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handoutMasterIdLst>
    <p:handoutMasterId r:id="rId48"/>
  </p:handoutMasterIdLst>
  <p:sldIdLst>
    <p:sldId id="257" r:id="rId2"/>
    <p:sldId id="266" r:id="rId3"/>
    <p:sldId id="258" r:id="rId4"/>
    <p:sldId id="273" r:id="rId5"/>
    <p:sldId id="277" r:id="rId6"/>
    <p:sldId id="278" r:id="rId7"/>
    <p:sldId id="274" r:id="rId8"/>
    <p:sldId id="279" r:id="rId9"/>
    <p:sldId id="280" r:id="rId10"/>
    <p:sldId id="295" r:id="rId11"/>
    <p:sldId id="296" r:id="rId12"/>
    <p:sldId id="297" r:id="rId13"/>
    <p:sldId id="298" r:id="rId14"/>
    <p:sldId id="299" r:id="rId15"/>
    <p:sldId id="300" r:id="rId16"/>
    <p:sldId id="301" r:id="rId17"/>
    <p:sldId id="302" r:id="rId18"/>
    <p:sldId id="282" r:id="rId19"/>
    <p:sldId id="283" r:id="rId20"/>
    <p:sldId id="314" r:id="rId21"/>
    <p:sldId id="285" r:id="rId22"/>
    <p:sldId id="286" r:id="rId23"/>
    <p:sldId id="293" r:id="rId24"/>
    <p:sldId id="294" r:id="rId25"/>
    <p:sldId id="272" r:id="rId26"/>
    <p:sldId id="270" r:id="rId27"/>
    <p:sldId id="308" r:id="rId28"/>
    <p:sldId id="309" r:id="rId29"/>
    <p:sldId id="310" r:id="rId30"/>
    <p:sldId id="311" r:id="rId31"/>
    <p:sldId id="312" r:id="rId32"/>
    <p:sldId id="313" r:id="rId33"/>
    <p:sldId id="303" r:id="rId34"/>
    <p:sldId id="304" r:id="rId35"/>
    <p:sldId id="305" r:id="rId36"/>
    <p:sldId id="306" r:id="rId37"/>
    <p:sldId id="307" r:id="rId38"/>
    <p:sldId id="290" r:id="rId39"/>
    <p:sldId id="315" r:id="rId40"/>
    <p:sldId id="292" r:id="rId41"/>
    <p:sldId id="289" r:id="rId42"/>
    <p:sldId id="288" r:id="rId43"/>
    <p:sldId id="261" r:id="rId44"/>
    <p:sldId id="268" r:id="rId45"/>
    <p:sldId id="256"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46D8EA73-52EA-4FAE-91E1-CD2A7969F023}">
          <p14:sldIdLst>
            <p14:sldId id="257"/>
          </p14:sldIdLst>
        </p14:section>
        <p14:section name="Welcome Message" id="{50463F71-1E72-47F6-BC77-7A4FFBB518AF}">
          <p14:sldIdLst>
            <p14:sldId id="266"/>
          </p14:sldIdLst>
        </p14:section>
        <p14:section name="About Us" id="{C9966E13-5B99-40FB-A496-A97C1AF82F73}">
          <p14:sldIdLst>
            <p14:sldId id="258"/>
            <p14:sldId id="273"/>
            <p14:sldId id="277"/>
            <p14:sldId id="278"/>
            <p14:sldId id="274"/>
            <p14:sldId id="279"/>
            <p14:sldId id="280"/>
          </p14:sldIdLst>
        </p14:section>
        <p14:section name="Service List" id="{0D585E00-7820-4EC0-B960-909722B22593}">
          <p14:sldIdLst>
            <p14:sldId id="295"/>
            <p14:sldId id="296"/>
            <p14:sldId id="297"/>
            <p14:sldId id="298"/>
            <p14:sldId id="299"/>
            <p14:sldId id="300"/>
          </p14:sldIdLst>
        </p14:section>
        <p14:section name="Service Detail" id="{0B09F9E6-7292-42BE-A2DA-254FD0291C2C}">
          <p14:sldIdLst>
            <p14:sldId id="301"/>
            <p14:sldId id="302"/>
            <p14:sldId id="282"/>
          </p14:sldIdLst>
        </p14:section>
        <p14:section name="Team" id="{196B3965-2354-46D5-AF92-7A8DBAA4FA09}">
          <p14:sldIdLst>
            <p14:sldId id="283"/>
            <p14:sldId id="314"/>
            <p14:sldId id="285"/>
            <p14:sldId id="286"/>
            <p14:sldId id="293"/>
            <p14:sldId id="294"/>
          </p14:sldIdLst>
        </p14:section>
        <p14:section name="Break Slide" id="{ABC3D0C0-1D6B-4A5C-BC57-18FF09D5988C}">
          <p14:sldIdLst>
            <p14:sldId id="272"/>
            <p14:sldId id="270"/>
          </p14:sldIdLst>
        </p14:section>
        <p14:section name="Portofolio" id="{1CAC7427-AB13-41C3-8C68-A0EAE42E0C14}">
          <p14:sldIdLst>
            <p14:sldId id="308"/>
            <p14:sldId id="309"/>
            <p14:sldId id="310"/>
            <p14:sldId id="311"/>
            <p14:sldId id="312"/>
            <p14:sldId id="313"/>
          </p14:sldIdLst>
        </p14:section>
        <p14:section name="Case Study" id="{A9534647-78E8-4651-B655-8B9C2B4B9CD8}">
          <p14:sldIdLst>
            <p14:sldId id="303"/>
            <p14:sldId id="304"/>
            <p14:sldId id="305"/>
            <p14:sldId id="306"/>
            <p14:sldId id="307"/>
          </p14:sldIdLst>
        </p14:section>
        <p14:section name="Mockup Device" id="{2E313060-4202-40A0-BCAA-E232BEDA466A}">
          <p14:sldIdLst>
            <p14:sldId id="290"/>
            <p14:sldId id="315"/>
            <p14:sldId id="292"/>
          </p14:sldIdLst>
        </p14:section>
        <p14:section name="Pricing Table" id="{40BCA3FD-7992-4A12-8F52-4ED962BC6693}">
          <p14:sldIdLst>
            <p14:sldId id="289"/>
          </p14:sldIdLst>
        </p14:section>
        <p14:section name="Quotes" id="{5F38D7B5-E827-4CE0-9826-768D5E11DFA8}">
          <p14:sldIdLst>
            <p14:sldId id="288"/>
          </p14:sldIdLst>
        </p14:section>
        <p14:section name="Contact Us" id="{81FFEA3D-9621-4B1A-9996-41E23F425E44}">
          <p14:sldIdLst>
            <p14:sldId id="261"/>
            <p14:sldId id="268"/>
          </p14:sldIdLst>
        </p14:section>
        <p14:section name="Ending" id="{1F90EE9F-2171-410C-8404-681FEB4EE039}">
          <p14:sldIdLst>
            <p14:sldId id="25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215E"/>
    <a:srgbClr val="C5D6F9"/>
    <a:srgbClr val="5C5CFF"/>
    <a:srgbClr val="2D2D7D"/>
    <a:srgbClr val="FDB300"/>
    <a:srgbClr val="FF6092"/>
    <a:srgbClr val="FFB508"/>
    <a:srgbClr val="2D2D7C"/>
    <a:srgbClr val="FFB506"/>
    <a:srgbClr val="7373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862" autoAdjust="0"/>
    <p:restoredTop sz="94660" autoAdjust="0"/>
  </p:normalViewPr>
  <p:slideViewPr>
    <p:cSldViewPr snapToGrid="0">
      <p:cViewPr>
        <p:scale>
          <a:sx n="135" d="100"/>
          <a:sy n="135" d="100"/>
        </p:scale>
        <p:origin x="3784" y="1200"/>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1672"/>
    </p:cViewPr>
  </p:sorterViewPr>
  <p:notesViewPr>
    <p:cSldViewPr snapToGrid="0">
      <p:cViewPr varScale="1">
        <p:scale>
          <a:sx n="55" d="100"/>
          <a:sy n="55" d="100"/>
        </p:scale>
        <p:origin x="288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Header 1">
            <a:extLst>
              <a:ext uri="{FF2B5EF4-FFF2-40B4-BE49-F238E27FC236}">
                <a16:creationId xmlns:a16="http://schemas.microsoft.com/office/drawing/2014/main" id="{E4F36DD3-AC3F-4497-9B81-FAA9D6FCA3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Tampungan Tanggal 2">
            <a:extLst>
              <a:ext uri="{FF2B5EF4-FFF2-40B4-BE49-F238E27FC236}">
                <a16:creationId xmlns:a16="http://schemas.microsoft.com/office/drawing/2014/main" id="{CFEF5B84-C889-43BE-AF34-BBAEBDE8FC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AB6AE8-4B47-4521-9D5B-24DBB8626034}" type="datetimeFigureOut">
              <a:rPr lang="en-ID" smtClean="0"/>
              <a:t>17/01/20</a:t>
            </a:fld>
            <a:endParaRPr lang="en-ID"/>
          </a:p>
        </p:txBody>
      </p:sp>
      <p:sp>
        <p:nvSpPr>
          <p:cNvPr id="4" name="Tampungan Kaki 3">
            <a:extLst>
              <a:ext uri="{FF2B5EF4-FFF2-40B4-BE49-F238E27FC236}">
                <a16:creationId xmlns:a16="http://schemas.microsoft.com/office/drawing/2014/main" id="{0FA45CA9-B5B4-4283-9B87-A05A2F9C9F6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Tampungan Nomor Slide 4">
            <a:extLst>
              <a:ext uri="{FF2B5EF4-FFF2-40B4-BE49-F238E27FC236}">
                <a16:creationId xmlns:a16="http://schemas.microsoft.com/office/drawing/2014/main" id="{E8AF9851-31A5-4E25-86AD-D0FF9160B9E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579CF6F-6816-4F60-8154-6652C1075F08}" type="slidenum">
              <a:rPr lang="en-ID" smtClean="0"/>
              <a:t>‹#›</a:t>
            </a:fld>
            <a:endParaRPr lang="en-ID"/>
          </a:p>
        </p:txBody>
      </p:sp>
    </p:spTree>
    <p:extLst>
      <p:ext uri="{BB962C8B-B14F-4D97-AF65-F5344CB8AC3E}">
        <p14:creationId xmlns:p14="http://schemas.microsoft.com/office/powerpoint/2010/main" val="10944281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Tampungan Tanggal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183459-118B-4DB4-8754-9009BFEEAF3A}" type="datetimeFigureOut">
              <a:rPr lang="en-ID" smtClean="0"/>
              <a:t>17/01/20</a:t>
            </a:fld>
            <a:endParaRPr lang="en-ID"/>
          </a:p>
        </p:txBody>
      </p:sp>
      <p:sp>
        <p:nvSpPr>
          <p:cNvPr id="4" name="Tampungan Gambar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Tampungan Catatan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ID"/>
          </a:p>
        </p:txBody>
      </p:sp>
      <p:sp>
        <p:nvSpPr>
          <p:cNvPr id="6" name="Tampungan Ka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Tampungan Nomor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096977-94BB-4C78-9907-C1EEE41F273A}" type="slidenum">
              <a:rPr lang="en-ID" smtClean="0"/>
              <a:t>‹#›</a:t>
            </a:fld>
            <a:endParaRPr lang="en-ID"/>
          </a:p>
        </p:txBody>
      </p:sp>
    </p:spTree>
    <p:extLst>
      <p:ext uri="{BB962C8B-B14F-4D97-AF65-F5344CB8AC3E}">
        <p14:creationId xmlns:p14="http://schemas.microsoft.com/office/powerpoint/2010/main" val="2469668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endParaRPr lang="en-ID"/>
          </a:p>
        </p:txBody>
      </p:sp>
      <p:sp>
        <p:nvSpPr>
          <p:cNvPr id="4" name="Tampungan Nomor Slide 3"/>
          <p:cNvSpPr>
            <a:spLocks noGrp="1"/>
          </p:cNvSpPr>
          <p:nvPr>
            <p:ph type="sldNum" sz="quarter" idx="5"/>
          </p:nvPr>
        </p:nvSpPr>
        <p:spPr/>
        <p:txBody>
          <a:bodyPr/>
          <a:lstStyle/>
          <a:p>
            <a:fld id="{9C096977-94BB-4C78-9907-C1EEE41F273A}" type="slidenum">
              <a:rPr lang="en-ID" smtClean="0"/>
              <a:t>43</a:t>
            </a:fld>
            <a:endParaRPr lang="en-ID"/>
          </a:p>
        </p:txBody>
      </p:sp>
    </p:spTree>
    <p:extLst>
      <p:ext uri="{BB962C8B-B14F-4D97-AF65-F5344CB8AC3E}">
        <p14:creationId xmlns:p14="http://schemas.microsoft.com/office/powerpoint/2010/main" val="975935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023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bout Us 7">
    <p:bg>
      <p:bgPr>
        <a:solidFill>
          <a:schemeClr val="bg1"/>
        </a:solidFill>
        <a:effectLst/>
      </p:bgPr>
    </p:bg>
    <p:spTree>
      <p:nvGrpSpPr>
        <p:cNvPr id="1" name=""/>
        <p:cNvGrpSpPr/>
        <p:nvPr/>
      </p:nvGrpSpPr>
      <p:grpSpPr>
        <a:xfrm>
          <a:off x="0" y="0"/>
          <a:ext cx="0" cy="0"/>
          <a:chOff x="0" y="0"/>
          <a:chExt cx="0" cy="0"/>
        </a:xfrm>
      </p:grpSpPr>
      <p:sp>
        <p:nvSpPr>
          <p:cNvPr id="8" name="Bentuk Bebas: Bentuk 7">
            <a:extLst>
              <a:ext uri="{FF2B5EF4-FFF2-40B4-BE49-F238E27FC236}">
                <a16:creationId xmlns:a16="http://schemas.microsoft.com/office/drawing/2014/main" id="{03D90666-D9DE-4D82-9AA7-661FFE20FE4A}"/>
              </a:ext>
            </a:extLst>
          </p:cNvPr>
          <p:cNvSpPr/>
          <p:nvPr userDrawn="1"/>
        </p:nvSpPr>
        <p:spPr>
          <a:xfrm rot="5400000">
            <a:off x="4057861" y="1993402"/>
            <a:ext cx="4204280" cy="4277103"/>
          </a:xfrm>
          <a:custGeom>
            <a:avLst/>
            <a:gdLst>
              <a:gd name="connsiteX0" fmla="*/ 54814 w 4204280"/>
              <a:gd name="connsiteY0" fmla="*/ 1257332 h 4277103"/>
              <a:gd name="connsiteX1" fmla="*/ 3369 w 4204280"/>
              <a:gd name="connsiteY1" fmla="*/ 981856 h 4277103"/>
              <a:gd name="connsiteX2" fmla="*/ 32666 w 4204280"/>
              <a:gd name="connsiteY2" fmla="*/ 750670 h 4277103"/>
              <a:gd name="connsiteX3" fmla="*/ 392315 w 4204280"/>
              <a:gd name="connsiteY3" fmla="*/ 551758 h 4277103"/>
              <a:gd name="connsiteX4" fmla="*/ 801696 w 4204280"/>
              <a:gd name="connsiteY4" fmla="*/ 443688 h 4277103"/>
              <a:gd name="connsiteX5" fmla="*/ 1011114 w 4204280"/>
              <a:gd name="connsiteY5" fmla="*/ 221602 h 4277103"/>
              <a:gd name="connsiteX6" fmla="*/ 1659357 w 4204280"/>
              <a:gd name="connsiteY6" fmla="*/ 5905 h 4277103"/>
              <a:gd name="connsiteX7" fmla="*/ 2082204 w 4204280"/>
              <a:gd name="connsiteY7" fmla="*/ 140433 h 4277103"/>
              <a:gd name="connsiteX8" fmla="*/ 2827220 w 4204280"/>
              <a:gd name="connsiteY8" fmla="*/ 450188 h 4277103"/>
              <a:gd name="connsiteX9" fmla="*/ 3217397 w 4204280"/>
              <a:gd name="connsiteY9" fmla="*/ 518316 h 4277103"/>
              <a:gd name="connsiteX10" fmla="*/ 3550514 w 4204280"/>
              <a:gd name="connsiteY10" fmla="*/ 717142 h 4277103"/>
              <a:gd name="connsiteX11" fmla="*/ 3653577 w 4204280"/>
              <a:gd name="connsiteY11" fmla="*/ 983180 h 4277103"/>
              <a:gd name="connsiteX12" fmla="*/ 4171003 w 4204280"/>
              <a:gd name="connsiteY12" fmla="*/ 3346547 h 4277103"/>
              <a:gd name="connsiteX13" fmla="*/ 4203919 w 4204280"/>
              <a:gd name="connsiteY13" fmla="*/ 3632895 h 4277103"/>
              <a:gd name="connsiteX14" fmla="*/ 4016764 w 4204280"/>
              <a:gd name="connsiteY14" fmla="*/ 4071284 h 4277103"/>
              <a:gd name="connsiteX15" fmla="*/ 2978146 w 4204280"/>
              <a:gd name="connsiteY15" fmla="*/ 4131653 h 4277103"/>
              <a:gd name="connsiteX16" fmla="*/ 2396222 w 4204280"/>
              <a:gd name="connsiteY16" fmla="*/ 3777042 h 4277103"/>
              <a:gd name="connsiteX17" fmla="*/ 2000399 w 4204280"/>
              <a:gd name="connsiteY17" fmla="*/ 3790164 h 4277103"/>
              <a:gd name="connsiteX18" fmla="*/ 1411802 w 4204280"/>
              <a:gd name="connsiteY18" fmla="*/ 3883925 h 4277103"/>
              <a:gd name="connsiteX19" fmla="*/ 1263131 w 4204280"/>
              <a:gd name="connsiteY19" fmla="*/ 3887953 h 4277103"/>
              <a:gd name="connsiteX20" fmla="*/ 1100188 w 4204280"/>
              <a:gd name="connsiteY20" fmla="*/ 3771018 h 4277103"/>
              <a:gd name="connsiteX21" fmla="*/ 739381 w 4204280"/>
              <a:gd name="connsiteY21" fmla="*/ 2971234 h 4277103"/>
              <a:gd name="connsiteX22" fmla="*/ 384058 w 4204280"/>
              <a:gd name="connsiteY22" fmla="*/ 2039890 h 4277103"/>
              <a:gd name="connsiteX23" fmla="*/ 54814 w 4204280"/>
              <a:gd name="connsiteY23" fmla="*/ 1257332 h 4277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204280" h="4277103">
                <a:moveTo>
                  <a:pt x="54814" y="1257332"/>
                </a:moveTo>
                <a:cubicBezTo>
                  <a:pt x="29779" y="1167341"/>
                  <a:pt x="11621" y="1075721"/>
                  <a:pt x="3369" y="981856"/>
                </a:cubicBezTo>
                <a:cubicBezTo>
                  <a:pt x="-3514" y="903427"/>
                  <a:pt x="-2569" y="821050"/>
                  <a:pt x="32666" y="750670"/>
                </a:cubicBezTo>
                <a:cubicBezTo>
                  <a:pt x="96543" y="623144"/>
                  <a:pt x="251202" y="572391"/>
                  <a:pt x="392315" y="551758"/>
                </a:cubicBezTo>
                <a:cubicBezTo>
                  <a:pt x="533429" y="531125"/>
                  <a:pt x="684731" y="525301"/>
                  <a:pt x="801696" y="443688"/>
                </a:cubicBezTo>
                <a:cubicBezTo>
                  <a:pt x="885329" y="385269"/>
                  <a:pt x="940324" y="295065"/>
                  <a:pt x="1011114" y="221602"/>
                </a:cubicBezTo>
                <a:cubicBezTo>
                  <a:pt x="1174884" y="51574"/>
                  <a:pt x="1425033" y="-22443"/>
                  <a:pt x="1659357" y="5905"/>
                </a:cubicBezTo>
                <a:cubicBezTo>
                  <a:pt x="1806790" y="23729"/>
                  <a:pt x="1947223" y="78426"/>
                  <a:pt x="2082204" y="140433"/>
                </a:cubicBezTo>
                <a:cubicBezTo>
                  <a:pt x="2327145" y="252849"/>
                  <a:pt x="2563796" y="392407"/>
                  <a:pt x="2827220" y="450188"/>
                </a:cubicBezTo>
                <a:cubicBezTo>
                  <a:pt x="2956211" y="478350"/>
                  <a:pt x="3089194" y="486605"/>
                  <a:pt x="3217397" y="518316"/>
                </a:cubicBezTo>
                <a:cubicBezTo>
                  <a:pt x="3345598" y="550027"/>
                  <a:pt x="3473449" y="609902"/>
                  <a:pt x="3550514" y="717142"/>
                </a:cubicBezTo>
                <a:cubicBezTo>
                  <a:pt x="3606334" y="794766"/>
                  <a:pt x="3630645" y="890161"/>
                  <a:pt x="3653577" y="983180"/>
                </a:cubicBezTo>
                <a:cubicBezTo>
                  <a:pt x="3846538" y="1766670"/>
                  <a:pt x="4019015" y="2554459"/>
                  <a:pt x="4171003" y="3346547"/>
                </a:cubicBezTo>
                <a:cubicBezTo>
                  <a:pt x="4189009" y="3441143"/>
                  <a:pt x="4207077" y="3536642"/>
                  <a:pt x="4203919" y="3632895"/>
                </a:cubicBezTo>
                <a:cubicBezTo>
                  <a:pt x="4197833" y="3797129"/>
                  <a:pt x="4131165" y="3953295"/>
                  <a:pt x="4016764" y="4071284"/>
                </a:cubicBezTo>
                <a:cubicBezTo>
                  <a:pt x="3754617" y="4339412"/>
                  <a:pt x="3296073" y="4330465"/>
                  <a:pt x="2978146" y="4131653"/>
                </a:cubicBezTo>
                <a:cubicBezTo>
                  <a:pt x="2784141" y="4010314"/>
                  <a:pt x="2619684" y="3826416"/>
                  <a:pt x="2396222" y="3777042"/>
                </a:cubicBezTo>
                <a:cubicBezTo>
                  <a:pt x="2266504" y="3748392"/>
                  <a:pt x="2131557" y="3769243"/>
                  <a:pt x="2000399" y="3790164"/>
                </a:cubicBezTo>
                <a:lnTo>
                  <a:pt x="1411802" y="3883925"/>
                </a:lnTo>
                <a:cubicBezTo>
                  <a:pt x="1362504" y="3891798"/>
                  <a:pt x="1311762" y="3899605"/>
                  <a:pt x="1263131" y="3887953"/>
                </a:cubicBezTo>
                <a:cubicBezTo>
                  <a:pt x="1197040" y="3872085"/>
                  <a:pt x="1144646" y="3822442"/>
                  <a:pt x="1100188" y="3771018"/>
                </a:cubicBezTo>
                <a:cubicBezTo>
                  <a:pt x="902475" y="3542313"/>
                  <a:pt x="832680" y="3251106"/>
                  <a:pt x="739381" y="2971234"/>
                </a:cubicBezTo>
                <a:cubicBezTo>
                  <a:pt x="634361" y="2655921"/>
                  <a:pt x="522101" y="2342528"/>
                  <a:pt x="384058" y="2039890"/>
                </a:cubicBezTo>
                <a:cubicBezTo>
                  <a:pt x="266918" y="1782618"/>
                  <a:pt x="129917" y="1527306"/>
                  <a:pt x="54814" y="1257332"/>
                </a:cubicBezTo>
                <a:close/>
              </a:path>
            </a:pathLst>
          </a:custGeom>
          <a:gradFill>
            <a:gsLst>
              <a:gs pos="41000">
                <a:srgbClr val="F9FAFD">
                  <a:alpha val="72000"/>
                </a:srgbClr>
              </a:gs>
              <a:gs pos="100000">
                <a:schemeClr val="accent1">
                  <a:lumMod val="20000"/>
                  <a:lumOff val="80000"/>
                  <a:alpha val="0"/>
                </a:schemeClr>
              </a:gs>
            </a:gsLst>
            <a:lin ang="5400000" scaled="1"/>
          </a:gra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11" name="Bentuk Bebas: Bentuk 10">
            <a:extLst>
              <a:ext uri="{FF2B5EF4-FFF2-40B4-BE49-F238E27FC236}">
                <a16:creationId xmlns:a16="http://schemas.microsoft.com/office/drawing/2014/main" id="{1A5F62D9-056B-498A-880B-567CB5131967}"/>
              </a:ext>
            </a:extLst>
          </p:cNvPr>
          <p:cNvSpPr/>
          <p:nvPr userDrawn="1"/>
        </p:nvSpPr>
        <p:spPr>
          <a:xfrm>
            <a:off x="1" y="1"/>
            <a:ext cx="2856185" cy="2740527"/>
          </a:xfrm>
          <a:custGeom>
            <a:avLst/>
            <a:gdLst>
              <a:gd name="connsiteX0" fmla="*/ 1485923 w 2856185"/>
              <a:gd name="connsiteY0" fmla="*/ 0 h 2740527"/>
              <a:gd name="connsiteX1" fmla="*/ 2856185 w 2856185"/>
              <a:gd name="connsiteY1" fmla="*/ 0 h 2740527"/>
              <a:gd name="connsiteX2" fmla="*/ 115658 w 2856185"/>
              <a:gd name="connsiteY2" fmla="*/ 2740527 h 2740527"/>
              <a:gd name="connsiteX3" fmla="*/ 0 w 2856185"/>
              <a:gd name="connsiteY3" fmla="*/ 2734687 h 2740527"/>
              <a:gd name="connsiteX4" fmla="*/ 0 w 2856185"/>
              <a:gd name="connsiteY4" fmla="*/ 1364424 h 2740527"/>
              <a:gd name="connsiteX5" fmla="*/ 115659 w 2856185"/>
              <a:gd name="connsiteY5" fmla="*/ 1370264 h 2740527"/>
              <a:gd name="connsiteX6" fmla="*/ 1485923 w 2856185"/>
              <a:gd name="connsiteY6" fmla="*/ 0 h 2740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6185" h="2740527">
                <a:moveTo>
                  <a:pt x="1485923" y="0"/>
                </a:moveTo>
                <a:lnTo>
                  <a:pt x="2856185" y="0"/>
                </a:lnTo>
                <a:cubicBezTo>
                  <a:pt x="2856185" y="1513551"/>
                  <a:pt x="1629209" y="2740527"/>
                  <a:pt x="115658" y="2740527"/>
                </a:cubicBezTo>
                <a:lnTo>
                  <a:pt x="0" y="2734687"/>
                </a:lnTo>
                <a:lnTo>
                  <a:pt x="0" y="1364424"/>
                </a:lnTo>
                <a:lnTo>
                  <a:pt x="115659" y="1370264"/>
                </a:lnTo>
                <a:cubicBezTo>
                  <a:pt x="872435" y="1370264"/>
                  <a:pt x="1485923" y="756776"/>
                  <a:pt x="1485923" y="0"/>
                </a:cubicBezTo>
                <a:close/>
              </a:path>
            </a:pathLst>
          </a:custGeom>
          <a:gradFill flip="none" rotWithShape="1">
            <a:gsLst>
              <a:gs pos="0">
                <a:srgbClr val="F9FAFD"/>
              </a:gs>
              <a:gs pos="100000">
                <a:schemeClr val="accent1">
                  <a:lumMod val="20000"/>
                  <a:lumOff val="80000"/>
                  <a:alpha val="0"/>
                </a:schemeClr>
              </a:gs>
            </a:gsLst>
            <a:lin ang="5400000" scaled="1"/>
            <a:tileRect/>
          </a:gra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6" name="Tampungan Gambar 5">
            <a:extLst>
              <a:ext uri="{FF2B5EF4-FFF2-40B4-BE49-F238E27FC236}">
                <a16:creationId xmlns:a16="http://schemas.microsoft.com/office/drawing/2014/main" id="{C36B6790-1F61-4EAD-ACEC-84049AB04209}"/>
              </a:ext>
            </a:extLst>
          </p:cNvPr>
          <p:cNvSpPr>
            <a:spLocks noGrp="1"/>
          </p:cNvSpPr>
          <p:nvPr>
            <p:ph type="pic" sz="quarter" idx="10"/>
          </p:nvPr>
        </p:nvSpPr>
        <p:spPr>
          <a:xfrm>
            <a:off x="4335342" y="2295945"/>
            <a:ext cx="3521316" cy="3521316"/>
          </a:xfrm>
          <a:custGeom>
            <a:avLst/>
            <a:gdLst>
              <a:gd name="connsiteX0" fmla="*/ 1760658 w 3521316"/>
              <a:gd name="connsiteY0" fmla="*/ 0 h 3521316"/>
              <a:gd name="connsiteX1" fmla="*/ 3521316 w 3521316"/>
              <a:gd name="connsiteY1" fmla="*/ 1760658 h 3521316"/>
              <a:gd name="connsiteX2" fmla="*/ 1760658 w 3521316"/>
              <a:gd name="connsiteY2" fmla="*/ 3521316 h 3521316"/>
              <a:gd name="connsiteX3" fmla="*/ 0 w 3521316"/>
              <a:gd name="connsiteY3" fmla="*/ 1760658 h 3521316"/>
              <a:gd name="connsiteX4" fmla="*/ 1760658 w 3521316"/>
              <a:gd name="connsiteY4" fmla="*/ 0 h 3521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1316" h="3521316">
                <a:moveTo>
                  <a:pt x="1760658" y="0"/>
                </a:moveTo>
                <a:cubicBezTo>
                  <a:pt x="2733043" y="0"/>
                  <a:pt x="3521316" y="788273"/>
                  <a:pt x="3521316" y="1760658"/>
                </a:cubicBezTo>
                <a:cubicBezTo>
                  <a:pt x="3521316" y="2733043"/>
                  <a:pt x="2733043" y="3521316"/>
                  <a:pt x="1760658" y="3521316"/>
                </a:cubicBezTo>
                <a:cubicBezTo>
                  <a:pt x="788273" y="3521316"/>
                  <a:pt x="0" y="2733043"/>
                  <a:pt x="0" y="1760658"/>
                </a:cubicBezTo>
                <a:cubicBezTo>
                  <a:pt x="0" y="788273"/>
                  <a:pt x="788273" y="0"/>
                  <a:pt x="1760658" y="0"/>
                </a:cubicBezTo>
                <a:close/>
              </a:path>
            </a:pathLst>
          </a:custGeom>
          <a:pattFill prst="ltDnDiag">
            <a:fgClr>
              <a:schemeClr val="accent1"/>
            </a:fgClr>
            <a:bgClr>
              <a:schemeClr val="bg1"/>
            </a:bgClr>
          </a:pattFill>
          <a:ln>
            <a:noFill/>
          </a:ln>
        </p:spPr>
        <p:txBody>
          <a:bodyPr wrap="square" anchor="ctr">
            <a:noAutofit/>
          </a:bodyPr>
          <a:lstStyle>
            <a:lvl1pPr algn="ctr">
              <a:defRPr sz="1200">
                <a:solidFill>
                  <a:schemeClr val="tx1">
                    <a:lumMod val="75000"/>
                    <a:lumOff val="25000"/>
                  </a:schemeClr>
                </a:solidFill>
                <a:latin typeface="Arial" panose="020B0604020202020204" pitchFamily="34" charset="0"/>
                <a:cs typeface="Arial" panose="020B0604020202020204" pitchFamily="34" charset="0"/>
              </a:defRPr>
            </a:lvl1pPr>
          </a:lstStyle>
          <a:p>
            <a:endParaRPr lang="en-ID"/>
          </a:p>
        </p:txBody>
      </p:sp>
    </p:spTree>
    <p:extLst>
      <p:ext uri="{BB962C8B-B14F-4D97-AF65-F5344CB8AC3E}">
        <p14:creationId xmlns:p14="http://schemas.microsoft.com/office/powerpoint/2010/main" val="1209306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rvices 1">
    <p:bg>
      <p:bgPr>
        <a:solidFill>
          <a:schemeClr val="bg1"/>
        </a:solidFill>
        <a:effectLst/>
      </p:bgPr>
    </p:bg>
    <p:spTree>
      <p:nvGrpSpPr>
        <p:cNvPr id="1" name=""/>
        <p:cNvGrpSpPr/>
        <p:nvPr/>
      </p:nvGrpSpPr>
      <p:grpSpPr>
        <a:xfrm>
          <a:off x="0" y="0"/>
          <a:ext cx="0" cy="0"/>
          <a:chOff x="0" y="0"/>
          <a:chExt cx="0" cy="0"/>
        </a:xfrm>
      </p:grpSpPr>
      <p:sp>
        <p:nvSpPr>
          <p:cNvPr id="4" name="Bentuk Bebas: Bentuk 3">
            <a:extLst>
              <a:ext uri="{FF2B5EF4-FFF2-40B4-BE49-F238E27FC236}">
                <a16:creationId xmlns:a16="http://schemas.microsoft.com/office/drawing/2014/main" id="{71123325-647D-46C9-9E88-E1006C09B42B}"/>
              </a:ext>
            </a:extLst>
          </p:cNvPr>
          <p:cNvSpPr/>
          <p:nvPr userDrawn="1"/>
        </p:nvSpPr>
        <p:spPr>
          <a:xfrm rot="16200000" flipH="1">
            <a:off x="-413932" y="413935"/>
            <a:ext cx="6813031" cy="5985166"/>
          </a:xfrm>
          <a:custGeom>
            <a:avLst/>
            <a:gdLst>
              <a:gd name="connsiteX0" fmla="*/ 0 w 6849163"/>
              <a:gd name="connsiteY0" fmla="*/ 5648414 h 6261347"/>
              <a:gd name="connsiteX1" fmla="*/ 0 w 6849163"/>
              <a:gd name="connsiteY1" fmla="*/ 0 h 6261347"/>
              <a:gd name="connsiteX2" fmla="*/ 6849163 w 6849163"/>
              <a:gd name="connsiteY2" fmla="*/ 0 h 6261347"/>
              <a:gd name="connsiteX3" fmla="*/ 6849163 w 6849163"/>
              <a:gd name="connsiteY3" fmla="*/ 302054 h 6261347"/>
              <a:gd name="connsiteX4" fmla="*/ 6658455 w 6849163"/>
              <a:gd name="connsiteY4" fmla="*/ 928223 h 6261347"/>
              <a:gd name="connsiteX5" fmla="*/ 6410297 w 6849163"/>
              <a:gd name="connsiteY5" fmla="*/ 1873754 h 6261347"/>
              <a:gd name="connsiteX6" fmla="*/ 6000326 w 6849163"/>
              <a:gd name="connsiteY6" fmla="*/ 3234356 h 6261347"/>
              <a:gd name="connsiteX7" fmla="*/ 5746049 w 6849163"/>
              <a:gd name="connsiteY7" fmla="*/ 4998828 h 6261347"/>
              <a:gd name="connsiteX8" fmla="*/ 4746958 w 6849163"/>
              <a:gd name="connsiteY8" fmla="*/ 6261347 h 6261347"/>
              <a:gd name="connsiteX9" fmla="*/ 3404525 w 6849163"/>
              <a:gd name="connsiteY9" fmla="*/ 5436976 h 6261347"/>
              <a:gd name="connsiteX10" fmla="*/ 2520674 w 6849163"/>
              <a:gd name="connsiteY10" fmla="*/ 5539132 h 6261347"/>
              <a:gd name="connsiteX11" fmla="*/ 1908777 w 6849163"/>
              <a:gd name="connsiteY11" fmla="*/ 4616679 h 6261347"/>
              <a:gd name="connsiteX12" fmla="*/ 1360110 w 6849163"/>
              <a:gd name="connsiteY12" fmla="*/ 4631272 h 6261347"/>
              <a:gd name="connsiteX13" fmla="*/ 603398 w 6849163"/>
              <a:gd name="connsiteY13" fmla="*/ 5011725 h 6261347"/>
              <a:gd name="connsiteX14" fmla="*/ 0 w 6849163"/>
              <a:gd name="connsiteY14" fmla="*/ 5648414 h 6261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49163" h="6261347">
                <a:moveTo>
                  <a:pt x="0" y="5648414"/>
                </a:moveTo>
                <a:lnTo>
                  <a:pt x="0" y="0"/>
                </a:lnTo>
                <a:lnTo>
                  <a:pt x="6849163" y="0"/>
                </a:lnTo>
                <a:lnTo>
                  <a:pt x="6849163" y="302054"/>
                </a:lnTo>
                <a:cubicBezTo>
                  <a:pt x="6836245" y="510438"/>
                  <a:pt x="6792052" y="775838"/>
                  <a:pt x="6658455" y="928223"/>
                </a:cubicBezTo>
                <a:cubicBezTo>
                  <a:pt x="6416076" y="1204823"/>
                  <a:pt x="6369844" y="1297136"/>
                  <a:pt x="6410297" y="1873754"/>
                </a:cubicBezTo>
                <a:cubicBezTo>
                  <a:pt x="6450750" y="2450373"/>
                  <a:pt x="6468087" y="2767360"/>
                  <a:pt x="6000326" y="3234356"/>
                </a:cubicBezTo>
                <a:cubicBezTo>
                  <a:pt x="5532565" y="3701352"/>
                  <a:pt x="5746049" y="4462597"/>
                  <a:pt x="5746049" y="4998828"/>
                </a:cubicBezTo>
                <a:cubicBezTo>
                  <a:pt x="5746049" y="5535059"/>
                  <a:pt x="5468996" y="6261347"/>
                  <a:pt x="4746958" y="6261347"/>
                </a:cubicBezTo>
                <a:cubicBezTo>
                  <a:pt x="4025260" y="6261347"/>
                  <a:pt x="3638405" y="5556441"/>
                  <a:pt x="3404525" y="5436976"/>
                </a:cubicBezTo>
                <a:cubicBezTo>
                  <a:pt x="3170644" y="5317173"/>
                  <a:pt x="2942543" y="5539132"/>
                  <a:pt x="2520674" y="5539132"/>
                </a:cubicBezTo>
                <a:cubicBezTo>
                  <a:pt x="2099145" y="5539132"/>
                  <a:pt x="2019939" y="5031409"/>
                  <a:pt x="1908777" y="4616679"/>
                </a:cubicBezTo>
                <a:cubicBezTo>
                  <a:pt x="1797276" y="4201948"/>
                  <a:pt x="1562036" y="4204324"/>
                  <a:pt x="1360110" y="4631272"/>
                </a:cubicBezTo>
                <a:cubicBezTo>
                  <a:pt x="1157844" y="5057881"/>
                  <a:pt x="1111612" y="5011725"/>
                  <a:pt x="603398" y="5011725"/>
                </a:cubicBezTo>
                <a:cubicBezTo>
                  <a:pt x="314107" y="5011725"/>
                  <a:pt x="116600" y="5353827"/>
                  <a:pt x="0" y="5648414"/>
                </a:cubicBezTo>
                <a:close/>
              </a:path>
            </a:pathLst>
          </a:custGeom>
          <a:solidFill>
            <a:srgbClr val="262668"/>
          </a:soli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Tree>
    <p:extLst>
      <p:ext uri="{BB962C8B-B14F-4D97-AF65-F5344CB8AC3E}">
        <p14:creationId xmlns:p14="http://schemas.microsoft.com/office/powerpoint/2010/main" val="2051721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rvices 2">
    <p:bg>
      <p:bgPr>
        <a:solidFill>
          <a:schemeClr val="bg1"/>
        </a:solidFill>
        <a:effectLst/>
      </p:bgPr>
    </p:bg>
    <p:spTree>
      <p:nvGrpSpPr>
        <p:cNvPr id="1" name=""/>
        <p:cNvGrpSpPr/>
        <p:nvPr/>
      </p:nvGrpSpPr>
      <p:grpSpPr>
        <a:xfrm>
          <a:off x="0" y="0"/>
          <a:ext cx="0" cy="0"/>
          <a:chOff x="0" y="0"/>
          <a:chExt cx="0" cy="0"/>
        </a:xfrm>
      </p:grpSpPr>
      <p:sp>
        <p:nvSpPr>
          <p:cNvPr id="7" name="Bentuk Bebas: Bentuk 6">
            <a:extLst>
              <a:ext uri="{FF2B5EF4-FFF2-40B4-BE49-F238E27FC236}">
                <a16:creationId xmlns:a16="http://schemas.microsoft.com/office/drawing/2014/main" id="{C3667076-3DA0-4A2A-B701-6AFE2766CDCF}"/>
              </a:ext>
            </a:extLst>
          </p:cNvPr>
          <p:cNvSpPr/>
          <p:nvPr userDrawn="1"/>
        </p:nvSpPr>
        <p:spPr>
          <a:xfrm>
            <a:off x="1" y="1"/>
            <a:ext cx="2856185" cy="2740527"/>
          </a:xfrm>
          <a:custGeom>
            <a:avLst/>
            <a:gdLst>
              <a:gd name="connsiteX0" fmla="*/ 1485923 w 2856185"/>
              <a:gd name="connsiteY0" fmla="*/ 0 h 2740527"/>
              <a:gd name="connsiteX1" fmla="*/ 2856185 w 2856185"/>
              <a:gd name="connsiteY1" fmla="*/ 0 h 2740527"/>
              <a:gd name="connsiteX2" fmla="*/ 115658 w 2856185"/>
              <a:gd name="connsiteY2" fmla="*/ 2740527 h 2740527"/>
              <a:gd name="connsiteX3" fmla="*/ 0 w 2856185"/>
              <a:gd name="connsiteY3" fmla="*/ 2734687 h 2740527"/>
              <a:gd name="connsiteX4" fmla="*/ 0 w 2856185"/>
              <a:gd name="connsiteY4" fmla="*/ 1364424 h 2740527"/>
              <a:gd name="connsiteX5" fmla="*/ 115659 w 2856185"/>
              <a:gd name="connsiteY5" fmla="*/ 1370264 h 2740527"/>
              <a:gd name="connsiteX6" fmla="*/ 1485923 w 2856185"/>
              <a:gd name="connsiteY6" fmla="*/ 0 h 2740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6185" h="2740527">
                <a:moveTo>
                  <a:pt x="1485923" y="0"/>
                </a:moveTo>
                <a:lnTo>
                  <a:pt x="2856185" y="0"/>
                </a:lnTo>
                <a:cubicBezTo>
                  <a:pt x="2856185" y="1513551"/>
                  <a:pt x="1629209" y="2740527"/>
                  <a:pt x="115658" y="2740527"/>
                </a:cubicBezTo>
                <a:lnTo>
                  <a:pt x="0" y="2734687"/>
                </a:lnTo>
                <a:lnTo>
                  <a:pt x="0" y="1364424"/>
                </a:lnTo>
                <a:lnTo>
                  <a:pt x="115659" y="1370264"/>
                </a:lnTo>
                <a:cubicBezTo>
                  <a:pt x="872435" y="1370264"/>
                  <a:pt x="1485923" y="756776"/>
                  <a:pt x="1485923" y="0"/>
                </a:cubicBezTo>
                <a:close/>
              </a:path>
            </a:pathLst>
          </a:custGeom>
          <a:gradFill flip="none" rotWithShape="1">
            <a:gsLst>
              <a:gs pos="0">
                <a:srgbClr val="F9FAFD"/>
              </a:gs>
              <a:gs pos="100000">
                <a:schemeClr val="accent1">
                  <a:lumMod val="20000"/>
                  <a:lumOff val="80000"/>
                  <a:alpha val="0"/>
                </a:schemeClr>
              </a:gs>
            </a:gsLst>
            <a:lin ang="5400000" scaled="1"/>
            <a:tileRect/>
          </a:gra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4" name="Bentuk Bebas: Bentuk 3">
            <a:extLst>
              <a:ext uri="{FF2B5EF4-FFF2-40B4-BE49-F238E27FC236}">
                <a16:creationId xmlns:a16="http://schemas.microsoft.com/office/drawing/2014/main" id="{1131F209-4503-44FD-B116-87AECAF351C9}"/>
              </a:ext>
            </a:extLst>
          </p:cNvPr>
          <p:cNvSpPr/>
          <p:nvPr userDrawn="1"/>
        </p:nvSpPr>
        <p:spPr>
          <a:xfrm rot="5400000">
            <a:off x="5648859" y="281798"/>
            <a:ext cx="6831096" cy="6261347"/>
          </a:xfrm>
          <a:custGeom>
            <a:avLst/>
            <a:gdLst>
              <a:gd name="connsiteX0" fmla="*/ 0 w 6849163"/>
              <a:gd name="connsiteY0" fmla="*/ 5648414 h 6261347"/>
              <a:gd name="connsiteX1" fmla="*/ 0 w 6849163"/>
              <a:gd name="connsiteY1" fmla="*/ 0 h 6261347"/>
              <a:gd name="connsiteX2" fmla="*/ 6849163 w 6849163"/>
              <a:gd name="connsiteY2" fmla="*/ 0 h 6261347"/>
              <a:gd name="connsiteX3" fmla="*/ 6849163 w 6849163"/>
              <a:gd name="connsiteY3" fmla="*/ 302054 h 6261347"/>
              <a:gd name="connsiteX4" fmla="*/ 6658455 w 6849163"/>
              <a:gd name="connsiteY4" fmla="*/ 928223 h 6261347"/>
              <a:gd name="connsiteX5" fmla="*/ 6410297 w 6849163"/>
              <a:gd name="connsiteY5" fmla="*/ 1873754 h 6261347"/>
              <a:gd name="connsiteX6" fmla="*/ 6000326 w 6849163"/>
              <a:gd name="connsiteY6" fmla="*/ 3234356 h 6261347"/>
              <a:gd name="connsiteX7" fmla="*/ 5746049 w 6849163"/>
              <a:gd name="connsiteY7" fmla="*/ 4998828 h 6261347"/>
              <a:gd name="connsiteX8" fmla="*/ 4746958 w 6849163"/>
              <a:gd name="connsiteY8" fmla="*/ 6261347 h 6261347"/>
              <a:gd name="connsiteX9" fmla="*/ 3404525 w 6849163"/>
              <a:gd name="connsiteY9" fmla="*/ 5436976 h 6261347"/>
              <a:gd name="connsiteX10" fmla="*/ 2520674 w 6849163"/>
              <a:gd name="connsiteY10" fmla="*/ 5539132 h 6261347"/>
              <a:gd name="connsiteX11" fmla="*/ 1908777 w 6849163"/>
              <a:gd name="connsiteY11" fmla="*/ 4616679 h 6261347"/>
              <a:gd name="connsiteX12" fmla="*/ 1360110 w 6849163"/>
              <a:gd name="connsiteY12" fmla="*/ 4631272 h 6261347"/>
              <a:gd name="connsiteX13" fmla="*/ 603398 w 6849163"/>
              <a:gd name="connsiteY13" fmla="*/ 5011725 h 6261347"/>
              <a:gd name="connsiteX14" fmla="*/ 0 w 6849163"/>
              <a:gd name="connsiteY14" fmla="*/ 5648414 h 6261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49163" h="6261347">
                <a:moveTo>
                  <a:pt x="0" y="5648414"/>
                </a:moveTo>
                <a:lnTo>
                  <a:pt x="0" y="0"/>
                </a:lnTo>
                <a:lnTo>
                  <a:pt x="6849163" y="0"/>
                </a:lnTo>
                <a:lnTo>
                  <a:pt x="6849163" y="302054"/>
                </a:lnTo>
                <a:cubicBezTo>
                  <a:pt x="6836245" y="510438"/>
                  <a:pt x="6792052" y="775838"/>
                  <a:pt x="6658455" y="928223"/>
                </a:cubicBezTo>
                <a:cubicBezTo>
                  <a:pt x="6416076" y="1204823"/>
                  <a:pt x="6369844" y="1297136"/>
                  <a:pt x="6410297" y="1873754"/>
                </a:cubicBezTo>
                <a:cubicBezTo>
                  <a:pt x="6450750" y="2450373"/>
                  <a:pt x="6468087" y="2767360"/>
                  <a:pt x="6000326" y="3234356"/>
                </a:cubicBezTo>
                <a:cubicBezTo>
                  <a:pt x="5532565" y="3701352"/>
                  <a:pt x="5746049" y="4462597"/>
                  <a:pt x="5746049" y="4998828"/>
                </a:cubicBezTo>
                <a:cubicBezTo>
                  <a:pt x="5746049" y="5535059"/>
                  <a:pt x="5468996" y="6261347"/>
                  <a:pt x="4746958" y="6261347"/>
                </a:cubicBezTo>
                <a:cubicBezTo>
                  <a:pt x="4025260" y="6261347"/>
                  <a:pt x="3638405" y="5556441"/>
                  <a:pt x="3404525" y="5436976"/>
                </a:cubicBezTo>
                <a:cubicBezTo>
                  <a:pt x="3170644" y="5317173"/>
                  <a:pt x="2942543" y="5539132"/>
                  <a:pt x="2520674" y="5539132"/>
                </a:cubicBezTo>
                <a:cubicBezTo>
                  <a:pt x="2099145" y="5539132"/>
                  <a:pt x="2019939" y="5031409"/>
                  <a:pt x="1908777" y="4616679"/>
                </a:cubicBezTo>
                <a:cubicBezTo>
                  <a:pt x="1797276" y="4201948"/>
                  <a:pt x="1562036" y="4204324"/>
                  <a:pt x="1360110" y="4631272"/>
                </a:cubicBezTo>
                <a:cubicBezTo>
                  <a:pt x="1157844" y="5057881"/>
                  <a:pt x="1111612" y="5011725"/>
                  <a:pt x="603398" y="5011725"/>
                </a:cubicBezTo>
                <a:cubicBezTo>
                  <a:pt x="314107" y="5011725"/>
                  <a:pt x="116600" y="5353827"/>
                  <a:pt x="0" y="5648414"/>
                </a:cubicBezTo>
                <a:close/>
              </a:path>
            </a:pathLst>
          </a:custGeom>
          <a:solidFill>
            <a:srgbClr val="262668"/>
          </a:soli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Tree>
    <p:extLst>
      <p:ext uri="{BB962C8B-B14F-4D97-AF65-F5344CB8AC3E}">
        <p14:creationId xmlns:p14="http://schemas.microsoft.com/office/powerpoint/2010/main" val="3078988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rvices 3">
    <p:bg>
      <p:bgPr>
        <a:solidFill>
          <a:schemeClr val="bg1"/>
        </a:solidFill>
        <a:effectLst/>
      </p:bgPr>
    </p:bg>
    <p:spTree>
      <p:nvGrpSpPr>
        <p:cNvPr id="1" name=""/>
        <p:cNvGrpSpPr/>
        <p:nvPr/>
      </p:nvGrpSpPr>
      <p:grpSpPr>
        <a:xfrm>
          <a:off x="0" y="0"/>
          <a:ext cx="0" cy="0"/>
          <a:chOff x="0" y="0"/>
          <a:chExt cx="0" cy="0"/>
        </a:xfrm>
      </p:grpSpPr>
      <p:sp>
        <p:nvSpPr>
          <p:cNvPr id="5" name="Lingkaran: Berongga 4">
            <a:extLst>
              <a:ext uri="{FF2B5EF4-FFF2-40B4-BE49-F238E27FC236}">
                <a16:creationId xmlns:a16="http://schemas.microsoft.com/office/drawing/2014/main" id="{09240F2B-AFB1-4DE8-969D-CBA88E119C2D}"/>
              </a:ext>
            </a:extLst>
          </p:cNvPr>
          <p:cNvSpPr/>
          <p:nvPr userDrawn="1"/>
        </p:nvSpPr>
        <p:spPr>
          <a:xfrm rot="6200706">
            <a:off x="5347384" y="1431219"/>
            <a:ext cx="5176762" cy="5176762"/>
          </a:xfrm>
          <a:prstGeom prst="donut">
            <a:avLst>
              <a:gd name="adj" fmla="val 14761"/>
            </a:avLst>
          </a:prstGeom>
          <a:gradFill>
            <a:gsLst>
              <a:gs pos="41000">
                <a:srgbClr val="F9FAFD">
                  <a:alpha val="72000"/>
                </a:srgbClr>
              </a:gs>
              <a:gs pos="100000">
                <a:schemeClr val="accent1">
                  <a:lumMod val="20000"/>
                  <a:lumOff val="80000"/>
                  <a:alpha val="0"/>
                </a:schemeClr>
              </a:gs>
            </a:gsLst>
            <a:lin ang="5400000" scaled="1"/>
          </a:gra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7" name="Bentuk Bebas: Bentuk 6">
            <a:extLst>
              <a:ext uri="{FF2B5EF4-FFF2-40B4-BE49-F238E27FC236}">
                <a16:creationId xmlns:a16="http://schemas.microsoft.com/office/drawing/2014/main" id="{C3667076-3DA0-4A2A-B701-6AFE2766CDCF}"/>
              </a:ext>
            </a:extLst>
          </p:cNvPr>
          <p:cNvSpPr/>
          <p:nvPr userDrawn="1"/>
        </p:nvSpPr>
        <p:spPr>
          <a:xfrm>
            <a:off x="1" y="1"/>
            <a:ext cx="2856185" cy="2740527"/>
          </a:xfrm>
          <a:custGeom>
            <a:avLst/>
            <a:gdLst>
              <a:gd name="connsiteX0" fmla="*/ 1485923 w 2856185"/>
              <a:gd name="connsiteY0" fmla="*/ 0 h 2740527"/>
              <a:gd name="connsiteX1" fmla="*/ 2856185 w 2856185"/>
              <a:gd name="connsiteY1" fmla="*/ 0 h 2740527"/>
              <a:gd name="connsiteX2" fmla="*/ 115658 w 2856185"/>
              <a:gd name="connsiteY2" fmla="*/ 2740527 h 2740527"/>
              <a:gd name="connsiteX3" fmla="*/ 0 w 2856185"/>
              <a:gd name="connsiteY3" fmla="*/ 2734687 h 2740527"/>
              <a:gd name="connsiteX4" fmla="*/ 0 w 2856185"/>
              <a:gd name="connsiteY4" fmla="*/ 1364424 h 2740527"/>
              <a:gd name="connsiteX5" fmla="*/ 115659 w 2856185"/>
              <a:gd name="connsiteY5" fmla="*/ 1370264 h 2740527"/>
              <a:gd name="connsiteX6" fmla="*/ 1485923 w 2856185"/>
              <a:gd name="connsiteY6" fmla="*/ 0 h 2740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6185" h="2740527">
                <a:moveTo>
                  <a:pt x="1485923" y="0"/>
                </a:moveTo>
                <a:lnTo>
                  <a:pt x="2856185" y="0"/>
                </a:lnTo>
                <a:cubicBezTo>
                  <a:pt x="2856185" y="1513551"/>
                  <a:pt x="1629209" y="2740527"/>
                  <a:pt x="115658" y="2740527"/>
                </a:cubicBezTo>
                <a:lnTo>
                  <a:pt x="0" y="2734687"/>
                </a:lnTo>
                <a:lnTo>
                  <a:pt x="0" y="1364424"/>
                </a:lnTo>
                <a:lnTo>
                  <a:pt x="115659" y="1370264"/>
                </a:lnTo>
                <a:cubicBezTo>
                  <a:pt x="872435" y="1370264"/>
                  <a:pt x="1485923" y="756776"/>
                  <a:pt x="1485923" y="0"/>
                </a:cubicBezTo>
                <a:close/>
              </a:path>
            </a:pathLst>
          </a:custGeom>
          <a:gradFill flip="none" rotWithShape="1">
            <a:gsLst>
              <a:gs pos="0">
                <a:srgbClr val="F9FAFD"/>
              </a:gs>
              <a:gs pos="100000">
                <a:schemeClr val="accent1">
                  <a:lumMod val="20000"/>
                  <a:lumOff val="80000"/>
                  <a:alpha val="0"/>
                </a:schemeClr>
              </a:gs>
            </a:gsLst>
            <a:lin ang="5400000" scaled="1"/>
            <a:tileRect/>
          </a:gra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8" name="Tampungan Gambar 16">
            <a:extLst>
              <a:ext uri="{FF2B5EF4-FFF2-40B4-BE49-F238E27FC236}">
                <a16:creationId xmlns:a16="http://schemas.microsoft.com/office/drawing/2014/main" id="{D3ABA7EB-DEB6-4244-AE65-7CD1CBA66449}"/>
              </a:ext>
            </a:extLst>
          </p:cNvPr>
          <p:cNvSpPr>
            <a:spLocks noGrp="1"/>
          </p:cNvSpPr>
          <p:nvPr>
            <p:ph type="pic" sz="quarter" idx="10"/>
          </p:nvPr>
        </p:nvSpPr>
        <p:spPr>
          <a:xfrm>
            <a:off x="6188174" y="-1"/>
            <a:ext cx="4907787" cy="5621374"/>
          </a:xfrm>
          <a:prstGeom prst="rect">
            <a:avLst/>
          </a:prstGeom>
          <a:pattFill prst="ltDnDiag">
            <a:fgClr>
              <a:schemeClr val="accent1"/>
            </a:fgClr>
            <a:bgClr>
              <a:schemeClr val="bg1"/>
            </a:bgClr>
          </a:pattFill>
          <a:ln>
            <a:noFill/>
          </a:ln>
        </p:spPr>
        <p:txBody>
          <a:bodyPr wrap="square" anchor="ctr">
            <a:noAutofit/>
          </a:bodyPr>
          <a:lstStyle>
            <a:lvl1pPr algn="ctr">
              <a:defRPr sz="1200">
                <a:solidFill>
                  <a:schemeClr val="tx1">
                    <a:lumMod val="75000"/>
                    <a:lumOff val="25000"/>
                  </a:schemeClr>
                </a:solidFill>
                <a:latin typeface="Arial" panose="020B0604020202020204" pitchFamily="34" charset="0"/>
                <a:cs typeface="Arial" panose="020B0604020202020204" pitchFamily="34" charset="0"/>
              </a:defRPr>
            </a:lvl1pPr>
          </a:lstStyle>
          <a:p>
            <a:endParaRPr lang="en-ID"/>
          </a:p>
        </p:txBody>
      </p:sp>
    </p:spTree>
    <p:extLst>
      <p:ext uri="{BB962C8B-B14F-4D97-AF65-F5344CB8AC3E}">
        <p14:creationId xmlns:p14="http://schemas.microsoft.com/office/powerpoint/2010/main" val="378964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rvices 4">
    <p:bg>
      <p:bgPr>
        <a:solidFill>
          <a:schemeClr val="bg1"/>
        </a:solidFill>
        <a:effectLst/>
      </p:bgPr>
    </p:bg>
    <p:spTree>
      <p:nvGrpSpPr>
        <p:cNvPr id="1" name=""/>
        <p:cNvGrpSpPr/>
        <p:nvPr/>
      </p:nvGrpSpPr>
      <p:grpSpPr>
        <a:xfrm>
          <a:off x="0" y="0"/>
          <a:ext cx="0" cy="0"/>
          <a:chOff x="0" y="0"/>
          <a:chExt cx="0" cy="0"/>
        </a:xfrm>
      </p:grpSpPr>
      <p:sp>
        <p:nvSpPr>
          <p:cNvPr id="5" name="Lingkaran: Berongga 4">
            <a:extLst>
              <a:ext uri="{FF2B5EF4-FFF2-40B4-BE49-F238E27FC236}">
                <a16:creationId xmlns:a16="http://schemas.microsoft.com/office/drawing/2014/main" id="{09240F2B-AFB1-4DE8-969D-CBA88E119C2D}"/>
              </a:ext>
            </a:extLst>
          </p:cNvPr>
          <p:cNvSpPr/>
          <p:nvPr userDrawn="1"/>
        </p:nvSpPr>
        <p:spPr>
          <a:xfrm rot="6200706">
            <a:off x="5347384" y="1431219"/>
            <a:ext cx="5176762" cy="5176762"/>
          </a:xfrm>
          <a:prstGeom prst="donut">
            <a:avLst>
              <a:gd name="adj" fmla="val 14761"/>
            </a:avLst>
          </a:prstGeom>
          <a:gradFill>
            <a:gsLst>
              <a:gs pos="41000">
                <a:srgbClr val="F9FAFD">
                  <a:alpha val="72000"/>
                </a:srgbClr>
              </a:gs>
              <a:gs pos="100000">
                <a:schemeClr val="accent1">
                  <a:lumMod val="20000"/>
                  <a:lumOff val="80000"/>
                  <a:alpha val="0"/>
                </a:schemeClr>
              </a:gs>
            </a:gsLst>
            <a:lin ang="5400000" scaled="1"/>
          </a:gra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12" name="Tampungan Gambar 11">
            <a:extLst>
              <a:ext uri="{FF2B5EF4-FFF2-40B4-BE49-F238E27FC236}">
                <a16:creationId xmlns:a16="http://schemas.microsoft.com/office/drawing/2014/main" id="{96F5CD56-5D16-4437-B0CD-9495E53B024D}"/>
              </a:ext>
            </a:extLst>
          </p:cNvPr>
          <p:cNvSpPr>
            <a:spLocks noGrp="1"/>
          </p:cNvSpPr>
          <p:nvPr>
            <p:ph type="pic" sz="quarter" idx="11"/>
          </p:nvPr>
        </p:nvSpPr>
        <p:spPr>
          <a:xfrm>
            <a:off x="3822596" y="2394831"/>
            <a:ext cx="2734413" cy="3796087"/>
          </a:xfrm>
          <a:custGeom>
            <a:avLst/>
            <a:gdLst>
              <a:gd name="connsiteX0" fmla="*/ 131963 w 2734413"/>
              <a:gd name="connsiteY0" fmla="*/ 0 h 3796087"/>
              <a:gd name="connsiteX1" fmla="*/ 2602450 w 2734413"/>
              <a:gd name="connsiteY1" fmla="*/ 0 h 3796087"/>
              <a:gd name="connsiteX2" fmla="*/ 2734413 w 2734413"/>
              <a:gd name="connsiteY2" fmla="*/ 131963 h 3796087"/>
              <a:gd name="connsiteX3" fmla="*/ 2734413 w 2734413"/>
              <a:gd name="connsiteY3" fmla="*/ 3664124 h 3796087"/>
              <a:gd name="connsiteX4" fmla="*/ 2602450 w 2734413"/>
              <a:gd name="connsiteY4" fmla="*/ 3796087 h 3796087"/>
              <a:gd name="connsiteX5" fmla="*/ 131963 w 2734413"/>
              <a:gd name="connsiteY5" fmla="*/ 3796087 h 3796087"/>
              <a:gd name="connsiteX6" fmla="*/ 0 w 2734413"/>
              <a:gd name="connsiteY6" fmla="*/ 3664124 h 3796087"/>
              <a:gd name="connsiteX7" fmla="*/ 0 w 2734413"/>
              <a:gd name="connsiteY7" fmla="*/ 131963 h 3796087"/>
              <a:gd name="connsiteX8" fmla="*/ 131963 w 2734413"/>
              <a:gd name="connsiteY8" fmla="*/ 0 h 379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34413" h="3796087">
                <a:moveTo>
                  <a:pt x="131963" y="0"/>
                </a:moveTo>
                <a:lnTo>
                  <a:pt x="2602450" y="0"/>
                </a:lnTo>
                <a:cubicBezTo>
                  <a:pt x="2675331" y="0"/>
                  <a:pt x="2734413" y="59082"/>
                  <a:pt x="2734413" y="131963"/>
                </a:cubicBezTo>
                <a:lnTo>
                  <a:pt x="2734413" y="3664124"/>
                </a:lnTo>
                <a:cubicBezTo>
                  <a:pt x="2734413" y="3737005"/>
                  <a:pt x="2675331" y="3796087"/>
                  <a:pt x="2602450" y="3796087"/>
                </a:cubicBezTo>
                <a:lnTo>
                  <a:pt x="131963" y="3796087"/>
                </a:lnTo>
                <a:cubicBezTo>
                  <a:pt x="59082" y="3796087"/>
                  <a:pt x="0" y="3737005"/>
                  <a:pt x="0" y="3664124"/>
                </a:cubicBezTo>
                <a:lnTo>
                  <a:pt x="0" y="131963"/>
                </a:lnTo>
                <a:cubicBezTo>
                  <a:pt x="0" y="59082"/>
                  <a:pt x="59082" y="0"/>
                  <a:pt x="131963" y="0"/>
                </a:cubicBezTo>
                <a:close/>
              </a:path>
            </a:pathLst>
          </a:custGeom>
          <a:pattFill prst="ltDnDiag">
            <a:fgClr>
              <a:schemeClr val="accent1"/>
            </a:fgClr>
            <a:bgClr>
              <a:schemeClr val="bg1"/>
            </a:bgClr>
          </a:pattFill>
          <a:ln>
            <a:noFill/>
          </a:ln>
        </p:spPr>
        <p:txBody>
          <a:bodyPr wrap="square" anchor="ctr">
            <a:noAutofit/>
          </a:bodyPr>
          <a:lstStyle>
            <a:lvl1pPr algn="ctr">
              <a:defRPr sz="1200">
                <a:solidFill>
                  <a:schemeClr val="tx1">
                    <a:lumMod val="75000"/>
                    <a:lumOff val="25000"/>
                  </a:schemeClr>
                </a:solidFill>
                <a:latin typeface="Arial" panose="020B0604020202020204" pitchFamily="34" charset="0"/>
                <a:cs typeface="Arial" panose="020B0604020202020204" pitchFamily="34" charset="0"/>
              </a:defRPr>
            </a:lvl1pPr>
          </a:lstStyle>
          <a:p>
            <a:endParaRPr lang="en-ID"/>
          </a:p>
        </p:txBody>
      </p:sp>
      <p:sp>
        <p:nvSpPr>
          <p:cNvPr id="7" name="Bentuk Bebas: Bentuk 6">
            <a:extLst>
              <a:ext uri="{FF2B5EF4-FFF2-40B4-BE49-F238E27FC236}">
                <a16:creationId xmlns:a16="http://schemas.microsoft.com/office/drawing/2014/main" id="{C3667076-3DA0-4A2A-B701-6AFE2766CDCF}"/>
              </a:ext>
            </a:extLst>
          </p:cNvPr>
          <p:cNvSpPr/>
          <p:nvPr userDrawn="1"/>
        </p:nvSpPr>
        <p:spPr>
          <a:xfrm>
            <a:off x="1" y="1"/>
            <a:ext cx="2856185" cy="2740527"/>
          </a:xfrm>
          <a:custGeom>
            <a:avLst/>
            <a:gdLst>
              <a:gd name="connsiteX0" fmla="*/ 1485923 w 2856185"/>
              <a:gd name="connsiteY0" fmla="*/ 0 h 2740527"/>
              <a:gd name="connsiteX1" fmla="*/ 2856185 w 2856185"/>
              <a:gd name="connsiteY1" fmla="*/ 0 h 2740527"/>
              <a:gd name="connsiteX2" fmla="*/ 115658 w 2856185"/>
              <a:gd name="connsiteY2" fmla="*/ 2740527 h 2740527"/>
              <a:gd name="connsiteX3" fmla="*/ 0 w 2856185"/>
              <a:gd name="connsiteY3" fmla="*/ 2734687 h 2740527"/>
              <a:gd name="connsiteX4" fmla="*/ 0 w 2856185"/>
              <a:gd name="connsiteY4" fmla="*/ 1364424 h 2740527"/>
              <a:gd name="connsiteX5" fmla="*/ 115659 w 2856185"/>
              <a:gd name="connsiteY5" fmla="*/ 1370264 h 2740527"/>
              <a:gd name="connsiteX6" fmla="*/ 1485923 w 2856185"/>
              <a:gd name="connsiteY6" fmla="*/ 0 h 2740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6185" h="2740527">
                <a:moveTo>
                  <a:pt x="1485923" y="0"/>
                </a:moveTo>
                <a:lnTo>
                  <a:pt x="2856185" y="0"/>
                </a:lnTo>
                <a:cubicBezTo>
                  <a:pt x="2856185" y="1513551"/>
                  <a:pt x="1629209" y="2740527"/>
                  <a:pt x="115658" y="2740527"/>
                </a:cubicBezTo>
                <a:lnTo>
                  <a:pt x="0" y="2734687"/>
                </a:lnTo>
                <a:lnTo>
                  <a:pt x="0" y="1364424"/>
                </a:lnTo>
                <a:lnTo>
                  <a:pt x="115659" y="1370264"/>
                </a:lnTo>
                <a:cubicBezTo>
                  <a:pt x="872435" y="1370264"/>
                  <a:pt x="1485923" y="756776"/>
                  <a:pt x="1485923" y="0"/>
                </a:cubicBezTo>
                <a:close/>
              </a:path>
            </a:pathLst>
          </a:custGeom>
          <a:gradFill flip="none" rotWithShape="1">
            <a:gsLst>
              <a:gs pos="0">
                <a:srgbClr val="F9FAFD"/>
              </a:gs>
              <a:gs pos="100000">
                <a:schemeClr val="accent1">
                  <a:lumMod val="20000"/>
                  <a:lumOff val="80000"/>
                  <a:alpha val="0"/>
                </a:schemeClr>
              </a:gs>
            </a:gsLst>
            <a:lin ang="5400000" scaled="1"/>
            <a:tileRect/>
          </a:gra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11" name="Tampungan Gambar 10">
            <a:extLst>
              <a:ext uri="{FF2B5EF4-FFF2-40B4-BE49-F238E27FC236}">
                <a16:creationId xmlns:a16="http://schemas.microsoft.com/office/drawing/2014/main" id="{63E4ACC3-7746-448E-BA3D-F2AA53BFAB84}"/>
              </a:ext>
            </a:extLst>
          </p:cNvPr>
          <p:cNvSpPr>
            <a:spLocks noGrp="1"/>
          </p:cNvSpPr>
          <p:nvPr>
            <p:ph type="pic" sz="quarter" idx="10"/>
          </p:nvPr>
        </p:nvSpPr>
        <p:spPr>
          <a:xfrm>
            <a:off x="777211" y="667082"/>
            <a:ext cx="2734413" cy="3796087"/>
          </a:xfrm>
          <a:custGeom>
            <a:avLst/>
            <a:gdLst>
              <a:gd name="connsiteX0" fmla="*/ 131963 w 2734413"/>
              <a:gd name="connsiteY0" fmla="*/ 0 h 3796087"/>
              <a:gd name="connsiteX1" fmla="*/ 2602450 w 2734413"/>
              <a:gd name="connsiteY1" fmla="*/ 0 h 3796087"/>
              <a:gd name="connsiteX2" fmla="*/ 2734413 w 2734413"/>
              <a:gd name="connsiteY2" fmla="*/ 131963 h 3796087"/>
              <a:gd name="connsiteX3" fmla="*/ 2734413 w 2734413"/>
              <a:gd name="connsiteY3" fmla="*/ 3664124 h 3796087"/>
              <a:gd name="connsiteX4" fmla="*/ 2602450 w 2734413"/>
              <a:gd name="connsiteY4" fmla="*/ 3796087 h 3796087"/>
              <a:gd name="connsiteX5" fmla="*/ 131963 w 2734413"/>
              <a:gd name="connsiteY5" fmla="*/ 3796087 h 3796087"/>
              <a:gd name="connsiteX6" fmla="*/ 0 w 2734413"/>
              <a:gd name="connsiteY6" fmla="*/ 3664124 h 3796087"/>
              <a:gd name="connsiteX7" fmla="*/ 0 w 2734413"/>
              <a:gd name="connsiteY7" fmla="*/ 131963 h 3796087"/>
              <a:gd name="connsiteX8" fmla="*/ 131963 w 2734413"/>
              <a:gd name="connsiteY8" fmla="*/ 0 h 379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34413" h="3796087">
                <a:moveTo>
                  <a:pt x="131963" y="0"/>
                </a:moveTo>
                <a:lnTo>
                  <a:pt x="2602450" y="0"/>
                </a:lnTo>
                <a:cubicBezTo>
                  <a:pt x="2675331" y="0"/>
                  <a:pt x="2734413" y="59082"/>
                  <a:pt x="2734413" y="131963"/>
                </a:cubicBezTo>
                <a:lnTo>
                  <a:pt x="2734413" y="3664124"/>
                </a:lnTo>
                <a:cubicBezTo>
                  <a:pt x="2734413" y="3737005"/>
                  <a:pt x="2675331" y="3796087"/>
                  <a:pt x="2602450" y="3796087"/>
                </a:cubicBezTo>
                <a:lnTo>
                  <a:pt x="131963" y="3796087"/>
                </a:lnTo>
                <a:cubicBezTo>
                  <a:pt x="59082" y="3796087"/>
                  <a:pt x="0" y="3737005"/>
                  <a:pt x="0" y="3664124"/>
                </a:cubicBezTo>
                <a:lnTo>
                  <a:pt x="0" y="131963"/>
                </a:lnTo>
                <a:cubicBezTo>
                  <a:pt x="0" y="59082"/>
                  <a:pt x="59082" y="0"/>
                  <a:pt x="131963" y="0"/>
                </a:cubicBezTo>
                <a:close/>
              </a:path>
            </a:pathLst>
          </a:custGeom>
          <a:pattFill prst="ltDnDiag">
            <a:fgClr>
              <a:schemeClr val="accent1"/>
            </a:fgClr>
            <a:bgClr>
              <a:schemeClr val="bg1"/>
            </a:bgClr>
          </a:pattFill>
          <a:ln>
            <a:noFill/>
          </a:ln>
        </p:spPr>
        <p:txBody>
          <a:bodyPr wrap="square" anchor="ctr">
            <a:noAutofit/>
          </a:bodyPr>
          <a:lstStyle>
            <a:lvl1pPr algn="ctr">
              <a:defRPr sz="1200">
                <a:solidFill>
                  <a:schemeClr val="tx1">
                    <a:lumMod val="75000"/>
                    <a:lumOff val="25000"/>
                  </a:schemeClr>
                </a:solidFill>
                <a:latin typeface="Arial" panose="020B0604020202020204" pitchFamily="34" charset="0"/>
                <a:cs typeface="Arial" panose="020B0604020202020204" pitchFamily="34" charset="0"/>
              </a:defRPr>
            </a:lvl1pPr>
          </a:lstStyle>
          <a:p>
            <a:endParaRPr lang="en-ID"/>
          </a:p>
        </p:txBody>
      </p:sp>
    </p:spTree>
    <p:extLst>
      <p:ext uri="{BB962C8B-B14F-4D97-AF65-F5344CB8AC3E}">
        <p14:creationId xmlns:p14="http://schemas.microsoft.com/office/powerpoint/2010/main" val="30037948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rvices 5">
    <p:bg>
      <p:bgPr>
        <a:solidFill>
          <a:schemeClr val="bg1"/>
        </a:solidFill>
        <a:effectLst/>
      </p:bgPr>
    </p:bg>
    <p:spTree>
      <p:nvGrpSpPr>
        <p:cNvPr id="1" name=""/>
        <p:cNvGrpSpPr/>
        <p:nvPr/>
      </p:nvGrpSpPr>
      <p:grpSpPr>
        <a:xfrm>
          <a:off x="0" y="0"/>
          <a:ext cx="0" cy="0"/>
          <a:chOff x="0" y="0"/>
          <a:chExt cx="0" cy="0"/>
        </a:xfrm>
      </p:grpSpPr>
      <p:sp>
        <p:nvSpPr>
          <p:cNvPr id="5" name="Lingkaran: Berongga 4">
            <a:extLst>
              <a:ext uri="{FF2B5EF4-FFF2-40B4-BE49-F238E27FC236}">
                <a16:creationId xmlns:a16="http://schemas.microsoft.com/office/drawing/2014/main" id="{09240F2B-AFB1-4DE8-969D-CBA88E119C2D}"/>
              </a:ext>
            </a:extLst>
          </p:cNvPr>
          <p:cNvSpPr/>
          <p:nvPr userDrawn="1"/>
        </p:nvSpPr>
        <p:spPr>
          <a:xfrm rot="6200706">
            <a:off x="5347384" y="1431219"/>
            <a:ext cx="5176762" cy="5176762"/>
          </a:xfrm>
          <a:prstGeom prst="donut">
            <a:avLst>
              <a:gd name="adj" fmla="val 14761"/>
            </a:avLst>
          </a:prstGeom>
          <a:gradFill>
            <a:gsLst>
              <a:gs pos="41000">
                <a:srgbClr val="F9FAFD">
                  <a:alpha val="72000"/>
                </a:srgbClr>
              </a:gs>
              <a:gs pos="100000">
                <a:schemeClr val="accent1">
                  <a:lumMod val="20000"/>
                  <a:lumOff val="80000"/>
                  <a:alpha val="0"/>
                </a:schemeClr>
              </a:gs>
            </a:gsLst>
            <a:lin ang="5400000" scaled="1"/>
          </a:gra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7" name="Bentuk Bebas: Bentuk 6">
            <a:extLst>
              <a:ext uri="{FF2B5EF4-FFF2-40B4-BE49-F238E27FC236}">
                <a16:creationId xmlns:a16="http://schemas.microsoft.com/office/drawing/2014/main" id="{C3667076-3DA0-4A2A-B701-6AFE2766CDCF}"/>
              </a:ext>
            </a:extLst>
          </p:cNvPr>
          <p:cNvSpPr/>
          <p:nvPr userDrawn="1"/>
        </p:nvSpPr>
        <p:spPr>
          <a:xfrm>
            <a:off x="1" y="1"/>
            <a:ext cx="2856185" cy="2740527"/>
          </a:xfrm>
          <a:custGeom>
            <a:avLst/>
            <a:gdLst>
              <a:gd name="connsiteX0" fmla="*/ 1485923 w 2856185"/>
              <a:gd name="connsiteY0" fmla="*/ 0 h 2740527"/>
              <a:gd name="connsiteX1" fmla="*/ 2856185 w 2856185"/>
              <a:gd name="connsiteY1" fmla="*/ 0 h 2740527"/>
              <a:gd name="connsiteX2" fmla="*/ 115658 w 2856185"/>
              <a:gd name="connsiteY2" fmla="*/ 2740527 h 2740527"/>
              <a:gd name="connsiteX3" fmla="*/ 0 w 2856185"/>
              <a:gd name="connsiteY3" fmla="*/ 2734687 h 2740527"/>
              <a:gd name="connsiteX4" fmla="*/ 0 w 2856185"/>
              <a:gd name="connsiteY4" fmla="*/ 1364424 h 2740527"/>
              <a:gd name="connsiteX5" fmla="*/ 115659 w 2856185"/>
              <a:gd name="connsiteY5" fmla="*/ 1370264 h 2740527"/>
              <a:gd name="connsiteX6" fmla="*/ 1485923 w 2856185"/>
              <a:gd name="connsiteY6" fmla="*/ 0 h 2740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6185" h="2740527">
                <a:moveTo>
                  <a:pt x="1485923" y="0"/>
                </a:moveTo>
                <a:lnTo>
                  <a:pt x="2856185" y="0"/>
                </a:lnTo>
                <a:cubicBezTo>
                  <a:pt x="2856185" y="1513551"/>
                  <a:pt x="1629209" y="2740527"/>
                  <a:pt x="115658" y="2740527"/>
                </a:cubicBezTo>
                <a:lnTo>
                  <a:pt x="0" y="2734687"/>
                </a:lnTo>
                <a:lnTo>
                  <a:pt x="0" y="1364424"/>
                </a:lnTo>
                <a:lnTo>
                  <a:pt x="115659" y="1370264"/>
                </a:lnTo>
                <a:cubicBezTo>
                  <a:pt x="872435" y="1370264"/>
                  <a:pt x="1485923" y="756776"/>
                  <a:pt x="1485923" y="0"/>
                </a:cubicBezTo>
                <a:close/>
              </a:path>
            </a:pathLst>
          </a:custGeom>
          <a:gradFill flip="none" rotWithShape="1">
            <a:gsLst>
              <a:gs pos="0">
                <a:srgbClr val="F9FAFD"/>
              </a:gs>
              <a:gs pos="100000">
                <a:schemeClr val="accent1">
                  <a:lumMod val="20000"/>
                  <a:lumOff val="80000"/>
                  <a:alpha val="0"/>
                </a:schemeClr>
              </a:gs>
            </a:gsLst>
            <a:lin ang="5400000" scaled="1"/>
            <a:tileRect/>
          </a:gra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9" name="Tampungan Gambar 8">
            <a:extLst>
              <a:ext uri="{FF2B5EF4-FFF2-40B4-BE49-F238E27FC236}">
                <a16:creationId xmlns:a16="http://schemas.microsoft.com/office/drawing/2014/main" id="{A69C77F9-BC93-4B72-9A4A-9FA844E182E9}"/>
              </a:ext>
            </a:extLst>
          </p:cNvPr>
          <p:cNvSpPr>
            <a:spLocks noGrp="1"/>
          </p:cNvSpPr>
          <p:nvPr>
            <p:ph type="pic" sz="quarter" idx="10"/>
          </p:nvPr>
        </p:nvSpPr>
        <p:spPr>
          <a:xfrm>
            <a:off x="5891426" y="852714"/>
            <a:ext cx="3606106" cy="5152572"/>
          </a:xfrm>
          <a:custGeom>
            <a:avLst/>
            <a:gdLst>
              <a:gd name="connsiteX0" fmla="*/ 155495 w 3606106"/>
              <a:gd name="connsiteY0" fmla="*/ 0 h 5152572"/>
              <a:gd name="connsiteX1" fmla="*/ 3450611 w 3606106"/>
              <a:gd name="connsiteY1" fmla="*/ 0 h 5152572"/>
              <a:gd name="connsiteX2" fmla="*/ 3606106 w 3606106"/>
              <a:gd name="connsiteY2" fmla="*/ 155495 h 5152572"/>
              <a:gd name="connsiteX3" fmla="*/ 3606106 w 3606106"/>
              <a:gd name="connsiteY3" fmla="*/ 4997077 h 5152572"/>
              <a:gd name="connsiteX4" fmla="*/ 3450611 w 3606106"/>
              <a:gd name="connsiteY4" fmla="*/ 5152572 h 5152572"/>
              <a:gd name="connsiteX5" fmla="*/ 155495 w 3606106"/>
              <a:gd name="connsiteY5" fmla="*/ 5152572 h 5152572"/>
              <a:gd name="connsiteX6" fmla="*/ 0 w 3606106"/>
              <a:gd name="connsiteY6" fmla="*/ 4997077 h 5152572"/>
              <a:gd name="connsiteX7" fmla="*/ 0 w 3606106"/>
              <a:gd name="connsiteY7" fmla="*/ 155495 h 5152572"/>
              <a:gd name="connsiteX8" fmla="*/ 155495 w 3606106"/>
              <a:gd name="connsiteY8" fmla="*/ 0 h 5152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06106" h="5152572">
                <a:moveTo>
                  <a:pt x="155495" y="0"/>
                </a:moveTo>
                <a:lnTo>
                  <a:pt x="3450611" y="0"/>
                </a:lnTo>
                <a:cubicBezTo>
                  <a:pt x="3536489" y="0"/>
                  <a:pt x="3606106" y="69617"/>
                  <a:pt x="3606106" y="155495"/>
                </a:cubicBezTo>
                <a:lnTo>
                  <a:pt x="3606106" y="4997077"/>
                </a:lnTo>
                <a:cubicBezTo>
                  <a:pt x="3606106" y="5082955"/>
                  <a:pt x="3536489" y="5152572"/>
                  <a:pt x="3450611" y="5152572"/>
                </a:cubicBezTo>
                <a:lnTo>
                  <a:pt x="155495" y="5152572"/>
                </a:lnTo>
                <a:cubicBezTo>
                  <a:pt x="69617" y="5152572"/>
                  <a:pt x="0" y="5082955"/>
                  <a:pt x="0" y="4997077"/>
                </a:cubicBezTo>
                <a:lnTo>
                  <a:pt x="0" y="155495"/>
                </a:lnTo>
                <a:cubicBezTo>
                  <a:pt x="0" y="69617"/>
                  <a:pt x="69617" y="0"/>
                  <a:pt x="155495" y="0"/>
                </a:cubicBezTo>
                <a:close/>
              </a:path>
            </a:pathLst>
          </a:custGeom>
          <a:pattFill prst="ltDnDiag">
            <a:fgClr>
              <a:schemeClr val="accent1"/>
            </a:fgClr>
            <a:bgClr>
              <a:schemeClr val="bg1"/>
            </a:bgClr>
          </a:pattFill>
          <a:ln>
            <a:noFill/>
          </a:ln>
        </p:spPr>
        <p:txBody>
          <a:bodyPr wrap="square" anchor="ctr">
            <a:noAutofit/>
          </a:bodyPr>
          <a:lstStyle>
            <a:lvl1pPr algn="ctr">
              <a:defRPr sz="1200">
                <a:solidFill>
                  <a:schemeClr val="tx1">
                    <a:lumMod val="75000"/>
                    <a:lumOff val="25000"/>
                  </a:schemeClr>
                </a:solidFill>
                <a:latin typeface="Arial" panose="020B0604020202020204" pitchFamily="34" charset="0"/>
                <a:cs typeface="Arial" panose="020B0604020202020204" pitchFamily="34" charset="0"/>
              </a:defRPr>
            </a:lvl1pPr>
          </a:lstStyle>
          <a:p>
            <a:endParaRPr lang="en-ID"/>
          </a:p>
        </p:txBody>
      </p:sp>
    </p:spTree>
    <p:extLst>
      <p:ext uri="{BB962C8B-B14F-4D97-AF65-F5344CB8AC3E}">
        <p14:creationId xmlns:p14="http://schemas.microsoft.com/office/powerpoint/2010/main" val="75724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1">
    <p:bg>
      <p:bgPr>
        <a:solidFill>
          <a:schemeClr val="bg1"/>
        </a:solidFill>
        <a:effectLst/>
      </p:bgPr>
    </p:bg>
    <p:spTree>
      <p:nvGrpSpPr>
        <p:cNvPr id="1" name=""/>
        <p:cNvGrpSpPr/>
        <p:nvPr/>
      </p:nvGrpSpPr>
      <p:grpSpPr>
        <a:xfrm>
          <a:off x="0" y="0"/>
          <a:ext cx="0" cy="0"/>
          <a:chOff x="0" y="0"/>
          <a:chExt cx="0" cy="0"/>
        </a:xfrm>
      </p:grpSpPr>
      <p:sp>
        <p:nvSpPr>
          <p:cNvPr id="23" name="Bentuk Bebas: Bentuk 22">
            <a:extLst>
              <a:ext uri="{FF2B5EF4-FFF2-40B4-BE49-F238E27FC236}">
                <a16:creationId xmlns:a16="http://schemas.microsoft.com/office/drawing/2014/main" id="{F8AB7E0D-DD4A-4DFC-849C-F903469BBE74}"/>
              </a:ext>
            </a:extLst>
          </p:cNvPr>
          <p:cNvSpPr/>
          <p:nvPr userDrawn="1"/>
        </p:nvSpPr>
        <p:spPr>
          <a:xfrm rot="5400000">
            <a:off x="5793602" y="708441"/>
            <a:ext cx="5681717" cy="5780131"/>
          </a:xfrm>
          <a:custGeom>
            <a:avLst/>
            <a:gdLst>
              <a:gd name="connsiteX0" fmla="*/ 54814 w 4204280"/>
              <a:gd name="connsiteY0" fmla="*/ 1257332 h 4277103"/>
              <a:gd name="connsiteX1" fmla="*/ 3369 w 4204280"/>
              <a:gd name="connsiteY1" fmla="*/ 981856 h 4277103"/>
              <a:gd name="connsiteX2" fmla="*/ 32666 w 4204280"/>
              <a:gd name="connsiteY2" fmla="*/ 750670 h 4277103"/>
              <a:gd name="connsiteX3" fmla="*/ 392315 w 4204280"/>
              <a:gd name="connsiteY3" fmla="*/ 551758 h 4277103"/>
              <a:gd name="connsiteX4" fmla="*/ 801696 w 4204280"/>
              <a:gd name="connsiteY4" fmla="*/ 443688 h 4277103"/>
              <a:gd name="connsiteX5" fmla="*/ 1011114 w 4204280"/>
              <a:gd name="connsiteY5" fmla="*/ 221602 h 4277103"/>
              <a:gd name="connsiteX6" fmla="*/ 1659357 w 4204280"/>
              <a:gd name="connsiteY6" fmla="*/ 5905 h 4277103"/>
              <a:gd name="connsiteX7" fmla="*/ 2082204 w 4204280"/>
              <a:gd name="connsiteY7" fmla="*/ 140433 h 4277103"/>
              <a:gd name="connsiteX8" fmla="*/ 2827220 w 4204280"/>
              <a:gd name="connsiteY8" fmla="*/ 450188 h 4277103"/>
              <a:gd name="connsiteX9" fmla="*/ 3217397 w 4204280"/>
              <a:gd name="connsiteY9" fmla="*/ 518316 h 4277103"/>
              <a:gd name="connsiteX10" fmla="*/ 3550514 w 4204280"/>
              <a:gd name="connsiteY10" fmla="*/ 717142 h 4277103"/>
              <a:gd name="connsiteX11" fmla="*/ 3653577 w 4204280"/>
              <a:gd name="connsiteY11" fmla="*/ 983180 h 4277103"/>
              <a:gd name="connsiteX12" fmla="*/ 4171003 w 4204280"/>
              <a:gd name="connsiteY12" fmla="*/ 3346547 h 4277103"/>
              <a:gd name="connsiteX13" fmla="*/ 4203919 w 4204280"/>
              <a:gd name="connsiteY13" fmla="*/ 3632895 h 4277103"/>
              <a:gd name="connsiteX14" fmla="*/ 4016764 w 4204280"/>
              <a:gd name="connsiteY14" fmla="*/ 4071284 h 4277103"/>
              <a:gd name="connsiteX15" fmla="*/ 2978146 w 4204280"/>
              <a:gd name="connsiteY15" fmla="*/ 4131653 h 4277103"/>
              <a:gd name="connsiteX16" fmla="*/ 2396222 w 4204280"/>
              <a:gd name="connsiteY16" fmla="*/ 3777042 h 4277103"/>
              <a:gd name="connsiteX17" fmla="*/ 2000399 w 4204280"/>
              <a:gd name="connsiteY17" fmla="*/ 3790164 h 4277103"/>
              <a:gd name="connsiteX18" fmla="*/ 1411802 w 4204280"/>
              <a:gd name="connsiteY18" fmla="*/ 3883925 h 4277103"/>
              <a:gd name="connsiteX19" fmla="*/ 1263131 w 4204280"/>
              <a:gd name="connsiteY19" fmla="*/ 3887953 h 4277103"/>
              <a:gd name="connsiteX20" fmla="*/ 1100188 w 4204280"/>
              <a:gd name="connsiteY20" fmla="*/ 3771018 h 4277103"/>
              <a:gd name="connsiteX21" fmla="*/ 739381 w 4204280"/>
              <a:gd name="connsiteY21" fmla="*/ 2971234 h 4277103"/>
              <a:gd name="connsiteX22" fmla="*/ 384058 w 4204280"/>
              <a:gd name="connsiteY22" fmla="*/ 2039890 h 4277103"/>
              <a:gd name="connsiteX23" fmla="*/ 54814 w 4204280"/>
              <a:gd name="connsiteY23" fmla="*/ 1257332 h 4277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204280" h="4277103">
                <a:moveTo>
                  <a:pt x="54814" y="1257332"/>
                </a:moveTo>
                <a:cubicBezTo>
                  <a:pt x="29779" y="1167341"/>
                  <a:pt x="11621" y="1075721"/>
                  <a:pt x="3369" y="981856"/>
                </a:cubicBezTo>
                <a:cubicBezTo>
                  <a:pt x="-3514" y="903427"/>
                  <a:pt x="-2569" y="821050"/>
                  <a:pt x="32666" y="750670"/>
                </a:cubicBezTo>
                <a:cubicBezTo>
                  <a:pt x="96543" y="623144"/>
                  <a:pt x="251202" y="572391"/>
                  <a:pt x="392315" y="551758"/>
                </a:cubicBezTo>
                <a:cubicBezTo>
                  <a:pt x="533429" y="531125"/>
                  <a:pt x="684731" y="525301"/>
                  <a:pt x="801696" y="443688"/>
                </a:cubicBezTo>
                <a:cubicBezTo>
                  <a:pt x="885329" y="385269"/>
                  <a:pt x="940324" y="295065"/>
                  <a:pt x="1011114" y="221602"/>
                </a:cubicBezTo>
                <a:cubicBezTo>
                  <a:pt x="1174884" y="51574"/>
                  <a:pt x="1425033" y="-22443"/>
                  <a:pt x="1659357" y="5905"/>
                </a:cubicBezTo>
                <a:cubicBezTo>
                  <a:pt x="1806790" y="23729"/>
                  <a:pt x="1947223" y="78426"/>
                  <a:pt x="2082204" y="140433"/>
                </a:cubicBezTo>
                <a:cubicBezTo>
                  <a:pt x="2327145" y="252849"/>
                  <a:pt x="2563796" y="392407"/>
                  <a:pt x="2827220" y="450188"/>
                </a:cubicBezTo>
                <a:cubicBezTo>
                  <a:pt x="2956211" y="478350"/>
                  <a:pt x="3089194" y="486605"/>
                  <a:pt x="3217397" y="518316"/>
                </a:cubicBezTo>
                <a:cubicBezTo>
                  <a:pt x="3345598" y="550027"/>
                  <a:pt x="3473449" y="609902"/>
                  <a:pt x="3550514" y="717142"/>
                </a:cubicBezTo>
                <a:cubicBezTo>
                  <a:pt x="3606334" y="794766"/>
                  <a:pt x="3630645" y="890161"/>
                  <a:pt x="3653577" y="983180"/>
                </a:cubicBezTo>
                <a:cubicBezTo>
                  <a:pt x="3846538" y="1766670"/>
                  <a:pt x="4019015" y="2554459"/>
                  <a:pt x="4171003" y="3346547"/>
                </a:cubicBezTo>
                <a:cubicBezTo>
                  <a:pt x="4189009" y="3441143"/>
                  <a:pt x="4207077" y="3536642"/>
                  <a:pt x="4203919" y="3632895"/>
                </a:cubicBezTo>
                <a:cubicBezTo>
                  <a:pt x="4197833" y="3797129"/>
                  <a:pt x="4131165" y="3953295"/>
                  <a:pt x="4016764" y="4071284"/>
                </a:cubicBezTo>
                <a:cubicBezTo>
                  <a:pt x="3754617" y="4339412"/>
                  <a:pt x="3296073" y="4330465"/>
                  <a:pt x="2978146" y="4131653"/>
                </a:cubicBezTo>
                <a:cubicBezTo>
                  <a:pt x="2784141" y="4010314"/>
                  <a:pt x="2619684" y="3826416"/>
                  <a:pt x="2396222" y="3777042"/>
                </a:cubicBezTo>
                <a:cubicBezTo>
                  <a:pt x="2266504" y="3748392"/>
                  <a:pt x="2131557" y="3769243"/>
                  <a:pt x="2000399" y="3790164"/>
                </a:cubicBezTo>
                <a:lnTo>
                  <a:pt x="1411802" y="3883925"/>
                </a:lnTo>
                <a:cubicBezTo>
                  <a:pt x="1362504" y="3891798"/>
                  <a:pt x="1311762" y="3899605"/>
                  <a:pt x="1263131" y="3887953"/>
                </a:cubicBezTo>
                <a:cubicBezTo>
                  <a:pt x="1197040" y="3872085"/>
                  <a:pt x="1144646" y="3822442"/>
                  <a:pt x="1100188" y="3771018"/>
                </a:cubicBezTo>
                <a:cubicBezTo>
                  <a:pt x="902475" y="3542313"/>
                  <a:pt x="832680" y="3251106"/>
                  <a:pt x="739381" y="2971234"/>
                </a:cubicBezTo>
                <a:cubicBezTo>
                  <a:pt x="634361" y="2655921"/>
                  <a:pt x="522101" y="2342528"/>
                  <a:pt x="384058" y="2039890"/>
                </a:cubicBezTo>
                <a:cubicBezTo>
                  <a:pt x="266918" y="1782618"/>
                  <a:pt x="129917" y="1527306"/>
                  <a:pt x="54814" y="1257332"/>
                </a:cubicBezTo>
                <a:close/>
              </a:path>
            </a:pathLst>
          </a:custGeom>
          <a:gradFill>
            <a:gsLst>
              <a:gs pos="41000">
                <a:srgbClr val="F9FAFD">
                  <a:alpha val="72000"/>
                </a:srgbClr>
              </a:gs>
              <a:gs pos="100000">
                <a:schemeClr val="accent1">
                  <a:lumMod val="20000"/>
                  <a:lumOff val="80000"/>
                  <a:alpha val="0"/>
                </a:schemeClr>
              </a:gs>
            </a:gsLst>
            <a:lin ang="5400000" scaled="1"/>
          </a:gra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17" name="Tampungan Gambar 16">
            <a:extLst>
              <a:ext uri="{FF2B5EF4-FFF2-40B4-BE49-F238E27FC236}">
                <a16:creationId xmlns:a16="http://schemas.microsoft.com/office/drawing/2014/main" id="{16F5658C-3D90-4A15-981B-47ACDF05617B}"/>
              </a:ext>
            </a:extLst>
          </p:cNvPr>
          <p:cNvSpPr>
            <a:spLocks noGrp="1"/>
          </p:cNvSpPr>
          <p:nvPr userDrawn="1">
            <p:ph type="pic" sz="quarter" idx="10"/>
          </p:nvPr>
        </p:nvSpPr>
        <p:spPr>
          <a:xfrm>
            <a:off x="6306392" y="-2"/>
            <a:ext cx="4428827" cy="6858001"/>
          </a:xfrm>
          <a:prstGeom prst="rect">
            <a:avLst/>
          </a:prstGeom>
          <a:pattFill prst="ltDnDiag">
            <a:fgClr>
              <a:schemeClr val="accent1"/>
            </a:fgClr>
            <a:bgClr>
              <a:schemeClr val="bg1"/>
            </a:bgClr>
          </a:pattFill>
          <a:ln>
            <a:noFill/>
          </a:ln>
        </p:spPr>
        <p:txBody>
          <a:bodyPr wrap="square" anchor="ctr">
            <a:noAutofit/>
          </a:bodyPr>
          <a:lstStyle>
            <a:lvl1pPr algn="ctr">
              <a:defRPr sz="1200">
                <a:solidFill>
                  <a:schemeClr val="tx1">
                    <a:lumMod val="75000"/>
                    <a:lumOff val="25000"/>
                  </a:schemeClr>
                </a:solidFill>
                <a:latin typeface="Arial" panose="020B0604020202020204" pitchFamily="34" charset="0"/>
                <a:cs typeface="Arial" panose="020B0604020202020204" pitchFamily="34" charset="0"/>
              </a:defRPr>
            </a:lvl1pPr>
          </a:lstStyle>
          <a:p>
            <a:endParaRPr lang="en-ID"/>
          </a:p>
        </p:txBody>
      </p:sp>
      <p:sp>
        <p:nvSpPr>
          <p:cNvPr id="22" name="Bentuk Bebas: Bentuk 21">
            <a:extLst>
              <a:ext uri="{FF2B5EF4-FFF2-40B4-BE49-F238E27FC236}">
                <a16:creationId xmlns:a16="http://schemas.microsoft.com/office/drawing/2014/main" id="{E9F99A13-ECB0-4CDA-B183-7405DC42A3C5}"/>
              </a:ext>
            </a:extLst>
          </p:cNvPr>
          <p:cNvSpPr/>
          <p:nvPr userDrawn="1"/>
        </p:nvSpPr>
        <p:spPr>
          <a:xfrm rot="10800000" flipH="1">
            <a:off x="0" y="4117472"/>
            <a:ext cx="2856185" cy="2740527"/>
          </a:xfrm>
          <a:custGeom>
            <a:avLst/>
            <a:gdLst>
              <a:gd name="connsiteX0" fmla="*/ 1485923 w 2856185"/>
              <a:gd name="connsiteY0" fmla="*/ 0 h 2740527"/>
              <a:gd name="connsiteX1" fmla="*/ 2856185 w 2856185"/>
              <a:gd name="connsiteY1" fmla="*/ 0 h 2740527"/>
              <a:gd name="connsiteX2" fmla="*/ 115658 w 2856185"/>
              <a:gd name="connsiteY2" fmla="*/ 2740527 h 2740527"/>
              <a:gd name="connsiteX3" fmla="*/ 0 w 2856185"/>
              <a:gd name="connsiteY3" fmla="*/ 2734687 h 2740527"/>
              <a:gd name="connsiteX4" fmla="*/ 0 w 2856185"/>
              <a:gd name="connsiteY4" fmla="*/ 1364424 h 2740527"/>
              <a:gd name="connsiteX5" fmla="*/ 115659 w 2856185"/>
              <a:gd name="connsiteY5" fmla="*/ 1370264 h 2740527"/>
              <a:gd name="connsiteX6" fmla="*/ 1485923 w 2856185"/>
              <a:gd name="connsiteY6" fmla="*/ 0 h 2740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6185" h="2740527">
                <a:moveTo>
                  <a:pt x="1485923" y="0"/>
                </a:moveTo>
                <a:lnTo>
                  <a:pt x="2856185" y="0"/>
                </a:lnTo>
                <a:cubicBezTo>
                  <a:pt x="2856185" y="1513551"/>
                  <a:pt x="1629209" y="2740527"/>
                  <a:pt x="115658" y="2740527"/>
                </a:cubicBezTo>
                <a:lnTo>
                  <a:pt x="0" y="2734687"/>
                </a:lnTo>
                <a:lnTo>
                  <a:pt x="0" y="1364424"/>
                </a:lnTo>
                <a:lnTo>
                  <a:pt x="115659" y="1370264"/>
                </a:lnTo>
                <a:cubicBezTo>
                  <a:pt x="872435" y="1370264"/>
                  <a:pt x="1485923" y="756776"/>
                  <a:pt x="1485923" y="0"/>
                </a:cubicBezTo>
                <a:close/>
              </a:path>
            </a:pathLst>
          </a:custGeom>
          <a:gradFill flip="none" rotWithShape="1">
            <a:gsLst>
              <a:gs pos="0">
                <a:srgbClr val="F9FAFD"/>
              </a:gs>
              <a:gs pos="100000">
                <a:schemeClr val="accent1">
                  <a:lumMod val="20000"/>
                  <a:lumOff val="80000"/>
                  <a:alpha val="0"/>
                </a:schemeClr>
              </a:gs>
            </a:gsLst>
            <a:lin ang="5400000" scaled="1"/>
            <a:tileRect/>
          </a:gra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Tree>
    <p:extLst>
      <p:ext uri="{BB962C8B-B14F-4D97-AF65-F5344CB8AC3E}">
        <p14:creationId xmlns:p14="http://schemas.microsoft.com/office/powerpoint/2010/main" val="30422173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2">
    <p:bg>
      <p:bgPr>
        <a:solidFill>
          <a:schemeClr val="bg1"/>
        </a:solidFill>
        <a:effectLst/>
      </p:bgPr>
    </p:bg>
    <p:spTree>
      <p:nvGrpSpPr>
        <p:cNvPr id="1" name=""/>
        <p:cNvGrpSpPr/>
        <p:nvPr/>
      </p:nvGrpSpPr>
      <p:grpSpPr>
        <a:xfrm>
          <a:off x="0" y="0"/>
          <a:ext cx="0" cy="0"/>
          <a:chOff x="0" y="0"/>
          <a:chExt cx="0" cy="0"/>
        </a:xfrm>
      </p:grpSpPr>
      <p:sp>
        <p:nvSpPr>
          <p:cNvPr id="10" name="Tampungan Gambar 9">
            <a:extLst>
              <a:ext uri="{FF2B5EF4-FFF2-40B4-BE49-F238E27FC236}">
                <a16:creationId xmlns:a16="http://schemas.microsoft.com/office/drawing/2014/main" id="{2C2BC8EC-CBC2-4687-A18B-54D6FA3DEDE0}"/>
              </a:ext>
            </a:extLst>
          </p:cNvPr>
          <p:cNvSpPr>
            <a:spLocks noGrp="1"/>
          </p:cNvSpPr>
          <p:nvPr>
            <p:ph type="pic" sz="quarter" idx="11"/>
          </p:nvPr>
        </p:nvSpPr>
        <p:spPr>
          <a:xfrm>
            <a:off x="4594757" y="2132943"/>
            <a:ext cx="2978100" cy="4025147"/>
          </a:xfrm>
          <a:custGeom>
            <a:avLst/>
            <a:gdLst>
              <a:gd name="connsiteX0" fmla="*/ 122549 w 2978100"/>
              <a:gd name="connsiteY0" fmla="*/ 0 h 4025147"/>
              <a:gd name="connsiteX1" fmla="*/ 2855551 w 2978100"/>
              <a:gd name="connsiteY1" fmla="*/ 0 h 4025147"/>
              <a:gd name="connsiteX2" fmla="*/ 2978100 w 2978100"/>
              <a:gd name="connsiteY2" fmla="*/ 122549 h 4025147"/>
              <a:gd name="connsiteX3" fmla="*/ 2978100 w 2978100"/>
              <a:gd name="connsiteY3" fmla="*/ 3902598 h 4025147"/>
              <a:gd name="connsiteX4" fmla="*/ 2855551 w 2978100"/>
              <a:gd name="connsiteY4" fmla="*/ 4025147 h 4025147"/>
              <a:gd name="connsiteX5" fmla="*/ 122549 w 2978100"/>
              <a:gd name="connsiteY5" fmla="*/ 4025147 h 4025147"/>
              <a:gd name="connsiteX6" fmla="*/ 0 w 2978100"/>
              <a:gd name="connsiteY6" fmla="*/ 3902598 h 4025147"/>
              <a:gd name="connsiteX7" fmla="*/ 0 w 2978100"/>
              <a:gd name="connsiteY7" fmla="*/ 122549 h 4025147"/>
              <a:gd name="connsiteX8" fmla="*/ 122549 w 2978100"/>
              <a:gd name="connsiteY8" fmla="*/ 0 h 4025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8100" h="4025147">
                <a:moveTo>
                  <a:pt x="122549" y="0"/>
                </a:moveTo>
                <a:lnTo>
                  <a:pt x="2855551" y="0"/>
                </a:lnTo>
                <a:cubicBezTo>
                  <a:pt x="2923233" y="0"/>
                  <a:pt x="2978100" y="54867"/>
                  <a:pt x="2978100" y="122549"/>
                </a:cubicBezTo>
                <a:lnTo>
                  <a:pt x="2978100" y="3902598"/>
                </a:lnTo>
                <a:cubicBezTo>
                  <a:pt x="2978100" y="3970280"/>
                  <a:pt x="2923233" y="4025147"/>
                  <a:pt x="2855551" y="4025147"/>
                </a:cubicBezTo>
                <a:lnTo>
                  <a:pt x="122549" y="4025147"/>
                </a:lnTo>
                <a:cubicBezTo>
                  <a:pt x="54867" y="4025147"/>
                  <a:pt x="0" y="3970280"/>
                  <a:pt x="0" y="3902598"/>
                </a:cubicBezTo>
                <a:lnTo>
                  <a:pt x="0" y="122549"/>
                </a:lnTo>
                <a:cubicBezTo>
                  <a:pt x="0" y="54867"/>
                  <a:pt x="54867" y="0"/>
                  <a:pt x="122549" y="0"/>
                </a:cubicBezTo>
                <a:close/>
              </a:path>
            </a:pathLst>
          </a:custGeom>
          <a:pattFill prst="ltDnDiag">
            <a:fgClr>
              <a:schemeClr val="accent1"/>
            </a:fgClr>
            <a:bgClr>
              <a:schemeClr val="bg1"/>
            </a:bgClr>
          </a:pattFill>
          <a:ln>
            <a:noFill/>
          </a:ln>
        </p:spPr>
        <p:txBody>
          <a:bodyPr wrap="square" anchor="ctr">
            <a:noAutofit/>
          </a:bodyPr>
          <a:lstStyle>
            <a:lvl1pPr algn="ctr">
              <a:defRPr sz="1200">
                <a:solidFill>
                  <a:schemeClr val="tx1">
                    <a:lumMod val="75000"/>
                    <a:lumOff val="25000"/>
                  </a:schemeClr>
                </a:solidFill>
                <a:latin typeface="Arial" panose="020B0604020202020204" pitchFamily="34" charset="0"/>
                <a:cs typeface="Arial" panose="020B0604020202020204" pitchFamily="34" charset="0"/>
              </a:defRPr>
            </a:lvl1pPr>
          </a:lstStyle>
          <a:p>
            <a:endParaRPr lang="en-ID"/>
          </a:p>
        </p:txBody>
      </p:sp>
      <p:sp>
        <p:nvSpPr>
          <p:cNvPr id="8" name="Tampungan Gambar 7">
            <a:extLst>
              <a:ext uri="{FF2B5EF4-FFF2-40B4-BE49-F238E27FC236}">
                <a16:creationId xmlns:a16="http://schemas.microsoft.com/office/drawing/2014/main" id="{DC4CCAEF-837E-4F17-B987-CAA6F4362B94}"/>
              </a:ext>
            </a:extLst>
          </p:cNvPr>
          <p:cNvSpPr>
            <a:spLocks noGrp="1"/>
          </p:cNvSpPr>
          <p:nvPr>
            <p:ph type="pic" sz="quarter" idx="10"/>
          </p:nvPr>
        </p:nvSpPr>
        <p:spPr>
          <a:xfrm>
            <a:off x="1497272" y="2448808"/>
            <a:ext cx="2457617" cy="3321674"/>
          </a:xfrm>
          <a:custGeom>
            <a:avLst/>
            <a:gdLst>
              <a:gd name="connsiteX0" fmla="*/ 101131 w 2457617"/>
              <a:gd name="connsiteY0" fmla="*/ 0 h 3321674"/>
              <a:gd name="connsiteX1" fmla="*/ 2356486 w 2457617"/>
              <a:gd name="connsiteY1" fmla="*/ 0 h 3321674"/>
              <a:gd name="connsiteX2" fmla="*/ 2457617 w 2457617"/>
              <a:gd name="connsiteY2" fmla="*/ 101131 h 3321674"/>
              <a:gd name="connsiteX3" fmla="*/ 2457617 w 2457617"/>
              <a:gd name="connsiteY3" fmla="*/ 3220543 h 3321674"/>
              <a:gd name="connsiteX4" fmla="*/ 2356486 w 2457617"/>
              <a:gd name="connsiteY4" fmla="*/ 3321674 h 3321674"/>
              <a:gd name="connsiteX5" fmla="*/ 101131 w 2457617"/>
              <a:gd name="connsiteY5" fmla="*/ 3321674 h 3321674"/>
              <a:gd name="connsiteX6" fmla="*/ 0 w 2457617"/>
              <a:gd name="connsiteY6" fmla="*/ 3220543 h 3321674"/>
              <a:gd name="connsiteX7" fmla="*/ 0 w 2457617"/>
              <a:gd name="connsiteY7" fmla="*/ 101131 h 3321674"/>
              <a:gd name="connsiteX8" fmla="*/ 101131 w 2457617"/>
              <a:gd name="connsiteY8" fmla="*/ 0 h 332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57617" h="3321674">
                <a:moveTo>
                  <a:pt x="101131" y="0"/>
                </a:moveTo>
                <a:lnTo>
                  <a:pt x="2356486" y="0"/>
                </a:lnTo>
                <a:cubicBezTo>
                  <a:pt x="2412339" y="0"/>
                  <a:pt x="2457617" y="45278"/>
                  <a:pt x="2457617" y="101131"/>
                </a:cubicBezTo>
                <a:lnTo>
                  <a:pt x="2457617" y="3220543"/>
                </a:lnTo>
                <a:cubicBezTo>
                  <a:pt x="2457617" y="3276396"/>
                  <a:pt x="2412339" y="3321674"/>
                  <a:pt x="2356486" y="3321674"/>
                </a:cubicBezTo>
                <a:lnTo>
                  <a:pt x="101131" y="3321674"/>
                </a:lnTo>
                <a:cubicBezTo>
                  <a:pt x="45278" y="3321674"/>
                  <a:pt x="0" y="3276396"/>
                  <a:pt x="0" y="3220543"/>
                </a:cubicBezTo>
                <a:lnTo>
                  <a:pt x="0" y="101131"/>
                </a:lnTo>
                <a:cubicBezTo>
                  <a:pt x="0" y="45278"/>
                  <a:pt x="45278" y="0"/>
                  <a:pt x="101131" y="0"/>
                </a:cubicBezTo>
                <a:close/>
              </a:path>
            </a:pathLst>
          </a:custGeom>
          <a:pattFill prst="ltDnDiag">
            <a:fgClr>
              <a:schemeClr val="accent1"/>
            </a:fgClr>
            <a:bgClr>
              <a:schemeClr val="bg1"/>
            </a:bgClr>
          </a:pattFill>
          <a:ln>
            <a:noFill/>
          </a:ln>
        </p:spPr>
        <p:txBody>
          <a:bodyPr wrap="square" anchor="ctr">
            <a:noAutofit/>
          </a:bodyPr>
          <a:lstStyle>
            <a:lvl1pPr algn="ctr">
              <a:defRPr sz="1200">
                <a:solidFill>
                  <a:schemeClr val="tx1">
                    <a:lumMod val="75000"/>
                    <a:lumOff val="25000"/>
                  </a:schemeClr>
                </a:solidFill>
                <a:latin typeface="Arial" panose="020B0604020202020204" pitchFamily="34" charset="0"/>
                <a:cs typeface="Arial" panose="020B0604020202020204" pitchFamily="34" charset="0"/>
              </a:defRPr>
            </a:lvl1pPr>
          </a:lstStyle>
          <a:p>
            <a:endParaRPr lang="en-ID"/>
          </a:p>
        </p:txBody>
      </p:sp>
      <p:sp>
        <p:nvSpPr>
          <p:cNvPr id="18" name="Lingkaran: Berongga 17">
            <a:extLst>
              <a:ext uri="{FF2B5EF4-FFF2-40B4-BE49-F238E27FC236}">
                <a16:creationId xmlns:a16="http://schemas.microsoft.com/office/drawing/2014/main" id="{9702AE23-AECF-4A8B-9064-B56F393493A2}"/>
              </a:ext>
            </a:extLst>
          </p:cNvPr>
          <p:cNvSpPr/>
          <p:nvPr userDrawn="1"/>
        </p:nvSpPr>
        <p:spPr>
          <a:xfrm rot="6200706">
            <a:off x="6500442" y="840619"/>
            <a:ext cx="5176762" cy="5176762"/>
          </a:xfrm>
          <a:prstGeom prst="donut">
            <a:avLst>
              <a:gd name="adj" fmla="val 14761"/>
            </a:avLst>
          </a:prstGeom>
          <a:gradFill>
            <a:gsLst>
              <a:gs pos="41000">
                <a:srgbClr val="F9FAFD">
                  <a:alpha val="72000"/>
                </a:srgbClr>
              </a:gs>
              <a:gs pos="100000">
                <a:schemeClr val="accent1">
                  <a:lumMod val="20000"/>
                  <a:lumOff val="80000"/>
                  <a:alpha val="0"/>
                </a:schemeClr>
              </a:gs>
            </a:gsLst>
            <a:lin ang="5400000" scaled="1"/>
          </a:gra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19" name="Bentuk Bebas: Bentuk 18">
            <a:extLst>
              <a:ext uri="{FF2B5EF4-FFF2-40B4-BE49-F238E27FC236}">
                <a16:creationId xmlns:a16="http://schemas.microsoft.com/office/drawing/2014/main" id="{EBBB4B65-05C1-4452-AA05-24B98F0B3E1C}"/>
              </a:ext>
            </a:extLst>
          </p:cNvPr>
          <p:cNvSpPr/>
          <p:nvPr userDrawn="1"/>
        </p:nvSpPr>
        <p:spPr>
          <a:xfrm>
            <a:off x="1" y="1"/>
            <a:ext cx="2856185" cy="2740527"/>
          </a:xfrm>
          <a:custGeom>
            <a:avLst/>
            <a:gdLst>
              <a:gd name="connsiteX0" fmla="*/ 1485923 w 2856185"/>
              <a:gd name="connsiteY0" fmla="*/ 0 h 2740527"/>
              <a:gd name="connsiteX1" fmla="*/ 2856185 w 2856185"/>
              <a:gd name="connsiteY1" fmla="*/ 0 h 2740527"/>
              <a:gd name="connsiteX2" fmla="*/ 115658 w 2856185"/>
              <a:gd name="connsiteY2" fmla="*/ 2740527 h 2740527"/>
              <a:gd name="connsiteX3" fmla="*/ 0 w 2856185"/>
              <a:gd name="connsiteY3" fmla="*/ 2734687 h 2740527"/>
              <a:gd name="connsiteX4" fmla="*/ 0 w 2856185"/>
              <a:gd name="connsiteY4" fmla="*/ 1364424 h 2740527"/>
              <a:gd name="connsiteX5" fmla="*/ 115659 w 2856185"/>
              <a:gd name="connsiteY5" fmla="*/ 1370264 h 2740527"/>
              <a:gd name="connsiteX6" fmla="*/ 1485923 w 2856185"/>
              <a:gd name="connsiteY6" fmla="*/ 0 h 2740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6185" h="2740527">
                <a:moveTo>
                  <a:pt x="1485923" y="0"/>
                </a:moveTo>
                <a:lnTo>
                  <a:pt x="2856185" y="0"/>
                </a:lnTo>
                <a:cubicBezTo>
                  <a:pt x="2856185" y="1513551"/>
                  <a:pt x="1629209" y="2740527"/>
                  <a:pt x="115658" y="2740527"/>
                </a:cubicBezTo>
                <a:lnTo>
                  <a:pt x="0" y="2734687"/>
                </a:lnTo>
                <a:lnTo>
                  <a:pt x="0" y="1364424"/>
                </a:lnTo>
                <a:lnTo>
                  <a:pt x="115659" y="1370264"/>
                </a:lnTo>
                <a:cubicBezTo>
                  <a:pt x="872435" y="1370264"/>
                  <a:pt x="1485923" y="756776"/>
                  <a:pt x="1485923" y="0"/>
                </a:cubicBezTo>
                <a:close/>
              </a:path>
            </a:pathLst>
          </a:custGeom>
          <a:gradFill flip="none" rotWithShape="1">
            <a:gsLst>
              <a:gs pos="0">
                <a:srgbClr val="F9FAFD"/>
              </a:gs>
              <a:gs pos="100000">
                <a:schemeClr val="accent1">
                  <a:lumMod val="20000"/>
                  <a:lumOff val="80000"/>
                  <a:alpha val="0"/>
                </a:schemeClr>
              </a:gs>
            </a:gsLst>
            <a:lin ang="5400000" scaled="1"/>
            <a:tileRect/>
          </a:gra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12" name="Tampungan Gambar 11">
            <a:extLst>
              <a:ext uri="{FF2B5EF4-FFF2-40B4-BE49-F238E27FC236}">
                <a16:creationId xmlns:a16="http://schemas.microsoft.com/office/drawing/2014/main" id="{89F6A486-D712-499B-8D5D-F2FD70DF4EB2}"/>
              </a:ext>
            </a:extLst>
          </p:cNvPr>
          <p:cNvSpPr>
            <a:spLocks noGrp="1"/>
          </p:cNvSpPr>
          <p:nvPr>
            <p:ph type="pic" sz="quarter" idx="12"/>
          </p:nvPr>
        </p:nvSpPr>
        <p:spPr>
          <a:xfrm>
            <a:off x="8237112" y="2408143"/>
            <a:ext cx="2457617" cy="3321674"/>
          </a:xfrm>
          <a:custGeom>
            <a:avLst/>
            <a:gdLst>
              <a:gd name="connsiteX0" fmla="*/ 101131 w 2457617"/>
              <a:gd name="connsiteY0" fmla="*/ 0 h 3321674"/>
              <a:gd name="connsiteX1" fmla="*/ 2356486 w 2457617"/>
              <a:gd name="connsiteY1" fmla="*/ 0 h 3321674"/>
              <a:gd name="connsiteX2" fmla="*/ 2457617 w 2457617"/>
              <a:gd name="connsiteY2" fmla="*/ 101131 h 3321674"/>
              <a:gd name="connsiteX3" fmla="*/ 2457617 w 2457617"/>
              <a:gd name="connsiteY3" fmla="*/ 3220543 h 3321674"/>
              <a:gd name="connsiteX4" fmla="*/ 2356486 w 2457617"/>
              <a:gd name="connsiteY4" fmla="*/ 3321674 h 3321674"/>
              <a:gd name="connsiteX5" fmla="*/ 101131 w 2457617"/>
              <a:gd name="connsiteY5" fmla="*/ 3321674 h 3321674"/>
              <a:gd name="connsiteX6" fmla="*/ 0 w 2457617"/>
              <a:gd name="connsiteY6" fmla="*/ 3220543 h 3321674"/>
              <a:gd name="connsiteX7" fmla="*/ 0 w 2457617"/>
              <a:gd name="connsiteY7" fmla="*/ 101131 h 3321674"/>
              <a:gd name="connsiteX8" fmla="*/ 101131 w 2457617"/>
              <a:gd name="connsiteY8" fmla="*/ 0 h 332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57617" h="3321674">
                <a:moveTo>
                  <a:pt x="101131" y="0"/>
                </a:moveTo>
                <a:lnTo>
                  <a:pt x="2356486" y="0"/>
                </a:lnTo>
                <a:cubicBezTo>
                  <a:pt x="2412339" y="0"/>
                  <a:pt x="2457617" y="45278"/>
                  <a:pt x="2457617" y="101131"/>
                </a:cubicBezTo>
                <a:lnTo>
                  <a:pt x="2457617" y="3220543"/>
                </a:lnTo>
                <a:cubicBezTo>
                  <a:pt x="2457617" y="3276396"/>
                  <a:pt x="2412339" y="3321674"/>
                  <a:pt x="2356486" y="3321674"/>
                </a:cubicBezTo>
                <a:lnTo>
                  <a:pt x="101131" y="3321674"/>
                </a:lnTo>
                <a:cubicBezTo>
                  <a:pt x="45278" y="3321674"/>
                  <a:pt x="0" y="3276396"/>
                  <a:pt x="0" y="3220543"/>
                </a:cubicBezTo>
                <a:lnTo>
                  <a:pt x="0" y="101131"/>
                </a:lnTo>
                <a:cubicBezTo>
                  <a:pt x="0" y="45278"/>
                  <a:pt x="45278" y="0"/>
                  <a:pt x="101131" y="0"/>
                </a:cubicBezTo>
                <a:close/>
              </a:path>
            </a:pathLst>
          </a:custGeom>
          <a:pattFill prst="ltDnDiag">
            <a:fgClr>
              <a:schemeClr val="accent1"/>
            </a:fgClr>
            <a:bgClr>
              <a:schemeClr val="bg1"/>
            </a:bgClr>
          </a:pattFill>
          <a:ln>
            <a:noFill/>
          </a:ln>
        </p:spPr>
        <p:txBody>
          <a:bodyPr wrap="square" anchor="ctr">
            <a:noAutofit/>
          </a:bodyPr>
          <a:lstStyle>
            <a:lvl1pPr algn="ctr">
              <a:defRPr sz="1200">
                <a:solidFill>
                  <a:schemeClr val="tx1">
                    <a:lumMod val="75000"/>
                    <a:lumOff val="25000"/>
                  </a:schemeClr>
                </a:solidFill>
                <a:latin typeface="Arial" panose="020B0604020202020204" pitchFamily="34" charset="0"/>
                <a:cs typeface="Arial" panose="020B0604020202020204" pitchFamily="34" charset="0"/>
              </a:defRPr>
            </a:lvl1pPr>
          </a:lstStyle>
          <a:p>
            <a:endParaRPr lang="en-ID"/>
          </a:p>
        </p:txBody>
      </p:sp>
    </p:spTree>
    <p:extLst>
      <p:ext uri="{BB962C8B-B14F-4D97-AF65-F5344CB8AC3E}">
        <p14:creationId xmlns:p14="http://schemas.microsoft.com/office/powerpoint/2010/main" val="5780572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3">
    <p:bg>
      <p:bgPr>
        <a:solidFill>
          <a:schemeClr val="bg1"/>
        </a:solidFill>
        <a:effectLst/>
      </p:bgPr>
    </p:bg>
    <p:spTree>
      <p:nvGrpSpPr>
        <p:cNvPr id="1" name=""/>
        <p:cNvGrpSpPr/>
        <p:nvPr/>
      </p:nvGrpSpPr>
      <p:grpSpPr>
        <a:xfrm>
          <a:off x="0" y="0"/>
          <a:ext cx="0" cy="0"/>
          <a:chOff x="0" y="0"/>
          <a:chExt cx="0" cy="0"/>
        </a:xfrm>
      </p:grpSpPr>
      <p:sp>
        <p:nvSpPr>
          <p:cNvPr id="6" name="Tampungan Gambar 5">
            <a:extLst>
              <a:ext uri="{FF2B5EF4-FFF2-40B4-BE49-F238E27FC236}">
                <a16:creationId xmlns:a16="http://schemas.microsoft.com/office/drawing/2014/main" id="{2702CC8D-7DAF-4377-84AA-138F3CC1277D}"/>
              </a:ext>
            </a:extLst>
          </p:cNvPr>
          <p:cNvSpPr>
            <a:spLocks noGrp="1"/>
          </p:cNvSpPr>
          <p:nvPr>
            <p:ph type="pic" sz="quarter" idx="10"/>
          </p:nvPr>
        </p:nvSpPr>
        <p:spPr>
          <a:xfrm>
            <a:off x="1" y="2612571"/>
            <a:ext cx="5502103" cy="4245429"/>
          </a:xfrm>
          <a:custGeom>
            <a:avLst/>
            <a:gdLst>
              <a:gd name="connsiteX0" fmla="*/ 0 w 5502103"/>
              <a:gd name="connsiteY0" fmla="*/ 0 h 4245429"/>
              <a:gd name="connsiteX1" fmla="*/ 5502103 w 5502103"/>
              <a:gd name="connsiteY1" fmla="*/ 0 h 4245429"/>
              <a:gd name="connsiteX2" fmla="*/ 5502103 w 5502103"/>
              <a:gd name="connsiteY2" fmla="*/ 4245429 h 4245429"/>
              <a:gd name="connsiteX3" fmla="*/ 0 w 5502103"/>
              <a:gd name="connsiteY3" fmla="*/ 4245429 h 4245429"/>
            </a:gdLst>
            <a:ahLst/>
            <a:cxnLst>
              <a:cxn ang="0">
                <a:pos x="connsiteX0" y="connsiteY0"/>
              </a:cxn>
              <a:cxn ang="0">
                <a:pos x="connsiteX1" y="connsiteY1"/>
              </a:cxn>
              <a:cxn ang="0">
                <a:pos x="connsiteX2" y="connsiteY2"/>
              </a:cxn>
              <a:cxn ang="0">
                <a:pos x="connsiteX3" y="connsiteY3"/>
              </a:cxn>
            </a:cxnLst>
            <a:rect l="l" t="t" r="r" b="b"/>
            <a:pathLst>
              <a:path w="5502103" h="4245429">
                <a:moveTo>
                  <a:pt x="0" y="0"/>
                </a:moveTo>
                <a:lnTo>
                  <a:pt x="5502103" y="0"/>
                </a:lnTo>
                <a:lnTo>
                  <a:pt x="5502103" y="4245429"/>
                </a:lnTo>
                <a:lnTo>
                  <a:pt x="0" y="4245429"/>
                </a:lnTo>
                <a:close/>
              </a:path>
            </a:pathLst>
          </a:custGeom>
          <a:pattFill prst="ltDnDiag">
            <a:fgClr>
              <a:schemeClr val="accent1"/>
            </a:fgClr>
            <a:bgClr>
              <a:schemeClr val="bg1"/>
            </a:bgClr>
          </a:pattFill>
          <a:ln>
            <a:noFill/>
          </a:ln>
        </p:spPr>
        <p:txBody>
          <a:bodyPr wrap="square" anchor="ctr">
            <a:noAutofit/>
          </a:bodyPr>
          <a:lstStyle>
            <a:lvl1pPr algn="ctr">
              <a:defRPr sz="1200">
                <a:solidFill>
                  <a:schemeClr val="tx1">
                    <a:lumMod val="75000"/>
                    <a:lumOff val="25000"/>
                  </a:schemeClr>
                </a:solidFill>
                <a:latin typeface="Arial" panose="020B0604020202020204" pitchFamily="34" charset="0"/>
                <a:cs typeface="Arial" panose="020B0604020202020204" pitchFamily="34" charset="0"/>
              </a:defRPr>
            </a:lvl1pPr>
          </a:lstStyle>
          <a:p>
            <a:endParaRPr lang="en-ID"/>
          </a:p>
        </p:txBody>
      </p:sp>
      <p:sp>
        <p:nvSpPr>
          <p:cNvPr id="18" name="Lingkaran: Berongga 17">
            <a:extLst>
              <a:ext uri="{FF2B5EF4-FFF2-40B4-BE49-F238E27FC236}">
                <a16:creationId xmlns:a16="http://schemas.microsoft.com/office/drawing/2014/main" id="{9702AE23-AECF-4A8B-9064-B56F393493A2}"/>
              </a:ext>
            </a:extLst>
          </p:cNvPr>
          <p:cNvSpPr/>
          <p:nvPr userDrawn="1"/>
        </p:nvSpPr>
        <p:spPr>
          <a:xfrm rot="6200706">
            <a:off x="5347384" y="1431219"/>
            <a:ext cx="5176762" cy="5176762"/>
          </a:xfrm>
          <a:prstGeom prst="donut">
            <a:avLst>
              <a:gd name="adj" fmla="val 14761"/>
            </a:avLst>
          </a:prstGeom>
          <a:gradFill>
            <a:gsLst>
              <a:gs pos="41000">
                <a:srgbClr val="F9FAFD">
                  <a:alpha val="72000"/>
                </a:srgbClr>
              </a:gs>
              <a:gs pos="100000">
                <a:schemeClr val="accent1">
                  <a:lumMod val="20000"/>
                  <a:lumOff val="80000"/>
                  <a:alpha val="0"/>
                </a:schemeClr>
              </a:gs>
            </a:gsLst>
            <a:lin ang="5400000" scaled="1"/>
          </a:gra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19" name="Bentuk Bebas: Bentuk 18">
            <a:extLst>
              <a:ext uri="{FF2B5EF4-FFF2-40B4-BE49-F238E27FC236}">
                <a16:creationId xmlns:a16="http://schemas.microsoft.com/office/drawing/2014/main" id="{EBBB4B65-05C1-4452-AA05-24B98F0B3E1C}"/>
              </a:ext>
            </a:extLst>
          </p:cNvPr>
          <p:cNvSpPr/>
          <p:nvPr userDrawn="1"/>
        </p:nvSpPr>
        <p:spPr>
          <a:xfrm>
            <a:off x="1" y="1"/>
            <a:ext cx="2856185" cy="2740527"/>
          </a:xfrm>
          <a:custGeom>
            <a:avLst/>
            <a:gdLst>
              <a:gd name="connsiteX0" fmla="*/ 1485923 w 2856185"/>
              <a:gd name="connsiteY0" fmla="*/ 0 h 2740527"/>
              <a:gd name="connsiteX1" fmla="*/ 2856185 w 2856185"/>
              <a:gd name="connsiteY1" fmla="*/ 0 h 2740527"/>
              <a:gd name="connsiteX2" fmla="*/ 115658 w 2856185"/>
              <a:gd name="connsiteY2" fmla="*/ 2740527 h 2740527"/>
              <a:gd name="connsiteX3" fmla="*/ 0 w 2856185"/>
              <a:gd name="connsiteY3" fmla="*/ 2734687 h 2740527"/>
              <a:gd name="connsiteX4" fmla="*/ 0 w 2856185"/>
              <a:gd name="connsiteY4" fmla="*/ 1364424 h 2740527"/>
              <a:gd name="connsiteX5" fmla="*/ 115659 w 2856185"/>
              <a:gd name="connsiteY5" fmla="*/ 1370264 h 2740527"/>
              <a:gd name="connsiteX6" fmla="*/ 1485923 w 2856185"/>
              <a:gd name="connsiteY6" fmla="*/ 0 h 2740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6185" h="2740527">
                <a:moveTo>
                  <a:pt x="1485923" y="0"/>
                </a:moveTo>
                <a:lnTo>
                  <a:pt x="2856185" y="0"/>
                </a:lnTo>
                <a:cubicBezTo>
                  <a:pt x="2856185" y="1513551"/>
                  <a:pt x="1629209" y="2740527"/>
                  <a:pt x="115658" y="2740527"/>
                </a:cubicBezTo>
                <a:lnTo>
                  <a:pt x="0" y="2734687"/>
                </a:lnTo>
                <a:lnTo>
                  <a:pt x="0" y="1364424"/>
                </a:lnTo>
                <a:lnTo>
                  <a:pt x="115659" y="1370264"/>
                </a:lnTo>
                <a:cubicBezTo>
                  <a:pt x="872435" y="1370264"/>
                  <a:pt x="1485923" y="756776"/>
                  <a:pt x="1485923" y="0"/>
                </a:cubicBezTo>
                <a:close/>
              </a:path>
            </a:pathLst>
          </a:custGeom>
          <a:gradFill flip="none" rotWithShape="1">
            <a:gsLst>
              <a:gs pos="0">
                <a:srgbClr val="F9FAFD"/>
              </a:gs>
              <a:gs pos="100000">
                <a:schemeClr val="accent1">
                  <a:lumMod val="20000"/>
                  <a:lumOff val="80000"/>
                  <a:alpha val="0"/>
                </a:schemeClr>
              </a:gs>
            </a:gsLst>
            <a:lin ang="5400000" scaled="1"/>
            <a:tileRect/>
          </a:gra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Tree>
    <p:extLst>
      <p:ext uri="{BB962C8B-B14F-4D97-AF65-F5344CB8AC3E}">
        <p14:creationId xmlns:p14="http://schemas.microsoft.com/office/powerpoint/2010/main" val="13703188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4">
    <p:bg>
      <p:bgPr>
        <a:solidFill>
          <a:schemeClr val="bg1"/>
        </a:solidFill>
        <a:effectLst/>
      </p:bgPr>
    </p:bg>
    <p:spTree>
      <p:nvGrpSpPr>
        <p:cNvPr id="1" name=""/>
        <p:cNvGrpSpPr/>
        <p:nvPr/>
      </p:nvGrpSpPr>
      <p:grpSpPr>
        <a:xfrm>
          <a:off x="0" y="0"/>
          <a:ext cx="0" cy="0"/>
          <a:chOff x="0" y="0"/>
          <a:chExt cx="0" cy="0"/>
        </a:xfrm>
      </p:grpSpPr>
      <p:sp>
        <p:nvSpPr>
          <p:cNvPr id="18" name="Lingkaran: Berongga 17">
            <a:extLst>
              <a:ext uri="{FF2B5EF4-FFF2-40B4-BE49-F238E27FC236}">
                <a16:creationId xmlns:a16="http://schemas.microsoft.com/office/drawing/2014/main" id="{9702AE23-AECF-4A8B-9064-B56F393493A2}"/>
              </a:ext>
            </a:extLst>
          </p:cNvPr>
          <p:cNvSpPr/>
          <p:nvPr userDrawn="1"/>
        </p:nvSpPr>
        <p:spPr>
          <a:xfrm rot="6200706">
            <a:off x="5347384" y="1431219"/>
            <a:ext cx="5176762" cy="5176762"/>
          </a:xfrm>
          <a:prstGeom prst="donut">
            <a:avLst>
              <a:gd name="adj" fmla="val 14761"/>
            </a:avLst>
          </a:prstGeom>
          <a:gradFill>
            <a:gsLst>
              <a:gs pos="41000">
                <a:srgbClr val="F9FAFD">
                  <a:alpha val="72000"/>
                </a:srgbClr>
              </a:gs>
              <a:gs pos="100000">
                <a:schemeClr val="accent1">
                  <a:lumMod val="20000"/>
                  <a:lumOff val="80000"/>
                  <a:alpha val="0"/>
                </a:schemeClr>
              </a:gs>
            </a:gsLst>
            <a:lin ang="5400000" scaled="1"/>
          </a:gra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26" name="Tampungan Gambar 25">
            <a:extLst>
              <a:ext uri="{FF2B5EF4-FFF2-40B4-BE49-F238E27FC236}">
                <a16:creationId xmlns:a16="http://schemas.microsoft.com/office/drawing/2014/main" id="{EB575E31-DC87-441F-847C-400CED768C9A}"/>
              </a:ext>
            </a:extLst>
          </p:cNvPr>
          <p:cNvSpPr>
            <a:spLocks noGrp="1"/>
          </p:cNvSpPr>
          <p:nvPr>
            <p:ph type="pic" sz="quarter" idx="13"/>
          </p:nvPr>
        </p:nvSpPr>
        <p:spPr>
          <a:xfrm>
            <a:off x="7313717" y="2282301"/>
            <a:ext cx="2438399" cy="2598834"/>
          </a:xfrm>
          <a:custGeom>
            <a:avLst/>
            <a:gdLst>
              <a:gd name="connsiteX0" fmla="*/ 0 w 5502103"/>
              <a:gd name="connsiteY0" fmla="*/ 0 h 4245429"/>
              <a:gd name="connsiteX1" fmla="*/ 5502103 w 5502103"/>
              <a:gd name="connsiteY1" fmla="*/ 0 h 4245429"/>
              <a:gd name="connsiteX2" fmla="*/ 5502103 w 5502103"/>
              <a:gd name="connsiteY2" fmla="*/ 4245429 h 4245429"/>
              <a:gd name="connsiteX3" fmla="*/ 0 w 5502103"/>
              <a:gd name="connsiteY3" fmla="*/ 4245429 h 4245429"/>
            </a:gdLst>
            <a:ahLst/>
            <a:cxnLst>
              <a:cxn ang="0">
                <a:pos x="connsiteX0" y="connsiteY0"/>
              </a:cxn>
              <a:cxn ang="0">
                <a:pos x="connsiteX1" y="connsiteY1"/>
              </a:cxn>
              <a:cxn ang="0">
                <a:pos x="connsiteX2" y="connsiteY2"/>
              </a:cxn>
              <a:cxn ang="0">
                <a:pos x="connsiteX3" y="connsiteY3"/>
              </a:cxn>
            </a:cxnLst>
            <a:rect l="l" t="t" r="r" b="b"/>
            <a:pathLst>
              <a:path w="5502103" h="4245429">
                <a:moveTo>
                  <a:pt x="0" y="0"/>
                </a:moveTo>
                <a:lnTo>
                  <a:pt x="5502103" y="0"/>
                </a:lnTo>
                <a:lnTo>
                  <a:pt x="5502103" y="4245429"/>
                </a:lnTo>
                <a:lnTo>
                  <a:pt x="0" y="4245429"/>
                </a:lnTo>
                <a:close/>
              </a:path>
            </a:pathLst>
          </a:custGeom>
          <a:pattFill prst="ltDnDiag">
            <a:fgClr>
              <a:schemeClr val="accent1"/>
            </a:fgClr>
            <a:bgClr>
              <a:schemeClr val="bg1"/>
            </a:bgClr>
          </a:pattFill>
          <a:ln>
            <a:noFill/>
          </a:ln>
        </p:spPr>
        <p:txBody>
          <a:bodyPr wrap="square" anchor="ctr">
            <a:noAutofit/>
          </a:bodyPr>
          <a:lstStyle>
            <a:lvl1pPr algn="ctr">
              <a:defRPr sz="1200">
                <a:solidFill>
                  <a:schemeClr val="tx1">
                    <a:lumMod val="75000"/>
                    <a:lumOff val="25000"/>
                  </a:schemeClr>
                </a:solidFill>
                <a:latin typeface="Arial" panose="020B0604020202020204" pitchFamily="34" charset="0"/>
                <a:cs typeface="Arial" panose="020B0604020202020204" pitchFamily="34" charset="0"/>
              </a:defRPr>
            </a:lvl1pPr>
          </a:lstStyle>
          <a:p>
            <a:endParaRPr lang="en-ID"/>
          </a:p>
        </p:txBody>
      </p:sp>
      <p:sp>
        <p:nvSpPr>
          <p:cNvPr id="19" name="Bentuk Bebas: Bentuk 18">
            <a:extLst>
              <a:ext uri="{FF2B5EF4-FFF2-40B4-BE49-F238E27FC236}">
                <a16:creationId xmlns:a16="http://schemas.microsoft.com/office/drawing/2014/main" id="{EBBB4B65-05C1-4452-AA05-24B98F0B3E1C}"/>
              </a:ext>
            </a:extLst>
          </p:cNvPr>
          <p:cNvSpPr/>
          <p:nvPr userDrawn="1"/>
        </p:nvSpPr>
        <p:spPr>
          <a:xfrm>
            <a:off x="1" y="1"/>
            <a:ext cx="2856185" cy="2740527"/>
          </a:xfrm>
          <a:custGeom>
            <a:avLst/>
            <a:gdLst>
              <a:gd name="connsiteX0" fmla="*/ 1485923 w 2856185"/>
              <a:gd name="connsiteY0" fmla="*/ 0 h 2740527"/>
              <a:gd name="connsiteX1" fmla="*/ 2856185 w 2856185"/>
              <a:gd name="connsiteY1" fmla="*/ 0 h 2740527"/>
              <a:gd name="connsiteX2" fmla="*/ 115658 w 2856185"/>
              <a:gd name="connsiteY2" fmla="*/ 2740527 h 2740527"/>
              <a:gd name="connsiteX3" fmla="*/ 0 w 2856185"/>
              <a:gd name="connsiteY3" fmla="*/ 2734687 h 2740527"/>
              <a:gd name="connsiteX4" fmla="*/ 0 w 2856185"/>
              <a:gd name="connsiteY4" fmla="*/ 1364424 h 2740527"/>
              <a:gd name="connsiteX5" fmla="*/ 115659 w 2856185"/>
              <a:gd name="connsiteY5" fmla="*/ 1370264 h 2740527"/>
              <a:gd name="connsiteX6" fmla="*/ 1485923 w 2856185"/>
              <a:gd name="connsiteY6" fmla="*/ 0 h 2740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6185" h="2740527">
                <a:moveTo>
                  <a:pt x="1485923" y="0"/>
                </a:moveTo>
                <a:lnTo>
                  <a:pt x="2856185" y="0"/>
                </a:lnTo>
                <a:cubicBezTo>
                  <a:pt x="2856185" y="1513551"/>
                  <a:pt x="1629209" y="2740527"/>
                  <a:pt x="115658" y="2740527"/>
                </a:cubicBezTo>
                <a:lnTo>
                  <a:pt x="0" y="2734687"/>
                </a:lnTo>
                <a:lnTo>
                  <a:pt x="0" y="1364424"/>
                </a:lnTo>
                <a:lnTo>
                  <a:pt x="115659" y="1370264"/>
                </a:lnTo>
                <a:cubicBezTo>
                  <a:pt x="872435" y="1370264"/>
                  <a:pt x="1485923" y="756776"/>
                  <a:pt x="1485923" y="0"/>
                </a:cubicBezTo>
                <a:close/>
              </a:path>
            </a:pathLst>
          </a:custGeom>
          <a:gradFill flip="none" rotWithShape="1">
            <a:gsLst>
              <a:gs pos="0">
                <a:srgbClr val="F9FAFD"/>
              </a:gs>
              <a:gs pos="100000">
                <a:schemeClr val="accent1">
                  <a:lumMod val="20000"/>
                  <a:lumOff val="80000"/>
                  <a:alpha val="0"/>
                </a:schemeClr>
              </a:gs>
            </a:gsLst>
            <a:lin ang="5400000" scaled="1"/>
            <a:tileRect/>
          </a:gra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23" name="Tampungan Gambar 22">
            <a:extLst>
              <a:ext uri="{FF2B5EF4-FFF2-40B4-BE49-F238E27FC236}">
                <a16:creationId xmlns:a16="http://schemas.microsoft.com/office/drawing/2014/main" id="{E8DE97D0-818B-4F2C-857F-8C1FA2642DC0}"/>
              </a:ext>
            </a:extLst>
          </p:cNvPr>
          <p:cNvSpPr>
            <a:spLocks noGrp="1"/>
          </p:cNvSpPr>
          <p:nvPr>
            <p:ph type="pic" sz="quarter" idx="10"/>
          </p:nvPr>
        </p:nvSpPr>
        <p:spPr>
          <a:xfrm>
            <a:off x="1" y="2282301"/>
            <a:ext cx="2438399" cy="2598834"/>
          </a:xfrm>
          <a:custGeom>
            <a:avLst/>
            <a:gdLst>
              <a:gd name="connsiteX0" fmla="*/ 0 w 5502103"/>
              <a:gd name="connsiteY0" fmla="*/ 0 h 4245429"/>
              <a:gd name="connsiteX1" fmla="*/ 5502103 w 5502103"/>
              <a:gd name="connsiteY1" fmla="*/ 0 h 4245429"/>
              <a:gd name="connsiteX2" fmla="*/ 5502103 w 5502103"/>
              <a:gd name="connsiteY2" fmla="*/ 4245429 h 4245429"/>
              <a:gd name="connsiteX3" fmla="*/ 0 w 5502103"/>
              <a:gd name="connsiteY3" fmla="*/ 4245429 h 4245429"/>
            </a:gdLst>
            <a:ahLst/>
            <a:cxnLst>
              <a:cxn ang="0">
                <a:pos x="connsiteX0" y="connsiteY0"/>
              </a:cxn>
              <a:cxn ang="0">
                <a:pos x="connsiteX1" y="connsiteY1"/>
              </a:cxn>
              <a:cxn ang="0">
                <a:pos x="connsiteX2" y="connsiteY2"/>
              </a:cxn>
              <a:cxn ang="0">
                <a:pos x="connsiteX3" y="connsiteY3"/>
              </a:cxn>
            </a:cxnLst>
            <a:rect l="l" t="t" r="r" b="b"/>
            <a:pathLst>
              <a:path w="5502103" h="4245429">
                <a:moveTo>
                  <a:pt x="0" y="0"/>
                </a:moveTo>
                <a:lnTo>
                  <a:pt x="5502103" y="0"/>
                </a:lnTo>
                <a:lnTo>
                  <a:pt x="5502103" y="4245429"/>
                </a:lnTo>
                <a:lnTo>
                  <a:pt x="0" y="4245429"/>
                </a:lnTo>
                <a:close/>
              </a:path>
            </a:pathLst>
          </a:custGeom>
          <a:pattFill prst="ltDnDiag">
            <a:fgClr>
              <a:schemeClr val="accent1"/>
            </a:fgClr>
            <a:bgClr>
              <a:schemeClr val="bg1"/>
            </a:bgClr>
          </a:pattFill>
          <a:ln>
            <a:noFill/>
          </a:ln>
        </p:spPr>
        <p:txBody>
          <a:bodyPr wrap="square" anchor="ctr">
            <a:noAutofit/>
          </a:bodyPr>
          <a:lstStyle>
            <a:lvl1pPr algn="ctr">
              <a:defRPr sz="1200">
                <a:solidFill>
                  <a:schemeClr val="tx1">
                    <a:lumMod val="75000"/>
                    <a:lumOff val="25000"/>
                  </a:schemeClr>
                </a:solidFill>
                <a:latin typeface="Arial" panose="020B0604020202020204" pitchFamily="34" charset="0"/>
                <a:cs typeface="Arial" panose="020B0604020202020204" pitchFamily="34" charset="0"/>
              </a:defRPr>
            </a:lvl1pPr>
          </a:lstStyle>
          <a:p>
            <a:endParaRPr lang="en-ID"/>
          </a:p>
        </p:txBody>
      </p:sp>
      <p:sp>
        <p:nvSpPr>
          <p:cNvPr id="24" name="Tampungan Gambar 23">
            <a:extLst>
              <a:ext uri="{FF2B5EF4-FFF2-40B4-BE49-F238E27FC236}">
                <a16:creationId xmlns:a16="http://schemas.microsoft.com/office/drawing/2014/main" id="{43FB5BC7-6D65-4E84-9629-0879F9F10748}"/>
              </a:ext>
            </a:extLst>
          </p:cNvPr>
          <p:cNvSpPr>
            <a:spLocks noGrp="1"/>
          </p:cNvSpPr>
          <p:nvPr>
            <p:ph type="pic" sz="quarter" idx="11"/>
          </p:nvPr>
        </p:nvSpPr>
        <p:spPr>
          <a:xfrm>
            <a:off x="2438401" y="2282301"/>
            <a:ext cx="2439882" cy="2598834"/>
          </a:xfrm>
          <a:custGeom>
            <a:avLst/>
            <a:gdLst>
              <a:gd name="connsiteX0" fmla="*/ 0 w 5502103"/>
              <a:gd name="connsiteY0" fmla="*/ 0 h 4245429"/>
              <a:gd name="connsiteX1" fmla="*/ 5502103 w 5502103"/>
              <a:gd name="connsiteY1" fmla="*/ 0 h 4245429"/>
              <a:gd name="connsiteX2" fmla="*/ 5502103 w 5502103"/>
              <a:gd name="connsiteY2" fmla="*/ 4245429 h 4245429"/>
              <a:gd name="connsiteX3" fmla="*/ 0 w 5502103"/>
              <a:gd name="connsiteY3" fmla="*/ 4245429 h 4245429"/>
            </a:gdLst>
            <a:ahLst/>
            <a:cxnLst>
              <a:cxn ang="0">
                <a:pos x="connsiteX0" y="connsiteY0"/>
              </a:cxn>
              <a:cxn ang="0">
                <a:pos x="connsiteX1" y="connsiteY1"/>
              </a:cxn>
              <a:cxn ang="0">
                <a:pos x="connsiteX2" y="connsiteY2"/>
              </a:cxn>
              <a:cxn ang="0">
                <a:pos x="connsiteX3" y="connsiteY3"/>
              </a:cxn>
            </a:cxnLst>
            <a:rect l="l" t="t" r="r" b="b"/>
            <a:pathLst>
              <a:path w="5502103" h="4245429">
                <a:moveTo>
                  <a:pt x="0" y="0"/>
                </a:moveTo>
                <a:lnTo>
                  <a:pt x="5502103" y="0"/>
                </a:lnTo>
                <a:lnTo>
                  <a:pt x="5502103" y="4245429"/>
                </a:lnTo>
                <a:lnTo>
                  <a:pt x="0" y="4245429"/>
                </a:lnTo>
                <a:close/>
              </a:path>
            </a:pathLst>
          </a:custGeom>
          <a:pattFill prst="ltDnDiag">
            <a:fgClr>
              <a:schemeClr val="accent1"/>
            </a:fgClr>
            <a:bgClr>
              <a:schemeClr val="bg1"/>
            </a:bgClr>
          </a:pattFill>
          <a:ln>
            <a:noFill/>
          </a:ln>
        </p:spPr>
        <p:txBody>
          <a:bodyPr wrap="square" anchor="ctr">
            <a:noAutofit/>
          </a:bodyPr>
          <a:lstStyle>
            <a:lvl1pPr algn="ctr">
              <a:defRPr sz="1200">
                <a:solidFill>
                  <a:schemeClr val="tx1">
                    <a:lumMod val="75000"/>
                    <a:lumOff val="25000"/>
                  </a:schemeClr>
                </a:solidFill>
                <a:latin typeface="Arial" panose="020B0604020202020204" pitchFamily="34" charset="0"/>
                <a:cs typeface="Arial" panose="020B0604020202020204" pitchFamily="34" charset="0"/>
              </a:defRPr>
            </a:lvl1pPr>
          </a:lstStyle>
          <a:p>
            <a:endParaRPr lang="en-ID"/>
          </a:p>
        </p:txBody>
      </p:sp>
      <p:sp>
        <p:nvSpPr>
          <p:cNvPr id="25" name="Tampungan Gambar 24">
            <a:extLst>
              <a:ext uri="{FF2B5EF4-FFF2-40B4-BE49-F238E27FC236}">
                <a16:creationId xmlns:a16="http://schemas.microsoft.com/office/drawing/2014/main" id="{C3F80396-813C-4F29-8634-F9A7292D57BD}"/>
              </a:ext>
            </a:extLst>
          </p:cNvPr>
          <p:cNvSpPr>
            <a:spLocks noGrp="1"/>
          </p:cNvSpPr>
          <p:nvPr>
            <p:ph type="pic" sz="quarter" idx="12"/>
          </p:nvPr>
        </p:nvSpPr>
        <p:spPr>
          <a:xfrm>
            <a:off x="4875318" y="2282301"/>
            <a:ext cx="2438399" cy="2598834"/>
          </a:xfrm>
          <a:custGeom>
            <a:avLst/>
            <a:gdLst>
              <a:gd name="connsiteX0" fmla="*/ 0 w 5502103"/>
              <a:gd name="connsiteY0" fmla="*/ 0 h 4245429"/>
              <a:gd name="connsiteX1" fmla="*/ 5502103 w 5502103"/>
              <a:gd name="connsiteY1" fmla="*/ 0 h 4245429"/>
              <a:gd name="connsiteX2" fmla="*/ 5502103 w 5502103"/>
              <a:gd name="connsiteY2" fmla="*/ 4245429 h 4245429"/>
              <a:gd name="connsiteX3" fmla="*/ 0 w 5502103"/>
              <a:gd name="connsiteY3" fmla="*/ 4245429 h 4245429"/>
            </a:gdLst>
            <a:ahLst/>
            <a:cxnLst>
              <a:cxn ang="0">
                <a:pos x="connsiteX0" y="connsiteY0"/>
              </a:cxn>
              <a:cxn ang="0">
                <a:pos x="connsiteX1" y="connsiteY1"/>
              </a:cxn>
              <a:cxn ang="0">
                <a:pos x="connsiteX2" y="connsiteY2"/>
              </a:cxn>
              <a:cxn ang="0">
                <a:pos x="connsiteX3" y="connsiteY3"/>
              </a:cxn>
            </a:cxnLst>
            <a:rect l="l" t="t" r="r" b="b"/>
            <a:pathLst>
              <a:path w="5502103" h="4245429">
                <a:moveTo>
                  <a:pt x="0" y="0"/>
                </a:moveTo>
                <a:lnTo>
                  <a:pt x="5502103" y="0"/>
                </a:lnTo>
                <a:lnTo>
                  <a:pt x="5502103" y="4245429"/>
                </a:lnTo>
                <a:lnTo>
                  <a:pt x="0" y="4245429"/>
                </a:lnTo>
                <a:close/>
              </a:path>
            </a:pathLst>
          </a:custGeom>
          <a:pattFill prst="ltDnDiag">
            <a:fgClr>
              <a:schemeClr val="accent1"/>
            </a:fgClr>
            <a:bgClr>
              <a:schemeClr val="bg1"/>
            </a:bgClr>
          </a:pattFill>
          <a:ln>
            <a:noFill/>
          </a:ln>
        </p:spPr>
        <p:txBody>
          <a:bodyPr wrap="square" anchor="ctr">
            <a:noAutofit/>
          </a:bodyPr>
          <a:lstStyle>
            <a:lvl1pPr algn="ctr">
              <a:defRPr sz="1200">
                <a:solidFill>
                  <a:schemeClr val="tx1">
                    <a:lumMod val="75000"/>
                    <a:lumOff val="25000"/>
                  </a:schemeClr>
                </a:solidFill>
                <a:latin typeface="Arial" panose="020B0604020202020204" pitchFamily="34" charset="0"/>
                <a:cs typeface="Arial" panose="020B0604020202020204" pitchFamily="34" charset="0"/>
              </a:defRPr>
            </a:lvl1pPr>
          </a:lstStyle>
          <a:p>
            <a:endParaRPr lang="en-ID"/>
          </a:p>
        </p:txBody>
      </p:sp>
      <p:sp>
        <p:nvSpPr>
          <p:cNvPr id="27" name="Tampungan Gambar 26">
            <a:extLst>
              <a:ext uri="{FF2B5EF4-FFF2-40B4-BE49-F238E27FC236}">
                <a16:creationId xmlns:a16="http://schemas.microsoft.com/office/drawing/2014/main" id="{17278BAC-5E15-4617-8072-3227C15360B5}"/>
              </a:ext>
            </a:extLst>
          </p:cNvPr>
          <p:cNvSpPr>
            <a:spLocks noGrp="1"/>
          </p:cNvSpPr>
          <p:nvPr>
            <p:ph type="pic" sz="quarter" idx="14"/>
          </p:nvPr>
        </p:nvSpPr>
        <p:spPr>
          <a:xfrm>
            <a:off x="9749152" y="2282301"/>
            <a:ext cx="2438399" cy="2598834"/>
          </a:xfrm>
          <a:custGeom>
            <a:avLst/>
            <a:gdLst>
              <a:gd name="connsiteX0" fmla="*/ 0 w 5502103"/>
              <a:gd name="connsiteY0" fmla="*/ 0 h 4245429"/>
              <a:gd name="connsiteX1" fmla="*/ 5502103 w 5502103"/>
              <a:gd name="connsiteY1" fmla="*/ 0 h 4245429"/>
              <a:gd name="connsiteX2" fmla="*/ 5502103 w 5502103"/>
              <a:gd name="connsiteY2" fmla="*/ 4245429 h 4245429"/>
              <a:gd name="connsiteX3" fmla="*/ 0 w 5502103"/>
              <a:gd name="connsiteY3" fmla="*/ 4245429 h 4245429"/>
            </a:gdLst>
            <a:ahLst/>
            <a:cxnLst>
              <a:cxn ang="0">
                <a:pos x="connsiteX0" y="connsiteY0"/>
              </a:cxn>
              <a:cxn ang="0">
                <a:pos x="connsiteX1" y="connsiteY1"/>
              </a:cxn>
              <a:cxn ang="0">
                <a:pos x="connsiteX2" y="connsiteY2"/>
              </a:cxn>
              <a:cxn ang="0">
                <a:pos x="connsiteX3" y="connsiteY3"/>
              </a:cxn>
            </a:cxnLst>
            <a:rect l="l" t="t" r="r" b="b"/>
            <a:pathLst>
              <a:path w="5502103" h="4245429">
                <a:moveTo>
                  <a:pt x="0" y="0"/>
                </a:moveTo>
                <a:lnTo>
                  <a:pt x="5502103" y="0"/>
                </a:lnTo>
                <a:lnTo>
                  <a:pt x="5502103" y="4245429"/>
                </a:lnTo>
                <a:lnTo>
                  <a:pt x="0" y="4245429"/>
                </a:lnTo>
                <a:close/>
              </a:path>
            </a:pathLst>
          </a:custGeom>
          <a:pattFill prst="ltDnDiag">
            <a:fgClr>
              <a:schemeClr val="accent1"/>
            </a:fgClr>
            <a:bgClr>
              <a:schemeClr val="bg1"/>
            </a:bgClr>
          </a:pattFill>
          <a:ln>
            <a:noFill/>
          </a:ln>
        </p:spPr>
        <p:txBody>
          <a:bodyPr wrap="square" anchor="ctr">
            <a:noAutofit/>
          </a:bodyPr>
          <a:lstStyle>
            <a:lvl1pPr algn="ctr">
              <a:defRPr sz="1200">
                <a:solidFill>
                  <a:schemeClr val="tx1">
                    <a:lumMod val="75000"/>
                    <a:lumOff val="25000"/>
                  </a:schemeClr>
                </a:solidFill>
                <a:latin typeface="Arial" panose="020B0604020202020204" pitchFamily="34" charset="0"/>
                <a:cs typeface="Arial" panose="020B0604020202020204" pitchFamily="34" charset="0"/>
              </a:defRPr>
            </a:lvl1pPr>
          </a:lstStyle>
          <a:p>
            <a:endParaRPr lang="en-ID"/>
          </a:p>
        </p:txBody>
      </p:sp>
    </p:spTree>
    <p:extLst>
      <p:ext uri="{BB962C8B-B14F-4D97-AF65-F5344CB8AC3E}">
        <p14:creationId xmlns:p14="http://schemas.microsoft.com/office/powerpoint/2010/main" val="710561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ata letak Kustom">
    <p:bg>
      <p:bgPr>
        <a:solidFill>
          <a:schemeClr val="bg1"/>
        </a:solidFill>
        <a:effectLst/>
      </p:bgPr>
    </p:bg>
    <p:spTree>
      <p:nvGrpSpPr>
        <p:cNvPr id="1" name=""/>
        <p:cNvGrpSpPr/>
        <p:nvPr/>
      </p:nvGrpSpPr>
      <p:grpSpPr>
        <a:xfrm>
          <a:off x="0" y="0"/>
          <a:ext cx="0" cy="0"/>
          <a:chOff x="0" y="0"/>
          <a:chExt cx="0" cy="0"/>
        </a:xfrm>
      </p:grpSpPr>
      <p:sp>
        <p:nvSpPr>
          <p:cNvPr id="10" name="Lingkaran: Berongga 9">
            <a:extLst>
              <a:ext uri="{FF2B5EF4-FFF2-40B4-BE49-F238E27FC236}">
                <a16:creationId xmlns:a16="http://schemas.microsoft.com/office/drawing/2014/main" id="{24CEB1DE-D048-4F70-B34F-01CBFAF2CCE3}"/>
              </a:ext>
            </a:extLst>
          </p:cNvPr>
          <p:cNvSpPr/>
          <p:nvPr userDrawn="1"/>
        </p:nvSpPr>
        <p:spPr>
          <a:xfrm rot="6200706">
            <a:off x="5347384" y="1431219"/>
            <a:ext cx="5176762" cy="5176762"/>
          </a:xfrm>
          <a:prstGeom prst="donut">
            <a:avLst>
              <a:gd name="adj" fmla="val 14761"/>
            </a:avLst>
          </a:prstGeom>
          <a:gradFill>
            <a:gsLst>
              <a:gs pos="41000">
                <a:srgbClr val="F9FAFD">
                  <a:alpha val="72000"/>
                </a:srgbClr>
              </a:gs>
              <a:gs pos="100000">
                <a:schemeClr val="accent1">
                  <a:lumMod val="20000"/>
                  <a:lumOff val="80000"/>
                  <a:alpha val="0"/>
                </a:schemeClr>
              </a:gs>
            </a:gsLst>
            <a:lin ang="5400000" scaled="1"/>
          </a:gra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11" name="Bentuk Bebas: Bentuk 10">
            <a:extLst>
              <a:ext uri="{FF2B5EF4-FFF2-40B4-BE49-F238E27FC236}">
                <a16:creationId xmlns:a16="http://schemas.microsoft.com/office/drawing/2014/main" id="{1A5F62D9-056B-498A-880B-567CB5131967}"/>
              </a:ext>
            </a:extLst>
          </p:cNvPr>
          <p:cNvSpPr/>
          <p:nvPr userDrawn="1"/>
        </p:nvSpPr>
        <p:spPr>
          <a:xfrm>
            <a:off x="1" y="1"/>
            <a:ext cx="2856185" cy="2740527"/>
          </a:xfrm>
          <a:custGeom>
            <a:avLst/>
            <a:gdLst>
              <a:gd name="connsiteX0" fmla="*/ 1485923 w 2856185"/>
              <a:gd name="connsiteY0" fmla="*/ 0 h 2740527"/>
              <a:gd name="connsiteX1" fmla="*/ 2856185 w 2856185"/>
              <a:gd name="connsiteY1" fmla="*/ 0 h 2740527"/>
              <a:gd name="connsiteX2" fmla="*/ 115658 w 2856185"/>
              <a:gd name="connsiteY2" fmla="*/ 2740527 h 2740527"/>
              <a:gd name="connsiteX3" fmla="*/ 0 w 2856185"/>
              <a:gd name="connsiteY3" fmla="*/ 2734687 h 2740527"/>
              <a:gd name="connsiteX4" fmla="*/ 0 w 2856185"/>
              <a:gd name="connsiteY4" fmla="*/ 1364424 h 2740527"/>
              <a:gd name="connsiteX5" fmla="*/ 115659 w 2856185"/>
              <a:gd name="connsiteY5" fmla="*/ 1370264 h 2740527"/>
              <a:gd name="connsiteX6" fmla="*/ 1485923 w 2856185"/>
              <a:gd name="connsiteY6" fmla="*/ 0 h 2740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6185" h="2740527">
                <a:moveTo>
                  <a:pt x="1485923" y="0"/>
                </a:moveTo>
                <a:lnTo>
                  <a:pt x="2856185" y="0"/>
                </a:lnTo>
                <a:cubicBezTo>
                  <a:pt x="2856185" y="1513551"/>
                  <a:pt x="1629209" y="2740527"/>
                  <a:pt x="115658" y="2740527"/>
                </a:cubicBezTo>
                <a:lnTo>
                  <a:pt x="0" y="2734687"/>
                </a:lnTo>
                <a:lnTo>
                  <a:pt x="0" y="1364424"/>
                </a:lnTo>
                <a:lnTo>
                  <a:pt x="115659" y="1370264"/>
                </a:lnTo>
                <a:cubicBezTo>
                  <a:pt x="872435" y="1370264"/>
                  <a:pt x="1485923" y="756776"/>
                  <a:pt x="1485923" y="0"/>
                </a:cubicBezTo>
                <a:close/>
              </a:path>
            </a:pathLst>
          </a:custGeom>
          <a:gradFill flip="none" rotWithShape="1">
            <a:gsLst>
              <a:gs pos="0">
                <a:srgbClr val="F9FAFD"/>
              </a:gs>
              <a:gs pos="100000">
                <a:schemeClr val="accent1">
                  <a:lumMod val="20000"/>
                  <a:lumOff val="80000"/>
                  <a:alpha val="0"/>
                </a:schemeClr>
              </a:gs>
            </a:gsLst>
            <a:lin ang="5400000" scaled="1"/>
            <a:tileRect/>
          </a:gra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Tree>
    <p:extLst>
      <p:ext uri="{BB962C8B-B14F-4D97-AF65-F5344CB8AC3E}">
        <p14:creationId xmlns:p14="http://schemas.microsoft.com/office/powerpoint/2010/main" val="21856517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5">
    <p:bg>
      <p:bgPr>
        <a:solidFill>
          <a:schemeClr val="bg1"/>
        </a:solidFill>
        <a:effectLst/>
      </p:bgPr>
    </p:bg>
    <p:spTree>
      <p:nvGrpSpPr>
        <p:cNvPr id="1" name=""/>
        <p:cNvGrpSpPr/>
        <p:nvPr/>
      </p:nvGrpSpPr>
      <p:grpSpPr>
        <a:xfrm>
          <a:off x="0" y="0"/>
          <a:ext cx="0" cy="0"/>
          <a:chOff x="0" y="0"/>
          <a:chExt cx="0" cy="0"/>
        </a:xfrm>
      </p:grpSpPr>
      <p:sp>
        <p:nvSpPr>
          <p:cNvPr id="18" name="Lingkaran: Berongga 17">
            <a:extLst>
              <a:ext uri="{FF2B5EF4-FFF2-40B4-BE49-F238E27FC236}">
                <a16:creationId xmlns:a16="http://schemas.microsoft.com/office/drawing/2014/main" id="{9702AE23-AECF-4A8B-9064-B56F393493A2}"/>
              </a:ext>
            </a:extLst>
          </p:cNvPr>
          <p:cNvSpPr/>
          <p:nvPr userDrawn="1"/>
        </p:nvSpPr>
        <p:spPr>
          <a:xfrm rot="6200706">
            <a:off x="5347384" y="1431219"/>
            <a:ext cx="5176762" cy="5176762"/>
          </a:xfrm>
          <a:prstGeom prst="donut">
            <a:avLst>
              <a:gd name="adj" fmla="val 14761"/>
            </a:avLst>
          </a:prstGeom>
          <a:gradFill>
            <a:gsLst>
              <a:gs pos="41000">
                <a:srgbClr val="F9FAFD">
                  <a:alpha val="72000"/>
                </a:srgbClr>
              </a:gs>
              <a:gs pos="100000">
                <a:schemeClr val="accent1">
                  <a:lumMod val="20000"/>
                  <a:lumOff val="80000"/>
                  <a:alpha val="0"/>
                </a:schemeClr>
              </a:gs>
            </a:gsLst>
            <a:lin ang="5400000" scaled="1"/>
          </a:gra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17" name="Tampungan Gambar 16">
            <a:extLst>
              <a:ext uri="{FF2B5EF4-FFF2-40B4-BE49-F238E27FC236}">
                <a16:creationId xmlns:a16="http://schemas.microsoft.com/office/drawing/2014/main" id="{4654BD94-AD28-447B-B12D-2524091A0CC5}"/>
              </a:ext>
            </a:extLst>
          </p:cNvPr>
          <p:cNvSpPr>
            <a:spLocks noGrp="1"/>
          </p:cNvSpPr>
          <p:nvPr>
            <p:ph type="pic" sz="quarter" idx="10"/>
          </p:nvPr>
        </p:nvSpPr>
        <p:spPr>
          <a:xfrm>
            <a:off x="586660" y="2044698"/>
            <a:ext cx="2755309" cy="4175198"/>
          </a:xfrm>
          <a:custGeom>
            <a:avLst/>
            <a:gdLst>
              <a:gd name="connsiteX0" fmla="*/ 0 w 5502103"/>
              <a:gd name="connsiteY0" fmla="*/ 0 h 4245429"/>
              <a:gd name="connsiteX1" fmla="*/ 5502103 w 5502103"/>
              <a:gd name="connsiteY1" fmla="*/ 0 h 4245429"/>
              <a:gd name="connsiteX2" fmla="*/ 5502103 w 5502103"/>
              <a:gd name="connsiteY2" fmla="*/ 4245429 h 4245429"/>
              <a:gd name="connsiteX3" fmla="*/ 0 w 5502103"/>
              <a:gd name="connsiteY3" fmla="*/ 4245429 h 4245429"/>
            </a:gdLst>
            <a:ahLst/>
            <a:cxnLst>
              <a:cxn ang="0">
                <a:pos x="connsiteX0" y="connsiteY0"/>
              </a:cxn>
              <a:cxn ang="0">
                <a:pos x="connsiteX1" y="connsiteY1"/>
              </a:cxn>
              <a:cxn ang="0">
                <a:pos x="connsiteX2" y="connsiteY2"/>
              </a:cxn>
              <a:cxn ang="0">
                <a:pos x="connsiteX3" y="connsiteY3"/>
              </a:cxn>
            </a:cxnLst>
            <a:rect l="l" t="t" r="r" b="b"/>
            <a:pathLst>
              <a:path w="5502103" h="4245429">
                <a:moveTo>
                  <a:pt x="0" y="0"/>
                </a:moveTo>
                <a:lnTo>
                  <a:pt x="5502103" y="0"/>
                </a:lnTo>
                <a:lnTo>
                  <a:pt x="5502103" y="4245429"/>
                </a:lnTo>
                <a:lnTo>
                  <a:pt x="0" y="4245429"/>
                </a:lnTo>
                <a:close/>
              </a:path>
            </a:pathLst>
          </a:custGeom>
          <a:pattFill prst="ltDnDiag">
            <a:fgClr>
              <a:schemeClr val="accent1"/>
            </a:fgClr>
            <a:bgClr>
              <a:schemeClr val="bg1"/>
            </a:bgClr>
          </a:pattFill>
          <a:ln>
            <a:noFill/>
          </a:ln>
        </p:spPr>
        <p:txBody>
          <a:bodyPr wrap="square" anchor="ctr">
            <a:noAutofit/>
          </a:bodyPr>
          <a:lstStyle>
            <a:lvl1pPr algn="ctr">
              <a:defRPr sz="1200">
                <a:solidFill>
                  <a:schemeClr val="bg1"/>
                </a:solidFill>
                <a:latin typeface="Arial" panose="020B0604020202020204" pitchFamily="34" charset="0"/>
                <a:cs typeface="Arial" panose="020B0604020202020204" pitchFamily="34" charset="0"/>
              </a:defRPr>
            </a:lvl1pPr>
          </a:lstStyle>
          <a:p>
            <a:endParaRPr lang="en-ID"/>
          </a:p>
        </p:txBody>
      </p:sp>
      <p:sp>
        <p:nvSpPr>
          <p:cNvPr id="20" name="Tampungan Gambar 19">
            <a:extLst>
              <a:ext uri="{FF2B5EF4-FFF2-40B4-BE49-F238E27FC236}">
                <a16:creationId xmlns:a16="http://schemas.microsoft.com/office/drawing/2014/main" id="{608F53AA-CD23-4535-B6F3-048830351F64}"/>
              </a:ext>
            </a:extLst>
          </p:cNvPr>
          <p:cNvSpPr>
            <a:spLocks noGrp="1"/>
          </p:cNvSpPr>
          <p:nvPr>
            <p:ph type="pic" sz="quarter" idx="11"/>
          </p:nvPr>
        </p:nvSpPr>
        <p:spPr>
          <a:xfrm>
            <a:off x="3341968" y="2044698"/>
            <a:ext cx="2752751" cy="4175198"/>
          </a:xfrm>
          <a:custGeom>
            <a:avLst/>
            <a:gdLst>
              <a:gd name="connsiteX0" fmla="*/ 0 w 5502103"/>
              <a:gd name="connsiteY0" fmla="*/ 0 h 4245429"/>
              <a:gd name="connsiteX1" fmla="*/ 5502103 w 5502103"/>
              <a:gd name="connsiteY1" fmla="*/ 0 h 4245429"/>
              <a:gd name="connsiteX2" fmla="*/ 5502103 w 5502103"/>
              <a:gd name="connsiteY2" fmla="*/ 4245429 h 4245429"/>
              <a:gd name="connsiteX3" fmla="*/ 0 w 5502103"/>
              <a:gd name="connsiteY3" fmla="*/ 4245429 h 4245429"/>
            </a:gdLst>
            <a:ahLst/>
            <a:cxnLst>
              <a:cxn ang="0">
                <a:pos x="connsiteX0" y="connsiteY0"/>
              </a:cxn>
              <a:cxn ang="0">
                <a:pos x="connsiteX1" y="connsiteY1"/>
              </a:cxn>
              <a:cxn ang="0">
                <a:pos x="connsiteX2" y="connsiteY2"/>
              </a:cxn>
              <a:cxn ang="0">
                <a:pos x="connsiteX3" y="connsiteY3"/>
              </a:cxn>
            </a:cxnLst>
            <a:rect l="l" t="t" r="r" b="b"/>
            <a:pathLst>
              <a:path w="5502103" h="4245429">
                <a:moveTo>
                  <a:pt x="0" y="0"/>
                </a:moveTo>
                <a:lnTo>
                  <a:pt x="5502103" y="0"/>
                </a:lnTo>
                <a:lnTo>
                  <a:pt x="5502103" y="4245429"/>
                </a:lnTo>
                <a:lnTo>
                  <a:pt x="0" y="4245429"/>
                </a:lnTo>
                <a:close/>
              </a:path>
            </a:pathLst>
          </a:custGeom>
          <a:pattFill prst="ltDnDiag">
            <a:fgClr>
              <a:schemeClr val="accent1"/>
            </a:fgClr>
            <a:bgClr>
              <a:schemeClr val="bg1"/>
            </a:bgClr>
          </a:pattFill>
          <a:ln>
            <a:noFill/>
          </a:ln>
        </p:spPr>
        <p:txBody>
          <a:bodyPr wrap="square" anchor="ctr">
            <a:noAutofit/>
          </a:bodyPr>
          <a:lstStyle>
            <a:lvl1pPr algn="ctr">
              <a:defRPr sz="1200">
                <a:solidFill>
                  <a:schemeClr val="bg1"/>
                </a:solidFill>
                <a:latin typeface="Arial" panose="020B0604020202020204" pitchFamily="34" charset="0"/>
                <a:cs typeface="Arial" panose="020B0604020202020204" pitchFamily="34" charset="0"/>
              </a:defRPr>
            </a:lvl1pPr>
          </a:lstStyle>
          <a:p>
            <a:endParaRPr lang="en-ID"/>
          </a:p>
        </p:txBody>
      </p:sp>
      <p:sp>
        <p:nvSpPr>
          <p:cNvPr id="22" name="Tampungan Gambar 21">
            <a:extLst>
              <a:ext uri="{FF2B5EF4-FFF2-40B4-BE49-F238E27FC236}">
                <a16:creationId xmlns:a16="http://schemas.microsoft.com/office/drawing/2014/main" id="{F3395B69-A331-4DE8-97D7-FD7CFA657F12}"/>
              </a:ext>
            </a:extLst>
          </p:cNvPr>
          <p:cNvSpPr>
            <a:spLocks noGrp="1"/>
          </p:cNvSpPr>
          <p:nvPr>
            <p:ph type="pic" sz="quarter" idx="13"/>
          </p:nvPr>
        </p:nvSpPr>
        <p:spPr>
          <a:xfrm>
            <a:off x="6094719" y="2044698"/>
            <a:ext cx="2752750" cy="4175198"/>
          </a:xfrm>
          <a:custGeom>
            <a:avLst/>
            <a:gdLst>
              <a:gd name="connsiteX0" fmla="*/ 0 w 5502103"/>
              <a:gd name="connsiteY0" fmla="*/ 0 h 4245429"/>
              <a:gd name="connsiteX1" fmla="*/ 5502103 w 5502103"/>
              <a:gd name="connsiteY1" fmla="*/ 0 h 4245429"/>
              <a:gd name="connsiteX2" fmla="*/ 5502103 w 5502103"/>
              <a:gd name="connsiteY2" fmla="*/ 4245429 h 4245429"/>
              <a:gd name="connsiteX3" fmla="*/ 0 w 5502103"/>
              <a:gd name="connsiteY3" fmla="*/ 4245429 h 4245429"/>
            </a:gdLst>
            <a:ahLst/>
            <a:cxnLst>
              <a:cxn ang="0">
                <a:pos x="connsiteX0" y="connsiteY0"/>
              </a:cxn>
              <a:cxn ang="0">
                <a:pos x="connsiteX1" y="connsiteY1"/>
              </a:cxn>
              <a:cxn ang="0">
                <a:pos x="connsiteX2" y="connsiteY2"/>
              </a:cxn>
              <a:cxn ang="0">
                <a:pos x="connsiteX3" y="connsiteY3"/>
              </a:cxn>
            </a:cxnLst>
            <a:rect l="l" t="t" r="r" b="b"/>
            <a:pathLst>
              <a:path w="5502103" h="4245429">
                <a:moveTo>
                  <a:pt x="0" y="0"/>
                </a:moveTo>
                <a:lnTo>
                  <a:pt x="5502103" y="0"/>
                </a:lnTo>
                <a:lnTo>
                  <a:pt x="5502103" y="4245429"/>
                </a:lnTo>
                <a:lnTo>
                  <a:pt x="0" y="4245429"/>
                </a:lnTo>
                <a:close/>
              </a:path>
            </a:pathLst>
          </a:custGeom>
          <a:pattFill prst="ltDnDiag">
            <a:fgClr>
              <a:schemeClr val="accent1"/>
            </a:fgClr>
            <a:bgClr>
              <a:schemeClr val="bg1"/>
            </a:bgClr>
          </a:pattFill>
          <a:ln>
            <a:noFill/>
          </a:ln>
        </p:spPr>
        <p:txBody>
          <a:bodyPr wrap="square" anchor="ctr">
            <a:noAutofit/>
          </a:bodyPr>
          <a:lstStyle>
            <a:lvl1pPr algn="ctr">
              <a:defRPr sz="1200">
                <a:solidFill>
                  <a:schemeClr val="bg1"/>
                </a:solidFill>
                <a:latin typeface="Arial" panose="020B0604020202020204" pitchFamily="34" charset="0"/>
                <a:cs typeface="Arial" panose="020B0604020202020204" pitchFamily="34" charset="0"/>
              </a:defRPr>
            </a:lvl1pPr>
          </a:lstStyle>
          <a:p>
            <a:endParaRPr lang="en-ID"/>
          </a:p>
        </p:txBody>
      </p:sp>
      <p:sp>
        <p:nvSpPr>
          <p:cNvPr id="30" name="Tampungan Gambar 29">
            <a:extLst>
              <a:ext uri="{FF2B5EF4-FFF2-40B4-BE49-F238E27FC236}">
                <a16:creationId xmlns:a16="http://schemas.microsoft.com/office/drawing/2014/main" id="{13ECC11F-5E5C-4BBB-8F7C-8236D8372DEE}"/>
              </a:ext>
            </a:extLst>
          </p:cNvPr>
          <p:cNvSpPr>
            <a:spLocks noGrp="1"/>
          </p:cNvSpPr>
          <p:nvPr>
            <p:ph type="pic" sz="quarter" idx="14"/>
          </p:nvPr>
        </p:nvSpPr>
        <p:spPr>
          <a:xfrm>
            <a:off x="8832898" y="2044698"/>
            <a:ext cx="2755309" cy="4175198"/>
          </a:xfrm>
          <a:custGeom>
            <a:avLst/>
            <a:gdLst>
              <a:gd name="connsiteX0" fmla="*/ 0 w 5502103"/>
              <a:gd name="connsiteY0" fmla="*/ 0 h 4245429"/>
              <a:gd name="connsiteX1" fmla="*/ 5502103 w 5502103"/>
              <a:gd name="connsiteY1" fmla="*/ 0 h 4245429"/>
              <a:gd name="connsiteX2" fmla="*/ 5502103 w 5502103"/>
              <a:gd name="connsiteY2" fmla="*/ 4245429 h 4245429"/>
              <a:gd name="connsiteX3" fmla="*/ 0 w 5502103"/>
              <a:gd name="connsiteY3" fmla="*/ 4245429 h 4245429"/>
            </a:gdLst>
            <a:ahLst/>
            <a:cxnLst>
              <a:cxn ang="0">
                <a:pos x="connsiteX0" y="connsiteY0"/>
              </a:cxn>
              <a:cxn ang="0">
                <a:pos x="connsiteX1" y="connsiteY1"/>
              </a:cxn>
              <a:cxn ang="0">
                <a:pos x="connsiteX2" y="connsiteY2"/>
              </a:cxn>
              <a:cxn ang="0">
                <a:pos x="connsiteX3" y="connsiteY3"/>
              </a:cxn>
            </a:cxnLst>
            <a:rect l="l" t="t" r="r" b="b"/>
            <a:pathLst>
              <a:path w="5502103" h="4245429">
                <a:moveTo>
                  <a:pt x="0" y="0"/>
                </a:moveTo>
                <a:lnTo>
                  <a:pt x="5502103" y="0"/>
                </a:lnTo>
                <a:lnTo>
                  <a:pt x="5502103" y="4245429"/>
                </a:lnTo>
                <a:lnTo>
                  <a:pt x="0" y="4245429"/>
                </a:lnTo>
                <a:close/>
              </a:path>
            </a:pathLst>
          </a:custGeom>
          <a:pattFill prst="ltDnDiag">
            <a:fgClr>
              <a:schemeClr val="accent1"/>
            </a:fgClr>
            <a:bgClr>
              <a:schemeClr val="bg1"/>
            </a:bgClr>
          </a:pattFill>
          <a:ln>
            <a:noFill/>
          </a:ln>
        </p:spPr>
        <p:txBody>
          <a:bodyPr wrap="square" anchor="ctr">
            <a:noAutofit/>
          </a:bodyPr>
          <a:lstStyle>
            <a:lvl1pPr algn="ctr">
              <a:defRPr sz="1200">
                <a:solidFill>
                  <a:schemeClr val="bg1"/>
                </a:solidFill>
                <a:latin typeface="Arial" panose="020B0604020202020204" pitchFamily="34" charset="0"/>
                <a:cs typeface="Arial" panose="020B0604020202020204" pitchFamily="34" charset="0"/>
              </a:defRPr>
            </a:lvl1pPr>
          </a:lstStyle>
          <a:p>
            <a:endParaRPr lang="en-ID"/>
          </a:p>
        </p:txBody>
      </p:sp>
      <p:sp>
        <p:nvSpPr>
          <p:cNvPr id="19" name="Bentuk Bebas: Bentuk 18">
            <a:extLst>
              <a:ext uri="{FF2B5EF4-FFF2-40B4-BE49-F238E27FC236}">
                <a16:creationId xmlns:a16="http://schemas.microsoft.com/office/drawing/2014/main" id="{EBBB4B65-05C1-4452-AA05-24B98F0B3E1C}"/>
              </a:ext>
            </a:extLst>
          </p:cNvPr>
          <p:cNvSpPr/>
          <p:nvPr userDrawn="1"/>
        </p:nvSpPr>
        <p:spPr>
          <a:xfrm>
            <a:off x="1" y="1"/>
            <a:ext cx="2856185" cy="2740527"/>
          </a:xfrm>
          <a:custGeom>
            <a:avLst/>
            <a:gdLst>
              <a:gd name="connsiteX0" fmla="*/ 1485923 w 2856185"/>
              <a:gd name="connsiteY0" fmla="*/ 0 h 2740527"/>
              <a:gd name="connsiteX1" fmla="*/ 2856185 w 2856185"/>
              <a:gd name="connsiteY1" fmla="*/ 0 h 2740527"/>
              <a:gd name="connsiteX2" fmla="*/ 115658 w 2856185"/>
              <a:gd name="connsiteY2" fmla="*/ 2740527 h 2740527"/>
              <a:gd name="connsiteX3" fmla="*/ 0 w 2856185"/>
              <a:gd name="connsiteY3" fmla="*/ 2734687 h 2740527"/>
              <a:gd name="connsiteX4" fmla="*/ 0 w 2856185"/>
              <a:gd name="connsiteY4" fmla="*/ 1364424 h 2740527"/>
              <a:gd name="connsiteX5" fmla="*/ 115659 w 2856185"/>
              <a:gd name="connsiteY5" fmla="*/ 1370264 h 2740527"/>
              <a:gd name="connsiteX6" fmla="*/ 1485923 w 2856185"/>
              <a:gd name="connsiteY6" fmla="*/ 0 h 2740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6185" h="2740527">
                <a:moveTo>
                  <a:pt x="1485923" y="0"/>
                </a:moveTo>
                <a:lnTo>
                  <a:pt x="2856185" y="0"/>
                </a:lnTo>
                <a:cubicBezTo>
                  <a:pt x="2856185" y="1513551"/>
                  <a:pt x="1629209" y="2740527"/>
                  <a:pt x="115658" y="2740527"/>
                </a:cubicBezTo>
                <a:lnTo>
                  <a:pt x="0" y="2734687"/>
                </a:lnTo>
                <a:lnTo>
                  <a:pt x="0" y="1364424"/>
                </a:lnTo>
                <a:lnTo>
                  <a:pt x="115659" y="1370264"/>
                </a:lnTo>
                <a:cubicBezTo>
                  <a:pt x="872435" y="1370264"/>
                  <a:pt x="1485923" y="756776"/>
                  <a:pt x="1485923" y="0"/>
                </a:cubicBezTo>
                <a:close/>
              </a:path>
            </a:pathLst>
          </a:custGeom>
          <a:gradFill flip="none" rotWithShape="1">
            <a:gsLst>
              <a:gs pos="0">
                <a:srgbClr val="F9FAFD"/>
              </a:gs>
              <a:gs pos="100000">
                <a:schemeClr val="accent1">
                  <a:lumMod val="20000"/>
                  <a:lumOff val="80000"/>
                  <a:alpha val="0"/>
                </a:schemeClr>
              </a:gs>
            </a:gsLst>
            <a:lin ang="5400000" scaled="1"/>
            <a:tileRect/>
          </a:gra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Tree>
    <p:extLst>
      <p:ext uri="{BB962C8B-B14F-4D97-AF65-F5344CB8AC3E}">
        <p14:creationId xmlns:p14="http://schemas.microsoft.com/office/powerpoint/2010/main" val="39359836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 6">
    <p:bg>
      <p:bgPr>
        <a:solidFill>
          <a:schemeClr val="bg1"/>
        </a:solidFill>
        <a:effectLst/>
      </p:bgPr>
    </p:bg>
    <p:spTree>
      <p:nvGrpSpPr>
        <p:cNvPr id="1" name=""/>
        <p:cNvGrpSpPr/>
        <p:nvPr/>
      </p:nvGrpSpPr>
      <p:grpSpPr>
        <a:xfrm>
          <a:off x="0" y="0"/>
          <a:ext cx="0" cy="0"/>
          <a:chOff x="0" y="0"/>
          <a:chExt cx="0" cy="0"/>
        </a:xfrm>
      </p:grpSpPr>
      <p:sp>
        <p:nvSpPr>
          <p:cNvPr id="18" name="Lingkaran: Berongga 17">
            <a:extLst>
              <a:ext uri="{FF2B5EF4-FFF2-40B4-BE49-F238E27FC236}">
                <a16:creationId xmlns:a16="http://schemas.microsoft.com/office/drawing/2014/main" id="{9702AE23-AECF-4A8B-9064-B56F393493A2}"/>
              </a:ext>
            </a:extLst>
          </p:cNvPr>
          <p:cNvSpPr/>
          <p:nvPr userDrawn="1"/>
        </p:nvSpPr>
        <p:spPr>
          <a:xfrm rot="6200706">
            <a:off x="5347384" y="1431219"/>
            <a:ext cx="5176762" cy="5176762"/>
          </a:xfrm>
          <a:prstGeom prst="donut">
            <a:avLst>
              <a:gd name="adj" fmla="val 14761"/>
            </a:avLst>
          </a:prstGeom>
          <a:gradFill>
            <a:gsLst>
              <a:gs pos="41000">
                <a:srgbClr val="F9FAFD">
                  <a:alpha val="72000"/>
                </a:srgbClr>
              </a:gs>
              <a:gs pos="100000">
                <a:schemeClr val="accent1">
                  <a:lumMod val="20000"/>
                  <a:lumOff val="80000"/>
                  <a:alpha val="0"/>
                </a:schemeClr>
              </a:gs>
            </a:gsLst>
            <a:lin ang="5400000" scaled="1"/>
          </a:gra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13" name="Tampungan Gambar 12">
            <a:extLst>
              <a:ext uri="{FF2B5EF4-FFF2-40B4-BE49-F238E27FC236}">
                <a16:creationId xmlns:a16="http://schemas.microsoft.com/office/drawing/2014/main" id="{69F8FB4F-88CC-4322-A50C-2B928DBEEC03}"/>
              </a:ext>
            </a:extLst>
          </p:cNvPr>
          <p:cNvSpPr>
            <a:spLocks noGrp="1"/>
          </p:cNvSpPr>
          <p:nvPr>
            <p:ph type="pic" sz="quarter" idx="11"/>
          </p:nvPr>
        </p:nvSpPr>
        <p:spPr>
          <a:xfrm>
            <a:off x="6718680" y="2"/>
            <a:ext cx="5080000" cy="6857999"/>
          </a:xfrm>
          <a:prstGeom prst="parallelogram">
            <a:avLst>
              <a:gd name="adj" fmla="val 30824"/>
            </a:avLst>
          </a:prstGeom>
          <a:pattFill prst="ltDnDiag">
            <a:fgClr>
              <a:schemeClr val="accent1"/>
            </a:fgClr>
            <a:bgClr>
              <a:schemeClr val="bg1"/>
            </a:bgClr>
          </a:pattFill>
          <a:ln>
            <a:noFill/>
          </a:ln>
        </p:spPr>
        <p:txBody>
          <a:bodyPr wrap="square" anchor="ctr">
            <a:noAutofit/>
          </a:bodyPr>
          <a:lstStyle>
            <a:lvl1pPr algn="ctr">
              <a:defRPr sz="1200">
                <a:solidFill>
                  <a:schemeClr val="tx1">
                    <a:lumMod val="75000"/>
                    <a:lumOff val="25000"/>
                  </a:schemeClr>
                </a:solidFill>
                <a:latin typeface="Arial" panose="020B0604020202020204" pitchFamily="34" charset="0"/>
                <a:cs typeface="Arial" panose="020B0604020202020204" pitchFamily="34" charset="0"/>
              </a:defRPr>
            </a:lvl1pPr>
          </a:lstStyle>
          <a:p>
            <a:endParaRPr lang="en-ID"/>
          </a:p>
        </p:txBody>
      </p:sp>
      <p:sp>
        <p:nvSpPr>
          <p:cNvPr id="19" name="Bentuk Bebas: Bentuk 18">
            <a:extLst>
              <a:ext uri="{FF2B5EF4-FFF2-40B4-BE49-F238E27FC236}">
                <a16:creationId xmlns:a16="http://schemas.microsoft.com/office/drawing/2014/main" id="{EBBB4B65-05C1-4452-AA05-24B98F0B3E1C}"/>
              </a:ext>
            </a:extLst>
          </p:cNvPr>
          <p:cNvSpPr/>
          <p:nvPr userDrawn="1"/>
        </p:nvSpPr>
        <p:spPr>
          <a:xfrm>
            <a:off x="1" y="1"/>
            <a:ext cx="2856185" cy="2740527"/>
          </a:xfrm>
          <a:custGeom>
            <a:avLst/>
            <a:gdLst>
              <a:gd name="connsiteX0" fmla="*/ 1485923 w 2856185"/>
              <a:gd name="connsiteY0" fmla="*/ 0 h 2740527"/>
              <a:gd name="connsiteX1" fmla="*/ 2856185 w 2856185"/>
              <a:gd name="connsiteY1" fmla="*/ 0 h 2740527"/>
              <a:gd name="connsiteX2" fmla="*/ 115658 w 2856185"/>
              <a:gd name="connsiteY2" fmla="*/ 2740527 h 2740527"/>
              <a:gd name="connsiteX3" fmla="*/ 0 w 2856185"/>
              <a:gd name="connsiteY3" fmla="*/ 2734687 h 2740527"/>
              <a:gd name="connsiteX4" fmla="*/ 0 w 2856185"/>
              <a:gd name="connsiteY4" fmla="*/ 1364424 h 2740527"/>
              <a:gd name="connsiteX5" fmla="*/ 115659 w 2856185"/>
              <a:gd name="connsiteY5" fmla="*/ 1370264 h 2740527"/>
              <a:gd name="connsiteX6" fmla="*/ 1485923 w 2856185"/>
              <a:gd name="connsiteY6" fmla="*/ 0 h 2740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6185" h="2740527">
                <a:moveTo>
                  <a:pt x="1485923" y="0"/>
                </a:moveTo>
                <a:lnTo>
                  <a:pt x="2856185" y="0"/>
                </a:lnTo>
                <a:cubicBezTo>
                  <a:pt x="2856185" y="1513551"/>
                  <a:pt x="1629209" y="2740527"/>
                  <a:pt x="115658" y="2740527"/>
                </a:cubicBezTo>
                <a:lnTo>
                  <a:pt x="0" y="2734687"/>
                </a:lnTo>
                <a:lnTo>
                  <a:pt x="0" y="1364424"/>
                </a:lnTo>
                <a:lnTo>
                  <a:pt x="115659" y="1370264"/>
                </a:lnTo>
                <a:cubicBezTo>
                  <a:pt x="872435" y="1370264"/>
                  <a:pt x="1485923" y="756776"/>
                  <a:pt x="1485923" y="0"/>
                </a:cubicBezTo>
                <a:close/>
              </a:path>
            </a:pathLst>
          </a:custGeom>
          <a:gradFill flip="none" rotWithShape="1">
            <a:gsLst>
              <a:gs pos="0">
                <a:srgbClr val="F9FAFD"/>
              </a:gs>
              <a:gs pos="100000">
                <a:schemeClr val="accent1">
                  <a:lumMod val="20000"/>
                  <a:lumOff val="80000"/>
                  <a:alpha val="0"/>
                </a:schemeClr>
              </a:gs>
            </a:gsLst>
            <a:lin ang="5400000" scaled="1"/>
            <a:tileRect/>
          </a:gra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Tree>
    <p:extLst>
      <p:ext uri="{BB962C8B-B14F-4D97-AF65-F5344CB8AC3E}">
        <p14:creationId xmlns:p14="http://schemas.microsoft.com/office/powerpoint/2010/main" val="10901381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reak Slide">
    <p:bg>
      <p:bgPr>
        <a:solidFill>
          <a:schemeClr val="bg1"/>
        </a:solidFill>
        <a:effectLst/>
      </p:bgPr>
    </p:bg>
    <p:spTree>
      <p:nvGrpSpPr>
        <p:cNvPr id="1" name=""/>
        <p:cNvGrpSpPr/>
        <p:nvPr/>
      </p:nvGrpSpPr>
      <p:grpSpPr>
        <a:xfrm>
          <a:off x="0" y="0"/>
          <a:ext cx="0" cy="0"/>
          <a:chOff x="0" y="0"/>
          <a:chExt cx="0" cy="0"/>
        </a:xfrm>
      </p:grpSpPr>
      <p:sp>
        <p:nvSpPr>
          <p:cNvPr id="18" name="Lingkaran: Berongga 17">
            <a:extLst>
              <a:ext uri="{FF2B5EF4-FFF2-40B4-BE49-F238E27FC236}">
                <a16:creationId xmlns:a16="http://schemas.microsoft.com/office/drawing/2014/main" id="{9702AE23-AECF-4A8B-9064-B56F393493A2}"/>
              </a:ext>
            </a:extLst>
          </p:cNvPr>
          <p:cNvSpPr/>
          <p:nvPr userDrawn="1"/>
        </p:nvSpPr>
        <p:spPr>
          <a:xfrm rot="6200706">
            <a:off x="5347384" y="1431219"/>
            <a:ext cx="5176762" cy="5176762"/>
          </a:xfrm>
          <a:prstGeom prst="donut">
            <a:avLst>
              <a:gd name="adj" fmla="val 14761"/>
            </a:avLst>
          </a:prstGeom>
          <a:gradFill>
            <a:gsLst>
              <a:gs pos="41000">
                <a:srgbClr val="F9FAFD">
                  <a:alpha val="72000"/>
                </a:srgbClr>
              </a:gs>
              <a:gs pos="100000">
                <a:schemeClr val="accent1">
                  <a:lumMod val="20000"/>
                  <a:lumOff val="80000"/>
                  <a:alpha val="0"/>
                </a:schemeClr>
              </a:gs>
            </a:gsLst>
            <a:lin ang="5400000" scaled="1"/>
          </a:gra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19" name="Bentuk Bebas: Bentuk 18">
            <a:extLst>
              <a:ext uri="{FF2B5EF4-FFF2-40B4-BE49-F238E27FC236}">
                <a16:creationId xmlns:a16="http://schemas.microsoft.com/office/drawing/2014/main" id="{EBBB4B65-05C1-4452-AA05-24B98F0B3E1C}"/>
              </a:ext>
            </a:extLst>
          </p:cNvPr>
          <p:cNvSpPr/>
          <p:nvPr userDrawn="1"/>
        </p:nvSpPr>
        <p:spPr>
          <a:xfrm>
            <a:off x="1" y="1"/>
            <a:ext cx="2856185" cy="2740527"/>
          </a:xfrm>
          <a:custGeom>
            <a:avLst/>
            <a:gdLst>
              <a:gd name="connsiteX0" fmla="*/ 1485923 w 2856185"/>
              <a:gd name="connsiteY0" fmla="*/ 0 h 2740527"/>
              <a:gd name="connsiteX1" fmla="*/ 2856185 w 2856185"/>
              <a:gd name="connsiteY1" fmla="*/ 0 h 2740527"/>
              <a:gd name="connsiteX2" fmla="*/ 115658 w 2856185"/>
              <a:gd name="connsiteY2" fmla="*/ 2740527 h 2740527"/>
              <a:gd name="connsiteX3" fmla="*/ 0 w 2856185"/>
              <a:gd name="connsiteY3" fmla="*/ 2734687 h 2740527"/>
              <a:gd name="connsiteX4" fmla="*/ 0 w 2856185"/>
              <a:gd name="connsiteY4" fmla="*/ 1364424 h 2740527"/>
              <a:gd name="connsiteX5" fmla="*/ 115659 w 2856185"/>
              <a:gd name="connsiteY5" fmla="*/ 1370264 h 2740527"/>
              <a:gd name="connsiteX6" fmla="*/ 1485923 w 2856185"/>
              <a:gd name="connsiteY6" fmla="*/ 0 h 2740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6185" h="2740527">
                <a:moveTo>
                  <a:pt x="1485923" y="0"/>
                </a:moveTo>
                <a:lnTo>
                  <a:pt x="2856185" y="0"/>
                </a:lnTo>
                <a:cubicBezTo>
                  <a:pt x="2856185" y="1513551"/>
                  <a:pt x="1629209" y="2740527"/>
                  <a:pt x="115658" y="2740527"/>
                </a:cubicBezTo>
                <a:lnTo>
                  <a:pt x="0" y="2734687"/>
                </a:lnTo>
                <a:lnTo>
                  <a:pt x="0" y="1364424"/>
                </a:lnTo>
                <a:lnTo>
                  <a:pt x="115659" y="1370264"/>
                </a:lnTo>
                <a:cubicBezTo>
                  <a:pt x="872435" y="1370264"/>
                  <a:pt x="1485923" y="756776"/>
                  <a:pt x="1485923" y="0"/>
                </a:cubicBezTo>
                <a:close/>
              </a:path>
            </a:pathLst>
          </a:custGeom>
          <a:gradFill flip="none" rotWithShape="1">
            <a:gsLst>
              <a:gs pos="0">
                <a:srgbClr val="F9FAFD"/>
              </a:gs>
              <a:gs pos="100000">
                <a:schemeClr val="accent1">
                  <a:lumMod val="20000"/>
                  <a:lumOff val="80000"/>
                  <a:alpha val="0"/>
                </a:schemeClr>
              </a:gs>
            </a:gsLst>
            <a:lin ang="5400000" scaled="1"/>
            <a:tileRect/>
          </a:gra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6" name="Tampungan Gambar 5">
            <a:extLst>
              <a:ext uri="{FF2B5EF4-FFF2-40B4-BE49-F238E27FC236}">
                <a16:creationId xmlns:a16="http://schemas.microsoft.com/office/drawing/2014/main" id="{F0773D89-E838-47A7-81FC-A9BF50DB5E96}"/>
              </a:ext>
            </a:extLst>
          </p:cNvPr>
          <p:cNvSpPr>
            <a:spLocks noGrp="1"/>
          </p:cNvSpPr>
          <p:nvPr>
            <p:ph type="pic" sz="quarter" idx="10"/>
          </p:nvPr>
        </p:nvSpPr>
        <p:spPr>
          <a:xfrm>
            <a:off x="1400897" y="1487809"/>
            <a:ext cx="4272997" cy="4277734"/>
          </a:xfrm>
          <a:custGeom>
            <a:avLst/>
            <a:gdLst>
              <a:gd name="connsiteX0" fmla="*/ 1352503 w 4272997"/>
              <a:gd name="connsiteY0" fmla="*/ 21 h 4277734"/>
              <a:gd name="connsiteX1" fmla="*/ 1415210 w 4272997"/>
              <a:gd name="connsiteY1" fmla="*/ 3701 h 4277734"/>
              <a:gd name="connsiteX2" fmla="*/ 2106137 w 4272997"/>
              <a:gd name="connsiteY2" fmla="*/ 639851 h 4277734"/>
              <a:gd name="connsiteX3" fmla="*/ 2714747 w 4272997"/>
              <a:gd name="connsiteY3" fmla="*/ 1129093 h 4277734"/>
              <a:gd name="connsiteX4" fmla="*/ 3428614 w 4272997"/>
              <a:gd name="connsiteY4" fmla="*/ 1106183 h 4277734"/>
              <a:gd name="connsiteX5" fmla="*/ 3998088 w 4272997"/>
              <a:gd name="connsiteY5" fmla="*/ 1145268 h 4277734"/>
              <a:gd name="connsiteX6" fmla="*/ 4271849 w 4272997"/>
              <a:gd name="connsiteY6" fmla="*/ 1531516 h 4277734"/>
              <a:gd name="connsiteX7" fmla="*/ 4272997 w 4272997"/>
              <a:gd name="connsiteY7" fmla="*/ 1537800 h 4277734"/>
              <a:gd name="connsiteX8" fmla="*/ 4272997 w 4272997"/>
              <a:gd name="connsiteY8" fmla="*/ 1877645 h 4277734"/>
              <a:gd name="connsiteX9" fmla="*/ 4259177 w 4272997"/>
              <a:gd name="connsiteY9" fmla="*/ 1935928 h 4277734"/>
              <a:gd name="connsiteX10" fmla="*/ 4087152 w 4272997"/>
              <a:gd name="connsiteY10" fmla="*/ 2245053 h 4277734"/>
              <a:gd name="connsiteX11" fmla="*/ 3632383 w 4272997"/>
              <a:gd name="connsiteY11" fmla="*/ 2541565 h 4277734"/>
              <a:gd name="connsiteX12" fmla="*/ 2981940 w 4272997"/>
              <a:gd name="connsiteY12" fmla="*/ 2987678 h 4277734"/>
              <a:gd name="connsiteX13" fmla="*/ 2683709 w 4272997"/>
              <a:gd name="connsiteY13" fmla="*/ 3929774 h 4277734"/>
              <a:gd name="connsiteX14" fmla="*/ 1921260 w 4272997"/>
              <a:gd name="connsiteY14" fmla="*/ 4277502 h 4277734"/>
              <a:gd name="connsiteX15" fmla="*/ 1085941 w 4272997"/>
              <a:gd name="connsiteY15" fmla="*/ 3805780 h 4277734"/>
              <a:gd name="connsiteX16" fmla="*/ 809301 w 4272997"/>
              <a:gd name="connsiteY16" fmla="*/ 2948592 h 4277734"/>
              <a:gd name="connsiteX17" fmla="*/ 96783 w 4272997"/>
              <a:gd name="connsiteY17" fmla="*/ 2568520 h 4277734"/>
              <a:gd name="connsiteX18" fmla="*/ 177751 w 4272997"/>
              <a:gd name="connsiteY18" fmla="*/ 1912153 h 4277734"/>
              <a:gd name="connsiteX19" fmla="*/ 637918 w 4272997"/>
              <a:gd name="connsiteY19" fmla="*/ 460596 h 4277734"/>
              <a:gd name="connsiteX20" fmla="*/ 849785 w 4272997"/>
              <a:gd name="connsiteY20" fmla="*/ 157346 h 4277734"/>
              <a:gd name="connsiteX21" fmla="*/ 1352503 w 4272997"/>
              <a:gd name="connsiteY21" fmla="*/ 21 h 4277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72997" h="4277734">
                <a:moveTo>
                  <a:pt x="1352503" y="21"/>
                </a:moveTo>
                <a:cubicBezTo>
                  <a:pt x="1375064" y="-174"/>
                  <a:pt x="1396149" y="1005"/>
                  <a:pt x="1415210" y="3701"/>
                </a:cubicBezTo>
                <a:cubicBezTo>
                  <a:pt x="1787664" y="57610"/>
                  <a:pt x="1901019" y="398600"/>
                  <a:pt x="2106137" y="639851"/>
                </a:cubicBezTo>
                <a:cubicBezTo>
                  <a:pt x="2311256" y="882451"/>
                  <a:pt x="2400321" y="1085966"/>
                  <a:pt x="2714747" y="1129093"/>
                </a:cubicBezTo>
                <a:cubicBezTo>
                  <a:pt x="2909069" y="1154702"/>
                  <a:pt x="3238338" y="1153354"/>
                  <a:pt x="3428614" y="1106183"/>
                </a:cubicBezTo>
                <a:cubicBezTo>
                  <a:pt x="3618888" y="1060357"/>
                  <a:pt x="3838852" y="1033402"/>
                  <a:pt x="3998088" y="1145268"/>
                </a:cubicBezTo>
                <a:cubicBezTo>
                  <a:pt x="4154542" y="1255196"/>
                  <a:pt x="4237064" y="1391842"/>
                  <a:pt x="4271849" y="1531516"/>
                </a:cubicBezTo>
                <a:lnTo>
                  <a:pt x="4272997" y="1537800"/>
                </a:lnTo>
                <a:lnTo>
                  <a:pt x="4272997" y="1877645"/>
                </a:lnTo>
                <a:lnTo>
                  <a:pt x="4259177" y="1935928"/>
                </a:lnTo>
                <a:cubicBezTo>
                  <a:pt x="4217776" y="2082372"/>
                  <a:pt x="4145348" y="2199060"/>
                  <a:pt x="4087152" y="2245053"/>
                </a:cubicBezTo>
                <a:cubicBezTo>
                  <a:pt x="3945458" y="2355571"/>
                  <a:pt x="3822657" y="2464741"/>
                  <a:pt x="3632383" y="2541565"/>
                </a:cubicBezTo>
                <a:cubicBezTo>
                  <a:pt x="3382732" y="2642648"/>
                  <a:pt x="3131732" y="2763948"/>
                  <a:pt x="2981940" y="2987678"/>
                </a:cubicBezTo>
                <a:cubicBezTo>
                  <a:pt x="2797064" y="3263973"/>
                  <a:pt x="2891526" y="3668306"/>
                  <a:pt x="2683709" y="3929774"/>
                </a:cubicBezTo>
                <a:cubicBezTo>
                  <a:pt x="2513676" y="4144071"/>
                  <a:pt x="2195203" y="4284240"/>
                  <a:pt x="1921260" y="4277502"/>
                </a:cubicBezTo>
                <a:cubicBezTo>
                  <a:pt x="1600088" y="4269415"/>
                  <a:pt x="1239781" y="4088813"/>
                  <a:pt x="1085941" y="3805780"/>
                </a:cubicBezTo>
                <a:cubicBezTo>
                  <a:pt x="940199" y="3537571"/>
                  <a:pt x="1036011" y="3153455"/>
                  <a:pt x="809301" y="2948592"/>
                </a:cubicBezTo>
                <a:cubicBezTo>
                  <a:pt x="604183" y="2763948"/>
                  <a:pt x="285709" y="2769338"/>
                  <a:pt x="96783" y="2568520"/>
                </a:cubicBezTo>
                <a:cubicBezTo>
                  <a:pt x="-85394" y="2373092"/>
                  <a:pt x="17164" y="1988975"/>
                  <a:pt x="177751" y="1912153"/>
                </a:cubicBezTo>
                <a:cubicBezTo>
                  <a:pt x="1068398" y="1482211"/>
                  <a:pt x="521865" y="1017228"/>
                  <a:pt x="637918" y="460596"/>
                </a:cubicBezTo>
                <a:cubicBezTo>
                  <a:pt x="656811" y="368947"/>
                  <a:pt x="756671" y="226084"/>
                  <a:pt x="849785" y="157346"/>
                </a:cubicBezTo>
                <a:cubicBezTo>
                  <a:pt x="964320" y="70077"/>
                  <a:pt x="1194574" y="1384"/>
                  <a:pt x="1352503" y="21"/>
                </a:cubicBezTo>
                <a:close/>
              </a:path>
            </a:pathLst>
          </a:custGeom>
          <a:pattFill prst="ltDnDiag">
            <a:fgClr>
              <a:schemeClr val="accent1"/>
            </a:fgClr>
            <a:bgClr>
              <a:schemeClr val="bg1"/>
            </a:bgClr>
          </a:pattFill>
          <a:ln>
            <a:noFill/>
          </a:ln>
        </p:spPr>
        <p:txBody>
          <a:bodyPr wrap="square" anchor="ctr">
            <a:noAutofit/>
          </a:bodyPr>
          <a:lstStyle>
            <a:lvl1pPr algn="ctr">
              <a:defRPr sz="1200">
                <a:solidFill>
                  <a:schemeClr val="tx1">
                    <a:lumMod val="75000"/>
                    <a:lumOff val="25000"/>
                  </a:schemeClr>
                </a:solidFill>
                <a:latin typeface="Arial" panose="020B0604020202020204" pitchFamily="34" charset="0"/>
                <a:cs typeface="Arial" panose="020B0604020202020204" pitchFamily="34" charset="0"/>
              </a:defRPr>
            </a:lvl1pPr>
          </a:lstStyle>
          <a:p>
            <a:endParaRPr lang="en-ID"/>
          </a:p>
        </p:txBody>
      </p:sp>
    </p:spTree>
    <p:extLst>
      <p:ext uri="{BB962C8B-B14F-4D97-AF65-F5344CB8AC3E}">
        <p14:creationId xmlns:p14="http://schemas.microsoft.com/office/powerpoint/2010/main" val="28675280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ortfolio 1">
    <p:bg>
      <p:bgPr>
        <a:solidFill>
          <a:schemeClr val="bg1"/>
        </a:solidFill>
        <a:effectLst/>
      </p:bgPr>
    </p:bg>
    <p:spTree>
      <p:nvGrpSpPr>
        <p:cNvPr id="1" name=""/>
        <p:cNvGrpSpPr/>
        <p:nvPr/>
      </p:nvGrpSpPr>
      <p:grpSpPr>
        <a:xfrm>
          <a:off x="0" y="0"/>
          <a:ext cx="0" cy="0"/>
          <a:chOff x="0" y="0"/>
          <a:chExt cx="0" cy="0"/>
        </a:xfrm>
      </p:grpSpPr>
      <p:sp>
        <p:nvSpPr>
          <p:cNvPr id="17" name="Tampungan Gambar 14">
            <a:extLst>
              <a:ext uri="{FF2B5EF4-FFF2-40B4-BE49-F238E27FC236}">
                <a16:creationId xmlns:a16="http://schemas.microsoft.com/office/drawing/2014/main" id="{18FC611E-1103-6047-87D6-6CEE7EBED2AC}"/>
              </a:ext>
            </a:extLst>
          </p:cNvPr>
          <p:cNvSpPr>
            <a:spLocks noGrp="1"/>
          </p:cNvSpPr>
          <p:nvPr>
            <p:ph type="pic" sz="quarter" idx="18"/>
          </p:nvPr>
        </p:nvSpPr>
        <p:spPr>
          <a:xfrm>
            <a:off x="809443" y="4289613"/>
            <a:ext cx="3563510" cy="1811895"/>
          </a:xfrm>
          <a:prstGeom prst="rect">
            <a:avLst/>
          </a:prstGeom>
          <a:pattFill prst="ltDnDiag">
            <a:fgClr>
              <a:schemeClr val="accent1"/>
            </a:fgClr>
            <a:bgClr>
              <a:schemeClr val="bg1"/>
            </a:bgClr>
          </a:pattFill>
          <a:ln>
            <a:noFill/>
          </a:ln>
        </p:spPr>
        <p:txBody>
          <a:bodyPr wrap="square" anchor="ctr">
            <a:noAutofit/>
          </a:bodyPr>
          <a:lstStyle>
            <a:lvl1pPr algn="ctr">
              <a:defRPr sz="1200">
                <a:solidFill>
                  <a:schemeClr val="tx1">
                    <a:lumMod val="75000"/>
                    <a:lumOff val="25000"/>
                  </a:schemeClr>
                </a:solidFill>
                <a:latin typeface="Arial" panose="020B0604020202020204" pitchFamily="34" charset="0"/>
                <a:cs typeface="Arial" panose="020B0604020202020204" pitchFamily="34" charset="0"/>
              </a:defRPr>
            </a:lvl1pPr>
          </a:lstStyle>
          <a:p>
            <a:endParaRPr lang="en-ID"/>
          </a:p>
        </p:txBody>
      </p:sp>
      <p:sp>
        <p:nvSpPr>
          <p:cNvPr id="18" name="Lingkaran: Berongga 17">
            <a:extLst>
              <a:ext uri="{FF2B5EF4-FFF2-40B4-BE49-F238E27FC236}">
                <a16:creationId xmlns:a16="http://schemas.microsoft.com/office/drawing/2014/main" id="{9702AE23-AECF-4A8B-9064-B56F393493A2}"/>
              </a:ext>
            </a:extLst>
          </p:cNvPr>
          <p:cNvSpPr/>
          <p:nvPr userDrawn="1"/>
        </p:nvSpPr>
        <p:spPr>
          <a:xfrm rot="6200706">
            <a:off x="5347384" y="1431219"/>
            <a:ext cx="5176762" cy="5176762"/>
          </a:xfrm>
          <a:prstGeom prst="donut">
            <a:avLst>
              <a:gd name="adj" fmla="val 14761"/>
            </a:avLst>
          </a:prstGeom>
          <a:gradFill>
            <a:gsLst>
              <a:gs pos="41000">
                <a:srgbClr val="F9FAFD">
                  <a:alpha val="72000"/>
                </a:srgbClr>
              </a:gs>
              <a:gs pos="100000">
                <a:schemeClr val="accent1">
                  <a:lumMod val="20000"/>
                  <a:lumOff val="80000"/>
                  <a:alpha val="0"/>
                </a:schemeClr>
              </a:gs>
            </a:gsLst>
            <a:lin ang="5400000" scaled="1"/>
          </a:gra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19" name="Bentuk Bebas: Bentuk 18">
            <a:extLst>
              <a:ext uri="{FF2B5EF4-FFF2-40B4-BE49-F238E27FC236}">
                <a16:creationId xmlns:a16="http://schemas.microsoft.com/office/drawing/2014/main" id="{EBBB4B65-05C1-4452-AA05-24B98F0B3E1C}"/>
              </a:ext>
            </a:extLst>
          </p:cNvPr>
          <p:cNvSpPr/>
          <p:nvPr userDrawn="1"/>
        </p:nvSpPr>
        <p:spPr>
          <a:xfrm>
            <a:off x="1" y="1"/>
            <a:ext cx="2856185" cy="2740527"/>
          </a:xfrm>
          <a:custGeom>
            <a:avLst/>
            <a:gdLst>
              <a:gd name="connsiteX0" fmla="*/ 1485923 w 2856185"/>
              <a:gd name="connsiteY0" fmla="*/ 0 h 2740527"/>
              <a:gd name="connsiteX1" fmla="*/ 2856185 w 2856185"/>
              <a:gd name="connsiteY1" fmla="*/ 0 h 2740527"/>
              <a:gd name="connsiteX2" fmla="*/ 115658 w 2856185"/>
              <a:gd name="connsiteY2" fmla="*/ 2740527 h 2740527"/>
              <a:gd name="connsiteX3" fmla="*/ 0 w 2856185"/>
              <a:gd name="connsiteY3" fmla="*/ 2734687 h 2740527"/>
              <a:gd name="connsiteX4" fmla="*/ 0 w 2856185"/>
              <a:gd name="connsiteY4" fmla="*/ 1364424 h 2740527"/>
              <a:gd name="connsiteX5" fmla="*/ 115659 w 2856185"/>
              <a:gd name="connsiteY5" fmla="*/ 1370264 h 2740527"/>
              <a:gd name="connsiteX6" fmla="*/ 1485923 w 2856185"/>
              <a:gd name="connsiteY6" fmla="*/ 0 h 2740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6185" h="2740527">
                <a:moveTo>
                  <a:pt x="1485923" y="0"/>
                </a:moveTo>
                <a:lnTo>
                  <a:pt x="2856185" y="0"/>
                </a:lnTo>
                <a:cubicBezTo>
                  <a:pt x="2856185" y="1513551"/>
                  <a:pt x="1629209" y="2740527"/>
                  <a:pt x="115658" y="2740527"/>
                </a:cubicBezTo>
                <a:lnTo>
                  <a:pt x="0" y="2734687"/>
                </a:lnTo>
                <a:lnTo>
                  <a:pt x="0" y="1364424"/>
                </a:lnTo>
                <a:lnTo>
                  <a:pt x="115659" y="1370264"/>
                </a:lnTo>
                <a:cubicBezTo>
                  <a:pt x="872435" y="1370264"/>
                  <a:pt x="1485923" y="756776"/>
                  <a:pt x="1485923" y="0"/>
                </a:cubicBezTo>
                <a:close/>
              </a:path>
            </a:pathLst>
          </a:custGeom>
          <a:gradFill flip="none" rotWithShape="1">
            <a:gsLst>
              <a:gs pos="0">
                <a:srgbClr val="F9FAFD"/>
              </a:gs>
              <a:gs pos="100000">
                <a:schemeClr val="accent1">
                  <a:lumMod val="20000"/>
                  <a:lumOff val="80000"/>
                  <a:alpha val="0"/>
                </a:schemeClr>
              </a:gs>
            </a:gsLst>
            <a:lin ang="5400000" scaled="1"/>
            <a:tileRect/>
          </a:gra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13" name="Tampungan Gambar 14">
            <a:extLst>
              <a:ext uri="{FF2B5EF4-FFF2-40B4-BE49-F238E27FC236}">
                <a16:creationId xmlns:a16="http://schemas.microsoft.com/office/drawing/2014/main" id="{29E8BCBE-3BD0-451A-9E5B-0448830992F1}"/>
              </a:ext>
            </a:extLst>
          </p:cNvPr>
          <p:cNvSpPr>
            <a:spLocks noGrp="1"/>
          </p:cNvSpPr>
          <p:nvPr>
            <p:ph type="pic" sz="quarter" idx="14"/>
          </p:nvPr>
        </p:nvSpPr>
        <p:spPr>
          <a:xfrm>
            <a:off x="809445" y="1707777"/>
            <a:ext cx="3563510" cy="2218764"/>
          </a:xfrm>
          <a:prstGeom prst="rect">
            <a:avLst/>
          </a:prstGeom>
          <a:pattFill prst="ltDnDiag">
            <a:fgClr>
              <a:schemeClr val="accent1"/>
            </a:fgClr>
            <a:bgClr>
              <a:schemeClr val="bg1"/>
            </a:bgClr>
          </a:pattFill>
          <a:ln>
            <a:noFill/>
          </a:ln>
        </p:spPr>
        <p:txBody>
          <a:bodyPr wrap="square" anchor="ctr">
            <a:noAutofit/>
          </a:bodyPr>
          <a:lstStyle>
            <a:lvl1pPr algn="ctr">
              <a:defRPr sz="1200">
                <a:solidFill>
                  <a:schemeClr val="tx1">
                    <a:lumMod val="75000"/>
                    <a:lumOff val="25000"/>
                  </a:schemeClr>
                </a:solidFill>
                <a:latin typeface="Arial" panose="020B0604020202020204" pitchFamily="34" charset="0"/>
                <a:cs typeface="Arial" panose="020B0604020202020204" pitchFamily="34" charset="0"/>
              </a:defRPr>
            </a:lvl1pPr>
          </a:lstStyle>
          <a:p>
            <a:endParaRPr lang="en-ID"/>
          </a:p>
        </p:txBody>
      </p:sp>
      <p:sp>
        <p:nvSpPr>
          <p:cNvPr id="14" name="Tampungan Gambar 14">
            <a:extLst>
              <a:ext uri="{FF2B5EF4-FFF2-40B4-BE49-F238E27FC236}">
                <a16:creationId xmlns:a16="http://schemas.microsoft.com/office/drawing/2014/main" id="{33F6AA1C-4D41-46E2-965C-23849AFDAA55}"/>
              </a:ext>
            </a:extLst>
          </p:cNvPr>
          <p:cNvSpPr>
            <a:spLocks noGrp="1"/>
          </p:cNvSpPr>
          <p:nvPr>
            <p:ph type="pic" sz="quarter" idx="15"/>
          </p:nvPr>
        </p:nvSpPr>
        <p:spPr>
          <a:xfrm>
            <a:off x="4773988" y="916097"/>
            <a:ext cx="3237632" cy="5185411"/>
          </a:xfrm>
          <a:prstGeom prst="rect">
            <a:avLst/>
          </a:prstGeom>
          <a:pattFill prst="ltDnDiag">
            <a:fgClr>
              <a:schemeClr val="accent1"/>
            </a:fgClr>
            <a:bgClr>
              <a:schemeClr val="bg1"/>
            </a:bgClr>
          </a:pattFill>
          <a:ln>
            <a:noFill/>
          </a:ln>
        </p:spPr>
        <p:txBody>
          <a:bodyPr wrap="square" anchor="ctr">
            <a:noAutofit/>
          </a:bodyPr>
          <a:lstStyle>
            <a:lvl1pPr algn="ctr">
              <a:defRPr sz="1200">
                <a:solidFill>
                  <a:schemeClr val="tx1">
                    <a:lumMod val="75000"/>
                    <a:lumOff val="25000"/>
                  </a:schemeClr>
                </a:solidFill>
                <a:latin typeface="Arial" panose="020B0604020202020204" pitchFamily="34" charset="0"/>
                <a:cs typeface="Arial" panose="020B0604020202020204" pitchFamily="34" charset="0"/>
              </a:defRPr>
            </a:lvl1pPr>
          </a:lstStyle>
          <a:p>
            <a:endParaRPr lang="en-ID"/>
          </a:p>
        </p:txBody>
      </p:sp>
      <p:sp>
        <p:nvSpPr>
          <p:cNvPr id="15" name="Tampungan Gambar 14">
            <a:extLst>
              <a:ext uri="{FF2B5EF4-FFF2-40B4-BE49-F238E27FC236}">
                <a16:creationId xmlns:a16="http://schemas.microsoft.com/office/drawing/2014/main" id="{B984C9E8-B958-4EB8-BCDE-C9FFBEC5F8CA}"/>
              </a:ext>
            </a:extLst>
          </p:cNvPr>
          <p:cNvSpPr>
            <a:spLocks noGrp="1"/>
          </p:cNvSpPr>
          <p:nvPr>
            <p:ph type="pic" sz="quarter" idx="16"/>
          </p:nvPr>
        </p:nvSpPr>
        <p:spPr>
          <a:xfrm>
            <a:off x="8426365" y="3698156"/>
            <a:ext cx="2956190" cy="2392862"/>
          </a:xfrm>
          <a:prstGeom prst="rect">
            <a:avLst/>
          </a:prstGeom>
          <a:pattFill prst="ltDnDiag">
            <a:fgClr>
              <a:schemeClr val="accent1"/>
            </a:fgClr>
            <a:bgClr>
              <a:schemeClr val="bg1"/>
            </a:bgClr>
          </a:pattFill>
          <a:ln>
            <a:noFill/>
          </a:ln>
        </p:spPr>
        <p:txBody>
          <a:bodyPr wrap="square" anchor="ctr">
            <a:noAutofit/>
          </a:bodyPr>
          <a:lstStyle>
            <a:lvl1pPr algn="ctr">
              <a:defRPr sz="1200">
                <a:solidFill>
                  <a:schemeClr val="tx1">
                    <a:lumMod val="75000"/>
                    <a:lumOff val="25000"/>
                  </a:schemeClr>
                </a:solidFill>
                <a:latin typeface="Arial" panose="020B0604020202020204" pitchFamily="34" charset="0"/>
                <a:cs typeface="Arial" panose="020B0604020202020204" pitchFamily="34" charset="0"/>
              </a:defRPr>
            </a:lvl1pPr>
          </a:lstStyle>
          <a:p>
            <a:endParaRPr lang="en-ID"/>
          </a:p>
        </p:txBody>
      </p:sp>
      <p:sp>
        <p:nvSpPr>
          <p:cNvPr id="16" name="Tampungan Gambar 14">
            <a:extLst>
              <a:ext uri="{FF2B5EF4-FFF2-40B4-BE49-F238E27FC236}">
                <a16:creationId xmlns:a16="http://schemas.microsoft.com/office/drawing/2014/main" id="{2AEB5DDD-6D49-48CD-A4C6-4067DFB56EBF}"/>
              </a:ext>
            </a:extLst>
          </p:cNvPr>
          <p:cNvSpPr>
            <a:spLocks noGrp="1"/>
          </p:cNvSpPr>
          <p:nvPr>
            <p:ph type="pic" sz="quarter" idx="17"/>
          </p:nvPr>
        </p:nvSpPr>
        <p:spPr>
          <a:xfrm>
            <a:off x="8426365" y="903673"/>
            <a:ext cx="2942480" cy="2402227"/>
          </a:xfrm>
          <a:prstGeom prst="rect">
            <a:avLst/>
          </a:prstGeom>
          <a:pattFill prst="ltDnDiag">
            <a:fgClr>
              <a:schemeClr val="accent1"/>
            </a:fgClr>
            <a:bgClr>
              <a:schemeClr val="bg1"/>
            </a:bgClr>
          </a:pattFill>
          <a:ln>
            <a:noFill/>
          </a:ln>
        </p:spPr>
        <p:txBody>
          <a:bodyPr wrap="square" anchor="ctr">
            <a:noAutofit/>
          </a:bodyPr>
          <a:lstStyle>
            <a:lvl1pPr algn="ctr">
              <a:defRPr sz="1200">
                <a:solidFill>
                  <a:schemeClr val="tx1">
                    <a:lumMod val="75000"/>
                    <a:lumOff val="25000"/>
                  </a:schemeClr>
                </a:solidFill>
                <a:latin typeface="Arial" panose="020B0604020202020204" pitchFamily="34" charset="0"/>
                <a:cs typeface="Arial" panose="020B0604020202020204" pitchFamily="34" charset="0"/>
              </a:defRPr>
            </a:lvl1pPr>
          </a:lstStyle>
          <a:p>
            <a:endParaRPr lang="en-ID"/>
          </a:p>
        </p:txBody>
      </p:sp>
    </p:spTree>
    <p:extLst>
      <p:ext uri="{BB962C8B-B14F-4D97-AF65-F5344CB8AC3E}">
        <p14:creationId xmlns:p14="http://schemas.microsoft.com/office/powerpoint/2010/main" val="1026644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ortfolio 2">
    <p:bg>
      <p:bgPr>
        <a:solidFill>
          <a:schemeClr val="bg1"/>
        </a:solidFill>
        <a:effectLst/>
      </p:bgPr>
    </p:bg>
    <p:spTree>
      <p:nvGrpSpPr>
        <p:cNvPr id="1" name=""/>
        <p:cNvGrpSpPr/>
        <p:nvPr/>
      </p:nvGrpSpPr>
      <p:grpSpPr>
        <a:xfrm>
          <a:off x="0" y="0"/>
          <a:ext cx="0" cy="0"/>
          <a:chOff x="0" y="0"/>
          <a:chExt cx="0" cy="0"/>
        </a:xfrm>
      </p:grpSpPr>
      <p:sp>
        <p:nvSpPr>
          <p:cNvPr id="19" name="Bentuk Bebas: Bentuk 18">
            <a:extLst>
              <a:ext uri="{FF2B5EF4-FFF2-40B4-BE49-F238E27FC236}">
                <a16:creationId xmlns:a16="http://schemas.microsoft.com/office/drawing/2014/main" id="{EBBB4B65-05C1-4452-AA05-24B98F0B3E1C}"/>
              </a:ext>
            </a:extLst>
          </p:cNvPr>
          <p:cNvSpPr/>
          <p:nvPr userDrawn="1"/>
        </p:nvSpPr>
        <p:spPr>
          <a:xfrm>
            <a:off x="1" y="1"/>
            <a:ext cx="2856185" cy="2740527"/>
          </a:xfrm>
          <a:custGeom>
            <a:avLst/>
            <a:gdLst>
              <a:gd name="connsiteX0" fmla="*/ 1485923 w 2856185"/>
              <a:gd name="connsiteY0" fmla="*/ 0 h 2740527"/>
              <a:gd name="connsiteX1" fmla="*/ 2856185 w 2856185"/>
              <a:gd name="connsiteY1" fmla="*/ 0 h 2740527"/>
              <a:gd name="connsiteX2" fmla="*/ 115658 w 2856185"/>
              <a:gd name="connsiteY2" fmla="*/ 2740527 h 2740527"/>
              <a:gd name="connsiteX3" fmla="*/ 0 w 2856185"/>
              <a:gd name="connsiteY3" fmla="*/ 2734687 h 2740527"/>
              <a:gd name="connsiteX4" fmla="*/ 0 w 2856185"/>
              <a:gd name="connsiteY4" fmla="*/ 1364424 h 2740527"/>
              <a:gd name="connsiteX5" fmla="*/ 115659 w 2856185"/>
              <a:gd name="connsiteY5" fmla="*/ 1370264 h 2740527"/>
              <a:gd name="connsiteX6" fmla="*/ 1485923 w 2856185"/>
              <a:gd name="connsiteY6" fmla="*/ 0 h 2740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6185" h="2740527">
                <a:moveTo>
                  <a:pt x="1485923" y="0"/>
                </a:moveTo>
                <a:lnTo>
                  <a:pt x="2856185" y="0"/>
                </a:lnTo>
                <a:cubicBezTo>
                  <a:pt x="2856185" y="1513551"/>
                  <a:pt x="1629209" y="2740527"/>
                  <a:pt x="115658" y="2740527"/>
                </a:cubicBezTo>
                <a:lnTo>
                  <a:pt x="0" y="2734687"/>
                </a:lnTo>
                <a:lnTo>
                  <a:pt x="0" y="1364424"/>
                </a:lnTo>
                <a:lnTo>
                  <a:pt x="115659" y="1370264"/>
                </a:lnTo>
                <a:cubicBezTo>
                  <a:pt x="872435" y="1370264"/>
                  <a:pt x="1485923" y="756776"/>
                  <a:pt x="1485923" y="0"/>
                </a:cubicBezTo>
                <a:close/>
              </a:path>
            </a:pathLst>
          </a:custGeom>
          <a:gradFill flip="none" rotWithShape="1">
            <a:gsLst>
              <a:gs pos="0">
                <a:srgbClr val="F9FAFD"/>
              </a:gs>
              <a:gs pos="100000">
                <a:schemeClr val="accent1">
                  <a:lumMod val="20000"/>
                  <a:lumOff val="80000"/>
                  <a:alpha val="0"/>
                </a:schemeClr>
              </a:gs>
            </a:gsLst>
            <a:lin ang="5400000" scaled="1"/>
            <a:tileRect/>
          </a:gra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18" name="Lingkaran: Berongga 17">
            <a:extLst>
              <a:ext uri="{FF2B5EF4-FFF2-40B4-BE49-F238E27FC236}">
                <a16:creationId xmlns:a16="http://schemas.microsoft.com/office/drawing/2014/main" id="{9702AE23-AECF-4A8B-9064-B56F393493A2}"/>
              </a:ext>
            </a:extLst>
          </p:cNvPr>
          <p:cNvSpPr/>
          <p:nvPr userDrawn="1"/>
        </p:nvSpPr>
        <p:spPr>
          <a:xfrm rot="6200706">
            <a:off x="5347384" y="1431219"/>
            <a:ext cx="5176762" cy="5176762"/>
          </a:xfrm>
          <a:prstGeom prst="donut">
            <a:avLst>
              <a:gd name="adj" fmla="val 14761"/>
            </a:avLst>
          </a:prstGeom>
          <a:gradFill>
            <a:gsLst>
              <a:gs pos="41000">
                <a:srgbClr val="F9FAFD">
                  <a:alpha val="72000"/>
                </a:srgbClr>
              </a:gs>
              <a:gs pos="100000">
                <a:schemeClr val="accent1">
                  <a:lumMod val="20000"/>
                  <a:lumOff val="80000"/>
                  <a:alpha val="0"/>
                </a:schemeClr>
              </a:gs>
            </a:gsLst>
            <a:lin ang="5400000" scaled="1"/>
          </a:gra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9" name="Tampungan Gambar 14">
            <a:extLst>
              <a:ext uri="{FF2B5EF4-FFF2-40B4-BE49-F238E27FC236}">
                <a16:creationId xmlns:a16="http://schemas.microsoft.com/office/drawing/2014/main" id="{35C26C4A-BF03-4A49-A0C7-8C6503062188}"/>
              </a:ext>
            </a:extLst>
          </p:cNvPr>
          <p:cNvSpPr>
            <a:spLocks noGrp="1"/>
          </p:cNvSpPr>
          <p:nvPr>
            <p:ph type="pic" sz="quarter" idx="14"/>
          </p:nvPr>
        </p:nvSpPr>
        <p:spPr>
          <a:xfrm>
            <a:off x="5957046" y="1091061"/>
            <a:ext cx="6234953" cy="4675877"/>
          </a:xfrm>
          <a:prstGeom prst="rect">
            <a:avLst/>
          </a:prstGeom>
          <a:pattFill prst="ltDnDiag">
            <a:fgClr>
              <a:schemeClr val="accent1"/>
            </a:fgClr>
            <a:bgClr>
              <a:schemeClr val="bg1"/>
            </a:bgClr>
          </a:pattFill>
          <a:ln>
            <a:noFill/>
          </a:ln>
        </p:spPr>
        <p:txBody>
          <a:bodyPr wrap="square" anchor="ctr">
            <a:noAutofit/>
          </a:bodyPr>
          <a:lstStyle>
            <a:lvl1pPr algn="ctr">
              <a:defRPr sz="1200">
                <a:solidFill>
                  <a:schemeClr val="tx1">
                    <a:lumMod val="75000"/>
                    <a:lumOff val="25000"/>
                  </a:schemeClr>
                </a:solidFill>
                <a:latin typeface="Arial" panose="020B0604020202020204" pitchFamily="34" charset="0"/>
                <a:cs typeface="Arial" panose="020B0604020202020204" pitchFamily="34" charset="0"/>
              </a:defRPr>
            </a:lvl1pPr>
          </a:lstStyle>
          <a:p>
            <a:endParaRPr lang="en-ID"/>
          </a:p>
        </p:txBody>
      </p:sp>
    </p:spTree>
    <p:extLst>
      <p:ext uri="{BB962C8B-B14F-4D97-AF65-F5344CB8AC3E}">
        <p14:creationId xmlns:p14="http://schemas.microsoft.com/office/powerpoint/2010/main" val="26024439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ortfolio 3">
    <p:bg>
      <p:bgPr>
        <a:solidFill>
          <a:schemeClr val="bg1"/>
        </a:solidFill>
        <a:effectLst/>
      </p:bgPr>
    </p:bg>
    <p:spTree>
      <p:nvGrpSpPr>
        <p:cNvPr id="1" name=""/>
        <p:cNvGrpSpPr/>
        <p:nvPr/>
      </p:nvGrpSpPr>
      <p:grpSpPr>
        <a:xfrm>
          <a:off x="0" y="0"/>
          <a:ext cx="0" cy="0"/>
          <a:chOff x="0" y="0"/>
          <a:chExt cx="0" cy="0"/>
        </a:xfrm>
      </p:grpSpPr>
      <p:sp>
        <p:nvSpPr>
          <p:cNvPr id="18" name="Lingkaran: Berongga 17">
            <a:extLst>
              <a:ext uri="{FF2B5EF4-FFF2-40B4-BE49-F238E27FC236}">
                <a16:creationId xmlns:a16="http://schemas.microsoft.com/office/drawing/2014/main" id="{9702AE23-AECF-4A8B-9064-B56F393493A2}"/>
              </a:ext>
            </a:extLst>
          </p:cNvPr>
          <p:cNvSpPr/>
          <p:nvPr userDrawn="1"/>
        </p:nvSpPr>
        <p:spPr>
          <a:xfrm rot="6200706">
            <a:off x="4392643" y="1431219"/>
            <a:ext cx="5176762" cy="5176762"/>
          </a:xfrm>
          <a:prstGeom prst="donut">
            <a:avLst>
              <a:gd name="adj" fmla="val 14761"/>
            </a:avLst>
          </a:prstGeom>
          <a:gradFill>
            <a:gsLst>
              <a:gs pos="41000">
                <a:srgbClr val="F9FAFD">
                  <a:alpha val="72000"/>
                </a:srgbClr>
              </a:gs>
              <a:gs pos="100000">
                <a:schemeClr val="accent1">
                  <a:lumMod val="20000"/>
                  <a:lumOff val="80000"/>
                  <a:alpha val="0"/>
                </a:schemeClr>
              </a:gs>
            </a:gsLst>
            <a:lin ang="5400000" scaled="1"/>
          </a:gra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10" name="Tampungan Gambar 14">
            <a:extLst>
              <a:ext uri="{FF2B5EF4-FFF2-40B4-BE49-F238E27FC236}">
                <a16:creationId xmlns:a16="http://schemas.microsoft.com/office/drawing/2014/main" id="{2BDB296C-EC10-4398-AAE3-59595455DC85}"/>
              </a:ext>
            </a:extLst>
          </p:cNvPr>
          <p:cNvSpPr>
            <a:spLocks noGrp="1"/>
          </p:cNvSpPr>
          <p:nvPr>
            <p:ph type="pic" sz="quarter" idx="15"/>
          </p:nvPr>
        </p:nvSpPr>
        <p:spPr>
          <a:xfrm>
            <a:off x="8445980" y="4292968"/>
            <a:ext cx="2980635" cy="1879231"/>
          </a:xfrm>
          <a:prstGeom prst="rect">
            <a:avLst/>
          </a:prstGeom>
          <a:pattFill prst="ltDnDiag">
            <a:fgClr>
              <a:schemeClr val="accent1"/>
            </a:fgClr>
            <a:bgClr>
              <a:schemeClr val="bg1"/>
            </a:bgClr>
          </a:pattFill>
          <a:ln>
            <a:noFill/>
          </a:ln>
        </p:spPr>
        <p:txBody>
          <a:bodyPr wrap="square" anchor="ctr">
            <a:noAutofit/>
          </a:bodyPr>
          <a:lstStyle>
            <a:lvl1pPr algn="ctr">
              <a:defRPr sz="1200">
                <a:solidFill>
                  <a:schemeClr val="tx1">
                    <a:lumMod val="75000"/>
                    <a:lumOff val="25000"/>
                  </a:schemeClr>
                </a:solidFill>
                <a:latin typeface="Arial" panose="020B0604020202020204" pitchFamily="34" charset="0"/>
                <a:cs typeface="Arial" panose="020B0604020202020204" pitchFamily="34" charset="0"/>
              </a:defRPr>
            </a:lvl1pPr>
          </a:lstStyle>
          <a:p>
            <a:endParaRPr lang="en-ID"/>
          </a:p>
        </p:txBody>
      </p:sp>
      <p:sp>
        <p:nvSpPr>
          <p:cNvPr id="7" name="Tampungan Gambar 14">
            <a:extLst>
              <a:ext uri="{FF2B5EF4-FFF2-40B4-BE49-F238E27FC236}">
                <a16:creationId xmlns:a16="http://schemas.microsoft.com/office/drawing/2014/main" id="{D22D7240-3322-492B-B340-A0E2DF0B4C12}"/>
              </a:ext>
            </a:extLst>
          </p:cNvPr>
          <p:cNvSpPr>
            <a:spLocks noGrp="1"/>
          </p:cNvSpPr>
          <p:nvPr>
            <p:ph type="pic" sz="quarter" idx="14"/>
          </p:nvPr>
        </p:nvSpPr>
        <p:spPr>
          <a:xfrm>
            <a:off x="0" y="1"/>
            <a:ext cx="7530354" cy="6857998"/>
          </a:xfrm>
          <a:prstGeom prst="rect">
            <a:avLst/>
          </a:prstGeom>
          <a:pattFill prst="ltDnDiag">
            <a:fgClr>
              <a:schemeClr val="accent1"/>
            </a:fgClr>
            <a:bgClr>
              <a:schemeClr val="bg1"/>
            </a:bgClr>
          </a:pattFill>
          <a:ln>
            <a:noFill/>
          </a:ln>
        </p:spPr>
        <p:txBody>
          <a:bodyPr wrap="square" anchor="ctr">
            <a:noAutofit/>
          </a:bodyPr>
          <a:lstStyle>
            <a:lvl1pPr algn="ctr">
              <a:defRPr sz="1200">
                <a:solidFill>
                  <a:schemeClr val="tx1">
                    <a:lumMod val="75000"/>
                    <a:lumOff val="25000"/>
                  </a:schemeClr>
                </a:solidFill>
                <a:latin typeface="Arial" panose="020B0604020202020204" pitchFamily="34" charset="0"/>
                <a:cs typeface="Arial" panose="020B0604020202020204" pitchFamily="34" charset="0"/>
              </a:defRPr>
            </a:lvl1pPr>
          </a:lstStyle>
          <a:p>
            <a:endParaRPr lang="en-ID"/>
          </a:p>
        </p:txBody>
      </p:sp>
      <p:sp>
        <p:nvSpPr>
          <p:cNvPr id="12" name="Freeform 11">
            <a:extLst>
              <a:ext uri="{FF2B5EF4-FFF2-40B4-BE49-F238E27FC236}">
                <a16:creationId xmlns:a16="http://schemas.microsoft.com/office/drawing/2014/main" id="{754D00B6-2BFA-0946-9CBE-9E9FCB6EDA24}"/>
              </a:ext>
            </a:extLst>
          </p:cNvPr>
          <p:cNvSpPr/>
          <p:nvPr userDrawn="1"/>
        </p:nvSpPr>
        <p:spPr>
          <a:xfrm rot="6200706">
            <a:off x="9827070" y="-314292"/>
            <a:ext cx="2167662" cy="3113383"/>
          </a:xfrm>
          <a:custGeom>
            <a:avLst/>
            <a:gdLst>
              <a:gd name="connsiteX0" fmla="*/ 176232 w 2167662"/>
              <a:gd name="connsiteY0" fmla="*/ 3113383 h 3113383"/>
              <a:gd name="connsiteX1" fmla="*/ 0 w 2167662"/>
              <a:gd name="connsiteY1" fmla="*/ 2370482 h 3113383"/>
              <a:gd name="connsiteX2" fmla="*/ 121754 w 2167662"/>
              <a:gd name="connsiteY2" fmla="*/ 2339176 h 3113383"/>
              <a:gd name="connsiteX3" fmla="*/ 1403520 w 2167662"/>
              <a:gd name="connsiteY3" fmla="*/ 596951 h 3113383"/>
              <a:gd name="connsiteX4" fmla="*/ 1366458 w 2167662"/>
              <a:gd name="connsiteY4" fmla="*/ 229303 h 3113383"/>
              <a:gd name="connsiteX5" fmla="*/ 1352812 w 2167662"/>
              <a:gd name="connsiteY5" fmla="*/ 176232 h 3113383"/>
              <a:gd name="connsiteX6" fmla="*/ 2095713 w 2167662"/>
              <a:gd name="connsiteY6" fmla="*/ 0 h 3113383"/>
              <a:gd name="connsiteX7" fmla="*/ 2115075 w 2167662"/>
              <a:gd name="connsiteY7" fmla="*/ 75302 h 3113383"/>
              <a:gd name="connsiteX8" fmla="*/ 2167662 w 2167662"/>
              <a:gd name="connsiteY8" fmla="*/ 596951 h 3113383"/>
              <a:gd name="connsiteX9" fmla="*/ 348986 w 2167662"/>
              <a:gd name="connsiteY9" fmla="*/ 3068963 h 3113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7662" h="3113383">
                <a:moveTo>
                  <a:pt x="176232" y="3113383"/>
                </a:moveTo>
                <a:lnTo>
                  <a:pt x="0" y="2370482"/>
                </a:lnTo>
                <a:lnTo>
                  <a:pt x="121754" y="2339176"/>
                </a:lnTo>
                <a:cubicBezTo>
                  <a:pt x="864344" y="2108206"/>
                  <a:pt x="1403520" y="1415544"/>
                  <a:pt x="1403520" y="596951"/>
                </a:cubicBezTo>
                <a:cubicBezTo>
                  <a:pt x="1403520" y="471013"/>
                  <a:pt x="1390759" y="348057"/>
                  <a:pt x="1366458" y="229303"/>
                </a:cubicBezTo>
                <a:lnTo>
                  <a:pt x="1352812" y="176232"/>
                </a:lnTo>
                <a:lnTo>
                  <a:pt x="2095713" y="0"/>
                </a:lnTo>
                <a:lnTo>
                  <a:pt x="2115075" y="75302"/>
                </a:lnTo>
                <a:cubicBezTo>
                  <a:pt x="2149555" y="243799"/>
                  <a:pt x="2167662" y="418261"/>
                  <a:pt x="2167662" y="596951"/>
                </a:cubicBezTo>
                <a:cubicBezTo>
                  <a:pt x="2167662" y="1758438"/>
                  <a:pt x="1402635" y="2741245"/>
                  <a:pt x="348986" y="3068963"/>
                </a:cubicBezTo>
                <a:close/>
              </a:path>
            </a:pathLst>
          </a:custGeom>
          <a:gradFill>
            <a:gsLst>
              <a:gs pos="41000">
                <a:srgbClr val="F9FAFD">
                  <a:alpha val="72000"/>
                </a:srgbClr>
              </a:gs>
              <a:gs pos="100000">
                <a:schemeClr val="accent1">
                  <a:lumMod val="20000"/>
                  <a:lumOff val="80000"/>
                  <a:alpha val="0"/>
                </a:schemeClr>
              </a:gs>
            </a:gsLst>
            <a:lin ang="5400000" scaled="1"/>
          </a:gra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Tree>
    <p:extLst>
      <p:ext uri="{BB962C8B-B14F-4D97-AF65-F5344CB8AC3E}">
        <p14:creationId xmlns:p14="http://schemas.microsoft.com/office/powerpoint/2010/main" val="34738736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ortfolio 4">
    <p:bg>
      <p:bgPr>
        <a:solidFill>
          <a:schemeClr val="bg1"/>
        </a:solidFill>
        <a:effectLst/>
      </p:bgPr>
    </p:bg>
    <p:spTree>
      <p:nvGrpSpPr>
        <p:cNvPr id="1" name=""/>
        <p:cNvGrpSpPr/>
        <p:nvPr/>
      </p:nvGrpSpPr>
      <p:grpSpPr>
        <a:xfrm>
          <a:off x="0" y="0"/>
          <a:ext cx="0" cy="0"/>
          <a:chOff x="0" y="0"/>
          <a:chExt cx="0" cy="0"/>
        </a:xfrm>
      </p:grpSpPr>
      <p:sp>
        <p:nvSpPr>
          <p:cNvPr id="18" name="Lingkaran: Berongga 17">
            <a:extLst>
              <a:ext uri="{FF2B5EF4-FFF2-40B4-BE49-F238E27FC236}">
                <a16:creationId xmlns:a16="http://schemas.microsoft.com/office/drawing/2014/main" id="{9702AE23-AECF-4A8B-9064-B56F393493A2}"/>
              </a:ext>
            </a:extLst>
          </p:cNvPr>
          <p:cNvSpPr/>
          <p:nvPr userDrawn="1"/>
        </p:nvSpPr>
        <p:spPr>
          <a:xfrm rot="6200706">
            <a:off x="5785990" y="1310195"/>
            <a:ext cx="5176762" cy="5176762"/>
          </a:xfrm>
          <a:prstGeom prst="donut">
            <a:avLst>
              <a:gd name="adj" fmla="val 14761"/>
            </a:avLst>
          </a:prstGeom>
          <a:gradFill>
            <a:gsLst>
              <a:gs pos="41000">
                <a:srgbClr val="F9FAFD">
                  <a:alpha val="72000"/>
                </a:srgbClr>
              </a:gs>
              <a:gs pos="100000">
                <a:schemeClr val="accent1">
                  <a:lumMod val="20000"/>
                  <a:lumOff val="80000"/>
                  <a:alpha val="0"/>
                </a:schemeClr>
              </a:gs>
            </a:gsLst>
            <a:lin ang="5400000" scaled="1"/>
          </a:gra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19" name="Bentuk Bebas: Bentuk 18">
            <a:extLst>
              <a:ext uri="{FF2B5EF4-FFF2-40B4-BE49-F238E27FC236}">
                <a16:creationId xmlns:a16="http://schemas.microsoft.com/office/drawing/2014/main" id="{EBBB4B65-05C1-4452-AA05-24B98F0B3E1C}"/>
              </a:ext>
            </a:extLst>
          </p:cNvPr>
          <p:cNvSpPr/>
          <p:nvPr userDrawn="1"/>
        </p:nvSpPr>
        <p:spPr>
          <a:xfrm>
            <a:off x="1" y="1"/>
            <a:ext cx="2856185" cy="2740527"/>
          </a:xfrm>
          <a:custGeom>
            <a:avLst/>
            <a:gdLst>
              <a:gd name="connsiteX0" fmla="*/ 1485923 w 2856185"/>
              <a:gd name="connsiteY0" fmla="*/ 0 h 2740527"/>
              <a:gd name="connsiteX1" fmla="*/ 2856185 w 2856185"/>
              <a:gd name="connsiteY1" fmla="*/ 0 h 2740527"/>
              <a:gd name="connsiteX2" fmla="*/ 115658 w 2856185"/>
              <a:gd name="connsiteY2" fmla="*/ 2740527 h 2740527"/>
              <a:gd name="connsiteX3" fmla="*/ 0 w 2856185"/>
              <a:gd name="connsiteY3" fmla="*/ 2734687 h 2740527"/>
              <a:gd name="connsiteX4" fmla="*/ 0 w 2856185"/>
              <a:gd name="connsiteY4" fmla="*/ 1364424 h 2740527"/>
              <a:gd name="connsiteX5" fmla="*/ 115659 w 2856185"/>
              <a:gd name="connsiteY5" fmla="*/ 1370264 h 2740527"/>
              <a:gd name="connsiteX6" fmla="*/ 1485923 w 2856185"/>
              <a:gd name="connsiteY6" fmla="*/ 0 h 2740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6185" h="2740527">
                <a:moveTo>
                  <a:pt x="1485923" y="0"/>
                </a:moveTo>
                <a:lnTo>
                  <a:pt x="2856185" y="0"/>
                </a:lnTo>
                <a:cubicBezTo>
                  <a:pt x="2856185" y="1513551"/>
                  <a:pt x="1629209" y="2740527"/>
                  <a:pt x="115658" y="2740527"/>
                </a:cubicBezTo>
                <a:lnTo>
                  <a:pt x="0" y="2734687"/>
                </a:lnTo>
                <a:lnTo>
                  <a:pt x="0" y="1364424"/>
                </a:lnTo>
                <a:lnTo>
                  <a:pt x="115659" y="1370264"/>
                </a:lnTo>
                <a:cubicBezTo>
                  <a:pt x="872435" y="1370264"/>
                  <a:pt x="1485923" y="756776"/>
                  <a:pt x="1485923" y="0"/>
                </a:cubicBezTo>
                <a:close/>
              </a:path>
            </a:pathLst>
          </a:custGeom>
          <a:gradFill flip="none" rotWithShape="1">
            <a:gsLst>
              <a:gs pos="0">
                <a:srgbClr val="F9FAFD"/>
              </a:gs>
              <a:gs pos="100000">
                <a:schemeClr val="accent1">
                  <a:lumMod val="20000"/>
                  <a:lumOff val="80000"/>
                  <a:alpha val="0"/>
                </a:schemeClr>
              </a:gs>
            </a:gsLst>
            <a:lin ang="5400000" scaled="1"/>
            <a:tileRect/>
          </a:gra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13" name="Tampungan Gambar 14">
            <a:extLst>
              <a:ext uri="{FF2B5EF4-FFF2-40B4-BE49-F238E27FC236}">
                <a16:creationId xmlns:a16="http://schemas.microsoft.com/office/drawing/2014/main" id="{40E7F017-4396-44A6-93D7-450E96AC702D}"/>
              </a:ext>
            </a:extLst>
          </p:cNvPr>
          <p:cNvSpPr>
            <a:spLocks noGrp="1"/>
          </p:cNvSpPr>
          <p:nvPr>
            <p:ph type="pic" sz="quarter" idx="15"/>
          </p:nvPr>
        </p:nvSpPr>
        <p:spPr>
          <a:xfrm>
            <a:off x="5258445" y="1157969"/>
            <a:ext cx="2885435" cy="4678014"/>
          </a:xfrm>
          <a:prstGeom prst="rect">
            <a:avLst/>
          </a:prstGeom>
          <a:pattFill prst="ltDnDiag">
            <a:fgClr>
              <a:schemeClr val="accent1"/>
            </a:fgClr>
            <a:bgClr>
              <a:schemeClr val="bg1"/>
            </a:bgClr>
          </a:pattFill>
          <a:ln>
            <a:noFill/>
          </a:ln>
        </p:spPr>
        <p:txBody>
          <a:bodyPr wrap="square" anchor="ctr">
            <a:noAutofit/>
          </a:bodyPr>
          <a:lstStyle>
            <a:lvl1pPr algn="ctr">
              <a:defRPr sz="1200">
                <a:solidFill>
                  <a:schemeClr val="tx1">
                    <a:lumMod val="75000"/>
                    <a:lumOff val="25000"/>
                  </a:schemeClr>
                </a:solidFill>
                <a:latin typeface="Arial" panose="020B0604020202020204" pitchFamily="34" charset="0"/>
                <a:cs typeface="Arial" panose="020B0604020202020204" pitchFamily="34" charset="0"/>
              </a:defRPr>
            </a:lvl1pPr>
          </a:lstStyle>
          <a:p>
            <a:endParaRPr lang="en-ID"/>
          </a:p>
        </p:txBody>
      </p:sp>
      <p:sp>
        <p:nvSpPr>
          <p:cNvPr id="14" name="Tampungan Gambar 14">
            <a:extLst>
              <a:ext uri="{FF2B5EF4-FFF2-40B4-BE49-F238E27FC236}">
                <a16:creationId xmlns:a16="http://schemas.microsoft.com/office/drawing/2014/main" id="{2DEF9BBB-83A8-42A7-82EE-D5B3D455A867}"/>
              </a:ext>
            </a:extLst>
          </p:cNvPr>
          <p:cNvSpPr>
            <a:spLocks noGrp="1"/>
          </p:cNvSpPr>
          <p:nvPr>
            <p:ph type="pic" sz="quarter" idx="16"/>
          </p:nvPr>
        </p:nvSpPr>
        <p:spPr>
          <a:xfrm>
            <a:off x="3053716" y="3275631"/>
            <a:ext cx="1807813" cy="2560352"/>
          </a:xfrm>
          <a:prstGeom prst="rect">
            <a:avLst/>
          </a:prstGeom>
          <a:pattFill prst="ltDnDiag">
            <a:fgClr>
              <a:schemeClr val="accent1"/>
            </a:fgClr>
            <a:bgClr>
              <a:schemeClr val="bg1"/>
            </a:bgClr>
          </a:pattFill>
          <a:ln>
            <a:noFill/>
          </a:ln>
        </p:spPr>
        <p:txBody>
          <a:bodyPr wrap="square" anchor="ctr">
            <a:noAutofit/>
          </a:bodyPr>
          <a:lstStyle>
            <a:lvl1pPr algn="ctr">
              <a:defRPr sz="1200">
                <a:solidFill>
                  <a:schemeClr val="tx1">
                    <a:lumMod val="75000"/>
                    <a:lumOff val="25000"/>
                  </a:schemeClr>
                </a:solidFill>
                <a:latin typeface="Arial" panose="020B0604020202020204" pitchFamily="34" charset="0"/>
                <a:cs typeface="Arial" panose="020B0604020202020204" pitchFamily="34" charset="0"/>
              </a:defRPr>
            </a:lvl1pPr>
          </a:lstStyle>
          <a:p>
            <a:endParaRPr lang="en-ID"/>
          </a:p>
        </p:txBody>
      </p:sp>
      <p:sp>
        <p:nvSpPr>
          <p:cNvPr id="15" name="Tampungan Gambar 14">
            <a:extLst>
              <a:ext uri="{FF2B5EF4-FFF2-40B4-BE49-F238E27FC236}">
                <a16:creationId xmlns:a16="http://schemas.microsoft.com/office/drawing/2014/main" id="{25221A89-7C67-474E-9332-30F394F1AAE5}"/>
              </a:ext>
            </a:extLst>
          </p:cNvPr>
          <p:cNvSpPr>
            <a:spLocks noGrp="1"/>
          </p:cNvSpPr>
          <p:nvPr>
            <p:ph type="pic" sz="quarter" idx="17"/>
          </p:nvPr>
        </p:nvSpPr>
        <p:spPr>
          <a:xfrm>
            <a:off x="875881" y="3275631"/>
            <a:ext cx="1807813" cy="2560352"/>
          </a:xfrm>
          <a:prstGeom prst="rect">
            <a:avLst/>
          </a:prstGeom>
          <a:pattFill prst="ltDnDiag">
            <a:fgClr>
              <a:schemeClr val="accent1"/>
            </a:fgClr>
            <a:bgClr>
              <a:schemeClr val="bg1"/>
            </a:bgClr>
          </a:pattFill>
          <a:ln>
            <a:noFill/>
          </a:ln>
        </p:spPr>
        <p:txBody>
          <a:bodyPr wrap="square" anchor="ctr">
            <a:noAutofit/>
          </a:bodyPr>
          <a:lstStyle>
            <a:lvl1pPr algn="ctr">
              <a:defRPr sz="1200">
                <a:solidFill>
                  <a:schemeClr val="tx1">
                    <a:lumMod val="75000"/>
                    <a:lumOff val="25000"/>
                  </a:schemeClr>
                </a:solidFill>
                <a:latin typeface="Arial" panose="020B0604020202020204" pitchFamily="34" charset="0"/>
                <a:cs typeface="Arial" panose="020B0604020202020204" pitchFamily="34" charset="0"/>
              </a:defRPr>
            </a:lvl1pPr>
          </a:lstStyle>
          <a:p>
            <a:endParaRPr lang="en-ID"/>
          </a:p>
        </p:txBody>
      </p:sp>
    </p:spTree>
    <p:extLst>
      <p:ext uri="{BB962C8B-B14F-4D97-AF65-F5344CB8AC3E}">
        <p14:creationId xmlns:p14="http://schemas.microsoft.com/office/powerpoint/2010/main" val="37093336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ortfolio 5">
    <p:bg>
      <p:bgPr>
        <a:solidFill>
          <a:schemeClr val="bg1"/>
        </a:solidFill>
        <a:effectLst/>
      </p:bgPr>
    </p:bg>
    <p:spTree>
      <p:nvGrpSpPr>
        <p:cNvPr id="1" name=""/>
        <p:cNvGrpSpPr/>
        <p:nvPr/>
      </p:nvGrpSpPr>
      <p:grpSpPr>
        <a:xfrm>
          <a:off x="0" y="0"/>
          <a:ext cx="0" cy="0"/>
          <a:chOff x="0" y="0"/>
          <a:chExt cx="0" cy="0"/>
        </a:xfrm>
      </p:grpSpPr>
      <p:sp>
        <p:nvSpPr>
          <p:cNvPr id="18" name="Lingkaran: Berongga 17">
            <a:extLst>
              <a:ext uri="{FF2B5EF4-FFF2-40B4-BE49-F238E27FC236}">
                <a16:creationId xmlns:a16="http://schemas.microsoft.com/office/drawing/2014/main" id="{9702AE23-AECF-4A8B-9064-B56F393493A2}"/>
              </a:ext>
            </a:extLst>
          </p:cNvPr>
          <p:cNvSpPr/>
          <p:nvPr userDrawn="1"/>
        </p:nvSpPr>
        <p:spPr>
          <a:xfrm rot="6200706">
            <a:off x="3901833" y="1615835"/>
            <a:ext cx="4757359" cy="4757359"/>
          </a:xfrm>
          <a:prstGeom prst="donut">
            <a:avLst>
              <a:gd name="adj" fmla="val 14761"/>
            </a:avLst>
          </a:prstGeom>
          <a:gradFill>
            <a:gsLst>
              <a:gs pos="41000">
                <a:srgbClr val="F9FAFD">
                  <a:alpha val="72000"/>
                </a:srgbClr>
              </a:gs>
              <a:gs pos="100000">
                <a:schemeClr val="accent1">
                  <a:lumMod val="20000"/>
                  <a:lumOff val="80000"/>
                  <a:alpha val="0"/>
                </a:schemeClr>
              </a:gs>
            </a:gsLst>
            <a:lin ang="5400000" scaled="1"/>
          </a:gra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19" name="Bentuk Bebas: Bentuk 18">
            <a:extLst>
              <a:ext uri="{FF2B5EF4-FFF2-40B4-BE49-F238E27FC236}">
                <a16:creationId xmlns:a16="http://schemas.microsoft.com/office/drawing/2014/main" id="{EBBB4B65-05C1-4452-AA05-24B98F0B3E1C}"/>
              </a:ext>
            </a:extLst>
          </p:cNvPr>
          <p:cNvSpPr/>
          <p:nvPr userDrawn="1"/>
        </p:nvSpPr>
        <p:spPr>
          <a:xfrm>
            <a:off x="1" y="1"/>
            <a:ext cx="2856185" cy="2740527"/>
          </a:xfrm>
          <a:custGeom>
            <a:avLst/>
            <a:gdLst>
              <a:gd name="connsiteX0" fmla="*/ 1485923 w 2856185"/>
              <a:gd name="connsiteY0" fmla="*/ 0 h 2740527"/>
              <a:gd name="connsiteX1" fmla="*/ 2856185 w 2856185"/>
              <a:gd name="connsiteY1" fmla="*/ 0 h 2740527"/>
              <a:gd name="connsiteX2" fmla="*/ 115658 w 2856185"/>
              <a:gd name="connsiteY2" fmla="*/ 2740527 h 2740527"/>
              <a:gd name="connsiteX3" fmla="*/ 0 w 2856185"/>
              <a:gd name="connsiteY3" fmla="*/ 2734687 h 2740527"/>
              <a:gd name="connsiteX4" fmla="*/ 0 w 2856185"/>
              <a:gd name="connsiteY4" fmla="*/ 1364424 h 2740527"/>
              <a:gd name="connsiteX5" fmla="*/ 115659 w 2856185"/>
              <a:gd name="connsiteY5" fmla="*/ 1370264 h 2740527"/>
              <a:gd name="connsiteX6" fmla="*/ 1485923 w 2856185"/>
              <a:gd name="connsiteY6" fmla="*/ 0 h 2740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6185" h="2740527">
                <a:moveTo>
                  <a:pt x="1485923" y="0"/>
                </a:moveTo>
                <a:lnTo>
                  <a:pt x="2856185" y="0"/>
                </a:lnTo>
                <a:cubicBezTo>
                  <a:pt x="2856185" y="1513551"/>
                  <a:pt x="1629209" y="2740527"/>
                  <a:pt x="115658" y="2740527"/>
                </a:cubicBezTo>
                <a:lnTo>
                  <a:pt x="0" y="2734687"/>
                </a:lnTo>
                <a:lnTo>
                  <a:pt x="0" y="1364424"/>
                </a:lnTo>
                <a:lnTo>
                  <a:pt x="115659" y="1370264"/>
                </a:lnTo>
                <a:cubicBezTo>
                  <a:pt x="872435" y="1370264"/>
                  <a:pt x="1485923" y="756776"/>
                  <a:pt x="1485923" y="0"/>
                </a:cubicBezTo>
                <a:close/>
              </a:path>
            </a:pathLst>
          </a:custGeom>
          <a:gradFill flip="none" rotWithShape="1">
            <a:gsLst>
              <a:gs pos="0">
                <a:srgbClr val="F9FAFD"/>
              </a:gs>
              <a:gs pos="100000">
                <a:schemeClr val="accent1">
                  <a:lumMod val="20000"/>
                  <a:lumOff val="80000"/>
                  <a:alpha val="0"/>
                </a:schemeClr>
              </a:gs>
            </a:gsLst>
            <a:lin ang="5400000" scaled="1"/>
            <a:tileRect/>
          </a:gra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10" name="Picture Placeholder 9">
            <a:extLst>
              <a:ext uri="{FF2B5EF4-FFF2-40B4-BE49-F238E27FC236}">
                <a16:creationId xmlns:a16="http://schemas.microsoft.com/office/drawing/2014/main" id="{C0A0529D-1989-0447-BAEA-41E2337C57B9}"/>
              </a:ext>
            </a:extLst>
          </p:cNvPr>
          <p:cNvSpPr>
            <a:spLocks noGrp="1"/>
          </p:cNvSpPr>
          <p:nvPr>
            <p:ph type="pic" sz="quarter" idx="17"/>
          </p:nvPr>
        </p:nvSpPr>
        <p:spPr>
          <a:xfrm>
            <a:off x="5822576" y="611462"/>
            <a:ext cx="6369424" cy="5635076"/>
          </a:xfrm>
          <a:custGeom>
            <a:avLst/>
            <a:gdLst>
              <a:gd name="connsiteX0" fmla="*/ 5924638 w 6096000"/>
              <a:gd name="connsiteY0" fmla="*/ 864 h 5635076"/>
              <a:gd name="connsiteX1" fmla="*/ 6096000 w 6096000"/>
              <a:gd name="connsiteY1" fmla="*/ 189448 h 5635076"/>
              <a:gd name="connsiteX2" fmla="*/ 6096000 w 6096000"/>
              <a:gd name="connsiteY2" fmla="*/ 2817371 h 5635076"/>
              <a:gd name="connsiteX3" fmla="*/ 6096000 w 6096000"/>
              <a:gd name="connsiteY3" fmla="*/ 5444661 h 5635076"/>
              <a:gd name="connsiteX4" fmla="*/ 5881503 w 6096000"/>
              <a:gd name="connsiteY4" fmla="*/ 5633820 h 5635076"/>
              <a:gd name="connsiteX5" fmla="*/ 3048579 w 6096000"/>
              <a:gd name="connsiteY5" fmla="*/ 5330533 h 5635076"/>
              <a:gd name="connsiteX6" fmla="*/ 215191 w 6096000"/>
              <a:gd name="connsiteY6" fmla="*/ 5027246 h 5635076"/>
              <a:gd name="connsiteX7" fmla="*/ 0 w 6096000"/>
              <a:gd name="connsiteY7" fmla="*/ 4842103 h 5635076"/>
              <a:gd name="connsiteX8" fmla="*/ 0 w 6096000"/>
              <a:gd name="connsiteY8" fmla="*/ 2830897 h 5635076"/>
              <a:gd name="connsiteX9" fmla="*/ 0 w 6096000"/>
              <a:gd name="connsiteY9" fmla="*/ 819270 h 5635076"/>
              <a:gd name="connsiteX10" fmla="*/ 215191 w 6096000"/>
              <a:gd name="connsiteY10" fmla="*/ 632437 h 5635076"/>
              <a:gd name="connsiteX11" fmla="*/ 3048579 w 6096000"/>
              <a:gd name="connsiteY11" fmla="*/ 316680 h 5635076"/>
              <a:gd name="connsiteX12" fmla="*/ 5881503 w 6096000"/>
              <a:gd name="connsiteY12" fmla="*/ 1346 h 5635076"/>
              <a:gd name="connsiteX13" fmla="*/ 5924638 w 6096000"/>
              <a:gd name="connsiteY13" fmla="*/ 864 h 5635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96000" h="5635076">
                <a:moveTo>
                  <a:pt x="5924638" y="864"/>
                </a:moveTo>
                <a:cubicBezTo>
                  <a:pt x="6022223" y="9787"/>
                  <a:pt x="6096000" y="86995"/>
                  <a:pt x="6096000" y="189448"/>
                </a:cubicBezTo>
                <a:cubicBezTo>
                  <a:pt x="6096000" y="1065703"/>
                  <a:pt x="6096000" y="1941538"/>
                  <a:pt x="6096000" y="2817371"/>
                </a:cubicBezTo>
                <a:cubicBezTo>
                  <a:pt x="6096000" y="3693205"/>
                  <a:pt x="6096000" y="4568828"/>
                  <a:pt x="6096000" y="5444661"/>
                </a:cubicBezTo>
                <a:cubicBezTo>
                  <a:pt x="6096000" y="5561750"/>
                  <a:pt x="5999639" y="5646500"/>
                  <a:pt x="5881503" y="5633820"/>
                </a:cubicBezTo>
                <a:cubicBezTo>
                  <a:pt x="4937118" y="5532794"/>
                  <a:pt x="3992964" y="5431558"/>
                  <a:pt x="3048579" y="5330533"/>
                </a:cubicBezTo>
                <a:cubicBezTo>
                  <a:pt x="2104426" y="5229507"/>
                  <a:pt x="1160271" y="5128270"/>
                  <a:pt x="215191" y="5027246"/>
                </a:cubicBezTo>
                <a:cubicBezTo>
                  <a:pt x="97056" y="5014564"/>
                  <a:pt x="0" y="4931927"/>
                  <a:pt x="0" y="4842103"/>
                </a:cubicBezTo>
                <a:cubicBezTo>
                  <a:pt x="0" y="4171912"/>
                  <a:pt x="0" y="3501088"/>
                  <a:pt x="0" y="2830897"/>
                </a:cubicBezTo>
                <a:cubicBezTo>
                  <a:pt x="0" y="2160285"/>
                  <a:pt x="0" y="1490094"/>
                  <a:pt x="0" y="819270"/>
                </a:cubicBezTo>
                <a:cubicBezTo>
                  <a:pt x="0" y="729658"/>
                  <a:pt x="97056" y="645540"/>
                  <a:pt x="215191" y="632437"/>
                </a:cubicBezTo>
                <a:cubicBezTo>
                  <a:pt x="1160271" y="527396"/>
                  <a:pt x="2104426" y="421933"/>
                  <a:pt x="3048579" y="316680"/>
                </a:cubicBezTo>
                <a:cubicBezTo>
                  <a:pt x="3992964" y="211217"/>
                  <a:pt x="4937118" y="107021"/>
                  <a:pt x="5881503" y="1346"/>
                </a:cubicBezTo>
                <a:cubicBezTo>
                  <a:pt x="5896270" y="-292"/>
                  <a:pt x="5910697" y="-411"/>
                  <a:pt x="5924638" y="864"/>
                </a:cubicBezTo>
                <a:close/>
              </a:path>
            </a:pathLst>
          </a:custGeom>
          <a:pattFill prst="ltDnDiag">
            <a:fgClr>
              <a:schemeClr val="accent1"/>
            </a:fgClr>
            <a:bgClr>
              <a:schemeClr val="bg1"/>
            </a:bgClr>
          </a:pattFill>
          <a:ln>
            <a:noFill/>
          </a:ln>
        </p:spPr>
        <p:txBody>
          <a:bodyPr wrap="square" anchor="ctr">
            <a:noAutofit/>
          </a:bodyPr>
          <a:lstStyle>
            <a:lvl1pPr algn="ctr">
              <a:defRPr sz="1200">
                <a:solidFill>
                  <a:schemeClr val="tx1">
                    <a:lumMod val="75000"/>
                    <a:lumOff val="25000"/>
                  </a:schemeClr>
                </a:solidFill>
                <a:latin typeface="Arial" panose="020B0604020202020204" pitchFamily="34" charset="0"/>
                <a:cs typeface="Arial" panose="020B0604020202020204" pitchFamily="34" charset="0"/>
              </a:defRPr>
            </a:lvl1pPr>
          </a:lstStyle>
          <a:p>
            <a:endParaRPr lang="en-ID"/>
          </a:p>
        </p:txBody>
      </p:sp>
    </p:spTree>
    <p:extLst>
      <p:ext uri="{BB962C8B-B14F-4D97-AF65-F5344CB8AC3E}">
        <p14:creationId xmlns:p14="http://schemas.microsoft.com/office/powerpoint/2010/main" val="36679499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ortfolio 6">
    <p:bg>
      <p:bgPr>
        <a:solidFill>
          <a:schemeClr val="bg1"/>
        </a:solidFill>
        <a:effectLst/>
      </p:bgPr>
    </p:bg>
    <p:spTree>
      <p:nvGrpSpPr>
        <p:cNvPr id="1" name=""/>
        <p:cNvGrpSpPr/>
        <p:nvPr/>
      </p:nvGrpSpPr>
      <p:grpSpPr>
        <a:xfrm>
          <a:off x="0" y="0"/>
          <a:ext cx="0" cy="0"/>
          <a:chOff x="0" y="0"/>
          <a:chExt cx="0" cy="0"/>
        </a:xfrm>
      </p:grpSpPr>
      <p:sp>
        <p:nvSpPr>
          <p:cNvPr id="18" name="Lingkaran: Berongga 17">
            <a:extLst>
              <a:ext uri="{FF2B5EF4-FFF2-40B4-BE49-F238E27FC236}">
                <a16:creationId xmlns:a16="http://schemas.microsoft.com/office/drawing/2014/main" id="{9702AE23-AECF-4A8B-9064-B56F393493A2}"/>
              </a:ext>
            </a:extLst>
          </p:cNvPr>
          <p:cNvSpPr/>
          <p:nvPr userDrawn="1"/>
        </p:nvSpPr>
        <p:spPr>
          <a:xfrm rot="6200706">
            <a:off x="5347384" y="1431219"/>
            <a:ext cx="5176762" cy="5176762"/>
          </a:xfrm>
          <a:prstGeom prst="donut">
            <a:avLst>
              <a:gd name="adj" fmla="val 14761"/>
            </a:avLst>
          </a:prstGeom>
          <a:gradFill>
            <a:gsLst>
              <a:gs pos="41000">
                <a:srgbClr val="F9FAFD">
                  <a:alpha val="72000"/>
                </a:srgbClr>
              </a:gs>
              <a:gs pos="100000">
                <a:schemeClr val="accent1">
                  <a:lumMod val="20000"/>
                  <a:lumOff val="80000"/>
                  <a:alpha val="0"/>
                </a:schemeClr>
              </a:gs>
            </a:gsLst>
            <a:lin ang="5400000" scaled="1"/>
          </a:gra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27" name="Tampungan Gambar 14">
            <a:extLst>
              <a:ext uri="{FF2B5EF4-FFF2-40B4-BE49-F238E27FC236}">
                <a16:creationId xmlns:a16="http://schemas.microsoft.com/office/drawing/2014/main" id="{F72890F0-4E53-4CDD-AB37-4F99DD3D9A0A}"/>
              </a:ext>
            </a:extLst>
          </p:cNvPr>
          <p:cNvSpPr>
            <a:spLocks noGrp="1"/>
          </p:cNvSpPr>
          <p:nvPr>
            <p:ph type="pic" sz="quarter" idx="18"/>
          </p:nvPr>
        </p:nvSpPr>
        <p:spPr>
          <a:xfrm>
            <a:off x="8893471" y="1834225"/>
            <a:ext cx="2386327" cy="2002970"/>
          </a:xfrm>
          <a:prstGeom prst="rect">
            <a:avLst/>
          </a:prstGeom>
          <a:pattFill prst="ltDnDiag">
            <a:fgClr>
              <a:schemeClr val="accent1"/>
            </a:fgClr>
            <a:bgClr>
              <a:schemeClr val="bg1"/>
            </a:bgClr>
          </a:pattFill>
          <a:ln>
            <a:noFill/>
          </a:ln>
        </p:spPr>
        <p:txBody>
          <a:bodyPr wrap="square" anchor="ctr">
            <a:noAutofit/>
          </a:bodyPr>
          <a:lstStyle>
            <a:lvl1pPr algn="ctr">
              <a:defRPr sz="1200">
                <a:solidFill>
                  <a:schemeClr val="tx1">
                    <a:lumMod val="75000"/>
                    <a:lumOff val="25000"/>
                  </a:schemeClr>
                </a:solidFill>
                <a:latin typeface="Arial" panose="020B0604020202020204" pitchFamily="34" charset="0"/>
                <a:cs typeface="Arial" panose="020B0604020202020204" pitchFamily="34" charset="0"/>
              </a:defRPr>
            </a:lvl1pPr>
          </a:lstStyle>
          <a:p>
            <a:endParaRPr lang="en-ID"/>
          </a:p>
        </p:txBody>
      </p:sp>
      <p:sp>
        <p:nvSpPr>
          <p:cNvPr id="28" name="Tampungan Gambar 14">
            <a:extLst>
              <a:ext uri="{FF2B5EF4-FFF2-40B4-BE49-F238E27FC236}">
                <a16:creationId xmlns:a16="http://schemas.microsoft.com/office/drawing/2014/main" id="{D85F7E37-4DF0-4B05-8B6F-F3C301B317DE}"/>
              </a:ext>
            </a:extLst>
          </p:cNvPr>
          <p:cNvSpPr>
            <a:spLocks noGrp="1"/>
          </p:cNvSpPr>
          <p:nvPr>
            <p:ph type="pic" sz="quarter" idx="19"/>
          </p:nvPr>
        </p:nvSpPr>
        <p:spPr>
          <a:xfrm>
            <a:off x="8888592" y="4052841"/>
            <a:ext cx="2391206" cy="1912504"/>
          </a:xfrm>
          <a:prstGeom prst="rect">
            <a:avLst/>
          </a:prstGeom>
          <a:pattFill prst="ltDnDiag">
            <a:fgClr>
              <a:schemeClr val="accent1"/>
            </a:fgClr>
            <a:bgClr>
              <a:schemeClr val="bg1"/>
            </a:bgClr>
          </a:pattFill>
          <a:ln>
            <a:noFill/>
          </a:ln>
        </p:spPr>
        <p:txBody>
          <a:bodyPr wrap="square" anchor="ctr">
            <a:noAutofit/>
          </a:bodyPr>
          <a:lstStyle>
            <a:lvl1pPr algn="ctr">
              <a:defRPr sz="1200">
                <a:solidFill>
                  <a:schemeClr val="tx1">
                    <a:lumMod val="75000"/>
                    <a:lumOff val="25000"/>
                  </a:schemeClr>
                </a:solidFill>
                <a:latin typeface="Arial" panose="020B0604020202020204" pitchFamily="34" charset="0"/>
                <a:cs typeface="Arial" panose="020B0604020202020204" pitchFamily="34" charset="0"/>
              </a:defRPr>
            </a:lvl1pPr>
          </a:lstStyle>
          <a:p>
            <a:endParaRPr lang="en-ID"/>
          </a:p>
        </p:txBody>
      </p:sp>
      <p:sp>
        <p:nvSpPr>
          <p:cNvPr id="29" name="Tampungan Gambar 14">
            <a:extLst>
              <a:ext uri="{FF2B5EF4-FFF2-40B4-BE49-F238E27FC236}">
                <a16:creationId xmlns:a16="http://schemas.microsoft.com/office/drawing/2014/main" id="{753C8F9F-56C4-4E00-9C27-86F9D9001DF6}"/>
              </a:ext>
            </a:extLst>
          </p:cNvPr>
          <p:cNvSpPr>
            <a:spLocks noGrp="1"/>
          </p:cNvSpPr>
          <p:nvPr>
            <p:ph type="pic" sz="quarter" idx="20"/>
          </p:nvPr>
        </p:nvSpPr>
        <p:spPr>
          <a:xfrm>
            <a:off x="6347887" y="4052841"/>
            <a:ext cx="2291967" cy="1912504"/>
          </a:xfrm>
          <a:prstGeom prst="rect">
            <a:avLst/>
          </a:prstGeom>
          <a:pattFill prst="ltDnDiag">
            <a:fgClr>
              <a:schemeClr val="accent1"/>
            </a:fgClr>
            <a:bgClr>
              <a:schemeClr val="bg1"/>
            </a:bgClr>
          </a:pattFill>
          <a:ln>
            <a:noFill/>
          </a:ln>
        </p:spPr>
        <p:txBody>
          <a:bodyPr wrap="square" anchor="ctr">
            <a:noAutofit/>
          </a:bodyPr>
          <a:lstStyle>
            <a:lvl1pPr algn="ctr">
              <a:defRPr sz="1200">
                <a:solidFill>
                  <a:schemeClr val="tx1">
                    <a:lumMod val="75000"/>
                    <a:lumOff val="25000"/>
                  </a:schemeClr>
                </a:solidFill>
                <a:latin typeface="Arial" panose="020B0604020202020204" pitchFamily="34" charset="0"/>
                <a:cs typeface="Arial" panose="020B0604020202020204" pitchFamily="34" charset="0"/>
              </a:defRPr>
            </a:lvl1pPr>
          </a:lstStyle>
          <a:p>
            <a:endParaRPr lang="en-ID"/>
          </a:p>
        </p:txBody>
      </p:sp>
      <p:sp>
        <p:nvSpPr>
          <p:cNvPr id="30" name="Tampungan Gambar 14">
            <a:extLst>
              <a:ext uri="{FF2B5EF4-FFF2-40B4-BE49-F238E27FC236}">
                <a16:creationId xmlns:a16="http://schemas.microsoft.com/office/drawing/2014/main" id="{452034A8-7154-4F21-AA41-A26D9797A331}"/>
              </a:ext>
            </a:extLst>
          </p:cNvPr>
          <p:cNvSpPr>
            <a:spLocks noGrp="1"/>
          </p:cNvSpPr>
          <p:nvPr>
            <p:ph type="pic" sz="quarter" idx="21"/>
          </p:nvPr>
        </p:nvSpPr>
        <p:spPr>
          <a:xfrm>
            <a:off x="3805727" y="4052841"/>
            <a:ext cx="2301147" cy="1912504"/>
          </a:xfrm>
          <a:prstGeom prst="rect">
            <a:avLst/>
          </a:prstGeom>
          <a:pattFill prst="ltDnDiag">
            <a:fgClr>
              <a:schemeClr val="accent1"/>
            </a:fgClr>
            <a:bgClr>
              <a:schemeClr val="bg1"/>
            </a:bgClr>
          </a:pattFill>
          <a:ln>
            <a:noFill/>
          </a:ln>
        </p:spPr>
        <p:txBody>
          <a:bodyPr wrap="square" anchor="ctr">
            <a:noAutofit/>
          </a:bodyPr>
          <a:lstStyle>
            <a:lvl1pPr algn="ctr">
              <a:defRPr sz="1200">
                <a:solidFill>
                  <a:schemeClr val="tx1">
                    <a:lumMod val="75000"/>
                    <a:lumOff val="25000"/>
                  </a:schemeClr>
                </a:solidFill>
                <a:latin typeface="Arial" panose="020B0604020202020204" pitchFamily="34" charset="0"/>
                <a:cs typeface="Arial" panose="020B0604020202020204" pitchFamily="34" charset="0"/>
              </a:defRPr>
            </a:lvl1pPr>
          </a:lstStyle>
          <a:p>
            <a:endParaRPr lang="en-ID"/>
          </a:p>
        </p:txBody>
      </p:sp>
      <p:sp>
        <p:nvSpPr>
          <p:cNvPr id="31" name="Tampungan Gambar 14">
            <a:extLst>
              <a:ext uri="{FF2B5EF4-FFF2-40B4-BE49-F238E27FC236}">
                <a16:creationId xmlns:a16="http://schemas.microsoft.com/office/drawing/2014/main" id="{9AA8D64F-2709-43BF-BD85-93766F0FFEF5}"/>
              </a:ext>
            </a:extLst>
          </p:cNvPr>
          <p:cNvSpPr>
            <a:spLocks noGrp="1"/>
          </p:cNvSpPr>
          <p:nvPr>
            <p:ph type="pic" sz="quarter" idx="22"/>
          </p:nvPr>
        </p:nvSpPr>
        <p:spPr>
          <a:xfrm>
            <a:off x="3805727" y="1834225"/>
            <a:ext cx="4834128" cy="2002970"/>
          </a:xfrm>
          <a:prstGeom prst="rect">
            <a:avLst/>
          </a:prstGeom>
          <a:pattFill prst="ltDnDiag">
            <a:fgClr>
              <a:schemeClr val="accent1"/>
            </a:fgClr>
            <a:bgClr>
              <a:schemeClr val="bg1"/>
            </a:bgClr>
          </a:pattFill>
          <a:ln>
            <a:noFill/>
          </a:ln>
        </p:spPr>
        <p:txBody>
          <a:bodyPr wrap="square" anchor="ctr">
            <a:noAutofit/>
          </a:bodyPr>
          <a:lstStyle>
            <a:lvl1pPr algn="ctr">
              <a:defRPr sz="1200">
                <a:solidFill>
                  <a:schemeClr val="tx1">
                    <a:lumMod val="75000"/>
                    <a:lumOff val="25000"/>
                  </a:schemeClr>
                </a:solidFill>
                <a:latin typeface="Arial" panose="020B0604020202020204" pitchFamily="34" charset="0"/>
                <a:cs typeface="Arial" panose="020B0604020202020204" pitchFamily="34" charset="0"/>
              </a:defRPr>
            </a:lvl1pPr>
          </a:lstStyle>
          <a:p>
            <a:endParaRPr lang="en-ID"/>
          </a:p>
        </p:txBody>
      </p:sp>
      <p:sp>
        <p:nvSpPr>
          <p:cNvPr id="19" name="Bentuk Bebas: Bentuk 18">
            <a:extLst>
              <a:ext uri="{FF2B5EF4-FFF2-40B4-BE49-F238E27FC236}">
                <a16:creationId xmlns:a16="http://schemas.microsoft.com/office/drawing/2014/main" id="{EBBB4B65-05C1-4452-AA05-24B98F0B3E1C}"/>
              </a:ext>
            </a:extLst>
          </p:cNvPr>
          <p:cNvSpPr/>
          <p:nvPr userDrawn="1"/>
        </p:nvSpPr>
        <p:spPr>
          <a:xfrm>
            <a:off x="1" y="1"/>
            <a:ext cx="2856185" cy="2740527"/>
          </a:xfrm>
          <a:custGeom>
            <a:avLst/>
            <a:gdLst>
              <a:gd name="connsiteX0" fmla="*/ 1485923 w 2856185"/>
              <a:gd name="connsiteY0" fmla="*/ 0 h 2740527"/>
              <a:gd name="connsiteX1" fmla="*/ 2856185 w 2856185"/>
              <a:gd name="connsiteY1" fmla="*/ 0 h 2740527"/>
              <a:gd name="connsiteX2" fmla="*/ 115658 w 2856185"/>
              <a:gd name="connsiteY2" fmla="*/ 2740527 h 2740527"/>
              <a:gd name="connsiteX3" fmla="*/ 0 w 2856185"/>
              <a:gd name="connsiteY3" fmla="*/ 2734687 h 2740527"/>
              <a:gd name="connsiteX4" fmla="*/ 0 w 2856185"/>
              <a:gd name="connsiteY4" fmla="*/ 1364424 h 2740527"/>
              <a:gd name="connsiteX5" fmla="*/ 115659 w 2856185"/>
              <a:gd name="connsiteY5" fmla="*/ 1370264 h 2740527"/>
              <a:gd name="connsiteX6" fmla="*/ 1485923 w 2856185"/>
              <a:gd name="connsiteY6" fmla="*/ 0 h 2740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6185" h="2740527">
                <a:moveTo>
                  <a:pt x="1485923" y="0"/>
                </a:moveTo>
                <a:lnTo>
                  <a:pt x="2856185" y="0"/>
                </a:lnTo>
                <a:cubicBezTo>
                  <a:pt x="2856185" y="1513551"/>
                  <a:pt x="1629209" y="2740527"/>
                  <a:pt x="115658" y="2740527"/>
                </a:cubicBezTo>
                <a:lnTo>
                  <a:pt x="0" y="2734687"/>
                </a:lnTo>
                <a:lnTo>
                  <a:pt x="0" y="1364424"/>
                </a:lnTo>
                <a:lnTo>
                  <a:pt x="115659" y="1370264"/>
                </a:lnTo>
                <a:cubicBezTo>
                  <a:pt x="872435" y="1370264"/>
                  <a:pt x="1485923" y="756776"/>
                  <a:pt x="1485923" y="0"/>
                </a:cubicBezTo>
                <a:close/>
              </a:path>
            </a:pathLst>
          </a:custGeom>
          <a:gradFill flip="none" rotWithShape="1">
            <a:gsLst>
              <a:gs pos="0">
                <a:srgbClr val="F9FAFD"/>
              </a:gs>
              <a:gs pos="100000">
                <a:schemeClr val="accent1">
                  <a:lumMod val="20000"/>
                  <a:lumOff val="80000"/>
                  <a:alpha val="0"/>
                </a:schemeClr>
              </a:gs>
            </a:gsLst>
            <a:lin ang="5400000" scaled="1"/>
            <a:tileRect/>
          </a:gra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26" name="Tampungan Gambar 14">
            <a:extLst>
              <a:ext uri="{FF2B5EF4-FFF2-40B4-BE49-F238E27FC236}">
                <a16:creationId xmlns:a16="http://schemas.microsoft.com/office/drawing/2014/main" id="{C53C0373-E6CC-4DEA-8D0A-7BB79A73098E}"/>
              </a:ext>
            </a:extLst>
          </p:cNvPr>
          <p:cNvSpPr>
            <a:spLocks noGrp="1"/>
          </p:cNvSpPr>
          <p:nvPr>
            <p:ph type="pic" sz="quarter" idx="17"/>
          </p:nvPr>
        </p:nvSpPr>
        <p:spPr>
          <a:xfrm>
            <a:off x="945637" y="1834225"/>
            <a:ext cx="2595457" cy="4131120"/>
          </a:xfrm>
          <a:prstGeom prst="rect">
            <a:avLst/>
          </a:prstGeom>
          <a:pattFill prst="ltDnDiag">
            <a:fgClr>
              <a:schemeClr val="accent1"/>
            </a:fgClr>
            <a:bgClr>
              <a:schemeClr val="bg1"/>
            </a:bgClr>
          </a:pattFill>
          <a:ln>
            <a:noFill/>
          </a:ln>
        </p:spPr>
        <p:txBody>
          <a:bodyPr wrap="square" anchor="ctr">
            <a:noAutofit/>
          </a:bodyPr>
          <a:lstStyle>
            <a:lvl1pPr algn="ctr">
              <a:defRPr sz="1200">
                <a:solidFill>
                  <a:schemeClr val="tx1">
                    <a:lumMod val="75000"/>
                    <a:lumOff val="25000"/>
                  </a:schemeClr>
                </a:solidFill>
                <a:latin typeface="Arial" panose="020B0604020202020204" pitchFamily="34" charset="0"/>
                <a:cs typeface="Arial" panose="020B0604020202020204" pitchFamily="34" charset="0"/>
              </a:defRPr>
            </a:lvl1pPr>
          </a:lstStyle>
          <a:p>
            <a:endParaRPr lang="en-ID"/>
          </a:p>
        </p:txBody>
      </p:sp>
    </p:spTree>
    <p:extLst>
      <p:ext uri="{BB962C8B-B14F-4D97-AF65-F5344CB8AC3E}">
        <p14:creationId xmlns:p14="http://schemas.microsoft.com/office/powerpoint/2010/main" val="42513307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ase Study">
    <p:bg>
      <p:bgPr>
        <a:solidFill>
          <a:schemeClr val="bg1"/>
        </a:solidFill>
        <a:effectLst/>
      </p:bgPr>
    </p:bg>
    <p:spTree>
      <p:nvGrpSpPr>
        <p:cNvPr id="1" name=""/>
        <p:cNvGrpSpPr/>
        <p:nvPr/>
      </p:nvGrpSpPr>
      <p:grpSpPr>
        <a:xfrm>
          <a:off x="0" y="0"/>
          <a:ext cx="0" cy="0"/>
          <a:chOff x="0" y="0"/>
          <a:chExt cx="0" cy="0"/>
        </a:xfrm>
      </p:grpSpPr>
      <p:sp>
        <p:nvSpPr>
          <p:cNvPr id="18" name="Lingkaran: Berongga 17">
            <a:extLst>
              <a:ext uri="{FF2B5EF4-FFF2-40B4-BE49-F238E27FC236}">
                <a16:creationId xmlns:a16="http://schemas.microsoft.com/office/drawing/2014/main" id="{9702AE23-AECF-4A8B-9064-B56F393493A2}"/>
              </a:ext>
            </a:extLst>
          </p:cNvPr>
          <p:cNvSpPr/>
          <p:nvPr userDrawn="1"/>
        </p:nvSpPr>
        <p:spPr>
          <a:xfrm rot="6200706">
            <a:off x="5347384" y="1431219"/>
            <a:ext cx="5176762" cy="5176762"/>
          </a:xfrm>
          <a:prstGeom prst="donut">
            <a:avLst>
              <a:gd name="adj" fmla="val 14761"/>
            </a:avLst>
          </a:prstGeom>
          <a:gradFill>
            <a:gsLst>
              <a:gs pos="41000">
                <a:srgbClr val="F9FAFD">
                  <a:alpha val="72000"/>
                </a:srgbClr>
              </a:gs>
              <a:gs pos="100000">
                <a:schemeClr val="accent1">
                  <a:lumMod val="20000"/>
                  <a:lumOff val="80000"/>
                  <a:alpha val="0"/>
                </a:schemeClr>
              </a:gs>
            </a:gsLst>
            <a:lin ang="5400000" scaled="1"/>
          </a:gra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19" name="Bentuk Bebas: Bentuk 18">
            <a:extLst>
              <a:ext uri="{FF2B5EF4-FFF2-40B4-BE49-F238E27FC236}">
                <a16:creationId xmlns:a16="http://schemas.microsoft.com/office/drawing/2014/main" id="{EBBB4B65-05C1-4452-AA05-24B98F0B3E1C}"/>
              </a:ext>
            </a:extLst>
          </p:cNvPr>
          <p:cNvSpPr/>
          <p:nvPr userDrawn="1"/>
        </p:nvSpPr>
        <p:spPr>
          <a:xfrm>
            <a:off x="1" y="1"/>
            <a:ext cx="2856185" cy="2740527"/>
          </a:xfrm>
          <a:custGeom>
            <a:avLst/>
            <a:gdLst>
              <a:gd name="connsiteX0" fmla="*/ 1485923 w 2856185"/>
              <a:gd name="connsiteY0" fmla="*/ 0 h 2740527"/>
              <a:gd name="connsiteX1" fmla="*/ 2856185 w 2856185"/>
              <a:gd name="connsiteY1" fmla="*/ 0 h 2740527"/>
              <a:gd name="connsiteX2" fmla="*/ 115658 w 2856185"/>
              <a:gd name="connsiteY2" fmla="*/ 2740527 h 2740527"/>
              <a:gd name="connsiteX3" fmla="*/ 0 w 2856185"/>
              <a:gd name="connsiteY3" fmla="*/ 2734687 h 2740527"/>
              <a:gd name="connsiteX4" fmla="*/ 0 w 2856185"/>
              <a:gd name="connsiteY4" fmla="*/ 1364424 h 2740527"/>
              <a:gd name="connsiteX5" fmla="*/ 115659 w 2856185"/>
              <a:gd name="connsiteY5" fmla="*/ 1370264 h 2740527"/>
              <a:gd name="connsiteX6" fmla="*/ 1485923 w 2856185"/>
              <a:gd name="connsiteY6" fmla="*/ 0 h 2740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6185" h="2740527">
                <a:moveTo>
                  <a:pt x="1485923" y="0"/>
                </a:moveTo>
                <a:lnTo>
                  <a:pt x="2856185" y="0"/>
                </a:lnTo>
                <a:cubicBezTo>
                  <a:pt x="2856185" y="1513551"/>
                  <a:pt x="1629209" y="2740527"/>
                  <a:pt x="115658" y="2740527"/>
                </a:cubicBezTo>
                <a:lnTo>
                  <a:pt x="0" y="2734687"/>
                </a:lnTo>
                <a:lnTo>
                  <a:pt x="0" y="1364424"/>
                </a:lnTo>
                <a:lnTo>
                  <a:pt x="115659" y="1370264"/>
                </a:lnTo>
                <a:cubicBezTo>
                  <a:pt x="872435" y="1370264"/>
                  <a:pt x="1485923" y="756776"/>
                  <a:pt x="1485923" y="0"/>
                </a:cubicBezTo>
                <a:close/>
              </a:path>
            </a:pathLst>
          </a:custGeom>
          <a:gradFill flip="none" rotWithShape="1">
            <a:gsLst>
              <a:gs pos="0">
                <a:srgbClr val="F9FAFD"/>
              </a:gs>
              <a:gs pos="100000">
                <a:schemeClr val="accent1">
                  <a:lumMod val="20000"/>
                  <a:lumOff val="80000"/>
                  <a:alpha val="0"/>
                </a:schemeClr>
              </a:gs>
            </a:gsLst>
            <a:lin ang="5400000" scaled="1"/>
            <a:tileRect/>
          </a:gra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15" name="Tampungan Gambar 14">
            <a:extLst>
              <a:ext uri="{FF2B5EF4-FFF2-40B4-BE49-F238E27FC236}">
                <a16:creationId xmlns:a16="http://schemas.microsoft.com/office/drawing/2014/main" id="{7B6D215E-6108-4288-BB1D-7821D811951A}"/>
              </a:ext>
            </a:extLst>
          </p:cNvPr>
          <p:cNvSpPr>
            <a:spLocks noGrp="1"/>
          </p:cNvSpPr>
          <p:nvPr>
            <p:ph type="pic" sz="quarter" idx="14"/>
          </p:nvPr>
        </p:nvSpPr>
        <p:spPr>
          <a:xfrm>
            <a:off x="1305749" y="1330712"/>
            <a:ext cx="1456932" cy="1456932"/>
          </a:xfrm>
          <a:custGeom>
            <a:avLst/>
            <a:gdLst>
              <a:gd name="connsiteX0" fmla="*/ 639566 w 1279132"/>
              <a:gd name="connsiteY0" fmla="*/ 0 h 1279132"/>
              <a:gd name="connsiteX1" fmla="*/ 1279132 w 1279132"/>
              <a:gd name="connsiteY1" fmla="*/ 639566 h 1279132"/>
              <a:gd name="connsiteX2" fmla="*/ 639566 w 1279132"/>
              <a:gd name="connsiteY2" fmla="*/ 1279132 h 1279132"/>
              <a:gd name="connsiteX3" fmla="*/ 0 w 1279132"/>
              <a:gd name="connsiteY3" fmla="*/ 639566 h 1279132"/>
              <a:gd name="connsiteX4" fmla="*/ 639566 w 1279132"/>
              <a:gd name="connsiteY4" fmla="*/ 0 h 1279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9132" h="1279132">
                <a:moveTo>
                  <a:pt x="639566" y="0"/>
                </a:moveTo>
                <a:cubicBezTo>
                  <a:pt x="992789" y="0"/>
                  <a:pt x="1279132" y="286343"/>
                  <a:pt x="1279132" y="639566"/>
                </a:cubicBezTo>
                <a:cubicBezTo>
                  <a:pt x="1279132" y="992789"/>
                  <a:pt x="992789" y="1279132"/>
                  <a:pt x="639566" y="1279132"/>
                </a:cubicBezTo>
                <a:cubicBezTo>
                  <a:pt x="286343" y="1279132"/>
                  <a:pt x="0" y="992789"/>
                  <a:pt x="0" y="639566"/>
                </a:cubicBezTo>
                <a:cubicBezTo>
                  <a:pt x="0" y="286343"/>
                  <a:pt x="286343" y="0"/>
                  <a:pt x="639566" y="0"/>
                </a:cubicBezTo>
                <a:close/>
              </a:path>
            </a:pathLst>
          </a:custGeom>
          <a:pattFill prst="ltDnDiag">
            <a:fgClr>
              <a:schemeClr val="accent1"/>
            </a:fgClr>
            <a:bgClr>
              <a:schemeClr val="bg1"/>
            </a:bgClr>
          </a:pattFill>
          <a:ln>
            <a:noFill/>
          </a:ln>
        </p:spPr>
        <p:txBody>
          <a:bodyPr wrap="square" anchor="ctr">
            <a:noAutofit/>
          </a:bodyPr>
          <a:lstStyle>
            <a:lvl1pPr algn="ctr">
              <a:defRPr sz="1200">
                <a:solidFill>
                  <a:schemeClr val="tx1">
                    <a:lumMod val="75000"/>
                    <a:lumOff val="25000"/>
                  </a:schemeClr>
                </a:solidFill>
                <a:latin typeface="Arial" panose="020B0604020202020204" pitchFamily="34" charset="0"/>
                <a:cs typeface="Arial" panose="020B0604020202020204" pitchFamily="34" charset="0"/>
              </a:defRPr>
            </a:lvl1pPr>
          </a:lstStyle>
          <a:p>
            <a:endParaRPr lang="en-ID"/>
          </a:p>
        </p:txBody>
      </p:sp>
      <p:sp>
        <p:nvSpPr>
          <p:cNvPr id="16" name="Tampungan Gambar 15">
            <a:extLst>
              <a:ext uri="{FF2B5EF4-FFF2-40B4-BE49-F238E27FC236}">
                <a16:creationId xmlns:a16="http://schemas.microsoft.com/office/drawing/2014/main" id="{47049C19-AE60-4447-8BCC-F27E6FE998E5}"/>
              </a:ext>
            </a:extLst>
          </p:cNvPr>
          <p:cNvSpPr>
            <a:spLocks noGrp="1"/>
          </p:cNvSpPr>
          <p:nvPr>
            <p:ph type="pic" sz="quarter" idx="15"/>
          </p:nvPr>
        </p:nvSpPr>
        <p:spPr>
          <a:xfrm>
            <a:off x="3301798" y="1330712"/>
            <a:ext cx="1446568" cy="1456932"/>
          </a:xfrm>
          <a:custGeom>
            <a:avLst/>
            <a:gdLst>
              <a:gd name="connsiteX0" fmla="*/ 639566 w 1279132"/>
              <a:gd name="connsiteY0" fmla="*/ 0 h 1279132"/>
              <a:gd name="connsiteX1" fmla="*/ 1279132 w 1279132"/>
              <a:gd name="connsiteY1" fmla="*/ 639566 h 1279132"/>
              <a:gd name="connsiteX2" fmla="*/ 639566 w 1279132"/>
              <a:gd name="connsiteY2" fmla="*/ 1279132 h 1279132"/>
              <a:gd name="connsiteX3" fmla="*/ 0 w 1279132"/>
              <a:gd name="connsiteY3" fmla="*/ 639566 h 1279132"/>
              <a:gd name="connsiteX4" fmla="*/ 639566 w 1279132"/>
              <a:gd name="connsiteY4" fmla="*/ 0 h 1279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9132" h="1279132">
                <a:moveTo>
                  <a:pt x="639566" y="0"/>
                </a:moveTo>
                <a:cubicBezTo>
                  <a:pt x="992789" y="0"/>
                  <a:pt x="1279132" y="286343"/>
                  <a:pt x="1279132" y="639566"/>
                </a:cubicBezTo>
                <a:cubicBezTo>
                  <a:pt x="1279132" y="992789"/>
                  <a:pt x="992789" y="1279132"/>
                  <a:pt x="639566" y="1279132"/>
                </a:cubicBezTo>
                <a:cubicBezTo>
                  <a:pt x="286343" y="1279132"/>
                  <a:pt x="0" y="992789"/>
                  <a:pt x="0" y="639566"/>
                </a:cubicBezTo>
                <a:cubicBezTo>
                  <a:pt x="0" y="286343"/>
                  <a:pt x="286343" y="0"/>
                  <a:pt x="639566" y="0"/>
                </a:cubicBezTo>
                <a:close/>
              </a:path>
            </a:pathLst>
          </a:custGeom>
          <a:pattFill prst="ltDnDiag">
            <a:fgClr>
              <a:schemeClr val="accent1"/>
            </a:fgClr>
            <a:bgClr>
              <a:schemeClr val="bg1"/>
            </a:bgClr>
          </a:pattFill>
          <a:ln>
            <a:noFill/>
          </a:ln>
        </p:spPr>
        <p:txBody>
          <a:bodyPr wrap="square" anchor="ctr">
            <a:noAutofit/>
          </a:bodyPr>
          <a:lstStyle>
            <a:lvl1pPr algn="ctr">
              <a:defRPr sz="1200">
                <a:solidFill>
                  <a:schemeClr val="tx1">
                    <a:lumMod val="75000"/>
                    <a:lumOff val="25000"/>
                  </a:schemeClr>
                </a:solidFill>
                <a:latin typeface="Arial" panose="020B0604020202020204" pitchFamily="34" charset="0"/>
                <a:cs typeface="Arial" panose="020B0604020202020204" pitchFamily="34" charset="0"/>
              </a:defRPr>
            </a:lvl1pPr>
          </a:lstStyle>
          <a:p>
            <a:endParaRPr lang="en-ID"/>
          </a:p>
        </p:txBody>
      </p:sp>
      <p:sp>
        <p:nvSpPr>
          <p:cNvPr id="17" name="Tampungan Gambar 16">
            <a:extLst>
              <a:ext uri="{FF2B5EF4-FFF2-40B4-BE49-F238E27FC236}">
                <a16:creationId xmlns:a16="http://schemas.microsoft.com/office/drawing/2014/main" id="{8966D473-7575-41DD-8BDA-669D64F83F16}"/>
              </a:ext>
            </a:extLst>
          </p:cNvPr>
          <p:cNvSpPr>
            <a:spLocks noGrp="1"/>
          </p:cNvSpPr>
          <p:nvPr>
            <p:ph type="pic" sz="quarter" idx="16"/>
          </p:nvPr>
        </p:nvSpPr>
        <p:spPr>
          <a:xfrm>
            <a:off x="1314313" y="3711235"/>
            <a:ext cx="1448367" cy="1456931"/>
          </a:xfrm>
          <a:custGeom>
            <a:avLst/>
            <a:gdLst>
              <a:gd name="connsiteX0" fmla="*/ 639566 w 1279132"/>
              <a:gd name="connsiteY0" fmla="*/ 0 h 1279132"/>
              <a:gd name="connsiteX1" fmla="*/ 1279132 w 1279132"/>
              <a:gd name="connsiteY1" fmla="*/ 639566 h 1279132"/>
              <a:gd name="connsiteX2" fmla="*/ 639566 w 1279132"/>
              <a:gd name="connsiteY2" fmla="*/ 1279132 h 1279132"/>
              <a:gd name="connsiteX3" fmla="*/ 0 w 1279132"/>
              <a:gd name="connsiteY3" fmla="*/ 639566 h 1279132"/>
              <a:gd name="connsiteX4" fmla="*/ 639566 w 1279132"/>
              <a:gd name="connsiteY4" fmla="*/ 0 h 1279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9132" h="1279132">
                <a:moveTo>
                  <a:pt x="639566" y="0"/>
                </a:moveTo>
                <a:cubicBezTo>
                  <a:pt x="992789" y="0"/>
                  <a:pt x="1279132" y="286343"/>
                  <a:pt x="1279132" y="639566"/>
                </a:cubicBezTo>
                <a:cubicBezTo>
                  <a:pt x="1279132" y="992789"/>
                  <a:pt x="992789" y="1279132"/>
                  <a:pt x="639566" y="1279132"/>
                </a:cubicBezTo>
                <a:cubicBezTo>
                  <a:pt x="286343" y="1279132"/>
                  <a:pt x="0" y="992789"/>
                  <a:pt x="0" y="639566"/>
                </a:cubicBezTo>
                <a:cubicBezTo>
                  <a:pt x="0" y="286343"/>
                  <a:pt x="286343" y="0"/>
                  <a:pt x="639566" y="0"/>
                </a:cubicBezTo>
                <a:close/>
              </a:path>
            </a:pathLst>
          </a:custGeom>
          <a:pattFill prst="ltDnDiag">
            <a:fgClr>
              <a:schemeClr val="accent1"/>
            </a:fgClr>
            <a:bgClr>
              <a:schemeClr val="bg1"/>
            </a:bgClr>
          </a:pattFill>
          <a:ln>
            <a:noFill/>
          </a:ln>
        </p:spPr>
        <p:txBody>
          <a:bodyPr wrap="square" anchor="ctr">
            <a:noAutofit/>
          </a:bodyPr>
          <a:lstStyle>
            <a:lvl1pPr algn="ctr">
              <a:defRPr sz="1200">
                <a:solidFill>
                  <a:schemeClr val="tx1">
                    <a:lumMod val="75000"/>
                    <a:lumOff val="25000"/>
                  </a:schemeClr>
                </a:solidFill>
                <a:latin typeface="Arial" panose="020B0604020202020204" pitchFamily="34" charset="0"/>
                <a:cs typeface="Arial" panose="020B0604020202020204" pitchFamily="34" charset="0"/>
              </a:defRPr>
            </a:lvl1pPr>
          </a:lstStyle>
          <a:p>
            <a:endParaRPr lang="en-ID"/>
          </a:p>
        </p:txBody>
      </p:sp>
      <p:sp>
        <p:nvSpPr>
          <p:cNvPr id="20" name="Tampungan Gambar 19">
            <a:extLst>
              <a:ext uri="{FF2B5EF4-FFF2-40B4-BE49-F238E27FC236}">
                <a16:creationId xmlns:a16="http://schemas.microsoft.com/office/drawing/2014/main" id="{0CC2CDF1-0D68-4BD5-8B00-572AA336EBC6}"/>
              </a:ext>
            </a:extLst>
          </p:cNvPr>
          <p:cNvSpPr>
            <a:spLocks noGrp="1"/>
          </p:cNvSpPr>
          <p:nvPr>
            <p:ph type="pic" sz="quarter" idx="17"/>
          </p:nvPr>
        </p:nvSpPr>
        <p:spPr>
          <a:xfrm>
            <a:off x="3301797" y="3711235"/>
            <a:ext cx="1456932" cy="1456930"/>
          </a:xfrm>
          <a:custGeom>
            <a:avLst/>
            <a:gdLst>
              <a:gd name="connsiteX0" fmla="*/ 639566 w 1279132"/>
              <a:gd name="connsiteY0" fmla="*/ 0 h 1279132"/>
              <a:gd name="connsiteX1" fmla="*/ 1279132 w 1279132"/>
              <a:gd name="connsiteY1" fmla="*/ 639566 h 1279132"/>
              <a:gd name="connsiteX2" fmla="*/ 639566 w 1279132"/>
              <a:gd name="connsiteY2" fmla="*/ 1279132 h 1279132"/>
              <a:gd name="connsiteX3" fmla="*/ 0 w 1279132"/>
              <a:gd name="connsiteY3" fmla="*/ 639566 h 1279132"/>
              <a:gd name="connsiteX4" fmla="*/ 639566 w 1279132"/>
              <a:gd name="connsiteY4" fmla="*/ 0 h 1279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9132" h="1279132">
                <a:moveTo>
                  <a:pt x="639566" y="0"/>
                </a:moveTo>
                <a:cubicBezTo>
                  <a:pt x="992789" y="0"/>
                  <a:pt x="1279132" y="286343"/>
                  <a:pt x="1279132" y="639566"/>
                </a:cubicBezTo>
                <a:cubicBezTo>
                  <a:pt x="1279132" y="992789"/>
                  <a:pt x="992789" y="1279132"/>
                  <a:pt x="639566" y="1279132"/>
                </a:cubicBezTo>
                <a:cubicBezTo>
                  <a:pt x="286343" y="1279132"/>
                  <a:pt x="0" y="992789"/>
                  <a:pt x="0" y="639566"/>
                </a:cubicBezTo>
                <a:cubicBezTo>
                  <a:pt x="0" y="286343"/>
                  <a:pt x="286343" y="0"/>
                  <a:pt x="639566" y="0"/>
                </a:cubicBezTo>
                <a:close/>
              </a:path>
            </a:pathLst>
          </a:custGeom>
          <a:pattFill prst="ltDnDiag">
            <a:fgClr>
              <a:schemeClr val="accent1"/>
            </a:fgClr>
            <a:bgClr>
              <a:schemeClr val="bg1"/>
            </a:bgClr>
          </a:pattFill>
          <a:ln>
            <a:noFill/>
          </a:ln>
        </p:spPr>
        <p:txBody>
          <a:bodyPr wrap="square" anchor="ctr">
            <a:noAutofit/>
          </a:bodyPr>
          <a:lstStyle>
            <a:lvl1pPr algn="ctr">
              <a:defRPr sz="1200">
                <a:solidFill>
                  <a:schemeClr val="tx1">
                    <a:lumMod val="75000"/>
                    <a:lumOff val="25000"/>
                  </a:schemeClr>
                </a:solidFill>
                <a:latin typeface="Arial" panose="020B0604020202020204" pitchFamily="34" charset="0"/>
                <a:cs typeface="Arial" panose="020B0604020202020204" pitchFamily="34" charset="0"/>
              </a:defRPr>
            </a:lvl1pPr>
          </a:lstStyle>
          <a:p>
            <a:endParaRPr lang="en-ID"/>
          </a:p>
        </p:txBody>
      </p:sp>
    </p:spTree>
    <p:extLst>
      <p:ext uri="{BB962C8B-B14F-4D97-AF65-F5344CB8AC3E}">
        <p14:creationId xmlns:p14="http://schemas.microsoft.com/office/powerpoint/2010/main" val="1450283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Slides">
    <p:bg>
      <p:bgPr>
        <a:gradFill>
          <a:gsLst>
            <a:gs pos="0">
              <a:srgbClr val="1A1A47"/>
            </a:gs>
            <a:gs pos="100000">
              <a:srgbClr val="262668"/>
            </a:gs>
          </a:gsLst>
          <a:lin ang="5400000" scaled="1"/>
        </a:gradFill>
        <a:effectLst/>
      </p:bgPr>
    </p:bg>
    <p:spTree>
      <p:nvGrpSpPr>
        <p:cNvPr id="1" name=""/>
        <p:cNvGrpSpPr/>
        <p:nvPr/>
      </p:nvGrpSpPr>
      <p:grpSpPr>
        <a:xfrm>
          <a:off x="0" y="0"/>
          <a:ext cx="0" cy="0"/>
          <a:chOff x="0" y="0"/>
          <a:chExt cx="0" cy="0"/>
        </a:xfrm>
      </p:grpSpPr>
      <p:sp>
        <p:nvSpPr>
          <p:cNvPr id="19" name="Bentuk Bebas: Bentuk 18">
            <a:extLst>
              <a:ext uri="{FF2B5EF4-FFF2-40B4-BE49-F238E27FC236}">
                <a16:creationId xmlns:a16="http://schemas.microsoft.com/office/drawing/2014/main" id="{E8BB59D8-2E3B-4023-A769-2A89FD4ADE68}"/>
              </a:ext>
            </a:extLst>
          </p:cNvPr>
          <p:cNvSpPr/>
          <p:nvPr userDrawn="1"/>
        </p:nvSpPr>
        <p:spPr>
          <a:xfrm rot="18900000">
            <a:off x="8448643" y="3158430"/>
            <a:ext cx="5838036" cy="3747729"/>
          </a:xfrm>
          <a:custGeom>
            <a:avLst/>
            <a:gdLst>
              <a:gd name="connsiteX0" fmla="*/ 5838036 w 5838036"/>
              <a:gd name="connsiteY0" fmla="*/ 120639 h 3747729"/>
              <a:gd name="connsiteX1" fmla="*/ 2210946 w 5838036"/>
              <a:gd name="connsiteY1" fmla="*/ 3747729 h 3747729"/>
              <a:gd name="connsiteX2" fmla="*/ 0 w 5838036"/>
              <a:gd name="connsiteY2" fmla="*/ 1536784 h 3747729"/>
              <a:gd name="connsiteX3" fmla="*/ 107708 w 5838036"/>
              <a:gd name="connsiteY3" fmla="*/ 1472256 h 3747729"/>
              <a:gd name="connsiteX4" fmla="*/ 1010338 w 5838036"/>
              <a:gd name="connsiteY4" fmla="*/ 1401458 h 3747729"/>
              <a:gd name="connsiteX5" fmla="*/ 2903195 w 5838036"/>
              <a:gd name="connsiteY5" fmla="*/ 1574060 h 3747729"/>
              <a:gd name="connsiteX6" fmla="*/ 5313138 w 5838036"/>
              <a:gd name="connsiteY6" fmla="*/ 0 h 3747729"/>
              <a:gd name="connsiteX7" fmla="*/ 5741188 w 5838036"/>
              <a:gd name="connsiteY7" fmla="*/ 79204 h 374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38036" h="3747729">
                <a:moveTo>
                  <a:pt x="5838036" y="120639"/>
                </a:moveTo>
                <a:lnTo>
                  <a:pt x="2210946" y="3747729"/>
                </a:lnTo>
                <a:lnTo>
                  <a:pt x="0" y="1536784"/>
                </a:lnTo>
                <a:lnTo>
                  <a:pt x="107708" y="1472256"/>
                </a:lnTo>
                <a:cubicBezTo>
                  <a:pt x="371795" y="1335050"/>
                  <a:pt x="695178" y="1307955"/>
                  <a:pt x="1010338" y="1401458"/>
                </a:cubicBezTo>
                <a:cubicBezTo>
                  <a:pt x="1010338" y="1401458"/>
                  <a:pt x="2080172" y="1794503"/>
                  <a:pt x="2903195" y="1574060"/>
                </a:cubicBezTo>
                <a:cubicBezTo>
                  <a:pt x="3726217" y="1353616"/>
                  <a:pt x="4108166" y="0"/>
                  <a:pt x="5313138" y="0"/>
                </a:cubicBezTo>
                <a:cubicBezTo>
                  <a:pt x="5463642" y="0"/>
                  <a:pt x="5606801" y="28230"/>
                  <a:pt x="5741188" y="79204"/>
                </a:cubicBezTo>
                <a:close/>
              </a:path>
            </a:pathLst>
          </a:custGeom>
          <a:gradFill flip="none" rotWithShape="1">
            <a:gsLst>
              <a:gs pos="0">
                <a:srgbClr val="1A1A47"/>
              </a:gs>
              <a:gs pos="100000">
                <a:srgbClr val="262668"/>
              </a:gs>
            </a:gsLst>
            <a:lin ang="2700000" scaled="1"/>
            <a:tileRect/>
          </a:gradFill>
          <a:ln w="3430" cap="flat">
            <a:noFill/>
            <a:prstDash val="solid"/>
            <a:miter/>
          </a:ln>
        </p:spPr>
        <p:txBody>
          <a:bodyPr rtlCol="0" anchor="ctr"/>
          <a:lstStyle/>
          <a:p>
            <a:endParaRPr lang="en-ID"/>
          </a:p>
        </p:txBody>
      </p:sp>
      <p:sp>
        <p:nvSpPr>
          <p:cNvPr id="21" name="Graphic 9">
            <a:extLst>
              <a:ext uri="{FF2B5EF4-FFF2-40B4-BE49-F238E27FC236}">
                <a16:creationId xmlns:a16="http://schemas.microsoft.com/office/drawing/2014/main" id="{F0625852-6FB4-4D8C-9726-DA23040E7F76}"/>
              </a:ext>
            </a:extLst>
          </p:cNvPr>
          <p:cNvSpPr/>
          <p:nvPr userDrawn="1"/>
        </p:nvSpPr>
        <p:spPr>
          <a:xfrm>
            <a:off x="243593" y="223662"/>
            <a:ext cx="7400276" cy="6063603"/>
          </a:xfrm>
          <a:custGeom>
            <a:avLst/>
            <a:gdLst>
              <a:gd name="connsiteX0" fmla="*/ 1206840 w 6019409"/>
              <a:gd name="connsiteY0" fmla="*/ 1139950 h 4932154"/>
              <a:gd name="connsiteX1" fmla="*/ 2746496 w 6019409"/>
              <a:gd name="connsiteY1" fmla="*/ 1280346 h 4932154"/>
              <a:gd name="connsiteX2" fmla="*/ 4706752 w 6019409"/>
              <a:gd name="connsiteY2" fmla="*/ 0 h 4932154"/>
              <a:gd name="connsiteX3" fmla="*/ 5904432 w 6019409"/>
              <a:gd name="connsiteY3" fmla="*/ 2124245 h 4932154"/>
              <a:gd name="connsiteX4" fmla="*/ 5756344 w 6019409"/>
              <a:gd name="connsiteY4" fmla="*/ 3618236 h 4932154"/>
              <a:gd name="connsiteX5" fmla="*/ 4669349 w 6019409"/>
              <a:gd name="connsiteY5" fmla="*/ 4932155 h 4932154"/>
              <a:gd name="connsiteX6" fmla="*/ 2182388 w 6019409"/>
              <a:gd name="connsiteY6" fmla="*/ 3749476 h 4932154"/>
              <a:gd name="connsiteX7" fmla="*/ 0 w 6019409"/>
              <a:gd name="connsiteY7" fmla="*/ 2054047 h 4932154"/>
              <a:gd name="connsiteX8" fmla="*/ 1206840 w 6019409"/>
              <a:gd name="connsiteY8" fmla="*/ 1139950 h 4932154"/>
              <a:gd name="connsiteX0" fmla="*/ 1206840 w 6019409"/>
              <a:gd name="connsiteY0" fmla="*/ 1139950 h 4932155"/>
              <a:gd name="connsiteX1" fmla="*/ 2746496 w 6019409"/>
              <a:gd name="connsiteY1" fmla="*/ 1280346 h 4932155"/>
              <a:gd name="connsiteX2" fmla="*/ 4706752 w 6019409"/>
              <a:gd name="connsiteY2" fmla="*/ 0 h 4932155"/>
              <a:gd name="connsiteX3" fmla="*/ 5904432 w 6019409"/>
              <a:gd name="connsiteY3" fmla="*/ 2124245 h 4932155"/>
              <a:gd name="connsiteX4" fmla="*/ 5756344 w 6019409"/>
              <a:gd name="connsiteY4" fmla="*/ 3618236 h 4932155"/>
              <a:gd name="connsiteX5" fmla="*/ 4669349 w 6019409"/>
              <a:gd name="connsiteY5" fmla="*/ 4932155 h 4932155"/>
              <a:gd name="connsiteX6" fmla="*/ 2182388 w 6019409"/>
              <a:gd name="connsiteY6" fmla="*/ 3749476 h 4932155"/>
              <a:gd name="connsiteX7" fmla="*/ 0 w 6019409"/>
              <a:gd name="connsiteY7" fmla="*/ 2054047 h 4932155"/>
              <a:gd name="connsiteX8" fmla="*/ 1206840 w 6019409"/>
              <a:gd name="connsiteY8" fmla="*/ 1139950 h 4932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19409" h="4932155">
                <a:moveTo>
                  <a:pt x="1206840" y="1139950"/>
                </a:moveTo>
                <a:cubicBezTo>
                  <a:pt x="1206840" y="1139950"/>
                  <a:pt x="2077047" y="1459655"/>
                  <a:pt x="2746496" y="1280346"/>
                </a:cubicBezTo>
                <a:cubicBezTo>
                  <a:pt x="3415945" y="1101036"/>
                  <a:pt x="3726624" y="0"/>
                  <a:pt x="4706752" y="0"/>
                </a:cubicBezTo>
                <a:cubicBezTo>
                  <a:pt x="5686117" y="0"/>
                  <a:pt x="6283048" y="1469575"/>
                  <a:pt x="5904432" y="2124245"/>
                </a:cubicBezTo>
                <a:cubicBezTo>
                  <a:pt x="5526579" y="2778152"/>
                  <a:pt x="5570853" y="2924652"/>
                  <a:pt x="5756344" y="3618236"/>
                </a:cubicBezTo>
                <a:cubicBezTo>
                  <a:pt x="5942599" y="4311058"/>
                  <a:pt x="5830388" y="4932155"/>
                  <a:pt x="4669349" y="4932155"/>
                </a:cubicBezTo>
                <a:cubicBezTo>
                  <a:pt x="3508309" y="4932155"/>
                  <a:pt x="3458692" y="3749476"/>
                  <a:pt x="2182388" y="3749476"/>
                </a:cubicBezTo>
                <a:cubicBezTo>
                  <a:pt x="906084" y="3749476"/>
                  <a:pt x="0" y="2803332"/>
                  <a:pt x="0" y="2054047"/>
                </a:cubicBezTo>
                <a:cubicBezTo>
                  <a:pt x="0" y="1304763"/>
                  <a:pt x="620893" y="966110"/>
                  <a:pt x="1206840" y="1139950"/>
                </a:cubicBezTo>
                <a:close/>
              </a:path>
            </a:pathLst>
          </a:custGeom>
          <a:gradFill flip="none" rotWithShape="1">
            <a:gsLst>
              <a:gs pos="8000">
                <a:srgbClr val="1A1A47"/>
              </a:gs>
              <a:gs pos="100000">
                <a:srgbClr val="262668"/>
              </a:gs>
            </a:gsLst>
            <a:path path="rect">
              <a:fillToRect l="100000" b="100000"/>
            </a:path>
            <a:tileRect t="-100000" r="-100000"/>
          </a:gradFill>
          <a:ln w="3430" cap="flat">
            <a:noFill/>
            <a:prstDash val="solid"/>
            <a:miter/>
          </a:ln>
        </p:spPr>
        <p:txBody>
          <a:bodyPr rtlCol="0" anchor="ctr"/>
          <a:lstStyle/>
          <a:p>
            <a:endParaRPr lang="en-ID"/>
          </a:p>
        </p:txBody>
      </p:sp>
    </p:spTree>
    <p:extLst>
      <p:ext uri="{BB962C8B-B14F-4D97-AF65-F5344CB8AC3E}">
        <p14:creationId xmlns:p14="http://schemas.microsoft.com/office/powerpoint/2010/main" val="13738907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ockup 1">
    <p:bg>
      <p:bgPr>
        <a:solidFill>
          <a:schemeClr val="bg1"/>
        </a:solidFill>
        <a:effectLst/>
      </p:bgPr>
    </p:bg>
    <p:spTree>
      <p:nvGrpSpPr>
        <p:cNvPr id="1" name=""/>
        <p:cNvGrpSpPr/>
        <p:nvPr/>
      </p:nvGrpSpPr>
      <p:grpSpPr>
        <a:xfrm>
          <a:off x="0" y="0"/>
          <a:ext cx="0" cy="0"/>
          <a:chOff x="0" y="0"/>
          <a:chExt cx="0" cy="0"/>
        </a:xfrm>
      </p:grpSpPr>
      <p:sp>
        <p:nvSpPr>
          <p:cNvPr id="18" name="Lingkaran: Berongga 17">
            <a:extLst>
              <a:ext uri="{FF2B5EF4-FFF2-40B4-BE49-F238E27FC236}">
                <a16:creationId xmlns:a16="http://schemas.microsoft.com/office/drawing/2014/main" id="{9702AE23-AECF-4A8B-9064-B56F393493A2}"/>
              </a:ext>
            </a:extLst>
          </p:cNvPr>
          <p:cNvSpPr/>
          <p:nvPr userDrawn="1"/>
        </p:nvSpPr>
        <p:spPr>
          <a:xfrm rot="6200706">
            <a:off x="5347384" y="1431219"/>
            <a:ext cx="5176762" cy="5176762"/>
          </a:xfrm>
          <a:prstGeom prst="donut">
            <a:avLst>
              <a:gd name="adj" fmla="val 14761"/>
            </a:avLst>
          </a:prstGeom>
          <a:gradFill>
            <a:gsLst>
              <a:gs pos="41000">
                <a:srgbClr val="F9FAFD">
                  <a:alpha val="72000"/>
                </a:srgbClr>
              </a:gs>
              <a:gs pos="100000">
                <a:schemeClr val="accent1">
                  <a:lumMod val="20000"/>
                  <a:lumOff val="80000"/>
                  <a:alpha val="0"/>
                </a:schemeClr>
              </a:gs>
            </a:gsLst>
            <a:lin ang="5400000" scaled="1"/>
          </a:gra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19" name="Bentuk Bebas: Bentuk 18">
            <a:extLst>
              <a:ext uri="{FF2B5EF4-FFF2-40B4-BE49-F238E27FC236}">
                <a16:creationId xmlns:a16="http://schemas.microsoft.com/office/drawing/2014/main" id="{EBBB4B65-05C1-4452-AA05-24B98F0B3E1C}"/>
              </a:ext>
            </a:extLst>
          </p:cNvPr>
          <p:cNvSpPr/>
          <p:nvPr userDrawn="1"/>
        </p:nvSpPr>
        <p:spPr>
          <a:xfrm>
            <a:off x="1" y="1"/>
            <a:ext cx="2856185" cy="2740527"/>
          </a:xfrm>
          <a:custGeom>
            <a:avLst/>
            <a:gdLst>
              <a:gd name="connsiteX0" fmla="*/ 1485923 w 2856185"/>
              <a:gd name="connsiteY0" fmla="*/ 0 h 2740527"/>
              <a:gd name="connsiteX1" fmla="*/ 2856185 w 2856185"/>
              <a:gd name="connsiteY1" fmla="*/ 0 h 2740527"/>
              <a:gd name="connsiteX2" fmla="*/ 115658 w 2856185"/>
              <a:gd name="connsiteY2" fmla="*/ 2740527 h 2740527"/>
              <a:gd name="connsiteX3" fmla="*/ 0 w 2856185"/>
              <a:gd name="connsiteY3" fmla="*/ 2734687 h 2740527"/>
              <a:gd name="connsiteX4" fmla="*/ 0 w 2856185"/>
              <a:gd name="connsiteY4" fmla="*/ 1364424 h 2740527"/>
              <a:gd name="connsiteX5" fmla="*/ 115659 w 2856185"/>
              <a:gd name="connsiteY5" fmla="*/ 1370264 h 2740527"/>
              <a:gd name="connsiteX6" fmla="*/ 1485923 w 2856185"/>
              <a:gd name="connsiteY6" fmla="*/ 0 h 2740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6185" h="2740527">
                <a:moveTo>
                  <a:pt x="1485923" y="0"/>
                </a:moveTo>
                <a:lnTo>
                  <a:pt x="2856185" y="0"/>
                </a:lnTo>
                <a:cubicBezTo>
                  <a:pt x="2856185" y="1513551"/>
                  <a:pt x="1629209" y="2740527"/>
                  <a:pt x="115658" y="2740527"/>
                </a:cubicBezTo>
                <a:lnTo>
                  <a:pt x="0" y="2734687"/>
                </a:lnTo>
                <a:lnTo>
                  <a:pt x="0" y="1364424"/>
                </a:lnTo>
                <a:lnTo>
                  <a:pt x="115659" y="1370264"/>
                </a:lnTo>
                <a:cubicBezTo>
                  <a:pt x="872435" y="1370264"/>
                  <a:pt x="1485923" y="756776"/>
                  <a:pt x="1485923" y="0"/>
                </a:cubicBezTo>
                <a:close/>
              </a:path>
            </a:pathLst>
          </a:custGeom>
          <a:gradFill flip="none" rotWithShape="1">
            <a:gsLst>
              <a:gs pos="0">
                <a:srgbClr val="F9FAFD"/>
              </a:gs>
              <a:gs pos="100000">
                <a:schemeClr val="accent1">
                  <a:lumMod val="20000"/>
                  <a:lumOff val="80000"/>
                  <a:alpha val="0"/>
                </a:schemeClr>
              </a:gs>
            </a:gsLst>
            <a:lin ang="5400000" scaled="1"/>
            <a:tileRect/>
          </a:gra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14" name="Tampungan Gambar 13">
            <a:extLst>
              <a:ext uri="{FF2B5EF4-FFF2-40B4-BE49-F238E27FC236}">
                <a16:creationId xmlns:a16="http://schemas.microsoft.com/office/drawing/2014/main" id="{E15C23FA-E1E0-4675-A59D-8A7CE2C8E845}"/>
              </a:ext>
            </a:extLst>
          </p:cNvPr>
          <p:cNvSpPr>
            <a:spLocks noGrp="1"/>
          </p:cNvSpPr>
          <p:nvPr>
            <p:ph type="pic" sz="quarter" idx="10"/>
          </p:nvPr>
        </p:nvSpPr>
        <p:spPr>
          <a:xfrm>
            <a:off x="9182443" y="2735686"/>
            <a:ext cx="1732387" cy="2531165"/>
          </a:xfrm>
          <a:custGeom>
            <a:avLst/>
            <a:gdLst>
              <a:gd name="connsiteX0" fmla="*/ 0 w 1524000"/>
              <a:gd name="connsiteY0" fmla="*/ 0 h 2531165"/>
              <a:gd name="connsiteX1" fmla="*/ 1524000 w 1524000"/>
              <a:gd name="connsiteY1" fmla="*/ 0 h 2531165"/>
              <a:gd name="connsiteX2" fmla="*/ 1524000 w 1524000"/>
              <a:gd name="connsiteY2" fmla="*/ 2531165 h 2531165"/>
              <a:gd name="connsiteX3" fmla="*/ 0 w 1524000"/>
              <a:gd name="connsiteY3" fmla="*/ 2531165 h 2531165"/>
            </a:gdLst>
            <a:ahLst/>
            <a:cxnLst>
              <a:cxn ang="0">
                <a:pos x="connsiteX0" y="connsiteY0"/>
              </a:cxn>
              <a:cxn ang="0">
                <a:pos x="connsiteX1" y="connsiteY1"/>
              </a:cxn>
              <a:cxn ang="0">
                <a:pos x="connsiteX2" y="connsiteY2"/>
              </a:cxn>
              <a:cxn ang="0">
                <a:pos x="connsiteX3" y="connsiteY3"/>
              </a:cxn>
            </a:cxnLst>
            <a:rect l="l" t="t" r="r" b="b"/>
            <a:pathLst>
              <a:path w="1524000" h="2531165">
                <a:moveTo>
                  <a:pt x="0" y="0"/>
                </a:moveTo>
                <a:lnTo>
                  <a:pt x="1524000" y="0"/>
                </a:lnTo>
                <a:lnTo>
                  <a:pt x="1524000" y="2531165"/>
                </a:lnTo>
                <a:lnTo>
                  <a:pt x="0" y="2531165"/>
                </a:lnTo>
                <a:close/>
              </a:path>
            </a:pathLst>
          </a:custGeom>
          <a:noFill/>
          <a:ln>
            <a:noFill/>
          </a:ln>
        </p:spPr>
        <p:txBody>
          <a:bodyPr wrap="square" anchor="ctr">
            <a:noAutofit/>
          </a:bodyPr>
          <a:lstStyle>
            <a:lvl1pPr algn="ctr">
              <a:defRPr sz="1200">
                <a:solidFill>
                  <a:schemeClr val="tx1">
                    <a:lumMod val="75000"/>
                    <a:lumOff val="25000"/>
                  </a:schemeClr>
                </a:solidFill>
                <a:latin typeface="Arial" panose="020B0604020202020204" pitchFamily="34" charset="0"/>
                <a:cs typeface="Arial" panose="020B0604020202020204" pitchFamily="34" charset="0"/>
              </a:defRPr>
            </a:lvl1pPr>
          </a:lstStyle>
          <a:p>
            <a:endParaRPr lang="en-ID"/>
          </a:p>
        </p:txBody>
      </p:sp>
      <p:sp>
        <p:nvSpPr>
          <p:cNvPr id="15" name="Tampungan Gambar 14">
            <a:extLst>
              <a:ext uri="{FF2B5EF4-FFF2-40B4-BE49-F238E27FC236}">
                <a16:creationId xmlns:a16="http://schemas.microsoft.com/office/drawing/2014/main" id="{6374D930-AD86-4180-803A-8A1A67D6B056}"/>
              </a:ext>
            </a:extLst>
          </p:cNvPr>
          <p:cNvSpPr>
            <a:spLocks noGrp="1"/>
          </p:cNvSpPr>
          <p:nvPr>
            <p:ph type="pic" sz="quarter" idx="11"/>
          </p:nvPr>
        </p:nvSpPr>
        <p:spPr>
          <a:xfrm>
            <a:off x="7131638" y="2735686"/>
            <a:ext cx="1746222" cy="2531165"/>
          </a:xfrm>
          <a:custGeom>
            <a:avLst/>
            <a:gdLst>
              <a:gd name="connsiteX0" fmla="*/ 0 w 1524000"/>
              <a:gd name="connsiteY0" fmla="*/ 0 h 2531165"/>
              <a:gd name="connsiteX1" fmla="*/ 1524000 w 1524000"/>
              <a:gd name="connsiteY1" fmla="*/ 0 h 2531165"/>
              <a:gd name="connsiteX2" fmla="*/ 1524000 w 1524000"/>
              <a:gd name="connsiteY2" fmla="*/ 2531165 h 2531165"/>
              <a:gd name="connsiteX3" fmla="*/ 0 w 1524000"/>
              <a:gd name="connsiteY3" fmla="*/ 2531165 h 2531165"/>
            </a:gdLst>
            <a:ahLst/>
            <a:cxnLst>
              <a:cxn ang="0">
                <a:pos x="connsiteX0" y="connsiteY0"/>
              </a:cxn>
              <a:cxn ang="0">
                <a:pos x="connsiteX1" y="connsiteY1"/>
              </a:cxn>
              <a:cxn ang="0">
                <a:pos x="connsiteX2" y="connsiteY2"/>
              </a:cxn>
              <a:cxn ang="0">
                <a:pos x="connsiteX3" y="connsiteY3"/>
              </a:cxn>
            </a:cxnLst>
            <a:rect l="l" t="t" r="r" b="b"/>
            <a:pathLst>
              <a:path w="1524000" h="2531165">
                <a:moveTo>
                  <a:pt x="0" y="0"/>
                </a:moveTo>
                <a:lnTo>
                  <a:pt x="1524000" y="0"/>
                </a:lnTo>
                <a:lnTo>
                  <a:pt x="1524000" y="2531165"/>
                </a:lnTo>
                <a:lnTo>
                  <a:pt x="0" y="2531165"/>
                </a:lnTo>
                <a:close/>
              </a:path>
            </a:pathLst>
          </a:custGeom>
          <a:noFill/>
          <a:ln>
            <a:noFill/>
          </a:ln>
        </p:spPr>
        <p:txBody>
          <a:bodyPr wrap="square" anchor="ctr">
            <a:noAutofit/>
          </a:bodyPr>
          <a:lstStyle>
            <a:lvl1pPr algn="ctr">
              <a:defRPr sz="1200">
                <a:solidFill>
                  <a:schemeClr val="tx1">
                    <a:lumMod val="75000"/>
                    <a:lumOff val="25000"/>
                  </a:schemeClr>
                </a:solidFill>
                <a:latin typeface="Arial" panose="020B0604020202020204" pitchFamily="34" charset="0"/>
                <a:cs typeface="Arial" panose="020B0604020202020204" pitchFamily="34" charset="0"/>
              </a:defRPr>
            </a:lvl1pPr>
          </a:lstStyle>
          <a:p>
            <a:endParaRPr lang="en-ID"/>
          </a:p>
        </p:txBody>
      </p:sp>
      <p:sp>
        <p:nvSpPr>
          <p:cNvPr id="16" name="Tampungan Gambar 15">
            <a:extLst>
              <a:ext uri="{FF2B5EF4-FFF2-40B4-BE49-F238E27FC236}">
                <a16:creationId xmlns:a16="http://schemas.microsoft.com/office/drawing/2014/main" id="{E5ACFDE7-3D44-4BF8-BC54-071EDDD1370E}"/>
              </a:ext>
            </a:extLst>
          </p:cNvPr>
          <p:cNvSpPr>
            <a:spLocks noGrp="1"/>
          </p:cNvSpPr>
          <p:nvPr>
            <p:ph type="pic" sz="quarter" idx="12"/>
          </p:nvPr>
        </p:nvSpPr>
        <p:spPr>
          <a:xfrm>
            <a:off x="3310672" y="2735686"/>
            <a:ext cx="1733483" cy="2531165"/>
          </a:xfrm>
          <a:custGeom>
            <a:avLst/>
            <a:gdLst>
              <a:gd name="connsiteX0" fmla="*/ 0 w 1524000"/>
              <a:gd name="connsiteY0" fmla="*/ 0 h 2531165"/>
              <a:gd name="connsiteX1" fmla="*/ 1524000 w 1524000"/>
              <a:gd name="connsiteY1" fmla="*/ 0 h 2531165"/>
              <a:gd name="connsiteX2" fmla="*/ 1524000 w 1524000"/>
              <a:gd name="connsiteY2" fmla="*/ 2531165 h 2531165"/>
              <a:gd name="connsiteX3" fmla="*/ 0 w 1524000"/>
              <a:gd name="connsiteY3" fmla="*/ 2531165 h 2531165"/>
            </a:gdLst>
            <a:ahLst/>
            <a:cxnLst>
              <a:cxn ang="0">
                <a:pos x="connsiteX0" y="connsiteY0"/>
              </a:cxn>
              <a:cxn ang="0">
                <a:pos x="connsiteX1" y="connsiteY1"/>
              </a:cxn>
              <a:cxn ang="0">
                <a:pos x="connsiteX2" y="connsiteY2"/>
              </a:cxn>
              <a:cxn ang="0">
                <a:pos x="connsiteX3" y="connsiteY3"/>
              </a:cxn>
            </a:cxnLst>
            <a:rect l="l" t="t" r="r" b="b"/>
            <a:pathLst>
              <a:path w="1524000" h="2531165">
                <a:moveTo>
                  <a:pt x="0" y="0"/>
                </a:moveTo>
                <a:lnTo>
                  <a:pt x="1524000" y="0"/>
                </a:lnTo>
                <a:lnTo>
                  <a:pt x="1524000" y="2531165"/>
                </a:lnTo>
                <a:lnTo>
                  <a:pt x="0" y="2531165"/>
                </a:lnTo>
                <a:close/>
              </a:path>
            </a:pathLst>
          </a:custGeom>
          <a:noFill/>
          <a:ln>
            <a:noFill/>
          </a:ln>
        </p:spPr>
        <p:txBody>
          <a:bodyPr wrap="square" anchor="ctr">
            <a:noAutofit/>
          </a:bodyPr>
          <a:lstStyle>
            <a:lvl1pPr algn="ctr">
              <a:defRPr sz="1200">
                <a:solidFill>
                  <a:schemeClr val="tx1">
                    <a:lumMod val="75000"/>
                    <a:lumOff val="25000"/>
                  </a:schemeClr>
                </a:solidFill>
                <a:latin typeface="Arial" panose="020B0604020202020204" pitchFamily="34" charset="0"/>
                <a:cs typeface="Arial" panose="020B0604020202020204" pitchFamily="34" charset="0"/>
              </a:defRPr>
            </a:lvl1pPr>
          </a:lstStyle>
          <a:p>
            <a:endParaRPr lang="en-ID"/>
          </a:p>
        </p:txBody>
      </p:sp>
      <p:sp>
        <p:nvSpPr>
          <p:cNvPr id="17" name="Tampungan Gambar 16">
            <a:extLst>
              <a:ext uri="{FF2B5EF4-FFF2-40B4-BE49-F238E27FC236}">
                <a16:creationId xmlns:a16="http://schemas.microsoft.com/office/drawing/2014/main" id="{2CBB24B8-2627-4404-B4C3-D34A75D2909B}"/>
              </a:ext>
            </a:extLst>
          </p:cNvPr>
          <p:cNvSpPr>
            <a:spLocks noGrp="1"/>
          </p:cNvSpPr>
          <p:nvPr>
            <p:ph type="pic" sz="quarter" idx="13"/>
          </p:nvPr>
        </p:nvSpPr>
        <p:spPr>
          <a:xfrm>
            <a:off x="1273700" y="2735686"/>
            <a:ext cx="1732388" cy="2531165"/>
          </a:xfrm>
          <a:custGeom>
            <a:avLst/>
            <a:gdLst>
              <a:gd name="connsiteX0" fmla="*/ 0 w 1524000"/>
              <a:gd name="connsiteY0" fmla="*/ 0 h 2531165"/>
              <a:gd name="connsiteX1" fmla="*/ 1524000 w 1524000"/>
              <a:gd name="connsiteY1" fmla="*/ 0 h 2531165"/>
              <a:gd name="connsiteX2" fmla="*/ 1524000 w 1524000"/>
              <a:gd name="connsiteY2" fmla="*/ 2531165 h 2531165"/>
              <a:gd name="connsiteX3" fmla="*/ 0 w 1524000"/>
              <a:gd name="connsiteY3" fmla="*/ 2531165 h 2531165"/>
            </a:gdLst>
            <a:ahLst/>
            <a:cxnLst>
              <a:cxn ang="0">
                <a:pos x="connsiteX0" y="connsiteY0"/>
              </a:cxn>
              <a:cxn ang="0">
                <a:pos x="connsiteX1" y="connsiteY1"/>
              </a:cxn>
              <a:cxn ang="0">
                <a:pos x="connsiteX2" y="connsiteY2"/>
              </a:cxn>
              <a:cxn ang="0">
                <a:pos x="connsiteX3" y="connsiteY3"/>
              </a:cxn>
            </a:cxnLst>
            <a:rect l="l" t="t" r="r" b="b"/>
            <a:pathLst>
              <a:path w="1524000" h="2531165">
                <a:moveTo>
                  <a:pt x="0" y="0"/>
                </a:moveTo>
                <a:lnTo>
                  <a:pt x="1524000" y="0"/>
                </a:lnTo>
                <a:lnTo>
                  <a:pt x="1524000" y="2531165"/>
                </a:lnTo>
                <a:lnTo>
                  <a:pt x="0" y="2531165"/>
                </a:lnTo>
                <a:close/>
              </a:path>
            </a:pathLst>
          </a:custGeom>
          <a:noFill/>
          <a:ln>
            <a:noFill/>
          </a:ln>
        </p:spPr>
        <p:txBody>
          <a:bodyPr wrap="square" anchor="ctr">
            <a:noAutofit/>
          </a:bodyPr>
          <a:lstStyle>
            <a:lvl1pPr algn="ctr">
              <a:defRPr sz="1200">
                <a:solidFill>
                  <a:schemeClr val="tx1">
                    <a:lumMod val="75000"/>
                    <a:lumOff val="25000"/>
                  </a:schemeClr>
                </a:solidFill>
                <a:latin typeface="Arial" panose="020B0604020202020204" pitchFamily="34" charset="0"/>
                <a:cs typeface="Arial" panose="020B0604020202020204" pitchFamily="34" charset="0"/>
              </a:defRPr>
            </a:lvl1pPr>
          </a:lstStyle>
          <a:p>
            <a:endParaRPr lang="en-ID"/>
          </a:p>
        </p:txBody>
      </p:sp>
      <p:sp>
        <p:nvSpPr>
          <p:cNvPr id="21" name="Tampungan Gambar 20">
            <a:extLst>
              <a:ext uri="{FF2B5EF4-FFF2-40B4-BE49-F238E27FC236}">
                <a16:creationId xmlns:a16="http://schemas.microsoft.com/office/drawing/2014/main" id="{FAABCA61-5703-48F9-8598-41AAF14FBF82}"/>
              </a:ext>
            </a:extLst>
          </p:cNvPr>
          <p:cNvSpPr>
            <a:spLocks noGrp="1"/>
          </p:cNvSpPr>
          <p:nvPr>
            <p:ph type="pic" sz="quarter" idx="14"/>
          </p:nvPr>
        </p:nvSpPr>
        <p:spPr>
          <a:xfrm>
            <a:off x="5154548" y="2060155"/>
            <a:ext cx="1855851" cy="3869504"/>
          </a:xfrm>
          <a:custGeom>
            <a:avLst/>
            <a:gdLst>
              <a:gd name="connsiteX0" fmla="*/ 166451 w 1855851"/>
              <a:gd name="connsiteY0" fmla="*/ 0 h 3869504"/>
              <a:gd name="connsiteX1" fmla="*/ 1689400 w 1855851"/>
              <a:gd name="connsiteY1" fmla="*/ 0 h 3869504"/>
              <a:gd name="connsiteX2" fmla="*/ 1855851 w 1855851"/>
              <a:gd name="connsiteY2" fmla="*/ 166451 h 3869504"/>
              <a:gd name="connsiteX3" fmla="*/ 1855851 w 1855851"/>
              <a:gd name="connsiteY3" fmla="*/ 3703053 h 3869504"/>
              <a:gd name="connsiteX4" fmla="*/ 1689400 w 1855851"/>
              <a:gd name="connsiteY4" fmla="*/ 3869504 h 3869504"/>
              <a:gd name="connsiteX5" fmla="*/ 166451 w 1855851"/>
              <a:gd name="connsiteY5" fmla="*/ 3869504 h 3869504"/>
              <a:gd name="connsiteX6" fmla="*/ 0 w 1855851"/>
              <a:gd name="connsiteY6" fmla="*/ 3703053 h 3869504"/>
              <a:gd name="connsiteX7" fmla="*/ 0 w 1855851"/>
              <a:gd name="connsiteY7" fmla="*/ 166451 h 3869504"/>
              <a:gd name="connsiteX8" fmla="*/ 166451 w 1855851"/>
              <a:gd name="connsiteY8" fmla="*/ 0 h 386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5851" h="3869504">
                <a:moveTo>
                  <a:pt x="166451" y="0"/>
                </a:moveTo>
                <a:lnTo>
                  <a:pt x="1689400" y="0"/>
                </a:lnTo>
                <a:cubicBezTo>
                  <a:pt x="1781328" y="0"/>
                  <a:pt x="1855851" y="74523"/>
                  <a:pt x="1855851" y="166451"/>
                </a:cubicBezTo>
                <a:lnTo>
                  <a:pt x="1855851" y="3703053"/>
                </a:lnTo>
                <a:cubicBezTo>
                  <a:pt x="1855851" y="3794981"/>
                  <a:pt x="1781328" y="3869504"/>
                  <a:pt x="1689400" y="3869504"/>
                </a:cubicBezTo>
                <a:lnTo>
                  <a:pt x="166451" y="3869504"/>
                </a:lnTo>
                <a:cubicBezTo>
                  <a:pt x="74523" y="3869504"/>
                  <a:pt x="0" y="3794981"/>
                  <a:pt x="0" y="3703053"/>
                </a:cubicBezTo>
                <a:lnTo>
                  <a:pt x="0" y="166451"/>
                </a:lnTo>
                <a:cubicBezTo>
                  <a:pt x="0" y="74523"/>
                  <a:pt x="74523" y="0"/>
                  <a:pt x="166451" y="0"/>
                </a:cubicBezTo>
                <a:close/>
              </a:path>
            </a:pathLst>
          </a:custGeom>
          <a:pattFill prst="ltDnDiag">
            <a:fgClr>
              <a:schemeClr val="accent1"/>
            </a:fgClr>
            <a:bgClr>
              <a:schemeClr val="bg1"/>
            </a:bgClr>
          </a:pattFill>
          <a:ln>
            <a:noFill/>
          </a:ln>
        </p:spPr>
        <p:txBody>
          <a:bodyPr wrap="square" anchor="ctr">
            <a:noAutofit/>
          </a:bodyPr>
          <a:lstStyle>
            <a:lvl1pPr algn="ctr">
              <a:defRPr sz="1200">
                <a:solidFill>
                  <a:schemeClr val="tx1">
                    <a:lumMod val="75000"/>
                    <a:lumOff val="25000"/>
                  </a:schemeClr>
                </a:solidFill>
                <a:latin typeface="Arial" panose="020B0604020202020204" pitchFamily="34" charset="0"/>
                <a:cs typeface="Arial" panose="020B0604020202020204" pitchFamily="34" charset="0"/>
              </a:defRPr>
            </a:lvl1pPr>
          </a:lstStyle>
          <a:p>
            <a:endParaRPr lang="en-ID"/>
          </a:p>
        </p:txBody>
      </p:sp>
    </p:spTree>
    <p:extLst>
      <p:ext uri="{BB962C8B-B14F-4D97-AF65-F5344CB8AC3E}">
        <p14:creationId xmlns:p14="http://schemas.microsoft.com/office/powerpoint/2010/main" val="14631688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Mockup 2">
    <p:bg>
      <p:bgPr>
        <a:solidFill>
          <a:schemeClr val="bg1"/>
        </a:solidFill>
        <a:effectLst/>
      </p:bgPr>
    </p:bg>
    <p:spTree>
      <p:nvGrpSpPr>
        <p:cNvPr id="1" name=""/>
        <p:cNvGrpSpPr/>
        <p:nvPr/>
      </p:nvGrpSpPr>
      <p:grpSpPr>
        <a:xfrm>
          <a:off x="0" y="0"/>
          <a:ext cx="0" cy="0"/>
          <a:chOff x="0" y="0"/>
          <a:chExt cx="0" cy="0"/>
        </a:xfrm>
      </p:grpSpPr>
      <p:sp>
        <p:nvSpPr>
          <p:cNvPr id="18" name="Lingkaran: Berongga 17">
            <a:extLst>
              <a:ext uri="{FF2B5EF4-FFF2-40B4-BE49-F238E27FC236}">
                <a16:creationId xmlns:a16="http://schemas.microsoft.com/office/drawing/2014/main" id="{9702AE23-AECF-4A8B-9064-B56F393493A2}"/>
              </a:ext>
            </a:extLst>
          </p:cNvPr>
          <p:cNvSpPr/>
          <p:nvPr userDrawn="1"/>
        </p:nvSpPr>
        <p:spPr>
          <a:xfrm rot="6200706">
            <a:off x="5347384" y="1431219"/>
            <a:ext cx="5176762" cy="5176762"/>
          </a:xfrm>
          <a:prstGeom prst="donut">
            <a:avLst>
              <a:gd name="adj" fmla="val 14761"/>
            </a:avLst>
          </a:prstGeom>
          <a:gradFill>
            <a:gsLst>
              <a:gs pos="41000">
                <a:srgbClr val="F9FAFD">
                  <a:alpha val="72000"/>
                </a:srgbClr>
              </a:gs>
              <a:gs pos="100000">
                <a:schemeClr val="accent1">
                  <a:lumMod val="20000"/>
                  <a:lumOff val="80000"/>
                  <a:alpha val="0"/>
                </a:schemeClr>
              </a:gs>
            </a:gsLst>
            <a:lin ang="5400000" scaled="1"/>
          </a:gra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19" name="Bentuk Bebas: Bentuk 18">
            <a:extLst>
              <a:ext uri="{FF2B5EF4-FFF2-40B4-BE49-F238E27FC236}">
                <a16:creationId xmlns:a16="http://schemas.microsoft.com/office/drawing/2014/main" id="{EBBB4B65-05C1-4452-AA05-24B98F0B3E1C}"/>
              </a:ext>
            </a:extLst>
          </p:cNvPr>
          <p:cNvSpPr/>
          <p:nvPr userDrawn="1"/>
        </p:nvSpPr>
        <p:spPr>
          <a:xfrm>
            <a:off x="1" y="1"/>
            <a:ext cx="2856185" cy="2740527"/>
          </a:xfrm>
          <a:custGeom>
            <a:avLst/>
            <a:gdLst>
              <a:gd name="connsiteX0" fmla="*/ 1485923 w 2856185"/>
              <a:gd name="connsiteY0" fmla="*/ 0 h 2740527"/>
              <a:gd name="connsiteX1" fmla="*/ 2856185 w 2856185"/>
              <a:gd name="connsiteY1" fmla="*/ 0 h 2740527"/>
              <a:gd name="connsiteX2" fmla="*/ 115658 w 2856185"/>
              <a:gd name="connsiteY2" fmla="*/ 2740527 h 2740527"/>
              <a:gd name="connsiteX3" fmla="*/ 0 w 2856185"/>
              <a:gd name="connsiteY3" fmla="*/ 2734687 h 2740527"/>
              <a:gd name="connsiteX4" fmla="*/ 0 w 2856185"/>
              <a:gd name="connsiteY4" fmla="*/ 1364424 h 2740527"/>
              <a:gd name="connsiteX5" fmla="*/ 115659 w 2856185"/>
              <a:gd name="connsiteY5" fmla="*/ 1370264 h 2740527"/>
              <a:gd name="connsiteX6" fmla="*/ 1485923 w 2856185"/>
              <a:gd name="connsiteY6" fmla="*/ 0 h 2740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6185" h="2740527">
                <a:moveTo>
                  <a:pt x="1485923" y="0"/>
                </a:moveTo>
                <a:lnTo>
                  <a:pt x="2856185" y="0"/>
                </a:lnTo>
                <a:cubicBezTo>
                  <a:pt x="2856185" y="1513551"/>
                  <a:pt x="1629209" y="2740527"/>
                  <a:pt x="115658" y="2740527"/>
                </a:cubicBezTo>
                <a:lnTo>
                  <a:pt x="0" y="2734687"/>
                </a:lnTo>
                <a:lnTo>
                  <a:pt x="0" y="1364424"/>
                </a:lnTo>
                <a:lnTo>
                  <a:pt x="115659" y="1370264"/>
                </a:lnTo>
                <a:cubicBezTo>
                  <a:pt x="872435" y="1370264"/>
                  <a:pt x="1485923" y="756776"/>
                  <a:pt x="1485923" y="0"/>
                </a:cubicBezTo>
                <a:close/>
              </a:path>
            </a:pathLst>
          </a:custGeom>
          <a:gradFill flip="none" rotWithShape="1">
            <a:gsLst>
              <a:gs pos="0">
                <a:srgbClr val="F9FAFD"/>
              </a:gs>
              <a:gs pos="100000">
                <a:schemeClr val="accent1">
                  <a:lumMod val="20000"/>
                  <a:lumOff val="80000"/>
                  <a:alpha val="0"/>
                </a:schemeClr>
              </a:gs>
            </a:gsLst>
            <a:lin ang="5400000" scaled="1"/>
            <a:tileRect/>
          </a:gra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11" name="Tampungan Gambar 10">
            <a:extLst>
              <a:ext uri="{FF2B5EF4-FFF2-40B4-BE49-F238E27FC236}">
                <a16:creationId xmlns:a16="http://schemas.microsoft.com/office/drawing/2014/main" id="{F40783C8-A8B1-4A0F-9598-6F4A1F38544C}"/>
              </a:ext>
            </a:extLst>
          </p:cNvPr>
          <p:cNvSpPr>
            <a:spLocks noGrp="1"/>
          </p:cNvSpPr>
          <p:nvPr>
            <p:ph type="pic" sz="quarter" idx="10"/>
          </p:nvPr>
        </p:nvSpPr>
        <p:spPr>
          <a:xfrm>
            <a:off x="6242997" y="2453640"/>
            <a:ext cx="4425003" cy="2800531"/>
          </a:xfrm>
          <a:custGeom>
            <a:avLst/>
            <a:gdLst>
              <a:gd name="connsiteX0" fmla="*/ 0 w 5502103"/>
              <a:gd name="connsiteY0" fmla="*/ 0 h 4245429"/>
              <a:gd name="connsiteX1" fmla="*/ 5502103 w 5502103"/>
              <a:gd name="connsiteY1" fmla="*/ 0 h 4245429"/>
              <a:gd name="connsiteX2" fmla="*/ 5502103 w 5502103"/>
              <a:gd name="connsiteY2" fmla="*/ 4245429 h 4245429"/>
              <a:gd name="connsiteX3" fmla="*/ 0 w 5502103"/>
              <a:gd name="connsiteY3" fmla="*/ 4245429 h 4245429"/>
            </a:gdLst>
            <a:ahLst/>
            <a:cxnLst>
              <a:cxn ang="0">
                <a:pos x="connsiteX0" y="connsiteY0"/>
              </a:cxn>
              <a:cxn ang="0">
                <a:pos x="connsiteX1" y="connsiteY1"/>
              </a:cxn>
              <a:cxn ang="0">
                <a:pos x="connsiteX2" y="connsiteY2"/>
              </a:cxn>
              <a:cxn ang="0">
                <a:pos x="connsiteX3" y="connsiteY3"/>
              </a:cxn>
            </a:cxnLst>
            <a:rect l="l" t="t" r="r" b="b"/>
            <a:pathLst>
              <a:path w="5502103" h="4245429">
                <a:moveTo>
                  <a:pt x="0" y="0"/>
                </a:moveTo>
                <a:lnTo>
                  <a:pt x="5502103" y="0"/>
                </a:lnTo>
                <a:lnTo>
                  <a:pt x="5502103" y="4245429"/>
                </a:lnTo>
                <a:lnTo>
                  <a:pt x="0" y="4245429"/>
                </a:lnTo>
                <a:close/>
              </a:path>
            </a:pathLst>
          </a:custGeom>
          <a:pattFill prst="ltDnDiag">
            <a:fgClr>
              <a:schemeClr val="accent1"/>
            </a:fgClr>
            <a:bgClr>
              <a:schemeClr val="bg1"/>
            </a:bgClr>
          </a:pattFill>
          <a:ln>
            <a:noFill/>
          </a:ln>
        </p:spPr>
        <p:txBody>
          <a:bodyPr wrap="square" anchor="ctr">
            <a:noAutofit/>
          </a:bodyPr>
          <a:lstStyle>
            <a:lvl1pPr algn="ctr">
              <a:defRPr sz="1200">
                <a:solidFill>
                  <a:schemeClr val="tx1">
                    <a:lumMod val="75000"/>
                    <a:lumOff val="25000"/>
                  </a:schemeClr>
                </a:solidFill>
                <a:latin typeface="Arial" panose="020B0604020202020204" pitchFamily="34" charset="0"/>
                <a:cs typeface="Arial" panose="020B0604020202020204" pitchFamily="34" charset="0"/>
              </a:defRPr>
            </a:lvl1pPr>
          </a:lstStyle>
          <a:p>
            <a:endParaRPr lang="en-ID"/>
          </a:p>
        </p:txBody>
      </p:sp>
    </p:spTree>
    <p:extLst>
      <p:ext uri="{BB962C8B-B14F-4D97-AF65-F5344CB8AC3E}">
        <p14:creationId xmlns:p14="http://schemas.microsoft.com/office/powerpoint/2010/main" val="1700515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Mockup 3">
    <p:bg>
      <p:bgPr>
        <a:solidFill>
          <a:schemeClr val="bg1"/>
        </a:solidFill>
        <a:effectLst/>
      </p:bgPr>
    </p:bg>
    <p:spTree>
      <p:nvGrpSpPr>
        <p:cNvPr id="1" name=""/>
        <p:cNvGrpSpPr/>
        <p:nvPr/>
      </p:nvGrpSpPr>
      <p:grpSpPr>
        <a:xfrm>
          <a:off x="0" y="0"/>
          <a:ext cx="0" cy="0"/>
          <a:chOff x="0" y="0"/>
          <a:chExt cx="0" cy="0"/>
        </a:xfrm>
      </p:grpSpPr>
      <p:sp>
        <p:nvSpPr>
          <p:cNvPr id="18" name="Lingkaran: Berongga 17">
            <a:extLst>
              <a:ext uri="{FF2B5EF4-FFF2-40B4-BE49-F238E27FC236}">
                <a16:creationId xmlns:a16="http://schemas.microsoft.com/office/drawing/2014/main" id="{9702AE23-AECF-4A8B-9064-B56F393493A2}"/>
              </a:ext>
            </a:extLst>
          </p:cNvPr>
          <p:cNvSpPr/>
          <p:nvPr userDrawn="1"/>
        </p:nvSpPr>
        <p:spPr>
          <a:xfrm rot="6200706">
            <a:off x="5347384" y="1431219"/>
            <a:ext cx="5176762" cy="5176762"/>
          </a:xfrm>
          <a:prstGeom prst="donut">
            <a:avLst>
              <a:gd name="adj" fmla="val 14761"/>
            </a:avLst>
          </a:prstGeom>
          <a:gradFill>
            <a:gsLst>
              <a:gs pos="41000">
                <a:srgbClr val="F9FAFD">
                  <a:alpha val="72000"/>
                </a:srgbClr>
              </a:gs>
              <a:gs pos="100000">
                <a:schemeClr val="accent1">
                  <a:lumMod val="20000"/>
                  <a:lumOff val="80000"/>
                  <a:alpha val="0"/>
                </a:schemeClr>
              </a:gs>
            </a:gsLst>
            <a:lin ang="5400000" scaled="1"/>
          </a:gra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19" name="Bentuk Bebas: Bentuk 18">
            <a:extLst>
              <a:ext uri="{FF2B5EF4-FFF2-40B4-BE49-F238E27FC236}">
                <a16:creationId xmlns:a16="http://schemas.microsoft.com/office/drawing/2014/main" id="{EBBB4B65-05C1-4452-AA05-24B98F0B3E1C}"/>
              </a:ext>
            </a:extLst>
          </p:cNvPr>
          <p:cNvSpPr/>
          <p:nvPr userDrawn="1"/>
        </p:nvSpPr>
        <p:spPr>
          <a:xfrm>
            <a:off x="1" y="1"/>
            <a:ext cx="2856185" cy="2740527"/>
          </a:xfrm>
          <a:custGeom>
            <a:avLst/>
            <a:gdLst>
              <a:gd name="connsiteX0" fmla="*/ 1485923 w 2856185"/>
              <a:gd name="connsiteY0" fmla="*/ 0 h 2740527"/>
              <a:gd name="connsiteX1" fmla="*/ 2856185 w 2856185"/>
              <a:gd name="connsiteY1" fmla="*/ 0 h 2740527"/>
              <a:gd name="connsiteX2" fmla="*/ 115658 w 2856185"/>
              <a:gd name="connsiteY2" fmla="*/ 2740527 h 2740527"/>
              <a:gd name="connsiteX3" fmla="*/ 0 w 2856185"/>
              <a:gd name="connsiteY3" fmla="*/ 2734687 h 2740527"/>
              <a:gd name="connsiteX4" fmla="*/ 0 w 2856185"/>
              <a:gd name="connsiteY4" fmla="*/ 1364424 h 2740527"/>
              <a:gd name="connsiteX5" fmla="*/ 115659 w 2856185"/>
              <a:gd name="connsiteY5" fmla="*/ 1370264 h 2740527"/>
              <a:gd name="connsiteX6" fmla="*/ 1485923 w 2856185"/>
              <a:gd name="connsiteY6" fmla="*/ 0 h 2740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6185" h="2740527">
                <a:moveTo>
                  <a:pt x="1485923" y="0"/>
                </a:moveTo>
                <a:lnTo>
                  <a:pt x="2856185" y="0"/>
                </a:lnTo>
                <a:cubicBezTo>
                  <a:pt x="2856185" y="1513551"/>
                  <a:pt x="1629209" y="2740527"/>
                  <a:pt x="115658" y="2740527"/>
                </a:cubicBezTo>
                <a:lnTo>
                  <a:pt x="0" y="2734687"/>
                </a:lnTo>
                <a:lnTo>
                  <a:pt x="0" y="1364424"/>
                </a:lnTo>
                <a:lnTo>
                  <a:pt x="115659" y="1370264"/>
                </a:lnTo>
                <a:cubicBezTo>
                  <a:pt x="872435" y="1370264"/>
                  <a:pt x="1485923" y="756776"/>
                  <a:pt x="1485923" y="0"/>
                </a:cubicBezTo>
                <a:close/>
              </a:path>
            </a:pathLst>
          </a:custGeom>
          <a:gradFill flip="none" rotWithShape="1">
            <a:gsLst>
              <a:gs pos="0">
                <a:srgbClr val="F9FAFD"/>
              </a:gs>
              <a:gs pos="100000">
                <a:schemeClr val="accent1">
                  <a:lumMod val="20000"/>
                  <a:lumOff val="80000"/>
                  <a:alpha val="0"/>
                </a:schemeClr>
              </a:gs>
            </a:gsLst>
            <a:lin ang="5400000" scaled="1"/>
            <a:tileRect/>
          </a:gra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11" name="Tampungan Gambar 10">
            <a:extLst>
              <a:ext uri="{FF2B5EF4-FFF2-40B4-BE49-F238E27FC236}">
                <a16:creationId xmlns:a16="http://schemas.microsoft.com/office/drawing/2014/main" id="{F40783C8-A8B1-4A0F-9598-6F4A1F38544C}"/>
              </a:ext>
            </a:extLst>
          </p:cNvPr>
          <p:cNvSpPr>
            <a:spLocks noGrp="1"/>
          </p:cNvSpPr>
          <p:nvPr>
            <p:ph type="pic" sz="quarter" idx="10"/>
          </p:nvPr>
        </p:nvSpPr>
        <p:spPr>
          <a:xfrm>
            <a:off x="3910988" y="2369975"/>
            <a:ext cx="4356713" cy="2367278"/>
          </a:xfrm>
          <a:custGeom>
            <a:avLst/>
            <a:gdLst>
              <a:gd name="connsiteX0" fmla="*/ 0 w 5502103"/>
              <a:gd name="connsiteY0" fmla="*/ 0 h 4245429"/>
              <a:gd name="connsiteX1" fmla="*/ 5502103 w 5502103"/>
              <a:gd name="connsiteY1" fmla="*/ 0 h 4245429"/>
              <a:gd name="connsiteX2" fmla="*/ 5502103 w 5502103"/>
              <a:gd name="connsiteY2" fmla="*/ 4245429 h 4245429"/>
              <a:gd name="connsiteX3" fmla="*/ 0 w 5502103"/>
              <a:gd name="connsiteY3" fmla="*/ 4245429 h 4245429"/>
            </a:gdLst>
            <a:ahLst/>
            <a:cxnLst>
              <a:cxn ang="0">
                <a:pos x="connsiteX0" y="connsiteY0"/>
              </a:cxn>
              <a:cxn ang="0">
                <a:pos x="connsiteX1" y="connsiteY1"/>
              </a:cxn>
              <a:cxn ang="0">
                <a:pos x="connsiteX2" y="connsiteY2"/>
              </a:cxn>
              <a:cxn ang="0">
                <a:pos x="connsiteX3" y="connsiteY3"/>
              </a:cxn>
            </a:cxnLst>
            <a:rect l="l" t="t" r="r" b="b"/>
            <a:pathLst>
              <a:path w="5502103" h="4245429">
                <a:moveTo>
                  <a:pt x="0" y="0"/>
                </a:moveTo>
                <a:lnTo>
                  <a:pt x="5502103" y="0"/>
                </a:lnTo>
                <a:lnTo>
                  <a:pt x="5502103" y="4245429"/>
                </a:lnTo>
                <a:lnTo>
                  <a:pt x="0" y="4245429"/>
                </a:lnTo>
                <a:close/>
              </a:path>
            </a:pathLst>
          </a:custGeom>
          <a:pattFill prst="ltDnDiag">
            <a:fgClr>
              <a:schemeClr val="accent1"/>
            </a:fgClr>
            <a:bgClr>
              <a:schemeClr val="bg1"/>
            </a:bgClr>
          </a:pattFill>
          <a:ln>
            <a:noFill/>
          </a:ln>
        </p:spPr>
        <p:txBody>
          <a:bodyPr wrap="square" anchor="ctr">
            <a:noAutofit/>
          </a:bodyPr>
          <a:lstStyle>
            <a:lvl1pPr algn="ctr">
              <a:defRPr sz="1200">
                <a:solidFill>
                  <a:schemeClr val="tx1">
                    <a:lumMod val="75000"/>
                    <a:lumOff val="25000"/>
                  </a:schemeClr>
                </a:solidFill>
                <a:latin typeface="Arial" panose="020B0604020202020204" pitchFamily="34" charset="0"/>
                <a:cs typeface="Arial" panose="020B0604020202020204" pitchFamily="34" charset="0"/>
              </a:defRPr>
            </a:lvl1pPr>
          </a:lstStyle>
          <a:p>
            <a:endParaRPr lang="en-ID"/>
          </a:p>
        </p:txBody>
      </p:sp>
    </p:spTree>
    <p:extLst>
      <p:ext uri="{BB962C8B-B14F-4D97-AF65-F5344CB8AC3E}">
        <p14:creationId xmlns:p14="http://schemas.microsoft.com/office/powerpoint/2010/main" val="17950218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18" name="Lingkaran: Berongga 17">
            <a:extLst>
              <a:ext uri="{FF2B5EF4-FFF2-40B4-BE49-F238E27FC236}">
                <a16:creationId xmlns:a16="http://schemas.microsoft.com/office/drawing/2014/main" id="{9702AE23-AECF-4A8B-9064-B56F393493A2}"/>
              </a:ext>
            </a:extLst>
          </p:cNvPr>
          <p:cNvSpPr/>
          <p:nvPr userDrawn="1"/>
        </p:nvSpPr>
        <p:spPr>
          <a:xfrm rot="6200706">
            <a:off x="5347384" y="1431219"/>
            <a:ext cx="5176762" cy="5176762"/>
          </a:xfrm>
          <a:prstGeom prst="donut">
            <a:avLst>
              <a:gd name="adj" fmla="val 14761"/>
            </a:avLst>
          </a:prstGeom>
          <a:gradFill>
            <a:gsLst>
              <a:gs pos="41000">
                <a:srgbClr val="F9FAFD">
                  <a:alpha val="72000"/>
                </a:srgbClr>
              </a:gs>
              <a:gs pos="100000">
                <a:schemeClr val="accent1">
                  <a:lumMod val="20000"/>
                  <a:lumOff val="80000"/>
                  <a:alpha val="0"/>
                </a:schemeClr>
              </a:gs>
            </a:gsLst>
            <a:lin ang="5400000" scaled="1"/>
          </a:gra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5" name="Tampungan Gambar 4">
            <a:extLst>
              <a:ext uri="{FF2B5EF4-FFF2-40B4-BE49-F238E27FC236}">
                <a16:creationId xmlns:a16="http://schemas.microsoft.com/office/drawing/2014/main" id="{B38201BD-D91B-4759-A553-6446438AA33D}"/>
              </a:ext>
            </a:extLst>
          </p:cNvPr>
          <p:cNvSpPr>
            <a:spLocks noGrp="1"/>
          </p:cNvSpPr>
          <p:nvPr>
            <p:ph type="pic" sz="quarter" idx="10"/>
          </p:nvPr>
        </p:nvSpPr>
        <p:spPr>
          <a:xfrm>
            <a:off x="8210121" y="0"/>
            <a:ext cx="3981879" cy="6858000"/>
          </a:xfrm>
          <a:custGeom>
            <a:avLst/>
            <a:gdLst>
              <a:gd name="connsiteX0" fmla="*/ 0 w 5502103"/>
              <a:gd name="connsiteY0" fmla="*/ 0 h 4245429"/>
              <a:gd name="connsiteX1" fmla="*/ 5502103 w 5502103"/>
              <a:gd name="connsiteY1" fmla="*/ 0 h 4245429"/>
              <a:gd name="connsiteX2" fmla="*/ 5502103 w 5502103"/>
              <a:gd name="connsiteY2" fmla="*/ 4245429 h 4245429"/>
              <a:gd name="connsiteX3" fmla="*/ 0 w 5502103"/>
              <a:gd name="connsiteY3" fmla="*/ 4245429 h 4245429"/>
            </a:gdLst>
            <a:ahLst/>
            <a:cxnLst>
              <a:cxn ang="0">
                <a:pos x="connsiteX0" y="connsiteY0"/>
              </a:cxn>
              <a:cxn ang="0">
                <a:pos x="connsiteX1" y="connsiteY1"/>
              </a:cxn>
              <a:cxn ang="0">
                <a:pos x="connsiteX2" y="connsiteY2"/>
              </a:cxn>
              <a:cxn ang="0">
                <a:pos x="connsiteX3" y="connsiteY3"/>
              </a:cxn>
            </a:cxnLst>
            <a:rect l="l" t="t" r="r" b="b"/>
            <a:pathLst>
              <a:path w="5502103" h="4245429">
                <a:moveTo>
                  <a:pt x="0" y="0"/>
                </a:moveTo>
                <a:lnTo>
                  <a:pt x="5502103" y="0"/>
                </a:lnTo>
                <a:lnTo>
                  <a:pt x="5502103" y="4245429"/>
                </a:lnTo>
                <a:lnTo>
                  <a:pt x="0" y="4245429"/>
                </a:lnTo>
                <a:close/>
              </a:path>
            </a:pathLst>
          </a:custGeom>
          <a:pattFill prst="ltDnDiag">
            <a:fgClr>
              <a:schemeClr val="accent1"/>
            </a:fgClr>
            <a:bgClr>
              <a:schemeClr val="bg1"/>
            </a:bgClr>
          </a:pattFill>
          <a:ln>
            <a:noFill/>
          </a:ln>
        </p:spPr>
        <p:txBody>
          <a:bodyPr wrap="square" anchor="ctr">
            <a:noAutofit/>
          </a:bodyPr>
          <a:lstStyle>
            <a:lvl1pPr algn="ctr">
              <a:defRPr sz="1200">
                <a:solidFill>
                  <a:schemeClr val="tx1">
                    <a:lumMod val="75000"/>
                    <a:lumOff val="25000"/>
                  </a:schemeClr>
                </a:solidFill>
                <a:latin typeface="Arial" panose="020B0604020202020204" pitchFamily="34" charset="0"/>
                <a:cs typeface="Arial" panose="020B0604020202020204" pitchFamily="34" charset="0"/>
              </a:defRPr>
            </a:lvl1pPr>
          </a:lstStyle>
          <a:p>
            <a:endParaRPr lang="en-ID"/>
          </a:p>
        </p:txBody>
      </p:sp>
      <p:sp>
        <p:nvSpPr>
          <p:cNvPr id="19" name="Bentuk Bebas: Bentuk 18">
            <a:extLst>
              <a:ext uri="{FF2B5EF4-FFF2-40B4-BE49-F238E27FC236}">
                <a16:creationId xmlns:a16="http://schemas.microsoft.com/office/drawing/2014/main" id="{EBBB4B65-05C1-4452-AA05-24B98F0B3E1C}"/>
              </a:ext>
            </a:extLst>
          </p:cNvPr>
          <p:cNvSpPr/>
          <p:nvPr userDrawn="1"/>
        </p:nvSpPr>
        <p:spPr>
          <a:xfrm>
            <a:off x="1" y="1"/>
            <a:ext cx="2856185" cy="2740527"/>
          </a:xfrm>
          <a:custGeom>
            <a:avLst/>
            <a:gdLst>
              <a:gd name="connsiteX0" fmla="*/ 1485923 w 2856185"/>
              <a:gd name="connsiteY0" fmla="*/ 0 h 2740527"/>
              <a:gd name="connsiteX1" fmla="*/ 2856185 w 2856185"/>
              <a:gd name="connsiteY1" fmla="*/ 0 h 2740527"/>
              <a:gd name="connsiteX2" fmla="*/ 115658 w 2856185"/>
              <a:gd name="connsiteY2" fmla="*/ 2740527 h 2740527"/>
              <a:gd name="connsiteX3" fmla="*/ 0 w 2856185"/>
              <a:gd name="connsiteY3" fmla="*/ 2734687 h 2740527"/>
              <a:gd name="connsiteX4" fmla="*/ 0 w 2856185"/>
              <a:gd name="connsiteY4" fmla="*/ 1364424 h 2740527"/>
              <a:gd name="connsiteX5" fmla="*/ 115659 w 2856185"/>
              <a:gd name="connsiteY5" fmla="*/ 1370264 h 2740527"/>
              <a:gd name="connsiteX6" fmla="*/ 1485923 w 2856185"/>
              <a:gd name="connsiteY6" fmla="*/ 0 h 2740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6185" h="2740527">
                <a:moveTo>
                  <a:pt x="1485923" y="0"/>
                </a:moveTo>
                <a:lnTo>
                  <a:pt x="2856185" y="0"/>
                </a:lnTo>
                <a:cubicBezTo>
                  <a:pt x="2856185" y="1513551"/>
                  <a:pt x="1629209" y="2740527"/>
                  <a:pt x="115658" y="2740527"/>
                </a:cubicBezTo>
                <a:lnTo>
                  <a:pt x="0" y="2734687"/>
                </a:lnTo>
                <a:lnTo>
                  <a:pt x="0" y="1364424"/>
                </a:lnTo>
                <a:lnTo>
                  <a:pt x="115659" y="1370264"/>
                </a:lnTo>
                <a:cubicBezTo>
                  <a:pt x="872435" y="1370264"/>
                  <a:pt x="1485923" y="756776"/>
                  <a:pt x="1485923" y="0"/>
                </a:cubicBezTo>
                <a:close/>
              </a:path>
            </a:pathLst>
          </a:custGeom>
          <a:gradFill flip="none" rotWithShape="1">
            <a:gsLst>
              <a:gs pos="0">
                <a:srgbClr val="F9FAFD"/>
              </a:gs>
              <a:gs pos="100000">
                <a:schemeClr val="accent1">
                  <a:lumMod val="20000"/>
                  <a:lumOff val="80000"/>
                  <a:alpha val="0"/>
                </a:schemeClr>
              </a:gs>
            </a:gsLst>
            <a:lin ang="5400000" scaled="1"/>
            <a:tileRect/>
          </a:gra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Tree>
    <p:extLst>
      <p:ext uri="{BB962C8B-B14F-4D97-AF65-F5344CB8AC3E}">
        <p14:creationId xmlns:p14="http://schemas.microsoft.com/office/powerpoint/2010/main" val="5227456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act 1">
    <p:bg>
      <p:bgPr>
        <a:solidFill>
          <a:schemeClr val="bg1"/>
        </a:solidFill>
        <a:effectLst/>
      </p:bgPr>
    </p:bg>
    <p:spTree>
      <p:nvGrpSpPr>
        <p:cNvPr id="1" name=""/>
        <p:cNvGrpSpPr/>
        <p:nvPr/>
      </p:nvGrpSpPr>
      <p:grpSpPr>
        <a:xfrm>
          <a:off x="0" y="0"/>
          <a:ext cx="0" cy="0"/>
          <a:chOff x="0" y="0"/>
          <a:chExt cx="0" cy="0"/>
        </a:xfrm>
      </p:grpSpPr>
      <p:sp>
        <p:nvSpPr>
          <p:cNvPr id="18" name="Lingkaran: Berongga 17">
            <a:extLst>
              <a:ext uri="{FF2B5EF4-FFF2-40B4-BE49-F238E27FC236}">
                <a16:creationId xmlns:a16="http://schemas.microsoft.com/office/drawing/2014/main" id="{9702AE23-AECF-4A8B-9064-B56F393493A2}"/>
              </a:ext>
            </a:extLst>
          </p:cNvPr>
          <p:cNvSpPr/>
          <p:nvPr userDrawn="1"/>
        </p:nvSpPr>
        <p:spPr>
          <a:xfrm rot="6200706">
            <a:off x="5347384" y="1431219"/>
            <a:ext cx="5176762" cy="5176762"/>
          </a:xfrm>
          <a:prstGeom prst="donut">
            <a:avLst>
              <a:gd name="adj" fmla="val 14761"/>
            </a:avLst>
          </a:prstGeom>
          <a:gradFill>
            <a:gsLst>
              <a:gs pos="41000">
                <a:srgbClr val="F9FAFD">
                  <a:alpha val="72000"/>
                </a:srgbClr>
              </a:gs>
              <a:gs pos="100000">
                <a:schemeClr val="accent1">
                  <a:lumMod val="20000"/>
                  <a:lumOff val="80000"/>
                  <a:alpha val="0"/>
                </a:schemeClr>
              </a:gs>
            </a:gsLst>
            <a:lin ang="5400000" scaled="1"/>
          </a:gra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19" name="Bentuk Bebas: Bentuk 18">
            <a:extLst>
              <a:ext uri="{FF2B5EF4-FFF2-40B4-BE49-F238E27FC236}">
                <a16:creationId xmlns:a16="http://schemas.microsoft.com/office/drawing/2014/main" id="{EBBB4B65-05C1-4452-AA05-24B98F0B3E1C}"/>
              </a:ext>
            </a:extLst>
          </p:cNvPr>
          <p:cNvSpPr/>
          <p:nvPr userDrawn="1"/>
        </p:nvSpPr>
        <p:spPr>
          <a:xfrm>
            <a:off x="1" y="1"/>
            <a:ext cx="2856185" cy="2740527"/>
          </a:xfrm>
          <a:custGeom>
            <a:avLst/>
            <a:gdLst>
              <a:gd name="connsiteX0" fmla="*/ 1485923 w 2856185"/>
              <a:gd name="connsiteY0" fmla="*/ 0 h 2740527"/>
              <a:gd name="connsiteX1" fmla="*/ 2856185 w 2856185"/>
              <a:gd name="connsiteY1" fmla="*/ 0 h 2740527"/>
              <a:gd name="connsiteX2" fmla="*/ 115658 w 2856185"/>
              <a:gd name="connsiteY2" fmla="*/ 2740527 h 2740527"/>
              <a:gd name="connsiteX3" fmla="*/ 0 w 2856185"/>
              <a:gd name="connsiteY3" fmla="*/ 2734687 h 2740527"/>
              <a:gd name="connsiteX4" fmla="*/ 0 w 2856185"/>
              <a:gd name="connsiteY4" fmla="*/ 1364424 h 2740527"/>
              <a:gd name="connsiteX5" fmla="*/ 115659 w 2856185"/>
              <a:gd name="connsiteY5" fmla="*/ 1370264 h 2740527"/>
              <a:gd name="connsiteX6" fmla="*/ 1485923 w 2856185"/>
              <a:gd name="connsiteY6" fmla="*/ 0 h 2740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6185" h="2740527">
                <a:moveTo>
                  <a:pt x="1485923" y="0"/>
                </a:moveTo>
                <a:lnTo>
                  <a:pt x="2856185" y="0"/>
                </a:lnTo>
                <a:cubicBezTo>
                  <a:pt x="2856185" y="1513551"/>
                  <a:pt x="1629209" y="2740527"/>
                  <a:pt x="115658" y="2740527"/>
                </a:cubicBezTo>
                <a:lnTo>
                  <a:pt x="0" y="2734687"/>
                </a:lnTo>
                <a:lnTo>
                  <a:pt x="0" y="1364424"/>
                </a:lnTo>
                <a:lnTo>
                  <a:pt x="115659" y="1370264"/>
                </a:lnTo>
                <a:cubicBezTo>
                  <a:pt x="872435" y="1370264"/>
                  <a:pt x="1485923" y="756776"/>
                  <a:pt x="1485923" y="0"/>
                </a:cubicBezTo>
                <a:close/>
              </a:path>
            </a:pathLst>
          </a:custGeom>
          <a:gradFill flip="none" rotWithShape="1">
            <a:gsLst>
              <a:gs pos="0">
                <a:srgbClr val="F9FAFD"/>
              </a:gs>
              <a:gs pos="100000">
                <a:schemeClr val="accent1">
                  <a:lumMod val="20000"/>
                  <a:lumOff val="80000"/>
                  <a:alpha val="0"/>
                </a:schemeClr>
              </a:gs>
            </a:gsLst>
            <a:lin ang="5400000" scaled="1"/>
            <a:tileRect/>
          </a:gra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7" name="Tampungan Gambar 6">
            <a:extLst>
              <a:ext uri="{FF2B5EF4-FFF2-40B4-BE49-F238E27FC236}">
                <a16:creationId xmlns:a16="http://schemas.microsoft.com/office/drawing/2014/main" id="{56C9652B-80AA-4ECA-BB81-9FF097002190}"/>
              </a:ext>
            </a:extLst>
          </p:cNvPr>
          <p:cNvSpPr>
            <a:spLocks noGrp="1"/>
          </p:cNvSpPr>
          <p:nvPr>
            <p:ph type="pic" sz="quarter" idx="10"/>
          </p:nvPr>
        </p:nvSpPr>
        <p:spPr>
          <a:xfrm>
            <a:off x="6520070" y="0"/>
            <a:ext cx="5671930" cy="6858000"/>
          </a:xfrm>
          <a:prstGeom prst="rect">
            <a:avLst/>
          </a:prstGeom>
          <a:pattFill prst="ltDnDiag">
            <a:fgClr>
              <a:schemeClr val="accent1"/>
            </a:fgClr>
            <a:bgClr>
              <a:srgbClr val="2D2D7D"/>
            </a:bgClr>
          </a:pattFill>
          <a:ln>
            <a:noFill/>
          </a:ln>
        </p:spPr>
        <p:txBody>
          <a:bodyPr wrap="square" anchor="ctr">
            <a:noAutofit/>
          </a:bodyPr>
          <a:lstStyle>
            <a:lvl1pPr algn="ctr">
              <a:defRPr sz="1200">
                <a:solidFill>
                  <a:schemeClr val="bg1"/>
                </a:solidFill>
                <a:latin typeface="Arial" panose="020B0604020202020204" pitchFamily="34" charset="0"/>
                <a:cs typeface="Arial" panose="020B0604020202020204" pitchFamily="34" charset="0"/>
              </a:defRPr>
            </a:lvl1pPr>
          </a:lstStyle>
          <a:p>
            <a:endParaRPr lang="en-ID"/>
          </a:p>
        </p:txBody>
      </p:sp>
    </p:spTree>
    <p:extLst>
      <p:ext uri="{BB962C8B-B14F-4D97-AF65-F5344CB8AC3E}">
        <p14:creationId xmlns:p14="http://schemas.microsoft.com/office/powerpoint/2010/main" val="42181922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act 2">
    <p:bg>
      <p:bgPr>
        <a:solidFill>
          <a:schemeClr val="bg1"/>
        </a:solidFill>
        <a:effectLst/>
      </p:bgPr>
    </p:bg>
    <p:spTree>
      <p:nvGrpSpPr>
        <p:cNvPr id="1" name=""/>
        <p:cNvGrpSpPr/>
        <p:nvPr/>
      </p:nvGrpSpPr>
      <p:grpSpPr>
        <a:xfrm>
          <a:off x="0" y="0"/>
          <a:ext cx="0" cy="0"/>
          <a:chOff x="0" y="0"/>
          <a:chExt cx="0" cy="0"/>
        </a:xfrm>
      </p:grpSpPr>
      <p:sp>
        <p:nvSpPr>
          <p:cNvPr id="18" name="Lingkaran: Berongga 17">
            <a:extLst>
              <a:ext uri="{FF2B5EF4-FFF2-40B4-BE49-F238E27FC236}">
                <a16:creationId xmlns:a16="http://schemas.microsoft.com/office/drawing/2014/main" id="{9702AE23-AECF-4A8B-9064-B56F393493A2}"/>
              </a:ext>
            </a:extLst>
          </p:cNvPr>
          <p:cNvSpPr/>
          <p:nvPr userDrawn="1"/>
        </p:nvSpPr>
        <p:spPr>
          <a:xfrm rot="6200706">
            <a:off x="5347384" y="1431219"/>
            <a:ext cx="5176762" cy="5176762"/>
          </a:xfrm>
          <a:prstGeom prst="donut">
            <a:avLst>
              <a:gd name="adj" fmla="val 14761"/>
            </a:avLst>
          </a:prstGeom>
          <a:gradFill>
            <a:gsLst>
              <a:gs pos="41000">
                <a:srgbClr val="F9FAFD">
                  <a:alpha val="72000"/>
                </a:srgbClr>
              </a:gs>
              <a:gs pos="100000">
                <a:schemeClr val="accent1">
                  <a:lumMod val="20000"/>
                  <a:lumOff val="80000"/>
                  <a:alpha val="0"/>
                </a:schemeClr>
              </a:gs>
            </a:gsLst>
            <a:lin ang="5400000" scaled="1"/>
          </a:gra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19" name="Bentuk Bebas: Bentuk 18">
            <a:extLst>
              <a:ext uri="{FF2B5EF4-FFF2-40B4-BE49-F238E27FC236}">
                <a16:creationId xmlns:a16="http://schemas.microsoft.com/office/drawing/2014/main" id="{EBBB4B65-05C1-4452-AA05-24B98F0B3E1C}"/>
              </a:ext>
            </a:extLst>
          </p:cNvPr>
          <p:cNvSpPr/>
          <p:nvPr userDrawn="1"/>
        </p:nvSpPr>
        <p:spPr>
          <a:xfrm>
            <a:off x="1" y="1"/>
            <a:ext cx="2856185" cy="2740527"/>
          </a:xfrm>
          <a:custGeom>
            <a:avLst/>
            <a:gdLst>
              <a:gd name="connsiteX0" fmla="*/ 1485923 w 2856185"/>
              <a:gd name="connsiteY0" fmla="*/ 0 h 2740527"/>
              <a:gd name="connsiteX1" fmla="*/ 2856185 w 2856185"/>
              <a:gd name="connsiteY1" fmla="*/ 0 h 2740527"/>
              <a:gd name="connsiteX2" fmla="*/ 115658 w 2856185"/>
              <a:gd name="connsiteY2" fmla="*/ 2740527 h 2740527"/>
              <a:gd name="connsiteX3" fmla="*/ 0 w 2856185"/>
              <a:gd name="connsiteY3" fmla="*/ 2734687 h 2740527"/>
              <a:gd name="connsiteX4" fmla="*/ 0 w 2856185"/>
              <a:gd name="connsiteY4" fmla="*/ 1364424 h 2740527"/>
              <a:gd name="connsiteX5" fmla="*/ 115659 w 2856185"/>
              <a:gd name="connsiteY5" fmla="*/ 1370264 h 2740527"/>
              <a:gd name="connsiteX6" fmla="*/ 1485923 w 2856185"/>
              <a:gd name="connsiteY6" fmla="*/ 0 h 2740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6185" h="2740527">
                <a:moveTo>
                  <a:pt x="1485923" y="0"/>
                </a:moveTo>
                <a:lnTo>
                  <a:pt x="2856185" y="0"/>
                </a:lnTo>
                <a:cubicBezTo>
                  <a:pt x="2856185" y="1513551"/>
                  <a:pt x="1629209" y="2740527"/>
                  <a:pt x="115658" y="2740527"/>
                </a:cubicBezTo>
                <a:lnTo>
                  <a:pt x="0" y="2734687"/>
                </a:lnTo>
                <a:lnTo>
                  <a:pt x="0" y="1364424"/>
                </a:lnTo>
                <a:lnTo>
                  <a:pt x="115659" y="1370264"/>
                </a:lnTo>
                <a:cubicBezTo>
                  <a:pt x="872435" y="1370264"/>
                  <a:pt x="1485923" y="756776"/>
                  <a:pt x="1485923" y="0"/>
                </a:cubicBezTo>
                <a:close/>
              </a:path>
            </a:pathLst>
          </a:custGeom>
          <a:gradFill flip="none" rotWithShape="1">
            <a:gsLst>
              <a:gs pos="0">
                <a:srgbClr val="F9FAFD"/>
              </a:gs>
              <a:gs pos="100000">
                <a:schemeClr val="accent1">
                  <a:lumMod val="20000"/>
                  <a:lumOff val="80000"/>
                  <a:alpha val="0"/>
                </a:schemeClr>
              </a:gs>
            </a:gsLst>
            <a:lin ang="5400000" scaled="1"/>
            <a:tileRect/>
          </a:gra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6" name="Tampungan Gambar 6">
            <a:extLst>
              <a:ext uri="{FF2B5EF4-FFF2-40B4-BE49-F238E27FC236}">
                <a16:creationId xmlns:a16="http://schemas.microsoft.com/office/drawing/2014/main" id="{697E3F19-0FFF-4126-B0EB-F6D24D6B7415}"/>
              </a:ext>
            </a:extLst>
          </p:cNvPr>
          <p:cNvSpPr>
            <a:spLocks noGrp="1"/>
          </p:cNvSpPr>
          <p:nvPr>
            <p:ph type="pic" sz="quarter" idx="10"/>
          </p:nvPr>
        </p:nvSpPr>
        <p:spPr>
          <a:xfrm>
            <a:off x="1350115" y="1643214"/>
            <a:ext cx="5580166" cy="3770102"/>
          </a:xfrm>
          <a:custGeom>
            <a:avLst/>
            <a:gdLst>
              <a:gd name="connsiteX0" fmla="*/ 2646815 w 5580166"/>
              <a:gd name="connsiteY0" fmla="*/ 0 h 3422305"/>
              <a:gd name="connsiteX1" fmla="*/ 5580166 w 5580166"/>
              <a:gd name="connsiteY1" fmla="*/ 1244923 h 3422305"/>
              <a:gd name="connsiteX2" fmla="*/ 2790270 w 5580166"/>
              <a:gd name="connsiteY2" fmla="*/ 3422305 h 3422305"/>
              <a:gd name="connsiteX3" fmla="*/ 373 w 5580166"/>
              <a:gd name="connsiteY3" fmla="*/ 1244923 h 3422305"/>
              <a:gd name="connsiteX4" fmla="*/ 2646815 w 5580166"/>
              <a:gd name="connsiteY4" fmla="*/ 0 h 3422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0166" h="3422305">
                <a:moveTo>
                  <a:pt x="2646815" y="0"/>
                </a:moveTo>
                <a:cubicBezTo>
                  <a:pt x="4187632" y="0"/>
                  <a:pt x="5580166" y="42388"/>
                  <a:pt x="5580166" y="1244923"/>
                </a:cubicBezTo>
                <a:cubicBezTo>
                  <a:pt x="5580166" y="2447459"/>
                  <a:pt x="4331087" y="3422305"/>
                  <a:pt x="2790270" y="3422305"/>
                </a:cubicBezTo>
                <a:cubicBezTo>
                  <a:pt x="1249452" y="3422305"/>
                  <a:pt x="24282" y="1815307"/>
                  <a:pt x="373" y="1244923"/>
                </a:cubicBezTo>
                <a:cubicBezTo>
                  <a:pt x="-23536" y="674540"/>
                  <a:pt x="1105998" y="0"/>
                  <a:pt x="2646815" y="0"/>
                </a:cubicBezTo>
                <a:close/>
              </a:path>
            </a:pathLst>
          </a:custGeom>
          <a:pattFill prst="ltDnDiag">
            <a:fgClr>
              <a:schemeClr val="accent1"/>
            </a:fgClr>
            <a:bgClr>
              <a:srgbClr val="2D2D7D"/>
            </a:bgClr>
          </a:pattFill>
          <a:ln>
            <a:noFill/>
          </a:ln>
        </p:spPr>
        <p:txBody>
          <a:bodyPr wrap="square" anchor="ctr">
            <a:noAutofit/>
          </a:bodyPr>
          <a:lstStyle>
            <a:lvl1pPr algn="ctr">
              <a:defRPr sz="1200">
                <a:solidFill>
                  <a:schemeClr val="bg1"/>
                </a:solidFill>
                <a:latin typeface="Arial" panose="020B0604020202020204" pitchFamily="34" charset="0"/>
                <a:cs typeface="Arial" panose="020B0604020202020204" pitchFamily="34" charset="0"/>
              </a:defRPr>
            </a:lvl1pPr>
          </a:lstStyle>
          <a:p>
            <a:endParaRPr lang="en-ID"/>
          </a:p>
        </p:txBody>
      </p:sp>
    </p:spTree>
    <p:extLst>
      <p:ext uri="{BB962C8B-B14F-4D97-AF65-F5344CB8AC3E}">
        <p14:creationId xmlns:p14="http://schemas.microsoft.com/office/powerpoint/2010/main" val="3654212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bout Us 1">
    <p:bg>
      <p:bgPr>
        <a:solidFill>
          <a:schemeClr val="bg1"/>
        </a:solidFill>
        <a:effectLst/>
      </p:bgPr>
    </p:bg>
    <p:spTree>
      <p:nvGrpSpPr>
        <p:cNvPr id="1" name=""/>
        <p:cNvGrpSpPr/>
        <p:nvPr/>
      </p:nvGrpSpPr>
      <p:grpSpPr>
        <a:xfrm>
          <a:off x="0" y="0"/>
          <a:ext cx="0" cy="0"/>
          <a:chOff x="0" y="0"/>
          <a:chExt cx="0" cy="0"/>
        </a:xfrm>
      </p:grpSpPr>
      <p:sp>
        <p:nvSpPr>
          <p:cNvPr id="5" name="Lingkaran: Berongga 4">
            <a:extLst>
              <a:ext uri="{FF2B5EF4-FFF2-40B4-BE49-F238E27FC236}">
                <a16:creationId xmlns:a16="http://schemas.microsoft.com/office/drawing/2014/main" id="{F2EA4E78-7E64-4E14-AA25-6DCC196A24F1}"/>
              </a:ext>
            </a:extLst>
          </p:cNvPr>
          <p:cNvSpPr/>
          <p:nvPr userDrawn="1"/>
        </p:nvSpPr>
        <p:spPr>
          <a:xfrm rot="6200706">
            <a:off x="5347384" y="1431219"/>
            <a:ext cx="5176762" cy="5176762"/>
          </a:xfrm>
          <a:prstGeom prst="donut">
            <a:avLst>
              <a:gd name="adj" fmla="val 14761"/>
            </a:avLst>
          </a:prstGeom>
          <a:gradFill>
            <a:gsLst>
              <a:gs pos="41000">
                <a:srgbClr val="F9FAFD">
                  <a:alpha val="72000"/>
                </a:srgbClr>
              </a:gs>
              <a:gs pos="100000">
                <a:schemeClr val="accent1">
                  <a:lumMod val="20000"/>
                  <a:lumOff val="80000"/>
                  <a:alpha val="0"/>
                </a:schemeClr>
              </a:gs>
            </a:gsLst>
            <a:lin ang="5400000" scaled="1"/>
          </a:gra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8" name="Bentuk Bebas: Bentuk 7">
            <a:extLst>
              <a:ext uri="{FF2B5EF4-FFF2-40B4-BE49-F238E27FC236}">
                <a16:creationId xmlns:a16="http://schemas.microsoft.com/office/drawing/2014/main" id="{F0FD6C50-2982-47A4-A282-33829D8B7D36}"/>
              </a:ext>
            </a:extLst>
          </p:cNvPr>
          <p:cNvSpPr/>
          <p:nvPr userDrawn="1"/>
        </p:nvSpPr>
        <p:spPr>
          <a:xfrm>
            <a:off x="1" y="1"/>
            <a:ext cx="2856185" cy="2740527"/>
          </a:xfrm>
          <a:custGeom>
            <a:avLst/>
            <a:gdLst>
              <a:gd name="connsiteX0" fmla="*/ 1485923 w 2856185"/>
              <a:gd name="connsiteY0" fmla="*/ 0 h 2740527"/>
              <a:gd name="connsiteX1" fmla="*/ 2856185 w 2856185"/>
              <a:gd name="connsiteY1" fmla="*/ 0 h 2740527"/>
              <a:gd name="connsiteX2" fmla="*/ 115658 w 2856185"/>
              <a:gd name="connsiteY2" fmla="*/ 2740527 h 2740527"/>
              <a:gd name="connsiteX3" fmla="*/ 0 w 2856185"/>
              <a:gd name="connsiteY3" fmla="*/ 2734687 h 2740527"/>
              <a:gd name="connsiteX4" fmla="*/ 0 w 2856185"/>
              <a:gd name="connsiteY4" fmla="*/ 1364424 h 2740527"/>
              <a:gd name="connsiteX5" fmla="*/ 115659 w 2856185"/>
              <a:gd name="connsiteY5" fmla="*/ 1370264 h 2740527"/>
              <a:gd name="connsiteX6" fmla="*/ 1485923 w 2856185"/>
              <a:gd name="connsiteY6" fmla="*/ 0 h 2740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6185" h="2740527">
                <a:moveTo>
                  <a:pt x="1485923" y="0"/>
                </a:moveTo>
                <a:lnTo>
                  <a:pt x="2856185" y="0"/>
                </a:lnTo>
                <a:cubicBezTo>
                  <a:pt x="2856185" y="1513551"/>
                  <a:pt x="1629209" y="2740527"/>
                  <a:pt x="115658" y="2740527"/>
                </a:cubicBezTo>
                <a:lnTo>
                  <a:pt x="0" y="2734687"/>
                </a:lnTo>
                <a:lnTo>
                  <a:pt x="0" y="1364424"/>
                </a:lnTo>
                <a:lnTo>
                  <a:pt x="115659" y="1370264"/>
                </a:lnTo>
                <a:cubicBezTo>
                  <a:pt x="872435" y="1370264"/>
                  <a:pt x="1485923" y="756776"/>
                  <a:pt x="1485923" y="0"/>
                </a:cubicBezTo>
                <a:close/>
              </a:path>
            </a:pathLst>
          </a:custGeom>
          <a:gradFill flip="none" rotWithShape="1">
            <a:gsLst>
              <a:gs pos="0">
                <a:srgbClr val="F9FAFD"/>
              </a:gs>
              <a:gs pos="100000">
                <a:schemeClr val="accent1">
                  <a:lumMod val="20000"/>
                  <a:lumOff val="80000"/>
                  <a:alpha val="0"/>
                </a:schemeClr>
              </a:gs>
            </a:gsLst>
            <a:lin ang="5400000" scaled="1"/>
            <a:tileRect/>
          </a:gra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10" name="Tampungan Gambar 9">
            <a:extLst>
              <a:ext uri="{FF2B5EF4-FFF2-40B4-BE49-F238E27FC236}">
                <a16:creationId xmlns:a16="http://schemas.microsoft.com/office/drawing/2014/main" id="{13569D05-6E9F-44C5-89C4-65B5D70A5000}"/>
              </a:ext>
            </a:extLst>
          </p:cNvPr>
          <p:cNvSpPr>
            <a:spLocks noGrp="1"/>
          </p:cNvSpPr>
          <p:nvPr>
            <p:ph type="pic" sz="quarter" idx="10"/>
          </p:nvPr>
        </p:nvSpPr>
        <p:spPr>
          <a:xfrm>
            <a:off x="6458854" y="1326962"/>
            <a:ext cx="4204078" cy="4204076"/>
          </a:xfrm>
          <a:custGeom>
            <a:avLst/>
            <a:gdLst>
              <a:gd name="connsiteX0" fmla="*/ 2102039 w 4204078"/>
              <a:gd name="connsiteY0" fmla="*/ 0 h 4204076"/>
              <a:gd name="connsiteX1" fmla="*/ 4204078 w 4204078"/>
              <a:gd name="connsiteY1" fmla="*/ 2102038 h 4204076"/>
              <a:gd name="connsiteX2" fmla="*/ 2102039 w 4204078"/>
              <a:gd name="connsiteY2" fmla="*/ 4204076 h 4204076"/>
              <a:gd name="connsiteX3" fmla="*/ 0 w 4204078"/>
              <a:gd name="connsiteY3" fmla="*/ 2102038 h 4204076"/>
              <a:gd name="connsiteX4" fmla="*/ 2102039 w 4204078"/>
              <a:gd name="connsiteY4" fmla="*/ 0 h 4204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4078" h="4204076">
                <a:moveTo>
                  <a:pt x="2102039" y="0"/>
                </a:moveTo>
                <a:cubicBezTo>
                  <a:pt x="3262963" y="0"/>
                  <a:pt x="4204078" y="941114"/>
                  <a:pt x="4204078" y="2102038"/>
                </a:cubicBezTo>
                <a:cubicBezTo>
                  <a:pt x="4204078" y="3262962"/>
                  <a:pt x="3262963" y="4204076"/>
                  <a:pt x="2102039" y="4204076"/>
                </a:cubicBezTo>
                <a:cubicBezTo>
                  <a:pt x="941115" y="4204076"/>
                  <a:pt x="0" y="3262962"/>
                  <a:pt x="0" y="2102038"/>
                </a:cubicBezTo>
                <a:cubicBezTo>
                  <a:pt x="0" y="941114"/>
                  <a:pt x="941115" y="0"/>
                  <a:pt x="2102039" y="0"/>
                </a:cubicBezTo>
                <a:close/>
              </a:path>
            </a:pathLst>
          </a:custGeom>
          <a:pattFill prst="ltDnDiag">
            <a:fgClr>
              <a:schemeClr val="accent1"/>
            </a:fgClr>
            <a:bgClr>
              <a:srgbClr val="2D2D7D"/>
            </a:bgClr>
          </a:pattFill>
          <a:ln>
            <a:noFill/>
          </a:ln>
        </p:spPr>
        <p:txBody>
          <a:bodyPr wrap="square" anchor="ctr">
            <a:noAutofit/>
          </a:bodyPr>
          <a:lstStyle>
            <a:lvl1pPr algn="ctr">
              <a:defRPr sz="1200">
                <a:solidFill>
                  <a:schemeClr val="bg1"/>
                </a:solidFill>
                <a:latin typeface="Arial" panose="020B0604020202020204" pitchFamily="34" charset="0"/>
                <a:cs typeface="Arial" panose="020B0604020202020204" pitchFamily="34" charset="0"/>
              </a:defRPr>
            </a:lvl1pPr>
          </a:lstStyle>
          <a:p>
            <a:endParaRPr lang="en-ID"/>
          </a:p>
        </p:txBody>
      </p:sp>
    </p:spTree>
    <p:extLst>
      <p:ext uri="{BB962C8B-B14F-4D97-AF65-F5344CB8AC3E}">
        <p14:creationId xmlns:p14="http://schemas.microsoft.com/office/powerpoint/2010/main" val="754399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bout Us 2">
    <p:bg>
      <p:bgPr>
        <a:solidFill>
          <a:schemeClr val="bg1"/>
        </a:solidFill>
        <a:effectLst/>
      </p:bgPr>
    </p:bg>
    <p:spTree>
      <p:nvGrpSpPr>
        <p:cNvPr id="1" name=""/>
        <p:cNvGrpSpPr/>
        <p:nvPr/>
      </p:nvGrpSpPr>
      <p:grpSpPr>
        <a:xfrm>
          <a:off x="0" y="0"/>
          <a:ext cx="0" cy="0"/>
          <a:chOff x="0" y="0"/>
          <a:chExt cx="0" cy="0"/>
        </a:xfrm>
      </p:grpSpPr>
      <p:sp>
        <p:nvSpPr>
          <p:cNvPr id="10" name="Lingkaran: Berongga 9">
            <a:extLst>
              <a:ext uri="{FF2B5EF4-FFF2-40B4-BE49-F238E27FC236}">
                <a16:creationId xmlns:a16="http://schemas.microsoft.com/office/drawing/2014/main" id="{24CEB1DE-D048-4F70-B34F-01CBFAF2CCE3}"/>
              </a:ext>
            </a:extLst>
          </p:cNvPr>
          <p:cNvSpPr/>
          <p:nvPr userDrawn="1"/>
        </p:nvSpPr>
        <p:spPr>
          <a:xfrm rot="6200706">
            <a:off x="5347384" y="1431219"/>
            <a:ext cx="5176762" cy="5176762"/>
          </a:xfrm>
          <a:prstGeom prst="donut">
            <a:avLst>
              <a:gd name="adj" fmla="val 14761"/>
            </a:avLst>
          </a:prstGeom>
          <a:gradFill>
            <a:gsLst>
              <a:gs pos="41000">
                <a:srgbClr val="F9FAFD">
                  <a:alpha val="72000"/>
                </a:srgbClr>
              </a:gs>
              <a:gs pos="100000">
                <a:schemeClr val="accent1">
                  <a:lumMod val="20000"/>
                  <a:lumOff val="80000"/>
                  <a:alpha val="0"/>
                </a:schemeClr>
              </a:gs>
            </a:gsLst>
            <a:lin ang="5400000" scaled="1"/>
          </a:gra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11" name="Bentuk Bebas: Bentuk 10">
            <a:extLst>
              <a:ext uri="{FF2B5EF4-FFF2-40B4-BE49-F238E27FC236}">
                <a16:creationId xmlns:a16="http://schemas.microsoft.com/office/drawing/2014/main" id="{1A5F62D9-056B-498A-880B-567CB5131967}"/>
              </a:ext>
            </a:extLst>
          </p:cNvPr>
          <p:cNvSpPr/>
          <p:nvPr userDrawn="1"/>
        </p:nvSpPr>
        <p:spPr>
          <a:xfrm>
            <a:off x="1" y="1"/>
            <a:ext cx="2856185" cy="2740527"/>
          </a:xfrm>
          <a:custGeom>
            <a:avLst/>
            <a:gdLst>
              <a:gd name="connsiteX0" fmla="*/ 1485923 w 2856185"/>
              <a:gd name="connsiteY0" fmla="*/ 0 h 2740527"/>
              <a:gd name="connsiteX1" fmla="*/ 2856185 w 2856185"/>
              <a:gd name="connsiteY1" fmla="*/ 0 h 2740527"/>
              <a:gd name="connsiteX2" fmla="*/ 115658 w 2856185"/>
              <a:gd name="connsiteY2" fmla="*/ 2740527 h 2740527"/>
              <a:gd name="connsiteX3" fmla="*/ 0 w 2856185"/>
              <a:gd name="connsiteY3" fmla="*/ 2734687 h 2740527"/>
              <a:gd name="connsiteX4" fmla="*/ 0 w 2856185"/>
              <a:gd name="connsiteY4" fmla="*/ 1364424 h 2740527"/>
              <a:gd name="connsiteX5" fmla="*/ 115659 w 2856185"/>
              <a:gd name="connsiteY5" fmla="*/ 1370264 h 2740527"/>
              <a:gd name="connsiteX6" fmla="*/ 1485923 w 2856185"/>
              <a:gd name="connsiteY6" fmla="*/ 0 h 2740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6185" h="2740527">
                <a:moveTo>
                  <a:pt x="1485923" y="0"/>
                </a:moveTo>
                <a:lnTo>
                  <a:pt x="2856185" y="0"/>
                </a:lnTo>
                <a:cubicBezTo>
                  <a:pt x="2856185" y="1513551"/>
                  <a:pt x="1629209" y="2740527"/>
                  <a:pt x="115658" y="2740527"/>
                </a:cubicBezTo>
                <a:lnTo>
                  <a:pt x="0" y="2734687"/>
                </a:lnTo>
                <a:lnTo>
                  <a:pt x="0" y="1364424"/>
                </a:lnTo>
                <a:lnTo>
                  <a:pt x="115659" y="1370264"/>
                </a:lnTo>
                <a:cubicBezTo>
                  <a:pt x="872435" y="1370264"/>
                  <a:pt x="1485923" y="756776"/>
                  <a:pt x="1485923" y="0"/>
                </a:cubicBezTo>
                <a:close/>
              </a:path>
            </a:pathLst>
          </a:custGeom>
          <a:gradFill flip="none" rotWithShape="1">
            <a:gsLst>
              <a:gs pos="0">
                <a:srgbClr val="F9FAFD"/>
              </a:gs>
              <a:gs pos="100000">
                <a:schemeClr val="accent1">
                  <a:lumMod val="20000"/>
                  <a:lumOff val="80000"/>
                  <a:alpha val="0"/>
                </a:schemeClr>
              </a:gs>
            </a:gsLst>
            <a:lin ang="5400000" scaled="1"/>
            <a:tileRect/>
          </a:gra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9" name="Bentuk Bebas: Bentuk 8">
            <a:extLst>
              <a:ext uri="{FF2B5EF4-FFF2-40B4-BE49-F238E27FC236}">
                <a16:creationId xmlns:a16="http://schemas.microsoft.com/office/drawing/2014/main" id="{01E29701-B234-4820-8A69-329470823AF5}"/>
              </a:ext>
            </a:extLst>
          </p:cNvPr>
          <p:cNvSpPr/>
          <p:nvPr userDrawn="1"/>
        </p:nvSpPr>
        <p:spPr>
          <a:xfrm rot="2559919">
            <a:off x="7400077" y="-207550"/>
            <a:ext cx="7328124" cy="4622643"/>
          </a:xfrm>
          <a:custGeom>
            <a:avLst/>
            <a:gdLst>
              <a:gd name="connsiteX0" fmla="*/ 0 w 7328124"/>
              <a:gd name="connsiteY0" fmla="*/ 2827310 h 4622643"/>
              <a:gd name="connsiteX1" fmla="*/ 3067650 w 7328124"/>
              <a:gd name="connsiteY1" fmla="*/ 0 h 4622643"/>
              <a:gd name="connsiteX2" fmla="*/ 7328124 w 7328124"/>
              <a:gd name="connsiteY2" fmla="*/ 4622643 h 4622643"/>
              <a:gd name="connsiteX3" fmla="*/ 625485 w 7328124"/>
              <a:gd name="connsiteY3" fmla="*/ 4622643 h 4622643"/>
              <a:gd name="connsiteX4" fmla="*/ 0 w 7328124"/>
              <a:gd name="connsiteY4" fmla="*/ 3997158 h 4622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28124" h="4622643">
                <a:moveTo>
                  <a:pt x="0" y="2827310"/>
                </a:moveTo>
                <a:lnTo>
                  <a:pt x="3067650" y="0"/>
                </a:lnTo>
                <a:lnTo>
                  <a:pt x="7328124" y="4622643"/>
                </a:lnTo>
                <a:lnTo>
                  <a:pt x="625485" y="4622643"/>
                </a:lnTo>
                <a:cubicBezTo>
                  <a:pt x="280039" y="4622643"/>
                  <a:pt x="1" y="4342604"/>
                  <a:pt x="0" y="3997158"/>
                </a:cubicBezTo>
                <a:close/>
              </a:path>
            </a:pathLst>
          </a:custGeom>
          <a:gradFill flip="none" rotWithShape="1">
            <a:gsLst>
              <a:gs pos="0">
                <a:srgbClr val="1A1A47"/>
              </a:gs>
              <a:gs pos="100000">
                <a:srgbClr val="262668"/>
              </a:gs>
            </a:gsLst>
            <a:lin ang="16200000" scaled="1"/>
            <a:tileRect/>
          </a:gradFill>
          <a:ln w="3430" cap="flat">
            <a:noFill/>
            <a:prstDash val="solid"/>
            <a:miter/>
          </a:ln>
        </p:spPr>
        <p:txBody>
          <a:bodyPr rtlCol="0" anchor="ctr"/>
          <a:lstStyle/>
          <a:p>
            <a:pPr algn="l"/>
            <a:endParaRPr lang="en-ID"/>
          </a:p>
        </p:txBody>
      </p:sp>
    </p:spTree>
    <p:extLst>
      <p:ext uri="{BB962C8B-B14F-4D97-AF65-F5344CB8AC3E}">
        <p14:creationId xmlns:p14="http://schemas.microsoft.com/office/powerpoint/2010/main" val="73526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 Us 3">
    <p:bg>
      <p:bgPr>
        <a:solidFill>
          <a:schemeClr val="bg1"/>
        </a:solidFill>
        <a:effectLst/>
      </p:bgPr>
    </p:bg>
    <p:spTree>
      <p:nvGrpSpPr>
        <p:cNvPr id="1" name=""/>
        <p:cNvGrpSpPr/>
        <p:nvPr/>
      </p:nvGrpSpPr>
      <p:grpSpPr>
        <a:xfrm>
          <a:off x="0" y="0"/>
          <a:ext cx="0" cy="0"/>
          <a:chOff x="0" y="0"/>
          <a:chExt cx="0" cy="0"/>
        </a:xfrm>
      </p:grpSpPr>
      <p:sp>
        <p:nvSpPr>
          <p:cNvPr id="11" name="Bentuk Bebas: Bentuk 10">
            <a:extLst>
              <a:ext uri="{FF2B5EF4-FFF2-40B4-BE49-F238E27FC236}">
                <a16:creationId xmlns:a16="http://schemas.microsoft.com/office/drawing/2014/main" id="{1A5F62D9-056B-498A-880B-567CB5131967}"/>
              </a:ext>
            </a:extLst>
          </p:cNvPr>
          <p:cNvSpPr/>
          <p:nvPr userDrawn="1"/>
        </p:nvSpPr>
        <p:spPr>
          <a:xfrm>
            <a:off x="1" y="1"/>
            <a:ext cx="2856185" cy="2740527"/>
          </a:xfrm>
          <a:custGeom>
            <a:avLst/>
            <a:gdLst>
              <a:gd name="connsiteX0" fmla="*/ 1485923 w 2856185"/>
              <a:gd name="connsiteY0" fmla="*/ 0 h 2740527"/>
              <a:gd name="connsiteX1" fmla="*/ 2856185 w 2856185"/>
              <a:gd name="connsiteY1" fmla="*/ 0 h 2740527"/>
              <a:gd name="connsiteX2" fmla="*/ 115658 w 2856185"/>
              <a:gd name="connsiteY2" fmla="*/ 2740527 h 2740527"/>
              <a:gd name="connsiteX3" fmla="*/ 0 w 2856185"/>
              <a:gd name="connsiteY3" fmla="*/ 2734687 h 2740527"/>
              <a:gd name="connsiteX4" fmla="*/ 0 w 2856185"/>
              <a:gd name="connsiteY4" fmla="*/ 1364424 h 2740527"/>
              <a:gd name="connsiteX5" fmla="*/ 115659 w 2856185"/>
              <a:gd name="connsiteY5" fmla="*/ 1370264 h 2740527"/>
              <a:gd name="connsiteX6" fmla="*/ 1485923 w 2856185"/>
              <a:gd name="connsiteY6" fmla="*/ 0 h 2740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6185" h="2740527">
                <a:moveTo>
                  <a:pt x="1485923" y="0"/>
                </a:moveTo>
                <a:lnTo>
                  <a:pt x="2856185" y="0"/>
                </a:lnTo>
                <a:cubicBezTo>
                  <a:pt x="2856185" y="1513551"/>
                  <a:pt x="1629209" y="2740527"/>
                  <a:pt x="115658" y="2740527"/>
                </a:cubicBezTo>
                <a:lnTo>
                  <a:pt x="0" y="2734687"/>
                </a:lnTo>
                <a:lnTo>
                  <a:pt x="0" y="1364424"/>
                </a:lnTo>
                <a:lnTo>
                  <a:pt x="115659" y="1370264"/>
                </a:lnTo>
                <a:cubicBezTo>
                  <a:pt x="872435" y="1370264"/>
                  <a:pt x="1485923" y="756776"/>
                  <a:pt x="1485923" y="0"/>
                </a:cubicBezTo>
                <a:close/>
              </a:path>
            </a:pathLst>
          </a:custGeom>
          <a:gradFill flip="none" rotWithShape="1">
            <a:gsLst>
              <a:gs pos="0">
                <a:srgbClr val="F9FAFD"/>
              </a:gs>
              <a:gs pos="100000">
                <a:schemeClr val="accent1">
                  <a:lumMod val="20000"/>
                  <a:lumOff val="80000"/>
                  <a:alpha val="0"/>
                </a:schemeClr>
              </a:gs>
            </a:gsLst>
            <a:lin ang="5400000" scaled="1"/>
            <a:tileRect/>
          </a:gra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8" name="Bentuk Bebas: Bentuk 7">
            <a:extLst>
              <a:ext uri="{FF2B5EF4-FFF2-40B4-BE49-F238E27FC236}">
                <a16:creationId xmlns:a16="http://schemas.microsoft.com/office/drawing/2014/main" id="{03D90666-D9DE-4D82-9AA7-661FFE20FE4A}"/>
              </a:ext>
            </a:extLst>
          </p:cNvPr>
          <p:cNvSpPr/>
          <p:nvPr userDrawn="1"/>
        </p:nvSpPr>
        <p:spPr>
          <a:xfrm rot="5400000">
            <a:off x="4057861" y="1993402"/>
            <a:ext cx="4204280" cy="4277103"/>
          </a:xfrm>
          <a:custGeom>
            <a:avLst/>
            <a:gdLst>
              <a:gd name="connsiteX0" fmla="*/ 54814 w 4204280"/>
              <a:gd name="connsiteY0" fmla="*/ 1257332 h 4277103"/>
              <a:gd name="connsiteX1" fmla="*/ 3369 w 4204280"/>
              <a:gd name="connsiteY1" fmla="*/ 981856 h 4277103"/>
              <a:gd name="connsiteX2" fmla="*/ 32666 w 4204280"/>
              <a:gd name="connsiteY2" fmla="*/ 750670 h 4277103"/>
              <a:gd name="connsiteX3" fmla="*/ 392315 w 4204280"/>
              <a:gd name="connsiteY3" fmla="*/ 551758 h 4277103"/>
              <a:gd name="connsiteX4" fmla="*/ 801696 w 4204280"/>
              <a:gd name="connsiteY4" fmla="*/ 443688 h 4277103"/>
              <a:gd name="connsiteX5" fmla="*/ 1011114 w 4204280"/>
              <a:gd name="connsiteY5" fmla="*/ 221602 h 4277103"/>
              <a:gd name="connsiteX6" fmla="*/ 1659357 w 4204280"/>
              <a:gd name="connsiteY6" fmla="*/ 5905 h 4277103"/>
              <a:gd name="connsiteX7" fmla="*/ 2082204 w 4204280"/>
              <a:gd name="connsiteY7" fmla="*/ 140433 h 4277103"/>
              <a:gd name="connsiteX8" fmla="*/ 2827220 w 4204280"/>
              <a:gd name="connsiteY8" fmla="*/ 450188 h 4277103"/>
              <a:gd name="connsiteX9" fmla="*/ 3217397 w 4204280"/>
              <a:gd name="connsiteY9" fmla="*/ 518316 h 4277103"/>
              <a:gd name="connsiteX10" fmla="*/ 3550514 w 4204280"/>
              <a:gd name="connsiteY10" fmla="*/ 717142 h 4277103"/>
              <a:gd name="connsiteX11" fmla="*/ 3653577 w 4204280"/>
              <a:gd name="connsiteY11" fmla="*/ 983180 h 4277103"/>
              <a:gd name="connsiteX12" fmla="*/ 4171003 w 4204280"/>
              <a:gd name="connsiteY12" fmla="*/ 3346547 h 4277103"/>
              <a:gd name="connsiteX13" fmla="*/ 4203919 w 4204280"/>
              <a:gd name="connsiteY13" fmla="*/ 3632895 h 4277103"/>
              <a:gd name="connsiteX14" fmla="*/ 4016764 w 4204280"/>
              <a:gd name="connsiteY14" fmla="*/ 4071284 h 4277103"/>
              <a:gd name="connsiteX15" fmla="*/ 2978146 w 4204280"/>
              <a:gd name="connsiteY15" fmla="*/ 4131653 h 4277103"/>
              <a:gd name="connsiteX16" fmla="*/ 2396222 w 4204280"/>
              <a:gd name="connsiteY16" fmla="*/ 3777042 h 4277103"/>
              <a:gd name="connsiteX17" fmla="*/ 2000399 w 4204280"/>
              <a:gd name="connsiteY17" fmla="*/ 3790164 h 4277103"/>
              <a:gd name="connsiteX18" fmla="*/ 1411802 w 4204280"/>
              <a:gd name="connsiteY18" fmla="*/ 3883925 h 4277103"/>
              <a:gd name="connsiteX19" fmla="*/ 1263131 w 4204280"/>
              <a:gd name="connsiteY19" fmla="*/ 3887953 h 4277103"/>
              <a:gd name="connsiteX20" fmla="*/ 1100188 w 4204280"/>
              <a:gd name="connsiteY20" fmla="*/ 3771018 h 4277103"/>
              <a:gd name="connsiteX21" fmla="*/ 739381 w 4204280"/>
              <a:gd name="connsiteY21" fmla="*/ 2971234 h 4277103"/>
              <a:gd name="connsiteX22" fmla="*/ 384058 w 4204280"/>
              <a:gd name="connsiteY22" fmla="*/ 2039890 h 4277103"/>
              <a:gd name="connsiteX23" fmla="*/ 54814 w 4204280"/>
              <a:gd name="connsiteY23" fmla="*/ 1257332 h 4277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204280" h="4277103">
                <a:moveTo>
                  <a:pt x="54814" y="1257332"/>
                </a:moveTo>
                <a:cubicBezTo>
                  <a:pt x="29779" y="1167341"/>
                  <a:pt x="11621" y="1075721"/>
                  <a:pt x="3369" y="981856"/>
                </a:cubicBezTo>
                <a:cubicBezTo>
                  <a:pt x="-3514" y="903427"/>
                  <a:pt x="-2569" y="821050"/>
                  <a:pt x="32666" y="750670"/>
                </a:cubicBezTo>
                <a:cubicBezTo>
                  <a:pt x="96543" y="623144"/>
                  <a:pt x="251202" y="572391"/>
                  <a:pt x="392315" y="551758"/>
                </a:cubicBezTo>
                <a:cubicBezTo>
                  <a:pt x="533429" y="531125"/>
                  <a:pt x="684731" y="525301"/>
                  <a:pt x="801696" y="443688"/>
                </a:cubicBezTo>
                <a:cubicBezTo>
                  <a:pt x="885329" y="385269"/>
                  <a:pt x="940324" y="295065"/>
                  <a:pt x="1011114" y="221602"/>
                </a:cubicBezTo>
                <a:cubicBezTo>
                  <a:pt x="1174884" y="51574"/>
                  <a:pt x="1425033" y="-22443"/>
                  <a:pt x="1659357" y="5905"/>
                </a:cubicBezTo>
                <a:cubicBezTo>
                  <a:pt x="1806790" y="23729"/>
                  <a:pt x="1947223" y="78426"/>
                  <a:pt x="2082204" y="140433"/>
                </a:cubicBezTo>
                <a:cubicBezTo>
                  <a:pt x="2327145" y="252849"/>
                  <a:pt x="2563796" y="392407"/>
                  <a:pt x="2827220" y="450188"/>
                </a:cubicBezTo>
                <a:cubicBezTo>
                  <a:pt x="2956211" y="478350"/>
                  <a:pt x="3089194" y="486605"/>
                  <a:pt x="3217397" y="518316"/>
                </a:cubicBezTo>
                <a:cubicBezTo>
                  <a:pt x="3345598" y="550027"/>
                  <a:pt x="3473449" y="609902"/>
                  <a:pt x="3550514" y="717142"/>
                </a:cubicBezTo>
                <a:cubicBezTo>
                  <a:pt x="3606334" y="794766"/>
                  <a:pt x="3630645" y="890161"/>
                  <a:pt x="3653577" y="983180"/>
                </a:cubicBezTo>
                <a:cubicBezTo>
                  <a:pt x="3846538" y="1766670"/>
                  <a:pt x="4019015" y="2554459"/>
                  <a:pt x="4171003" y="3346547"/>
                </a:cubicBezTo>
                <a:cubicBezTo>
                  <a:pt x="4189009" y="3441143"/>
                  <a:pt x="4207077" y="3536642"/>
                  <a:pt x="4203919" y="3632895"/>
                </a:cubicBezTo>
                <a:cubicBezTo>
                  <a:pt x="4197833" y="3797129"/>
                  <a:pt x="4131165" y="3953295"/>
                  <a:pt x="4016764" y="4071284"/>
                </a:cubicBezTo>
                <a:cubicBezTo>
                  <a:pt x="3754617" y="4339412"/>
                  <a:pt x="3296073" y="4330465"/>
                  <a:pt x="2978146" y="4131653"/>
                </a:cubicBezTo>
                <a:cubicBezTo>
                  <a:pt x="2784141" y="4010314"/>
                  <a:pt x="2619684" y="3826416"/>
                  <a:pt x="2396222" y="3777042"/>
                </a:cubicBezTo>
                <a:cubicBezTo>
                  <a:pt x="2266504" y="3748392"/>
                  <a:pt x="2131557" y="3769243"/>
                  <a:pt x="2000399" y="3790164"/>
                </a:cubicBezTo>
                <a:lnTo>
                  <a:pt x="1411802" y="3883925"/>
                </a:lnTo>
                <a:cubicBezTo>
                  <a:pt x="1362504" y="3891798"/>
                  <a:pt x="1311762" y="3899605"/>
                  <a:pt x="1263131" y="3887953"/>
                </a:cubicBezTo>
                <a:cubicBezTo>
                  <a:pt x="1197040" y="3872085"/>
                  <a:pt x="1144646" y="3822442"/>
                  <a:pt x="1100188" y="3771018"/>
                </a:cubicBezTo>
                <a:cubicBezTo>
                  <a:pt x="902475" y="3542313"/>
                  <a:pt x="832680" y="3251106"/>
                  <a:pt x="739381" y="2971234"/>
                </a:cubicBezTo>
                <a:cubicBezTo>
                  <a:pt x="634361" y="2655921"/>
                  <a:pt x="522101" y="2342528"/>
                  <a:pt x="384058" y="2039890"/>
                </a:cubicBezTo>
                <a:cubicBezTo>
                  <a:pt x="266918" y="1782618"/>
                  <a:pt x="129917" y="1527306"/>
                  <a:pt x="54814" y="1257332"/>
                </a:cubicBezTo>
                <a:close/>
              </a:path>
            </a:pathLst>
          </a:custGeom>
          <a:gradFill>
            <a:gsLst>
              <a:gs pos="41000">
                <a:srgbClr val="F9FAFD">
                  <a:alpha val="72000"/>
                </a:srgbClr>
              </a:gs>
              <a:gs pos="100000">
                <a:schemeClr val="accent1">
                  <a:lumMod val="20000"/>
                  <a:lumOff val="80000"/>
                  <a:alpha val="0"/>
                </a:schemeClr>
              </a:gs>
            </a:gsLst>
            <a:lin ang="5400000" scaled="1"/>
          </a:gra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Tree>
    <p:extLst>
      <p:ext uri="{BB962C8B-B14F-4D97-AF65-F5344CB8AC3E}">
        <p14:creationId xmlns:p14="http://schemas.microsoft.com/office/powerpoint/2010/main" val="4019171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bout Us 4">
    <p:bg>
      <p:bgPr>
        <a:solidFill>
          <a:schemeClr val="bg1"/>
        </a:solidFill>
        <a:effectLst/>
      </p:bgPr>
    </p:bg>
    <p:spTree>
      <p:nvGrpSpPr>
        <p:cNvPr id="1" name=""/>
        <p:cNvGrpSpPr/>
        <p:nvPr/>
      </p:nvGrpSpPr>
      <p:grpSpPr>
        <a:xfrm>
          <a:off x="0" y="0"/>
          <a:ext cx="0" cy="0"/>
          <a:chOff x="0" y="0"/>
          <a:chExt cx="0" cy="0"/>
        </a:xfrm>
      </p:grpSpPr>
      <p:sp>
        <p:nvSpPr>
          <p:cNvPr id="6" name="Bentuk Bebas: Bentuk 5">
            <a:extLst>
              <a:ext uri="{FF2B5EF4-FFF2-40B4-BE49-F238E27FC236}">
                <a16:creationId xmlns:a16="http://schemas.microsoft.com/office/drawing/2014/main" id="{FB23510C-DA76-4DAA-9CFC-916C58183C19}"/>
              </a:ext>
            </a:extLst>
          </p:cNvPr>
          <p:cNvSpPr/>
          <p:nvPr userDrawn="1"/>
        </p:nvSpPr>
        <p:spPr>
          <a:xfrm rot="6096125" flipH="1">
            <a:off x="526475" y="3909335"/>
            <a:ext cx="2351158" cy="2992399"/>
          </a:xfrm>
          <a:custGeom>
            <a:avLst/>
            <a:gdLst>
              <a:gd name="connsiteX0" fmla="*/ 18826 w 3505604"/>
              <a:gd name="connsiteY0" fmla="*/ 1485383 h 4461701"/>
              <a:gd name="connsiteX1" fmla="*/ 1306341 w 3505604"/>
              <a:gd name="connsiteY1" fmla="*/ 294798 h 4461701"/>
              <a:gd name="connsiteX2" fmla="*/ 2376247 w 3505604"/>
              <a:gd name="connsiteY2" fmla="*/ 150440 h 4461701"/>
              <a:gd name="connsiteX3" fmla="*/ 3476000 w 3505604"/>
              <a:gd name="connsiteY3" fmla="*/ 692911 h 4461701"/>
              <a:gd name="connsiteX4" fmla="*/ 3061282 w 3505604"/>
              <a:gd name="connsiteY4" fmla="*/ 2629308 h 4461701"/>
              <a:gd name="connsiteX5" fmla="*/ 2237246 w 3505604"/>
              <a:gd name="connsiteY5" fmla="*/ 4437706 h 4461701"/>
              <a:gd name="connsiteX6" fmla="*/ 1397352 w 3505604"/>
              <a:gd name="connsiteY6" fmla="*/ 3745018 h 4461701"/>
              <a:gd name="connsiteX7" fmla="*/ 1240032 w 3505604"/>
              <a:gd name="connsiteY7" fmla="*/ 2644437 h 4461701"/>
              <a:gd name="connsiteX8" fmla="*/ 18826 w 3505604"/>
              <a:gd name="connsiteY8" fmla="*/ 1485383 h 446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5604" h="4461701">
                <a:moveTo>
                  <a:pt x="18826" y="1485383"/>
                </a:moveTo>
                <a:cubicBezTo>
                  <a:pt x="-143730" y="800134"/>
                  <a:pt x="785434" y="138548"/>
                  <a:pt x="1306341" y="294798"/>
                </a:cubicBezTo>
                <a:cubicBezTo>
                  <a:pt x="1826588" y="450641"/>
                  <a:pt x="1921744" y="395347"/>
                  <a:pt x="2376247" y="150440"/>
                </a:cubicBezTo>
                <a:cubicBezTo>
                  <a:pt x="2830091" y="-94875"/>
                  <a:pt x="3283290" y="-119453"/>
                  <a:pt x="3476000" y="692911"/>
                </a:cubicBezTo>
                <a:cubicBezTo>
                  <a:pt x="3668710" y="1505276"/>
                  <a:pt x="2849440" y="1736294"/>
                  <a:pt x="3061282" y="2629308"/>
                </a:cubicBezTo>
                <a:cubicBezTo>
                  <a:pt x="3273124" y="3522322"/>
                  <a:pt x="2761511" y="4313339"/>
                  <a:pt x="2237246" y="4437706"/>
                </a:cubicBezTo>
                <a:cubicBezTo>
                  <a:pt x="1712982" y="4562073"/>
                  <a:pt x="1372974" y="4183851"/>
                  <a:pt x="1397352" y="3745018"/>
                </a:cubicBezTo>
                <a:cubicBezTo>
                  <a:pt x="1397352" y="3745018"/>
                  <a:pt x="1476608" y="3083080"/>
                  <a:pt x="1240032" y="2644437"/>
                </a:cubicBezTo>
                <a:cubicBezTo>
                  <a:pt x="1003456" y="2205794"/>
                  <a:pt x="181508" y="2171166"/>
                  <a:pt x="18826" y="1485383"/>
                </a:cubicBezTo>
                <a:close/>
              </a:path>
            </a:pathLst>
          </a:custGeom>
          <a:gradFill>
            <a:gsLst>
              <a:gs pos="41000">
                <a:srgbClr val="F9FAFD">
                  <a:alpha val="72000"/>
                </a:srgbClr>
              </a:gs>
              <a:gs pos="100000">
                <a:schemeClr val="accent1">
                  <a:lumMod val="20000"/>
                  <a:lumOff val="80000"/>
                  <a:alpha val="0"/>
                </a:schemeClr>
              </a:gs>
            </a:gsLst>
            <a:lin ang="5400000" scaled="1"/>
          </a:gra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10" name="Lingkaran: Berongga 9">
            <a:extLst>
              <a:ext uri="{FF2B5EF4-FFF2-40B4-BE49-F238E27FC236}">
                <a16:creationId xmlns:a16="http://schemas.microsoft.com/office/drawing/2014/main" id="{24CEB1DE-D048-4F70-B34F-01CBFAF2CCE3}"/>
              </a:ext>
            </a:extLst>
          </p:cNvPr>
          <p:cNvSpPr/>
          <p:nvPr userDrawn="1"/>
        </p:nvSpPr>
        <p:spPr>
          <a:xfrm rot="6200706">
            <a:off x="5347384" y="1431219"/>
            <a:ext cx="5176762" cy="5176762"/>
          </a:xfrm>
          <a:prstGeom prst="donut">
            <a:avLst>
              <a:gd name="adj" fmla="val 14761"/>
            </a:avLst>
          </a:prstGeom>
          <a:gradFill>
            <a:gsLst>
              <a:gs pos="41000">
                <a:srgbClr val="F9FAFD">
                  <a:alpha val="72000"/>
                </a:srgbClr>
              </a:gs>
              <a:gs pos="100000">
                <a:schemeClr val="accent1">
                  <a:lumMod val="20000"/>
                  <a:lumOff val="80000"/>
                  <a:alpha val="0"/>
                </a:schemeClr>
              </a:gs>
            </a:gsLst>
            <a:lin ang="5400000" scaled="1"/>
          </a:gra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11" name="Bentuk Bebas: Bentuk 10">
            <a:extLst>
              <a:ext uri="{FF2B5EF4-FFF2-40B4-BE49-F238E27FC236}">
                <a16:creationId xmlns:a16="http://schemas.microsoft.com/office/drawing/2014/main" id="{1A5F62D9-056B-498A-880B-567CB5131967}"/>
              </a:ext>
            </a:extLst>
          </p:cNvPr>
          <p:cNvSpPr/>
          <p:nvPr userDrawn="1"/>
        </p:nvSpPr>
        <p:spPr>
          <a:xfrm>
            <a:off x="1" y="1"/>
            <a:ext cx="2856185" cy="2740527"/>
          </a:xfrm>
          <a:custGeom>
            <a:avLst/>
            <a:gdLst>
              <a:gd name="connsiteX0" fmla="*/ 1485923 w 2856185"/>
              <a:gd name="connsiteY0" fmla="*/ 0 h 2740527"/>
              <a:gd name="connsiteX1" fmla="*/ 2856185 w 2856185"/>
              <a:gd name="connsiteY1" fmla="*/ 0 h 2740527"/>
              <a:gd name="connsiteX2" fmla="*/ 115658 w 2856185"/>
              <a:gd name="connsiteY2" fmla="*/ 2740527 h 2740527"/>
              <a:gd name="connsiteX3" fmla="*/ 0 w 2856185"/>
              <a:gd name="connsiteY3" fmla="*/ 2734687 h 2740527"/>
              <a:gd name="connsiteX4" fmla="*/ 0 w 2856185"/>
              <a:gd name="connsiteY4" fmla="*/ 1364424 h 2740527"/>
              <a:gd name="connsiteX5" fmla="*/ 115659 w 2856185"/>
              <a:gd name="connsiteY5" fmla="*/ 1370264 h 2740527"/>
              <a:gd name="connsiteX6" fmla="*/ 1485923 w 2856185"/>
              <a:gd name="connsiteY6" fmla="*/ 0 h 2740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6185" h="2740527">
                <a:moveTo>
                  <a:pt x="1485923" y="0"/>
                </a:moveTo>
                <a:lnTo>
                  <a:pt x="2856185" y="0"/>
                </a:lnTo>
                <a:cubicBezTo>
                  <a:pt x="2856185" y="1513551"/>
                  <a:pt x="1629209" y="2740527"/>
                  <a:pt x="115658" y="2740527"/>
                </a:cubicBezTo>
                <a:lnTo>
                  <a:pt x="0" y="2734687"/>
                </a:lnTo>
                <a:lnTo>
                  <a:pt x="0" y="1364424"/>
                </a:lnTo>
                <a:lnTo>
                  <a:pt x="115659" y="1370264"/>
                </a:lnTo>
                <a:cubicBezTo>
                  <a:pt x="872435" y="1370264"/>
                  <a:pt x="1485923" y="756776"/>
                  <a:pt x="1485923" y="0"/>
                </a:cubicBezTo>
                <a:close/>
              </a:path>
            </a:pathLst>
          </a:custGeom>
          <a:gradFill flip="none" rotWithShape="1">
            <a:gsLst>
              <a:gs pos="0">
                <a:srgbClr val="F9FAFD"/>
              </a:gs>
              <a:gs pos="100000">
                <a:schemeClr val="accent1">
                  <a:lumMod val="20000"/>
                  <a:lumOff val="80000"/>
                  <a:alpha val="0"/>
                </a:schemeClr>
              </a:gs>
            </a:gsLst>
            <a:lin ang="5400000" scaled="1"/>
            <a:tileRect/>
          </a:gra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5" name="Tampungan Gambar 4">
            <a:extLst>
              <a:ext uri="{FF2B5EF4-FFF2-40B4-BE49-F238E27FC236}">
                <a16:creationId xmlns:a16="http://schemas.microsoft.com/office/drawing/2014/main" id="{CDAC5F8F-F2DC-489E-9BF6-E13331B2838A}"/>
              </a:ext>
            </a:extLst>
          </p:cNvPr>
          <p:cNvSpPr>
            <a:spLocks noGrp="1"/>
          </p:cNvSpPr>
          <p:nvPr>
            <p:ph type="pic" sz="quarter" idx="10"/>
          </p:nvPr>
        </p:nvSpPr>
        <p:spPr>
          <a:xfrm>
            <a:off x="1692615" y="1466895"/>
            <a:ext cx="3768385" cy="3898811"/>
          </a:xfrm>
          <a:prstGeom prst="roundRect">
            <a:avLst>
              <a:gd name="adj" fmla="val 7669"/>
            </a:avLst>
          </a:prstGeom>
          <a:pattFill prst="ltDnDiag">
            <a:fgClr>
              <a:schemeClr val="accent1"/>
            </a:fgClr>
            <a:bgClr>
              <a:schemeClr val="bg1"/>
            </a:bgClr>
          </a:pattFill>
          <a:ln>
            <a:noFill/>
          </a:ln>
        </p:spPr>
        <p:txBody>
          <a:bodyPr wrap="square" anchor="ctr">
            <a:noAutofit/>
          </a:bodyPr>
          <a:lstStyle>
            <a:lvl1pPr algn="ctr">
              <a:defRPr sz="1200">
                <a:solidFill>
                  <a:schemeClr val="tx1">
                    <a:lumMod val="75000"/>
                    <a:lumOff val="25000"/>
                  </a:schemeClr>
                </a:solidFill>
                <a:latin typeface="Arial" panose="020B0604020202020204" pitchFamily="34" charset="0"/>
                <a:cs typeface="Arial" panose="020B0604020202020204" pitchFamily="34" charset="0"/>
              </a:defRPr>
            </a:lvl1pPr>
          </a:lstStyle>
          <a:p>
            <a:endParaRPr lang="en-ID"/>
          </a:p>
        </p:txBody>
      </p:sp>
    </p:spTree>
    <p:extLst>
      <p:ext uri="{BB962C8B-B14F-4D97-AF65-F5344CB8AC3E}">
        <p14:creationId xmlns:p14="http://schemas.microsoft.com/office/powerpoint/2010/main" val="2140717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bout Us 5">
    <p:bg>
      <p:bgPr>
        <a:solidFill>
          <a:schemeClr val="bg1"/>
        </a:solidFill>
        <a:effectLst/>
      </p:bgPr>
    </p:bg>
    <p:spTree>
      <p:nvGrpSpPr>
        <p:cNvPr id="1" name=""/>
        <p:cNvGrpSpPr/>
        <p:nvPr/>
      </p:nvGrpSpPr>
      <p:grpSpPr>
        <a:xfrm>
          <a:off x="0" y="0"/>
          <a:ext cx="0" cy="0"/>
          <a:chOff x="0" y="0"/>
          <a:chExt cx="0" cy="0"/>
        </a:xfrm>
      </p:grpSpPr>
      <p:sp>
        <p:nvSpPr>
          <p:cNvPr id="10" name="Lingkaran: Berongga 9">
            <a:extLst>
              <a:ext uri="{FF2B5EF4-FFF2-40B4-BE49-F238E27FC236}">
                <a16:creationId xmlns:a16="http://schemas.microsoft.com/office/drawing/2014/main" id="{24CEB1DE-D048-4F70-B34F-01CBFAF2CCE3}"/>
              </a:ext>
            </a:extLst>
          </p:cNvPr>
          <p:cNvSpPr/>
          <p:nvPr userDrawn="1"/>
        </p:nvSpPr>
        <p:spPr>
          <a:xfrm rot="6200706">
            <a:off x="5347384" y="1431219"/>
            <a:ext cx="5176762" cy="5176762"/>
          </a:xfrm>
          <a:prstGeom prst="donut">
            <a:avLst>
              <a:gd name="adj" fmla="val 14761"/>
            </a:avLst>
          </a:prstGeom>
          <a:gradFill>
            <a:gsLst>
              <a:gs pos="41000">
                <a:srgbClr val="F9FAFD">
                  <a:alpha val="72000"/>
                </a:srgbClr>
              </a:gs>
              <a:gs pos="100000">
                <a:schemeClr val="accent1">
                  <a:lumMod val="20000"/>
                  <a:lumOff val="80000"/>
                  <a:alpha val="0"/>
                </a:schemeClr>
              </a:gs>
            </a:gsLst>
            <a:lin ang="5400000" scaled="1"/>
          </a:gra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11" name="Bentuk Bebas: Bentuk 10">
            <a:extLst>
              <a:ext uri="{FF2B5EF4-FFF2-40B4-BE49-F238E27FC236}">
                <a16:creationId xmlns:a16="http://schemas.microsoft.com/office/drawing/2014/main" id="{1A5F62D9-056B-498A-880B-567CB5131967}"/>
              </a:ext>
            </a:extLst>
          </p:cNvPr>
          <p:cNvSpPr/>
          <p:nvPr userDrawn="1"/>
        </p:nvSpPr>
        <p:spPr>
          <a:xfrm>
            <a:off x="1" y="1"/>
            <a:ext cx="2856185" cy="2740527"/>
          </a:xfrm>
          <a:custGeom>
            <a:avLst/>
            <a:gdLst>
              <a:gd name="connsiteX0" fmla="*/ 1485923 w 2856185"/>
              <a:gd name="connsiteY0" fmla="*/ 0 h 2740527"/>
              <a:gd name="connsiteX1" fmla="*/ 2856185 w 2856185"/>
              <a:gd name="connsiteY1" fmla="*/ 0 h 2740527"/>
              <a:gd name="connsiteX2" fmla="*/ 115658 w 2856185"/>
              <a:gd name="connsiteY2" fmla="*/ 2740527 h 2740527"/>
              <a:gd name="connsiteX3" fmla="*/ 0 w 2856185"/>
              <a:gd name="connsiteY3" fmla="*/ 2734687 h 2740527"/>
              <a:gd name="connsiteX4" fmla="*/ 0 w 2856185"/>
              <a:gd name="connsiteY4" fmla="*/ 1364424 h 2740527"/>
              <a:gd name="connsiteX5" fmla="*/ 115659 w 2856185"/>
              <a:gd name="connsiteY5" fmla="*/ 1370264 h 2740527"/>
              <a:gd name="connsiteX6" fmla="*/ 1485923 w 2856185"/>
              <a:gd name="connsiteY6" fmla="*/ 0 h 2740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6185" h="2740527">
                <a:moveTo>
                  <a:pt x="1485923" y="0"/>
                </a:moveTo>
                <a:lnTo>
                  <a:pt x="2856185" y="0"/>
                </a:lnTo>
                <a:cubicBezTo>
                  <a:pt x="2856185" y="1513551"/>
                  <a:pt x="1629209" y="2740527"/>
                  <a:pt x="115658" y="2740527"/>
                </a:cubicBezTo>
                <a:lnTo>
                  <a:pt x="0" y="2734687"/>
                </a:lnTo>
                <a:lnTo>
                  <a:pt x="0" y="1364424"/>
                </a:lnTo>
                <a:lnTo>
                  <a:pt x="115659" y="1370264"/>
                </a:lnTo>
                <a:cubicBezTo>
                  <a:pt x="872435" y="1370264"/>
                  <a:pt x="1485923" y="756776"/>
                  <a:pt x="1485923" y="0"/>
                </a:cubicBezTo>
                <a:close/>
              </a:path>
            </a:pathLst>
          </a:custGeom>
          <a:gradFill flip="none" rotWithShape="1">
            <a:gsLst>
              <a:gs pos="0">
                <a:srgbClr val="F9FAFD"/>
              </a:gs>
              <a:gs pos="100000">
                <a:schemeClr val="accent1">
                  <a:lumMod val="20000"/>
                  <a:lumOff val="80000"/>
                  <a:alpha val="0"/>
                </a:schemeClr>
              </a:gs>
            </a:gsLst>
            <a:lin ang="5400000" scaled="1"/>
            <a:tileRect/>
          </a:gra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8" name="Tampungan Gambar 7">
            <a:extLst>
              <a:ext uri="{FF2B5EF4-FFF2-40B4-BE49-F238E27FC236}">
                <a16:creationId xmlns:a16="http://schemas.microsoft.com/office/drawing/2014/main" id="{BFB66227-86AB-4637-9204-92ECD17AD9C2}"/>
              </a:ext>
            </a:extLst>
          </p:cNvPr>
          <p:cNvSpPr>
            <a:spLocks noGrp="1"/>
          </p:cNvSpPr>
          <p:nvPr>
            <p:ph type="pic" sz="quarter" idx="10"/>
          </p:nvPr>
        </p:nvSpPr>
        <p:spPr>
          <a:xfrm>
            <a:off x="1282597" y="649381"/>
            <a:ext cx="9626807" cy="4116101"/>
          </a:xfrm>
          <a:custGeom>
            <a:avLst/>
            <a:gdLst>
              <a:gd name="connsiteX0" fmla="*/ 3662539 w 9626807"/>
              <a:gd name="connsiteY0" fmla="*/ 0 h 4116101"/>
              <a:gd name="connsiteX1" fmla="*/ 4215002 w 9626807"/>
              <a:gd name="connsiteY1" fmla="*/ 10752 h 4116101"/>
              <a:gd name="connsiteX2" fmla="*/ 4396951 w 9626807"/>
              <a:gd name="connsiteY2" fmla="*/ 19022 h 4116101"/>
              <a:gd name="connsiteX3" fmla="*/ 4862574 w 9626807"/>
              <a:gd name="connsiteY3" fmla="*/ 52104 h 4116101"/>
              <a:gd name="connsiteX4" fmla="*/ 5085048 w 9626807"/>
              <a:gd name="connsiteY4" fmla="*/ 74434 h 4116101"/>
              <a:gd name="connsiteX5" fmla="*/ 6742436 w 9626807"/>
              <a:gd name="connsiteY5" fmla="*/ 403595 h 4116101"/>
              <a:gd name="connsiteX6" fmla="*/ 6924385 w 9626807"/>
              <a:gd name="connsiteY6" fmla="*/ 461488 h 4116101"/>
              <a:gd name="connsiteX7" fmla="*/ 7589324 w 9626807"/>
              <a:gd name="connsiteY7" fmla="*/ 718698 h 4116101"/>
              <a:gd name="connsiteX8" fmla="*/ 7650525 w 9626807"/>
              <a:gd name="connsiteY8" fmla="*/ 746817 h 4116101"/>
              <a:gd name="connsiteX9" fmla="*/ 8051639 w 9626807"/>
              <a:gd name="connsiteY9" fmla="*/ 947787 h 4116101"/>
              <a:gd name="connsiteX10" fmla="*/ 8552825 w 9626807"/>
              <a:gd name="connsiteY10" fmla="*/ 1262063 h 4116101"/>
              <a:gd name="connsiteX11" fmla="*/ 8734774 w 9626807"/>
              <a:gd name="connsiteY11" fmla="*/ 1405140 h 4116101"/>
              <a:gd name="connsiteX12" fmla="*/ 9025065 w 9626807"/>
              <a:gd name="connsiteY12" fmla="*/ 1691297 h 4116101"/>
              <a:gd name="connsiteX13" fmla="*/ 9048222 w 9626807"/>
              <a:gd name="connsiteY13" fmla="*/ 1719416 h 4116101"/>
              <a:gd name="connsiteX14" fmla="*/ 9163181 w 9626807"/>
              <a:gd name="connsiteY14" fmla="*/ 1869937 h 4116101"/>
              <a:gd name="connsiteX15" fmla="*/ 9546927 w 9626807"/>
              <a:gd name="connsiteY15" fmla="*/ 2712690 h 4116101"/>
              <a:gd name="connsiteX16" fmla="*/ 9553543 w 9626807"/>
              <a:gd name="connsiteY16" fmla="*/ 3504168 h 4116101"/>
              <a:gd name="connsiteX17" fmla="*/ 9363323 w 9626807"/>
              <a:gd name="connsiteY17" fmla="*/ 3732430 h 4116101"/>
              <a:gd name="connsiteX18" fmla="*/ 9328588 w 9626807"/>
              <a:gd name="connsiteY18" fmla="*/ 3758895 h 4116101"/>
              <a:gd name="connsiteX19" fmla="*/ 9280620 w 9626807"/>
              <a:gd name="connsiteY19" fmla="*/ 3791150 h 4116101"/>
              <a:gd name="connsiteX20" fmla="*/ 8856349 w 9626807"/>
              <a:gd name="connsiteY20" fmla="*/ 3968137 h 4116101"/>
              <a:gd name="connsiteX21" fmla="*/ 8736428 w 9626807"/>
              <a:gd name="connsiteY21" fmla="*/ 3999564 h 4116101"/>
              <a:gd name="connsiteX22" fmla="*/ 8634702 w 9626807"/>
              <a:gd name="connsiteY22" fmla="*/ 4022721 h 4116101"/>
              <a:gd name="connsiteX23" fmla="*/ 8595831 w 9626807"/>
              <a:gd name="connsiteY23" fmla="*/ 4030991 h 4116101"/>
              <a:gd name="connsiteX24" fmla="*/ 8554480 w 9626807"/>
              <a:gd name="connsiteY24" fmla="*/ 4039263 h 4116101"/>
              <a:gd name="connsiteX25" fmla="*/ 8534630 w 9626807"/>
              <a:gd name="connsiteY25" fmla="*/ 4043398 h 4116101"/>
              <a:gd name="connsiteX26" fmla="*/ 7385045 w 9626807"/>
              <a:gd name="connsiteY26" fmla="*/ 4108734 h 4116101"/>
              <a:gd name="connsiteX27" fmla="*/ 7366850 w 9626807"/>
              <a:gd name="connsiteY27" fmla="*/ 4107907 h 4116101"/>
              <a:gd name="connsiteX28" fmla="*/ 7337904 w 9626807"/>
              <a:gd name="connsiteY28" fmla="*/ 4106253 h 4116101"/>
              <a:gd name="connsiteX29" fmla="*/ 7102197 w 9626807"/>
              <a:gd name="connsiteY29" fmla="*/ 4090539 h 4116101"/>
              <a:gd name="connsiteX30" fmla="*/ 7072424 w 9626807"/>
              <a:gd name="connsiteY30" fmla="*/ 4088058 h 4116101"/>
              <a:gd name="connsiteX31" fmla="*/ 7059192 w 9626807"/>
              <a:gd name="connsiteY31" fmla="*/ 4087230 h 4116101"/>
              <a:gd name="connsiteX32" fmla="*/ 6926866 w 9626807"/>
              <a:gd name="connsiteY32" fmla="*/ 4074825 h 4116101"/>
              <a:gd name="connsiteX33" fmla="*/ 6752360 w 9626807"/>
              <a:gd name="connsiteY33" fmla="*/ 4056630 h 4116101"/>
              <a:gd name="connsiteX34" fmla="*/ 6744917 w 9626807"/>
              <a:gd name="connsiteY34" fmla="*/ 4055803 h 4116101"/>
              <a:gd name="connsiteX35" fmla="*/ 6739128 w 9626807"/>
              <a:gd name="connsiteY35" fmla="*/ 4054976 h 4116101"/>
              <a:gd name="connsiteX36" fmla="*/ 6113885 w 9626807"/>
              <a:gd name="connsiteY36" fmla="*/ 3974753 h 4116101"/>
              <a:gd name="connsiteX37" fmla="*/ 6084112 w 9626807"/>
              <a:gd name="connsiteY37" fmla="*/ 3970618 h 4116101"/>
              <a:gd name="connsiteX38" fmla="*/ 6031181 w 9626807"/>
              <a:gd name="connsiteY38" fmla="*/ 3963174 h 4116101"/>
              <a:gd name="connsiteX39" fmla="*/ 5986522 w 9626807"/>
              <a:gd name="connsiteY39" fmla="*/ 3956558 h 4116101"/>
              <a:gd name="connsiteX40" fmla="*/ 5973288 w 9626807"/>
              <a:gd name="connsiteY40" fmla="*/ 3954904 h 4116101"/>
              <a:gd name="connsiteX41" fmla="*/ 5761566 w 9626807"/>
              <a:gd name="connsiteY41" fmla="*/ 3925958 h 4116101"/>
              <a:gd name="connsiteX42" fmla="*/ 5749988 w 9626807"/>
              <a:gd name="connsiteY42" fmla="*/ 3924304 h 4116101"/>
              <a:gd name="connsiteX43" fmla="*/ 5352182 w 9626807"/>
              <a:gd name="connsiteY43" fmla="*/ 3873027 h 4116101"/>
              <a:gd name="connsiteX44" fmla="*/ 5334813 w 9626807"/>
              <a:gd name="connsiteY44" fmla="*/ 3870546 h 4116101"/>
              <a:gd name="connsiteX45" fmla="*/ 5171887 w 9626807"/>
              <a:gd name="connsiteY45" fmla="*/ 3852351 h 4116101"/>
              <a:gd name="connsiteX46" fmla="*/ 5130536 w 9626807"/>
              <a:gd name="connsiteY46" fmla="*/ 3848216 h 4116101"/>
              <a:gd name="connsiteX47" fmla="*/ 5075124 w 9626807"/>
              <a:gd name="connsiteY47" fmla="*/ 3842427 h 4116101"/>
              <a:gd name="connsiteX48" fmla="*/ 4618597 w 9626807"/>
              <a:gd name="connsiteY48" fmla="*/ 3807691 h 4116101"/>
              <a:gd name="connsiteX49" fmla="*/ 4398605 w 9626807"/>
              <a:gd name="connsiteY49" fmla="*/ 3799421 h 4116101"/>
              <a:gd name="connsiteX50" fmla="*/ 4216656 w 9626807"/>
              <a:gd name="connsiteY50" fmla="*/ 3796940 h 4116101"/>
              <a:gd name="connsiteX51" fmla="*/ 3969371 w 9626807"/>
              <a:gd name="connsiteY51" fmla="*/ 3798594 h 4116101"/>
              <a:gd name="connsiteX52" fmla="*/ 3950349 w 9626807"/>
              <a:gd name="connsiteY52" fmla="*/ 3798594 h 4116101"/>
              <a:gd name="connsiteX53" fmla="*/ 3600511 w 9626807"/>
              <a:gd name="connsiteY53" fmla="*/ 3807691 h 4116101"/>
              <a:gd name="connsiteX54" fmla="*/ 3579835 w 9626807"/>
              <a:gd name="connsiteY54" fmla="*/ 3808518 h 4116101"/>
              <a:gd name="connsiteX55" fmla="*/ 3572392 w 9626807"/>
              <a:gd name="connsiteY55" fmla="*/ 3808518 h 4116101"/>
              <a:gd name="connsiteX56" fmla="*/ 2828883 w 9626807"/>
              <a:gd name="connsiteY56" fmla="*/ 3837465 h 4116101"/>
              <a:gd name="connsiteX57" fmla="*/ 2768509 w 9626807"/>
              <a:gd name="connsiteY57" fmla="*/ 3839119 h 4116101"/>
              <a:gd name="connsiteX58" fmla="*/ 2759412 w 9626807"/>
              <a:gd name="connsiteY58" fmla="*/ 3839119 h 4116101"/>
              <a:gd name="connsiteX59" fmla="*/ 2501376 w 9626807"/>
              <a:gd name="connsiteY59" fmla="*/ 3845735 h 4116101"/>
              <a:gd name="connsiteX60" fmla="*/ 2478219 w 9626807"/>
              <a:gd name="connsiteY60" fmla="*/ 3845735 h 4116101"/>
              <a:gd name="connsiteX61" fmla="*/ 2477392 w 9626807"/>
              <a:gd name="connsiteY61" fmla="*/ 3845735 h 4116101"/>
              <a:gd name="connsiteX62" fmla="*/ 2450099 w 9626807"/>
              <a:gd name="connsiteY62" fmla="*/ 3845735 h 4116101"/>
              <a:gd name="connsiteX63" fmla="*/ 2412056 w 9626807"/>
              <a:gd name="connsiteY63" fmla="*/ 3846562 h 4116101"/>
              <a:gd name="connsiteX64" fmla="*/ 2292962 w 9626807"/>
              <a:gd name="connsiteY64" fmla="*/ 3847389 h 4116101"/>
              <a:gd name="connsiteX65" fmla="*/ 2244166 w 9626807"/>
              <a:gd name="connsiteY65" fmla="*/ 3847389 h 4116101"/>
              <a:gd name="connsiteX66" fmla="*/ 1809143 w 9626807"/>
              <a:gd name="connsiteY66" fmla="*/ 3836637 h 4116101"/>
              <a:gd name="connsiteX67" fmla="*/ 1793429 w 9626807"/>
              <a:gd name="connsiteY67" fmla="*/ 3835811 h 4116101"/>
              <a:gd name="connsiteX68" fmla="*/ 963908 w 9626807"/>
              <a:gd name="connsiteY68" fmla="*/ 3732430 h 4116101"/>
              <a:gd name="connsiteX69" fmla="*/ 879550 w 9626807"/>
              <a:gd name="connsiteY69" fmla="*/ 3714236 h 4116101"/>
              <a:gd name="connsiteX70" fmla="*/ 327088 w 9626807"/>
              <a:gd name="connsiteY70" fmla="*/ 3546346 h 4116101"/>
              <a:gd name="connsiteX71" fmla="*/ 93035 w 9626807"/>
              <a:gd name="connsiteY71" fmla="*/ 3410712 h 4116101"/>
              <a:gd name="connsiteX72" fmla="*/ 203859 w 9626807"/>
              <a:gd name="connsiteY72" fmla="*/ 2826822 h 4116101"/>
              <a:gd name="connsiteX73" fmla="*/ 743916 w 9626807"/>
              <a:gd name="connsiteY73" fmla="*/ 2779680 h 4116101"/>
              <a:gd name="connsiteX74" fmla="*/ 776171 w 9626807"/>
              <a:gd name="connsiteY74" fmla="*/ 2771410 h 4116101"/>
              <a:gd name="connsiteX75" fmla="*/ 842334 w 9626807"/>
              <a:gd name="connsiteY75" fmla="*/ 2744118 h 4116101"/>
              <a:gd name="connsiteX76" fmla="*/ 864664 w 9626807"/>
              <a:gd name="connsiteY76" fmla="*/ 2732540 h 4116101"/>
              <a:gd name="connsiteX77" fmla="*/ 913459 w 9626807"/>
              <a:gd name="connsiteY77" fmla="*/ 2702766 h 4116101"/>
              <a:gd name="connsiteX78" fmla="*/ 987893 w 9626807"/>
              <a:gd name="connsiteY78" fmla="*/ 2646527 h 4116101"/>
              <a:gd name="connsiteX79" fmla="*/ 1018493 w 9626807"/>
              <a:gd name="connsiteY79" fmla="*/ 2618408 h 4116101"/>
              <a:gd name="connsiteX80" fmla="*/ 1108641 w 9626807"/>
              <a:gd name="connsiteY80" fmla="*/ 2510065 h 4116101"/>
              <a:gd name="connsiteX81" fmla="*/ 1133452 w 9626807"/>
              <a:gd name="connsiteY81" fmla="*/ 2463752 h 4116101"/>
              <a:gd name="connsiteX82" fmla="*/ 1143376 w 9626807"/>
              <a:gd name="connsiteY82" fmla="*/ 2438113 h 4116101"/>
              <a:gd name="connsiteX83" fmla="*/ 1153300 w 9626807"/>
              <a:gd name="connsiteY83" fmla="*/ 2400070 h 4116101"/>
              <a:gd name="connsiteX84" fmla="*/ 1087964 w 9626807"/>
              <a:gd name="connsiteY84" fmla="*/ 2228045 h 4116101"/>
              <a:gd name="connsiteX85" fmla="*/ 1071424 w 9626807"/>
              <a:gd name="connsiteY85" fmla="*/ 2215640 h 4116101"/>
              <a:gd name="connsiteX86" fmla="*/ 1035861 w 9626807"/>
              <a:gd name="connsiteY86" fmla="*/ 2194963 h 4116101"/>
              <a:gd name="connsiteX87" fmla="*/ 1020147 w 9626807"/>
              <a:gd name="connsiteY87" fmla="*/ 2188347 h 4116101"/>
              <a:gd name="connsiteX88" fmla="*/ 764591 w 9626807"/>
              <a:gd name="connsiteY88" fmla="*/ 2122184 h 4116101"/>
              <a:gd name="connsiteX89" fmla="*/ 691812 w 9626807"/>
              <a:gd name="connsiteY89" fmla="*/ 2096546 h 4116101"/>
              <a:gd name="connsiteX90" fmla="*/ 647152 w 9626807"/>
              <a:gd name="connsiteY90" fmla="*/ 2075043 h 4116101"/>
              <a:gd name="connsiteX91" fmla="*/ 643018 w 9626807"/>
              <a:gd name="connsiteY91" fmla="*/ 2072562 h 4116101"/>
              <a:gd name="connsiteX92" fmla="*/ 320472 w 9626807"/>
              <a:gd name="connsiteY92" fmla="*/ 1807909 h 4116101"/>
              <a:gd name="connsiteX93" fmla="*/ 260098 w 9626807"/>
              <a:gd name="connsiteY93" fmla="*/ 1721070 h 4116101"/>
              <a:gd name="connsiteX94" fmla="*/ 244383 w 9626807"/>
              <a:gd name="connsiteY94" fmla="*/ 1692951 h 4116101"/>
              <a:gd name="connsiteX95" fmla="*/ 235286 w 9626807"/>
              <a:gd name="connsiteY95" fmla="*/ 836965 h 4116101"/>
              <a:gd name="connsiteX96" fmla="*/ 296487 w 9626807"/>
              <a:gd name="connsiteY96" fmla="*/ 746817 h 4116101"/>
              <a:gd name="connsiteX97" fmla="*/ 318818 w 9626807"/>
              <a:gd name="connsiteY97" fmla="*/ 718698 h 4116101"/>
              <a:gd name="connsiteX98" fmla="*/ 878723 w 9626807"/>
              <a:gd name="connsiteY98" fmla="*/ 347357 h 4116101"/>
              <a:gd name="connsiteX99" fmla="*/ 1751251 w 9626807"/>
              <a:gd name="connsiteY99" fmla="*/ 113305 h 4116101"/>
              <a:gd name="connsiteX100" fmla="*/ 1933199 w 9626807"/>
              <a:gd name="connsiteY100" fmla="*/ 87666 h 4116101"/>
              <a:gd name="connsiteX101" fmla="*/ 2699038 w 9626807"/>
              <a:gd name="connsiteY101" fmla="*/ 24811 h 4116101"/>
              <a:gd name="connsiteX102" fmla="*/ 3417735 w 9626807"/>
              <a:gd name="connsiteY102" fmla="*/ 1654 h 4116101"/>
              <a:gd name="connsiteX103" fmla="*/ 3662539 w 9626807"/>
              <a:gd name="connsiteY103" fmla="*/ 0 h 4116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9626807" h="4116101">
                <a:moveTo>
                  <a:pt x="3662539" y="0"/>
                </a:moveTo>
                <a:cubicBezTo>
                  <a:pt x="3846969" y="0"/>
                  <a:pt x="4030572" y="3308"/>
                  <a:pt x="4215002" y="10752"/>
                </a:cubicBezTo>
                <a:cubicBezTo>
                  <a:pt x="4275376" y="13233"/>
                  <a:pt x="4336577" y="15714"/>
                  <a:pt x="4396951" y="19022"/>
                </a:cubicBezTo>
                <a:cubicBezTo>
                  <a:pt x="4552434" y="27292"/>
                  <a:pt x="4707918" y="38044"/>
                  <a:pt x="4862574" y="52104"/>
                </a:cubicBezTo>
                <a:cubicBezTo>
                  <a:pt x="4937007" y="58720"/>
                  <a:pt x="5011441" y="66163"/>
                  <a:pt x="5085048" y="74434"/>
                </a:cubicBezTo>
                <a:cubicBezTo>
                  <a:pt x="5649089" y="136462"/>
                  <a:pt x="6205687" y="240669"/>
                  <a:pt x="6742436" y="403595"/>
                </a:cubicBezTo>
                <a:cubicBezTo>
                  <a:pt x="6803637" y="421790"/>
                  <a:pt x="6864011" y="441640"/>
                  <a:pt x="6924385" y="461488"/>
                </a:cubicBezTo>
                <a:cubicBezTo>
                  <a:pt x="7150166" y="535922"/>
                  <a:pt x="7371813" y="621934"/>
                  <a:pt x="7589324" y="718698"/>
                </a:cubicBezTo>
                <a:cubicBezTo>
                  <a:pt x="7610000" y="727795"/>
                  <a:pt x="7630677" y="736892"/>
                  <a:pt x="7650525" y="746817"/>
                </a:cubicBezTo>
                <a:cubicBezTo>
                  <a:pt x="7786159" y="808845"/>
                  <a:pt x="7920140" y="875835"/>
                  <a:pt x="8051639" y="947787"/>
                </a:cubicBezTo>
                <a:cubicBezTo>
                  <a:pt x="8225317" y="1041243"/>
                  <a:pt x="8393207" y="1146277"/>
                  <a:pt x="8552825" y="1262063"/>
                </a:cubicBezTo>
                <a:cubicBezTo>
                  <a:pt x="8614853" y="1307550"/>
                  <a:pt x="8676054" y="1355519"/>
                  <a:pt x="8734774" y="1405140"/>
                </a:cubicBezTo>
                <a:cubicBezTo>
                  <a:pt x="8838981" y="1492807"/>
                  <a:pt x="8935744" y="1588743"/>
                  <a:pt x="9025065" y="1691297"/>
                </a:cubicBezTo>
                <a:cubicBezTo>
                  <a:pt x="9033336" y="1700394"/>
                  <a:pt x="9040778" y="1709491"/>
                  <a:pt x="9048222" y="1719416"/>
                </a:cubicBezTo>
                <a:cubicBezTo>
                  <a:pt x="9088746" y="1768211"/>
                  <a:pt x="9126791" y="1817834"/>
                  <a:pt x="9163181" y="1869937"/>
                </a:cubicBezTo>
                <a:cubicBezTo>
                  <a:pt x="9340168" y="2124665"/>
                  <a:pt x="9459262" y="2414956"/>
                  <a:pt x="9546927" y="2712690"/>
                </a:cubicBezTo>
                <a:cubicBezTo>
                  <a:pt x="9624669" y="2970727"/>
                  <a:pt x="9675945" y="3261845"/>
                  <a:pt x="9553543" y="3504168"/>
                </a:cubicBezTo>
                <a:cubicBezTo>
                  <a:pt x="9507229" y="3593488"/>
                  <a:pt x="9442720" y="3671229"/>
                  <a:pt x="9363323" y="3732430"/>
                </a:cubicBezTo>
                <a:cubicBezTo>
                  <a:pt x="9351746" y="3741528"/>
                  <a:pt x="9340168" y="3749798"/>
                  <a:pt x="9328588" y="3758895"/>
                </a:cubicBezTo>
                <a:cubicBezTo>
                  <a:pt x="9312875" y="3769648"/>
                  <a:pt x="9297160" y="3780399"/>
                  <a:pt x="9280620" y="3791150"/>
                </a:cubicBezTo>
                <a:cubicBezTo>
                  <a:pt x="9152429" y="3872200"/>
                  <a:pt x="9002735" y="3927612"/>
                  <a:pt x="8856349" y="3968137"/>
                </a:cubicBezTo>
                <a:cubicBezTo>
                  <a:pt x="8816651" y="3978889"/>
                  <a:pt x="8776125" y="3989640"/>
                  <a:pt x="8736428" y="3999564"/>
                </a:cubicBezTo>
                <a:cubicBezTo>
                  <a:pt x="8702520" y="4007835"/>
                  <a:pt x="8668611" y="4015279"/>
                  <a:pt x="8634702" y="4022721"/>
                </a:cubicBezTo>
                <a:cubicBezTo>
                  <a:pt x="8621469" y="4025202"/>
                  <a:pt x="8609064" y="4028511"/>
                  <a:pt x="8595831" y="4030991"/>
                </a:cubicBezTo>
                <a:cubicBezTo>
                  <a:pt x="8582599" y="4033472"/>
                  <a:pt x="8568538" y="4036781"/>
                  <a:pt x="8554480" y="4039263"/>
                </a:cubicBezTo>
                <a:lnTo>
                  <a:pt x="8534630" y="4043398"/>
                </a:lnTo>
                <a:cubicBezTo>
                  <a:pt x="8155846" y="4113696"/>
                  <a:pt x="7772099" y="4126928"/>
                  <a:pt x="7385045" y="4108734"/>
                </a:cubicBezTo>
                <a:lnTo>
                  <a:pt x="7366850" y="4107907"/>
                </a:lnTo>
                <a:lnTo>
                  <a:pt x="7337904" y="4106253"/>
                </a:lnTo>
                <a:cubicBezTo>
                  <a:pt x="7259335" y="4102118"/>
                  <a:pt x="7180767" y="4097154"/>
                  <a:pt x="7102197" y="4090539"/>
                </a:cubicBezTo>
                <a:lnTo>
                  <a:pt x="7072424" y="4088058"/>
                </a:lnTo>
                <a:lnTo>
                  <a:pt x="7059192" y="4087230"/>
                </a:lnTo>
                <a:cubicBezTo>
                  <a:pt x="7015359" y="4083923"/>
                  <a:pt x="6970699" y="4079787"/>
                  <a:pt x="6926866" y="4074825"/>
                </a:cubicBezTo>
                <a:cubicBezTo>
                  <a:pt x="6868973" y="4069036"/>
                  <a:pt x="6810253" y="4063246"/>
                  <a:pt x="6752360" y="4056630"/>
                </a:cubicBezTo>
                <a:lnTo>
                  <a:pt x="6744917" y="4055803"/>
                </a:lnTo>
                <a:lnTo>
                  <a:pt x="6739128" y="4054976"/>
                </a:lnTo>
                <a:cubicBezTo>
                  <a:pt x="6530714" y="4031819"/>
                  <a:pt x="6322300" y="4003699"/>
                  <a:pt x="6113885" y="3974753"/>
                </a:cubicBezTo>
                <a:lnTo>
                  <a:pt x="6084112" y="3970618"/>
                </a:lnTo>
                <a:lnTo>
                  <a:pt x="6031181" y="3963174"/>
                </a:lnTo>
                <a:lnTo>
                  <a:pt x="5986522" y="3956558"/>
                </a:lnTo>
                <a:lnTo>
                  <a:pt x="5973288" y="3954904"/>
                </a:lnTo>
                <a:cubicBezTo>
                  <a:pt x="5902990" y="3944980"/>
                  <a:pt x="5832692" y="3935055"/>
                  <a:pt x="5761566" y="3925958"/>
                </a:cubicBezTo>
                <a:lnTo>
                  <a:pt x="5749988" y="3924304"/>
                </a:lnTo>
                <a:cubicBezTo>
                  <a:pt x="5617662" y="3906109"/>
                  <a:pt x="5484508" y="3888741"/>
                  <a:pt x="5352182" y="3873027"/>
                </a:cubicBezTo>
                <a:lnTo>
                  <a:pt x="5334813" y="3870546"/>
                </a:lnTo>
                <a:cubicBezTo>
                  <a:pt x="5280230" y="3863930"/>
                  <a:pt x="5226472" y="3858141"/>
                  <a:pt x="5171887" y="3852351"/>
                </a:cubicBezTo>
                <a:lnTo>
                  <a:pt x="5130536" y="3848216"/>
                </a:lnTo>
                <a:lnTo>
                  <a:pt x="5075124" y="3842427"/>
                </a:lnTo>
                <a:cubicBezTo>
                  <a:pt x="4922948" y="3827540"/>
                  <a:pt x="4770773" y="3815134"/>
                  <a:pt x="4618597" y="3807691"/>
                </a:cubicBezTo>
                <a:cubicBezTo>
                  <a:pt x="4545818" y="3804383"/>
                  <a:pt x="4472211" y="3801075"/>
                  <a:pt x="4398605" y="3799421"/>
                </a:cubicBezTo>
                <a:cubicBezTo>
                  <a:pt x="4338231" y="3797767"/>
                  <a:pt x="4277030" y="3796940"/>
                  <a:pt x="4216656" y="3796940"/>
                </a:cubicBezTo>
                <a:cubicBezTo>
                  <a:pt x="4134779" y="3796940"/>
                  <a:pt x="4052076" y="3796940"/>
                  <a:pt x="3969371" y="3798594"/>
                </a:cubicBezTo>
                <a:lnTo>
                  <a:pt x="3950349" y="3798594"/>
                </a:lnTo>
                <a:cubicBezTo>
                  <a:pt x="3833736" y="3800248"/>
                  <a:pt x="3717124" y="3803556"/>
                  <a:pt x="3600511" y="3807691"/>
                </a:cubicBezTo>
                <a:lnTo>
                  <a:pt x="3579835" y="3808518"/>
                </a:lnTo>
                <a:lnTo>
                  <a:pt x="3572392" y="3808518"/>
                </a:lnTo>
                <a:cubicBezTo>
                  <a:pt x="3324280" y="3817615"/>
                  <a:pt x="3076168" y="3829194"/>
                  <a:pt x="2828883" y="3837465"/>
                </a:cubicBezTo>
                <a:lnTo>
                  <a:pt x="2768509" y="3839119"/>
                </a:lnTo>
                <a:lnTo>
                  <a:pt x="2759412" y="3839119"/>
                </a:lnTo>
                <a:cubicBezTo>
                  <a:pt x="2673400" y="3841600"/>
                  <a:pt x="2587387" y="3844081"/>
                  <a:pt x="2501376" y="3845735"/>
                </a:cubicBezTo>
                <a:lnTo>
                  <a:pt x="2478219" y="3845735"/>
                </a:lnTo>
                <a:lnTo>
                  <a:pt x="2477392" y="3845735"/>
                </a:lnTo>
                <a:lnTo>
                  <a:pt x="2450099" y="3845735"/>
                </a:lnTo>
                <a:lnTo>
                  <a:pt x="2412056" y="3846562"/>
                </a:lnTo>
                <a:cubicBezTo>
                  <a:pt x="2372357" y="3846562"/>
                  <a:pt x="2332660" y="3847389"/>
                  <a:pt x="2292962" y="3847389"/>
                </a:cubicBezTo>
                <a:lnTo>
                  <a:pt x="2244166" y="3847389"/>
                </a:lnTo>
                <a:cubicBezTo>
                  <a:pt x="2098607" y="3847389"/>
                  <a:pt x="1953048" y="3844081"/>
                  <a:pt x="1809143" y="3836637"/>
                </a:cubicBezTo>
                <a:lnTo>
                  <a:pt x="1793429" y="3835811"/>
                </a:lnTo>
                <a:cubicBezTo>
                  <a:pt x="1513063" y="3820923"/>
                  <a:pt x="1236005" y="3789496"/>
                  <a:pt x="963908" y="3732430"/>
                </a:cubicBezTo>
                <a:cubicBezTo>
                  <a:pt x="935789" y="3726641"/>
                  <a:pt x="907670" y="3720025"/>
                  <a:pt x="879550" y="3714236"/>
                </a:cubicBezTo>
                <a:cubicBezTo>
                  <a:pt x="691812" y="3672057"/>
                  <a:pt x="506555" y="3615818"/>
                  <a:pt x="327088" y="3546346"/>
                </a:cubicBezTo>
                <a:cubicBezTo>
                  <a:pt x="242729" y="3513265"/>
                  <a:pt x="157545" y="3475221"/>
                  <a:pt x="93035" y="3410712"/>
                </a:cubicBezTo>
                <a:cubicBezTo>
                  <a:pt x="-70718" y="3245304"/>
                  <a:pt x="-8690" y="2921105"/>
                  <a:pt x="203859" y="2826822"/>
                </a:cubicBezTo>
                <a:cubicBezTo>
                  <a:pt x="370094" y="2753215"/>
                  <a:pt x="565275" y="2812762"/>
                  <a:pt x="743916" y="2779680"/>
                </a:cubicBezTo>
                <a:cubicBezTo>
                  <a:pt x="754667" y="2777199"/>
                  <a:pt x="765418" y="2774718"/>
                  <a:pt x="776171" y="2771410"/>
                </a:cubicBezTo>
                <a:cubicBezTo>
                  <a:pt x="798500" y="2763967"/>
                  <a:pt x="820830" y="2754869"/>
                  <a:pt x="842334" y="2744118"/>
                </a:cubicBezTo>
                <a:cubicBezTo>
                  <a:pt x="849777" y="2740810"/>
                  <a:pt x="857221" y="2736675"/>
                  <a:pt x="864664" y="2732540"/>
                </a:cubicBezTo>
                <a:cubicBezTo>
                  <a:pt x="881204" y="2723442"/>
                  <a:pt x="897745" y="2713517"/>
                  <a:pt x="913459" y="2702766"/>
                </a:cubicBezTo>
                <a:cubicBezTo>
                  <a:pt x="939097" y="2685398"/>
                  <a:pt x="963908" y="2666377"/>
                  <a:pt x="987893" y="2646527"/>
                </a:cubicBezTo>
                <a:cubicBezTo>
                  <a:pt x="998644" y="2637430"/>
                  <a:pt x="1008569" y="2628332"/>
                  <a:pt x="1018493" y="2618408"/>
                </a:cubicBezTo>
                <a:cubicBezTo>
                  <a:pt x="1053229" y="2586154"/>
                  <a:pt x="1083002" y="2549764"/>
                  <a:pt x="1108641" y="2510065"/>
                </a:cubicBezTo>
                <a:cubicBezTo>
                  <a:pt x="1117738" y="2495179"/>
                  <a:pt x="1126008" y="2479465"/>
                  <a:pt x="1133452" y="2463752"/>
                </a:cubicBezTo>
                <a:cubicBezTo>
                  <a:pt x="1137587" y="2455481"/>
                  <a:pt x="1140895" y="2446383"/>
                  <a:pt x="1143376" y="2438113"/>
                </a:cubicBezTo>
                <a:cubicBezTo>
                  <a:pt x="1147511" y="2425708"/>
                  <a:pt x="1150819" y="2413302"/>
                  <a:pt x="1153300" y="2400070"/>
                </a:cubicBezTo>
                <a:cubicBezTo>
                  <a:pt x="1164052" y="2338869"/>
                  <a:pt x="1146684" y="2278495"/>
                  <a:pt x="1087964" y="2228045"/>
                </a:cubicBezTo>
                <a:cubicBezTo>
                  <a:pt x="1083002" y="2223910"/>
                  <a:pt x="1077213" y="2219775"/>
                  <a:pt x="1071424" y="2215640"/>
                </a:cubicBezTo>
                <a:cubicBezTo>
                  <a:pt x="1059845" y="2207369"/>
                  <a:pt x="1048267" y="2200753"/>
                  <a:pt x="1035861" y="2194963"/>
                </a:cubicBezTo>
                <a:cubicBezTo>
                  <a:pt x="1030898" y="2192482"/>
                  <a:pt x="1025936" y="2190002"/>
                  <a:pt x="1020147" y="2188347"/>
                </a:cubicBezTo>
                <a:cubicBezTo>
                  <a:pt x="944886" y="2156093"/>
                  <a:pt x="847296" y="2144514"/>
                  <a:pt x="764591" y="2122184"/>
                </a:cubicBezTo>
                <a:cubicBezTo>
                  <a:pt x="739781" y="2115568"/>
                  <a:pt x="714970" y="2107297"/>
                  <a:pt x="691812" y="2096546"/>
                </a:cubicBezTo>
                <a:cubicBezTo>
                  <a:pt x="676926" y="2089930"/>
                  <a:pt x="662039" y="2082486"/>
                  <a:pt x="647152" y="2075043"/>
                </a:cubicBezTo>
                <a:lnTo>
                  <a:pt x="643018" y="2072562"/>
                </a:lnTo>
                <a:cubicBezTo>
                  <a:pt x="518134" y="2008053"/>
                  <a:pt x="408138" y="1917905"/>
                  <a:pt x="320472" y="1807909"/>
                </a:cubicBezTo>
                <a:cubicBezTo>
                  <a:pt x="298968" y="1779790"/>
                  <a:pt x="278292" y="1750844"/>
                  <a:pt x="260098" y="1721070"/>
                </a:cubicBezTo>
                <a:cubicBezTo>
                  <a:pt x="254309" y="1711972"/>
                  <a:pt x="249347" y="1702875"/>
                  <a:pt x="244383" y="1692951"/>
                </a:cubicBezTo>
                <a:cubicBezTo>
                  <a:pt x="98825" y="1430779"/>
                  <a:pt x="83938" y="1095001"/>
                  <a:pt x="235286" y="836965"/>
                </a:cubicBezTo>
                <a:cubicBezTo>
                  <a:pt x="253482" y="805537"/>
                  <a:pt x="274157" y="775764"/>
                  <a:pt x="296487" y="746817"/>
                </a:cubicBezTo>
                <a:cubicBezTo>
                  <a:pt x="303930" y="737719"/>
                  <a:pt x="311374" y="727795"/>
                  <a:pt x="318818" y="718698"/>
                </a:cubicBezTo>
                <a:cubicBezTo>
                  <a:pt x="462723" y="547500"/>
                  <a:pt x="669482" y="432542"/>
                  <a:pt x="878723" y="347357"/>
                </a:cubicBezTo>
                <a:cubicBezTo>
                  <a:pt x="1159089" y="233226"/>
                  <a:pt x="1452689" y="160445"/>
                  <a:pt x="1751251" y="113305"/>
                </a:cubicBezTo>
                <a:cubicBezTo>
                  <a:pt x="1811624" y="103380"/>
                  <a:pt x="1872825" y="95109"/>
                  <a:pt x="1933199" y="87666"/>
                </a:cubicBezTo>
                <a:cubicBezTo>
                  <a:pt x="2187100" y="55412"/>
                  <a:pt x="2444309" y="38044"/>
                  <a:pt x="2699038" y="24811"/>
                </a:cubicBezTo>
                <a:cubicBezTo>
                  <a:pt x="2937226" y="12406"/>
                  <a:pt x="3177067" y="4962"/>
                  <a:pt x="3417735" y="1654"/>
                </a:cubicBezTo>
                <a:cubicBezTo>
                  <a:pt x="3499612" y="827"/>
                  <a:pt x="3580663" y="0"/>
                  <a:pt x="3662539" y="0"/>
                </a:cubicBezTo>
                <a:close/>
              </a:path>
            </a:pathLst>
          </a:custGeom>
          <a:pattFill prst="ltDnDiag">
            <a:fgClr>
              <a:schemeClr val="accent1"/>
            </a:fgClr>
            <a:bgClr>
              <a:schemeClr val="bg1"/>
            </a:bgClr>
          </a:pattFill>
          <a:ln>
            <a:noFill/>
          </a:ln>
        </p:spPr>
        <p:txBody>
          <a:bodyPr wrap="square" anchor="ctr">
            <a:noAutofit/>
          </a:bodyPr>
          <a:lstStyle>
            <a:lvl1pPr algn="ctr">
              <a:defRPr sz="1200">
                <a:solidFill>
                  <a:schemeClr val="tx1">
                    <a:lumMod val="75000"/>
                    <a:lumOff val="25000"/>
                  </a:schemeClr>
                </a:solidFill>
                <a:latin typeface="Arial" panose="020B0604020202020204" pitchFamily="34" charset="0"/>
                <a:cs typeface="Arial" panose="020B0604020202020204" pitchFamily="34" charset="0"/>
              </a:defRPr>
            </a:lvl1pPr>
          </a:lstStyle>
          <a:p>
            <a:endParaRPr lang="en-ID"/>
          </a:p>
        </p:txBody>
      </p:sp>
    </p:spTree>
    <p:extLst>
      <p:ext uri="{BB962C8B-B14F-4D97-AF65-F5344CB8AC3E}">
        <p14:creationId xmlns:p14="http://schemas.microsoft.com/office/powerpoint/2010/main" val="2377510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bout Us 6">
    <p:bg>
      <p:bgPr>
        <a:solidFill>
          <a:schemeClr val="bg1"/>
        </a:solidFill>
        <a:effectLst/>
      </p:bgPr>
    </p:bg>
    <p:spTree>
      <p:nvGrpSpPr>
        <p:cNvPr id="1" name=""/>
        <p:cNvGrpSpPr/>
        <p:nvPr/>
      </p:nvGrpSpPr>
      <p:grpSpPr>
        <a:xfrm>
          <a:off x="0" y="0"/>
          <a:ext cx="0" cy="0"/>
          <a:chOff x="0" y="0"/>
          <a:chExt cx="0" cy="0"/>
        </a:xfrm>
      </p:grpSpPr>
      <p:sp>
        <p:nvSpPr>
          <p:cNvPr id="11" name="Bentuk Bebas: Bentuk 10">
            <a:extLst>
              <a:ext uri="{FF2B5EF4-FFF2-40B4-BE49-F238E27FC236}">
                <a16:creationId xmlns:a16="http://schemas.microsoft.com/office/drawing/2014/main" id="{1A5F62D9-056B-498A-880B-567CB5131967}"/>
              </a:ext>
            </a:extLst>
          </p:cNvPr>
          <p:cNvSpPr/>
          <p:nvPr userDrawn="1"/>
        </p:nvSpPr>
        <p:spPr>
          <a:xfrm>
            <a:off x="1" y="1"/>
            <a:ext cx="2856185" cy="2740527"/>
          </a:xfrm>
          <a:custGeom>
            <a:avLst/>
            <a:gdLst>
              <a:gd name="connsiteX0" fmla="*/ 1485923 w 2856185"/>
              <a:gd name="connsiteY0" fmla="*/ 0 h 2740527"/>
              <a:gd name="connsiteX1" fmla="*/ 2856185 w 2856185"/>
              <a:gd name="connsiteY1" fmla="*/ 0 h 2740527"/>
              <a:gd name="connsiteX2" fmla="*/ 115658 w 2856185"/>
              <a:gd name="connsiteY2" fmla="*/ 2740527 h 2740527"/>
              <a:gd name="connsiteX3" fmla="*/ 0 w 2856185"/>
              <a:gd name="connsiteY3" fmla="*/ 2734687 h 2740527"/>
              <a:gd name="connsiteX4" fmla="*/ 0 w 2856185"/>
              <a:gd name="connsiteY4" fmla="*/ 1364424 h 2740527"/>
              <a:gd name="connsiteX5" fmla="*/ 115659 w 2856185"/>
              <a:gd name="connsiteY5" fmla="*/ 1370264 h 2740527"/>
              <a:gd name="connsiteX6" fmla="*/ 1485923 w 2856185"/>
              <a:gd name="connsiteY6" fmla="*/ 0 h 2740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6185" h="2740527">
                <a:moveTo>
                  <a:pt x="1485923" y="0"/>
                </a:moveTo>
                <a:lnTo>
                  <a:pt x="2856185" y="0"/>
                </a:lnTo>
                <a:cubicBezTo>
                  <a:pt x="2856185" y="1513551"/>
                  <a:pt x="1629209" y="2740527"/>
                  <a:pt x="115658" y="2740527"/>
                </a:cubicBezTo>
                <a:lnTo>
                  <a:pt x="0" y="2734687"/>
                </a:lnTo>
                <a:lnTo>
                  <a:pt x="0" y="1364424"/>
                </a:lnTo>
                <a:lnTo>
                  <a:pt x="115659" y="1370264"/>
                </a:lnTo>
                <a:cubicBezTo>
                  <a:pt x="872435" y="1370264"/>
                  <a:pt x="1485923" y="756776"/>
                  <a:pt x="1485923" y="0"/>
                </a:cubicBezTo>
                <a:close/>
              </a:path>
            </a:pathLst>
          </a:custGeom>
          <a:gradFill flip="none" rotWithShape="1">
            <a:gsLst>
              <a:gs pos="0">
                <a:srgbClr val="F9FAFD"/>
              </a:gs>
              <a:gs pos="100000">
                <a:schemeClr val="accent1">
                  <a:lumMod val="20000"/>
                  <a:lumOff val="80000"/>
                  <a:alpha val="0"/>
                </a:schemeClr>
              </a:gs>
            </a:gsLst>
            <a:lin ang="5400000" scaled="1"/>
            <a:tileRect/>
          </a:gra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solidFill>
                <a:schemeClr val="tx1">
                  <a:lumMod val="75000"/>
                  <a:lumOff val="25000"/>
                </a:schemeClr>
              </a:solidFill>
            </a:endParaRPr>
          </a:p>
        </p:txBody>
      </p:sp>
      <p:sp>
        <p:nvSpPr>
          <p:cNvPr id="6" name="Tampungan Gambar 5">
            <a:extLst>
              <a:ext uri="{FF2B5EF4-FFF2-40B4-BE49-F238E27FC236}">
                <a16:creationId xmlns:a16="http://schemas.microsoft.com/office/drawing/2014/main" id="{96FEE43C-797D-4ABB-88CD-430B4B13FB2C}"/>
              </a:ext>
            </a:extLst>
          </p:cNvPr>
          <p:cNvSpPr>
            <a:spLocks noGrp="1"/>
          </p:cNvSpPr>
          <p:nvPr>
            <p:ph type="pic" sz="quarter" idx="10"/>
          </p:nvPr>
        </p:nvSpPr>
        <p:spPr>
          <a:xfrm>
            <a:off x="0" y="611462"/>
            <a:ext cx="5561574" cy="5635076"/>
          </a:xfrm>
          <a:custGeom>
            <a:avLst/>
            <a:gdLst>
              <a:gd name="connsiteX0" fmla="*/ 156339 w 5561574"/>
              <a:gd name="connsiteY0" fmla="*/ 864 h 5635076"/>
              <a:gd name="connsiteX1" fmla="*/ 195692 w 5561574"/>
              <a:gd name="connsiteY1" fmla="*/ 1346 h 5635076"/>
              <a:gd name="connsiteX2" fmla="*/ 2780259 w 5561574"/>
              <a:gd name="connsiteY2" fmla="*/ 316680 h 5635076"/>
              <a:gd name="connsiteX3" fmla="*/ 5365249 w 5561574"/>
              <a:gd name="connsiteY3" fmla="*/ 632437 h 5635076"/>
              <a:gd name="connsiteX4" fmla="*/ 5561574 w 5561574"/>
              <a:gd name="connsiteY4" fmla="*/ 819270 h 5635076"/>
              <a:gd name="connsiteX5" fmla="*/ 5561574 w 5561574"/>
              <a:gd name="connsiteY5" fmla="*/ 2830897 h 5635076"/>
              <a:gd name="connsiteX6" fmla="*/ 5561574 w 5561574"/>
              <a:gd name="connsiteY6" fmla="*/ 4842103 h 5635076"/>
              <a:gd name="connsiteX7" fmla="*/ 5365249 w 5561574"/>
              <a:gd name="connsiteY7" fmla="*/ 5027246 h 5635076"/>
              <a:gd name="connsiteX8" fmla="*/ 2780259 w 5561574"/>
              <a:gd name="connsiteY8" fmla="*/ 5330533 h 5635076"/>
              <a:gd name="connsiteX9" fmla="*/ 195692 w 5561574"/>
              <a:gd name="connsiteY9" fmla="*/ 5633820 h 5635076"/>
              <a:gd name="connsiteX10" fmla="*/ 0 w 5561574"/>
              <a:gd name="connsiteY10" fmla="*/ 5444661 h 5635076"/>
              <a:gd name="connsiteX11" fmla="*/ 0 w 5561574"/>
              <a:gd name="connsiteY11" fmla="*/ 2817371 h 5635076"/>
              <a:gd name="connsiteX12" fmla="*/ 0 w 5561574"/>
              <a:gd name="connsiteY12" fmla="*/ 189448 h 5635076"/>
              <a:gd name="connsiteX13" fmla="*/ 156339 w 5561574"/>
              <a:gd name="connsiteY13" fmla="*/ 864 h 5635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61574" h="5635076">
                <a:moveTo>
                  <a:pt x="156339" y="864"/>
                </a:moveTo>
                <a:cubicBezTo>
                  <a:pt x="169058" y="-411"/>
                  <a:pt x="182220" y="-292"/>
                  <a:pt x="195692" y="1346"/>
                </a:cubicBezTo>
                <a:cubicBezTo>
                  <a:pt x="1057285" y="107021"/>
                  <a:pt x="1918666" y="211217"/>
                  <a:pt x="2780259" y="316680"/>
                </a:cubicBezTo>
                <a:cubicBezTo>
                  <a:pt x="3641640" y="421933"/>
                  <a:pt x="4503022" y="527396"/>
                  <a:pt x="5365249" y="632437"/>
                </a:cubicBezTo>
                <a:cubicBezTo>
                  <a:pt x="5473027" y="645540"/>
                  <a:pt x="5561574" y="729658"/>
                  <a:pt x="5561574" y="819270"/>
                </a:cubicBezTo>
                <a:cubicBezTo>
                  <a:pt x="5561574" y="1490094"/>
                  <a:pt x="5561574" y="2160285"/>
                  <a:pt x="5561574" y="2830897"/>
                </a:cubicBezTo>
                <a:cubicBezTo>
                  <a:pt x="5561574" y="3501088"/>
                  <a:pt x="5561574" y="4171912"/>
                  <a:pt x="5561574" y="4842103"/>
                </a:cubicBezTo>
                <a:cubicBezTo>
                  <a:pt x="5561574" y="4931927"/>
                  <a:pt x="5473027" y="5014564"/>
                  <a:pt x="5365249" y="5027246"/>
                </a:cubicBezTo>
                <a:cubicBezTo>
                  <a:pt x="4503022" y="5128270"/>
                  <a:pt x="3641640" y="5229507"/>
                  <a:pt x="2780259" y="5330533"/>
                </a:cubicBezTo>
                <a:cubicBezTo>
                  <a:pt x="1918666" y="5431558"/>
                  <a:pt x="1057285" y="5532794"/>
                  <a:pt x="195692" y="5633820"/>
                </a:cubicBezTo>
                <a:cubicBezTo>
                  <a:pt x="87913" y="5646500"/>
                  <a:pt x="0" y="5561750"/>
                  <a:pt x="0" y="5444661"/>
                </a:cubicBezTo>
                <a:cubicBezTo>
                  <a:pt x="0" y="4568828"/>
                  <a:pt x="0" y="3693205"/>
                  <a:pt x="0" y="2817371"/>
                </a:cubicBezTo>
                <a:cubicBezTo>
                  <a:pt x="0" y="1941538"/>
                  <a:pt x="0" y="1065703"/>
                  <a:pt x="0" y="189448"/>
                </a:cubicBezTo>
                <a:cubicBezTo>
                  <a:pt x="0" y="86995"/>
                  <a:pt x="67309" y="9787"/>
                  <a:pt x="156339" y="864"/>
                </a:cubicBezTo>
                <a:close/>
              </a:path>
            </a:pathLst>
          </a:custGeom>
          <a:pattFill prst="ltDnDiag">
            <a:fgClr>
              <a:schemeClr val="accent1"/>
            </a:fgClr>
            <a:bgClr>
              <a:schemeClr val="bg1"/>
            </a:bgClr>
          </a:pattFill>
          <a:ln>
            <a:noFill/>
          </a:ln>
        </p:spPr>
        <p:txBody>
          <a:bodyPr wrap="square" anchor="ctr">
            <a:noAutofit/>
          </a:bodyPr>
          <a:lstStyle>
            <a:lvl1pPr algn="ctr">
              <a:defRPr sz="1200">
                <a:solidFill>
                  <a:schemeClr val="tx1">
                    <a:lumMod val="75000"/>
                    <a:lumOff val="25000"/>
                  </a:schemeClr>
                </a:solidFill>
                <a:latin typeface="Arial" panose="020B0604020202020204" pitchFamily="34" charset="0"/>
                <a:cs typeface="Arial" panose="020B0604020202020204" pitchFamily="34" charset="0"/>
              </a:defRPr>
            </a:lvl1pPr>
          </a:lstStyle>
          <a:p>
            <a:endParaRPr lang="en-ID"/>
          </a:p>
        </p:txBody>
      </p:sp>
      <p:sp>
        <p:nvSpPr>
          <p:cNvPr id="10" name="Lingkaran: Berongga 9">
            <a:extLst>
              <a:ext uri="{FF2B5EF4-FFF2-40B4-BE49-F238E27FC236}">
                <a16:creationId xmlns:a16="http://schemas.microsoft.com/office/drawing/2014/main" id="{24CEB1DE-D048-4F70-B34F-01CBFAF2CCE3}"/>
              </a:ext>
            </a:extLst>
          </p:cNvPr>
          <p:cNvSpPr/>
          <p:nvPr userDrawn="1"/>
        </p:nvSpPr>
        <p:spPr>
          <a:xfrm rot="6200706">
            <a:off x="5347384" y="1431219"/>
            <a:ext cx="5176762" cy="5176762"/>
          </a:xfrm>
          <a:prstGeom prst="donut">
            <a:avLst>
              <a:gd name="adj" fmla="val 14761"/>
            </a:avLst>
          </a:prstGeom>
          <a:gradFill>
            <a:gsLst>
              <a:gs pos="41000">
                <a:srgbClr val="F9FAFD">
                  <a:alpha val="72000"/>
                </a:srgbClr>
              </a:gs>
              <a:gs pos="100000">
                <a:schemeClr val="accent1">
                  <a:lumMod val="20000"/>
                  <a:lumOff val="80000"/>
                  <a:alpha val="0"/>
                </a:schemeClr>
              </a:gs>
            </a:gsLst>
            <a:lin ang="5400000" scaled="1"/>
          </a:gra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Tree>
    <p:extLst>
      <p:ext uri="{BB962C8B-B14F-4D97-AF65-F5344CB8AC3E}">
        <p14:creationId xmlns:p14="http://schemas.microsoft.com/office/powerpoint/2010/main" val="356682361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ampungan Judul 1">
            <a:extLst>
              <a:ext uri="{FF2B5EF4-FFF2-40B4-BE49-F238E27FC236}">
                <a16:creationId xmlns:a16="http://schemas.microsoft.com/office/drawing/2014/main" id="{5AC71527-6CA4-434B-A7A9-18A9DA60BB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ampungan Teks 2">
            <a:extLst>
              <a:ext uri="{FF2B5EF4-FFF2-40B4-BE49-F238E27FC236}">
                <a16:creationId xmlns:a16="http://schemas.microsoft.com/office/drawing/2014/main" id="{7FDCF1B7-1219-4EA2-8C9F-9560160DEE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ampungan Tanggal 3">
            <a:extLst>
              <a:ext uri="{FF2B5EF4-FFF2-40B4-BE49-F238E27FC236}">
                <a16:creationId xmlns:a16="http://schemas.microsoft.com/office/drawing/2014/main" id="{66636AB1-5D4A-4AEE-8990-F6A1EB126F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024418-6E79-40AF-8FA2-DA5E9B9F2FF1}" type="datetimeFigureOut">
              <a:rPr lang="en-ID" smtClean="0"/>
              <a:t>17/01/20</a:t>
            </a:fld>
            <a:endParaRPr lang="en-ID"/>
          </a:p>
        </p:txBody>
      </p:sp>
      <p:sp>
        <p:nvSpPr>
          <p:cNvPr id="5" name="Tampungan Kaki 4">
            <a:extLst>
              <a:ext uri="{FF2B5EF4-FFF2-40B4-BE49-F238E27FC236}">
                <a16:creationId xmlns:a16="http://schemas.microsoft.com/office/drawing/2014/main" id="{F9EC75D4-C846-4523-BE0B-29D51754E0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Tampungan Nomor Slide 5">
            <a:extLst>
              <a:ext uri="{FF2B5EF4-FFF2-40B4-BE49-F238E27FC236}">
                <a16:creationId xmlns:a16="http://schemas.microsoft.com/office/drawing/2014/main" id="{2CBA301A-7390-4DD1-8F76-A13AA16085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F253F7-60BE-44D4-9441-59FB57E4141E}" type="slidenum">
              <a:rPr lang="en-ID" smtClean="0"/>
              <a:t>‹#›</a:t>
            </a:fld>
            <a:endParaRPr lang="en-ID"/>
          </a:p>
        </p:txBody>
      </p:sp>
    </p:spTree>
    <p:extLst>
      <p:ext uri="{BB962C8B-B14F-4D97-AF65-F5344CB8AC3E}">
        <p14:creationId xmlns:p14="http://schemas.microsoft.com/office/powerpoint/2010/main" val="2860510456"/>
      </p:ext>
    </p:extLst>
  </p:cSld>
  <p:clrMap bg1="lt1" tx1="dk1" bg2="lt2" tx2="dk2" accent1="accent1" accent2="accent2" accent3="accent3" accent4="accent4" accent5="accent5" accent6="accent6" hlink="hlink" folHlink="folHlink"/>
  <p:sldLayoutIdLst>
    <p:sldLayoutId id="2147483655" r:id="rId1"/>
    <p:sldLayoutId id="2147483673" r:id="rId2"/>
    <p:sldLayoutId id="2147483657" r:id="rId3"/>
    <p:sldLayoutId id="2147483665" r:id="rId4"/>
    <p:sldLayoutId id="2147483658" r:id="rId5"/>
    <p:sldLayoutId id="2147483680" r:id="rId6"/>
    <p:sldLayoutId id="2147483677" r:id="rId7"/>
    <p:sldLayoutId id="2147483678" r:id="rId8"/>
    <p:sldLayoutId id="2147483679" r:id="rId9"/>
    <p:sldLayoutId id="2147483682" r:id="rId10"/>
    <p:sldLayoutId id="2147483698" r:id="rId11"/>
    <p:sldLayoutId id="2147483699" r:id="rId12"/>
    <p:sldLayoutId id="2147483700" r:id="rId13"/>
    <p:sldLayoutId id="2147483701" r:id="rId14"/>
    <p:sldLayoutId id="2147483702" r:id="rId15"/>
    <p:sldLayoutId id="2147483683" r:id="rId16"/>
    <p:sldLayoutId id="2147483684" r:id="rId17"/>
    <p:sldLayoutId id="2147483685" r:id="rId18"/>
    <p:sldLayoutId id="2147483686" r:id="rId19"/>
    <p:sldLayoutId id="2147483692" r:id="rId20"/>
    <p:sldLayoutId id="2147483694" r:id="rId21"/>
    <p:sldLayoutId id="2147483672" r:id="rId22"/>
    <p:sldLayoutId id="2147483708" r:id="rId23"/>
    <p:sldLayoutId id="2147483709" r:id="rId24"/>
    <p:sldLayoutId id="2147483710" r:id="rId25"/>
    <p:sldLayoutId id="2147483711" r:id="rId26"/>
    <p:sldLayoutId id="2147483712" r:id="rId27"/>
    <p:sldLayoutId id="2147483713" r:id="rId28"/>
    <p:sldLayoutId id="2147483705" r:id="rId29"/>
    <p:sldLayoutId id="2147483689" r:id="rId30"/>
    <p:sldLayoutId id="2147483690" r:id="rId31"/>
    <p:sldLayoutId id="2147483691" r:id="rId32"/>
    <p:sldLayoutId id="2147483687" r:id="rId33"/>
    <p:sldLayoutId id="2147483661" r:id="rId34"/>
    <p:sldLayoutId id="2147483668" r:id="rId3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0.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7" name="Grup 186">
            <a:extLst>
              <a:ext uri="{FF2B5EF4-FFF2-40B4-BE49-F238E27FC236}">
                <a16:creationId xmlns:a16="http://schemas.microsoft.com/office/drawing/2014/main" id="{D2C4244F-688D-48A1-B6A6-51955267FA95}"/>
              </a:ext>
            </a:extLst>
          </p:cNvPr>
          <p:cNvGrpSpPr/>
          <p:nvPr/>
        </p:nvGrpSpPr>
        <p:grpSpPr>
          <a:xfrm>
            <a:off x="715569" y="526399"/>
            <a:ext cx="1495196" cy="338554"/>
            <a:chOff x="648831" y="358817"/>
            <a:chExt cx="1495196" cy="338554"/>
          </a:xfrm>
        </p:grpSpPr>
        <p:sp>
          <p:nvSpPr>
            <p:cNvPr id="68" name="Kotak Teks 3">
              <a:extLst>
                <a:ext uri="{FF2B5EF4-FFF2-40B4-BE49-F238E27FC236}">
                  <a16:creationId xmlns:a16="http://schemas.microsoft.com/office/drawing/2014/main" id="{61BDB034-3E1E-4CE1-917E-5E5342AB8AC4}"/>
                </a:ext>
              </a:extLst>
            </p:cNvPr>
            <p:cNvSpPr txBox="1"/>
            <p:nvPr/>
          </p:nvSpPr>
          <p:spPr>
            <a:xfrm>
              <a:off x="968623" y="358817"/>
              <a:ext cx="1175404" cy="338554"/>
            </a:xfrm>
            <a:prstGeom prst="rect">
              <a:avLst/>
            </a:prstGeom>
            <a:noFill/>
          </p:spPr>
          <p:txBody>
            <a:bodyPr wrap="square" rtlCol="0">
              <a:spAutoFit/>
            </a:bodyPr>
            <a:lstStyle/>
            <a:p>
              <a:r>
                <a:rPr lang="en-US" sz="1600">
                  <a:solidFill>
                    <a:schemeClr val="bg1"/>
                  </a:solidFill>
                  <a:latin typeface="Poppins SemiBold" panose="00000700000000000000" pitchFamily="50" charset="0"/>
                  <a:ea typeface="Roboto" panose="02000000000000000000" pitchFamily="2" charset="0"/>
                  <a:cs typeface="Poppins SemiBold" panose="00000700000000000000" pitchFamily="50" charset="0"/>
                </a:rPr>
                <a:t>Crypton.</a:t>
              </a:r>
              <a:endParaRPr lang="en-ID" sz="1600" dirty="0">
                <a:solidFill>
                  <a:schemeClr val="bg1"/>
                </a:solidFill>
                <a:latin typeface="Poppins SemiBold" panose="00000700000000000000" pitchFamily="50" charset="0"/>
                <a:ea typeface="Roboto" panose="02000000000000000000" pitchFamily="2" charset="0"/>
                <a:cs typeface="Poppins SemiBold" panose="00000700000000000000" pitchFamily="50" charset="0"/>
              </a:endParaRPr>
            </a:p>
          </p:txBody>
        </p:sp>
        <p:sp>
          <p:nvSpPr>
            <p:cNvPr id="90" name="Grafik 34">
              <a:extLst>
                <a:ext uri="{FF2B5EF4-FFF2-40B4-BE49-F238E27FC236}">
                  <a16:creationId xmlns:a16="http://schemas.microsoft.com/office/drawing/2014/main" id="{4A24641E-6D9D-4481-8C1D-6DE1147E1C39}"/>
                </a:ext>
              </a:extLst>
            </p:cNvPr>
            <p:cNvSpPr/>
            <p:nvPr/>
          </p:nvSpPr>
          <p:spPr>
            <a:xfrm>
              <a:off x="648831" y="398892"/>
              <a:ext cx="251615" cy="258404"/>
            </a:xfrm>
            <a:custGeom>
              <a:avLst/>
              <a:gdLst>
                <a:gd name="connsiteX0" fmla="*/ 768056 w 1057322"/>
                <a:gd name="connsiteY0" fmla="*/ 966302 h 1085850"/>
                <a:gd name="connsiteX1" fmla="*/ 427652 w 1057322"/>
                <a:gd name="connsiteY1" fmla="*/ 966302 h 1085850"/>
                <a:gd name="connsiteX2" fmla="*/ 316028 w 1057322"/>
                <a:gd name="connsiteY2" fmla="*/ 901856 h 1085850"/>
                <a:gd name="connsiteX3" fmla="*/ 146017 w 1057322"/>
                <a:gd name="connsiteY3" fmla="*/ 607275 h 1085850"/>
                <a:gd name="connsiteX4" fmla="*/ 146017 w 1057322"/>
                <a:gd name="connsiteY4" fmla="*/ 478575 h 1085850"/>
                <a:gd name="connsiteX5" fmla="*/ 316028 w 1057322"/>
                <a:gd name="connsiteY5" fmla="*/ 183994 h 1085850"/>
                <a:gd name="connsiteX6" fmla="*/ 427652 w 1057322"/>
                <a:gd name="connsiteY6" fmla="*/ 119548 h 1085850"/>
                <a:gd name="connsiteX7" fmla="*/ 465814 w 1057322"/>
                <a:gd name="connsiteY7" fmla="*/ 119548 h 1085850"/>
                <a:gd name="connsiteX8" fmla="*/ 560264 w 1057322"/>
                <a:gd name="connsiteY8" fmla="*/ 164355 h 1085850"/>
                <a:gd name="connsiteX9" fmla="*/ 427652 w 1057322"/>
                <a:gd name="connsiteY9" fmla="*/ 164355 h 1085850"/>
                <a:gd name="connsiteX10" fmla="*/ 354762 w 1057322"/>
                <a:gd name="connsiteY10" fmla="*/ 206302 h 1085850"/>
                <a:gd name="connsiteX11" fmla="*/ 184751 w 1057322"/>
                <a:gd name="connsiteY11" fmla="*/ 500883 h 1085850"/>
                <a:gd name="connsiteX12" fmla="*/ 184751 w 1057322"/>
                <a:gd name="connsiteY12" fmla="*/ 584967 h 1085850"/>
                <a:gd name="connsiteX13" fmla="*/ 354762 w 1057322"/>
                <a:gd name="connsiteY13" fmla="*/ 879548 h 1085850"/>
                <a:gd name="connsiteX14" fmla="*/ 427652 w 1057322"/>
                <a:gd name="connsiteY14" fmla="*/ 921495 h 1085850"/>
                <a:gd name="connsiteX15" fmla="*/ 768056 w 1057322"/>
                <a:gd name="connsiteY15" fmla="*/ 921495 h 1085850"/>
                <a:gd name="connsiteX16" fmla="*/ 840945 w 1057322"/>
                <a:gd name="connsiteY16" fmla="*/ 879548 h 1085850"/>
                <a:gd name="connsiteX17" fmla="*/ 877580 w 1057322"/>
                <a:gd name="connsiteY17" fmla="*/ 815865 h 1085850"/>
                <a:gd name="connsiteX18" fmla="*/ 876435 w 1057322"/>
                <a:gd name="connsiteY18" fmla="*/ 804807 h 1085850"/>
                <a:gd name="connsiteX19" fmla="*/ 833694 w 1057322"/>
                <a:gd name="connsiteY19" fmla="*/ 759237 h 1085850"/>
                <a:gd name="connsiteX20" fmla="*/ 825680 w 1057322"/>
                <a:gd name="connsiteY20" fmla="*/ 756377 h 1085850"/>
                <a:gd name="connsiteX21" fmla="*/ 818811 w 1057322"/>
                <a:gd name="connsiteY21" fmla="*/ 760953 h 1085850"/>
                <a:gd name="connsiteX22" fmla="*/ 789235 w 1057322"/>
                <a:gd name="connsiteY22" fmla="*/ 811861 h 1085850"/>
                <a:gd name="connsiteX23" fmla="*/ 735236 w 1057322"/>
                <a:gd name="connsiteY23" fmla="*/ 843131 h 1085850"/>
                <a:gd name="connsiteX24" fmla="*/ 460471 w 1057322"/>
                <a:gd name="connsiteY24" fmla="*/ 843131 h 1085850"/>
                <a:gd name="connsiteX25" fmla="*/ 406472 w 1057322"/>
                <a:gd name="connsiteY25" fmla="*/ 811861 h 1085850"/>
                <a:gd name="connsiteX26" fmla="*/ 269089 w 1057322"/>
                <a:gd name="connsiteY26" fmla="*/ 574099 h 1085850"/>
                <a:gd name="connsiteX27" fmla="*/ 269089 w 1057322"/>
                <a:gd name="connsiteY27" fmla="*/ 511751 h 1085850"/>
                <a:gd name="connsiteX28" fmla="*/ 406472 w 1057322"/>
                <a:gd name="connsiteY28" fmla="*/ 273989 h 1085850"/>
                <a:gd name="connsiteX29" fmla="*/ 460471 w 1057322"/>
                <a:gd name="connsiteY29" fmla="*/ 242719 h 1085850"/>
                <a:gd name="connsiteX30" fmla="*/ 735236 w 1057322"/>
                <a:gd name="connsiteY30" fmla="*/ 242719 h 1085850"/>
                <a:gd name="connsiteX31" fmla="*/ 789235 w 1057322"/>
                <a:gd name="connsiteY31" fmla="*/ 273989 h 1085850"/>
                <a:gd name="connsiteX32" fmla="*/ 832740 w 1057322"/>
                <a:gd name="connsiteY32" fmla="*/ 349112 h 1085850"/>
                <a:gd name="connsiteX33" fmla="*/ 838274 w 1057322"/>
                <a:gd name="connsiteY33" fmla="*/ 353497 h 1085850"/>
                <a:gd name="connsiteX34" fmla="*/ 868231 w 1057322"/>
                <a:gd name="connsiteY34" fmla="*/ 395063 h 1085850"/>
                <a:gd name="connsiteX35" fmla="*/ 816521 w 1057322"/>
                <a:gd name="connsiteY35" fmla="*/ 438916 h 1085850"/>
                <a:gd name="connsiteX36" fmla="*/ 781222 w 1057322"/>
                <a:gd name="connsiteY36" fmla="*/ 407075 h 1085850"/>
                <a:gd name="connsiteX37" fmla="*/ 787327 w 1057322"/>
                <a:gd name="connsiteY37" fmla="*/ 370085 h 1085850"/>
                <a:gd name="connsiteX38" fmla="*/ 787327 w 1057322"/>
                <a:gd name="connsiteY38" fmla="*/ 359980 h 1085850"/>
                <a:gd name="connsiteX39" fmla="*/ 750501 w 1057322"/>
                <a:gd name="connsiteY39" fmla="*/ 296297 h 1085850"/>
                <a:gd name="connsiteX40" fmla="*/ 735236 w 1057322"/>
                <a:gd name="connsiteY40" fmla="*/ 287526 h 1085850"/>
                <a:gd name="connsiteX41" fmla="*/ 460471 w 1057322"/>
                <a:gd name="connsiteY41" fmla="*/ 287526 h 1085850"/>
                <a:gd name="connsiteX42" fmla="*/ 445206 w 1057322"/>
                <a:gd name="connsiteY42" fmla="*/ 296297 h 1085850"/>
                <a:gd name="connsiteX43" fmla="*/ 307823 w 1057322"/>
                <a:gd name="connsiteY43" fmla="*/ 534059 h 1085850"/>
                <a:gd name="connsiteX44" fmla="*/ 307823 w 1057322"/>
                <a:gd name="connsiteY44" fmla="*/ 551791 h 1085850"/>
                <a:gd name="connsiteX45" fmla="*/ 445206 w 1057322"/>
                <a:gd name="connsiteY45" fmla="*/ 789553 h 1085850"/>
                <a:gd name="connsiteX46" fmla="*/ 460471 w 1057322"/>
                <a:gd name="connsiteY46" fmla="*/ 798324 h 1085850"/>
                <a:gd name="connsiteX47" fmla="*/ 735236 w 1057322"/>
                <a:gd name="connsiteY47" fmla="*/ 798324 h 1085850"/>
                <a:gd name="connsiteX48" fmla="*/ 750501 w 1057322"/>
                <a:gd name="connsiteY48" fmla="*/ 789553 h 1085850"/>
                <a:gd name="connsiteX49" fmla="*/ 808698 w 1057322"/>
                <a:gd name="connsiteY49" fmla="*/ 688881 h 1085850"/>
                <a:gd name="connsiteX50" fmla="*/ 931579 w 1057322"/>
                <a:gd name="connsiteY50" fmla="*/ 811861 h 1085850"/>
                <a:gd name="connsiteX51" fmla="*/ 879679 w 1057322"/>
                <a:gd name="connsiteY51" fmla="*/ 901856 h 1085850"/>
                <a:gd name="connsiteX52" fmla="*/ 768056 w 1057322"/>
                <a:gd name="connsiteY52" fmla="*/ 966302 h 1085850"/>
                <a:gd name="connsiteX53" fmla="*/ 95643 w 1057322"/>
                <a:gd name="connsiteY53" fmla="*/ 415655 h 1085850"/>
                <a:gd name="connsiteX54" fmla="*/ 95643 w 1057322"/>
                <a:gd name="connsiteY54" fmla="*/ 415655 h 1085850"/>
                <a:gd name="connsiteX55" fmla="*/ 267753 w 1057322"/>
                <a:gd name="connsiteY55" fmla="*/ 117832 h 1085850"/>
                <a:gd name="connsiteX56" fmla="*/ 394451 w 1057322"/>
                <a:gd name="connsiteY56" fmla="*/ 44616 h 1085850"/>
                <a:gd name="connsiteX57" fmla="*/ 801256 w 1057322"/>
                <a:gd name="connsiteY57" fmla="*/ 44616 h 1085850"/>
                <a:gd name="connsiteX58" fmla="*/ 927954 w 1057322"/>
                <a:gd name="connsiteY58" fmla="*/ 117832 h 1085850"/>
                <a:gd name="connsiteX59" fmla="*/ 962109 w 1057322"/>
                <a:gd name="connsiteY59" fmla="*/ 176939 h 1085850"/>
                <a:gd name="connsiteX60" fmla="*/ 959819 w 1057322"/>
                <a:gd name="connsiteY60" fmla="*/ 188761 h 1085850"/>
                <a:gd name="connsiteX61" fmla="*/ 915361 w 1057322"/>
                <a:gd name="connsiteY61" fmla="*/ 224415 h 1085850"/>
                <a:gd name="connsiteX62" fmla="*/ 907919 w 1057322"/>
                <a:gd name="connsiteY62" fmla="*/ 226322 h 1085850"/>
                <a:gd name="connsiteX63" fmla="*/ 901622 w 1057322"/>
                <a:gd name="connsiteY63" fmla="*/ 221937 h 1085850"/>
                <a:gd name="connsiteX64" fmla="*/ 879679 w 1057322"/>
                <a:gd name="connsiteY64" fmla="*/ 183994 h 1085850"/>
                <a:gd name="connsiteX65" fmla="*/ 768056 w 1057322"/>
                <a:gd name="connsiteY65" fmla="*/ 119548 h 1085850"/>
                <a:gd name="connsiteX66" fmla="*/ 589267 w 1057322"/>
                <a:gd name="connsiteY66" fmla="*/ 119548 h 1085850"/>
                <a:gd name="connsiteX67" fmla="*/ 683718 w 1057322"/>
                <a:gd name="connsiteY67" fmla="*/ 164355 h 1085850"/>
                <a:gd name="connsiteX68" fmla="*/ 768056 w 1057322"/>
                <a:gd name="connsiteY68" fmla="*/ 164355 h 1085850"/>
                <a:gd name="connsiteX69" fmla="*/ 840945 w 1057322"/>
                <a:gd name="connsiteY69" fmla="*/ 206302 h 1085850"/>
                <a:gd name="connsiteX70" fmla="*/ 898951 w 1057322"/>
                <a:gd name="connsiteY70" fmla="*/ 306784 h 1085850"/>
                <a:gd name="connsiteX71" fmla="*/ 936350 w 1057322"/>
                <a:gd name="connsiteY71" fmla="*/ 269222 h 1085850"/>
                <a:gd name="connsiteX72" fmla="*/ 939975 w 1057322"/>
                <a:gd name="connsiteY72" fmla="*/ 266934 h 1085850"/>
                <a:gd name="connsiteX73" fmla="*/ 977374 w 1057322"/>
                <a:gd name="connsiteY73" fmla="*/ 228229 h 1085850"/>
                <a:gd name="connsiteX74" fmla="*/ 1019352 w 1057322"/>
                <a:gd name="connsiteY74" fmla="*/ 186473 h 1085850"/>
                <a:gd name="connsiteX75" fmla="*/ 966688 w 1057322"/>
                <a:gd name="connsiteY75" fmla="*/ 95524 h 1085850"/>
                <a:gd name="connsiteX76" fmla="*/ 801256 w 1057322"/>
                <a:gd name="connsiteY76" fmla="*/ 0 h 1085850"/>
                <a:gd name="connsiteX77" fmla="*/ 394451 w 1057322"/>
                <a:gd name="connsiteY77" fmla="*/ 0 h 1085850"/>
                <a:gd name="connsiteX78" fmla="*/ 229019 w 1057322"/>
                <a:gd name="connsiteY78" fmla="*/ 95524 h 1085850"/>
                <a:gd name="connsiteX79" fmla="*/ 89347 w 1057322"/>
                <a:gd name="connsiteY79" fmla="*/ 337290 h 1085850"/>
                <a:gd name="connsiteX80" fmla="*/ 95643 w 1057322"/>
                <a:gd name="connsiteY80" fmla="*/ 415655 h 1085850"/>
                <a:gd name="connsiteX81" fmla="*/ 487375 w 1057322"/>
                <a:gd name="connsiteY81" fmla="*/ 1041043 h 1085850"/>
                <a:gd name="connsiteX82" fmla="*/ 487375 w 1057322"/>
                <a:gd name="connsiteY82" fmla="*/ 1041043 h 1085850"/>
                <a:gd name="connsiteX83" fmla="*/ 394451 w 1057322"/>
                <a:gd name="connsiteY83" fmla="*/ 1041043 h 1085850"/>
                <a:gd name="connsiteX84" fmla="*/ 267753 w 1057322"/>
                <a:gd name="connsiteY84" fmla="*/ 968018 h 1085850"/>
                <a:gd name="connsiteX85" fmla="*/ 64350 w 1057322"/>
                <a:gd name="connsiteY85" fmla="*/ 616046 h 1085850"/>
                <a:gd name="connsiteX86" fmla="*/ 56336 w 1057322"/>
                <a:gd name="connsiteY86" fmla="*/ 485820 h 1085850"/>
                <a:gd name="connsiteX87" fmla="*/ 56527 w 1057322"/>
                <a:gd name="connsiteY87" fmla="*/ 485820 h 1085850"/>
                <a:gd name="connsiteX88" fmla="*/ 50040 w 1057322"/>
                <a:gd name="connsiteY88" fmla="*/ 440060 h 1085850"/>
                <a:gd name="connsiteX89" fmla="*/ 38210 w 1057322"/>
                <a:gd name="connsiteY89" fmla="*/ 425760 h 1085850"/>
                <a:gd name="connsiteX90" fmla="*/ 25616 w 1057322"/>
                <a:gd name="connsiteY90" fmla="*/ 447496 h 1085850"/>
                <a:gd name="connsiteX91" fmla="*/ 25616 w 1057322"/>
                <a:gd name="connsiteY91" fmla="*/ 638354 h 1085850"/>
                <a:gd name="connsiteX92" fmla="*/ 229019 w 1057322"/>
                <a:gd name="connsiteY92" fmla="*/ 990326 h 1085850"/>
                <a:gd name="connsiteX93" fmla="*/ 394451 w 1057322"/>
                <a:gd name="connsiteY93" fmla="*/ 1085850 h 1085850"/>
                <a:gd name="connsiteX94" fmla="*/ 486421 w 1057322"/>
                <a:gd name="connsiteY94" fmla="*/ 1042378 h 1085850"/>
                <a:gd name="connsiteX95" fmla="*/ 487375 w 1057322"/>
                <a:gd name="connsiteY95" fmla="*/ 1041043 h 1085850"/>
                <a:gd name="connsiteX96" fmla="*/ 1005804 w 1057322"/>
                <a:gd name="connsiteY96" fmla="*/ 831500 h 1085850"/>
                <a:gd name="connsiteX97" fmla="*/ 1005804 w 1057322"/>
                <a:gd name="connsiteY97" fmla="*/ 831500 h 1085850"/>
                <a:gd name="connsiteX98" fmla="*/ 969360 w 1057322"/>
                <a:gd name="connsiteY98" fmla="*/ 867917 h 1085850"/>
                <a:gd name="connsiteX99" fmla="*/ 970695 w 1057322"/>
                <a:gd name="connsiteY99" fmla="*/ 887747 h 1085850"/>
                <a:gd name="connsiteX100" fmla="*/ 969932 w 1057322"/>
                <a:gd name="connsiteY100" fmla="*/ 895373 h 1085850"/>
                <a:gd name="connsiteX101" fmla="*/ 927954 w 1057322"/>
                <a:gd name="connsiteY101" fmla="*/ 968018 h 1085850"/>
                <a:gd name="connsiteX102" fmla="*/ 801256 w 1057322"/>
                <a:gd name="connsiteY102" fmla="*/ 1041043 h 1085850"/>
                <a:gd name="connsiteX103" fmla="*/ 609302 w 1057322"/>
                <a:gd name="connsiteY103" fmla="*/ 1041043 h 1085850"/>
                <a:gd name="connsiteX104" fmla="*/ 517523 w 1057322"/>
                <a:gd name="connsiteY104" fmla="*/ 1084706 h 1085850"/>
                <a:gd name="connsiteX105" fmla="*/ 516569 w 1057322"/>
                <a:gd name="connsiteY105" fmla="*/ 1085850 h 1085850"/>
                <a:gd name="connsiteX106" fmla="*/ 801256 w 1057322"/>
                <a:gd name="connsiteY106" fmla="*/ 1085850 h 1085850"/>
                <a:gd name="connsiteX107" fmla="*/ 966688 w 1057322"/>
                <a:gd name="connsiteY107" fmla="*/ 990326 h 1085850"/>
                <a:gd name="connsiteX108" fmla="*/ 1004850 w 1057322"/>
                <a:gd name="connsiteY108" fmla="*/ 924355 h 1085850"/>
                <a:gd name="connsiteX109" fmla="*/ 1013246 w 1057322"/>
                <a:gd name="connsiteY109" fmla="*/ 919588 h 1085850"/>
                <a:gd name="connsiteX110" fmla="*/ 1057323 w 1057322"/>
                <a:gd name="connsiteY110" fmla="*/ 875353 h 1085850"/>
                <a:gd name="connsiteX111" fmla="*/ 1005804 w 1057322"/>
                <a:gd name="connsiteY111" fmla="*/ 831500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1057322" h="1085850">
                  <a:moveTo>
                    <a:pt x="768056" y="966302"/>
                  </a:moveTo>
                  <a:lnTo>
                    <a:pt x="427652" y="966302"/>
                  </a:lnTo>
                  <a:cubicBezTo>
                    <a:pt x="381857" y="966302"/>
                    <a:pt x="338925" y="941515"/>
                    <a:pt x="316028" y="901856"/>
                  </a:cubicBezTo>
                  <a:lnTo>
                    <a:pt x="146017" y="607275"/>
                  </a:lnTo>
                  <a:cubicBezTo>
                    <a:pt x="122929" y="567616"/>
                    <a:pt x="122929" y="518234"/>
                    <a:pt x="146017" y="478575"/>
                  </a:cubicBezTo>
                  <a:lnTo>
                    <a:pt x="316028" y="183994"/>
                  </a:lnTo>
                  <a:cubicBezTo>
                    <a:pt x="338925" y="144335"/>
                    <a:pt x="381857" y="119548"/>
                    <a:pt x="427652" y="119548"/>
                  </a:cubicBezTo>
                  <a:lnTo>
                    <a:pt x="465814" y="119548"/>
                  </a:lnTo>
                  <a:cubicBezTo>
                    <a:pt x="502449" y="119548"/>
                    <a:pt x="536985" y="135946"/>
                    <a:pt x="560264" y="164355"/>
                  </a:cubicBezTo>
                  <a:lnTo>
                    <a:pt x="427652" y="164355"/>
                  </a:lnTo>
                  <a:cubicBezTo>
                    <a:pt x="397695" y="164355"/>
                    <a:pt x="369836" y="180371"/>
                    <a:pt x="354762" y="206302"/>
                  </a:cubicBezTo>
                  <a:lnTo>
                    <a:pt x="184751" y="500883"/>
                  </a:lnTo>
                  <a:cubicBezTo>
                    <a:pt x="169677" y="526814"/>
                    <a:pt x="169677" y="559036"/>
                    <a:pt x="184751" y="584967"/>
                  </a:cubicBezTo>
                  <a:lnTo>
                    <a:pt x="354762" y="879548"/>
                  </a:lnTo>
                  <a:cubicBezTo>
                    <a:pt x="369836" y="905479"/>
                    <a:pt x="397695" y="921495"/>
                    <a:pt x="427652" y="921495"/>
                  </a:cubicBezTo>
                  <a:lnTo>
                    <a:pt x="768056" y="921495"/>
                  </a:lnTo>
                  <a:cubicBezTo>
                    <a:pt x="798013" y="921495"/>
                    <a:pt x="825871" y="905479"/>
                    <a:pt x="840945" y="879548"/>
                  </a:cubicBezTo>
                  <a:lnTo>
                    <a:pt x="877580" y="815865"/>
                  </a:lnTo>
                  <a:cubicBezTo>
                    <a:pt x="879679" y="812433"/>
                    <a:pt x="879107" y="807857"/>
                    <a:pt x="876435" y="804807"/>
                  </a:cubicBezTo>
                  <a:lnTo>
                    <a:pt x="833694" y="759237"/>
                  </a:lnTo>
                  <a:cubicBezTo>
                    <a:pt x="831595" y="757140"/>
                    <a:pt x="828733" y="755996"/>
                    <a:pt x="825680" y="756377"/>
                  </a:cubicBezTo>
                  <a:cubicBezTo>
                    <a:pt x="822818" y="756758"/>
                    <a:pt x="820147" y="758474"/>
                    <a:pt x="818811" y="760953"/>
                  </a:cubicBezTo>
                  <a:lnTo>
                    <a:pt x="789235" y="811861"/>
                  </a:lnTo>
                  <a:cubicBezTo>
                    <a:pt x="778169" y="831119"/>
                    <a:pt x="757561" y="843131"/>
                    <a:pt x="735236" y="843131"/>
                  </a:cubicBezTo>
                  <a:lnTo>
                    <a:pt x="460471" y="843131"/>
                  </a:lnTo>
                  <a:cubicBezTo>
                    <a:pt x="438146" y="843131"/>
                    <a:pt x="417539" y="831119"/>
                    <a:pt x="406472" y="811861"/>
                  </a:cubicBezTo>
                  <a:lnTo>
                    <a:pt x="269089" y="574099"/>
                  </a:lnTo>
                  <a:cubicBezTo>
                    <a:pt x="257831" y="554842"/>
                    <a:pt x="257831" y="531008"/>
                    <a:pt x="269089" y="511751"/>
                  </a:cubicBezTo>
                  <a:lnTo>
                    <a:pt x="406472" y="273989"/>
                  </a:lnTo>
                  <a:cubicBezTo>
                    <a:pt x="417539" y="254541"/>
                    <a:pt x="438146" y="242719"/>
                    <a:pt x="460471" y="242719"/>
                  </a:cubicBezTo>
                  <a:lnTo>
                    <a:pt x="735236" y="242719"/>
                  </a:lnTo>
                  <a:cubicBezTo>
                    <a:pt x="757561" y="242719"/>
                    <a:pt x="778169" y="254541"/>
                    <a:pt x="789235" y="273989"/>
                  </a:cubicBezTo>
                  <a:lnTo>
                    <a:pt x="832740" y="349112"/>
                  </a:lnTo>
                  <a:cubicBezTo>
                    <a:pt x="833885" y="351209"/>
                    <a:pt x="835984" y="352544"/>
                    <a:pt x="838274" y="353497"/>
                  </a:cubicBezTo>
                  <a:cubicBezTo>
                    <a:pt x="856210" y="359598"/>
                    <a:pt x="868231" y="376377"/>
                    <a:pt x="868231" y="395063"/>
                  </a:cubicBezTo>
                  <a:cubicBezTo>
                    <a:pt x="868231" y="421947"/>
                    <a:pt x="844189" y="443301"/>
                    <a:pt x="816521" y="438916"/>
                  </a:cubicBezTo>
                  <a:cubicBezTo>
                    <a:pt x="799730" y="436247"/>
                    <a:pt x="785610" y="423472"/>
                    <a:pt x="781222" y="407075"/>
                  </a:cubicBezTo>
                  <a:cubicBezTo>
                    <a:pt x="777596" y="394109"/>
                    <a:pt x="779886" y="380763"/>
                    <a:pt x="787327" y="370085"/>
                  </a:cubicBezTo>
                  <a:cubicBezTo>
                    <a:pt x="789426" y="367225"/>
                    <a:pt x="789235" y="363030"/>
                    <a:pt x="787327" y="359980"/>
                  </a:cubicBezTo>
                  <a:lnTo>
                    <a:pt x="750501" y="296297"/>
                  </a:lnTo>
                  <a:cubicBezTo>
                    <a:pt x="747448" y="290768"/>
                    <a:pt x="741533" y="287526"/>
                    <a:pt x="735236" y="287526"/>
                  </a:cubicBezTo>
                  <a:lnTo>
                    <a:pt x="460471" y="287526"/>
                  </a:lnTo>
                  <a:cubicBezTo>
                    <a:pt x="454174" y="287526"/>
                    <a:pt x="448259" y="290768"/>
                    <a:pt x="445206" y="296297"/>
                  </a:cubicBezTo>
                  <a:lnTo>
                    <a:pt x="307823" y="534059"/>
                  </a:lnTo>
                  <a:cubicBezTo>
                    <a:pt x="304580" y="539588"/>
                    <a:pt x="304580" y="546262"/>
                    <a:pt x="307823" y="551791"/>
                  </a:cubicBezTo>
                  <a:lnTo>
                    <a:pt x="445206" y="789553"/>
                  </a:lnTo>
                  <a:cubicBezTo>
                    <a:pt x="448259" y="794892"/>
                    <a:pt x="454174" y="798324"/>
                    <a:pt x="460471" y="798324"/>
                  </a:cubicBezTo>
                  <a:lnTo>
                    <a:pt x="735236" y="798324"/>
                  </a:lnTo>
                  <a:cubicBezTo>
                    <a:pt x="741533" y="798324"/>
                    <a:pt x="747448" y="795082"/>
                    <a:pt x="750501" y="789553"/>
                  </a:cubicBezTo>
                  <a:lnTo>
                    <a:pt x="808698" y="688881"/>
                  </a:lnTo>
                  <a:lnTo>
                    <a:pt x="931579" y="811861"/>
                  </a:lnTo>
                  <a:lnTo>
                    <a:pt x="879679" y="901856"/>
                  </a:lnTo>
                  <a:cubicBezTo>
                    <a:pt x="856591" y="941706"/>
                    <a:pt x="814041" y="966302"/>
                    <a:pt x="768056" y="966302"/>
                  </a:cubicBezTo>
                  <a:close/>
                  <a:moveTo>
                    <a:pt x="95643" y="415655"/>
                  </a:moveTo>
                  <a:lnTo>
                    <a:pt x="95643" y="415655"/>
                  </a:lnTo>
                  <a:lnTo>
                    <a:pt x="267753" y="117832"/>
                  </a:lnTo>
                  <a:cubicBezTo>
                    <a:pt x="293894" y="72644"/>
                    <a:pt x="342360" y="44616"/>
                    <a:pt x="394451" y="44616"/>
                  </a:cubicBezTo>
                  <a:lnTo>
                    <a:pt x="801256" y="44616"/>
                  </a:lnTo>
                  <a:cubicBezTo>
                    <a:pt x="853538" y="44616"/>
                    <a:pt x="901813" y="72644"/>
                    <a:pt x="927954" y="117832"/>
                  </a:cubicBezTo>
                  <a:lnTo>
                    <a:pt x="962109" y="176939"/>
                  </a:lnTo>
                  <a:cubicBezTo>
                    <a:pt x="964399" y="180943"/>
                    <a:pt x="963444" y="185901"/>
                    <a:pt x="959819" y="188761"/>
                  </a:cubicBezTo>
                  <a:lnTo>
                    <a:pt x="915361" y="224415"/>
                  </a:lnTo>
                  <a:cubicBezTo>
                    <a:pt x="913262" y="226131"/>
                    <a:pt x="910590" y="226894"/>
                    <a:pt x="907919" y="226322"/>
                  </a:cubicBezTo>
                  <a:cubicBezTo>
                    <a:pt x="905248" y="225941"/>
                    <a:pt x="902958" y="224225"/>
                    <a:pt x="901622" y="221937"/>
                  </a:cubicBezTo>
                  <a:lnTo>
                    <a:pt x="879679" y="183994"/>
                  </a:lnTo>
                  <a:cubicBezTo>
                    <a:pt x="856591" y="144144"/>
                    <a:pt x="814041" y="119548"/>
                    <a:pt x="768056" y="119548"/>
                  </a:cubicBezTo>
                  <a:lnTo>
                    <a:pt x="589267" y="119548"/>
                  </a:lnTo>
                  <a:cubicBezTo>
                    <a:pt x="612546" y="147958"/>
                    <a:pt x="647273" y="164355"/>
                    <a:pt x="683718" y="164355"/>
                  </a:cubicBezTo>
                  <a:lnTo>
                    <a:pt x="768056" y="164355"/>
                  </a:lnTo>
                  <a:cubicBezTo>
                    <a:pt x="798013" y="164355"/>
                    <a:pt x="825871" y="180371"/>
                    <a:pt x="840945" y="206302"/>
                  </a:cubicBezTo>
                  <a:lnTo>
                    <a:pt x="898951" y="306784"/>
                  </a:lnTo>
                  <a:lnTo>
                    <a:pt x="936350" y="269222"/>
                  </a:lnTo>
                  <a:cubicBezTo>
                    <a:pt x="936731" y="269032"/>
                    <a:pt x="939593" y="267125"/>
                    <a:pt x="939975" y="266934"/>
                  </a:cubicBezTo>
                  <a:cubicBezTo>
                    <a:pt x="944173" y="265027"/>
                    <a:pt x="962872" y="245198"/>
                    <a:pt x="977374" y="228229"/>
                  </a:cubicBezTo>
                  <a:lnTo>
                    <a:pt x="1019352" y="186473"/>
                  </a:lnTo>
                  <a:lnTo>
                    <a:pt x="966688" y="95524"/>
                  </a:lnTo>
                  <a:cubicBezTo>
                    <a:pt x="932533" y="36417"/>
                    <a:pt x="869566" y="0"/>
                    <a:pt x="801256" y="0"/>
                  </a:cubicBezTo>
                  <a:lnTo>
                    <a:pt x="394451" y="0"/>
                  </a:lnTo>
                  <a:cubicBezTo>
                    <a:pt x="326523" y="0"/>
                    <a:pt x="262983" y="36608"/>
                    <a:pt x="229019" y="95524"/>
                  </a:cubicBezTo>
                  <a:lnTo>
                    <a:pt x="89347" y="337290"/>
                  </a:lnTo>
                  <a:cubicBezTo>
                    <a:pt x="75036" y="362077"/>
                    <a:pt x="77516" y="393347"/>
                    <a:pt x="95643" y="415655"/>
                  </a:cubicBezTo>
                  <a:close/>
                  <a:moveTo>
                    <a:pt x="487375" y="1041043"/>
                  </a:moveTo>
                  <a:lnTo>
                    <a:pt x="487375" y="1041043"/>
                  </a:lnTo>
                  <a:lnTo>
                    <a:pt x="394451" y="1041043"/>
                  </a:lnTo>
                  <a:cubicBezTo>
                    <a:pt x="342169" y="1041043"/>
                    <a:pt x="293894" y="1013206"/>
                    <a:pt x="267753" y="968018"/>
                  </a:cubicBezTo>
                  <a:lnTo>
                    <a:pt x="64350" y="616046"/>
                  </a:lnTo>
                  <a:cubicBezTo>
                    <a:pt x="41453" y="576196"/>
                    <a:pt x="38782" y="527767"/>
                    <a:pt x="56336" y="485820"/>
                  </a:cubicBezTo>
                  <a:lnTo>
                    <a:pt x="56527" y="485820"/>
                  </a:lnTo>
                  <a:cubicBezTo>
                    <a:pt x="63015" y="470376"/>
                    <a:pt x="60534" y="452835"/>
                    <a:pt x="50040" y="440060"/>
                  </a:cubicBezTo>
                  <a:lnTo>
                    <a:pt x="38210" y="425760"/>
                  </a:lnTo>
                  <a:lnTo>
                    <a:pt x="25616" y="447496"/>
                  </a:lnTo>
                  <a:cubicBezTo>
                    <a:pt x="-8539" y="506603"/>
                    <a:pt x="-8539" y="579247"/>
                    <a:pt x="25616" y="638354"/>
                  </a:cubicBezTo>
                  <a:lnTo>
                    <a:pt x="229019" y="990326"/>
                  </a:lnTo>
                  <a:cubicBezTo>
                    <a:pt x="262983" y="1049242"/>
                    <a:pt x="326523" y="1085850"/>
                    <a:pt x="394451" y="1085850"/>
                  </a:cubicBezTo>
                  <a:cubicBezTo>
                    <a:pt x="430132" y="1085850"/>
                    <a:pt x="463905" y="1069834"/>
                    <a:pt x="486421" y="1042378"/>
                  </a:cubicBezTo>
                  <a:lnTo>
                    <a:pt x="487375" y="1041043"/>
                  </a:lnTo>
                  <a:close/>
                  <a:moveTo>
                    <a:pt x="1005804" y="831500"/>
                  </a:moveTo>
                  <a:lnTo>
                    <a:pt x="1005804" y="831500"/>
                  </a:lnTo>
                  <a:cubicBezTo>
                    <a:pt x="987296" y="834551"/>
                    <a:pt x="973176" y="849804"/>
                    <a:pt x="969360" y="867917"/>
                  </a:cubicBezTo>
                  <a:cubicBezTo>
                    <a:pt x="968024" y="874400"/>
                    <a:pt x="968406" y="880120"/>
                    <a:pt x="970695" y="887747"/>
                  </a:cubicBezTo>
                  <a:cubicBezTo>
                    <a:pt x="971458" y="890416"/>
                    <a:pt x="971268" y="893085"/>
                    <a:pt x="969932" y="895373"/>
                  </a:cubicBezTo>
                  <a:lnTo>
                    <a:pt x="927954" y="968018"/>
                  </a:lnTo>
                  <a:cubicBezTo>
                    <a:pt x="901813" y="1013206"/>
                    <a:pt x="853538" y="1041043"/>
                    <a:pt x="801256" y="1041043"/>
                  </a:cubicBezTo>
                  <a:lnTo>
                    <a:pt x="609302" y="1041043"/>
                  </a:lnTo>
                  <a:cubicBezTo>
                    <a:pt x="573812" y="1041043"/>
                    <a:pt x="540038" y="1057059"/>
                    <a:pt x="517523" y="1084706"/>
                  </a:cubicBezTo>
                  <a:lnTo>
                    <a:pt x="516569" y="1085850"/>
                  </a:lnTo>
                  <a:lnTo>
                    <a:pt x="801256" y="1085850"/>
                  </a:lnTo>
                  <a:cubicBezTo>
                    <a:pt x="869566" y="1085850"/>
                    <a:pt x="932533" y="1049433"/>
                    <a:pt x="966688" y="990326"/>
                  </a:cubicBezTo>
                  <a:lnTo>
                    <a:pt x="1004850" y="924355"/>
                  </a:lnTo>
                  <a:cubicBezTo>
                    <a:pt x="1006567" y="921304"/>
                    <a:pt x="1009811" y="919398"/>
                    <a:pt x="1013246" y="919588"/>
                  </a:cubicBezTo>
                  <a:cubicBezTo>
                    <a:pt x="1037669" y="919588"/>
                    <a:pt x="1057323" y="899759"/>
                    <a:pt x="1057323" y="875353"/>
                  </a:cubicBezTo>
                  <a:cubicBezTo>
                    <a:pt x="1057323" y="848469"/>
                    <a:pt x="1033472" y="827115"/>
                    <a:pt x="1005804" y="831500"/>
                  </a:cubicBezTo>
                  <a:close/>
                </a:path>
              </a:pathLst>
            </a:custGeom>
            <a:solidFill>
              <a:srgbClr val="FFB506"/>
            </a:solidFill>
            <a:ln w="191" cap="flat">
              <a:noFill/>
              <a:prstDash val="solid"/>
              <a:miter/>
            </a:ln>
            <a:effectLst/>
          </p:spPr>
          <p:txBody>
            <a:bodyPr rtlCol="0" anchor="ctr"/>
            <a:lstStyle/>
            <a:p>
              <a:endParaRPr lang="en-ID"/>
            </a:p>
          </p:txBody>
        </p:sp>
      </p:grpSp>
      <p:grpSp>
        <p:nvGrpSpPr>
          <p:cNvPr id="65" name="Grup 64">
            <a:extLst>
              <a:ext uri="{FF2B5EF4-FFF2-40B4-BE49-F238E27FC236}">
                <a16:creationId xmlns:a16="http://schemas.microsoft.com/office/drawing/2014/main" id="{0721F991-432A-46A6-8CB3-0185CC0AFBA2}"/>
              </a:ext>
            </a:extLst>
          </p:cNvPr>
          <p:cNvGrpSpPr/>
          <p:nvPr/>
        </p:nvGrpSpPr>
        <p:grpSpPr>
          <a:xfrm>
            <a:off x="8916622" y="2451700"/>
            <a:ext cx="1468438" cy="1610147"/>
            <a:chOff x="7494278" y="759011"/>
            <a:chExt cx="2206074" cy="2418967"/>
          </a:xfrm>
        </p:grpSpPr>
        <p:sp>
          <p:nvSpPr>
            <p:cNvPr id="66" name="Bentuk Bebas: Bentuk 65">
              <a:extLst>
                <a:ext uri="{FF2B5EF4-FFF2-40B4-BE49-F238E27FC236}">
                  <a16:creationId xmlns:a16="http://schemas.microsoft.com/office/drawing/2014/main" id="{685E3092-6B87-47C1-A320-DD1F9D7D9DAA}"/>
                </a:ext>
              </a:extLst>
            </p:cNvPr>
            <p:cNvSpPr/>
            <p:nvPr/>
          </p:nvSpPr>
          <p:spPr>
            <a:xfrm>
              <a:off x="7640024" y="902663"/>
              <a:ext cx="2060328" cy="2275315"/>
            </a:xfrm>
            <a:custGeom>
              <a:avLst/>
              <a:gdLst>
                <a:gd name="connsiteX0" fmla="*/ 1192473 w 2060328"/>
                <a:gd name="connsiteY0" fmla="*/ 44582 h 2275315"/>
                <a:gd name="connsiteX1" fmla="*/ 1545246 w 2060328"/>
                <a:gd name="connsiteY1" fmla="*/ 247676 h 2275315"/>
                <a:gd name="connsiteX2" fmla="*/ 1899676 w 2060328"/>
                <a:gd name="connsiteY2" fmla="*/ 452421 h 2275315"/>
                <a:gd name="connsiteX3" fmla="*/ 2060329 w 2060328"/>
                <a:gd name="connsiteY3" fmla="*/ 731470 h 2275315"/>
                <a:gd name="connsiteX4" fmla="*/ 2060329 w 2060328"/>
                <a:gd name="connsiteY4" fmla="*/ 1137658 h 2275315"/>
                <a:gd name="connsiteX5" fmla="*/ 2060329 w 2060328"/>
                <a:gd name="connsiteY5" fmla="*/ 1545498 h 2275315"/>
                <a:gd name="connsiteX6" fmla="*/ 1899676 w 2060328"/>
                <a:gd name="connsiteY6" fmla="*/ 1824546 h 2275315"/>
                <a:gd name="connsiteX7" fmla="*/ 1545246 w 2060328"/>
                <a:gd name="connsiteY7" fmla="*/ 2027640 h 2275315"/>
                <a:gd name="connsiteX8" fmla="*/ 1192473 w 2060328"/>
                <a:gd name="connsiteY8" fmla="*/ 2230734 h 2275315"/>
                <a:gd name="connsiteX9" fmla="*/ 867855 w 2060328"/>
                <a:gd name="connsiteY9" fmla="*/ 2230734 h 2275315"/>
                <a:gd name="connsiteX10" fmla="*/ 515082 w 2060328"/>
                <a:gd name="connsiteY10" fmla="*/ 2027640 h 2275315"/>
                <a:gd name="connsiteX11" fmla="*/ 162309 w 2060328"/>
                <a:gd name="connsiteY11" fmla="*/ 1824546 h 2275315"/>
                <a:gd name="connsiteX12" fmla="*/ 0 w 2060328"/>
                <a:gd name="connsiteY12" fmla="*/ 1545498 h 2275315"/>
                <a:gd name="connsiteX13" fmla="*/ 0 w 2060328"/>
                <a:gd name="connsiteY13" fmla="*/ 1137658 h 2275315"/>
                <a:gd name="connsiteX14" fmla="*/ 0 w 2060328"/>
                <a:gd name="connsiteY14" fmla="*/ 731470 h 2275315"/>
                <a:gd name="connsiteX15" fmla="*/ 162309 w 2060328"/>
                <a:gd name="connsiteY15" fmla="*/ 452421 h 2275315"/>
                <a:gd name="connsiteX16" fmla="*/ 515082 w 2060328"/>
                <a:gd name="connsiteY16" fmla="*/ 247676 h 2275315"/>
                <a:gd name="connsiteX17" fmla="*/ 867855 w 2060328"/>
                <a:gd name="connsiteY17" fmla="*/ 44582 h 2275315"/>
                <a:gd name="connsiteX18" fmla="*/ 1192473 w 2060328"/>
                <a:gd name="connsiteY18" fmla="*/ 44582 h 227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060328" h="2275315">
                  <a:moveTo>
                    <a:pt x="1192473" y="44582"/>
                  </a:moveTo>
                  <a:lnTo>
                    <a:pt x="1545246" y="247676"/>
                  </a:lnTo>
                  <a:lnTo>
                    <a:pt x="1899676" y="452421"/>
                  </a:lnTo>
                  <a:cubicBezTo>
                    <a:pt x="2002361" y="511864"/>
                    <a:pt x="2060329" y="612585"/>
                    <a:pt x="2060329" y="731470"/>
                  </a:cubicBezTo>
                  <a:lnTo>
                    <a:pt x="2060329" y="1137658"/>
                  </a:lnTo>
                  <a:lnTo>
                    <a:pt x="2060329" y="1545498"/>
                  </a:lnTo>
                  <a:cubicBezTo>
                    <a:pt x="2060329" y="1664382"/>
                    <a:pt x="2002361" y="1765104"/>
                    <a:pt x="1899676" y="1824546"/>
                  </a:cubicBezTo>
                  <a:lnTo>
                    <a:pt x="1545246" y="2027640"/>
                  </a:lnTo>
                  <a:lnTo>
                    <a:pt x="1192473" y="2230734"/>
                  </a:lnTo>
                  <a:cubicBezTo>
                    <a:pt x="1089788" y="2290177"/>
                    <a:pt x="972197" y="2290177"/>
                    <a:pt x="867855" y="2230734"/>
                  </a:cubicBezTo>
                  <a:lnTo>
                    <a:pt x="515082" y="2027640"/>
                  </a:lnTo>
                  <a:lnTo>
                    <a:pt x="162309" y="1824546"/>
                  </a:lnTo>
                  <a:cubicBezTo>
                    <a:pt x="57967" y="1765104"/>
                    <a:pt x="0" y="1664382"/>
                    <a:pt x="0" y="1545498"/>
                  </a:cubicBezTo>
                  <a:lnTo>
                    <a:pt x="0" y="1137658"/>
                  </a:lnTo>
                  <a:lnTo>
                    <a:pt x="0" y="731470"/>
                  </a:lnTo>
                  <a:cubicBezTo>
                    <a:pt x="0" y="612585"/>
                    <a:pt x="57967" y="511864"/>
                    <a:pt x="162309" y="452421"/>
                  </a:cubicBezTo>
                  <a:lnTo>
                    <a:pt x="515082" y="247676"/>
                  </a:lnTo>
                  <a:lnTo>
                    <a:pt x="867855" y="44582"/>
                  </a:lnTo>
                  <a:cubicBezTo>
                    <a:pt x="972197" y="-14861"/>
                    <a:pt x="1089788" y="-14861"/>
                    <a:pt x="1192473" y="44582"/>
                  </a:cubicBezTo>
                  <a:close/>
                </a:path>
              </a:pathLst>
            </a:custGeom>
            <a:solidFill>
              <a:srgbClr val="2D2D7D">
                <a:alpha val="50000"/>
              </a:srgbClr>
            </a:solidFill>
            <a:ln w="7209" cap="flat">
              <a:noFill/>
              <a:prstDash val="solid"/>
              <a:miter/>
            </a:ln>
          </p:spPr>
          <p:txBody>
            <a:bodyPr rtlCol="0" anchor="ctr"/>
            <a:lstStyle/>
            <a:p>
              <a:endParaRPr lang="en-ID"/>
            </a:p>
          </p:txBody>
        </p:sp>
        <p:sp>
          <p:nvSpPr>
            <p:cNvPr id="67" name="Bentuk Bebas: Bentuk 66">
              <a:extLst>
                <a:ext uri="{FF2B5EF4-FFF2-40B4-BE49-F238E27FC236}">
                  <a16:creationId xmlns:a16="http://schemas.microsoft.com/office/drawing/2014/main" id="{29F800E1-6EB7-4BA7-A4E7-EB03297E5B21}"/>
                </a:ext>
              </a:extLst>
            </p:cNvPr>
            <p:cNvSpPr/>
            <p:nvPr/>
          </p:nvSpPr>
          <p:spPr>
            <a:xfrm>
              <a:off x="7494278" y="759011"/>
              <a:ext cx="2061984" cy="2270362"/>
            </a:xfrm>
            <a:custGeom>
              <a:avLst/>
              <a:gdLst>
                <a:gd name="connsiteX0" fmla="*/ 0 w 2061984"/>
                <a:gd name="connsiteY0" fmla="*/ 1309380 h 2270362"/>
                <a:gd name="connsiteX1" fmla="*/ 283212 w 2061984"/>
                <a:gd name="connsiteY1" fmla="*/ 1890593 h 2270362"/>
                <a:gd name="connsiteX2" fmla="*/ 0 w 2061984"/>
                <a:gd name="connsiteY2" fmla="*/ 1547149 h 2270362"/>
                <a:gd name="connsiteX3" fmla="*/ 119247 w 2061984"/>
                <a:gd name="connsiteY3" fmla="*/ 1791522 h 2270362"/>
                <a:gd name="connsiteX4" fmla="*/ 0 w 2061984"/>
                <a:gd name="connsiteY4" fmla="*/ 1071611 h 2270362"/>
                <a:gd name="connsiteX5" fmla="*/ 445521 w 2061984"/>
                <a:gd name="connsiteY5" fmla="*/ 1983058 h 2270362"/>
                <a:gd name="connsiteX6" fmla="*/ 0 w 2061984"/>
                <a:gd name="connsiteY6" fmla="*/ 833842 h 2270362"/>
                <a:gd name="connsiteX7" fmla="*/ 606174 w 2061984"/>
                <a:gd name="connsiteY7" fmla="*/ 2075524 h 2270362"/>
                <a:gd name="connsiteX8" fmla="*/ 14906 w 2061984"/>
                <a:gd name="connsiteY8" fmla="*/ 625794 h 2270362"/>
                <a:gd name="connsiteX9" fmla="*/ 766827 w 2061984"/>
                <a:gd name="connsiteY9" fmla="*/ 2167990 h 2270362"/>
                <a:gd name="connsiteX10" fmla="*/ 77842 w 2061984"/>
                <a:gd name="connsiteY10" fmla="*/ 516817 h 2270362"/>
                <a:gd name="connsiteX11" fmla="*/ 924167 w 2061984"/>
                <a:gd name="connsiteY11" fmla="*/ 2252200 h 2270362"/>
                <a:gd name="connsiteX12" fmla="*/ 160653 w 2061984"/>
                <a:gd name="connsiteY12" fmla="*/ 447468 h 2270362"/>
                <a:gd name="connsiteX13" fmla="*/ 1048383 w 2061984"/>
                <a:gd name="connsiteY13" fmla="*/ 2270363 h 2270362"/>
                <a:gd name="connsiteX14" fmla="*/ 250088 w 2061984"/>
                <a:gd name="connsiteY14" fmla="*/ 396281 h 2270362"/>
                <a:gd name="connsiteX15" fmla="*/ 1152724 w 2061984"/>
                <a:gd name="connsiteY15" fmla="*/ 2245595 h 2270362"/>
                <a:gd name="connsiteX16" fmla="*/ 341180 w 2061984"/>
                <a:gd name="connsiteY16" fmla="*/ 343444 h 2270362"/>
                <a:gd name="connsiteX17" fmla="*/ 1245472 w 2061984"/>
                <a:gd name="connsiteY17" fmla="*/ 2196060 h 2270362"/>
                <a:gd name="connsiteX18" fmla="*/ 432272 w 2061984"/>
                <a:gd name="connsiteY18" fmla="*/ 292258 h 2270362"/>
                <a:gd name="connsiteX19" fmla="*/ 1334907 w 2061984"/>
                <a:gd name="connsiteY19" fmla="*/ 2144873 h 2270362"/>
                <a:gd name="connsiteX20" fmla="*/ 521707 w 2061984"/>
                <a:gd name="connsiteY20" fmla="*/ 239420 h 2270362"/>
                <a:gd name="connsiteX21" fmla="*/ 1425999 w 2061984"/>
                <a:gd name="connsiteY21" fmla="*/ 2092036 h 2270362"/>
                <a:gd name="connsiteX22" fmla="*/ 612799 w 2061984"/>
                <a:gd name="connsiteY22" fmla="*/ 188234 h 2270362"/>
                <a:gd name="connsiteX23" fmla="*/ 1517091 w 2061984"/>
                <a:gd name="connsiteY23" fmla="*/ 2040849 h 2270362"/>
                <a:gd name="connsiteX24" fmla="*/ 703890 w 2061984"/>
                <a:gd name="connsiteY24" fmla="*/ 135396 h 2270362"/>
                <a:gd name="connsiteX25" fmla="*/ 1606526 w 2061984"/>
                <a:gd name="connsiteY25" fmla="*/ 1988012 h 2270362"/>
                <a:gd name="connsiteX26" fmla="*/ 793326 w 2061984"/>
                <a:gd name="connsiteY26" fmla="*/ 82559 h 2270362"/>
                <a:gd name="connsiteX27" fmla="*/ 1697618 w 2061984"/>
                <a:gd name="connsiteY27" fmla="*/ 1936826 h 2270362"/>
                <a:gd name="connsiteX28" fmla="*/ 884418 w 2061984"/>
                <a:gd name="connsiteY28" fmla="*/ 31372 h 2270362"/>
                <a:gd name="connsiteX29" fmla="*/ 1788710 w 2061984"/>
                <a:gd name="connsiteY29" fmla="*/ 1883988 h 2270362"/>
                <a:gd name="connsiteX30" fmla="*/ 985447 w 2061984"/>
                <a:gd name="connsiteY30" fmla="*/ 0 h 2270362"/>
                <a:gd name="connsiteX31" fmla="*/ 1878145 w 2061984"/>
                <a:gd name="connsiteY31" fmla="*/ 1831151 h 2270362"/>
                <a:gd name="connsiteX32" fmla="*/ 1103038 w 2061984"/>
                <a:gd name="connsiteY32" fmla="*/ 4954 h 2270362"/>
                <a:gd name="connsiteX33" fmla="*/ 1964268 w 2061984"/>
                <a:gd name="connsiteY33" fmla="*/ 1771708 h 2270362"/>
                <a:gd name="connsiteX34" fmla="*/ 1253753 w 2061984"/>
                <a:gd name="connsiteY34" fmla="*/ 75954 h 2270362"/>
                <a:gd name="connsiteX35" fmla="*/ 2033829 w 2061984"/>
                <a:gd name="connsiteY35" fmla="*/ 1674289 h 2270362"/>
                <a:gd name="connsiteX36" fmla="*/ 1414406 w 2061984"/>
                <a:gd name="connsiteY36" fmla="*/ 168420 h 2270362"/>
                <a:gd name="connsiteX37" fmla="*/ 2061985 w 2061984"/>
                <a:gd name="connsiteY37" fmla="*/ 1494311 h 2270362"/>
                <a:gd name="connsiteX38" fmla="*/ 1576715 w 2061984"/>
                <a:gd name="connsiteY38" fmla="*/ 260885 h 2270362"/>
                <a:gd name="connsiteX39" fmla="*/ 2061985 w 2061984"/>
                <a:gd name="connsiteY39" fmla="*/ 1256542 h 2270362"/>
                <a:gd name="connsiteX40" fmla="*/ 1737367 w 2061984"/>
                <a:gd name="connsiteY40" fmla="*/ 353351 h 2270362"/>
                <a:gd name="connsiteX41" fmla="*/ 2061985 w 2061984"/>
                <a:gd name="connsiteY41" fmla="*/ 1018774 h 2270362"/>
                <a:gd name="connsiteX42" fmla="*/ 1898020 w 2061984"/>
                <a:gd name="connsiteY42" fmla="*/ 445817 h 2270362"/>
                <a:gd name="connsiteX43" fmla="*/ 2061985 w 2061984"/>
                <a:gd name="connsiteY43" fmla="*/ 781005 h 2270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061984" h="2270362">
                  <a:moveTo>
                    <a:pt x="0" y="1309380"/>
                  </a:moveTo>
                  <a:lnTo>
                    <a:pt x="283212" y="1890593"/>
                  </a:lnTo>
                  <a:moveTo>
                    <a:pt x="0" y="1547149"/>
                  </a:moveTo>
                  <a:lnTo>
                    <a:pt x="119247" y="1791522"/>
                  </a:lnTo>
                  <a:moveTo>
                    <a:pt x="0" y="1071611"/>
                  </a:moveTo>
                  <a:lnTo>
                    <a:pt x="445521" y="1983058"/>
                  </a:lnTo>
                  <a:moveTo>
                    <a:pt x="0" y="833842"/>
                  </a:moveTo>
                  <a:lnTo>
                    <a:pt x="606174" y="2075524"/>
                  </a:lnTo>
                  <a:moveTo>
                    <a:pt x="14906" y="625794"/>
                  </a:moveTo>
                  <a:lnTo>
                    <a:pt x="766827" y="2167990"/>
                  </a:lnTo>
                  <a:moveTo>
                    <a:pt x="77842" y="516817"/>
                  </a:moveTo>
                  <a:lnTo>
                    <a:pt x="924167" y="2252200"/>
                  </a:lnTo>
                  <a:moveTo>
                    <a:pt x="160653" y="447468"/>
                  </a:moveTo>
                  <a:lnTo>
                    <a:pt x="1048383" y="2270363"/>
                  </a:lnTo>
                  <a:moveTo>
                    <a:pt x="250088" y="396281"/>
                  </a:moveTo>
                  <a:lnTo>
                    <a:pt x="1152724" y="2245595"/>
                  </a:lnTo>
                  <a:moveTo>
                    <a:pt x="341180" y="343444"/>
                  </a:moveTo>
                  <a:lnTo>
                    <a:pt x="1245472" y="2196060"/>
                  </a:lnTo>
                  <a:moveTo>
                    <a:pt x="432272" y="292258"/>
                  </a:moveTo>
                  <a:lnTo>
                    <a:pt x="1334907" y="2144873"/>
                  </a:lnTo>
                  <a:moveTo>
                    <a:pt x="521707" y="239420"/>
                  </a:moveTo>
                  <a:lnTo>
                    <a:pt x="1425999" y="2092036"/>
                  </a:lnTo>
                  <a:moveTo>
                    <a:pt x="612799" y="188234"/>
                  </a:moveTo>
                  <a:lnTo>
                    <a:pt x="1517091" y="2040849"/>
                  </a:lnTo>
                  <a:moveTo>
                    <a:pt x="703890" y="135396"/>
                  </a:moveTo>
                  <a:lnTo>
                    <a:pt x="1606526" y="1988012"/>
                  </a:lnTo>
                  <a:moveTo>
                    <a:pt x="793326" y="82559"/>
                  </a:moveTo>
                  <a:lnTo>
                    <a:pt x="1697618" y="1936826"/>
                  </a:lnTo>
                  <a:moveTo>
                    <a:pt x="884418" y="31372"/>
                  </a:moveTo>
                  <a:lnTo>
                    <a:pt x="1788710" y="1883988"/>
                  </a:lnTo>
                  <a:moveTo>
                    <a:pt x="985447" y="0"/>
                  </a:moveTo>
                  <a:lnTo>
                    <a:pt x="1878145" y="1831151"/>
                  </a:lnTo>
                  <a:moveTo>
                    <a:pt x="1103038" y="4954"/>
                  </a:moveTo>
                  <a:lnTo>
                    <a:pt x="1964268" y="1771708"/>
                  </a:lnTo>
                  <a:moveTo>
                    <a:pt x="1253753" y="75954"/>
                  </a:moveTo>
                  <a:lnTo>
                    <a:pt x="2033829" y="1674289"/>
                  </a:lnTo>
                  <a:moveTo>
                    <a:pt x="1414406" y="168420"/>
                  </a:moveTo>
                  <a:lnTo>
                    <a:pt x="2061985" y="1494311"/>
                  </a:lnTo>
                  <a:moveTo>
                    <a:pt x="1576715" y="260885"/>
                  </a:moveTo>
                  <a:lnTo>
                    <a:pt x="2061985" y="1256542"/>
                  </a:lnTo>
                  <a:moveTo>
                    <a:pt x="1737367" y="353351"/>
                  </a:moveTo>
                  <a:lnTo>
                    <a:pt x="2061985" y="1018774"/>
                  </a:lnTo>
                  <a:moveTo>
                    <a:pt x="1898020" y="445817"/>
                  </a:moveTo>
                  <a:lnTo>
                    <a:pt x="2061985" y="781005"/>
                  </a:lnTo>
                </a:path>
              </a:pathLst>
            </a:custGeom>
            <a:noFill/>
            <a:ln w="12700" cap="flat">
              <a:solidFill>
                <a:srgbClr val="2D2D7D"/>
              </a:solidFill>
              <a:prstDash val="solid"/>
              <a:miter/>
            </a:ln>
          </p:spPr>
          <p:txBody>
            <a:bodyPr rtlCol="0" anchor="ctr"/>
            <a:lstStyle/>
            <a:p>
              <a:endParaRPr lang="en-ID"/>
            </a:p>
          </p:txBody>
        </p:sp>
      </p:grpSp>
      <p:sp>
        <p:nvSpPr>
          <p:cNvPr id="3" name="Kotak Teks 3">
            <a:extLst>
              <a:ext uri="{FF2B5EF4-FFF2-40B4-BE49-F238E27FC236}">
                <a16:creationId xmlns:a16="http://schemas.microsoft.com/office/drawing/2014/main" id="{10E2F13E-82D4-41A9-AB64-0A42E2C82808}"/>
              </a:ext>
            </a:extLst>
          </p:cNvPr>
          <p:cNvSpPr txBox="1"/>
          <p:nvPr/>
        </p:nvSpPr>
        <p:spPr>
          <a:xfrm>
            <a:off x="5875391" y="2514767"/>
            <a:ext cx="5120560" cy="1384995"/>
          </a:xfrm>
          <a:prstGeom prst="rect">
            <a:avLst/>
          </a:prstGeom>
          <a:noFill/>
        </p:spPr>
        <p:txBody>
          <a:bodyPr wrap="square" rtlCol="0">
            <a:spAutoFit/>
          </a:bodyPr>
          <a:lstStyle/>
          <a:p>
            <a:r>
              <a:rPr lang="en-US" sz="8300" b="1">
                <a:solidFill>
                  <a:srgbClr val="FFB506"/>
                </a:solidFill>
                <a:latin typeface="Poppins" pitchFamily="2" charset="77"/>
                <a:ea typeface="Roboto" panose="02000000000000000000" pitchFamily="2" charset="0"/>
                <a:cs typeface="Poppins" pitchFamily="2" charset="77"/>
              </a:rPr>
              <a:t>Cry</a:t>
            </a:r>
            <a:r>
              <a:rPr lang="en-US" sz="8300" b="1">
                <a:solidFill>
                  <a:schemeClr val="bg1"/>
                </a:solidFill>
                <a:latin typeface="Poppins" pitchFamily="2" charset="77"/>
                <a:ea typeface="Roboto" panose="02000000000000000000" pitchFamily="2" charset="0"/>
                <a:cs typeface="Poppins" pitchFamily="2" charset="77"/>
              </a:rPr>
              <a:t>pton.</a:t>
            </a:r>
            <a:endParaRPr lang="en-ID" sz="8300" b="1" dirty="0">
              <a:solidFill>
                <a:schemeClr val="bg1"/>
              </a:solidFill>
              <a:latin typeface="Poppins" pitchFamily="2" charset="77"/>
              <a:ea typeface="Roboto" panose="02000000000000000000" pitchFamily="2" charset="0"/>
              <a:cs typeface="Poppins" pitchFamily="2" charset="77"/>
            </a:endParaRPr>
          </a:p>
        </p:txBody>
      </p:sp>
      <p:sp>
        <p:nvSpPr>
          <p:cNvPr id="236" name="Kotak Teks 22">
            <a:extLst>
              <a:ext uri="{FF2B5EF4-FFF2-40B4-BE49-F238E27FC236}">
                <a16:creationId xmlns:a16="http://schemas.microsoft.com/office/drawing/2014/main" id="{8604DE97-5C09-D448-9BF1-9E54F37F1017}"/>
              </a:ext>
            </a:extLst>
          </p:cNvPr>
          <p:cNvSpPr txBox="1"/>
          <p:nvPr/>
        </p:nvSpPr>
        <p:spPr>
          <a:xfrm>
            <a:off x="6007261" y="4059611"/>
            <a:ext cx="5013257" cy="276999"/>
          </a:xfrm>
          <a:prstGeom prst="rect">
            <a:avLst/>
          </a:prstGeom>
          <a:noFill/>
        </p:spPr>
        <p:txBody>
          <a:bodyPr wrap="square" rtlCol="0">
            <a:spAutoFit/>
          </a:bodyPr>
          <a:lstStyle/>
          <a:p>
            <a:r>
              <a:rPr lang="en-ID" sz="1200">
                <a:solidFill>
                  <a:schemeClr val="bg1"/>
                </a:solidFill>
                <a:latin typeface="Poppins" pitchFamily="2" charset="77"/>
                <a:cs typeface="Poppins" pitchFamily="2" charset="77"/>
              </a:rPr>
              <a:t>Cryptocurrency, Blockchain, &amp; Bitcoin Technology</a:t>
            </a:r>
          </a:p>
        </p:txBody>
      </p:sp>
      <p:sp>
        <p:nvSpPr>
          <p:cNvPr id="239" name="Oval 238">
            <a:extLst>
              <a:ext uri="{FF2B5EF4-FFF2-40B4-BE49-F238E27FC236}">
                <a16:creationId xmlns:a16="http://schemas.microsoft.com/office/drawing/2014/main" id="{4A27C660-3218-914C-81EB-885FF0725D33}"/>
              </a:ext>
            </a:extLst>
          </p:cNvPr>
          <p:cNvSpPr/>
          <p:nvPr/>
        </p:nvSpPr>
        <p:spPr>
          <a:xfrm>
            <a:off x="8563067" y="5713112"/>
            <a:ext cx="213492" cy="213492"/>
          </a:xfrm>
          <a:prstGeom prst="ellipse">
            <a:avLst/>
          </a:prstGeom>
          <a:noFill/>
          <a:ln w="38100" cap="flat">
            <a:solidFill>
              <a:srgbClr val="FF6092"/>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240" name="Oval 239">
            <a:extLst>
              <a:ext uri="{FF2B5EF4-FFF2-40B4-BE49-F238E27FC236}">
                <a16:creationId xmlns:a16="http://schemas.microsoft.com/office/drawing/2014/main" id="{964C48FB-46F5-3441-9C84-4E829DA98444}"/>
              </a:ext>
            </a:extLst>
          </p:cNvPr>
          <p:cNvSpPr/>
          <p:nvPr/>
        </p:nvSpPr>
        <p:spPr>
          <a:xfrm>
            <a:off x="11176853" y="2625628"/>
            <a:ext cx="213492" cy="213492"/>
          </a:xfrm>
          <a:prstGeom prst="ellipse">
            <a:avLst/>
          </a:prstGeom>
          <a:noFill/>
          <a:ln w="38100" cap="flat">
            <a:solidFill>
              <a:srgbClr val="9933FF"/>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241" name="Segitiga Sama Kaki 16">
            <a:extLst>
              <a:ext uri="{FF2B5EF4-FFF2-40B4-BE49-F238E27FC236}">
                <a16:creationId xmlns:a16="http://schemas.microsoft.com/office/drawing/2014/main" id="{FE4DA1F9-0447-1D41-A78A-E0E116B03FC4}"/>
              </a:ext>
            </a:extLst>
          </p:cNvPr>
          <p:cNvSpPr/>
          <p:nvPr/>
        </p:nvSpPr>
        <p:spPr>
          <a:xfrm rot="1825924">
            <a:off x="10695369" y="5163100"/>
            <a:ext cx="159171" cy="137217"/>
          </a:xfrm>
          <a:prstGeom prst="triangle">
            <a:avLst/>
          </a:prstGeom>
          <a:noFill/>
          <a:ln w="38100" cap="flat">
            <a:solidFill>
              <a:srgbClr val="FFB506"/>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grpSp>
        <p:nvGrpSpPr>
          <p:cNvPr id="2" name="Group 1">
            <a:extLst>
              <a:ext uri="{FF2B5EF4-FFF2-40B4-BE49-F238E27FC236}">
                <a16:creationId xmlns:a16="http://schemas.microsoft.com/office/drawing/2014/main" id="{B1E5BEB1-5D75-8B4A-A2C8-56395BC3CF4B}"/>
              </a:ext>
            </a:extLst>
          </p:cNvPr>
          <p:cNvGrpSpPr/>
          <p:nvPr/>
        </p:nvGrpSpPr>
        <p:grpSpPr>
          <a:xfrm>
            <a:off x="1313673" y="1538587"/>
            <a:ext cx="3911873" cy="4151217"/>
            <a:chOff x="1608244" y="1434868"/>
            <a:chExt cx="3911873" cy="4151217"/>
          </a:xfrm>
        </p:grpSpPr>
        <p:sp>
          <p:nvSpPr>
            <p:cNvPr id="6" name="Bentuk Bebas: Bentuk 5">
              <a:extLst>
                <a:ext uri="{FF2B5EF4-FFF2-40B4-BE49-F238E27FC236}">
                  <a16:creationId xmlns:a16="http://schemas.microsoft.com/office/drawing/2014/main" id="{4D975F63-01F2-48FA-8E71-6B4259096374}"/>
                </a:ext>
              </a:extLst>
            </p:cNvPr>
            <p:cNvSpPr/>
            <p:nvPr/>
          </p:nvSpPr>
          <p:spPr>
            <a:xfrm>
              <a:off x="2363634" y="2066082"/>
              <a:ext cx="87644" cy="132958"/>
            </a:xfrm>
            <a:custGeom>
              <a:avLst/>
              <a:gdLst>
                <a:gd name="connsiteX0" fmla="*/ 0 w 87644"/>
                <a:gd name="connsiteY0" fmla="*/ 24435 h 132958"/>
                <a:gd name="connsiteX1" fmla="*/ 63325 w 87644"/>
                <a:gd name="connsiteY1" fmla="*/ 0 h 132958"/>
                <a:gd name="connsiteX2" fmla="*/ 79959 w 87644"/>
                <a:gd name="connsiteY2" fmla="*/ 36194 h 132958"/>
                <a:gd name="connsiteX3" fmla="*/ 87645 w 87644"/>
                <a:gd name="connsiteY3" fmla="*/ 122691 h 132958"/>
                <a:gd name="connsiteX4" fmla="*/ 73477 w 87644"/>
                <a:gd name="connsiteY4" fmla="*/ 132959 h 132958"/>
                <a:gd name="connsiteX5" fmla="*/ 0 w 87644"/>
                <a:gd name="connsiteY5" fmla="*/ 24435 h 132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644" h="132958">
                  <a:moveTo>
                    <a:pt x="0" y="24435"/>
                  </a:moveTo>
                  <a:lnTo>
                    <a:pt x="63325" y="0"/>
                  </a:lnTo>
                  <a:lnTo>
                    <a:pt x="79959" y="36194"/>
                  </a:lnTo>
                  <a:lnTo>
                    <a:pt x="87645" y="122691"/>
                  </a:lnTo>
                  <a:lnTo>
                    <a:pt x="73477" y="132959"/>
                  </a:lnTo>
                  <a:lnTo>
                    <a:pt x="0" y="24435"/>
                  </a:lnTo>
                  <a:close/>
                </a:path>
              </a:pathLst>
            </a:custGeom>
            <a:solidFill>
              <a:srgbClr val="000000"/>
            </a:solidFill>
            <a:ln w="5726" cap="flat">
              <a:noFill/>
              <a:prstDash val="solid"/>
              <a:miter/>
            </a:ln>
          </p:spPr>
          <p:txBody>
            <a:bodyPr rtlCol="0" anchor="ctr"/>
            <a:lstStyle/>
            <a:p>
              <a:endParaRPr lang="en-ID"/>
            </a:p>
          </p:txBody>
        </p:sp>
        <p:sp>
          <p:nvSpPr>
            <p:cNvPr id="7" name="Bentuk Bebas: Bentuk 6">
              <a:extLst>
                <a:ext uri="{FF2B5EF4-FFF2-40B4-BE49-F238E27FC236}">
                  <a16:creationId xmlns:a16="http://schemas.microsoft.com/office/drawing/2014/main" id="{FC42C107-0F29-4983-AD47-FB87D72AAAA0}"/>
                </a:ext>
              </a:extLst>
            </p:cNvPr>
            <p:cNvSpPr/>
            <p:nvPr/>
          </p:nvSpPr>
          <p:spPr>
            <a:xfrm>
              <a:off x="2578659" y="2271034"/>
              <a:ext cx="104737" cy="153894"/>
            </a:xfrm>
            <a:custGeom>
              <a:avLst/>
              <a:gdLst>
                <a:gd name="connsiteX0" fmla="*/ 72330 w 104737"/>
                <a:gd name="connsiteY0" fmla="*/ 0 h 153894"/>
                <a:gd name="connsiteX1" fmla="*/ 0 w 104737"/>
                <a:gd name="connsiteY1" fmla="*/ 41815 h 153894"/>
                <a:gd name="connsiteX2" fmla="*/ 76001 w 104737"/>
                <a:gd name="connsiteY2" fmla="*/ 153895 h 153894"/>
                <a:gd name="connsiteX3" fmla="*/ 93725 w 104737"/>
                <a:gd name="connsiteY3" fmla="*/ 140989 h 153894"/>
                <a:gd name="connsiteX4" fmla="*/ 104738 w 104737"/>
                <a:gd name="connsiteY4" fmla="*/ 52025 h 153894"/>
                <a:gd name="connsiteX5" fmla="*/ 72330 w 104737"/>
                <a:gd name="connsiteY5" fmla="*/ 0 h 153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737" h="153894">
                  <a:moveTo>
                    <a:pt x="72330" y="0"/>
                  </a:moveTo>
                  <a:lnTo>
                    <a:pt x="0" y="41815"/>
                  </a:lnTo>
                  <a:lnTo>
                    <a:pt x="76001" y="153895"/>
                  </a:lnTo>
                  <a:lnTo>
                    <a:pt x="93725" y="140989"/>
                  </a:lnTo>
                  <a:lnTo>
                    <a:pt x="104738" y="52025"/>
                  </a:lnTo>
                  <a:lnTo>
                    <a:pt x="72330" y="0"/>
                  </a:lnTo>
                  <a:close/>
                </a:path>
              </a:pathLst>
            </a:custGeom>
            <a:solidFill>
              <a:srgbClr val="000000"/>
            </a:solidFill>
            <a:ln w="5726" cap="flat">
              <a:noFill/>
              <a:prstDash val="solid"/>
              <a:miter/>
            </a:ln>
          </p:spPr>
          <p:txBody>
            <a:bodyPr rtlCol="0" anchor="ctr"/>
            <a:lstStyle/>
            <a:p>
              <a:endParaRPr lang="en-ID"/>
            </a:p>
          </p:txBody>
        </p:sp>
        <p:grpSp>
          <p:nvGrpSpPr>
            <p:cNvPr id="9" name="Graphic 7">
              <a:extLst>
                <a:ext uri="{FF2B5EF4-FFF2-40B4-BE49-F238E27FC236}">
                  <a16:creationId xmlns:a16="http://schemas.microsoft.com/office/drawing/2014/main" id="{5A13A251-A4A9-4111-ABF6-ADE931DB5A7D}"/>
                </a:ext>
              </a:extLst>
            </p:cNvPr>
            <p:cNvGrpSpPr/>
            <p:nvPr/>
          </p:nvGrpSpPr>
          <p:grpSpPr>
            <a:xfrm>
              <a:off x="2445658" y="1738733"/>
              <a:ext cx="450556" cy="367787"/>
              <a:chOff x="2425338" y="1652299"/>
              <a:chExt cx="450556" cy="367787"/>
            </a:xfrm>
            <a:solidFill>
              <a:srgbClr val="000000"/>
            </a:solidFill>
          </p:grpSpPr>
          <p:sp>
            <p:nvSpPr>
              <p:cNvPr id="10" name="Bentuk Bebas: Bentuk 9">
                <a:extLst>
                  <a:ext uri="{FF2B5EF4-FFF2-40B4-BE49-F238E27FC236}">
                    <a16:creationId xmlns:a16="http://schemas.microsoft.com/office/drawing/2014/main" id="{F8601B6C-E45B-4984-9717-0DEB51E3C7C6}"/>
                  </a:ext>
                </a:extLst>
              </p:cNvPr>
              <p:cNvSpPr/>
              <p:nvPr/>
            </p:nvSpPr>
            <p:spPr>
              <a:xfrm>
                <a:off x="2770353" y="1652299"/>
                <a:ext cx="32350" cy="62636"/>
              </a:xfrm>
              <a:custGeom>
                <a:avLst/>
                <a:gdLst>
                  <a:gd name="connsiteX0" fmla="*/ 32350 w 32350"/>
                  <a:gd name="connsiteY0" fmla="*/ 0 h 62636"/>
                  <a:gd name="connsiteX1" fmla="*/ 0 w 32350"/>
                  <a:gd name="connsiteY1" fmla="*/ 62636 h 62636"/>
                  <a:gd name="connsiteX2" fmla="*/ 11472 w 32350"/>
                  <a:gd name="connsiteY2" fmla="*/ 54721 h 62636"/>
                  <a:gd name="connsiteX3" fmla="*/ 32350 w 32350"/>
                  <a:gd name="connsiteY3" fmla="*/ 0 h 62636"/>
                </a:gdLst>
                <a:ahLst/>
                <a:cxnLst>
                  <a:cxn ang="0">
                    <a:pos x="connsiteX0" y="connsiteY0"/>
                  </a:cxn>
                  <a:cxn ang="0">
                    <a:pos x="connsiteX1" y="connsiteY1"/>
                  </a:cxn>
                  <a:cxn ang="0">
                    <a:pos x="connsiteX2" y="connsiteY2"/>
                  </a:cxn>
                  <a:cxn ang="0">
                    <a:pos x="connsiteX3" y="connsiteY3"/>
                  </a:cxn>
                </a:cxnLst>
                <a:rect l="l" t="t" r="r" b="b"/>
                <a:pathLst>
                  <a:path w="32350" h="62636">
                    <a:moveTo>
                      <a:pt x="32350" y="0"/>
                    </a:moveTo>
                    <a:cubicBezTo>
                      <a:pt x="17781" y="22026"/>
                      <a:pt x="4187" y="45887"/>
                      <a:pt x="0" y="62636"/>
                    </a:cubicBezTo>
                    <a:lnTo>
                      <a:pt x="11472" y="54721"/>
                    </a:lnTo>
                    <a:cubicBezTo>
                      <a:pt x="10038" y="42274"/>
                      <a:pt x="19502" y="21624"/>
                      <a:pt x="32350" y="0"/>
                    </a:cubicBezTo>
                    <a:close/>
                  </a:path>
                </a:pathLst>
              </a:custGeom>
              <a:solidFill>
                <a:srgbClr val="000000"/>
              </a:solidFill>
              <a:ln w="5726" cap="flat">
                <a:noFill/>
                <a:prstDash val="solid"/>
                <a:miter/>
              </a:ln>
            </p:spPr>
            <p:txBody>
              <a:bodyPr rtlCol="0" anchor="ctr"/>
              <a:lstStyle/>
              <a:p>
                <a:endParaRPr lang="en-ID"/>
              </a:p>
            </p:txBody>
          </p:sp>
          <p:sp>
            <p:nvSpPr>
              <p:cNvPr id="11" name="Bentuk Bebas: Bentuk 10">
                <a:extLst>
                  <a:ext uri="{FF2B5EF4-FFF2-40B4-BE49-F238E27FC236}">
                    <a16:creationId xmlns:a16="http://schemas.microsoft.com/office/drawing/2014/main" id="{5640D578-D100-45F7-AE39-F33355580502}"/>
                  </a:ext>
                </a:extLst>
              </p:cNvPr>
              <p:cNvSpPr/>
              <p:nvPr/>
            </p:nvSpPr>
            <p:spPr>
              <a:xfrm>
                <a:off x="2425338" y="1784397"/>
                <a:ext cx="450556" cy="235688"/>
              </a:xfrm>
              <a:custGeom>
                <a:avLst/>
                <a:gdLst>
                  <a:gd name="connsiteX0" fmla="*/ 442583 w 450556"/>
                  <a:gd name="connsiteY0" fmla="*/ 167661 h 235688"/>
                  <a:gd name="connsiteX1" fmla="*/ 450556 w 450556"/>
                  <a:gd name="connsiteY1" fmla="*/ 0 h 235688"/>
                  <a:gd name="connsiteX2" fmla="*/ 12562 w 450556"/>
                  <a:gd name="connsiteY2" fmla="*/ 215785 h 235688"/>
                  <a:gd name="connsiteX3" fmla="*/ 0 w 450556"/>
                  <a:gd name="connsiteY3" fmla="*/ 235689 h 235688"/>
                  <a:gd name="connsiteX4" fmla="*/ 437995 w 450556"/>
                  <a:gd name="connsiteY4" fmla="*/ 19904 h 235688"/>
                  <a:gd name="connsiteX5" fmla="*/ 430538 w 450556"/>
                  <a:gd name="connsiteY5" fmla="*/ 177813 h 235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0556" h="235688">
                    <a:moveTo>
                      <a:pt x="442583" y="167661"/>
                    </a:moveTo>
                    <a:lnTo>
                      <a:pt x="450556" y="0"/>
                    </a:lnTo>
                    <a:cubicBezTo>
                      <a:pt x="272743" y="112825"/>
                      <a:pt x="12562" y="215785"/>
                      <a:pt x="12562" y="215785"/>
                    </a:cubicBezTo>
                    <a:lnTo>
                      <a:pt x="0" y="235689"/>
                    </a:lnTo>
                    <a:cubicBezTo>
                      <a:pt x="0" y="235689"/>
                      <a:pt x="260468" y="132729"/>
                      <a:pt x="437995" y="19904"/>
                    </a:cubicBezTo>
                    <a:lnTo>
                      <a:pt x="430538" y="177813"/>
                    </a:lnTo>
                    <a:close/>
                  </a:path>
                </a:pathLst>
              </a:custGeom>
              <a:solidFill>
                <a:srgbClr val="000000"/>
              </a:solidFill>
              <a:ln w="5726" cap="flat">
                <a:noFill/>
                <a:prstDash val="solid"/>
                <a:miter/>
              </a:ln>
            </p:spPr>
            <p:txBody>
              <a:bodyPr rtlCol="0" anchor="ctr"/>
              <a:lstStyle/>
              <a:p>
                <a:endParaRPr lang="en-ID"/>
              </a:p>
            </p:txBody>
          </p:sp>
        </p:grpSp>
        <p:grpSp>
          <p:nvGrpSpPr>
            <p:cNvPr id="12" name="Graphic 7">
              <a:extLst>
                <a:ext uri="{FF2B5EF4-FFF2-40B4-BE49-F238E27FC236}">
                  <a16:creationId xmlns:a16="http://schemas.microsoft.com/office/drawing/2014/main" id="{5A13A251-A4A9-4111-ABF6-ADE931DB5A7D}"/>
                </a:ext>
              </a:extLst>
            </p:cNvPr>
            <p:cNvGrpSpPr/>
            <p:nvPr/>
          </p:nvGrpSpPr>
          <p:grpSpPr>
            <a:xfrm>
              <a:off x="2326795" y="1434868"/>
              <a:ext cx="1137792" cy="1004629"/>
              <a:chOff x="2326795" y="1338274"/>
              <a:chExt cx="1137792" cy="1004629"/>
            </a:xfrm>
            <a:solidFill>
              <a:srgbClr val="808080"/>
            </a:solidFill>
          </p:grpSpPr>
          <p:sp>
            <p:nvSpPr>
              <p:cNvPr id="13" name="Bentuk Bebas: Bentuk 12">
                <a:extLst>
                  <a:ext uri="{FF2B5EF4-FFF2-40B4-BE49-F238E27FC236}">
                    <a16:creationId xmlns:a16="http://schemas.microsoft.com/office/drawing/2014/main" id="{FB819843-A6F6-4E03-A116-1AA8F1F66D07}"/>
                  </a:ext>
                </a:extLst>
              </p:cNvPr>
              <p:cNvSpPr/>
              <p:nvPr/>
            </p:nvSpPr>
            <p:spPr>
              <a:xfrm>
                <a:off x="2326795" y="1983835"/>
                <a:ext cx="90226" cy="136916"/>
              </a:xfrm>
              <a:custGeom>
                <a:avLst/>
                <a:gdLst>
                  <a:gd name="connsiteX0" fmla="*/ 75657 w 90226"/>
                  <a:gd name="connsiteY0" fmla="*/ 136916 h 136916"/>
                  <a:gd name="connsiteX1" fmla="*/ 90226 w 90226"/>
                  <a:gd name="connsiteY1" fmla="*/ 126305 h 136916"/>
                  <a:gd name="connsiteX2" fmla="*/ 82368 w 90226"/>
                  <a:gd name="connsiteY2" fmla="*/ 37226 h 136916"/>
                  <a:gd name="connsiteX3" fmla="*/ 65217 w 90226"/>
                  <a:gd name="connsiteY3" fmla="*/ 0 h 136916"/>
                  <a:gd name="connsiteX4" fmla="*/ 0 w 90226"/>
                  <a:gd name="connsiteY4" fmla="*/ 25181 h 136916"/>
                  <a:gd name="connsiteX5" fmla="*/ 75657 w 90226"/>
                  <a:gd name="connsiteY5" fmla="*/ 136916 h 1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226" h="136916">
                    <a:moveTo>
                      <a:pt x="75657" y="136916"/>
                    </a:moveTo>
                    <a:lnTo>
                      <a:pt x="90226" y="126305"/>
                    </a:lnTo>
                    <a:lnTo>
                      <a:pt x="82368" y="37226"/>
                    </a:lnTo>
                    <a:lnTo>
                      <a:pt x="65217" y="0"/>
                    </a:lnTo>
                    <a:lnTo>
                      <a:pt x="0" y="25181"/>
                    </a:lnTo>
                    <a:lnTo>
                      <a:pt x="75657" y="136916"/>
                    </a:lnTo>
                    <a:close/>
                  </a:path>
                </a:pathLst>
              </a:custGeom>
              <a:solidFill>
                <a:srgbClr val="808080"/>
              </a:solidFill>
              <a:ln w="5726" cap="flat">
                <a:noFill/>
                <a:prstDash val="solid"/>
                <a:miter/>
              </a:ln>
            </p:spPr>
            <p:txBody>
              <a:bodyPr rtlCol="0" anchor="ctr"/>
              <a:lstStyle/>
              <a:p>
                <a:endParaRPr lang="en-ID"/>
              </a:p>
            </p:txBody>
          </p:sp>
          <p:sp>
            <p:nvSpPr>
              <p:cNvPr id="14" name="Bentuk Bebas: Bentuk 13">
                <a:extLst>
                  <a:ext uri="{FF2B5EF4-FFF2-40B4-BE49-F238E27FC236}">
                    <a16:creationId xmlns:a16="http://schemas.microsoft.com/office/drawing/2014/main" id="{E07D5409-B1D6-47BF-A8BB-E4FAC0BF77EC}"/>
                  </a:ext>
                </a:extLst>
              </p:cNvPr>
              <p:cNvSpPr/>
              <p:nvPr/>
            </p:nvSpPr>
            <p:spPr>
              <a:xfrm>
                <a:off x="2392012" y="1338274"/>
                <a:ext cx="1072575" cy="1004629"/>
              </a:xfrm>
              <a:custGeom>
                <a:avLst/>
                <a:gdLst>
                  <a:gd name="connsiteX0" fmla="*/ 1003442 w 1072575"/>
                  <a:gd name="connsiteY0" fmla="*/ 10767 h 1004629"/>
                  <a:gd name="connsiteX1" fmla="*/ 913388 w 1072575"/>
                  <a:gd name="connsiteY1" fmla="*/ 16503 h 1004629"/>
                  <a:gd name="connsiteX2" fmla="*/ 871458 w 1072575"/>
                  <a:gd name="connsiteY2" fmla="*/ 70535 h 1004629"/>
                  <a:gd name="connsiteX3" fmla="*/ 865722 w 1072575"/>
                  <a:gd name="connsiteY3" fmla="*/ 85735 h 1004629"/>
                  <a:gd name="connsiteX4" fmla="*/ 865722 w 1072575"/>
                  <a:gd name="connsiteY4" fmla="*/ 85735 h 1004629"/>
                  <a:gd name="connsiteX5" fmla="*/ 838878 w 1072575"/>
                  <a:gd name="connsiteY5" fmla="*/ 105238 h 1004629"/>
                  <a:gd name="connsiteX6" fmla="*/ 830159 w 1072575"/>
                  <a:gd name="connsiteY6" fmla="*/ 86596 h 1004629"/>
                  <a:gd name="connsiteX7" fmla="*/ 454744 w 1072575"/>
                  <a:gd name="connsiteY7" fmla="*/ 247488 h 1004629"/>
                  <a:gd name="connsiteX8" fmla="*/ 453482 w 1072575"/>
                  <a:gd name="connsiteY8" fmla="*/ 246456 h 1004629"/>
                  <a:gd name="connsiteX9" fmla="*/ 407881 w 1072575"/>
                  <a:gd name="connsiteY9" fmla="*/ 308404 h 1004629"/>
                  <a:gd name="connsiteX10" fmla="*/ 404784 w 1072575"/>
                  <a:gd name="connsiteY10" fmla="*/ 313107 h 1004629"/>
                  <a:gd name="connsiteX11" fmla="*/ 403407 w 1072575"/>
                  <a:gd name="connsiteY11" fmla="*/ 315230 h 1004629"/>
                  <a:gd name="connsiteX12" fmla="*/ 401457 w 1072575"/>
                  <a:gd name="connsiteY12" fmla="*/ 318270 h 1004629"/>
                  <a:gd name="connsiteX13" fmla="*/ 400023 w 1072575"/>
                  <a:gd name="connsiteY13" fmla="*/ 320564 h 1004629"/>
                  <a:gd name="connsiteX14" fmla="*/ 397843 w 1072575"/>
                  <a:gd name="connsiteY14" fmla="*/ 324178 h 1004629"/>
                  <a:gd name="connsiteX15" fmla="*/ 395950 w 1072575"/>
                  <a:gd name="connsiteY15" fmla="*/ 327275 h 1004629"/>
                  <a:gd name="connsiteX16" fmla="*/ 393943 w 1072575"/>
                  <a:gd name="connsiteY16" fmla="*/ 330659 h 1004629"/>
                  <a:gd name="connsiteX17" fmla="*/ 392509 w 1072575"/>
                  <a:gd name="connsiteY17" fmla="*/ 333126 h 1004629"/>
                  <a:gd name="connsiteX18" fmla="*/ 391017 w 1072575"/>
                  <a:gd name="connsiteY18" fmla="*/ 335707 h 1004629"/>
                  <a:gd name="connsiteX19" fmla="*/ 389583 w 1072575"/>
                  <a:gd name="connsiteY19" fmla="*/ 338288 h 1004629"/>
                  <a:gd name="connsiteX20" fmla="*/ 388092 w 1072575"/>
                  <a:gd name="connsiteY20" fmla="*/ 341041 h 1004629"/>
                  <a:gd name="connsiteX21" fmla="*/ 385913 w 1072575"/>
                  <a:gd name="connsiteY21" fmla="*/ 345171 h 1004629"/>
                  <a:gd name="connsiteX22" fmla="*/ 384708 w 1072575"/>
                  <a:gd name="connsiteY22" fmla="*/ 347465 h 1004629"/>
                  <a:gd name="connsiteX23" fmla="*/ 383389 w 1072575"/>
                  <a:gd name="connsiteY23" fmla="*/ 350161 h 1004629"/>
                  <a:gd name="connsiteX24" fmla="*/ 382414 w 1072575"/>
                  <a:gd name="connsiteY24" fmla="*/ 352226 h 1004629"/>
                  <a:gd name="connsiteX25" fmla="*/ 381152 w 1072575"/>
                  <a:gd name="connsiteY25" fmla="*/ 354922 h 1004629"/>
                  <a:gd name="connsiteX26" fmla="*/ 380349 w 1072575"/>
                  <a:gd name="connsiteY26" fmla="*/ 356700 h 1004629"/>
                  <a:gd name="connsiteX27" fmla="*/ 378398 w 1072575"/>
                  <a:gd name="connsiteY27" fmla="*/ 361404 h 1004629"/>
                  <a:gd name="connsiteX28" fmla="*/ 377710 w 1072575"/>
                  <a:gd name="connsiteY28" fmla="*/ 363182 h 1004629"/>
                  <a:gd name="connsiteX29" fmla="*/ 376792 w 1072575"/>
                  <a:gd name="connsiteY29" fmla="*/ 365706 h 1004629"/>
                  <a:gd name="connsiteX30" fmla="*/ 376219 w 1072575"/>
                  <a:gd name="connsiteY30" fmla="*/ 367426 h 1004629"/>
                  <a:gd name="connsiteX31" fmla="*/ 375072 w 1072575"/>
                  <a:gd name="connsiteY31" fmla="*/ 371270 h 1004629"/>
                  <a:gd name="connsiteX32" fmla="*/ 374555 w 1072575"/>
                  <a:gd name="connsiteY32" fmla="*/ 373220 h 1004629"/>
                  <a:gd name="connsiteX33" fmla="*/ 374555 w 1072575"/>
                  <a:gd name="connsiteY33" fmla="*/ 373220 h 1004629"/>
                  <a:gd name="connsiteX34" fmla="*/ 373293 w 1072575"/>
                  <a:gd name="connsiteY34" fmla="*/ 385609 h 1004629"/>
                  <a:gd name="connsiteX35" fmla="*/ 0 w 1072575"/>
                  <a:gd name="connsiteY35" fmla="*/ 645389 h 1004629"/>
                  <a:gd name="connsiteX36" fmla="*/ 19158 w 1072575"/>
                  <a:gd name="connsiteY36" fmla="*/ 687032 h 1004629"/>
                  <a:gd name="connsiteX37" fmla="*/ 470288 w 1072575"/>
                  <a:gd name="connsiteY37" fmla="*/ 464765 h 1004629"/>
                  <a:gd name="connsiteX38" fmla="*/ 462602 w 1072575"/>
                  <a:gd name="connsiteY38" fmla="*/ 627378 h 1004629"/>
                  <a:gd name="connsiteX39" fmla="*/ 462602 w 1072575"/>
                  <a:gd name="connsiteY39" fmla="*/ 627378 h 1004629"/>
                  <a:gd name="connsiteX40" fmla="*/ 462143 w 1072575"/>
                  <a:gd name="connsiteY40" fmla="*/ 637416 h 1004629"/>
                  <a:gd name="connsiteX41" fmla="*/ 251635 w 1072575"/>
                  <a:gd name="connsiteY41" fmla="*/ 846146 h 1004629"/>
                  <a:gd name="connsiteX42" fmla="*/ 177068 w 1072575"/>
                  <a:gd name="connsiteY42" fmla="*/ 889223 h 1004629"/>
                  <a:gd name="connsiteX43" fmla="*/ 255363 w 1072575"/>
                  <a:gd name="connsiteY43" fmla="*/ 1004630 h 1004629"/>
                  <a:gd name="connsiteX44" fmla="*/ 273603 w 1072575"/>
                  <a:gd name="connsiteY44" fmla="*/ 991380 h 1004629"/>
                  <a:gd name="connsiteX45" fmla="*/ 285075 w 1072575"/>
                  <a:gd name="connsiteY45" fmla="*/ 899605 h 1004629"/>
                  <a:gd name="connsiteX46" fmla="*/ 591545 w 1072575"/>
                  <a:gd name="connsiteY46" fmla="*/ 654624 h 1004629"/>
                  <a:gd name="connsiteX47" fmla="*/ 650682 w 1072575"/>
                  <a:gd name="connsiteY47" fmla="*/ 459603 h 1004629"/>
                  <a:gd name="connsiteX48" fmla="*/ 663244 w 1072575"/>
                  <a:gd name="connsiteY48" fmla="*/ 508071 h 1004629"/>
                  <a:gd name="connsiteX49" fmla="*/ 708845 w 1072575"/>
                  <a:gd name="connsiteY49" fmla="*/ 586137 h 1004629"/>
                  <a:gd name="connsiteX50" fmla="*/ 714580 w 1072575"/>
                  <a:gd name="connsiteY50" fmla="*/ 509735 h 1004629"/>
                  <a:gd name="connsiteX51" fmla="*/ 707583 w 1072575"/>
                  <a:gd name="connsiteY51" fmla="*/ 370065 h 1004629"/>
                  <a:gd name="connsiteX52" fmla="*/ 711024 w 1072575"/>
                  <a:gd name="connsiteY52" fmla="*/ 345343 h 1004629"/>
                  <a:gd name="connsiteX53" fmla="*/ 758977 w 1072575"/>
                  <a:gd name="connsiteY53" fmla="*/ 310469 h 1004629"/>
                  <a:gd name="connsiteX54" fmla="*/ 760755 w 1072575"/>
                  <a:gd name="connsiteY54" fmla="*/ 308805 h 1004629"/>
                  <a:gd name="connsiteX55" fmla="*/ 763279 w 1072575"/>
                  <a:gd name="connsiteY55" fmla="*/ 324063 h 1004629"/>
                  <a:gd name="connsiteX56" fmla="*/ 772915 w 1072575"/>
                  <a:gd name="connsiteY56" fmla="*/ 324923 h 1004629"/>
                  <a:gd name="connsiteX57" fmla="*/ 772915 w 1072575"/>
                  <a:gd name="connsiteY57" fmla="*/ 325612 h 1004629"/>
                  <a:gd name="connsiteX58" fmla="*/ 772915 w 1072575"/>
                  <a:gd name="connsiteY58" fmla="*/ 325612 h 1004629"/>
                  <a:gd name="connsiteX59" fmla="*/ 773374 w 1072575"/>
                  <a:gd name="connsiteY59" fmla="*/ 330028 h 1004629"/>
                  <a:gd name="connsiteX60" fmla="*/ 773374 w 1072575"/>
                  <a:gd name="connsiteY60" fmla="*/ 330028 h 1004629"/>
                  <a:gd name="connsiteX61" fmla="*/ 779568 w 1072575"/>
                  <a:gd name="connsiteY61" fmla="*/ 445836 h 1004629"/>
                  <a:gd name="connsiteX62" fmla="*/ 813525 w 1072575"/>
                  <a:gd name="connsiteY62" fmla="*/ 576845 h 1004629"/>
                  <a:gd name="connsiteX63" fmla="*/ 859126 w 1072575"/>
                  <a:gd name="connsiteY63" fmla="*/ 654911 h 1004629"/>
                  <a:gd name="connsiteX64" fmla="*/ 864862 w 1072575"/>
                  <a:gd name="connsiteY64" fmla="*/ 578508 h 1004629"/>
                  <a:gd name="connsiteX65" fmla="*/ 857921 w 1072575"/>
                  <a:gd name="connsiteY65" fmla="*/ 438896 h 1004629"/>
                  <a:gd name="connsiteX66" fmla="*/ 871917 w 1072575"/>
                  <a:gd name="connsiteY66" fmla="*/ 337772 h 1004629"/>
                  <a:gd name="connsiteX67" fmla="*/ 871917 w 1072575"/>
                  <a:gd name="connsiteY67" fmla="*/ 337772 h 1004629"/>
                  <a:gd name="connsiteX68" fmla="*/ 871917 w 1072575"/>
                  <a:gd name="connsiteY68" fmla="*/ 335821 h 1004629"/>
                  <a:gd name="connsiteX69" fmla="*/ 872204 w 1072575"/>
                  <a:gd name="connsiteY69" fmla="*/ 333584 h 1004629"/>
                  <a:gd name="connsiteX70" fmla="*/ 899793 w 1072575"/>
                  <a:gd name="connsiteY70" fmla="*/ 335994 h 1004629"/>
                  <a:gd name="connsiteX71" fmla="*/ 880463 w 1072575"/>
                  <a:gd name="connsiteY71" fmla="*/ 194431 h 1004629"/>
                  <a:gd name="connsiteX72" fmla="*/ 871745 w 1072575"/>
                  <a:gd name="connsiteY72" fmla="*/ 175789 h 1004629"/>
                  <a:gd name="connsiteX73" fmla="*/ 889641 w 1072575"/>
                  <a:gd name="connsiteY73" fmla="*/ 162826 h 1004629"/>
                  <a:gd name="connsiteX74" fmla="*/ 889641 w 1072575"/>
                  <a:gd name="connsiteY74" fmla="*/ 162826 h 1004629"/>
                  <a:gd name="connsiteX75" fmla="*/ 893254 w 1072575"/>
                  <a:gd name="connsiteY75" fmla="*/ 160245 h 1004629"/>
                  <a:gd name="connsiteX76" fmla="*/ 1006768 w 1072575"/>
                  <a:gd name="connsiteY76" fmla="*/ 160245 h 1004629"/>
                  <a:gd name="connsiteX77" fmla="*/ 1044625 w 1072575"/>
                  <a:gd name="connsiteY77" fmla="*/ 150150 h 1004629"/>
                  <a:gd name="connsiteX78" fmla="*/ 1051566 w 1072575"/>
                  <a:gd name="connsiteY78" fmla="*/ 145160 h 1004629"/>
                  <a:gd name="connsiteX79" fmla="*/ 1071584 w 1072575"/>
                  <a:gd name="connsiteY79" fmla="*/ 127952 h 1004629"/>
                  <a:gd name="connsiteX80" fmla="*/ 1003442 w 1072575"/>
                  <a:gd name="connsiteY80" fmla="*/ 10767 h 100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1072575" h="1004629">
                    <a:moveTo>
                      <a:pt x="1003442" y="10767"/>
                    </a:moveTo>
                    <a:cubicBezTo>
                      <a:pt x="963806" y="-8276"/>
                      <a:pt x="934152" y="672"/>
                      <a:pt x="913388" y="16503"/>
                    </a:cubicBezTo>
                    <a:cubicBezTo>
                      <a:pt x="894849" y="30462"/>
                      <a:pt x="880377" y="49114"/>
                      <a:pt x="871458" y="70535"/>
                    </a:cubicBezTo>
                    <a:lnTo>
                      <a:pt x="865722" y="85735"/>
                    </a:lnTo>
                    <a:lnTo>
                      <a:pt x="865722" y="85735"/>
                    </a:lnTo>
                    <a:lnTo>
                      <a:pt x="838878" y="105238"/>
                    </a:lnTo>
                    <a:lnTo>
                      <a:pt x="830159" y="86596"/>
                    </a:lnTo>
                    <a:cubicBezTo>
                      <a:pt x="830159" y="86596"/>
                      <a:pt x="735115" y="-82270"/>
                      <a:pt x="454744" y="247488"/>
                    </a:cubicBezTo>
                    <a:lnTo>
                      <a:pt x="453482" y="246456"/>
                    </a:lnTo>
                    <a:cubicBezTo>
                      <a:pt x="453482" y="246456"/>
                      <a:pt x="429620" y="275652"/>
                      <a:pt x="407881" y="308404"/>
                    </a:cubicBezTo>
                    <a:lnTo>
                      <a:pt x="404784" y="313107"/>
                    </a:lnTo>
                    <a:lnTo>
                      <a:pt x="403407" y="315230"/>
                    </a:lnTo>
                    <a:lnTo>
                      <a:pt x="401457" y="318270"/>
                    </a:lnTo>
                    <a:lnTo>
                      <a:pt x="400023" y="320564"/>
                    </a:lnTo>
                    <a:lnTo>
                      <a:pt x="397843" y="324178"/>
                    </a:lnTo>
                    <a:lnTo>
                      <a:pt x="395950" y="327275"/>
                    </a:lnTo>
                    <a:lnTo>
                      <a:pt x="393943" y="330659"/>
                    </a:lnTo>
                    <a:lnTo>
                      <a:pt x="392509" y="333126"/>
                    </a:lnTo>
                    <a:lnTo>
                      <a:pt x="391017" y="335707"/>
                    </a:lnTo>
                    <a:lnTo>
                      <a:pt x="389583" y="338288"/>
                    </a:lnTo>
                    <a:lnTo>
                      <a:pt x="388092" y="341041"/>
                    </a:lnTo>
                    <a:lnTo>
                      <a:pt x="385913" y="345171"/>
                    </a:lnTo>
                    <a:lnTo>
                      <a:pt x="384708" y="347465"/>
                    </a:lnTo>
                    <a:lnTo>
                      <a:pt x="383389" y="350161"/>
                    </a:lnTo>
                    <a:lnTo>
                      <a:pt x="382414" y="352226"/>
                    </a:lnTo>
                    <a:lnTo>
                      <a:pt x="381152" y="354922"/>
                    </a:lnTo>
                    <a:lnTo>
                      <a:pt x="380349" y="356700"/>
                    </a:lnTo>
                    <a:cubicBezTo>
                      <a:pt x="379660" y="358306"/>
                      <a:pt x="379012" y="359872"/>
                      <a:pt x="378398" y="361404"/>
                    </a:cubicBezTo>
                    <a:lnTo>
                      <a:pt x="377710" y="363182"/>
                    </a:lnTo>
                    <a:lnTo>
                      <a:pt x="376792" y="365706"/>
                    </a:lnTo>
                    <a:lnTo>
                      <a:pt x="376219" y="367426"/>
                    </a:lnTo>
                    <a:cubicBezTo>
                      <a:pt x="375800" y="368728"/>
                      <a:pt x="375416" y="370008"/>
                      <a:pt x="375072" y="371270"/>
                    </a:cubicBezTo>
                    <a:cubicBezTo>
                      <a:pt x="375072" y="371958"/>
                      <a:pt x="374670" y="372589"/>
                      <a:pt x="374555" y="373220"/>
                    </a:cubicBezTo>
                    <a:lnTo>
                      <a:pt x="374555" y="373220"/>
                    </a:lnTo>
                    <a:cubicBezTo>
                      <a:pt x="373431" y="377246"/>
                      <a:pt x="373007" y="381439"/>
                      <a:pt x="373293" y="385609"/>
                    </a:cubicBezTo>
                    <a:lnTo>
                      <a:pt x="0" y="645389"/>
                    </a:lnTo>
                    <a:lnTo>
                      <a:pt x="19158" y="687032"/>
                    </a:lnTo>
                    <a:cubicBezTo>
                      <a:pt x="19158" y="687032"/>
                      <a:pt x="287427" y="581032"/>
                      <a:pt x="470288" y="464765"/>
                    </a:cubicBezTo>
                    <a:lnTo>
                      <a:pt x="462602" y="627378"/>
                    </a:lnTo>
                    <a:lnTo>
                      <a:pt x="462602" y="627378"/>
                    </a:lnTo>
                    <a:lnTo>
                      <a:pt x="462143" y="637416"/>
                    </a:lnTo>
                    <a:cubicBezTo>
                      <a:pt x="462143" y="637416"/>
                      <a:pt x="295113" y="775709"/>
                      <a:pt x="251635" y="846146"/>
                    </a:cubicBezTo>
                    <a:lnTo>
                      <a:pt x="177068" y="889223"/>
                    </a:lnTo>
                    <a:lnTo>
                      <a:pt x="255363" y="1004630"/>
                    </a:lnTo>
                    <a:lnTo>
                      <a:pt x="273603" y="991380"/>
                    </a:lnTo>
                    <a:lnTo>
                      <a:pt x="285075" y="899605"/>
                    </a:lnTo>
                    <a:lnTo>
                      <a:pt x="591545" y="654624"/>
                    </a:lnTo>
                    <a:cubicBezTo>
                      <a:pt x="591545" y="654624"/>
                      <a:pt x="649650" y="548452"/>
                      <a:pt x="650682" y="459603"/>
                    </a:cubicBezTo>
                    <a:lnTo>
                      <a:pt x="663244" y="508071"/>
                    </a:lnTo>
                    <a:cubicBezTo>
                      <a:pt x="663244" y="508071"/>
                      <a:pt x="689973" y="583154"/>
                      <a:pt x="708845" y="586137"/>
                    </a:cubicBezTo>
                    <a:cubicBezTo>
                      <a:pt x="727716" y="589120"/>
                      <a:pt x="727773" y="527917"/>
                      <a:pt x="714580" y="509735"/>
                    </a:cubicBezTo>
                    <a:cubicBezTo>
                      <a:pt x="701388" y="491552"/>
                      <a:pt x="707583" y="370065"/>
                      <a:pt x="707583" y="370065"/>
                    </a:cubicBezTo>
                    <a:lnTo>
                      <a:pt x="711024" y="345343"/>
                    </a:lnTo>
                    <a:lnTo>
                      <a:pt x="758977" y="310469"/>
                    </a:lnTo>
                    <a:lnTo>
                      <a:pt x="760755" y="308805"/>
                    </a:lnTo>
                    <a:lnTo>
                      <a:pt x="763279" y="324063"/>
                    </a:lnTo>
                    <a:lnTo>
                      <a:pt x="772915" y="324923"/>
                    </a:lnTo>
                    <a:lnTo>
                      <a:pt x="772915" y="325612"/>
                    </a:lnTo>
                    <a:lnTo>
                      <a:pt x="772915" y="325612"/>
                    </a:lnTo>
                    <a:lnTo>
                      <a:pt x="773374" y="330028"/>
                    </a:lnTo>
                    <a:lnTo>
                      <a:pt x="773374" y="330028"/>
                    </a:lnTo>
                    <a:lnTo>
                      <a:pt x="779568" y="445836"/>
                    </a:lnTo>
                    <a:lnTo>
                      <a:pt x="813525" y="576845"/>
                    </a:lnTo>
                    <a:cubicBezTo>
                      <a:pt x="813525" y="576845"/>
                      <a:pt x="840255" y="651928"/>
                      <a:pt x="859126" y="654911"/>
                    </a:cubicBezTo>
                    <a:cubicBezTo>
                      <a:pt x="877997" y="657893"/>
                      <a:pt x="878054" y="596691"/>
                      <a:pt x="864862" y="578508"/>
                    </a:cubicBezTo>
                    <a:cubicBezTo>
                      <a:pt x="851669" y="560325"/>
                      <a:pt x="857921" y="438896"/>
                      <a:pt x="857921" y="438896"/>
                    </a:cubicBezTo>
                    <a:lnTo>
                      <a:pt x="871917" y="337772"/>
                    </a:lnTo>
                    <a:lnTo>
                      <a:pt x="871917" y="337772"/>
                    </a:lnTo>
                    <a:lnTo>
                      <a:pt x="871917" y="335821"/>
                    </a:lnTo>
                    <a:lnTo>
                      <a:pt x="872204" y="333584"/>
                    </a:lnTo>
                    <a:lnTo>
                      <a:pt x="899793" y="335994"/>
                    </a:lnTo>
                    <a:cubicBezTo>
                      <a:pt x="899793" y="335994"/>
                      <a:pt x="928473" y="237393"/>
                      <a:pt x="880463" y="194431"/>
                    </a:cubicBezTo>
                    <a:lnTo>
                      <a:pt x="871745" y="175789"/>
                    </a:lnTo>
                    <a:lnTo>
                      <a:pt x="889641" y="162826"/>
                    </a:lnTo>
                    <a:lnTo>
                      <a:pt x="889641" y="162826"/>
                    </a:lnTo>
                    <a:lnTo>
                      <a:pt x="893254" y="160245"/>
                    </a:lnTo>
                    <a:cubicBezTo>
                      <a:pt x="924802" y="191104"/>
                      <a:pt x="975221" y="191104"/>
                      <a:pt x="1006768" y="160245"/>
                    </a:cubicBezTo>
                    <a:cubicBezTo>
                      <a:pt x="1020185" y="161495"/>
                      <a:pt x="1033613" y="157911"/>
                      <a:pt x="1044625" y="150150"/>
                    </a:cubicBezTo>
                    <a:lnTo>
                      <a:pt x="1051566" y="145160"/>
                    </a:lnTo>
                    <a:cubicBezTo>
                      <a:pt x="1059034" y="140416"/>
                      <a:pt x="1065774" y="134623"/>
                      <a:pt x="1071584" y="127952"/>
                    </a:cubicBezTo>
                    <a:cubicBezTo>
                      <a:pt x="1076460" y="118889"/>
                      <a:pt x="1064816" y="40192"/>
                      <a:pt x="1003442" y="10767"/>
                    </a:cubicBezTo>
                    <a:close/>
                  </a:path>
                </a:pathLst>
              </a:custGeom>
              <a:solidFill>
                <a:srgbClr val="808080"/>
              </a:solidFill>
              <a:ln w="5726" cap="flat">
                <a:noFill/>
                <a:prstDash val="solid"/>
                <a:miter/>
              </a:ln>
            </p:spPr>
            <p:txBody>
              <a:bodyPr rtlCol="0" anchor="ctr"/>
              <a:lstStyle/>
              <a:p>
                <a:endParaRPr lang="en-ID"/>
              </a:p>
            </p:txBody>
          </p:sp>
        </p:grpSp>
        <p:sp>
          <p:nvSpPr>
            <p:cNvPr id="91" name="Bentuk Bebas: Bentuk 90">
              <a:extLst>
                <a:ext uri="{FF2B5EF4-FFF2-40B4-BE49-F238E27FC236}">
                  <a16:creationId xmlns:a16="http://schemas.microsoft.com/office/drawing/2014/main" id="{3660C7FB-D88D-43E9-8F48-94222440182F}"/>
                </a:ext>
              </a:extLst>
            </p:cNvPr>
            <p:cNvSpPr/>
            <p:nvPr/>
          </p:nvSpPr>
          <p:spPr>
            <a:xfrm>
              <a:off x="2406696" y="1678621"/>
              <a:ext cx="631740" cy="634507"/>
            </a:xfrm>
            <a:custGeom>
              <a:avLst/>
              <a:gdLst>
                <a:gd name="connsiteX0" fmla="*/ 440518 w 631740"/>
                <a:gd name="connsiteY0" fmla="*/ 0 h 634507"/>
                <a:gd name="connsiteX1" fmla="*/ 362739 w 631740"/>
                <a:gd name="connsiteY1" fmla="*/ 134794 h 634507"/>
                <a:gd name="connsiteX2" fmla="*/ 0 w 631740"/>
                <a:gd name="connsiteY2" fmla="*/ 387461 h 634507"/>
                <a:gd name="connsiteX3" fmla="*/ 18584 w 631740"/>
                <a:gd name="connsiteY3" fmla="*/ 427900 h 634507"/>
                <a:gd name="connsiteX4" fmla="*/ 456579 w 631740"/>
                <a:gd name="connsiteY4" fmla="*/ 212114 h 634507"/>
                <a:gd name="connsiteX5" fmla="*/ 448664 w 631740"/>
                <a:gd name="connsiteY5" fmla="*/ 380005 h 634507"/>
                <a:gd name="connsiteX6" fmla="*/ 244350 w 631740"/>
                <a:gd name="connsiteY6" fmla="*/ 582482 h 634507"/>
                <a:gd name="connsiteX7" fmla="*/ 276758 w 631740"/>
                <a:gd name="connsiteY7" fmla="*/ 634507 h 634507"/>
                <a:gd name="connsiteX8" fmla="*/ 574337 w 631740"/>
                <a:gd name="connsiteY8" fmla="*/ 396639 h 634507"/>
                <a:gd name="connsiteX9" fmla="*/ 620225 w 631740"/>
                <a:gd name="connsiteY9" fmla="*/ 147356 h 634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1740" h="634507">
                  <a:moveTo>
                    <a:pt x="440518" y="0"/>
                  </a:moveTo>
                  <a:cubicBezTo>
                    <a:pt x="440518" y="0"/>
                    <a:pt x="358896" y="99805"/>
                    <a:pt x="362739" y="134794"/>
                  </a:cubicBezTo>
                  <a:lnTo>
                    <a:pt x="0" y="387461"/>
                  </a:lnTo>
                  <a:lnTo>
                    <a:pt x="18584" y="427900"/>
                  </a:lnTo>
                  <a:cubicBezTo>
                    <a:pt x="18584" y="427900"/>
                    <a:pt x="279052" y="324940"/>
                    <a:pt x="456579" y="212114"/>
                  </a:cubicBezTo>
                  <a:lnTo>
                    <a:pt x="448664" y="380005"/>
                  </a:lnTo>
                  <a:cubicBezTo>
                    <a:pt x="448664" y="380005"/>
                    <a:pt x="286509" y="514053"/>
                    <a:pt x="244350" y="582482"/>
                  </a:cubicBezTo>
                  <a:lnTo>
                    <a:pt x="276758" y="634507"/>
                  </a:lnTo>
                  <a:lnTo>
                    <a:pt x="574337" y="396639"/>
                  </a:lnTo>
                  <a:cubicBezTo>
                    <a:pt x="574337" y="396639"/>
                    <a:pt x="662613" y="235345"/>
                    <a:pt x="620225" y="147356"/>
                  </a:cubicBezTo>
                  <a:close/>
                </a:path>
              </a:pathLst>
            </a:custGeom>
            <a:solidFill>
              <a:srgbClr val="535461"/>
            </a:solidFill>
            <a:ln w="5726" cap="flat">
              <a:noFill/>
              <a:prstDash val="solid"/>
              <a:miter/>
            </a:ln>
          </p:spPr>
          <p:txBody>
            <a:bodyPr rtlCol="0" anchor="ctr"/>
            <a:lstStyle/>
            <a:p>
              <a:endParaRPr lang="en-ID"/>
            </a:p>
          </p:txBody>
        </p:sp>
        <p:sp>
          <p:nvSpPr>
            <p:cNvPr id="92" name="Bentuk Bebas: Bentuk 91">
              <a:extLst>
                <a:ext uri="{FF2B5EF4-FFF2-40B4-BE49-F238E27FC236}">
                  <a16:creationId xmlns:a16="http://schemas.microsoft.com/office/drawing/2014/main" id="{0448B4B9-085D-4887-BB1E-DA3256E2E27E}"/>
                </a:ext>
              </a:extLst>
            </p:cNvPr>
            <p:cNvSpPr/>
            <p:nvPr/>
          </p:nvSpPr>
          <p:spPr>
            <a:xfrm>
              <a:off x="1608244" y="1673755"/>
              <a:ext cx="3911873" cy="3912330"/>
            </a:xfrm>
            <a:custGeom>
              <a:avLst/>
              <a:gdLst>
                <a:gd name="connsiteX0" fmla="*/ 3853345 w 3911873"/>
                <a:gd name="connsiteY0" fmla="*/ 2429480 h 3912330"/>
                <a:gd name="connsiteX1" fmla="*/ 1482633 w 3911873"/>
                <a:gd name="connsiteY1" fmla="*/ 3853766 h 3912330"/>
                <a:gd name="connsiteX2" fmla="*/ 58634 w 3911873"/>
                <a:gd name="connsiteY2" fmla="*/ 1483054 h 3912330"/>
                <a:gd name="connsiteX3" fmla="*/ 2428887 w 3911873"/>
                <a:gd name="connsiteY3" fmla="*/ 58539 h 3912330"/>
                <a:gd name="connsiteX4" fmla="*/ 3853345 w 3911873"/>
                <a:gd name="connsiteY4" fmla="*/ 2429480 h 3912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1873" h="3912330">
                  <a:moveTo>
                    <a:pt x="3853345" y="2429480"/>
                  </a:moveTo>
                  <a:cubicBezTo>
                    <a:pt x="3592074" y="3477318"/>
                    <a:pt x="2530700" y="4115094"/>
                    <a:pt x="1482633" y="3853766"/>
                  </a:cubicBezTo>
                  <a:cubicBezTo>
                    <a:pt x="434566" y="3592438"/>
                    <a:pt x="-202810" y="2531006"/>
                    <a:pt x="58634" y="1483054"/>
                  </a:cubicBezTo>
                  <a:cubicBezTo>
                    <a:pt x="320077" y="435102"/>
                    <a:pt x="1381164" y="-202732"/>
                    <a:pt x="2428887" y="58539"/>
                  </a:cubicBezTo>
                  <a:cubicBezTo>
                    <a:pt x="3476610" y="319810"/>
                    <a:pt x="4114616" y="1381356"/>
                    <a:pt x="3853345" y="2429480"/>
                  </a:cubicBezTo>
                  <a:close/>
                </a:path>
              </a:pathLst>
            </a:custGeom>
            <a:solidFill>
              <a:srgbClr val="F7931A"/>
            </a:solidFill>
            <a:ln w="5726" cap="flat">
              <a:noFill/>
              <a:prstDash val="solid"/>
              <a:miter/>
            </a:ln>
          </p:spPr>
          <p:txBody>
            <a:bodyPr rtlCol="0" anchor="ctr"/>
            <a:lstStyle/>
            <a:p>
              <a:endParaRPr lang="en-ID"/>
            </a:p>
          </p:txBody>
        </p:sp>
        <p:sp>
          <p:nvSpPr>
            <p:cNvPr id="93" name="Bentuk Bebas: Bentuk 92">
              <a:extLst>
                <a:ext uri="{FF2B5EF4-FFF2-40B4-BE49-F238E27FC236}">
                  <a16:creationId xmlns:a16="http://schemas.microsoft.com/office/drawing/2014/main" id="{CBB095DF-5CF2-43FB-98E0-42FCB2EC5A5F}"/>
                </a:ext>
              </a:extLst>
            </p:cNvPr>
            <p:cNvSpPr/>
            <p:nvPr/>
          </p:nvSpPr>
          <p:spPr>
            <a:xfrm>
              <a:off x="2560419" y="2355387"/>
              <a:ext cx="1871131" cy="2476998"/>
            </a:xfrm>
            <a:custGeom>
              <a:avLst/>
              <a:gdLst>
                <a:gd name="connsiteX0" fmla="*/ 1866238 w 1871131"/>
                <a:gd name="connsiteY0" fmla="*/ 995870 h 2476998"/>
                <a:gd name="connsiteX1" fmla="*/ 1436044 w 1871131"/>
                <a:gd name="connsiteY1" fmla="*/ 502581 h 2476998"/>
                <a:gd name="connsiteX2" fmla="*/ 1523976 w 1871131"/>
                <a:gd name="connsiteY2" fmla="*/ 149994 h 2476998"/>
                <a:gd name="connsiteX3" fmla="*/ 1309338 w 1871131"/>
                <a:gd name="connsiteY3" fmla="*/ 96478 h 2476998"/>
                <a:gd name="connsiteX4" fmla="*/ 1223701 w 1871131"/>
                <a:gd name="connsiteY4" fmla="*/ 439486 h 2476998"/>
                <a:gd name="connsiteX5" fmla="*/ 1051623 w 1871131"/>
                <a:gd name="connsiteY5" fmla="*/ 398990 h 2476998"/>
                <a:gd name="connsiteX6" fmla="*/ 1137662 w 1871131"/>
                <a:gd name="connsiteY6" fmla="*/ 53401 h 2476998"/>
                <a:gd name="connsiteX7" fmla="*/ 923483 w 1871131"/>
                <a:gd name="connsiteY7" fmla="*/ 0 h 2476998"/>
                <a:gd name="connsiteX8" fmla="*/ 835494 w 1871131"/>
                <a:gd name="connsiteY8" fmla="*/ 352472 h 2476998"/>
                <a:gd name="connsiteX9" fmla="*/ 698463 w 1871131"/>
                <a:gd name="connsiteY9" fmla="*/ 320236 h 2476998"/>
                <a:gd name="connsiteX10" fmla="*/ 698463 w 1871131"/>
                <a:gd name="connsiteY10" fmla="*/ 319147 h 2476998"/>
                <a:gd name="connsiteX11" fmla="*/ 402662 w 1871131"/>
                <a:gd name="connsiteY11" fmla="*/ 245038 h 2476998"/>
                <a:gd name="connsiteX12" fmla="*/ 345302 w 1871131"/>
                <a:gd name="connsiteY12" fmla="*/ 474475 h 2476998"/>
                <a:gd name="connsiteX13" fmla="*/ 501205 w 1871131"/>
                <a:gd name="connsiteY13" fmla="*/ 513250 h 2476998"/>
                <a:gd name="connsiteX14" fmla="*/ 601239 w 1871131"/>
                <a:gd name="connsiteY14" fmla="*/ 638063 h 2476998"/>
                <a:gd name="connsiteX15" fmla="*/ 501090 w 1871131"/>
                <a:gd name="connsiteY15" fmla="*/ 1039578 h 2476998"/>
                <a:gd name="connsiteX16" fmla="*/ 523403 w 1871131"/>
                <a:gd name="connsiteY16" fmla="*/ 1046748 h 2476998"/>
                <a:gd name="connsiteX17" fmla="*/ 500459 w 1871131"/>
                <a:gd name="connsiteY17" fmla="*/ 1041012 h 2476998"/>
                <a:gd name="connsiteX18" fmla="*/ 360101 w 1871131"/>
                <a:gd name="connsiteY18" fmla="*/ 1603705 h 2476998"/>
                <a:gd name="connsiteX19" fmla="*/ 261730 w 1871131"/>
                <a:gd name="connsiteY19" fmla="*/ 1654698 h 2476998"/>
                <a:gd name="connsiteX20" fmla="*/ 105713 w 1871131"/>
                <a:gd name="connsiteY20" fmla="*/ 1615751 h 2476998"/>
                <a:gd name="connsiteX21" fmla="*/ 0 w 1871131"/>
                <a:gd name="connsiteY21" fmla="*/ 1861707 h 2476998"/>
                <a:gd name="connsiteX22" fmla="*/ 278995 w 1871131"/>
                <a:gd name="connsiteY22" fmla="*/ 1931398 h 2476998"/>
                <a:gd name="connsiteX23" fmla="*/ 432029 w 1871131"/>
                <a:gd name="connsiteY23" fmla="*/ 1970861 h 2476998"/>
                <a:gd name="connsiteX24" fmla="*/ 343237 w 1871131"/>
                <a:gd name="connsiteY24" fmla="*/ 2327177 h 2476998"/>
                <a:gd name="connsiteX25" fmla="*/ 557646 w 1871131"/>
                <a:gd name="connsiteY25" fmla="*/ 2380693 h 2476998"/>
                <a:gd name="connsiteX26" fmla="*/ 645635 w 1871131"/>
                <a:gd name="connsiteY26" fmla="*/ 2027876 h 2476998"/>
                <a:gd name="connsiteX27" fmla="*/ 816680 w 1871131"/>
                <a:gd name="connsiteY27" fmla="*/ 2072272 h 2476998"/>
                <a:gd name="connsiteX28" fmla="*/ 729035 w 1871131"/>
                <a:gd name="connsiteY28" fmla="*/ 2423483 h 2476998"/>
                <a:gd name="connsiteX29" fmla="*/ 943673 w 1871131"/>
                <a:gd name="connsiteY29" fmla="*/ 2476999 h 2476998"/>
                <a:gd name="connsiteX30" fmla="*/ 1032465 w 1871131"/>
                <a:gd name="connsiteY30" fmla="*/ 2121200 h 2476998"/>
                <a:gd name="connsiteX31" fmla="*/ 1789606 w 1871131"/>
                <a:gd name="connsiteY31" fmla="*/ 1831479 h 2476998"/>
                <a:gd name="connsiteX32" fmla="*/ 1592406 w 1871131"/>
                <a:gd name="connsiteY32" fmla="*/ 1310944 h 2476998"/>
                <a:gd name="connsiteX33" fmla="*/ 1866238 w 1871131"/>
                <a:gd name="connsiteY33" fmla="*/ 995870 h 2476998"/>
                <a:gd name="connsiteX34" fmla="*/ 1375875 w 1871131"/>
                <a:gd name="connsiteY34" fmla="*/ 1683492 h 2476998"/>
                <a:gd name="connsiteX35" fmla="*/ 715326 w 1871131"/>
                <a:gd name="connsiteY35" fmla="*/ 1769531 h 2476998"/>
                <a:gd name="connsiteX36" fmla="*/ 833200 w 1871131"/>
                <a:gd name="connsiteY36" fmla="*/ 1297063 h 2476998"/>
                <a:gd name="connsiteX37" fmla="*/ 1375875 w 1871131"/>
                <a:gd name="connsiteY37" fmla="*/ 1683492 h 2476998"/>
                <a:gd name="connsiteX38" fmla="*/ 1442239 w 1871131"/>
                <a:gd name="connsiteY38" fmla="*/ 991970 h 2476998"/>
                <a:gd name="connsiteX39" fmla="*/ 887060 w 1871131"/>
                <a:gd name="connsiteY39" fmla="*/ 1081048 h 2476998"/>
                <a:gd name="connsiteX40" fmla="*/ 993920 w 1871131"/>
                <a:gd name="connsiteY40" fmla="*/ 652289 h 2476998"/>
                <a:gd name="connsiteX41" fmla="*/ 1442239 w 1871131"/>
                <a:gd name="connsiteY41" fmla="*/ 991970 h 2476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871131" h="2476998">
                  <a:moveTo>
                    <a:pt x="1866238" y="995870"/>
                  </a:moveTo>
                  <a:cubicBezTo>
                    <a:pt x="1905185" y="735574"/>
                    <a:pt x="1707009" y="595675"/>
                    <a:pt x="1436044" y="502581"/>
                  </a:cubicBezTo>
                  <a:lnTo>
                    <a:pt x="1523976" y="149994"/>
                  </a:lnTo>
                  <a:lnTo>
                    <a:pt x="1309338" y="96478"/>
                  </a:lnTo>
                  <a:lnTo>
                    <a:pt x="1223701" y="439486"/>
                  </a:lnTo>
                  <a:cubicBezTo>
                    <a:pt x="1167259" y="425433"/>
                    <a:pt x="1109327" y="412183"/>
                    <a:pt x="1051623" y="398990"/>
                  </a:cubicBezTo>
                  <a:lnTo>
                    <a:pt x="1137662" y="53401"/>
                  </a:lnTo>
                  <a:lnTo>
                    <a:pt x="923483" y="0"/>
                  </a:lnTo>
                  <a:lnTo>
                    <a:pt x="835494" y="352472"/>
                  </a:lnTo>
                  <a:cubicBezTo>
                    <a:pt x="788804" y="341861"/>
                    <a:pt x="742916" y="331307"/>
                    <a:pt x="698463" y="320236"/>
                  </a:cubicBezTo>
                  <a:lnTo>
                    <a:pt x="698463" y="319147"/>
                  </a:lnTo>
                  <a:lnTo>
                    <a:pt x="402662" y="245038"/>
                  </a:lnTo>
                  <a:lnTo>
                    <a:pt x="345302" y="474475"/>
                  </a:lnTo>
                  <a:cubicBezTo>
                    <a:pt x="345302" y="474475"/>
                    <a:pt x="504531" y="510955"/>
                    <a:pt x="501205" y="513250"/>
                  </a:cubicBezTo>
                  <a:cubicBezTo>
                    <a:pt x="588104" y="534932"/>
                    <a:pt x="603820" y="592463"/>
                    <a:pt x="601239" y="638063"/>
                  </a:cubicBezTo>
                  <a:lnTo>
                    <a:pt x="501090" y="1039578"/>
                  </a:lnTo>
                  <a:cubicBezTo>
                    <a:pt x="508678" y="1041476"/>
                    <a:pt x="516129" y="1043868"/>
                    <a:pt x="523403" y="1046748"/>
                  </a:cubicBezTo>
                  <a:cubicBezTo>
                    <a:pt x="516233" y="1044969"/>
                    <a:pt x="508604" y="1043019"/>
                    <a:pt x="500459" y="1041012"/>
                  </a:cubicBezTo>
                  <a:lnTo>
                    <a:pt x="360101" y="1603705"/>
                  </a:lnTo>
                  <a:cubicBezTo>
                    <a:pt x="349489" y="1630090"/>
                    <a:pt x="322531" y="1669726"/>
                    <a:pt x="261730" y="1654698"/>
                  </a:cubicBezTo>
                  <a:cubicBezTo>
                    <a:pt x="263852" y="1657795"/>
                    <a:pt x="105713" y="1615751"/>
                    <a:pt x="105713" y="1615751"/>
                  </a:cubicBezTo>
                  <a:lnTo>
                    <a:pt x="0" y="1861707"/>
                  </a:lnTo>
                  <a:lnTo>
                    <a:pt x="278995" y="1931398"/>
                  </a:lnTo>
                  <a:cubicBezTo>
                    <a:pt x="330963" y="1944419"/>
                    <a:pt x="381897" y="1958070"/>
                    <a:pt x="432029" y="1970861"/>
                  </a:cubicBezTo>
                  <a:lnTo>
                    <a:pt x="343237" y="2327177"/>
                  </a:lnTo>
                  <a:lnTo>
                    <a:pt x="557646" y="2380693"/>
                  </a:lnTo>
                  <a:lnTo>
                    <a:pt x="645635" y="2027876"/>
                  </a:lnTo>
                  <a:cubicBezTo>
                    <a:pt x="704199" y="2043765"/>
                    <a:pt x="761042" y="2058449"/>
                    <a:pt x="816680" y="2072272"/>
                  </a:cubicBezTo>
                  <a:lnTo>
                    <a:pt x="729035" y="2423483"/>
                  </a:lnTo>
                  <a:lnTo>
                    <a:pt x="943673" y="2476999"/>
                  </a:lnTo>
                  <a:lnTo>
                    <a:pt x="1032465" y="2121200"/>
                  </a:lnTo>
                  <a:cubicBezTo>
                    <a:pt x="1398474" y="2190432"/>
                    <a:pt x="1673683" y="2162498"/>
                    <a:pt x="1789606" y="1831479"/>
                  </a:cubicBezTo>
                  <a:cubicBezTo>
                    <a:pt x="1882930" y="1564930"/>
                    <a:pt x="1784960" y="1411208"/>
                    <a:pt x="1592406" y="1310944"/>
                  </a:cubicBezTo>
                  <a:cubicBezTo>
                    <a:pt x="1732247" y="1278651"/>
                    <a:pt x="1838075" y="1186417"/>
                    <a:pt x="1866238" y="995870"/>
                  </a:cubicBezTo>
                  <a:close/>
                  <a:moveTo>
                    <a:pt x="1375875" y="1683492"/>
                  </a:moveTo>
                  <a:cubicBezTo>
                    <a:pt x="1309567" y="1950040"/>
                    <a:pt x="860789" y="1805954"/>
                    <a:pt x="715326" y="1769531"/>
                  </a:cubicBezTo>
                  <a:lnTo>
                    <a:pt x="833200" y="1297063"/>
                  </a:lnTo>
                  <a:cubicBezTo>
                    <a:pt x="978662" y="1333658"/>
                    <a:pt x="1445451" y="1405529"/>
                    <a:pt x="1375875" y="1683492"/>
                  </a:cubicBezTo>
                  <a:close/>
                  <a:moveTo>
                    <a:pt x="1442239" y="991970"/>
                  </a:moveTo>
                  <a:cubicBezTo>
                    <a:pt x="1381725" y="1234427"/>
                    <a:pt x="1008202" y="1111219"/>
                    <a:pt x="887060" y="1081048"/>
                  </a:cubicBezTo>
                  <a:lnTo>
                    <a:pt x="993920" y="652289"/>
                  </a:lnTo>
                  <a:cubicBezTo>
                    <a:pt x="1115120" y="682746"/>
                    <a:pt x="1505277" y="739130"/>
                    <a:pt x="1442239" y="991970"/>
                  </a:cubicBezTo>
                  <a:close/>
                </a:path>
              </a:pathLst>
            </a:custGeom>
            <a:solidFill>
              <a:srgbClr val="FFFFFF"/>
            </a:solidFill>
            <a:ln w="5726" cap="flat">
              <a:noFill/>
              <a:prstDash val="solid"/>
              <a:miter/>
            </a:ln>
          </p:spPr>
          <p:txBody>
            <a:bodyPr rtlCol="0" anchor="ctr"/>
            <a:lstStyle/>
            <a:p>
              <a:endParaRPr lang="en-ID"/>
            </a:p>
          </p:txBody>
        </p:sp>
        <p:sp>
          <p:nvSpPr>
            <p:cNvPr id="94" name="Bentuk Bebas: Bentuk 93">
              <a:extLst>
                <a:ext uri="{FF2B5EF4-FFF2-40B4-BE49-F238E27FC236}">
                  <a16:creationId xmlns:a16="http://schemas.microsoft.com/office/drawing/2014/main" id="{7FA9916E-D00C-42E5-A6AD-ED616E020FB6}"/>
                </a:ext>
              </a:extLst>
            </p:cNvPr>
            <p:cNvSpPr/>
            <p:nvPr/>
          </p:nvSpPr>
          <p:spPr>
            <a:xfrm>
              <a:off x="3174349" y="1695599"/>
              <a:ext cx="106171" cy="379703"/>
            </a:xfrm>
            <a:custGeom>
              <a:avLst/>
              <a:gdLst>
                <a:gd name="connsiteX0" fmla="*/ 0 w 106171"/>
                <a:gd name="connsiteY0" fmla="*/ 0 h 379703"/>
                <a:gd name="connsiteX1" fmla="*/ 9407 w 106171"/>
                <a:gd name="connsiteY1" fmla="*/ 176666 h 379703"/>
                <a:gd name="connsiteX2" fmla="*/ 42331 w 106171"/>
                <a:gd name="connsiteY2" fmla="*/ 303831 h 379703"/>
                <a:gd name="connsiteX3" fmla="*/ 86613 w 106171"/>
                <a:gd name="connsiteY3" fmla="*/ 379603 h 379703"/>
                <a:gd name="connsiteX4" fmla="*/ 92348 w 106171"/>
                <a:gd name="connsiteY4" fmla="*/ 305380 h 379703"/>
                <a:gd name="connsiteX5" fmla="*/ 85752 w 106171"/>
                <a:gd name="connsiteY5" fmla="*/ 169841 h 379703"/>
                <a:gd name="connsiteX6" fmla="*/ 106172 w 106171"/>
                <a:gd name="connsiteY6" fmla="*/ 19846 h 379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171" h="379703">
                  <a:moveTo>
                    <a:pt x="0" y="0"/>
                  </a:moveTo>
                  <a:lnTo>
                    <a:pt x="9407" y="176666"/>
                  </a:lnTo>
                  <a:lnTo>
                    <a:pt x="42331" y="303831"/>
                  </a:lnTo>
                  <a:cubicBezTo>
                    <a:pt x="42331" y="303831"/>
                    <a:pt x="68258" y="376735"/>
                    <a:pt x="86613" y="379603"/>
                  </a:cubicBezTo>
                  <a:cubicBezTo>
                    <a:pt x="104967" y="382471"/>
                    <a:pt x="105025" y="323047"/>
                    <a:pt x="92348" y="305380"/>
                  </a:cubicBezTo>
                  <a:cubicBezTo>
                    <a:pt x="79672" y="287714"/>
                    <a:pt x="85752" y="169841"/>
                    <a:pt x="85752" y="169841"/>
                  </a:cubicBezTo>
                  <a:lnTo>
                    <a:pt x="106172" y="19846"/>
                  </a:lnTo>
                  <a:close/>
                </a:path>
              </a:pathLst>
            </a:custGeom>
            <a:solidFill>
              <a:srgbClr val="FDA57D"/>
            </a:solidFill>
            <a:ln w="5726" cap="flat">
              <a:noFill/>
              <a:prstDash val="solid"/>
              <a:miter/>
            </a:ln>
          </p:spPr>
          <p:txBody>
            <a:bodyPr rtlCol="0" anchor="ctr"/>
            <a:lstStyle/>
            <a:p>
              <a:endParaRPr lang="en-ID"/>
            </a:p>
          </p:txBody>
        </p:sp>
        <p:sp>
          <p:nvSpPr>
            <p:cNvPr id="95" name="Bentuk Bebas: Bentuk 94">
              <a:extLst>
                <a:ext uri="{FF2B5EF4-FFF2-40B4-BE49-F238E27FC236}">
                  <a16:creationId xmlns:a16="http://schemas.microsoft.com/office/drawing/2014/main" id="{6934E313-006B-4B95-AFC1-4C1516D0D39B}"/>
                </a:ext>
              </a:extLst>
            </p:cNvPr>
            <p:cNvSpPr/>
            <p:nvPr/>
          </p:nvSpPr>
          <p:spPr>
            <a:xfrm>
              <a:off x="3163394" y="1627686"/>
              <a:ext cx="145700" cy="137661"/>
            </a:xfrm>
            <a:custGeom>
              <a:avLst/>
              <a:gdLst>
                <a:gd name="connsiteX0" fmla="*/ 0 w 145700"/>
                <a:gd name="connsiteY0" fmla="*/ 97511 h 137661"/>
                <a:gd name="connsiteX1" fmla="*/ 4761 w 145700"/>
                <a:gd name="connsiteY1" fmla="*/ 126190 h 137661"/>
                <a:gd name="connsiteX2" fmla="*/ 137490 w 145700"/>
                <a:gd name="connsiteY2" fmla="*/ 137662 h 137661"/>
                <a:gd name="connsiteX3" fmla="*/ 118676 w 145700"/>
                <a:gd name="connsiteY3" fmla="*/ 0 h 137661"/>
              </a:gdLst>
              <a:ahLst/>
              <a:cxnLst>
                <a:cxn ang="0">
                  <a:pos x="connsiteX0" y="connsiteY0"/>
                </a:cxn>
                <a:cxn ang="0">
                  <a:pos x="connsiteX1" y="connsiteY1"/>
                </a:cxn>
                <a:cxn ang="0">
                  <a:pos x="connsiteX2" y="connsiteY2"/>
                </a:cxn>
                <a:cxn ang="0">
                  <a:pos x="connsiteX3" y="connsiteY3"/>
                </a:cxn>
              </a:cxnLst>
              <a:rect l="l" t="t" r="r" b="b"/>
              <a:pathLst>
                <a:path w="145700" h="137661">
                  <a:moveTo>
                    <a:pt x="0" y="97511"/>
                  </a:moveTo>
                  <a:lnTo>
                    <a:pt x="4761" y="126190"/>
                  </a:lnTo>
                  <a:lnTo>
                    <a:pt x="137490" y="137662"/>
                  </a:lnTo>
                  <a:cubicBezTo>
                    <a:pt x="137490" y="137662"/>
                    <a:pt x="165252" y="41930"/>
                    <a:pt x="118676" y="0"/>
                  </a:cubicBezTo>
                  <a:close/>
                </a:path>
              </a:pathLst>
            </a:custGeom>
            <a:solidFill>
              <a:srgbClr val="F55F44"/>
            </a:solidFill>
            <a:ln w="5726" cap="flat">
              <a:noFill/>
              <a:prstDash val="solid"/>
              <a:miter/>
            </a:ln>
          </p:spPr>
          <p:txBody>
            <a:bodyPr rtlCol="0" anchor="ctr"/>
            <a:lstStyle/>
            <a:p>
              <a:endParaRPr lang="en-ID"/>
            </a:p>
          </p:txBody>
        </p:sp>
        <p:sp>
          <p:nvSpPr>
            <p:cNvPr id="96" name="Bentuk Bebas: Bentuk 95">
              <a:extLst>
                <a:ext uri="{FF2B5EF4-FFF2-40B4-BE49-F238E27FC236}">
                  <a16:creationId xmlns:a16="http://schemas.microsoft.com/office/drawing/2014/main" id="{572041F5-43AC-4462-8CB2-0D8FF0689329}"/>
                </a:ext>
              </a:extLst>
            </p:cNvPr>
            <p:cNvSpPr/>
            <p:nvPr/>
          </p:nvSpPr>
          <p:spPr>
            <a:xfrm>
              <a:off x="2866789" y="1481466"/>
              <a:ext cx="415280" cy="344281"/>
            </a:xfrm>
            <a:custGeom>
              <a:avLst/>
              <a:gdLst>
                <a:gd name="connsiteX0" fmla="*/ 415281 w 415280"/>
                <a:gd name="connsiteY0" fmla="*/ 146622 h 344281"/>
                <a:gd name="connsiteX1" fmla="*/ 366238 w 415280"/>
                <a:gd name="connsiteY1" fmla="*/ 41941 h 344281"/>
                <a:gd name="connsiteX2" fmla="*/ 0 w 415280"/>
                <a:gd name="connsiteY2" fmla="*/ 200195 h 344281"/>
                <a:gd name="connsiteX3" fmla="*/ 180452 w 415280"/>
                <a:gd name="connsiteY3" fmla="*/ 344281 h 344281"/>
                <a:gd name="connsiteX4" fmla="*/ 297235 w 415280"/>
                <a:gd name="connsiteY4" fmla="*/ 259390 h 3442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280" h="344281">
                  <a:moveTo>
                    <a:pt x="415281" y="146622"/>
                  </a:moveTo>
                  <a:lnTo>
                    <a:pt x="366238" y="41941"/>
                  </a:lnTo>
                  <a:cubicBezTo>
                    <a:pt x="366238" y="41941"/>
                    <a:pt x="273603" y="-122622"/>
                    <a:pt x="0" y="200195"/>
                  </a:cubicBezTo>
                  <a:lnTo>
                    <a:pt x="180452" y="344281"/>
                  </a:lnTo>
                  <a:lnTo>
                    <a:pt x="297235" y="259390"/>
                  </a:lnTo>
                  <a:close/>
                </a:path>
              </a:pathLst>
            </a:custGeom>
            <a:solidFill>
              <a:srgbClr val="F55F44"/>
            </a:solidFill>
            <a:ln w="5726" cap="flat">
              <a:noFill/>
              <a:prstDash val="solid"/>
              <a:miter/>
            </a:ln>
          </p:spPr>
          <p:txBody>
            <a:bodyPr rtlCol="0" anchor="ctr"/>
            <a:lstStyle/>
            <a:p>
              <a:endParaRPr lang="en-ID"/>
            </a:p>
          </p:txBody>
        </p:sp>
        <p:sp>
          <p:nvSpPr>
            <p:cNvPr id="97" name="Bentuk Bebas: Bentuk 96">
              <a:extLst>
                <a:ext uri="{FF2B5EF4-FFF2-40B4-BE49-F238E27FC236}">
                  <a16:creationId xmlns:a16="http://schemas.microsoft.com/office/drawing/2014/main" id="{774DA84B-163B-4FCE-ADCF-7B97B77476E3}"/>
                </a:ext>
              </a:extLst>
            </p:cNvPr>
            <p:cNvSpPr/>
            <p:nvPr/>
          </p:nvSpPr>
          <p:spPr>
            <a:xfrm rot="3239401">
              <a:off x="3245273" y="1483385"/>
              <a:ext cx="74222" cy="148732"/>
            </a:xfrm>
            <a:custGeom>
              <a:avLst/>
              <a:gdLst>
                <a:gd name="connsiteX0" fmla="*/ -259 w 74222"/>
                <a:gd name="connsiteY0" fmla="*/ -85 h 148732"/>
                <a:gd name="connsiteX1" fmla="*/ 73964 w 74222"/>
                <a:gd name="connsiteY1" fmla="*/ -85 h 148732"/>
                <a:gd name="connsiteX2" fmla="*/ 73964 w 74222"/>
                <a:gd name="connsiteY2" fmla="*/ -85 h 148732"/>
                <a:gd name="connsiteX3" fmla="*/ 73964 w 74222"/>
                <a:gd name="connsiteY3" fmla="*/ 117673 h 148732"/>
                <a:gd name="connsiteX4" fmla="*/ 42990 w 74222"/>
                <a:gd name="connsiteY4" fmla="*/ 148647 h 148732"/>
                <a:gd name="connsiteX5" fmla="*/ 30772 w 74222"/>
                <a:gd name="connsiteY5" fmla="*/ 148647 h 148732"/>
                <a:gd name="connsiteX6" fmla="*/ -202 w 74222"/>
                <a:gd name="connsiteY6" fmla="*/ 117673 h 148732"/>
                <a:gd name="connsiteX7" fmla="*/ -202 w 74222"/>
                <a:gd name="connsiteY7" fmla="*/ -85 h 148732"/>
                <a:gd name="connsiteX8" fmla="*/ -259 w 74222"/>
                <a:gd name="connsiteY8" fmla="*/ -85 h 148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222" h="148732">
                  <a:moveTo>
                    <a:pt x="-259" y="-85"/>
                  </a:moveTo>
                  <a:lnTo>
                    <a:pt x="73964" y="-85"/>
                  </a:lnTo>
                  <a:lnTo>
                    <a:pt x="73964" y="-85"/>
                  </a:lnTo>
                  <a:lnTo>
                    <a:pt x="73964" y="117673"/>
                  </a:lnTo>
                  <a:cubicBezTo>
                    <a:pt x="73964" y="134777"/>
                    <a:pt x="60094" y="148647"/>
                    <a:pt x="42990" y="148647"/>
                  </a:cubicBezTo>
                  <a:lnTo>
                    <a:pt x="30772" y="148647"/>
                  </a:lnTo>
                  <a:cubicBezTo>
                    <a:pt x="13668" y="148647"/>
                    <a:pt x="-202" y="134777"/>
                    <a:pt x="-202" y="117673"/>
                  </a:cubicBezTo>
                  <a:lnTo>
                    <a:pt x="-202" y="-85"/>
                  </a:lnTo>
                  <a:lnTo>
                    <a:pt x="-259" y="-85"/>
                  </a:lnTo>
                  <a:close/>
                </a:path>
              </a:pathLst>
            </a:custGeom>
            <a:solidFill>
              <a:srgbClr val="FDA57D"/>
            </a:solidFill>
            <a:ln w="5726" cap="flat">
              <a:noFill/>
              <a:prstDash val="solid"/>
              <a:miter/>
            </a:ln>
          </p:spPr>
          <p:txBody>
            <a:bodyPr rtlCol="0" anchor="ctr"/>
            <a:lstStyle/>
            <a:p>
              <a:endParaRPr lang="en-ID"/>
            </a:p>
          </p:txBody>
        </p:sp>
        <p:sp>
          <p:nvSpPr>
            <p:cNvPr id="98" name="Bentuk Bebas: Bentuk 97">
              <a:extLst>
                <a:ext uri="{FF2B5EF4-FFF2-40B4-BE49-F238E27FC236}">
                  <a16:creationId xmlns:a16="http://schemas.microsoft.com/office/drawing/2014/main" id="{D229695C-D84A-4045-9C5F-EFD2FF9F1068}"/>
                </a:ext>
              </a:extLst>
            </p:cNvPr>
            <p:cNvSpPr/>
            <p:nvPr/>
          </p:nvSpPr>
          <p:spPr>
            <a:xfrm>
              <a:off x="3267256" y="1504593"/>
              <a:ext cx="68730" cy="92807"/>
            </a:xfrm>
            <a:custGeom>
              <a:avLst/>
              <a:gdLst>
                <a:gd name="connsiteX0" fmla="*/ 2825 w 68730"/>
                <a:gd name="connsiteY0" fmla="*/ 16233 h 92807"/>
                <a:gd name="connsiteX1" fmla="*/ 23704 w 68730"/>
                <a:gd name="connsiteY1" fmla="*/ 92807 h 92807"/>
                <a:gd name="connsiteX2" fmla="*/ 68731 w 68730"/>
                <a:gd name="connsiteY2" fmla="*/ 60055 h 92807"/>
                <a:gd name="connsiteX3" fmla="*/ 25081 w 68730"/>
                <a:gd name="connsiteY3" fmla="*/ 0 h 92807"/>
              </a:gdLst>
              <a:ahLst/>
              <a:cxnLst>
                <a:cxn ang="0">
                  <a:pos x="connsiteX0" y="connsiteY0"/>
                </a:cxn>
                <a:cxn ang="0">
                  <a:pos x="connsiteX1" y="connsiteY1"/>
                </a:cxn>
                <a:cxn ang="0">
                  <a:pos x="connsiteX2" y="connsiteY2"/>
                </a:cxn>
                <a:cxn ang="0">
                  <a:pos x="connsiteX3" y="connsiteY3"/>
                </a:cxn>
              </a:cxnLst>
              <a:rect l="l" t="t" r="r" b="b"/>
              <a:pathLst>
                <a:path w="68730" h="92807">
                  <a:moveTo>
                    <a:pt x="2825" y="16233"/>
                  </a:moveTo>
                  <a:cubicBezTo>
                    <a:pt x="-4781" y="43656"/>
                    <a:pt x="3232" y="73041"/>
                    <a:pt x="23704" y="92807"/>
                  </a:cubicBezTo>
                  <a:lnTo>
                    <a:pt x="68731" y="60055"/>
                  </a:lnTo>
                  <a:lnTo>
                    <a:pt x="25081" y="0"/>
                  </a:lnTo>
                  <a:close/>
                </a:path>
              </a:pathLst>
            </a:custGeom>
            <a:solidFill>
              <a:srgbClr val="000000">
                <a:alpha val="5000"/>
              </a:srgbClr>
            </a:solidFill>
            <a:ln w="5726" cap="flat">
              <a:noFill/>
              <a:prstDash val="solid"/>
              <a:miter/>
            </a:ln>
          </p:spPr>
          <p:txBody>
            <a:bodyPr rtlCol="0" anchor="ctr"/>
            <a:lstStyle/>
            <a:p>
              <a:endParaRPr lang="en-ID"/>
            </a:p>
          </p:txBody>
        </p:sp>
        <p:sp>
          <p:nvSpPr>
            <p:cNvPr id="99" name="Bentuk Bebas: Bentuk 98">
              <a:extLst>
                <a:ext uri="{FF2B5EF4-FFF2-40B4-BE49-F238E27FC236}">
                  <a16:creationId xmlns:a16="http://schemas.microsoft.com/office/drawing/2014/main" id="{2FB52A64-2DF9-4B60-988D-D55F7548F5B2}"/>
                </a:ext>
              </a:extLst>
            </p:cNvPr>
            <p:cNvSpPr/>
            <p:nvPr/>
          </p:nvSpPr>
          <p:spPr>
            <a:xfrm rot="19439400">
              <a:off x="3270766" y="1449823"/>
              <a:ext cx="157508" cy="157164"/>
            </a:xfrm>
            <a:custGeom>
              <a:avLst/>
              <a:gdLst>
                <a:gd name="connsiteX0" fmla="*/ 157249 w 157508"/>
                <a:gd name="connsiteY0" fmla="*/ 78497 h 157164"/>
                <a:gd name="connsiteX1" fmla="*/ 78495 w 157508"/>
                <a:gd name="connsiteY1" fmla="*/ 157079 h 157164"/>
                <a:gd name="connsiteX2" fmla="*/ -259 w 157508"/>
                <a:gd name="connsiteY2" fmla="*/ 78497 h 157164"/>
                <a:gd name="connsiteX3" fmla="*/ 78495 w 157508"/>
                <a:gd name="connsiteY3" fmla="*/ -85 h 157164"/>
                <a:gd name="connsiteX4" fmla="*/ 157249 w 157508"/>
                <a:gd name="connsiteY4" fmla="*/ 78497 h 1571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508" h="157164">
                  <a:moveTo>
                    <a:pt x="157249" y="78497"/>
                  </a:moveTo>
                  <a:cubicBezTo>
                    <a:pt x="157249" y="121896"/>
                    <a:pt x="121990" y="157079"/>
                    <a:pt x="78495" y="157079"/>
                  </a:cubicBezTo>
                  <a:cubicBezTo>
                    <a:pt x="35000" y="157079"/>
                    <a:pt x="-259" y="121896"/>
                    <a:pt x="-259" y="78497"/>
                  </a:cubicBezTo>
                  <a:cubicBezTo>
                    <a:pt x="-259" y="35097"/>
                    <a:pt x="35001" y="-85"/>
                    <a:pt x="78495" y="-85"/>
                  </a:cubicBezTo>
                  <a:cubicBezTo>
                    <a:pt x="121990" y="-85"/>
                    <a:pt x="157249" y="35097"/>
                    <a:pt x="157249" y="78497"/>
                  </a:cubicBezTo>
                  <a:close/>
                </a:path>
              </a:pathLst>
            </a:custGeom>
            <a:solidFill>
              <a:srgbClr val="FDA57D"/>
            </a:solidFill>
            <a:ln w="5726" cap="flat">
              <a:noFill/>
              <a:prstDash val="solid"/>
              <a:miter/>
            </a:ln>
          </p:spPr>
          <p:txBody>
            <a:bodyPr rtlCol="0" anchor="ctr"/>
            <a:lstStyle/>
            <a:p>
              <a:endParaRPr lang="en-ID"/>
            </a:p>
          </p:txBody>
        </p:sp>
        <p:sp>
          <p:nvSpPr>
            <p:cNvPr id="100" name="Bentuk Bebas: Bentuk 99">
              <a:extLst>
                <a:ext uri="{FF2B5EF4-FFF2-40B4-BE49-F238E27FC236}">
                  <a16:creationId xmlns:a16="http://schemas.microsoft.com/office/drawing/2014/main" id="{F5848675-46CE-4029-8663-70100062E566}"/>
                </a:ext>
              </a:extLst>
            </p:cNvPr>
            <p:cNvSpPr/>
            <p:nvPr/>
          </p:nvSpPr>
          <p:spPr>
            <a:xfrm>
              <a:off x="3267615" y="1441815"/>
              <a:ext cx="197578" cy="153112"/>
            </a:xfrm>
            <a:custGeom>
              <a:avLst/>
              <a:gdLst>
                <a:gd name="connsiteX0" fmla="*/ 45486 w 197578"/>
                <a:gd name="connsiteY0" fmla="*/ 50388 h 153112"/>
                <a:gd name="connsiteX1" fmla="*/ 0 w 197578"/>
                <a:gd name="connsiteY1" fmla="*/ 80789 h 153112"/>
                <a:gd name="connsiteX2" fmla="*/ 5736 w 197578"/>
                <a:gd name="connsiteY2" fmla="*/ 65990 h 153112"/>
                <a:gd name="connsiteX3" fmla="*/ 130320 w 197578"/>
                <a:gd name="connsiteY3" fmla="*/ 10524 h 153112"/>
                <a:gd name="connsiteX4" fmla="*/ 196685 w 197578"/>
                <a:gd name="connsiteY4" fmla="*/ 124210 h 153112"/>
                <a:gd name="connsiteX5" fmla="*/ 173741 w 197578"/>
                <a:gd name="connsiteY5" fmla="*/ 143023 h 153112"/>
                <a:gd name="connsiteX6" fmla="*/ 100264 w 197578"/>
                <a:gd name="connsiteY6" fmla="*/ 133731 h 153112"/>
                <a:gd name="connsiteX7" fmla="*/ 63267 w 197578"/>
                <a:gd name="connsiteY7" fmla="*/ 56354 h 153112"/>
                <a:gd name="connsiteX8" fmla="*/ 63267 w 197578"/>
                <a:gd name="connsiteY8" fmla="*/ 56354 h 153112"/>
                <a:gd name="connsiteX9" fmla="*/ 45428 w 197578"/>
                <a:gd name="connsiteY9" fmla="*/ 50618 h 153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578" h="153112">
                  <a:moveTo>
                    <a:pt x="45486" y="50388"/>
                  </a:moveTo>
                  <a:lnTo>
                    <a:pt x="0" y="80789"/>
                  </a:lnTo>
                  <a:lnTo>
                    <a:pt x="5736" y="65990"/>
                  </a:lnTo>
                  <a:cubicBezTo>
                    <a:pt x="5736" y="65990"/>
                    <a:pt x="43134" y="-31520"/>
                    <a:pt x="130320" y="10524"/>
                  </a:cubicBezTo>
                  <a:cubicBezTo>
                    <a:pt x="189916" y="39203"/>
                    <a:pt x="201216" y="115491"/>
                    <a:pt x="196685" y="124210"/>
                  </a:cubicBezTo>
                  <a:cubicBezTo>
                    <a:pt x="189956" y="131529"/>
                    <a:pt x="182236" y="137861"/>
                    <a:pt x="173741" y="143023"/>
                  </a:cubicBezTo>
                  <a:cubicBezTo>
                    <a:pt x="150545" y="159463"/>
                    <a:pt x="118636" y="155425"/>
                    <a:pt x="100264" y="133731"/>
                  </a:cubicBezTo>
                  <a:cubicBezTo>
                    <a:pt x="85006" y="115548"/>
                    <a:pt x="58392" y="77921"/>
                    <a:pt x="63267" y="56354"/>
                  </a:cubicBezTo>
                  <a:lnTo>
                    <a:pt x="63267" y="56354"/>
                  </a:lnTo>
                  <a:cubicBezTo>
                    <a:pt x="58793" y="48209"/>
                    <a:pt x="52942" y="44882"/>
                    <a:pt x="45428" y="50618"/>
                  </a:cubicBezTo>
                  <a:close/>
                </a:path>
              </a:pathLst>
            </a:custGeom>
            <a:solidFill>
              <a:srgbClr val="000000">
                <a:alpha val="5000"/>
              </a:srgbClr>
            </a:solidFill>
            <a:ln w="5726" cap="flat">
              <a:noFill/>
              <a:prstDash val="solid"/>
              <a:miter/>
            </a:ln>
          </p:spPr>
          <p:txBody>
            <a:bodyPr rtlCol="0" anchor="ctr"/>
            <a:lstStyle/>
            <a:p>
              <a:endParaRPr lang="en-ID"/>
            </a:p>
          </p:txBody>
        </p:sp>
        <p:sp>
          <p:nvSpPr>
            <p:cNvPr id="101" name="Bentuk Bebas: Bentuk 100">
              <a:extLst>
                <a:ext uri="{FF2B5EF4-FFF2-40B4-BE49-F238E27FC236}">
                  <a16:creationId xmlns:a16="http://schemas.microsoft.com/office/drawing/2014/main" id="{58841E20-1949-4F09-B5AA-5D1CD7014BF6}"/>
                </a:ext>
              </a:extLst>
            </p:cNvPr>
            <p:cNvSpPr/>
            <p:nvPr/>
          </p:nvSpPr>
          <p:spPr>
            <a:xfrm>
              <a:off x="3271171" y="1439234"/>
              <a:ext cx="197578" cy="153112"/>
            </a:xfrm>
            <a:custGeom>
              <a:avLst/>
              <a:gdLst>
                <a:gd name="connsiteX0" fmla="*/ 45486 w 197578"/>
                <a:gd name="connsiteY0" fmla="*/ 50388 h 153112"/>
                <a:gd name="connsiteX1" fmla="*/ 0 w 197578"/>
                <a:gd name="connsiteY1" fmla="*/ 80789 h 153112"/>
                <a:gd name="connsiteX2" fmla="*/ 5736 w 197578"/>
                <a:gd name="connsiteY2" fmla="*/ 65990 h 153112"/>
                <a:gd name="connsiteX3" fmla="*/ 130320 w 197578"/>
                <a:gd name="connsiteY3" fmla="*/ 10524 h 153112"/>
                <a:gd name="connsiteX4" fmla="*/ 196685 w 197578"/>
                <a:gd name="connsiteY4" fmla="*/ 124210 h 153112"/>
                <a:gd name="connsiteX5" fmla="*/ 173741 w 197578"/>
                <a:gd name="connsiteY5" fmla="*/ 143023 h 153112"/>
                <a:gd name="connsiteX6" fmla="*/ 100264 w 197578"/>
                <a:gd name="connsiteY6" fmla="*/ 133731 h 153112"/>
                <a:gd name="connsiteX7" fmla="*/ 63267 w 197578"/>
                <a:gd name="connsiteY7" fmla="*/ 56354 h 153112"/>
                <a:gd name="connsiteX8" fmla="*/ 63267 w 197578"/>
                <a:gd name="connsiteY8" fmla="*/ 56354 h 153112"/>
                <a:gd name="connsiteX9" fmla="*/ 45428 w 197578"/>
                <a:gd name="connsiteY9" fmla="*/ 50618 h 153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578" h="153112">
                  <a:moveTo>
                    <a:pt x="45486" y="50388"/>
                  </a:moveTo>
                  <a:lnTo>
                    <a:pt x="0" y="80789"/>
                  </a:lnTo>
                  <a:lnTo>
                    <a:pt x="5736" y="65990"/>
                  </a:lnTo>
                  <a:cubicBezTo>
                    <a:pt x="5736" y="65990"/>
                    <a:pt x="43134" y="-31520"/>
                    <a:pt x="130320" y="10524"/>
                  </a:cubicBezTo>
                  <a:cubicBezTo>
                    <a:pt x="189916" y="39203"/>
                    <a:pt x="201216" y="115491"/>
                    <a:pt x="196685" y="124210"/>
                  </a:cubicBezTo>
                  <a:cubicBezTo>
                    <a:pt x="189956" y="131529"/>
                    <a:pt x="182236" y="137861"/>
                    <a:pt x="173741" y="143023"/>
                  </a:cubicBezTo>
                  <a:cubicBezTo>
                    <a:pt x="150545" y="159463"/>
                    <a:pt x="118636" y="155425"/>
                    <a:pt x="100264" y="133731"/>
                  </a:cubicBezTo>
                  <a:cubicBezTo>
                    <a:pt x="85006" y="115548"/>
                    <a:pt x="58392" y="77921"/>
                    <a:pt x="63267" y="56354"/>
                  </a:cubicBezTo>
                  <a:lnTo>
                    <a:pt x="63267" y="56354"/>
                  </a:lnTo>
                  <a:cubicBezTo>
                    <a:pt x="58793" y="48209"/>
                    <a:pt x="52942" y="44882"/>
                    <a:pt x="45428" y="50618"/>
                  </a:cubicBezTo>
                  <a:close/>
                </a:path>
              </a:pathLst>
            </a:custGeom>
            <a:solidFill>
              <a:srgbClr val="5A2F32"/>
            </a:solidFill>
            <a:ln w="5726" cap="flat">
              <a:noFill/>
              <a:prstDash val="solid"/>
              <a:miter/>
            </a:ln>
          </p:spPr>
          <p:txBody>
            <a:bodyPr rtlCol="0" anchor="ctr"/>
            <a:lstStyle/>
            <a:p>
              <a:endParaRPr lang="en-ID"/>
            </a:p>
          </p:txBody>
        </p:sp>
        <p:sp>
          <p:nvSpPr>
            <p:cNvPr id="102" name="Bentuk Bebas: Bentuk 101">
              <a:extLst>
                <a:ext uri="{FF2B5EF4-FFF2-40B4-BE49-F238E27FC236}">
                  <a16:creationId xmlns:a16="http://schemas.microsoft.com/office/drawing/2014/main" id="{8DEA788E-9552-413D-88A3-1CD041BE1F86}"/>
                </a:ext>
              </a:extLst>
            </p:cNvPr>
            <p:cNvSpPr/>
            <p:nvPr/>
          </p:nvSpPr>
          <p:spPr>
            <a:xfrm rot="19435835">
              <a:off x="3309346" y="1478876"/>
              <a:ext cx="35062" cy="17473"/>
            </a:xfrm>
            <a:custGeom>
              <a:avLst/>
              <a:gdLst>
                <a:gd name="connsiteX0" fmla="*/ 34804 w 35062"/>
                <a:gd name="connsiteY0" fmla="*/ 8650 h 17473"/>
                <a:gd name="connsiteX1" fmla="*/ 17273 w 35062"/>
                <a:gd name="connsiteY1" fmla="*/ 17387 h 17473"/>
                <a:gd name="connsiteX2" fmla="*/ -258 w 35062"/>
                <a:gd name="connsiteY2" fmla="*/ 8650 h 17473"/>
                <a:gd name="connsiteX3" fmla="*/ 17273 w 35062"/>
                <a:gd name="connsiteY3" fmla="*/ -87 h 17473"/>
                <a:gd name="connsiteX4" fmla="*/ 34804 w 35062"/>
                <a:gd name="connsiteY4" fmla="*/ 8650 h 1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62" h="17473">
                  <a:moveTo>
                    <a:pt x="34804" y="8650"/>
                  </a:moveTo>
                  <a:cubicBezTo>
                    <a:pt x="34804" y="13476"/>
                    <a:pt x="26955" y="17387"/>
                    <a:pt x="17273" y="17387"/>
                  </a:cubicBezTo>
                  <a:cubicBezTo>
                    <a:pt x="7591" y="17387"/>
                    <a:pt x="-258" y="13476"/>
                    <a:pt x="-258" y="8650"/>
                  </a:cubicBezTo>
                  <a:cubicBezTo>
                    <a:pt x="-258" y="3825"/>
                    <a:pt x="7591" y="-87"/>
                    <a:pt x="17273" y="-87"/>
                  </a:cubicBezTo>
                  <a:cubicBezTo>
                    <a:pt x="26955" y="-87"/>
                    <a:pt x="34804" y="3825"/>
                    <a:pt x="34804" y="8650"/>
                  </a:cubicBezTo>
                  <a:close/>
                </a:path>
              </a:pathLst>
            </a:custGeom>
            <a:solidFill>
              <a:srgbClr val="FDA57D"/>
            </a:solidFill>
            <a:ln w="5738" cap="flat">
              <a:noFill/>
              <a:prstDash val="solid"/>
              <a:miter/>
            </a:ln>
          </p:spPr>
          <p:txBody>
            <a:bodyPr rtlCol="0" anchor="ctr"/>
            <a:lstStyle/>
            <a:p>
              <a:endParaRPr lang="en-ID"/>
            </a:p>
          </p:txBody>
        </p:sp>
        <p:sp>
          <p:nvSpPr>
            <p:cNvPr id="103" name="Bentuk Bebas: Bentuk 102">
              <a:extLst>
                <a:ext uri="{FF2B5EF4-FFF2-40B4-BE49-F238E27FC236}">
                  <a16:creationId xmlns:a16="http://schemas.microsoft.com/office/drawing/2014/main" id="{3F06A4C6-5E95-4FCC-8034-5B7768DB7C5E}"/>
                </a:ext>
              </a:extLst>
            </p:cNvPr>
            <p:cNvSpPr/>
            <p:nvPr/>
          </p:nvSpPr>
          <p:spPr>
            <a:xfrm>
              <a:off x="3148767" y="1720665"/>
              <a:ext cx="21050" cy="28163"/>
            </a:xfrm>
            <a:custGeom>
              <a:avLst/>
              <a:gdLst>
                <a:gd name="connsiteX0" fmla="*/ 0 w 21050"/>
                <a:gd name="connsiteY0" fmla="*/ 17839 h 28163"/>
                <a:gd name="connsiteX1" fmla="*/ 20821 w 21050"/>
                <a:gd name="connsiteY1" fmla="*/ 0 h 28163"/>
                <a:gd name="connsiteX2" fmla="*/ 21051 w 21050"/>
                <a:gd name="connsiteY2" fmla="*/ 28163 h 28163"/>
                <a:gd name="connsiteX3" fmla="*/ 16519 w 21050"/>
                <a:gd name="connsiteY3" fmla="*/ 17322 h 28163"/>
                <a:gd name="connsiteX4" fmla="*/ 0 w 21050"/>
                <a:gd name="connsiteY4" fmla="*/ 17839 h 28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50" h="28163">
                  <a:moveTo>
                    <a:pt x="0" y="17839"/>
                  </a:moveTo>
                  <a:lnTo>
                    <a:pt x="20821" y="0"/>
                  </a:lnTo>
                  <a:lnTo>
                    <a:pt x="21051" y="28163"/>
                  </a:lnTo>
                  <a:lnTo>
                    <a:pt x="16519" y="17322"/>
                  </a:lnTo>
                  <a:lnTo>
                    <a:pt x="0" y="17839"/>
                  </a:lnTo>
                  <a:close/>
                </a:path>
              </a:pathLst>
            </a:custGeom>
            <a:solidFill>
              <a:srgbClr val="000000">
                <a:alpha val="5000"/>
              </a:srgbClr>
            </a:solidFill>
            <a:ln w="5726" cap="flat">
              <a:noFill/>
              <a:prstDash val="solid"/>
              <a:miter/>
            </a:ln>
          </p:spPr>
          <p:txBody>
            <a:bodyPr rtlCol="0" anchor="ctr"/>
            <a:lstStyle/>
            <a:p>
              <a:endParaRPr lang="en-ID"/>
            </a:p>
          </p:txBody>
        </p:sp>
        <p:sp>
          <p:nvSpPr>
            <p:cNvPr id="104" name="Bentuk Bebas: Bentuk 103">
              <a:extLst>
                <a:ext uri="{FF2B5EF4-FFF2-40B4-BE49-F238E27FC236}">
                  <a16:creationId xmlns:a16="http://schemas.microsoft.com/office/drawing/2014/main" id="{C8AD30BB-2156-4361-8BE3-071F10382FC4}"/>
                </a:ext>
              </a:extLst>
            </p:cNvPr>
            <p:cNvSpPr/>
            <p:nvPr/>
          </p:nvSpPr>
          <p:spPr>
            <a:xfrm>
              <a:off x="3177332" y="1755482"/>
              <a:ext cx="96764" cy="11815"/>
            </a:xfrm>
            <a:custGeom>
              <a:avLst/>
              <a:gdLst>
                <a:gd name="connsiteX0" fmla="*/ 0 w 96764"/>
                <a:gd name="connsiteY0" fmla="*/ 0 h 11815"/>
                <a:gd name="connsiteX1" fmla="*/ 459 w 96764"/>
                <a:gd name="connsiteY1" fmla="*/ 4359 h 11815"/>
                <a:gd name="connsiteX2" fmla="*/ 96191 w 96764"/>
                <a:gd name="connsiteY2" fmla="*/ 11816 h 11815"/>
                <a:gd name="connsiteX3" fmla="*/ 96765 w 96764"/>
                <a:gd name="connsiteY3" fmla="*/ 7744 h 11815"/>
                <a:gd name="connsiteX4" fmla="*/ 0 w 96764"/>
                <a:gd name="connsiteY4" fmla="*/ 0 h 118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764" h="11815">
                  <a:moveTo>
                    <a:pt x="0" y="0"/>
                  </a:moveTo>
                  <a:lnTo>
                    <a:pt x="459" y="4359"/>
                  </a:lnTo>
                  <a:lnTo>
                    <a:pt x="96191" y="11816"/>
                  </a:lnTo>
                  <a:lnTo>
                    <a:pt x="96765" y="7744"/>
                  </a:lnTo>
                  <a:lnTo>
                    <a:pt x="0" y="0"/>
                  </a:lnTo>
                  <a:close/>
                </a:path>
              </a:pathLst>
            </a:custGeom>
            <a:solidFill>
              <a:srgbClr val="000000">
                <a:alpha val="5000"/>
              </a:srgbClr>
            </a:solidFill>
            <a:ln w="5726" cap="flat">
              <a:noFill/>
              <a:prstDash val="solid"/>
              <a:miter/>
            </a:ln>
          </p:spPr>
          <p:txBody>
            <a:bodyPr rtlCol="0" anchor="ctr"/>
            <a:lstStyle/>
            <a:p>
              <a:endParaRPr lang="en-ID"/>
            </a:p>
          </p:txBody>
        </p:sp>
        <p:sp>
          <p:nvSpPr>
            <p:cNvPr id="105" name="Bentuk Bebas: Bentuk 104">
              <a:extLst>
                <a:ext uri="{FF2B5EF4-FFF2-40B4-BE49-F238E27FC236}">
                  <a16:creationId xmlns:a16="http://schemas.microsoft.com/office/drawing/2014/main" id="{5931A0E2-265F-4B8F-AF69-49E418662794}"/>
                </a:ext>
              </a:extLst>
            </p:cNvPr>
            <p:cNvSpPr/>
            <p:nvPr/>
          </p:nvSpPr>
          <p:spPr>
            <a:xfrm>
              <a:off x="3028542" y="1628890"/>
              <a:ext cx="106401" cy="379416"/>
            </a:xfrm>
            <a:custGeom>
              <a:avLst/>
              <a:gdLst>
                <a:gd name="connsiteX0" fmla="*/ 0 w 106401"/>
                <a:gd name="connsiteY0" fmla="*/ 0 h 379416"/>
                <a:gd name="connsiteX1" fmla="*/ 9407 w 106401"/>
                <a:gd name="connsiteY1" fmla="*/ 176666 h 379416"/>
                <a:gd name="connsiteX2" fmla="*/ 42331 w 106401"/>
                <a:gd name="connsiteY2" fmla="*/ 303545 h 379416"/>
                <a:gd name="connsiteX3" fmla="*/ 86612 w 106401"/>
                <a:gd name="connsiteY3" fmla="*/ 379316 h 379416"/>
                <a:gd name="connsiteX4" fmla="*/ 92348 w 106401"/>
                <a:gd name="connsiteY4" fmla="*/ 305093 h 379416"/>
                <a:gd name="connsiteX5" fmla="*/ 85637 w 106401"/>
                <a:gd name="connsiteY5" fmla="*/ 169841 h 379416"/>
                <a:gd name="connsiteX6" fmla="*/ 106401 w 106401"/>
                <a:gd name="connsiteY6" fmla="*/ 19846 h 379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401" h="379416">
                  <a:moveTo>
                    <a:pt x="0" y="0"/>
                  </a:moveTo>
                  <a:lnTo>
                    <a:pt x="9407" y="176666"/>
                  </a:lnTo>
                  <a:lnTo>
                    <a:pt x="42331" y="303545"/>
                  </a:lnTo>
                  <a:cubicBezTo>
                    <a:pt x="42331" y="303545"/>
                    <a:pt x="68257" y="376448"/>
                    <a:pt x="86612" y="379316"/>
                  </a:cubicBezTo>
                  <a:cubicBezTo>
                    <a:pt x="104967" y="382184"/>
                    <a:pt x="105025" y="322760"/>
                    <a:pt x="92348" y="305093"/>
                  </a:cubicBezTo>
                  <a:cubicBezTo>
                    <a:pt x="79672" y="287427"/>
                    <a:pt x="85637" y="169841"/>
                    <a:pt x="85637" y="169841"/>
                  </a:cubicBezTo>
                  <a:lnTo>
                    <a:pt x="106401" y="19846"/>
                  </a:lnTo>
                  <a:close/>
                </a:path>
              </a:pathLst>
            </a:custGeom>
            <a:solidFill>
              <a:srgbClr val="FDA57D"/>
            </a:solidFill>
            <a:ln w="5726" cap="flat">
              <a:noFill/>
              <a:prstDash val="solid"/>
              <a:miter/>
            </a:ln>
          </p:spPr>
          <p:txBody>
            <a:bodyPr rtlCol="0" anchor="ctr"/>
            <a:lstStyle/>
            <a:p>
              <a:endParaRPr lang="en-ID"/>
            </a:p>
          </p:txBody>
        </p:sp>
        <p:sp>
          <p:nvSpPr>
            <p:cNvPr id="106" name="Bentuk Bebas: Bentuk 105">
              <a:extLst>
                <a:ext uri="{FF2B5EF4-FFF2-40B4-BE49-F238E27FC236}">
                  <a16:creationId xmlns:a16="http://schemas.microsoft.com/office/drawing/2014/main" id="{2CEAA485-AD7E-4BF6-8696-3DFFB7B865DA}"/>
                </a:ext>
              </a:extLst>
            </p:cNvPr>
            <p:cNvSpPr/>
            <p:nvPr/>
          </p:nvSpPr>
          <p:spPr>
            <a:xfrm>
              <a:off x="3779187" y="2957486"/>
              <a:ext cx="9980" cy="9980"/>
            </a:xfrm>
            <a:custGeom>
              <a:avLst/>
              <a:gdLst>
                <a:gd name="connsiteX0" fmla="*/ 0 w 9980"/>
                <a:gd name="connsiteY0" fmla="*/ 0 h 9980"/>
                <a:gd name="connsiteX1" fmla="*/ 9981 w 9980"/>
                <a:gd name="connsiteY1" fmla="*/ 0 h 9980"/>
                <a:gd name="connsiteX2" fmla="*/ 9981 w 9980"/>
                <a:gd name="connsiteY2" fmla="*/ 9980 h 9980"/>
                <a:gd name="connsiteX3" fmla="*/ 0 w 9980"/>
                <a:gd name="connsiteY3" fmla="*/ 9980 h 9980"/>
              </a:gdLst>
              <a:ahLst/>
              <a:cxnLst>
                <a:cxn ang="0">
                  <a:pos x="connsiteX0" y="connsiteY0"/>
                </a:cxn>
                <a:cxn ang="0">
                  <a:pos x="connsiteX1" y="connsiteY1"/>
                </a:cxn>
                <a:cxn ang="0">
                  <a:pos x="connsiteX2" y="connsiteY2"/>
                </a:cxn>
                <a:cxn ang="0">
                  <a:pos x="connsiteX3" y="connsiteY3"/>
                </a:cxn>
              </a:cxnLst>
              <a:rect l="l" t="t" r="r" b="b"/>
              <a:pathLst>
                <a:path w="9980" h="9980">
                  <a:moveTo>
                    <a:pt x="0" y="0"/>
                  </a:moveTo>
                  <a:lnTo>
                    <a:pt x="9981" y="0"/>
                  </a:lnTo>
                  <a:lnTo>
                    <a:pt x="9981" y="9980"/>
                  </a:lnTo>
                  <a:lnTo>
                    <a:pt x="0" y="9980"/>
                  </a:lnTo>
                  <a:close/>
                </a:path>
              </a:pathLst>
            </a:custGeom>
            <a:solidFill>
              <a:srgbClr val="CCCCCC"/>
            </a:solidFill>
            <a:ln w="5726" cap="flat">
              <a:noFill/>
              <a:prstDash val="solid"/>
              <a:miter/>
            </a:ln>
          </p:spPr>
          <p:txBody>
            <a:bodyPr rtlCol="0" anchor="ctr"/>
            <a:lstStyle/>
            <a:p>
              <a:endParaRPr lang="en-ID"/>
            </a:p>
          </p:txBody>
        </p:sp>
        <p:sp>
          <p:nvSpPr>
            <p:cNvPr id="107" name="Bentuk Bebas: Bentuk 106">
              <a:extLst>
                <a:ext uri="{FF2B5EF4-FFF2-40B4-BE49-F238E27FC236}">
                  <a16:creationId xmlns:a16="http://schemas.microsoft.com/office/drawing/2014/main" id="{8E2CD144-C2BC-4CE1-8A34-AB4F8874214E}"/>
                </a:ext>
              </a:extLst>
            </p:cNvPr>
            <p:cNvSpPr/>
            <p:nvPr/>
          </p:nvSpPr>
          <p:spPr>
            <a:xfrm>
              <a:off x="3759226" y="2972514"/>
              <a:ext cx="51623" cy="96592"/>
            </a:xfrm>
            <a:custGeom>
              <a:avLst/>
              <a:gdLst>
                <a:gd name="connsiteX0" fmla="*/ 13479 w 51623"/>
                <a:gd name="connsiteY0" fmla="*/ 0 h 96592"/>
                <a:gd name="connsiteX1" fmla="*/ 38144 w 51623"/>
                <a:gd name="connsiteY1" fmla="*/ 0 h 96592"/>
                <a:gd name="connsiteX2" fmla="*/ 51623 w 51623"/>
                <a:gd name="connsiteY2" fmla="*/ 13479 h 96592"/>
                <a:gd name="connsiteX3" fmla="*/ 51623 w 51623"/>
                <a:gd name="connsiteY3" fmla="*/ 96593 h 96592"/>
                <a:gd name="connsiteX4" fmla="*/ 51623 w 51623"/>
                <a:gd name="connsiteY4" fmla="*/ 96593 h 96592"/>
                <a:gd name="connsiteX5" fmla="*/ 0 w 51623"/>
                <a:gd name="connsiteY5" fmla="*/ 96593 h 96592"/>
                <a:gd name="connsiteX6" fmla="*/ 0 w 51623"/>
                <a:gd name="connsiteY6" fmla="*/ 96593 h 96592"/>
                <a:gd name="connsiteX7" fmla="*/ 0 w 51623"/>
                <a:gd name="connsiteY7" fmla="*/ 13479 h 96592"/>
                <a:gd name="connsiteX8" fmla="*/ 13479 w 51623"/>
                <a:gd name="connsiteY8" fmla="*/ 0 h 96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623" h="96592">
                  <a:moveTo>
                    <a:pt x="13479" y="0"/>
                  </a:moveTo>
                  <a:lnTo>
                    <a:pt x="38144" y="0"/>
                  </a:lnTo>
                  <a:cubicBezTo>
                    <a:pt x="45589" y="0"/>
                    <a:pt x="51623" y="6034"/>
                    <a:pt x="51623" y="13479"/>
                  </a:cubicBezTo>
                  <a:lnTo>
                    <a:pt x="51623" y="96593"/>
                  </a:lnTo>
                  <a:lnTo>
                    <a:pt x="51623" y="96593"/>
                  </a:lnTo>
                  <a:lnTo>
                    <a:pt x="0" y="96593"/>
                  </a:lnTo>
                  <a:lnTo>
                    <a:pt x="0" y="96593"/>
                  </a:lnTo>
                  <a:lnTo>
                    <a:pt x="0" y="13479"/>
                  </a:lnTo>
                  <a:cubicBezTo>
                    <a:pt x="0" y="6034"/>
                    <a:pt x="6034" y="0"/>
                    <a:pt x="13479" y="0"/>
                  </a:cubicBezTo>
                  <a:close/>
                </a:path>
              </a:pathLst>
            </a:custGeom>
            <a:solidFill>
              <a:srgbClr val="535461"/>
            </a:solidFill>
            <a:ln w="5726" cap="flat">
              <a:noFill/>
              <a:prstDash val="solid"/>
              <a:miter/>
            </a:ln>
          </p:spPr>
          <p:txBody>
            <a:bodyPr rtlCol="0" anchor="ctr"/>
            <a:lstStyle/>
            <a:p>
              <a:endParaRPr lang="en-ID"/>
            </a:p>
          </p:txBody>
        </p:sp>
        <p:sp>
          <p:nvSpPr>
            <p:cNvPr id="108" name="Bentuk Bebas: Bentuk 107">
              <a:extLst>
                <a:ext uri="{FF2B5EF4-FFF2-40B4-BE49-F238E27FC236}">
                  <a16:creationId xmlns:a16="http://schemas.microsoft.com/office/drawing/2014/main" id="{8BBE4720-0F3A-4F83-8191-841E6977B818}"/>
                </a:ext>
              </a:extLst>
            </p:cNvPr>
            <p:cNvSpPr/>
            <p:nvPr/>
          </p:nvSpPr>
          <p:spPr>
            <a:xfrm>
              <a:off x="3769206" y="2965860"/>
              <a:ext cx="29998" cy="6653"/>
            </a:xfrm>
            <a:custGeom>
              <a:avLst/>
              <a:gdLst>
                <a:gd name="connsiteX0" fmla="*/ 0 w 29998"/>
                <a:gd name="connsiteY0" fmla="*/ 0 h 6653"/>
                <a:gd name="connsiteX1" fmla="*/ 29999 w 29998"/>
                <a:gd name="connsiteY1" fmla="*/ 0 h 6653"/>
                <a:gd name="connsiteX2" fmla="*/ 29999 w 29998"/>
                <a:gd name="connsiteY2" fmla="*/ 6654 h 6653"/>
                <a:gd name="connsiteX3" fmla="*/ 0 w 29998"/>
                <a:gd name="connsiteY3" fmla="*/ 6654 h 6653"/>
              </a:gdLst>
              <a:ahLst/>
              <a:cxnLst>
                <a:cxn ang="0">
                  <a:pos x="connsiteX0" y="connsiteY0"/>
                </a:cxn>
                <a:cxn ang="0">
                  <a:pos x="connsiteX1" y="connsiteY1"/>
                </a:cxn>
                <a:cxn ang="0">
                  <a:pos x="connsiteX2" y="connsiteY2"/>
                </a:cxn>
                <a:cxn ang="0">
                  <a:pos x="connsiteX3" y="connsiteY3"/>
                </a:cxn>
              </a:cxnLst>
              <a:rect l="l" t="t" r="r" b="b"/>
              <a:pathLst>
                <a:path w="29998" h="6653">
                  <a:moveTo>
                    <a:pt x="0" y="0"/>
                  </a:moveTo>
                  <a:lnTo>
                    <a:pt x="29999" y="0"/>
                  </a:lnTo>
                  <a:lnTo>
                    <a:pt x="29999" y="6654"/>
                  </a:lnTo>
                  <a:lnTo>
                    <a:pt x="0" y="6654"/>
                  </a:lnTo>
                  <a:close/>
                </a:path>
              </a:pathLst>
            </a:custGeom>
            <a:solidFill>
              <a:srgbClr val="F7931A"/>
            </a:solidFill>
            <a:ln w="5726" cap="flat">
              <a:noFill/>
              <a:prstDash val="solid"/>
              <a:miter/>
            </a:ln>
          </p:spPr>
          <p:txBody>
            <a:bodyPr rtlCol="0" anchor="ctr"/>
            <a:lstStyle/>
            <a:p>
              <a:endParaRPr lang="en-ID"/>
            </a:p>
          </p:txBody>
        </p:sp>
        <p:sp>
          <p:nvSpPr>
            <p:cNvPr id="109" name="Bentuk Bebas: Bentuk 108">
              <a:extLst>
                <a:ext uri="{FF2B5EF4-FFF2-40B4-BE49-F238E27FC236}">
                  <a16:creationId xmlns:a16="http://schemas.microsoft.com/office/drawing/2014/main" id="{CBA0FF2B-C35B-46C9-8A21-5675E8EAD3C2}"/>
                </a:ext>
              </a:extLst>
            </p:cNvPr>
            <p:cNvSpPr/>
            <p:nvPr/>
          </p:nvSpPr>
          <p:spPr>
            <a:xfrm>
              <a:off x="3759226" y="3010773"/>
              <a:ext cx="51623" cy="19960"/>
            </a:xfrm>
            <a:custGeom>
              <a:avLst/>
              <a:gdLst>
                <a:gd name="connsiteX0" fmla="*/ 0 w 51623"/>
                <a:gd name="connsiteY0" fmla="*/ 0 h 19960"/>
                <a:gd name="connsiteX1" fmla="*/ 51623 w 51623"/>
                <a:gd name="connsiteY1" fmla="*/ 0 h 19960"/>
                <a:gd name="connsiteX2" fmla="*/ 51623 w 51623"/>
                <a:gd name="connsiteY2" fmla="*/ 19961 h 19960"/>
                <a:gd name="connsiteX3" fmla="*/ 0 w 51623"/>
                <a:gd name="connsiteY3" fmla="*/ 19961 h 19960"/>
              </a:gdLst>
              <a:ahLst/>
              <a:cxnLst>
                <a:cxn ang="0">
                  <a:pos x="connsiteX0" y="connsiteY0"/>
                </a:cxn>
                <a:cxn ang="0">
                  <a:pos x="connsiteX1" y="connsiteY1"/>
                </a:cxn>
                <a:cxn ang="0">
                  <a:pos x="connsiteX2" y="connsiteY2"/>
                </a:cxn>
                <a:cxn ang="0">
                  <a:pos x="connsiteX3" y="connsiteY3"/>
                </a:cxn>
              </a:cxnLst>
              <a:rect l="l" t="t" r="r" b="b"/>
              <a:pathLst>
                <a:path w="51623" h="19960">
                  <a:moveTo>
                    <a:pt x="0" y="0"/>
                  </a:moveTo>
                  <a:lnTo>
                    <a:pt x="51623" y="0"/>
                  </a:lnTo>
                  <a:lnTo>
                    <a:pt x="51623" y="19961"/>
                  </a:lnTo>
                  <a:lnTo>
                    <a:pt x="0" y="19961"/>
                  </a:lnTo>
                  <a:close/>
                </a:path>
              </a:pathLst>
            </a:custGeom>
            <a:solidFill>
              <a:srgbClr val="F7931A"/>
            </a:solidFill>
            <a:ln w="5726" cap="flat">
              <a:noFill/>
              <a:prstDash val="solid"/>
              <a:miter/>
            </a:ln>
          </p:spPr>
          <p:txBody>
            <a:bodyPr rtlCol="0" anchor="ctr"/>
            <a:lstStyle/>
            <a:p>
              <a:endParaRPr lang="en-ID"/>
            </a:p>
          </p:txBody>
        </p:sp>
        <p:sp>
          <p:nvSpPr>
            <p:cNvPr id="110" name="Bentuk Bebas: Bentuk 109">
              <a:extLst>
                <a:ext uri="{FF2B5EF4-FFF2-40B4-BE49-F238E27FC236}">
                  <a16:creationId xmlns:a16="http://schemas.microsoft.com/office/drawing/2014/main" id="{07459D14-F355-4CAF-9C56-0B127419F1B1}"/>
                </a:ext>
              </a:extLst>
            </p:cNvPr>
            <p:cNvSpPr/>
            <p:nvPr/>
          </p:nvSpPr>
          <p:spPr>
            <a:xfrm>
              <a:off x="3785898" y="2959149"/>
              <a:ext cx="3326" cy="4990"/>
            </a:xfrm>
            <a:custGeom>
              <a:avLst/>
              <a:gdLst>
                <a:gd name="connsiteX0" fmla="*/ 3327 w 3326"/>
                <a:gd name="connsiteY0" fmla="*/ 0 h 4990"/>
                <a:gd name="connsiteX1" fmla="*/ 3327 w 3326"/>
                <a:gd name="connsiteY1" fmla="*/ 4990 h 4990"/>
                <a:gd name="connsiteX2" fmla="*/ 0 w 3326"/>
                <a:gd name="connsiteY2" fmla="*/ 2466 h 4990"/>
                <a:gd name="connsiteX3" fmla="*/ 3327 w 3326"/>
                <a:gd name="connsiteY3" fmla="*/ 0 h 4990"/>
              </a:gdLst>
              <a:ahLst/>
              <a:cxnLst>
                <a:cxn ang="0">
                  <a:pos x="connsiteX0" y="connsiteY0"/>
                </a:cxn>
                <a:cxn ang="0">
                  <a:pos x="connsiteX1" y="connsiteY1"/>
                </a:cxn>
                <a:cxn ang="0">
                  <a:pos x="connsiteX2" y="connsiteY2"/>
                </a:cxn>
                <a:cxn ang="0">
                  <a:pos x="connsiteX3" y="connsiteY3"/>
                </a:cxn>
              </a:cxnLst>
              <a:rect l="l" t="t" r="r" b="b"/>
              <a:pathLst>
                <a:path w="3326" h="4990">
                  <a:moveTo>
                    <a:pt x="3327" y="0"/>
                  </a:moveTo>
                  <a:lnTo>
                    <a:pt x="3327" y="4990"/>
                  </a:lnTo>
                  <a:cubicBezTo>
                    <a:pt x="1491" y="4990"/>
                    <a:pt x="0" y="3843"/>
                    <a:pt x="0" y="2466"/>
                  </a:cubicBezTo>
                  <a:cubicBezTo>
                    <a:pt x="0" y="1090"/>
                    <a:pt x="1491" y="0"/>
                    <a:pt x="3327" y="0"/>
                  </a:cubicBezTo>
                  <a:close/>
                </a:path>
              </a:pathLst>
            </a:custGeom>
            <a:solidFill>
              <a:srgbClr val="E6E6E6"/>
            </a:solidFill>
            <a:ln w="5726" cap="flat">
              <a:noFill/>
              <a:prstDash val="solid"/>
              <a:miter/>
            </a:ln>
          </p:spPr>
          <p:txBody>
            <a:bodyPr rtlCol="0" anchor="ctr"/>
            <a:lstStyle/>
            <a:p>
              <a:endParaRPr lang="en-ID"/>
            </a:p>
          </p:txBody>
        </p:sp>
        <p:sp>
          <p:nvSpPr>
            <p:cNvPr id="111" name="Bentuk Bebas: Bentuk 110">
              <a:extLst>
                <a:ext uri="{FF2B5EF4-FFF2-40B4-BE49-F238E27FC236}">
                  <a16:creationId xmlns:a16="http://schemas.microsoft.com/office/drawing/2014/main" id="{05A9EB54-806A-49F7-9C02-87B1BDB306F3}"/>
                </a:ext>
              </a:extLst>
            </p:cNvPr>
            <p:cNvSpPr/>
            <p:nvPr/>
          </p:nvSpPr>
          <p:spPr>
            <a:xfrm>
              <a:off x="3024181" y="1542966"/>
              <a:ext cx="14915" cy="79327"/>
            </a:xfrm>
            <a:custGeom>
              <a:avLst/>
              <a:gdLst>
                <a:gd name="connsiteX0" fmla="*/ 14915 w 14915"/>
                <a:gd name="connsiteY0" fmla="*/ 0 h 79327"/>
                <a:gd name="connsiteX1" fmla="*/ 2296 w 14915"/>
                <a:gd name="connsiteY1" fmla="*/ 79328 h 79327"/>
              </a:gdLst>
              <a:ahLst/>
              <a:cxnLst>
                <a:cxn ang="0">
                  <a:pos x="connsiteX0" y="connsiteY0"/>
                </a:cxn>
                <a:cxn ang="0">
                  <a:pos x="connsiteX1" y="connsiteY1"/>
                </a:cxn>
              </a:cxnLst>
              <a:rect l="l" t="t" r="r" b="b"/>
              <a:pathLst>
                <a:path w="14915" h="79327">
                  <a:moveTo>
                    <a:pt x="14915" y="0"/>
                  </a:moveTo>
                  <a:cubicBezTo>
                    <a:pt x="14915" y="0"/>
                    <a:pt x="-6996" y="59137"/>
                    <a:pt x="2296" y="79328"/>
                  </a:cubicBezTo>
                </a:path>
              </a:pathLst>
            </a:custGeom>
            <a:solidFill>
              <a:srgbClr val="000000">
                <a:alpha val="5000"/>
              </a:srgbClr>
            </a:solidFill>
            <a:ln w="5726" cap="flat">
              <a:noFill/>
              <a:prstDash val="solid"/>
              <a:miter/>
            </a:ln>
          </p:spPr>
          <p:txBody>
            <a:bodyPr rtlCol="0" anchor="ctr"/>
            <a:lstStyle/>
            <a:p>
              <a:endParaRPr lang="en-ID"/>
            </a:p>
          </p:txBody>
        </p:sp>
        <p:sp>
          <p:nvSpPr>
            <p:cNvPr id="112" name="Bentuk Bebas: Bentuk 111">
              <a:extLst>
                <a:ext uri="{FF2B5EF4-FFF2-40B4-BE49-F238E27FC236}">
                  <a16:creationId xmlns:a16="http://schemas.microsoft.com/office/drawing/2014/main" id="{B99F3C05-E8AB-4869-8375-6ABA618197F2}"/>
                </a:ext>
              </a:extLst>
            </p:cNvPr>
            <p:cNvSpPr/>
            <p:nvPr/>
          </p:nvSpPr>
          <p:spPr>
            <a:xfrm>
              <a:off x="3028943" y="1625850"/>
              <a:ext cx="106401" cy="28622"/>
            </a:xfrm>
            <a:custGeom>
              <a:avLst/>
              <a:gdLst>
                <a:gd name="connsiteX0" fmla="*/ 57 w 106401"/>
                <a:gd name="connsiteY0" fmla="*/ 0 h 28622"/>
                <a:gd name="connsiteX1" fmla="*/ 0 w 106401"/>
                <a:gd name="connsiteY1" fmla="*/ 10956 h 28622"/>
                <a:gd name="connsiteX2" fmla="*/ 105139 w 106401"/>
                <a:gd name="connsiteY2" fmla="*/ 28622 h 28622"/>
                <a:gd name="connsiteX3" fmla="*/ 106401 w 106401"/>
                <a:gd name="connsiteY3" fmla="*/ 19846 h 28622"/>
                <a:gd name="connsiteX4" fmla="*/ 57 w 106401"/>
                <a:gd name="connsiteY4" fmla="*/ 0 h 28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01" h="28622">
                  <a:moveTo>
                    <a:pt x="57" y="0"/>
                  </a:moveTo>
                  <a:lnTo>
                    <a:pt x="0" y="10956"/>
                  </a:lnTo>
                  <a:lnTo>
                    <a:pt x="105139" y="28622"/>
                  </a:lnTo>
                  <a:lnTo>
                    <a:pt x="106401" y="19846"/>
                  </a:lnTo>
                  <a:lnTo>
                    <a:pt x="57" y="0"/>
                  </a:lnTo>
                  <a:close/>
                </a:path>
              </a:pathLst>
            </a:custGeom>
            <a:solidFill>
              <a:srgbClr val="000000">
                <a:alpha val="5000"/>
              </a:srgbClr>
            </a:solidFill>
            <a:ln w="5726" cap="flat">
              <a:noFill/>
              <a:prstDash val="solid"/>
              <a:miter/>
            </a:ln>
          </p:spPr>
          <p:txBody>
            <a:bodyPr rtlCol="0" anchor="ctr"/>
            <a:lstStyle/>
            <a:p>
              <a:endParaRPr lang="en-ID"/>
            </a:p>
          </p:txBody>
        </p:sp>
        <p:sp>
          <p:nvSpPr>
            <p:cNvPr id="113" name="Bentuk Bebas: Bentuk 112">
              <a:extLst>
                <a:ext uri="{FF2B5EF4-FFF2-40B4-BE49-F238E27FC236}">
                  <a16:creationId xmlns:a16="http://schemas.microsoft.com/office/drawing/2014/main" id="{C7C29105-852E-4EB9-99D9-ACE64FBA1691}"/>
                </a:ext>
              </a:extLst>
            </p:cNvPr>
            <p:cNvSpPr/>
            <p:nvPr/>
          </p:nvSpPr>
          <p:spPr>
            <a:xfrm>
              <a:off x="3028542" y="1531150"/>
              <a:ext cx="134449" cy="117586"/>
            </a:xfrm>
            <a:custGeom>
              <a:avLst/>
              <a:gdLst>
                <a:gd name="connsiteX0" fmla="*/ 24205 w 134449"/>
                <a:gd name="connsiteY0" fmla="*/ 4589 h 117586"/>
                <a:gd name="connsiteX1" fmla="*/ 0 w 134449"/>
                <a:gd name="connsiteY1" fmla="*/ 97740 h 117586"/>
                <a:gd name="connsiteX2" fmla="*/ 106344 w 134449"/>
                <a:gd name="connsiteY2" fmla="*/ 117586 h 117586"/>
                <a:gd name="connsiteX3" fmla="*/ 134450 w 134449"/>
                <a:gd name="connsiteY3" fmla="*/ 0 h 117586"/>
                <a:gd name="connsiteX4" fmla="*/ 24205 w 134449"/>
                <a:gd name="connsiteY4" fmla="*/ 4589 h 117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449" h="117586">
                  <a:moveTo>
                    <a:pt x="24205" y="4589"/>
                  </a:moveTo>
                  <a:lnTo>
                    <a:pt x="0" y="97740"/>
                  </a:lnTo>
                  <a:lnTo>
                    <a:pt x="106344" y="117586"/>
                  </a:lnTo>
                  <a:lnTo>
                    <a:pt x="134450" y="0"/>
                  </a:lnTo>
                  <a:lnTo>
                    <a:pt x="24205" y="4589"/>
                  </a:lnTo>
                  <a:close/>
                </a:path>
              </a:pathLst>
            </a:custGeom>
            <a:solidFill>
              <a:srgbClr val="F55F44"/>
            </a:solidFill>
            <a:ln w="5726" cap="flat">
              <a:noFill/>
              <a:prstDash val="solid"/>
              <a:miter/>
            </a:ln>
          </p:spPr>
          <p:txBody>
            <a:bodyPr rtlCol="0" anchor="ctr"/>
            <a:lstStyle/>
            <a:p>
              <a:endParaRPr lang="en-ID"/>
            </a:p>
          </p:txBody>
        </p:sp>
        <p:sp>
          <p:nvSpPr>
            <p:cNvPr id="114" name="Bentuk Bebas: Bentuk 113">
              <a:extLst>
                <a:ext uri="{FF2B5EF4-FFF2-40B4-BE49-F238E27FC236}">
                  <a16:creationId xmlns:a16="http://schemas.microsoft.com/office/drawing/2014/main" id="{7011F04C-5298-4BCD-A33E-4F914AAD7F37}"/>
                </a:ext>
              </a:extLst>
            </p:cNvPr>
            <p:cNvSpPr/>
            <p:nvPr/>
          </p:nvSpPr>
          <p:spPr>
            <a:xfrm>
              <a:off x="3049134" y="1858384"/>
              <a:ext cx="81907" cy="156742"/>
            </a:xfrm>
            <a:custGeom>
              <a:avLst/>
              <a:gdLst>
                <a:gd name="connsiteX0" fmla="*/ 0 w 81907"/>
                <a:gd name="connsiteY0" fmla="*/ 0 h 156742"/>
                <a:gd name="connsiteX1" fmla="*/ 20936 w 81907"/>
                <a:gd name="connsiteY1" fmla="*/ 79270 h 156742"/>
                <a:gd name="connsiteX2" fmla="*/ 66823 w 81907"/>
                <a:gd name="connsiteY2" fmla="*/ 156648 h 156742"/>
                <a:gd name="connsiteX3" fmla="*/ 72559 w 81907"/>
                <a:gd name="connsiteY3" fmla="*/ 80876 h 156742"/>
                <a:gd name="connsiteX4" fmla="*/ 64128 w 81907"/>
                <a:gd name="connsiteY4" fmla="*/ 0 h 156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07" h="156742">
                  <a:moveTo>
                    <a:pt x="0" y="0"/>
                  </a:moveTo>
                  <a:lnTo>
                    <a:pt x="20936" y="79270"/>
                  </a:lnTo>
                  <a:cubicBezTo>
                    <a:pt x="20936" y="79270"/>
                    <a:pt x="47952" y="153837"/>
                    <a:pt x="66823" y="156648"/>
                  </a:cubicBezTo>
                  <a:cubicBezTo>
                    <a:pt x="85694" y="159459"/>
                    <a:pt x="85982" y="98887"/>
                    <a:pt x="72559" y="80876"/>
                  </a:cubicBezTo>
                  <a:cubicBezTo>
                    <a:pt x="65504" y="71412"/>
                    <a:pt x="64013" y="33670"/>
                    <a:pt x="64128" y="0"/>
                  </a:cubicBezTo>
                  <a:close/>
                </a:path>
              </a:pathLst>
            </a:custGeom>
            <a:solidFill>
              <a:srgbClr val="808080"/>
            </a:solidFill>
            <a:ln w="5726" cap="flat">
              <a:noFill/>
              <a:prstDash val="solid"/>
              <a:miter/>
            </a:ln>
          </p:spPr>
          <p:txBody>
            <a:bodyPr rtlCol="0" anchor="ctr"/>
            <a:lstStyle/>
            <a:p>
              <a:endParaRPr lang="en-ID"/>
            </a:p>
          </p:txBody>
        </p:sp>
        <p:sp>
          <p:nvSpPr>
            <p:cNvPr id="115" name="Bentuk Bebas: Bentuk 114">
              <a:extLst>
                <a:ext uri="{FF2B5EF4-FFF2-40B4-BE49-F238E27FC236}">
                  <a16:creationId xmlns:a16="http://schemas.microsoft.com/office/drawing/2014/main" id="{441C1DA4-EE7C-4187-91EB-417F61E30C35}"/>
                </a:ext>
              </a:extLst>
            </p:cNvPr>
            <p:cNvSpPr/>
            <p:nvPr/>
          </p:nvSpPr>
          <p:spPr>
            <a:xfrm>
              <a:off x="3050797" y="1858384"/>
              <a:ext cx="79020" cy="153478"/>
            </a:xfrm>
            <a:custGeom>
              <a:avLst/>
              <a:gdLst>
                <a:gd name="connsiteX0" fmla="*/ 0 w 79020"/>
                <a:gd name="connsiteY0" fmla="*/ 0 h 153478"/>
                <a:gd name="connsiteX1" fmla="*/ 20133 w 79020"/>
                <a:gd name="connsiteY1" fmla="*/ 77607 h 153478"/>
                <a:gd name="connsiteX2" fmla="*/ 64414 w 79020"/>
                <a:gd name="connsiteY2" fmla="*/ 153378 h 153478"/>
                <a:gd name="connsiteX3" fmla="*/ 70150 w 79020"/>
                <a:gd name="connsiteY3" fmla="*/ 79156 h 153478"/>
                <a:gd name="connsiteX4" fmla="*/ 62063 w 79020"/>
                <a:gd name="connsiteY4" fmla="*/ 0 h 153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020" h="153478">
                  <a:moveTo>
                    <a:pt x="0" y="0"/>
                  </a:moveTo>
                  <a:lnTo>
                    <a:pt x="20133" y="77607"/>
                  </a:lnTo>
                  <a:cubicBezTo>
                    <a:pt x="20133" y="77607"/>
                    <a:pt x="46059" y="150511"/>
                    <a:pt x="64414" y="153378"/>
                  </a:cubicBezTo>
                  <a:cubicBezTo>
                    <a:pt x="82769" y="156246"/>
                    <a:pt x="82827" y="96822"/>
                    <a:pt x="70150" y="79156"/>
                  </a:cubicBezTo>
                  <a:cubicBezTo>
                    <a:pt x="63382" y="69864"/>
                    <a:pt x="61948" y="32924"/>
                    <a:pt x="62063" y="0"/>
                  </a:cubicBezTo>
                  <a:close/>
                </a:path>
              </a:pathLst>
            </a:custGeom>
            <a:solidFill>
              <a:srgbClr val="FDA57D"/>
            </a:solidFill>
            <a:ln w="5726" cap="flat">
              <a:noFill/>
              <a:prstDash val="solid"/>
              <a:miter/>
            </a:ln>
          </p:spPr>
          <p:txBody>
            <a:bodyPr rtlCol="0" anchor="ctr"/>
            <a:lstStyle/>
            <a:p>
              <a:endParaRPr lang="en-ID"/>
            </a:p>
          </p:txBody>
        </p:sp>
        <p:sp>
          <p:nvSpPr>
            <p:cNvPr id="116" name="Bentuk Bebas: Bentuk 115">
              <a:extLst>
                <a:ext uri="{FF2B5EF4-FFF2-40B4-BE49-F238E27FC236}">
                  <a16:creationId xmlns:a16="http://schemas.microsoft.com/office/drawing/2014/main" id="{DE7CF2DE-0FB4-47FC-9C9E-49140BE18BD3}"/>
                </a:ext>
              </a:extLst>
            </p:cNvPr>
            <p:cNvSpPr/>
            <p:nvPr/>
          </p:nvSpPr>
          <p:spPr>
            <a:xfrm>
              <a:off x="3179970" y="1855115"/>
              <a:ext cx="98258" cy="230000"/>
            </a:xfrm>
            <a:custGeom>
              <a:avLst/>
              <a:gdLst>
                <a:gd name="connsiteX0" fmla="*/ 83745 w 98258"/>
                <a:gd name="connsiteY0" fmla="*/ 0 h 230000"/>
                <a:gd name="connsiteX1" fmla="*/ 0 w 98258"/>
                <a:gd name="connsiteY1" fmla="*/ 0 h 230000"/>
                <a:gd name="connsiteX2" fmla="*/ 1147 w 98258"/>
                <a:gd name="connsiteY2" fmla="*/ 20993 h 230000"/>
                <a:gd name="connsiteX3" fmla="*/ 36022 w 98258"/>
                <a:gd name="connsiteY3" fmla="*/ 151887 h 230000"/>
                <a:gd name="connsiteX4" fmla="*/ 82884 w 98258"/>
                <a:gd name="connsiteY4" fmla="*/ 229896 h 230000"/>
                <a:gd name="connsiteX5" fmla="*/ 88620 w 98258"/>
                <a:gd name="connsiteY5" fmla="*/ 153550 h 230000"/>
                <a:gd name="connsiteX6" fmla="*/ 81794 w 98258"/>
                <a:gd name="connsiteY6" fmla="*/ 14225 h 23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258" h="230000">
                  <a:moveTo>
                    <a:pt x="83745" y="0"/>
                  </a:moveTo>
                  <a:lnTo>
                    <a:pt x="0" y="0"/>
                  </a:lnTo>
                  <a:lnTo>
                    <a:pt x="1147" y="20993"/>
                  </a:lnTo>
                  <a:lnTo>
                    <a:pt x="36022" y="151887"/>
                  </a:lnTo>
                  <a:cubicBezTo>
                    <a:pt x="36022" y="151887"/>
                    <a:pt x="63497" y="226913"/>
                    <a:pt x="82884" y="229896"/>
                  </a:cubicBezTo>
                  <a:cubicBezTo>
                    <a:pt x="102272" y="232878"/>
                    <a:pt x="102329" y="171676"/>
                    <a:pt x="88620" y="153550"/>
                  </a:cubicBezTo>
                  <a:cubicBezTo>
                    <a:pt x="74911" y="135425"/>
                    <a:pt x="81794" y="14225"/>
                    <a:pt x="81794" y="14225"/>
                  </a:cubicBezTo>
                  <a:close/>
                </a:path>
              </a:pathLst>
            </a:custGeom>
            <a:solidFill>
              <a:srgbClr val="808080"/>
            </a:solidFill>
            <a:ln w="5726" cap="flat">
              <a:noFill/>
              <a:prstDash val="solid"/>
              <a:miter/>
            </a:ln>
          </p:spPr>
          <p:txBody>
            <a:bodyPr rtlCol="0" anchor="ctr"/>
            <a:lstStyle/>
            <a:p>
              <a:endParaRPr lang="en-ID"/>
            </a:p>
          </p:txBody>
        </p:sp>
        <p:sp>
          <p:nvSpPr>
            <p:cNvPr id="117" name="Bentuk Bebas: Bentuk 116">
              <a:extLst>
                <a:ext uri="{FF2B5EF4-FFF2-40B4-BE49-F238E27FC236}">
                  <a16:creationId xmlns:a16="http://schemas.microsoft.com/office/drawing/2014/main" id="{49BFD0C1-77D9-4101-A515-73A962A7DF8F}"/>
                </a:ext>
              </a:extLst>
            </p:cNvPr>
            <p:cNvSpPr/>
            <p:nvPr/>
          </p:nvSpPr>
          <p:spPr>
            <a:xfrm>
              <a:off x="3182666" y="1855115"/>
              <a:ext cx="92901" cy="223456"/>
            </a:xfrm>
            <a:custGeom>
              <a:avLst/>
              <a:gdLst>
                <a:gd name="connsiteX0" fmla="*/ 79156 w 92901"/>
                <a:gd name="connsiteY0" fmla="*/ 0 h 223456"/>
                <a:gd name="connsiteX1" fmla="*/ 0 w 92901"/>
                <a:gd name="connsiteY1" fmla="*/ 0 h 223456"/>
                <a:gd name="connsiteX2" fmla="*/ 1090 w 92901"/>
                <a:gd name="connsiteY2" fmla="*/ 20420 h 223456"/>
                <a:gd name="connsiteX3" fmla="*/ 34014 w 92901"/>
                <a:gd name="connsiteY3" fmla="*/ 147585 h 223456"/>
                <a:gd name="connsiteX4" fmla="*/ 78295 w 92901"/>
                <a:gd name="connsiteY4" fmla="*/ 223357 h 223456"/>
                <a:gd name="connsiteX5" fmla="*/ 84031 w 92901"/>
                <a:gd name="connsiteY5" fmla="*/ 149134 h 223456"/>
                <a:gd name="connsiteX6" fmla="*/ 77435 w 92901"/>
                <a:gd name="connsiteY6" fmla="*/ 13594 h 223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901" h="223456">
                  <a:moveTo>
                    <a:pt x="79156" y="0"/>
                  </a:moveTo>
                  <a:lnTo>
                    <a:pt x="0" y="0"/>
                  </a:lnTo>
                  <a:lnTo>
                    <a:pt x="1090" y="20420"/>
                  </a:lnTo>
                  <a:lnTo>
                    <a:pt x="34014" y="147585"/>
                  </a:lnTo>
                  <a:cubicBezTo>
                    <a:pt x="34014" y="147585"/>
                    <a:pt x="59940" y="220489"/>
                    <a:pt x="78295" y="223357"/>
                  </a:cubicBezTo>
                  <a:cubicBezTo>
                    <a:pt x="96650" y="226225"/>
                    <a:pt x="96707" y="166801"/>
                    <a:pt x="84031" y="149134"/>
                  </a:cubicBezTo>
                  <a:cubicBezTo>
                    <a:pt x="71355" y="131467"/>
                    <a:pt x="77435" y="13594"/>
                    <a:pt x="77435" y="13594"/>
                  </a:cubicBezTo>
                  <a:close/>
                </a:path>
              </a:pathLst>
            </a:custGeom>
            <a:solidFill>
              <a:srgbClr val="FDA57D"/>
            </a:solidFill>
            <a:ln w="5726" cap="flat">
              <a:noFill/>
              <a:prstDash val="solid"/>
              <a:miter/>
            </a:ln>
          </p:spPr>
          <p:txBody>
            <a:bodyPr rtlCol="0" anchor="ctr"/>
            <a:lstStyle/>
            <a:p>
              <a:endParaRPr lang="en-ID"/>
            </a:p>
          </p:txBody>
        </p:sp>
        <p:sp>
          <p:nvSpPr>
            <p:cNvPr id="118" name="Bentuk Bebas: Bentuk 117">
              <a:extLst>
                <a:ext uri="{FF2B5EF4-FFF2-40B4-BE49-F238E27FC236}">
                  <a16:creationId xmlns:a16="http://schemas.microsoft.com/office/drawing/2014/main" id="{2B26F8D4-EEDF-4741-8FCE-AADB913BC508}"/>
                </a:ext>
              </a:extLst>
            </p:cNvPr>
            <p:cNvSpPr/>
            <p:nvPr/>
          </p:nvSpPr>
          <p:spPr>
            <a:xfrm>
              <a:off x="3787905" y="2930126"/>
              <a:ext cx="149133" cy="68831"/>
            </a:xfrm>
            <a:custGeom>
              <a:avLst/>
              <a:gdLst>
                <a:gd name="connsiteX0" fmla="*/ 0 w 149133"/>
                <a:gd name="connsiteY0" fmla="*/ 28680 h 68831"/>
                <a:gd name="connsiteX1" fmla="*/ 143398 w 149133"/>
                <a:gd name="connsiteY1" fmla="*/ 0 h 68831"/>
                <a:gd name="connsiteX2" fmla="*/ 149134 w 149133"/>
                <a:gd name="connsiteY2" fmla="*/ 68831 h 68831"/>
                <a:gd name="connsiteX3" fmla="*/ 0 w 149133"/>
                <a:gd name="connsiteY3" fmla="*/ 34416 h 68831"/>
                <a:gd name="connsiteX4" fmla="*/ 0 w 149133"/>
                <a:gd name="connsiteY4" fmla="*/ 28680 h 68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33" h="68831">
                  <a:moveTo>
                    <a:pt x="0" y="28680"/>
                  </a:moveTo>
                  <a:lnTo>
                    <a:pt x="143398" y="0"/>
                  </a:lnTo>
                  <a:lnTo>
                    <a:pt x="149134" y="68831"/>
                  </a:lnTo>
                  <a:lnTo>
                    <a:pt x="0" y="34416"/>
                  </a:lnTo>
                  <a:lnTo>
                    <a:pt x="0" y="28680"/>
                  </a:lnTo>
                  <a:close/>
                </a:path>
              </a:pathLst>
            </a:custGeom>
            <a:solidFill>
              <a:srgbClr val="535461">
                <a:alpha val="20000"/>
              </a:srgbClr>
            </a:solidFill>
            <a:ln w="5726" cap="flat">
              <a:noFill/>
              <a:prstDash val="solid"/>
              <a:miter/>
            </a:ln>
          </p:spPr>
          <p:txBody>
            <a:bodyPr rtlCol="0" anchor="ctr"/>
            <a:lstStyle/>
            <a:p>
              <a:endParaRPr lang="en-ID"/>
            </a:p>
          </p:txBody>
        </p:sp>
        <p:sp>
          <p:nvSpPr>
            <p:cNvPr id="119" name="Bentuk Bebas: Bentuk 118">
              <a:extLst>
                <a:ext uri="{FF2B5EF4-FFF2-40B4-BE49-F238E27FC236}">
                  <a16:creationId xmlns:a16="http://schemas.microsoft.com/office/drawing/2014/main" id="{8983B49C-4A57-421D-9AC4-0816EA0CE34F}"/>
                </a:ext>
              </a:extLst>
            </p:cNvPr>
            <p:cNvSpPr/>
            <p:nvPr/>
          </p:nvSpPr>
          <p:spPr>
            <a:xfrm>
              <a:off x="2354614" y="2519032"/>
              <a:ext cx="1517436" cy="638235"/>
            </a:xfrm>
            <a:custGeom>
              <a:avLst/>
              <a:gdLst>
                <a:gd name="connsiteX0" fmla="*/ 1216933 w 1517436"/>
                <a:gd name="connsiteY0" fmla="*/ 460996 h 638235"/>
                <a:gd name="connsiteX1" fmla="*/ 1220890 w 1517436"/>
                <a:gd name="connsiteY1" fmla="*/ 462717 h 638235"/>
                <a:gd name="connsiteX2" fmla="*/ 1220890 w 1517436"/>
                <a:gd name="connsiteY2" fmla="*/ 462717 h 638235"/>
                <a:gd name="connsiteX3" fmla="*/ 1347080 w 1517436"/>
                <a:gd name="connsiteY3" fmla="*/ 517036 h 638235"/>
                <a:gd name="connsiteX4" fmla="*/ 1507858 w 1517436"/>
                <a:gd name="connsiteY4" fmla="*/ 326316 h 638235"/>
                <a:gd name="connsiteX5" fmla="*/ 1503212 w 1517436"/>
                <a:gd name="connsiteY5" fmla="*/ 280429 h 638235"/>
                <a:gd name="connsiteX6" fmla="*/ 1455948 w 1517436"/>
                <a:gd name="connsiteY6" fmla="*/ 310026 h 638235"/>
                <a:gd name="connsiteX7" fmla="*/ 1332396 w 1517436"/>
                <a:gd name="connsiteY7" fmla="*/ 442756 h 638235"/>
                <a:gd name="connsiteX8" fmla="*/ 1227429 w 1517436"/>
                <a:gd name="connsiteY8" fmla="*/ 390272 h 638235"/>
                <a:gd name="connsiteX9" fmla="*/ 1229093 w 1517436"/>
                <a:gd name="connsiteY9" fmla="*/ 379259 h 638235"/>
                <a:gd name="connsiteX10" fmla="*/ 1133417 w 1517436"/>
                <a:gd name="connsiteY10" fmla="*/ 323965 h 638235"/>
                <a:gd name="connsiteX11" fmla="*/ 1127337 w 1517436"/>
                <a:gd name="connsiteY11" fmla="*/ 313812 h 638235"/>
                <a:gd name="connsiteX12" fmla="*/ 1126477 w 1517436"/>
                <a:gd name="connsiteY12" fmla="*/ 310715 h 638235"/>
                <a:gd name="connsiteX13" fmla="*/ 1121716 w 1517436"/>
                <a:gd name="connsiteY13" fmla="*/ 306527 h 638235"/>
                <a:gd name="connsiteX14" fmla="*/ 1118963 w 1517436"/>
                <a:gd name="connsiteY14" fmla="*/ 303832 h 638235"/>
                <a:gd name="connsiteX15" fmla="*/ 1134794 w 1517436"/>
                <a:gd name="connsiteY15" fmla="*/ 286624 h 638235"/>
                <a:gd name="connsiteX16" fmla="*/ 1243352 w 1517436"/>
                <a:gd name="connsiteY16" fmla="*/ 234410 h 638235"/>
                <a:gd name="connsiteX17" fmla="*/ 1247103 w 1517436"/>
                <a:gd name="connsiteY17" fmla="*/ 219514 h 638235"/>
                <a:gd name="connsiteX18" fmla="*/ 1269531 w 1517436"/>
                <a:gd name="connsiteY18" fmla="*/ 219514 h 638235"/>
                <a:gd name="connsiteX19" fmla="*/ 1313698 w 1517436"/>
                <a:gd name="connsiteY19" fmla="*/ 183205 h 638235"/>
                <a:gd name="connsiteX20" fmla="*/ 1310428 w 1517436"/>
                <a:gd name="connsiteY20" fmla="*/ 185557 h 638235"/>
                <a:gd name="connsiteX21" fmla="*/ 1313698 w 1517436"/>
                <a:gd name="connsiteY21" fmla="*/ 178903 h 638235"/>
                <a:gd name="connsiteX22" fmla="*/ 1275267 w 1517436"/>
                <a:gd name="connsiteY22" fmla="*/ 173167 h 638235"/>
                <a:gd name="connsiteX23" fmla="*/ 1246587 w 1517436"/>
                <a:gd name="connsiteY23" fmla="*/ 141161 h 638235"/>
                <a:gd name="connsiteX24" fmla="*/ 1176207 w 1517436"/>
                <a:gd name="connsiteY24" fmla="*/ 102214 h 638235"/>
                <a:gd name="connsiteX25" fmla="*/ 1109154 w 1517436"/>
                <a:gd name="connsiteY25" fmla="*/ 110646 h 638235"/>
                <a:gd name="connsiteX26" fmla="*/ 1061948 w 1517436"/>
                <a:gd name="connsiteY26" fmla="*/ 157164 h 638235"/>
                <a:gd name="connsiteX27" fmla="*/ 1058506 w 1517436"/>
                <a:gd name="connsiteY27" fmla="*/ 179821 h 638235"/>
                <a:gd name="connsiteX28" fmla="*/ 1076517 w 1517436"/>
                <a:gd name="connsiteY28" fmla="*/ 224045 h 638235"/>
                <a:gd name="connsiteX29" fmla="*/ 1079787 w 1517436"/>
                <a:gd name="connsiteY29" fmla="*/ 226569 h 638235"/>
                <a:gd name="connsiteX30" fmla="*/ 1081966 w 1517436"/>
                <a:gd name="connsiteY30" fmla="*/ 233853 h 638235"/>
                <a:gd name="connsiteX31" fmla="*/ 1077779 w 1517436"/>
                <a:gd name="connsiteY31" fmla="*/ 238385 h 638235"/>
                <a:gd name="connsiteX32" fmla="*/ 1077779 w 1517436"/>
                <a:gd name="connsiteY32" fmla="*/ 238385 h 638235"/>
                <a:gd name="connsiteX33" fmla="*/ 1050591 w 1517436"/>
                <a:gd name="connsiteY33" fmla="*/ 267867 h 638235"/>
                <a:gd name="connsiteX34" fmla="*/ 1049214 w 1517436"/>
                <a:gd name="connsiteY34" fmla="*/ 267466 h 638235"/>
                <a:gd name="connsiteX35" fmla="*/ 762820 w 1517436"/>
                <a:gd name="connsiteY35" fmla="*/ 310313 h 638235"/>
                <a:gd name="connsiteX36" fmla="*/ 762820 w 1517436"/>
                <a:gd name="connsiteY36" fmla="*/ 310887 h 638235"/>
                <a:gd name="connsiteX37" fmla="*/ 602501 w 1517436"/>
                <a:gd name="connsiteY37" fmla="*/ 312435 h 638235"/>
                <a:gd name="connsiteX38" fmla="*/ 421360 w 1517436"/>
                <a:gd name="connsiteY38" fmla="*/ 315762 h 638235"/>
                <a:gd name="connsiteX39" fmla="*/ 337731 w 1517436"/>
                <a:gd name="connsiteY39" fmla="*/ 55696 h 638235"/>
                <a:gd name="connsiteX40" fmla="*/ 324882 w 1517436"/>
                <a:gd name="connsiteY40" fmla="*/ 0 h 638235"/>
                <a:gd name="connsiteX41" fmla="*/ 158139 w 1517436"/>
                <a:gd name="connsiteY41" fmla="*/ 38545 h 638235"/>
                <a:gd name="connsiteX42" fmla="*/ 247906 w 1517436"/>
                <a:gd name="connsiteY42" fmla="*/ 77091 h 638235"/>
                <a:gd name="connsiteX43" fmla="*/ 284215 w 1517436"/>
                <a:gd name="connsiteY43" fmla="*/ 298669 h 638235"/>
                <a:gd name="connsiteX44" fmla="*/ 102558 w 1517436"/>
                <a:gd name="connsiteY44" fmla="*/ 265573 h 638235"/>
                <a:gd name="connsiteX45" fmla="*/ 42733 w 1517436"/>
                <a:gd name="connsiteY45" fmla="*/ 244178 h 638235"/>
                <a:gd name="connsiteX46" fmla="*/ 0 w 1517436"/>
                <a:gd name="connsiteY46" fmla="*/ 394115 h 638235"/>
                <a:gd name="connsiteX47" fmla="*/ 89767 w 1517436"/>
                <a:gd name="connsiteY47" fmla="*/ 338419 h 638235"/>
                <a:gd name="connsiteX48" fmla="*/ 461684 w 1517436"/>
                <a:gd name="connsiteY48" fmla="*/ 419812 h 638235"/>
                <a:gd name="connsiteX49" fmla="*/ 632672 w 1517436"/>
                <a:gd name="connsiteY49" fmla="*/ 445509 h 638235"/>
                <a:gd name="connsiteX50" fmla="*/ 764598 w 1517436"/>
                <a:gd name="connsiteY50" fmla="*/ 458357 h 638235"/>
                <a:gd name="connsiteX51" fmla="*/ 765114 w 1517436"/>
                <a:gd name="connsiteY51" fmla="*/ 505449 h 638235"/>
                <a:gd name="connsiteX52" fmla="*/ 1056786 w 1517436"/>
                <a:gd name="connsiteY52" fmla="*/ 461168 h 638235"/>
                <a:gd name="connsiteX53" fmla="*/ 1075083 w 1517436"/>
                <a:gd name="connsiteY53" fmla="*/ 503327 h 638235"/>
                <a:gd name="connsiteX54" fmla="*/ 1096077 w 1517436"/>
                <a:gd name="connsiteY54" fmla="*/ 493059 h 638235"/>
                <a:gd name="connsiteX55" fmla="*/ 1214007 w 1517436"/>
                <a:gd name="connsiteY55" fmla="*/ 638236 h 638235"/>
                <a:gd name="connsiteX56" fmla="*/ 1444763 w 1517436"/>
                <a:gd name="connsiteY56" fmla="*/ 543937 h 638235"/>
                <a:gd name="connsiteX57" fmla="*/ 1461971 w 1517436"/>
                <a:gd name="connsiteY57" fmla="*/ 501090 h 638235"/>
                <a:gd name="connsiteX58" fmla="*/ 1406390 w 1517436"/>
                <a:gd name="connsiteY58" fmla="*/ 505392 h 638235"/>
                <a:gd name="connsiteX59" fmla="*/ 1235402 w 1517436"/>
                <a:gd name="connsiteY59" fmla="*/ 565332 h 638235"/>
                <a:gd name="connsiteX60" fmla="*/ 1163244 w 1517436"/>
                <a:gd name="connsiteY60" fmla="*/ 465298 h 638235"/>
                <a:gd name="connsiteX61" fmla="*/ 1163244 w 1517436"/>
                <a:gd name="connsiteY61" fmla="*/ 465298 h 638235"/>
                <a:gd name="connsiteX62" fmla="*/ 1160434 w 1517436"/>
                <a:gd name="connsiteY62" fmla="*/ 461397 h 638235"/>
                <a:gd name="connsiteX63" fmla="*/ 1175577 w 1517436"/>
                <a:gd name="connsiteY63" fmla="*/ 453998 h 638235"/>
                <a:gd name="connsiteX64" fmla="*/ 1174200 w 1517436"/>
                <a:gd name="connsiteY64" fmla="*/ 447918 h 638235"/>
                <a:gd name="connsiteX65" fmla="*/ 1214007 w 1517436"/>
                <a:gd name="connsiteY65" fmla="*/ 479695 h 638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517436" h="638235">
                  <a:moveTo>
                    <a:pt x="1216933" y="460996"/>
                  </a:moveTo>
                  <a:lnTo>
                    <a:pt x="1220890" y="462717"/>
                  </a:lnTo>
                  <a:lnTo>
                    <a:pt x="1220890" y="462717"/>
                  </a:lnTo>
                  <a:lnTo>
                    <a:pt x="1347080" y="517036"/>
                  </a:lnTo>
                  <a:lnTo>
                    <a:pt x="1507858" y="326316"/>
                  </a:lnTo>
                  <a:cubicBezTo>
                    <a:pt x="1507858" y="326316"/>
                    <a:pt x="1532236" y="299071"/>
                    <a:pt x="1503212" y="280429"/>
                  </a:cubicBezTo>
                  <a:cubicBezTo>
                    <a:pt x="1474188" y="261787"/>
                    <a:pt x="1455948" y="310026"/>
                    <a:pt x="1455948" y="310026"/>
                  </a:cubicBezTo>
                  <a:lnTo>
                    <a:pt x="1332396" y="442756"/>
                  </a:lnTo>
                  <a:lnTo>
                    <a:pt x="1227429" y="390272"/>
                  </a:lnTo>
                  <a:lnTo>
                    <a:pt x="1229093" y="379259"/>
                  </a:lnTo>
                  <a:lnTo>
                    <a:pt x="1133417" y="323965"/>
                  </a:lnTo>
                  <a:cubicBezTo>
                    <a:pt x="1131565" y="320483"/>
                    <a:pt x="1129534" y="317093"/>
                    <a:pt x="1127337" y="313812"/>
                  </a:cubicBezTo>
                  <a:lnTo>
                    <a:pt x="1126477" y="310715"/>
                  </a:lnTo>
                  <a:lnTo>
                    <a:pt x="1121716" y="306527"/>
                  </a:lnTo>
                  <a:cubicBezTo>
                    <a:pt x="1120799" y="305552"/>
                    <a:pt x="1119881" y="304635"/>
                    <a:pt x="1118963" y="303832"/>
                  </a:cubicBezTo>
                  <a:lnTo>
                    <a:pt x="1134794" y="286624"/>
                  </a:lnTo>
                  <a:cubicBezTo>
                    <a:pt x="1179190" y="302185"/>
                    <a:pt x="1227790" y="278806"/>
                    <a:pt x="1243352" y="234410"/>
                  </a:cubicBezTo>
                  <a:cubicBezTo>
                    <a:pt x="1245050" y="229569"/>
                    <a:pt x="1246306" y="224584"/>
                    <a:pt x="1247103" y="219514"/>
                  </a:cubicBezTo>
                  <a:cubicBezTo>
                    <a:pt x="1254514" y="220925"/>
                    <a:pt x="1262120" y="220925"/>
                    <a:pt x="1269531" y="219514"/>
                  </a:cubicBezTo>
                  <a:cubicBezTo>
                    <a:pt x="1289302" y="215355"/>
                    <a:pt x="1305793" y="201795"/>
                    <a:pt x="1313698" y="183205"/>
                  </a:cubicBezTo>
                  <a:cubicBezTo>
                    <a:pt x="1313038" y="184456"/>
                    <a:pt x="1311827" y="185327"/>
                    <a:pt x="1310428" y="185557"/>
                  </a:cubicBezTo>
                  <a:cubicBezTo>
                    <a:pt x="1311661" y="183412"/>
                    <a:pt x="1312751" y="181186"/>
                    <a:pt x="1313698" y="178903"/>
                  </a:cubicBezTo>
                  <a:cubicBezTo>
                    <a:pt x="1310428" y="186819"/>
                    <a:pt x="1279855" y="175921"/>
                    <a:pt x="1275267" y="173167"/>
                  </a:cubicBezTo>
                  <a:cubicBezTo>
                    <a:pt x="1261271" y="165711"/>
                    <a:pt x="1254044" y="154698"/>
                    <a:pt x="1246587" y="141161"/>
                  </a:cubicBezTo>
                  <a:cubicBezTo>
                    <a:pt x="1232305" y="114432"/>
                    <a:pt x="1205919" y="104566"/>
                    <a:pt x="1176207" y="102214"/>
                  </a:cubicBezTo>
                  <a:cubicBezTo>
                    <a:pt x="1153505" y="99753"/>
                    <a:pt x="1130544" y="102644"/>
                    <a:pt x="1109154" y="110646"/>
                  </a:cubicBezTo>
                  <a:cubicBezTo>
                    <a:pt x="1087616" y="118883"/>
                    <a:pt x="1070500" y="135746"/>
                    <a:pt x="1061948" y="157164"/>
                  </a:cubicBezTo>
                  <a:cubicBezTo>
                    <a:pt x="1059390" y="164432"/>
                    <a:pt x="1058219" y="172118"/>
                    <a:pt x="1058506" y="179821"/>
                  </a:cubicBezTo>
                  <a:cubicBezTo>
                    <a:pt x="1057526" y="196524"/>
                    <a:pt x="1064145" y="212780"/>
                    <a:pt x="1076517" y="224045"/>
                  </a:cubicBezTo>
                  <a:cubicBezTo>
                    <a:pt x="1077561" y="224946"/>
                    <a:pt x="1078651" y="225789"/>
                    <a:pt x="1079787" y="226569"/>
                  </a:cubicBezTo>
                  <a:cubicBezTo>
                    <a:pt x="1080417" y="229035"/>
                    <a:pt x="1081106" y="231444"/>
                    <a:pt x="1081966" y="233853"/>
                  </a:cubicBezTo>
                  <a:lnTo>
                    <a:pt x="1077779" y="238385"/>
                  </a:lnTo>
                  <a:lnTo>
                    <a:pt x="1077779" y="238385"/>
                  </a:lnTo>
                  <a:lnTo>
                    <a:pt x="1050591" y="267867"/>
                  </a:lnTo>
                  <a:lnTo>
                    <a:pt x="1049214" y="267466"/>
                  </a:lnTo>
                  <a:lnTo>
                    <a:pt x="762820" y="310313"/>
                  </a:lnTo>
                  <a:lnTo>
                    <a:pt x="762820" y="310887"/>
                  </a:lnTo>
                  <a:cubicBezTo>
                    <a:pt x="753298" y="304577"/>
                    <a:pt x="710164" y="282666"/>
                    <a:pt x="602501" y="312435"/>
                  </a:cubicBezTo>
                  <a:cubicBezTo>
                    <a:pt x="561833" y="323907"/>
                    <a:pt x="494092" y="322473"/>
                    <a:pt x="421360" y="315762"/>
                  </a:cubicBezTo>
                  <a:cubicBezTo>
                    <a:pt x="370540" y="252552"/>
                    <a:pt x="337731" y="55696"/>
                    <a:pt x="337731" y="55696"/>
                  </a:cubicBezTo>
                  <a:lnTo>
                    <a:pt x="324882" y="0"/>
                  </a:lnTo>
                  <a:lnTo>
                    <a:pt x="158139" y="38545"/>
                  </a:lnTo>
                  <a:cubicBezTo>
                    <a:pt x="158139" y="38545"/>
                    <a:pt x="235058" y="55753"/>
                    <a:pt x="247906" y="77091"/>
                  </a:cubicBezTo>
                  <a:cubicBezTo>
                    <a:pt x="267466" y="83630"/>
                    <a:pt x="279569" y="229723"/>
                    <a:pt x="284215" y="298669"/>
                  </a:cubicBezTo>
                  <a:cubicBezTo>
                    <a:pt x="184352" y="283240"/>
                    <a:pt x="102558" y="265573"/>
                    <a:pt x="102558" y="265573"/>
                  </a:cubicBezTo>
                  <a:lnTo>
                    <a:pt x="42733" y="244178"/>
                  </a:lnTo>
                  <a:lnTo>
                    <a:pt x="0" y="394115"/>
                  </a:lnTo>
                  <a:cubicBezTo>
                    <a:pt x="0" y="394115"/>
                    <a:pt x="47035" y="342492"/>
                    <a:pt x="89767" y="338419"/>
                  </a:cubicBezTo>
                  <a:cubicBezTo>
                    <a:pt x="89767" y="338419"/>
                    <a:pt x="303487" y="441207"/>
                    <a:pt x="461684" y="419812"/>
                  </a:cubicBezTo>
                  <a:cubicBezTo>
                    <a:pt x="523288" y="411495"/>
                    <a:pt x="582827" y="437536"/>
                    <a:pt x="632672" y="445509"/>
                  </a:cubicBezTo>
                  <a:cubicBezTo>
                    <a:pt x="676305" y="452782"/>
                    <a:pt x="720380" y="457072"/>
                    <a:pt x="764598" y="458357"/>
                  </a:cubicBezTo>
                  <a:lnTo>
                    <a:pt x="765114" y="505449"/>
                  </a:lnTo>
                  <a:cubicBezTo>
                    <a:pt x="765114" y="505449"/>
                    <a:pt x="941150" y="497878"/>
                    <a:pt x="1056786" y="461168"/>
                  </a:cubicBezTo>
                  <a:cubicBezTo>
                    <a:pt x="1065562" y="484915"/>
                    <a:pt x="1072617" y="502065"/>
                    <a:pt x="1075083" y="503327"/>
                  </a:cubicBezTo>
                  <a:lnTo>
                    <a:pt x="1096077" y="493059"/>
                  </a:lnTo>
                  <a:lnTo>
                    <a:pt x="1214007" y="638236"/>
                  </a:lnTo>
                  <a:lnTo>
                    <a:pt x="1444763" y="543937"/>
                  </a:lnTo>
                  <a:cubicBezTo>
                    <a:pt x="1444763" y="543937"/>
                    <a:pt x="1479179" y="531089"/>
                    <a:pt x="1461971" y="501090"/>
                  </a:cubicBezTo>
                  <a:cubicBezTo>
                    <a:pt x="1444763" y="471091"/>
                    <a:pt x="1406390" y="505392"/>
                    <a:pt x="1406390" y="505392"/>
                  </a:cubicBezTo>
                  <a:lnTo>
                    <a:pt x="1235402" y="565332"/>
                  </a:lnTo>
                  <a:lnTo>
                    <a:pt x="1163244" y="465298"/>
                  </a:lnTo>
                  <a:lnTo>
                    <a:pt x="1163244" y="465298"/>
                  </a:lnTo>
                  <a:lnTo>
                    <a:pt x="1160434" y="461397"/>
                  </a:lnTo>
                  <a:lnTo>
                    <a:pt x="1175577" y="453998"/>
                  </a:lnTo>
                  <a:cubicBezTo>
                    <a:pt x="1175577" y="453998"/>
                    <a:pt x="1175118" y="451761"/>
                    <a:pt x="1174200" y="447918"/>
                  </a:cubicBezTo>
                  <a:lnTo>
                    <a:pt x="1214007" y="479695"/>
                  </a:lnTo>
                  <a:close/>
                </a:path>
              </a:pathLst>
            </a:custGeom>
            <a:solidFill>
              <a:srgbClr val="808080"/>
            </a:solidFill>
            <a:ln w="5726" cap="flat">
              <a:noFill/>
              <a:prstDash val="solid"/>
              <a:miter/>
            </a:ln>
          </p:spPr>
          <p:txBody>
            <a:bodyPr rtlCol="0" anchor="ctr"/>
            <a:lstStyle/>
            <a:p>
              <a:endParaRPr lang="en-ID"/>
            </a:p>
          </p:txBody>
        </p:sp>
        <p:sp>
          <p:nvSpPr>
            <p:cNvPr id="120" name="Bentuk Bebas: Bentuk 119">
              <a:extLst>
                <a:ext uri="{FF2B5EF4-FFF2-40B4-BE49-F238E27FC236}">
                  <a16:creationId xmlns:a16="http://schemas.microsoft.com/office/drawing/2014/main" id="{5CBFEC4C-53FC-4A55-A04B-1D53A71D4481}"/>
                </a:ext>
              </a:extLst>
            </p:cNvPr>
            <p:cNvSpPr/>
            <p:nvPr/>
          </p:nvSpPr>
          <p:spPr>
            <a:xfrm>
              <a:off x="3379221" y="2713652"/>
              <a:ext cx="140300" cy="143799"/>
            </a:xfrm>
            <a:custGeom>
              <a:avLst/>
              <a:gdLst>
                <a:gd name="connsiteX0" fmla="*/ 52828 w 140300"/>
                <a:gd name="connsiteY0" fmla="*/ 143800 h 143799"/>
                <a:gd name="connsiteX1" fmla="*/ 0 w 140300"/>
                <a:gd name="connsiteY1" fmla="*/ 94815 h 143799"/>
                <a:gd name="connsiteX2" fmla="*/ 87473 w 140300"/>
                <a:gd name="connsiteY2" fmla="*/ 0 h 143799"/>
                <a:gd name="connsiteX3" fmla="*/ 140301 w 140300"/>
                <a:gd name="connsiteY3" fmla="*/ 48927 h 143799"/>
                <a:gd name="connsiteX4" fmla="*/ 52828 w 140300"/>
                <a:gd name="connsiteY4" fmla="*/ 143800 h 143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300" h="143799">
                  <a:moveTo>
                    <a:pt x="52828" y="143800"/>
                  </a:moveTo>
                  <a:lnTo>
                    <a:pt x="0" y="94815"/>
                  </a:lnTo>
                  <a:lnTo>
                    <a:pt x="87473" y="0"/>
                  </a:lnTo>
                  <a:lnTo>
                    <a:pt x="140301" y="48927"/>
                  </a:lnTo>
                  <a:lnTo>
                    <a:pt x="52828" y="143800"/>
                  </a:lnTo>
                  <a:close/>
                </a:path>
              </a:pathLst>
            </a:custGeom>
            <a:solidFill>
              <a:srgbClr val="FDA57D"/>
            </a:solidFill>
            <a:ln w="5726" cap="flat">
              <a:noFill/>
              <a:prstDash val="solid"/>
              <a:miter/>
            </a:ln>
          </p:spPr>
          <p:txBody>
            <a:bodyPr rtlCol="0" anchor="ctr"/>
            <a:lstStyle/>
            <a:p>
              <a:endParaRPr lang="en-ID"/>
            </a:p>
          </p:txBody>
        </p:sp>
        <p:sp>
          <p:nvSpPr>
            <p:cNvPr id="121" name="Bentuk Bebas: Bentuk 120">
              <a:extLst>
                <a:ext uri="{FF2B5EF4-FFF2-40B4-BE49-F238E27FC236}">
                  <a16:creationId xmlns:a16="http://schemas.microsoft.com/office/drawing/2014/main" id="{2AFB4763-8820-4F53-A6CE-D9D3EDCC1AA7}"/>
                </a:ext>
              </a:extLst>
            </p:cNvPr>
            <p:cNvSpPr/>
            <p:nvPr/>
          </p:nvSpPr>
          <p:spPr>
            <a:xfrm>
              <a:off x="3423904" y="2717782"/>
              <a:ext cx="91258" cy="92749"/>
            </a:xfrm>
            <a:custGeom>
              <a:avLst/>
              <a:gdLst>
                <a:gd name="connsiteX0" fmla="*/ 38603 w 91258"/>
                <a:gd name="connsiteY0" fmla="*/ 0 h 92749"/>
                <a:gd name="connsiteX1" fmla="*/ 0 w 91258"/>
                <a:gd name="connsiteY1" fmla="*/ 41872 h 92749"/>
                <a:gd name="connsiteX2" fmla="*/ 51107 w 91258"/>
                <a:gd name="connsiteY2" fmla="*/ 92750 h 92749"/>
                <a:gd name="connsiteX3" fmla="*/ 91259 w 91258"/>
                <a:gd name="connsiteY3" fmla="*/ 48985 h 92749"/>
              </a:gdLst>
              <a:ahLst/>
              <a:cxnLst>
                <a:cxn ang="0">
                  <a:pos x="connsiteX0" y="connsiteY0"/>
                </a:cxn>
                <a:cxn ang="0">
                  <a:pos x="connsiteX1" y="connsiteY1"/>
                </a:cxn>
                <a:cxn ang="0">
                  <a:pos x="connsiteX2" y="connsiteY2"/>
                </a:cxn>
                <a:cxn ang="0">
                  <a:pos x="connsiteX3" y="connsiteY3"/>
                </a:cxn>
              </a:cxnLst>
              <a:rect l="l" t="t" r="r" b="b"/>
              <a:pathLst>
                <a:path w="91258" h="92749">
                  <a:moveTo>
                    <a:pt x="38603" y="0"/>
                  </a:moveTo>
                  <a:lnTo>
                    <a:pt x="0" y="41872"/>
                  </a:lnTo>
                  <a:cubicBezTo>
                    <a:pt x="8438" y="65705"/>
                    <a:pt x="27234" y="84421"/>
                    <a:pt x="51107" y="92750"/>
                  </a:cubicBezTo>
                  <a:lnTo>
                    <a:pt x="91259" y="48985"/>
                  </a:lnTo>
                  <a:close/>
                </a:path>
              </a:pathLst>
            </a:custGeom>
            <a:solidFill>
              <a:srgbClr val="000000">
                <a:alpha val="5000"/>
              </a:srgbClr>
            </a:solidFill>
            <a:ln w="5726" cap="flat">
              <a:noFill/>
              <a:prstDash val="solid"/>
              <a:miter/>
            </a:ln>
          </p:spPr>
          <p:txBody>
            <a:bodyPr rtlCol="0" anchor="ctr"/>
            <a:lstStyle/>
            <a:p>
              <a:endParaRPr lang="en-ID"/>
            </a:p>
          </p:txBody>
        </p:sp>
        <p:sp>
          <p:nvSpPr>
            <p:cNvPr id="122" name="Bentuk Bebas: Bentuk 121">
              <a:extLst>
                <a:ext uri="{FF2B5EF4-FFF2-40B4-BE49-F238E27FC236}">
                  <a16:creationId xmlns:a16="http://schemas.microsoft.com/office/drawing/2014/main" id="{674A41D3-BBEA-4460-A1BD-0A7974ADAF61}"/>
                </a:ext>
              </a:extLst>
            </p:cNvPr>
            <p:cNvSpPr/>
            <p:nvPr/>
          </p:nvSpPr>
          <p:spPr>
            <a:xfrm>
              <a:off x="3473864" y="2796322"/>
              <a:ext cx="377664" cy="234296"/>
            </a:xfrm>
            <a:custGeom>
              <a:avLst/>
              <a:gdLst>
                <a:gd name="connsiteX0" fmla="*/ 0 w 377664"/>
                <a:gd name="connsiteY0" fmla="*/ 143153 h 234296"/>
                <a:gd name="connsiteX1" fmla="*/ 211827 w 377664"/>
                <a:gd name="connsiteY1" fmla="*/ 234297 h 234296"/>
                <a:gd name="connsiteX2" fmla="*/ 368360 w 377664"/>
                <a:gd name="connsiteY2" fmla="*/ 48797 h 234296"/>
                <a:gd name="connsiteX3" fmla="*/ 363829 w 377664"/>
                <a:gd name="connsiteY3" fmla="*/ 4172 h 234296"/>
                <a:gd name="connsiteX4" fmla="*/ 317942 w 377664"/>
                <a:gd name="connsiteY4" fmla="*/ 32852 h 234296"/>
                <a:gd name="connsiteX5" fmla="*/ 197488 w 377664"/>
                <a:gd name="connsiteY5" fmla="*/ 161795 h 234296"/>
                <a:gd name="connsiteX6" fmla="*/ 42905 w 377664"/>
                <a:gd name="connsiteY6" fmla="*/ 84589 h 23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7664" h="234296">
                  <a:moveTo>
                    <a:pt x="0" y="143153"/>
                  </a:moveTo>
                  <a:lnTo>
                    <a:pt x="211827" y="234297"/>
                  </a:lnTo>
                  <a:lnTo>
                    <a:pt x="368360" y="48797"/>
                  </a:lnTo>
                  <a:cubicBezTo>
                    <a:pt x="368360" y="48797"/>
                    <a:pt x="392050" y="22297"/>
                    <a:pt x="363829" y="4172"/>
                  </a:cubicBezTo>
                  <a:cubicBezTo>
                    <a:pt x="335609" y="-13954"/>
                    <a:pt x="317942" y="32852"/>
                    <a:pt x="317942" y="32852"/>
                  </a:cubicBezTo>
                  <a:lnTo>
                    <a:pt x="197488" y="161795"/>
                  </a:lnTo>
                  <a:lnTo>
                    <a:pt x="42905" y="84589"/>
                  </a:lnTo>
                  <a:close/>
                </a:path>
              </a:pathLst>
            </a:custGeom>
            <a:solidFill>
              <a:srgbClr val="FDA57D"/>
            </a:solidFill>
            <a:ln w="5726" cap="flat">
              <a:noFill/>
              <a:prstDash val="solid"/>
              <a:miter/>
            </a:ln>
          </p:spPr>
          <p:txBody>
            <a:bodyPr rtlCol="0" anchor="ctr"/>
            <a:lstStyle/>
            <a:p>
              <a:endParaRPr lang="en-ID"/>
            </a:p>
          </p:txBody>
        </p:sp>
        <p:sp>
          <p:nvSpPr>
            <p:cNvPr id="123" name="Bentuk Bebas: Bentuk 122">
              <a:extLst>
                <a:ext uri="{FF2B5EF4-FFF2-40B4-BE49-F238E27FC236}">
                  <a16:creationId xmlns:a16="http://schemas.microsoft.com/office/drawing/2014/main" id="{FF33A089-50F3-4130-B933-AEEE8115FC19}"/>
                </a:ext>
              </a:extLst>
            </p:cNvPr>
            <p:cNvSpPr/>
            <p:nvPr/>
          </p:nvSpPr>
          <p:spPr>
            <a:xfrm>
              <a:off x="3454419" y="2833992"/>
              <a:ext cx="116439" cy="160376"/>
            </a:xfrm>
            <a:custGeom>
              <a:avLst/>
              <a:gdLst>
                <a:gd name="connsiteX0" fmla="*/ 8317 w 116439"/>
                <a:gd name="connsiteY0" fmla="*/ 0 h 160376"/>
                <a:gd name="connsiteX1" fmla="*/ 116439 w 116439"/>
                <a:gd name="connsiteY1" fmla="*/ 62464 h 160376"/>
                <a:gd name="connsiteX2" fmla="*/ 101870 w 116439"/>
                <a:gd name="connsiteY2" fmla="*/ 160376 h 160376"/>
                <a:gd name="connsiteX3" fmla="*/ 0 w 116439"/>
                <a:gd name="connsiteY3" fmla="*/ 79156 h 160376"/>
                <a:gd name="connsiteX4" fmla="*/ 8317 w 116439"/>
                <a:gd name="connsiteY4" fmla="*/ 0 h 160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439" h="160376">
                  <a:moveTo>
                    <a:pt x="8317" y="0"/>
                  </a:moveTo>
                  <a:lnTo>
                    <a:pt x="116439" y="62464"/>
                  </a:lnTo>
                  <a:lnTo>
                    <a:pt x="101870" y="160376"/>
                  </a:lnTo>
                  <a:lnTo>
                    <a:pt x="0" y="79156"/>
                  </a:lnTo>
                  <a:lnTo>
                    <a:pt x="8317" y="0"/>
                  </a:lnTo>
                  <a:close/>
                </a:path>
              </a:pathLst>
            </a:custGeom>
            <a:solidFill>
              <a:srgbClr val="6C63FF"/>
            </a:solidFill>
            <a:ln w="5726" cap="flat">
              <a:noFill/>
              <a:prstDash val="solid"/>
              <a:miter/>
            </a:ln>
          </p:spPr>
          <p:txBody>
            <a:bodyPr rtlCol="0" anchor="ctr"/>
            <a:lstStyle/>
            <a:p>
              <a:endParaRPr lang="en-ID"/>
            </a:p>
          </p:txBody>
        </p:sp>
        <p:sp>
          <p:nvSpPr>
            <p:cNvPr id="124" name="Bentuk Bebas: Bentuk 123">
              <a:extLst>
                <a:ext uri="{FF2B5EF4-FFF2-40B4-BE49-F238E27FC236}">
                  <a16:creationId xmlns:a16="http://schemas.microsoft.com/office/drawing/2014/main" id="{707F8807-BA10-42E3-9B31-EEA153AFEC28}"/>
                </a:ext>
              </a:extLst>
            </p:cNvPr>
            <p:cNvSpPr/>
            <p:nvPr/>
          </p:nvSpPr>
          <p:spPr>
            <a:xfrm>
              <a:off x="3423216" y="2644420"/>
              <a:ext cx="166341" cy="166685"/>
            </a:xfrm>
            <a:custGeom>
              <a:avLst/>
              <a:gdLst>
                <a:gd name="connsiteX0" fmla="*/ 166342 w 166341"/>
                <a:gd name="connsiteY0" fmla="*/ 83343 h 166685"/>
                <a:gd name="connsiteX1" fmla="*/ 83171 w 166341"/>
                <a:gd name="connsiteY1" fmla="*/ 166686 h 166685"/>
                <a:gd name="connsiteX2" fmla="*/ 0 w 166341"/>
                <a:gd name="connsiteY2" fmla="*/ 83343 h 166685"/>
                <a:gd name="connsiteX3" fmla="*/ 83171 w 166341"/>
                <a:gd name="connsiteY3" fmla="*/ 0 h 166685"/>
                <a:gd name="connsiteX4" fmla="*/ 166342 w 166341"/>
                <a:gd name="connsiteY4" fmla="*/ 83343 h 1666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341" h="166685">
                  <a:moveTo>
                    <a:pt x="166342" y="83343"/>
                  </a:moveTo>
                  <a:cubicBezTo>
                    <a:pt x="166342" y="129372"/>
                    <a:pt x="129105" y="166686"/>
                    <a:pt x="83171" y="166686"/>
                  </a:cubicBezTo>
                  <a:cubicBezTo>
                    <a:pt x="37237" y="166686"/>
                    <a:pt x="0" y="129372"/>
                    <a:pt x="0" y="83343"/>
                  </a:cubicBezTo>
                  <a:cubicBezTo>
                    <a:pt x="0" y="37314"/>
                    <a:pt x="37237" y="0"/>
                    <a:pt x="83171" y="0"/>
                  </a:cubicBezTo>
                  <a:cubicBezTo>
                    <a:pt x="129105" y="0"/>
                    <a:pt x="166342" y="37314"/>
                    <a:pt x="166342" y="83343"/>
                  </a:cubicBezTo>
                  <a:close/>
                </a:path>
              </a:pathLst>
            </a:custGeom>
            <a:solidFill>
              <a:srgbClr val="FDA57D"/>
            </a:solidFill>
            <a:ln w="5726" cap="flat">
              <a:noFill/>
              <a:prstDash val="solid"/>
              <a:miter/>
            </a:ln>
          </p:spPr>
          <p:txBody>
            <a:bodyPr rtlCol="0" anchor="ctr"/>
            <a:lstStyle/>
            <a:p>
              <a:endParaRPr lang="en-ID"/>
            </a:p>
          </p:txBody>
        </p:sp>
        <p:sp>
          <p:nvSpPr>
            <p:cNvPr id="125" name="Bentuk Bebas: Bentuk 124">
              <a:extLst>
                <a:ext uri="{FF2B5EF4-FFF2-40B4-BE49-F238E27FC236}">
                  <a16:creationId xmlns:a16="http://schemas.microsoft.com/office/drawing/2014/main" id="{D18C398C-BEDA-412C-B055-96E12A3ED137}"/>
                </a:ext>
              </a:extLst>
            </p:cNvPr>
            <p:cNvSpPr/>
            <p:nvPr/>
          </p:nvSpPr>
          <p:spPr>
            <a:xfrm>
              <a:off x="3117663" y="2788162"/>
              <a:ext cx="378340" cy="230985"/>
            </a:xfrm>
            <a:custGeom>
              <a:avLst/>
              <a:gdLst>
                <a:gd name="connsiteX0" fmla="*/ 320351 w 378340"/>
                <a:gd name="connsiteY0" fmla="*/ 12504 h 230985"/>
                <a:gd name="connsiteX1" fmla="*/ 278765 w 378340"/>
                <a:gd name="connsiteY1" fmla="*/ 0 h 230985"/>
                <a:gd name="connsiteX2" fmla="*/ 0 w 378340"/>
                <a:gd name="connsiteY2" fmla="*/ 41700 h 230985"/>
                <a:gd name="connsiteX3" fmla="*/ 2065 w 378340"/>
                <a:gd name="connsiteY3" fmla="*/ 230985 h 230985"/>
                <a:gd name="connsiteX4" fmla="*/ 378341 w 378340"/>
                <a:gd name="connsiteY4" fmla="*/ 128943 h 230985"/>
                <a:gd name="connsiteX5" fmla="*/ 353390 w 378340"/>
                <a:gd name="connsiteY5" fmla="*/ 41700 h 23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40" h="230985">
                  <a:moveTo>
                    <a:pt x="320351" y="12504"/>
                  </a:moveTo>
                  <a:lnTo>
                    <a:pt x="278765" y="0"/>
                  </a:lnTo>
                  <a:lnTo>
                    <a:pt x="0" y="41700"/>
                  </a:lnTo>
                  <a:lnTo>
                    <a:pt x="2065" y="230985"/>
                  </a:lnTo>
                  <a:cubicBezTo>
                    <a:pt x="2065" y="230985"/>
                    <a:pt x="340943" y="216416"/>
                    <a:pt x="378341" y="128943"/>
                  </a:cubicBezTo>
                  <a:lnTo>
                    <a:pt x="353390" y="41700"/>
                  </a:lnTo>
                  <a:close/>
                </a:path>
              </a:pathLst>
            </a:custGeom>
            <a:solidFill>
              <a:srgbClr val="6C63FF"/>
            </a:solidFill>
            <a:ln w="5726" cap="flat">
              <a:noFill/>
              <a:prstDash val="solid"/>
              <a:miter/>
            </a:ln>
          </p:spPr>
          <p:txBody>
            <a:bodyPr rtlCol="0" anchor="ctr"/>
            <a:lstStyle/>
            <a:p>
              <a:endParaRPr lang="en-ID"/>
            </a:p>
          </p:txBody>
        </p:sp>
        <p:sp>
          <p:nvSpPr>
            <p:cNvPr id="126" name="Bentuk Bebas: Bentuk 125">
              <a:extLst>
                <a:ext uri="{FF2B5EF4-FFF2-40B4-BE49-F238E27FC236}">
                  <a16:creationId xmlns:a16="http://schemas.microsoft.com/office/drawing/2014/main" id="{25008E5B-E4D1-41EE-B622-D795242AB6E0}"/>
                </a:ext>
              </a:extLst>
            </p:cNvPr>
            <p:cNvSpPr/>
            <p:nvPr/>
          </p:nvSpPr>
          <p:spPr>
            <a:xfrm>
              <a:off x="3457688" y="2867317"/>
              <a:ext cx="102787" cy="127050"/>
            </a:xfrm>
            <a:custGeom>
              <a:avLst/>
              <a:gdLst>
                <a:gd name="connsiteX0" fmla="*/ 0 w 102787"/>
                <a:gd name="connsiteY0" fmla="*/ 48354 h 127050"/>
                <a:gd name="connsiteX1" fmla="*/ 98600 w 102787"/>
                <a:gd name="connsiteY1" fmla="*/ 127051 h 127050"/>
                <a:gd name="connsiteX2" fmla="*/ 102788 w 102787"/>
                <a:gd name="connsiteY2" fmla="*/ 93725 h 127050"/>
                <a:gd name="connsiteX3" fmla="*/ 5048 w 102787"/>
                <a:gd name="connsiteY3" fmla="*/ 0 h 127050"/>
                <a:gd name="connsiteX4" fmla="*/ 0 w 102787"/>
                <a:gd name="connsiteY4" fmla="*/ 48354 h 127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787" h="127050">
                  <a:moveTo>
                    <a:pt x="0" y="48354"/>
                  </a:moveTo>
                  <a:lnTo>
                    <a:pt x="98600" y="127051"/>
                  </a:lnTo>
                  <a:lnTo>
                    <a:pt x="102788" y="93725"/>
                  </a:lnTo>
                  <a:lnTo>
                    <a:pt x="5048" y="0"/>
                  </a:lnTo>
                  <a:lnTo>
                    <a:pt x="0" y="48354"/>
                  </a:lnTo>
                  <a:close/>
                </a:path>
              </a:pathLst>
            </a:custGeom>
            <a:solidFill>
              <a:srgbClr val="000000">
                <a:alpha val="5000"/>
              </a:srgbClr>
            </a:solidFill>
            <a:ln w="5726" cap="flat">
              <a:noFill/>
              <a:prstDash val="solid"/>
              <a:miter/>
            </a:ln>
          </p:spPr>
          <p:txBody>
            <a:bodyPr rtlCol="0" anchor="ctr"/>
            <a:lstStyle/>
            <a:p>
              <a:endParaRPr lang="en-ID"/>
            </a:p>
          </p:txBody>
        </p:sp>
        <p:sp>
          <p:nvSpPr>
            <p:cNvPr id="127" name="Bentuk Bebas: Bentuk 126">
              <a:extLst>
                <a:ext uri="{FF2B5EF4-FFF2-40B4-BE49-F238E27FC236}">
                  <a16:creationId xmlns:a16="http://schemas.microsoft.com/office/drawing/2014/main" id="{43E69BB9-A658-4B4D-98F3-CFC5B95CB667}"/>
                </a:ext>
              </a:extLst>
            </p:cNvPr>
            <p:cNvSpPr/>
            <p:nvPr/>
          </p:nvSpPr>
          <p:spPr>
            <a:xfrm>
              <a:off x="2462908" y="2785982"/>
              <a:ext cx="656820" cy="187277"/>
            </a:xfrm>
            <a:custGeom>
              <a:avLst/>
              <a:gdLst>
                <a:gd name="connsiteX0" fmla="*/ 656820 w 656820"/>
                <a:gd name="connsiteY0" fmla="*/ 45887 h 187277"/>
                <a:gd name="connsiteX1" fmla="*/ 498853 w 656820"/>
                <a:gd name="connsiteY1" fmla="*/ 45887 h 187277"/>
                <a:gd name="connsiteX2" fmla="*/ 12390 w 656820"/>
                <a:gd name="connsiteY2" fmla="*/ 0 h 187277"/>
                <a:gd name="connsiteX3" fmla="*/ 0 w 656820"/>
                <a:gd name="connsiteY3" fmla="*/ 70896 h 187277"/>
                <a:gd name="connsiteX4" fmla="*/ 361707 w 656820"/>
                <a:gd name="connsiteY4" fmla="*/ 150052 h 187277"/>
                <a:gd name="connsiteX5" fmla="*/ 528049 w 656820"/>
                <a:gd name="connsiteY5" fmla="*/ 175060 h 187277"/>
                <a:gd name="connsiteX6" fmla="*/ 656820 w 656820"/>
                <a:gd name="connsiteY6" fmla="*/ 187278 h 18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6820" h="187277">
                  <a:moveTo>
                    <a:pt x="656820" y="45887"/>
                  </a:moveTo>
                  <a:cubicBezTo>
                    <a:pt x="656820" y="45887"/>
                    <a:pt x="619422" y="12562"/>
                    <a:pt x="498853" y="45887"/>
                  </a:cubicBezTo>
                  <a:cubicBezTo>
                    <a:pt x="378284" y="79213"/>
                    <a:pt x="12390" y="0"/>
                    <a:pt x="12390" y="0"/>
                  </a:cubicBezTo>
                  <a:lnTo>
                    <a:pt x="0" y="70896"/>
                  </a:lnTo>
                  <a:cubicBezTo>
                    <a:pt x="0" y="70896"/>
                    <a:pt x="207870" y="170873"/>
                    <a:pt x="361707" y="150052"/>
                  </a:cubicBezTo>
                  <a:cubicBezTo>
                    <a:pt x="421590" y="141964"/>
                    <a:pt x="479523" y="167259"/>
                    <a:pt x="528049" y="175060"/>
                  </a:cubicBezTo>
                  <a:cubicBezTo>
                    <a:pt x="570638" y="182098"/>
                    <a:pt x="613669" y="186182"/>
                    <a:pt x="656820" y="187278"/>
                  </a:cubicBezTo>
                  <a:close/>
                </a:path>
              </a:pathLst>
            </a:custGeom>
            <a:solidFill>
              <a:srgbClr val="4D8AF0"/>
            </a:solidFill>
            <a:ln w="5726" cap="flat">
              <a:noFill/>
              <a:prstDash val="solid"/>
              <a:miter/>
            </a:ln>
          </p:spPr>
          <p:txBody>
            <a:bodyPr rtlCol="0" anchor="ctr"/>
            <a:lstStyle/>
            <a:p>
              <a:endParaRPr lang="en-ID"/>
            </a:p>
          </p:txBody>
        </p:sp>
        <p:sp>
          <p:nvSpPr>
            <p:cNvPr id="128" name="Bentuk Bebas: Bentuk 127">
              <a:extLst>
                <a:ext uri="{FF2B5EF4-FFF2-40B4-BE49-F238E27FC236}">
                  <a16:creationId xmlns:a16="http://schemas.microsoft.com/office/drawing/2014/main" id="{7E476B28-9924-47A2-B0C0-B2BB4D3108B3}"/>
                </a:ext>
              </a:extLst>
            </p:cNvPr>
            <p:cNvSpPr/>
            <p:nvPr/>
          </p:nvSpPr>
          <p:spPr>
            <a:xfrm>
              <a:off x="2375436" y="2765218"/>
              <a:ext cx="99862" cy="145806"/>
            </a:xfrm>
            <a:custGeom>
              <a:avLst/>
              <a:gdLst>
                <a:gd name="connsiteX0" fmla="*/ 99862 w 99862"/>
                <a:gd name="connsiteY0" fmla="*/ 20821 h 145806"/>
                <a:gd name="connsiteX1" fmla="*/ 41585 w 99862"/>
                <a:gd name="connsiteY1" fmla="*/ 0 h 145806"/>
                <a:gd name="connsiteX2" fmla="*/ 0 w 99862"/>
                <a:gd name="connsiteY2" fmla="*/ 145807 h 145806"/>
                <a:gd name="connsiteX3" fmla="*/ 87301 w 99862"/>
                <a:gd name="connsiteY3" fmla="*/ 91660 h 145806"/>
              </a:gdLst>
              <a:ahLst/>
              <a:cxnLst>
                <a:cxn ang="0">
                  <a:pos x="connsiteX0" y="connsiteY0"/>
                </a:cxn>
                <a:cxn ang="0">
                  <a:pos x="connsiteX1" y="connsiteY1"/>
                </a:cxn>
                <a:cxn ang="0">
                  <a:pos x="connsiteX2" y="connsiteY2"/>
                </a:cxn>
                <a:cxn ang="0">
                  <a:pos x="connsiteX3" y="connsiteY3"/>
                </a:cxn>
              </a:cxnLst>
              <a:rect l="l" t="t" r="r" b="b"/>
              <a:pathLst>
                <a:path w="99862" h="145806">
                  <a:moveTo>
                    <a:pt x="99862" y="20821"/>
                  </a:moveTo>
                  <a:lnTo>
                    <a:pt x="41585" y="0"/>
                  </a:lnTo>
                  <a:lnTo>
                    <a:pt x="0" y="145807"/>
                  </a:lnTo>
                  <a:cubicBezTo>
                    <a:pt x="0" y="145807"/>
                    <a:pt x="45887" y="95790"/>
                    <a:pt x="87301" y="91660"/>
                  </a:cubicBezTo>
                  <a:close/>
                </a:path>
              </a:pathLst>
            </a:custGeom>
            <a:solidFill>
              <a:srgbClr val="535461"/>
            </a:solidFill>
            <a:ln w="5726" cap="flat">
              <a:noFill/>
              <a:prstDash val="solid"/>
              <a:miter/>
            </a:ln>
          </p:spPr>
          <p:txBody>
            <a:bodyPr rtlCol="0" anchor="ctr"/>
            <a:lstStyle/>
            <a:p>
              <a:endParaRPr lang="en-ID"/>
            </a:p>
          </p:txBody>
        </p:sp>
        <p:sp>
          <p:nvSpPr>
            <p:cNvPr id="129" name="Bentuk Bebas: Bentuk 128">
              <a:extLst>
                <a:ext uri="{FF2B5EF4-FFF2-40B4-BE49-F238E27FC236}">
                  <a16:creationId xmlns:a16="http://schemas.microsoft.com/office/drawing/2014/main" id="{FD0E747D-166B-411F-987E-2FE51D5DC284}"/>
                </a:ext>
              </a:extLst>
            </p:cNvPr>
            <p:cNvSpPr/>
            <p:nvPr/>
          </p:nvSpPr>
          <p:spPr>
            <a:xfrm>
              <a:off x="2616631" y="2581955"/>
              <a:ext cx="191120" cy="270792"/>
            </a:xfrm>
            <a:custGeom>
              <a:avLst/>
              <a:gdLst>
                <a:gd name="connsiteX0" fmla="*/ 0 w 191120"/>
                <a:gd name="connsiteY0" fmla="*/ 20821 h 270792"/>
                <a:gd name="connsiteX1" fmla="*/ 87186 w 191120"/>
                <a:gd name="connsiteY1" fmla="*/ 0 h 270792"/>
                <a:gd name="connsiteX2" fmla="*/ 191121 w 191120"/>
                <a:gd name="connsiteY2" fmla="*/ 270793 h 270792"/>
                <a:gd name="connsiteX3" fmla="*/ 37456 w 191120"/>
                <a:gd name="connsiteY3" fmla="*/ 270793 h 270792"/>
                <a:gd name="connsiteX4" fmla="*/ 0 w 191120"/>
                <a:gd name="connsiteY4" fmla="*/ 20821 h 2707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20" h="270792">
                  <a:moveTo>
                    <a:pt x="0" y="20821"/>
                  </a:moveTo>
                  <a:lnTo>
                    <a:pt x="87186" y="0"/>
                  </a:lnTo>
                  <a:cubicBezTo>
                    <a:pt x="87186" y="0"/>
                    <a:pt x="128771" y="249971"/>
                    <a:pt x="191121" y="270793"/>
                  </a:cubicBezTo>
                  <a:lnTo>
                    <a:pt x="37456" y="270793"/>
                  </a:lnTo>
                  <a:cubicBezTo>
                    <a:pt x="37456" y="270793"/>
                    <a:pt x="24951" y="29138"/>
                    <a:pt x="0" y="20821"/>
                  </a:cubicBezTo>
                  <a:close/>
                </a:path>
              </a:pathLst>
            </a:custGeom>
            <a:solidFill>
              <a:srgbClr val="4D8AF0"/>
            </a:solidFill>
            <a:ln w="5726" cap="flat">
              <a:noFill/>
              <a:prstDash val="solid"/>
              <a:miter/>
            </a:ln>
          </p:spPr>
          <p:txBody>
            <a:bodyPr rtlCol="0" anchor="ctr"/>
            <a:lstStyle/>
            <a:p>
              <a:endParaRPr lang="en-ID"/>
            </a:p>
          </p:txBody>
        </p:sp>
        <p:sp>
          <p:nvSpPr>
            <p:cNvPr id="130" name="Bentuk Bebas: Bentuk 129">
              <a:extLst>
                <a:ext uri="{FF2B5EF4-FFF2-40B4-BE49-F238E27FC236}">
                  <a16:creationId xmlns:a16="http://schemas.microsoft.com/office/drawing/2014/main" id="{9C6F5FA5-A05A-4A89-B910-EC1127890760}"/>
                </a:ext>
              </a:extLst>
            </p:cNvPr>
            <p:cNvSpPr/>
            <p:nvPr/>
          </p:nvSpPr>
          <p:spPr>
            <a:xfrm>
              <a:off x="2529215" y="2527808"/>
              <a:ext cx="174601" cy="75025"/>
            </a:xfrm>
            <a:custGeom>
              <a:avLst/>
              <a:gdLst>
                <a:gd name="connsiteX0" fmla="*/ 174601 w 174601"/>
                <a:gd name="connsiteY0" fmla="*/ 54147 h 75025"/>
                <a:gd name="connsiteX1" fmla="*/ 162154 w 174601"/>
                <a:gd name="connsiteY1" fmla="*/ 0 h 75025"/>
                <a:gd name="connsiteX2" fmla="*/ 0 w 174601"/>
                <a:gd name="connsiteY2" fmla="*/ 37513 h 75025"/>
                <a:gd name="connsiteX3" fmla="*/ 87301 w 174601"/>
                <a:gd name="connsiteY3" fmla="*/ 75026 h 75025"/>
              </a:gdLst>
              <a:ahLst/>
              <a:cxnLst>
                <a:cxn ang="0">
                  <a:pos x="connsiteX0" y="connsiteY0"/>
                </a:cxn>
                <a:cxn ang="0">
                  <a:pos x="connsiteX1" y="connsiteY1"/>
                </a:cxn>
                <a:cxn ang="0">
                  <a:pos x="connsiteX2" y="connsiteY2"/>
                </a:cxn>
                <a:cxn ang="0">
                  <a:pos x="connsiteX3" y="connsiteY3"/>
                </a:cxn>
              </a:cxnLst>
              <a:rect l="l" t="t" r="r" b="b"/>
              <a:pathLst>
                <a:path w="174601" h="75025">
                  <a:moveTo>
                    <a:pt x="174601" y="54147"/>
                  </a:moveTo>
                  <a:lnTo>
                    <a:pt x="162154" y="0"/>
                  </a:lnTo>
                  <a:lnTo>
                    <a:pt x="0" y="37513"/>
                  </a:lnTo>
                  <a:cubicBezTo>
                    <a:pt x="0" y="37513"/>
                    <a:pt x="74567" y="54204"/>
                    <a:pt x="87301" y="75026"/>
                  </a:cubicBezTo>
                  <a:close/>
                </a:path>
              </a:pathLst>
            </a:custGeom>
            <a:solidFill>
              <a:srgbClr val="535461"/>
            </a:solidFill>
            <a:ln w="5726" cap="flat">
              <a:noFill/>
              <a:prstDash val="solid"/>
              <a:miter/>
            </a:ln>
          </p:spPr>
          <p:txBody>
            <a:bodyPr rtlCol="0" anchor="ctr"/>
            <a:lstStyle/>
            <a:p>
              <a:endParaRPr lang="en-ID"/>
            </a:p>
          </p:txBody>
        </p:sp>
        <p:sp>
          <p:nvSpPr>
            <p:cNvPr id="131" name="Bentuk Bebas: Bentuk 130">
              <a:extLst>
                <a:ext uri="{FF2B5EF4-FFF2-40B4-BE49-F238E27FC236}">
                  <a16:creationId xmlns:a16="http://schemas.microsoft.com/office/drawing/2014/main" id="{AD468F68-DC8B-407B-A01D-A2ADC1036312}"/>
                </a:ext>
              </a:extLst>
            </p:cNvPr>
            <p:cNvSpPr/>
            <p:nvPr/>
          </p:nvSpPr>
          <p:spPr>
            <a:xfrm>
              <a:off x="3405128" y="2630571"/>
              <a:ext cx="247754" cy="121811"/>
            </a:xfrm>
            <a:custGeom>
              <a:avLst/>
              <a:gdLst>
                <a:gd name="connsiteX0" fmla="*/ 114508 w 247754"/>
                <a:gd name="connsiteY0" fmla="*/ 828 h 121811"/>
                <a:gd name="connsiteX1" fmla="*/ 49291 w 247754"/>
                <a:gd name="connsiteY1" fmla="*/ 9030 h 121811"/>
                <a:gd name="connsiteX2" fmla="*/ 3404 w 247754"/>
                <a:gd name="connsiteY2" fmla="*/ 54286 h 121811"/>
                <a:gd name="connsiteX3" fmla="*/ 17629 w 247754"/>
                <a:gd name="connsiteY3" fmla="*/ 115144 h 121811"/>
                <a:gd name="connsiteX4" fmla="*/ 32256 w 247754"/>
                <a:gd name="connsiteY4" fmla="*/ 121798 h 121811"/>
                <a:gd name="connsiteX5" fmla="*/ 55199 w 247754"/>
                <a:gd name="connsiteY5" fmla="*/ 110039 h 121811"/>
                <a:gd name="connsiteX6" fmla="*/ 96957 w 247754"/>
                <a:gd name="connsiteY6" fmla="*/ 83712 h 121811"/>
                <a:gd name="connsiteX7" fmla="*/ 137108 w 247754"/>
                <a:gd name="connsiteY7" fmla="*/ 80672 h 121811"/>
                <a:gd name="connsiteX8" fmla="*/ 151620 w 247754"/>
                <a:gd name="connsiteY8" fmla="*/ 94438 h 121811"/>
                <a:gd name="connsiteX9" fmla="*/ 235089 w 247754"/>
                <a:gd name="connsiteY9" fmla="*/ 94180 h 121811"/>
                <a:gd name="connsiteX10" fmla="*/ 247754 w 247754"/>
                <a:gd name="connsiteY10" fmla="*/ 75165 h 121811"/>
                <a:gd name="connsiteX11" fmla="*/ 210356 w 247754"/>
                <a:gd name="connsiteY11" fmla="*/ 69888 h 121811"/>
                <a:gd name="connsiteX12" fmla="*/ 182709 w 247754"/>
                <a:gd name="connsiteY12" fmla="*/ 38799 h 121811"/>
                <a:gd name="connsiteX13" fmla="*/ 114508 w 247754"/>
                <a:gd name="connsiteY13" fmla="*/ 828 h 121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7754" h="121811">
                  <a:moveTo>
                    <a:pt x="114508" y="828"/>
                  </a:moveTo>
                  <a:cubicBezTo>
                    <a:pt x="92425" y="-1564"/>
                    <a:pt x="70095" y="1246"/>
                    <a:pt x="49291" y="9030"/>
                  </a:cubicBezTo>
                  <a:cubicBezTo>
                    <a:pt x="28349" y="17049"/>
                    <a:pt x="11709" y="33454"/>
                    <a:pt x="3404" y="54286"/>
                  </a:cubicBezTo>
                  <a:cubicBezTo>
                    <a:pt x="-4053" y="75165"/>
                    <a:pt x="765" y="100805"/>
                    <a:pt x="17629" y="115144"/>
                  </a:cubicBezTo>
                  <a:cubicBezTo>
                    <a:pt x="21633" y="118924"/>
                    <a:pt x="26778" y="121265"/>
                    <a:pt x="32256" y="121798"/>
                  </a:cubicBezTo>
                  <a:cubicBezTo>
                    <a:pt x="41089" y="122142"/>
                    <a:pt x="48488" y="115661"/>
                    <a:pt x="55199" y="110039"/>
                  </a:cubicBezTo>
                  <a:cubicBezTo>
                    <a:pt x="67939" y="99520"/>
                    <a:pt x="81974" y="90675"/>
                    <a:pt x="96957" y="83712"/>
                  </a:cubicBezTo>
                  <a:cubicBezTo>
                    <a:pt x="109690" y="77976"/>
                    <a:pt x="125235" y="73387"/>
                    <a:pt x="137108" y="80672"/>
                  </a:cubicBezTo>
                  <a:cubicBezTo>
                    <a:pt x="142483" y="84664"/>
                    <a:pt x="147352" y="89281"/>
                    <a:pt x="151620" y="94438"/>
                  </a:cubicBezTo>
                  <a:cubicBezTo>
                    <a:pt x="174741" y="117416"/>
                    <a:pt x="212111" y="117301"/>
                    <a:pt x="235089" y="94180"/>
                  </a:cubicBezTo>
                  <a:cubicBezTo>
                    <a:pt x="240510" y="88725"/>
                    <a:pt x="244811" y="82266"/>
                    <a:pt x="247754" y="75165"/>
                  </a:cubicBezTo>
                  <a:cubicBezTo>
                    <a:pt x="244542" y="82909"/>
                    <a:pt x="214830" y="72240"/>
                    <a:pt x="210356" y="69888"/>
                  </a:cubicBezTo>
                  <a:cubicBezTo>
                    <a:pt x="196704" y="62661"/>
                    <a:pt x="189707" y="51935"/>
                    <a:pt x="182709" y="38799"/>
                  </a:cubicBezTo>
                  <a:cubicBezTo>
                    <a:pt x="169057" y="12701"/>
                    <a:pt x="143360" y="3122"/>
                    <a:pt x="114508" y="828"/>
                  </a:cubicBezTo>
                  <a:close/>
                </a:path>
              </a:pathLst>
            </a:custGeom>
            <a:solidFill>
              <a:srgbClr val="000000">
                <a:alpha val="5000"/>
              </a:srgbClr>
            </a:solidFill>
            <a:ln w="5726" cap="flat">
              <a:noFill/>
              <a:prstDash val="solid"/>
              <a:miter/>
            </a:ln>
          </p:spPr>
          <p:txBody>
            <a:bodyPr rtlCol="0" anchor="ctr"/>
            <a:lstStyle/>
            <a:p>
              <a:endParaRPr lang="en-ID"/>
            </a:p>
          </p:txBody>
        </p:sp>
        <p:sp>
          <p:nvSpPr>
            <p:cNvPr id="132" name="Bentuk Bebas: Bentuk 131">
              <a:extLst>
                <a:ext uri="{FF2B5EF4-FFF2-40B4-BE49-F238E27FC236}">
                  <a16:creationId xmlns:a16="http://schemas.microsoft.com/office/drawing/2014/main" id="{C0D760A2-500A-49C3-A5C4-644E281E1C70}"/>
                </a:ext>
              </a:extLst>
            </p:cNvPr>
            <p:cNvSpPr/>
            <p:nvPr/>
          </p:nvSpPr>
          <p:spPr>
            <a:xfrm>
              <a:off x="3405128" y="2626442"/>
              <a:ext cx="247754" cy="121811"/>
            </a:xfrm>
            <a:custGeom>
              <a:avLst/>
              <a:gdLst>
                <a:gd name="connsiteX0" fmla="*/ 114508 w 247754"/>
                <a:gd name="connsiteY0" fmla="*/ 828 h 121811"/>
                <a:gd name="connsiteX1" fmla="*/ 49291 w 247754"/>
                <a:gd name="connsiteY1" fmla="*/ 9030 h 121811"/>
                <a:gd name="connsiteX2" fmla="*/ 3404 w 247754"/>
                <a:gd name="connsiteY2" fmla="*/ 54286 h 121811"/>
                <a:gd name="connsiteX3" fmla="*/ 17629 w 247754"/>
                <a:gd name="connsiteY3" fmla="*/ 115144 h 121811"/>
                <a:gd name="connsiteX4" fmla="*/ 32256 w 247754"/>
                <a:gd name="connsiteY4" fmla="*/ 121798 h 121811"/>
                <a:gd name="connsiteX5" fmla="*/ 55199 w 247754"/>
                <a:gd name="connsiteY5" fmla="*/ 110039 h 121811"/>
                <a:gd name="connsiteX6" fmla="*/ 96957 w 247754"/>
                <a:gd name="connsiteY6" fmla="*/ 83712 h 121811"/>
                <a:gd name="connsiteX7" fmla="*/ 137108 w 247754"/>
                <a:gd name="connsiteY7" fmla="*/ 80672 h 121811"/>
                <a:gd name="connsiteX8" fmla="*/ 151620 w 247754"/>
                <a:gd name="connsiteY8" fmla="*/ 94438 h 121811"/>
                <a:gd name="connsiteX9" fmla="*/ 235089 w 247754"/>
                <a:gd name="connsiteY9" fmla="*/ 94180 h 121811"/>
                <a:gd name="connsiteX10" fmla="*/ 247754 w 247754"/>
                <a:gd name="connsiteY10" fmla="*/ 75165 h 121811"/>
                <a:gd name="connsiteX11" fmla="*/ 210356 w 247754"/>
                <a:gd name="connsiteY11" fmla="*/ 69888 h 121811"/>
                <a:gd name="connsiteX12" fmla="*/ 182709 w 247754"/>
                <a:gd name="connsiteY12" fmla="*/ 38799 h 121811"/>
                <a:gd name="connsiteX13" fmla="*/ 114508 w 247754"/>
                <a:gd name="connsiteY13" fmla="*/ 828 h 121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7754" h="121811">
                  <a:moveTo>
                    <a:pt x="114508" y="828"/>
                  </a:moveTo>
                  <a:cubicBezTo>
                    <a:pt x="92425" y="-1564"/>
                    <a:pt x="70095" y="1246"/>
                    <a:pt x="49291" y="9030"/>
                  </a:cubicBezTo>
                  <a:cubicBezTo>
                    <a:pt x="28349" y="17049"/>
                    <a:pt x="11709" y="33454"/>
                    <a:pt x="3404" y="54286"/>
                  </a:cubicBezTo>
                  <a:cubicBezTo>
                    <a:pt x="-4053" y="75165"/>
                    <a:pt x="765" y="100805"/>
                    <a:pt x="17629" y="115144"/>
                  </a:cubicBezTo>
                  <a:cubicBezTo>
                    <a:pt x="21633" y="118924"/>
                    <a:pt x="26778" y="121265"/>
                    <a:pt x="32256" y="121798"/>
                  </a:cubicBezTo>
                  <a:cubicBezTo>
                    <a:pt x="41089" y="122142"/>
                    <a:pt x="48488" y="115661"/>
                    <a:pt x="55199" y="110039"/>
                  </a:cubicBezTo>
                  <a:cubicBezTo>
                    <a:pt x="67939" y="99520"/>
                    <a:pt x="81974" y="90675"/>
                    <a:pt x="96957" y="83712"/>
                  </a:cubicBezTo>
                  <a:cubicBezTo>
                    <a:pt x="109690" y="77976"/>
                    <a:pt x="125235" y="73387"/>
                    <a:pt x="137108" y="80672"/>
                  </a:cubicBezTo>
                  <a:cubicBezTo>
                    <a:pt x="142483" y="84664"/>
                    <a:pt x="147352" y="89281"/>
                    <a:pt x="151620" y="94438"/>
                  </a:cubicBezTo>
                  <a:cubicBezTo>
                    <a:pt x="174741" y="117416"/>
                    <a:pt x="212111" y="117301"/>
                    <a:pt x="235089" y="94180"/>
                  </a:cubicBezTo>
                  <a:cubicBezTo>
                    <a:pt x="240510" y="88725"/>
                    <a:pt x="244811" y="82266"/>
                    <a:pt x="247754" y="75165"/>
                  </a:cubicBezTo>
                  <a:cubicBezTo>
                    <a:pt x="244542" y="82909"/>
                    <a:pt x="214830" y="72240"/>
                    <a:pt x="210356" y="69888"/>
                  </a:cubicBezTo>
                  <a:cubicBezTo>
                    <a:pt x="196704" y="62661"/>
                    <a:pt x="189707" y="51935"/>
                    <a:pt x="182709" y="38799"/>
                  </a:cubicBezTo>
                  <a:cubicBezTo>
                    <a:pt x="169057" y="12701"/>
                    <a:pt x="143360" y="3065"/>
                    <a:pt x="114508" y="828"/>
                  </a:cubicBezTo>
                  <a:close/>
                </a:path>
              </a:pathLst>
            </a:custGeom>
            <a:solidFill>
              <a:srgbClr val="000000"/>
            </a:solidFill>
            <a:ln w="5726" cap="flat">
              <a:noFill/>
              <a:prstDash val="solid"/>
              <a:miter/>
            </a:ln>
          </p:spPr>
          <p:txBody>
            <a:bodyPr rtlCol="0" anchor="ctr"/>
            <a:lstStyle/>
            <a:p>
              <a:endParaRPr lang="en-ID"/>
            </a:p>
          </p:txBody>
        </p:sp>
        <p:sp>
          <p:nvSpPr>
            <p:cNvPr id="133" name="Bentuk Bebas: Bentuk 132">
              <a:extLst>
                <a:ext uri="{FF2B5EF4-FFF2-40B4-BE49-F238E27FC236}">
                  <a16:creationId xmlns:a16="http://schemas.microsoft.com/office/drawing/2014/main" id="{7FD7E871-C9E8-4B4D-8226-0A951CCBD53E}"/>
                </a:ext>
              </a:extLst>
            </p:cNvPr>
            <p:cNvSpPr/>
            <p:nvPr/>
          </p:nvSpPr>
          <p:spPr>
            <a:xfrm rot="17001000">
              <a:off x="3466863" y="2713174"/>
              <a:ext cx="25008" cy="12504"/>
            </a:xfrm>
            <a:custGeom>
              <a:avLst/>
              <a:gdLst>
                <a:gd name="connsiteX0" fmla="*/ 24750 w 25008"/>
                <a:gd name="connsiteY0" fmla="*/ 6167 h 12504"/>
                <a:gd name="connsiteX1" fmla="*/ 12245 w 25008"/>
                <a:gd name="connsiteY1" fmla="*/ 12419 h 12504"/>
                <a:gd name="connsiteX2" fmla="*/ -259 w 25008"/>
                <a:gd name="connsiteY2" fmla="*/ 6167 h 12504"/>
                <a:gd name="connsiteX3" fmla="*/ 12245 w 25008"/>
                <a:gd name="connsiteY3" fmla="*/ -86 h 12504"/>
                <a:gd name="connsiteX4" fmla="*/ 24750 w 25008"/>
                <a:gd name="connsiteY4" fmla="*/ 6167 h 125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8" h="12504">
                  <a:moveTo>
                    <a:pt x="24750" y="6167"/>
                  </a:moveTo>
                  <a:cubicBezTo>
                    <a:pt x="24750" y="9620"/>
                    <a:pt x="19151" y="12419"/>
                    <a:pt x="12245" y="12419"/>
                  </a:cubicBezTo>
                  <a:cubicBezTo>
                    <a:pt x="5340" y="12419"/>
                    <a:pt x="-259" y="9620"/>
                    <a:pt x="-259" y="6167"/>
                  </a:cubicBezTo>
                  <a:cubicBezTo>
                    <a:pt x="-259" y="2714"/>
                    <a:pt x="5340" y="-86"/>
                    <a:pt x="12245" y="-86"/>
                  </a:cubicBezTo>
                  <a:cubicBezTo>
                    <a:pt x="19151" y="-86"/>
                    <a:pt x="24750" y="2714"/>
                    <a:pt x="24750" y="6167"/>
                  </a:cubicBezTo>
                  <a:close/>
                </a:path>
              </a:pathLst>
            </a:custGeom>
            <a:solidFill>
              <a:srgbClr val="FDA57D"/>
            </a:solidFill>
            <a:ln w="5726" cap="flat">
              <a:noFill/>
              <a:prstDash val="solid"/>
              <a:miter/>
            </a:ln>
          </p:spPr>
          <p:txBody>
            <a:bodyPr rtlCol="0" anchor="ctr"/>
            <a:lstStyle/>
            <a:p>
              <a:endParaRPr lang="en-ID"/>
            </a:p>
          </p:txBody>
        </p:sp>
        <p:sp>
          <p:nvSpPr>
            <p:cNvPr id="134" name="Bentuk Bebas: Bentuk 133">
              <a:extLst>
                <a:ext uri="{FF2B5EF4-FFF2-40B4-BE49-F238E27FC236}">
                  <a16:creationId xmlns:a16="http://schemas.microsoft.com/office/drawing/2014/main" id="{C154F4EE-4F44-463F-B4EB-FE3F2490D1A2}"/>
                </a:ext>
              </a:extLst>
            </p:cNvPr>
            <p:cNvSpPr/>
            <p:nvPr/>
          </p:nvSpPr>
          <p:spPr>
            <a:xfrm>
              <a:off x="3441571" y="2976587"/>
              <a:ext cx="65332" cy="34128"/>
            </a:xfrm>
            <a:custGeom>
              <a:avLst/>
              <a:gdLst>
                <a:gd name="connsiteX0" fmla="*/ 0 w 65332"/>
                <a:gd name="connsiteY0" fmla="*/ 30687 h 34128"/>
                <a:gd name="connsiteX1" fmla="*/ 2811 w 65332"/>
                <a:gd name="connsiteY1" fmla="*/ 34129 h 34128"/>
                <a:gd name="connsiteX2" fmla="*/ 65332 w 65332"/>
                <a:gd name="connsiteY2" fmla="*/ 3786 h 34128"/>
                <a:gd name="connsiteX3" fmla="*/ 62579 w 65332"/>
                <a:gd name="connsiteY3" fmla="*/ 0 h 34128"/>
                <a:gd name="connsiteX4" fmla="*/ 0 w 65332"/>
                <a:gd name="connsiteY4" fmla="*/ 30687 h 34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332" h="34128">
                  <a:moveTo>
                    <a:pt x="0" y="30687"/>
                  </a:moveTo>
                  <a:lnTo>
                    <a:pt x="2811" y="34129"/>
                  </a:lnTo>
                  <a:lnTo>
                    <a:pt x="65332" y="3786"/>
                  </a:lnTo>
                  <a:lnTo>
                    <a:pt x="62579" y="0"/>
                  </a:lnTo>
                  <a:lnTo>
                    <a:pt x="0" y="30687"/>
                  </a:lnTo>
                  <a:close/>
                </a:path>
              </a:pathLst>
            </a:custGeom>
            <a:solidFill>
              <a:srgbClr val="000000">
                <a:alpha val="5000"/>
              </a:srgbClr>
            </a:solidFill>
            <a:ln w="5726" cap="flat">
              <a:noFill/>
              <a:prstDash val="solid"/>
              <a:miter/>
            </a:ln>
          </p:spPr>
          <p:txBody>
            <a:bodyPr rtlCol="0" anchor="ctr"/>
            <a:lstStyle/>
            <a:p>
              <a:endParaRPr lang="en-ID"/>
            </a:p>
          </p:txBody>
        </p:sp>
        <p:sp>
          <p:nvSpPr>
            <p:cNvPr id="135" name="Bentuk Bebas: Bentuk 134">
              <a:extLst>
                <a:ext uri="{FF2B5EF4-FFF2-40B4-BE49-F238E27FC236}">
                  <a16:creationId xmlns:a16="http://schemas.microsoft.com/office/drawing/2014/main" id="{89A29D15-1840-4ED0-BB5E-39BB466A39AE}"/>
                </a:ext>
              </a:extLst>
            </p:cNvPr>
            <p:cNvSpPr/>
            <p:nvPr/>
          </p:nvSpPr>
          <p:spPr>
            <a:xfrm>
              <a:off x="3559042" y="2907182"/>
              <a:ext cx="11815" cy="70609"/>
            </a:xfrm>
            <a:custGeom>
              <a:avLst/>
              <a:gdLst>
                <a:gd name="connsiteX0" fmla="*/ 10210 w 11815"/>
                <a:gd name="connsiteY0" fmla="*/ 0 h 70609"/>
                <a:gd name="connsiteX1" fmla="*/ 0 w 11815"/>
                <a:gd name="connsiteY1" fmla="*/ 68429 h 70609"/>
                <a:gd name="connsiteX2" fmla="*/ 3786 w 11815"/>
                <a:gd name="connsiteY2" fmla="*/ 70609 h 70609"/>
                <a:gd name="connsiteX3" fmla="*/ 11816 w 11815"/>
                <a:gd name="connsiteY3" fmla="*/ 746 h 70609"/>
                <a:gd name="connsiteX4" fmla="*/ 10210 w 11815"/>
                <a:gd name="connsiteY4" fmla="*/ 0 h 70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 h="70609">
                  <a:moveTo>
                    <a:pt x="10210" y="0"/>
                  </a:moveTo>
                  <a:lnTo>
                    <a:pt x="0" y="68429"/>
                  </a:lnTo>
                  <a:lnTo>
                    <a:pt x="3786" y="70609"/>
                  </a:lnTo>
                  <a:lnTo>
                    <a:pt x="11816" y="746"/>
                  </a:lnTo>
                  <a:lnTo>
                    <a:pt x="10210" y="0"/>
                  </a:lnTo>
                  <a:close/>
                </a:path>
              </a:pathLst>
            </a:custGeom>
            <a:solidFill>
              <a:srgbClr val="000000">
                <a:alpha val="5000"/>
              </a:srgbClr>
            </a:solidFill>
            <a:ln w="5726" cap="flat">
              <a:noFill/>
              <a:prstDash val="solid"/>
              <a:miter/>
            </a:ln>
          </p:spPr>
          <p:txBody>
            <a:bodyPr rtlCol="0" anchor="ctr"/>
            <a:lstStyle/>
            <a:p>
              <a:endParaRPr lang="en-ID"/>
            </a:p>
          </p:txBody>
        </p:sp>
        <p:sp>
          <p:nvSpPr>
            <p:cNvPr id="136" name="Bentuk Bebas: Bentuk 135">
              <a:extLst>
                <a:ext uri="{FF2B5EF4-FFF2-40B4-BE49-F238E27FC236}">
                  <a16:creationId xmlns:a16="http://schemas.microsoft.com/office/drawing/2014/main" id="{DF4B99DD-43FC-4EFA-B103-1D3CF9DB69D8}"/>
                </a:ext>
              </a:extLst>
            </p:cNvPr>
            <p:cNvSpPr/>
            <p:nvPr/>
          </p:nvSpPr>
          <p:spPr>
            <a:xfrm>
              <a:off x="3190395" y="2731892"/>
              <a:ext cx="49902" cy="337444"/>
            </a:xfrm>
            <a:custGeom>
              <a:avLst/>
              <a:gdLst>
                <a:gd name="connsiteX0" fmla="*/ 0 w 49902"/>
                <a:gd name="connsiteY0" fmla="*/ 0 h 337444"/>
                <a:gd name="connsiteX1" fmla="*/ 49902 w 49902"/>
                <a:gd name="connsiteY1" fmla="*/ 0 h 337444"/>
                <a:gd name="connsiteX2" fmla="*/ 49902 w 49902"/>
                <a:gd name="connsiteY2" fmla="*/ 337444 h 337444"/>
                <a:gd name="connsiteX3" fmla="*/ 0 w 49902"/>
                <a:gd name="connsiteY3" fmla="*/ 337444 h 337444"/>
              </a:gdLst>
              <a:ahLst/>
              <a:cxnLst>
                <a:cxn ang="0">
                  <a:pos x="connsiteX0" y="connsiteY0"/>
                </a:cxn>
                <a:cxn ang="0">
                  <a:pos x="connsiteX1" y="connsiteY1"/>
                </a:cxn>
                <a:cxn ang="0">
                  <a:pos x="connsiteX2" y="connsiteY2"/>
                </a:cxn>
                <a:cxn ang="0">
                  <a:pos x="connsiteX3" y="connsiteY3"/>
                </a:cxn>
              </a:cxnLst>
              <a:rect l="l" t="t" r="r" b="b"/>
              <a:pathLst>
                <a:path w="49902" h="337444">
                  <a:moveTo>
                    <a:pt x="0" y="0"/>
                  </a:moveTo>
                  <a:lnTo>
                    <a:pt x="49902" y="0"/>
                  </a:lnTo>
                  <a:lnTo>
                    <a:pt x="49902" y="337444"/>
                  </a:lnTo>
                  <a:lnTo>
                    <a:pt x="0" y="337444"/>
                  </a:lnTo>
                  <a:close/>
                </a:path>
              </a:pathLst>
            </a:custGeom>
            <a:solidFill>
              <a:srgbClr val="E0E0E0"/>
            </a:solidFill>
            <a:ln w="5726" cap="flat">
              <a:noFill/>
              <a:prstDash val="solid"/>
              <a:miter/>
            </a:ln>
          </p:spPr>
          <p:txBody>
            <a:bodyPr rtlCol="0" anchor="ctr"/>
            <a:lstStyle/>
            <a:p>
              <a:endParaRPr lang="en-ID"/>
            </a:p>
          </p:txBody>
        </p:sp>
        <p:sp>
          <p:nvSpPr>
            <p:cNvPr id="137" name="Bentuk Bebas: Bentuk 136">
              <a:extLst>
                <a:ext uri="{FF2B5EF4-FFF2-40B4-BE49-F238E27FC236}">
                  <a16:creationId xmlns:a16="http://schemas.microsoft.com/office/drawing/2014/main" id="{2D4D7ECD-1642-48FA-997C-7FD740E31034}"/>
                </a:ext>
              </a:extLst>
            </p:cNvPr>
            <p:cNvSpPr/>
            <p:nvPr/>
          </p:nvSpPr>
          <p:spPr>
            <a:xfrm rot="1114200">
              <a:off x="3063990" y="1806664"/>
              <a:ext cx="49902" cy="337443"/>
            </a:xfrm>
            <a:custGeom>
              <a:avLst/>
              <a:gdLst>
                <a:gd name="connsiteX0" fmla="*/ -259 w 49902"/>
                <a:gd name="connsiteY0" fmla="*/ -85 h 337443"/>
                <a:gd name="connsiteX1" fmla="*/ 49644 w 49902"/>
                <a:gd name="connsiteY1" fmla="*/ -85 h 337443"/>
                <a:gd name="connsiteX2" fmla="*/ 49644 w 49902"/>
                <a:gd name="connsiteY2" fmla="*/ 337358 h 337443"/>
                <a:gd name="connsiteX3" fmla="*/ -259 w 49902"/>
                <a:gd name="connsiteY3" fmla="*/ 337358 h 337443"/>
              </a:gdLst>
              <a:ahLst/>
              <a:cxnLst>
                <a:cxn ang="0">
                  <a:pos x="connsiteX0" y="connsiteY0"/>
                </a:cxn>
                <a:cxn ang="0">
                  <a:pos x="connsiteX1" y="connsiteY1"/>
                </a:cxn>
                <a:cxn ang="0">
                  <a:pos x="connsiteX2" y="connsiteY2"/>
                </a:cxn>
                <a:cxn ang="0">
                  <a:pos x="connsiteX3" y="connsiteY3"/>
                </a:cxn>
              </a:cxnLst>
              <a:rect l="l" t="t" r="r" b="b"/>
              <a:pathLst>
                <a:path w="49902" h="337443">
                  <a:moveTo>
                    <a:pt x="-259" y="-85"/>
                  </a:moveTo>
                  <a:lnTo>
                    <a:pt x="49644" y="-85"/>
                  </a:lnTo>
                  <a:lnTo>
                    <a:pt x="49644" y="337358"/>
                  </a:lnTo>
                  <a:lnTo>
                    <a:pt x="-259" y="337358"/>
                  </a:lnTo>
                  <a:close/>
                </a:path>
              </a:pathLst>
            </a:custGeom>
            <a:solidFill>
              <a:srgbClr val="E0E0E0"/>
            </a:solidFill>
            <a:ln w="5726" cap="flat">
              <a:noFill/>
              <a:prstDash val="solid"/>
              <a:miter/>
            </a:ln>
          </p:spPr>
          <p:txBody>
            <a:bodyPr rtlCol="0" anchor="ctr"/>
            <a:lstStyle/>
            <a:p>
              <a:endParaRPr lang="en-ID"/>
            </a:p>
          </p:txBody>
        </p:sp>
        <p:sp>
          <p:nvSpPr>
            <p:cNvPr id="138" name="Bentuk Bebas: Bentuk 137">
              <a:extLst>
                <a:ext uri="{FF2B5EF4-FFF2-40B4-BE49-F238E27FC236}">
                  <a16:creationId xmlns:a16="http://schemas.microsoft.com/office/drawing/2014/main" id="{B11C9949-3256-4302-9C20-26840BD6C1A4}"/>
                </a:ext>
              </a:extLst>
            </p:cNvPr>
            <p:cNvSpPr/>
            <p:nvPr/>
          </p:nvSpPr>
          <p:spPr>
            <a:xfrm>
              <a:off x="3207029" y="1954561"/>
              <a:ext cx="16634" cy="814844"/>
            </a:xfrm>
            <a:custGeom>
              <a:avLst/>
              <a:gdLst>
                <a:gd name="connsiteX0" fmla="*/ 16634 w 16634"/>
                <a:gd name="connsiteY0" fmla="*/ 814844 h 814844"/>
                <a:gd name="connsiteX1" fmla="*/ 0 w 16634"/>
                <a:gd name="connsiteY1" fmla="*/ 814844 h 814844"/>
                <a:gd name="connsiteX2" fmla="*/ 0 w 16634"/>
                <a:gd name="connsiteY2" fmla="*/ 0 h 814844"/>
                <a:gd name="connsiteX3" fmla="*/ 16405 w 16634"/>
                <a:gd name="connsiteY3" fmla="*/ 860 h 814844"/>
                <a:gd name="connsiteX4" fmla="*/ 16634 w 16634"/>
                <a:gd name="connsiteY4" fmla="*/ 814844 h 814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34" h="814844">
                  <a:moveTo>
                    <a:pt x="16634" y="814844"/>
                  </a:moveTo>
                  <a:lnTo>
                    <a:pt x="0" y="814844"/>
                  </a:lnTo>
                  <a:lnTo>
                    <a:pt x="0" y="0"/>
                  </a:lnTo>
                  <a:lnTo>
                    <a:pt x="16405" y="860"/>
                  </a:lnTo>
                  <a:lnTo>
                    <a:pt x="16634" y="814844"/>
                  </a:lnTo>
                  <a:close/>
                </a:path>
              </a:pathLst>
            </a:custGeom>
            <a:solidFill>
              <a:srgbClr val="E0E0E0"/>
            </a:solidFill>
            <a:ln w="5726" cap="flat">
              <a:noFill/>
              <a:prstDash val="solid"/>
              <a:miter/>
            </a:ln>
          </p:spPr>
          <p:txBody>
            <a:bodyPr rtlCol="0" anchor="ctr"/>
            <a:lstStyle/>
            <a:p>
              <a:endParaRPr lang="en-ID"/>
            </a:p>
          </p:txBody>
        </p:sp>
        <p:sp>
          <p:nvSpPr>
            <p:cNvPr id="139" name="Bentuk Bebas: Bentuk 138">
              <a:extLst>
                <a:ext uri="{FF2B5EF4-FFF2-40B4-BE49-F238E27FC236}">
                  <a16:creationId xmlns:a16="http://schemas.microsoft.com/office/drawing/2014/main" id="{D4DCF3C4-44BB-47C4-937C-0DCE334ACCFD}"/>
                </a:ext>
              </a:extLst>
            </p:cNvPr>
            <p:cNvSpPr/>
            <p:nvPr/>
          </p:nvSpPr>
          <p:spPr>
            <a:xfrm>
              <a:off x="3410769" y="2937353"/>
              <a:ext cx="391315" cy="211139"/>
            </a:xfrm>
            <a:custGeom>
              <a:avLst/>
              <a:gdLst>
                <a:gd name="connsiteX0" fmla="*/ 0 w 391315"/>
                <a:gd name="connsiteY0" fmla="*/ 32007 h 211139"/>
                <a:gd name="connsiteX1" fmla="*/ 145520 w 391315"/>
                <a:gd name="connsiteY1" fmla="*/ 211139 h 211139"/>
                <a:gd name="connsiteX2" fmla="*/ 370024 w 391315"/>
                <a:gd name="connsiteY2" fmla="*/ 119364 h 211139"/>
                <a:gd name="connsiteX3" fmla="*/ 386658 w 391315"/>
                <a:gd name="connsiteY3" fmla="*/ 77722 h 211139"/>
                <a:gd name="connsiteX4" fmla="*/ 332626 w 391315"/>
                <a:gd name="connsiteY4" fmla="*/ 81909 h 211139"/>
                <a:gd name="connsiteX5" fmla="*/ 166284 w 391315"/>
                <a:gd name="connsiteY5" fmla="*/ 140243 h 211139"/>
                <a:gd name="connsiteX6" fmla="*/ 65103 w 391315"/>
                <a:gd name="connsiteY6" fmla="*/ 0 h 211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15" h="211139">
                  <a:moveTo>
                    <a:pt x="0" y="32007"/>
                  </a:moveTo>
                  <a:lnTo>
                    <a:pt x="145520" y="211139"/>
                  </a:lnTo>
                  <a:lnTo>
                    <a:pt x="370024" y="119364"/>
                  </a:lnTo>
                  <a:cubicBezTo>
                    <a:pt x="370024" y="119364"/>
                    <a:pt x="403292" y="106860"/>
                    <a:pt x="386658" y="77722"/>
                  </a:cubicBezTo>
                  <a:cubicBezTo>
                    <a:pt x="370024" y="48583"/>
                    <a:pt x="332626" y="81909"/>
                    <a:pt x="332626" y="81909"/>
                  </a:cubicBezTo>
                  <a:lnTo>
                    <a:pt x="166284" y="140243"/>
                  </a:lnTo>
                  <a:lnTo>
                    <a:pt x="65103" y="0"/>
                  </a:lnTo>
                  <a:close/>
                </a:path>
              </a:pathLst>
            </a:custGeom>
            <a:solidFill>
              <a:srgbClr val="FDA57D"/>
            </a:solidFill>
            <a:ln w="5726" cap="flat">
              <a:noFill/>
              <a:prstDash val="solid"/>
              <a:miter/>
            </a:ln>
          </p:spPr>
          <p:txBody>
            <a:bodyPr rtlCol="0" anchor="ctr"/>
            <a:lstStyle/>
            <a:p>
              <a:endParaRPr lang="en-ID"/>
            </a:p>
          </p:txBody>
        </p:sp>
        <p:sp>
          <p:nvSpPr>
            <p:cNvPr id="140" name="Bentuk Bebas: Bentuk 139">
              <a:extLst>
                <a:ext uri="{FF2B5EF4-FFF2-40B4-BE49-F238E27FC236}">
                  <a16:creationId xmlns:a16="http://schemas.microsoft.com/office/drawing/2014/main" id="{88E9F9AB-5690-4A3E-B31F-A0685DF3DFBA}"/>
                </a:ext>
              </a:extLst>
            </p:cNvPr>
            <p:cNvSpPr/>
            <p:nvPr/>
          </p:nvSpPr>
          <p:spPr>
            <a:xfrm>
              <a:off x="3350484" y="2807050"/>
              <a:ext cx="168177" cy="210204"/>
            </a:xfrm>
            <a:custGeom>
              <a:avLst/>
              <a:gdLst>
                <a:gd name="connsiteX0" fmla="*/ 0 w 168177"/>
                <a:gd name="connsiteY0" fmla="*/ 14438 h 210204"/>
                <a:gd name="connsiteX1" fmla="*/ 70667 w 168177"/>
                <a:gd name="connsiteY1" fmla="*/ 210205 h 210204"/>
                <a:gd name="connsiteX2" fmla="*/ 168177 w 168177"/>
                <a:gd name="connsiteY2" fmla="*/ 162310 h 210204"/>
                <a:gd name="connsiteX3" fmla="*/ 109613 w 168177"/>
                <a:gd name="connsiteY3" fmla="*/ 13176 h 210204"/>
                <a:gd name="connsiteX4" fmla="*/ 0 w 168177"/>
                <a:gd name="connsiteY4" fmla="*/ 14438 h 210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177" h="210204">
                  <a:moveTo>
                    <a:pt x="0" y="14438"/>
                  </a:moveTo>
                  <a:cubicBezTo>
                    <a:pt x="0" y="14438"/>
                    <a:pt x="62349" y="206075"/>
                    <a:pt x="70667" y="210205"/>
                  </a:cubicBezTo>
                  <a:lnTo>
                    <a:pt x="168177" y="162310"/>
                  </a:lnTo>
                  <a:cubicBezTo>
                    <a:pt x="168177" y="162310"/>
                    <a:pt x="140473" y="33079"/>
                    <a:pt x="109613" y="13176"/>
                  </a:cubicBezTo>
                  <a:cubicBezTo>
                    <a:pt x="78754" y="-6728"/>
                    <a:pt x="4187" y="-2254"/>
                    <a:pt x="0" y="14438"/>
                  </a:cubicBezTo>
                  <a:close/>
                </a:path>
              </a:pathLst>
            </a:custGeom>
            <a:solidFill>
              <a:srgbClr val="6C63FF"/>
            </a:solidFill>
            <a:ln w="5726" cap="flat">
              <a:noFill/>
              <a:prstDash val="solid"/>
              <a:miter/>
            </a:ln>
          </p:spPr>
          <p:txBody>
            <a:bodyPr rtlCol="0" anchor="ctr"/>
            <a:lstStyle/>
            <a:p>
              <a:endParaRPr lang="en-ID"/>
            </a:p>
          </p:txBody>
        </p:sp>
        <p:sp>
          <p:nvSpPr>
            <p:cNvPr id="141" name="Bentuk Bebas: Bentuk 140">
              <a:extLst>
                <a:ext uri="{FF2B5EF4-FFF2-40B4-BE49-F238E27FC236}">
                  <a16:creationId xmlns:a16="http://schemas.microsoft.com/office/drawing/2014/main" id="{610CF1E8-B7C3-4BE1-A5ED-5871F7FED600}"/>
                </a:ext>
              </a:extLst>
            </p:cNvPr>
            <p:cNvSpPr/>
            <p:nvPr/>
          </p:nvSpPr>
          <p:spPr>
            <a:xfrm>
              <a:off x="3368079" y="2875233"/>
              <a:ext cx="17738" cy="86038"/>
            </a:xfrm>
            <a:custGeom>
              <a:avLst/>
              <a:gdLst>
                <a:gd name="connsiteX0" fmla="*/ 187 w 17738"/>
                <a:gd name="connsiteY0" fmla="*/ 0 h 86038"/>
                <a:gd name="connsiteX1" fmla="*/ 17739 w 17738"/>
                <a:gd name="connsiteY1" fmla="*/ 86039 h 86038"/>
              </a:gdLst>
              <a:ahLst/>
              <a:cxnLst>
                <a:cxn ang="0">
                  <a:pos x="connsiteX0" y="connsiteY0"/>
                </a:cxn>
                <a:cxn ang="0">
                  <a:pos x="connsiteX1" y="connsiteY1"/>
                </a:cxn>
              </a:cxnLst>
              <a:rect l="l" t="t" r="r" b="b"/>
              <a:pathLst>
                <a:path w="17738" h="86038">
                  <a:moveTo>
                    <a:pt x="187" y="0"/>
                  </a:moveTo>
                  <a:cubicBezTo>
                    <a:pt x="187" y="0"/>
                    <a:pt x="-3083" y="73305"/>
                    <a:pt x="17739" y="86039"/>
                  </a:cubicBezTo>
                </a:path>
              </a:pathLst>
            </a:custGeom>
            <a:solidFill>
              <a:srgbClr val="000000">
                <a:alpha val="5000"/>
              </a:srgbClr>
            </a:solidFill>
            <a:ln w="5726" cap="flat">
              <a:noFill/>
              <a:prstDash val="solid"/>
              <a:miter/>
            </a:ln>
          </p:spPr>
          <p:txBody>
            <a:bodyPr rtlCol="0" anchor="ctr"/>
            <a:lstStyle/>
            <a:p>
              <a:endParaRPr lang="en-ID"/>
            </a:p>
          </p:txBody>
        </p:sp>
        <p:sp>
          <p:nvSpPr>
            <p:cNvPr id="142" name="Bentuk Bebas: Bentuk 141">
              <a:extLst>
                <a:ext uri="{FF2B5EF4-FFF2-40B4-BE49-F238E27FC236}">
                  <a16:creationId xmlns:a16="http://schemas.microsoft.com/office/drawing/2014/main" id="{8295A8C6-A2B0-4C3D-8256-28BD611AC19F}"/>
                </a:ext>
              </a:extLst>
            </p:cNvPr>
            <p:cNvSpPr/>
            <p:nvPr/>
          </p:nvSpPr>
          <p:spPr>
            <a:xfrm>
              <a:off x="3152438" y="1841406"/>
              <a:ext cx="91315" cy="134335"/>
            </a:xfrm>
            <a:custGeom>
              <a:avLst/>
              <a:gdLst>
                <a:gd name="connsiteX0" fmla="*/ 75026 w 91315"/>
                <a:gd name="connsiteY0" fmla="*/ 134335 h 134335"/>
                <a:gd name="connsiteX1" fmla="*/ 0 w 91315"/>
                <a:gd name="connsiteY1" fmla="*/ 23460 h 134335"/>
                <a:gd name="connsiteX2" fmla="*/ 7858 w 91315"/>
                <a:gd name="connsiteY2" fmla="*/ 0 h 134335"/>
                <a:gd name="connsiteX3" fmla="*/ 91316 w 91315"/>
                <a:gd name="connsiteY3" fmla="*/ 134335 h 134335"/>
                <a:gd name="connsiteX4" fmla="*/ 75026 w 91315"/>
                <a:gd name="connsiteY4" fmla="*/ 134335 h 134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15" h="134335">
                  <a:moveTo>
                    <a:pt x="75026" y="134335"/>
                  </a:moveTo>
                  <a:lnTo>
                    <a:pt x="0" y="23460"/>
                  </a:lnTo>
                  <a:lnTo>
                    <a:pt x="7858" y="0"/>
                  </a:lnTo>
                  <a:lnTo>
                    <a:pt x="91316" y="134335"/>
                  </a:lnTo>
                  <a:lnTo>
                    <a:pt x="75026" y="134335"/>
                  </a:lnTo>
                  <a:close/>
                </a:path>
              </a:pathLst>
            </a:custGeom>
            <a:solidFill>
              <a:srgbClr val="E0E0E0"/>
            </a:solidFill>
            <a:ln w="5726" cap="flat">
              <a:noFill/>
              <a:prstDash val="solid"/>
              <a:miter/>
            </a:ln>
          </p:spPr>
          <p:txBody>
            <a:bodyPr rtlCol="0" anchor="ctr"/>
            <a:lstStyle/>
            <a:p>
              <a:endParaRPr lang="en-ID"/>
            </a:p>
          </p:txBody>
        </p:sp>
        <p:sp>
          <p:nvSpPr>
            <p:cNvPr id="143" name="Bentuk Bebas: Bentuk 142">
              <a:extLst>
                <a:ext uri="{FF2B5EF4-FFF2-40B4-BE49-F238E27FC236}">
                  <a16:creationId xmlns:a16="http://schemas.microsoft.com/office/drawing/2014/main" id="{C02F1302-40C9-4B2A-A304-E71C01513995}"/>
                </a:ext>
              </a:extLst>
            </p:cNvPr>
            <p:cNvSpPr/>
            <p:nvPr/>
          </p:nvSpPr>
          <p:spPr>
            <a:xfrm rot="2016002">
              <a:off x="3567416" y="2751756"/>
              <a:ext cx="13020" cy="32866"/>
            </a:xfrm>
            <a:custGeom>
              <a:avLst/>
              <a:gdLst>
                <a:gd name="connsiteX0" fmla="*/ -259 w 13020"/>
                <a:gd name="connsiteY0" fmla="*/ -85 h 32866"/>
                <a:gd name="connsiteX1" fmla="*/ 12762 w 13020"/>
                <a:gd name="connsiteY1" fmla="*/ -85 h 32866"/>
                <a:gd name="connsiteX2" fmla="*/ 12762 w 13020"/>
                <a:gd name="connsiteY2" fmla="*/ 32781 h 32866"/>
                <a:gd name="connsiteX3" fmla="*/ -259 w 13020"/>
                <a:gd name="connsiteY3" fmla="*/ 32781 h 32866"/>
              </a:gdLst>
              <a:ahLst/>
              <a:cxnLst>
                <a:cxn ang="0">
                  <a:pos x="connsiteX0" y="connsiteY0"/>
                </a:cxn>
                <a:cxn ang="0">
                  <a:pos x="connsiteX1" y="connsiteY1"/>
                </a:cxn>
                <a:cxn ang="0">
                  <a:pos x="connsiteX2" y="connsiteY2"/>
                </a:cxn>
                <a:cxn ang="0">
                  <a:pos x="connsiteX3" y="connsiteY3"/>
                </a:cxn>
              </a:cxnLst>
              <a:rect l="l" t="t" r="r" b="b"/>
              <a:pathLst>
                <a:path w="13020" h="32866">
                  <a:moveTo>
                    <a:pt x="-259" y="-85"/>
                  </a:moveTo>
                  <a:lnTo>
                    <a:pt x="12762" y="-85"/>
                  </a:lnTo>
                  <a:lnTo>
                    <a:pt x="12762" y="32781"/>
                  </a:lnTo>
                  <a:lnTo>
                    <a:pt x="-259" y="32781"/>
                  </a:lnTo>
                  <a:close/>
                </a:path>
              </a:pathLst>
            </a:custGeom>
            <a:solidFill>
              <a:srgbClr val="000000"/>
            </a:solidFill>
            <a:ln w="5726" cap="flat">
              <a:noFill/>
              <a:prstDash val="solid"/>
              <a:miter/>
            </a:ln>
          </p:spPr>
          <p:txBody>
            <a:bodyPr rtlCol="0" anchor="ctr"/>
            <a:lstStyle/>
            <a:p>
              <a:endParaRPr lang="en-ID"/>
            </a:p>
          </p:txBody>
        </p:sp>
        <p:sp>
          <p:nvSpPr>
            <p:cNvPr id="144" name="Bentuk Bebas: Bentuk 143">
              <a:extLst>
                <a:ext uri="{FF2B5EF4-FFF2-40B4-BE49-F238E27FC236}">
                  <a16:creationId xmlns:a16="http://schemas.microsoft.com/office/drawing/2014/main" id="{07D08A46-7535-44E0-AE4D-5D2B065E74B6}"/>
                </a:ext>
              </a:extLst>
            </p:cNvPr>
            <p:cNvSpPr/>
            <p:nvPr/>
          </p:nvSpPr>
          <p:spPr>
            <a:xfrm rot="2017199">
              <a:off x="3482978" y="2729545"/>
              <a:ext cx="96535" cy="6538"/>
            </a:xfrm>
            <a:custGeom>
              <a:avLst/>
              <a:gdLst>
                <a:gd name="connsiteX0" fmla="*/ -259 w 96535"/>
                <a:gd name="connsiteY0" fmla="*/ -86 h 6538"/>
                <a:gd name="connsiteX1" fmla="*/ 96277 w 96535"/>
                <a:gd name="connsiteY1" fmla="*/ -86 h 6538"/>
                <a:gd name="connsiteX2" fmla="*/ 96277 w 96535"/>
                <a:gd name="connsiteY2" fmla="*/ 6454 h 6538"/>
                <a:gd name="connsiteX3" fmla="*/ -259 w 96535"/>
                <a:gd name="connsiteY3" fmla="*/ 6454 h 6538"/>
              </a:gdLst>
              <a:ahLst/>
              <a:cxnLst>
                <a:cxn ang="0">
                  <a:pos x="connsiteX0" y="connsiteY0"/>
                </a:cxn>
                <a:cxn ang="0">
                  <a:pos x="connsiteX1" y="connsiteY1"/>
                </a:cxn>
                <a:cxn ang="0">
                  <a:pos x="connsiteX2" y="connsiteY2"/>
                </a:cxn>
                <a:cxn ang="0">
                  <a:pos x="connsiteX3" y="connsiteY3"/>
                </a:cxn>
              </a:cxnLst>
              <a:rect l="l" t="t" r="r" b="b"/>
              <a:pathLst>
                <a:path w="96535" h="6538">
                  <a:moveTo>
                    <a:pt x="-259" y="-86"/>
                  </a:moveTo>
                  <a:lnTo>
                    <a:pt x="96277" y="-86"/>
                  </a:lnTo>
                  <a:lnTo>
                    <a:pt x="96277" y="6454"/>
                  </a:lnTo>
                  <a:lnTo>
                    <a:pt x="-259" y="6454"/>
                  </a:lnTo>
                  <a:close/>
                </a:path>
              </a:pathLst>
            </a:custGeom>
            <a:solidFill>
              <a:srgbClr val="000000"/>
            </a:solidFill>
            <a:ln w="5726" cap="flat">
              <a:noFill/>
              <a:prstDash val="solid"/>
              <a:miter/>
            </a:ln>
          </p:spPr>
          <p:txBody>
            <a:bodyPr rtlCol="0" anchor="ctr"/>
            <a:lstStyle/>
            <a:p>
              <a:endParaRPr lang="en-ID"/>
            </a:p>
          </p:txBody>
        </p:sp>
        <p:grpSp>
          <p:nvGrpSpPr>
            <p:cNvPr id="145" name="Graphic 7">
              <a:extLst>
                <a:ext uri="{FF2B5EF4-FFF2-40B4-BE49-F238E27FC236}">
                  <a16:creationId xmlns:a16="http://schemas.microsoft.com/office/drawing/2014/main" id="{5A13A251-A4A9-4111-ABF6-ADE931DB5A7D}"/>
                </a:ext>
              </a:extLst>
            </p:cNvPr>
            <p:cNvGrpSpPr/>
            <p:nvPr/>
          </p:nvGrpSpPr>
          <p:grpSpPr>
            <a:xfrm>
              <a:off x="4666705" y="4432076"/>
              <a:ext cx="606802" cy="1118561"/>
              <a:chOff x="4666705" y="4365962"/>
              <a:chExt cx="606802" cy="1118561"/>
            </a:xfrm>
            <a:solidFill>
              <a:schemeClr val="accent1"/>
            </a:solidFill>
          </p:grpSpPr>
          <p:sp>
            <p:nvSpPr>
              <p:cNvPr id="146" name="Bentuk Bebas: Bentuk 145">
                <a:extLst>
                  <a:ext uri="{FF2B5EF4-FFF2-40B4-BE49-F238E27FC236}">
                    <a16:creationId xmlns:a16="http://schemas.microsoft.com/office/drawing/2014/main" id="{53D3E7AC-9801-4236-9364-E0A6041259A6}"/>
                  </a:ext>
                </a:extLst>
              </p:cNvPr>
              <p:cNvSpPr/>
              <p:nvPr/>
            </p:nvSpPr>
            <p:spPr>
              <a:xfrm>
                <a:off x="4865914" y="4859537"/>
                <a:ext cx="208328" cy="153952"/>
              </a:xfrm>
              <a:custGeom>
                <a:avLst/>
                <a:gdLst>
                  <a:gd name="connsiteX0" fmla="*/ 0 w 208328"/>
                  <a:gd name="connsiteY0" fmla="*/ 0 h 153952"/>
                  <a:gd name="connsiteX1" fmla="*/ 208329 w 208328"/>
                  <a:gd name="connsiteY1" fmla="*/ 0 h 153952"/>
                  <a:gd name="connsiteX2" fmla="*/ 208329 w 208328"/>
                  <a:gd name="connsiteY2" fmla="*/ 153952 h 153952"/>
                  <a:gd name="connsiteX3" fmla="*/ 0 w 208328"/>
                  <a:gd name="connsiteY3" fmla="*/ 153952 h 153952"/>
                </a:gdLst>
                <a:ahLst/>
                <a:cxnLst>
                  <a:cxn ang="0">
                    <a:pos x="connsiteX0" y="connsiteY0"/>
                  </a:cxn>
                  <a:cxn ang="0">
                    <a:pos x="connsiteX1" y="connsiteY1"/>
                  </a:cxn>
                  <a:cxn ang="0">
                    <a:pos x="connsiteX2" y="connsiteY2"/>
                  </a:cxn>
                  <a:cxn ang="0">
                    <a:pos x="connsiteX3" y="connsiteY3"/>
                  </a:cxn>
                </a:cxnLst>
                <a:rect l="l" t="t" r="r" b="b"/>
                <a:pathLst>
                  <a:path w="208328" h="153952">
                    <a:moveTo>
                      <a:pt x="0" y="0"/>
                    </a:moveTo>
                    <a:lnTo>
                      <a:pt x="208329" y="0"/>
                    </a:lnTo>
                    <a:lnTo>
                      <a:pt x="208329" y="153952"/>
                    </a:lnTo>
                    <a:lnTo>
                      <a:pt x="0" y="153952"/>
                    </a:lnTo>
                    <a:close/>
                  </a:path>
                </a:pathLst>
              </a:custGeom>
              <a:solidFill>
                <a:srgbClr val="808080"/>
              </a:solidFill>
              <a:ln w="5726" cap="flat">
                <a:noFill/>
                <a:prstDash val="solid"/>
                <a:miter/>
              </a:ln>
            </p:spPr>
            <p:txBody>
              <a:bodyPr rtlCol="0" anchor="ctr"/>
              <a:lstStyle/>
              <a:p>
                <a:endParaRPr lang="en-ID"/>
              </a:p>
            </p:txBody>
          </p:sp>
          <p:sp>
            <p:nvSpPr>
              <p:cNvPr id="147" name="Bentuk Bebas: Bentuk 146">
                <a:extLst>
                  <a:ext uri="{FF2B5EF4-FFF2-40B4-BE49-F238E27FC236}">
                    <a16:creationId xmlns:a16="http://schemas.microsoft.com/office/drawing/2014/main" id="{23A832FC-B137-4389-801A-76B1813E241B}"/>
                  </a:ext>
                </a:extLst>
              </p:cNvPr>
              <p:cNvSpPr/>
              <p:nvPr/>
            </p:nvSpPr>
            <p:spPr>
              <a:xfrm>
                <a:off x="4865914" y="4861832"/>
                <a:ext cx="208328" cy="47550"/>
              </a:xfrm>
              <a:custGeom>
                <a:avLst/>
                <a:gdLst>
                  <a:gd name="connsiteX0" fmla="*/ 0 w 208328"/>
                  <a:gd name="connsiteY0" fmla="*/ 38488 h 47550"/>
                  <a:gd name="connsiteX1" fmla="*/ 104164 w 208328"/>
                  <a:gd name="connsiteY1" fmla="*/ 47551 h 47550"/>
                  <a:gd name="connsiteX2" fmla="*/ 208329 w 208328"/>
                  <a:gd name="connsiteY2" fmla="*/ 38488 h 47550"/>
                  <a:gd name="connsiteX3" fmla="*/ 208329 w 208328"/>
                  <a:gd name="connsiteY3" fmla="*/ 0 h 47550"/>
                  <a:gd name="connsiteX4" fmla="*/ 0 w 208328"/>
                  <a:gd name="connsiteY4" fmla="*/ 0 h 47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328" h="47550">
                    <a:moveTo>
                      <a:pt x="0" y="38488"/>
                    </a:moveTo>
                    <a:cubicBezTo>
                      <a:pt x="0" y="38488"/>
                      <a:pt x="77722" y="47551"/>
                      <a:pt x="104164" y="47551"/>
                    </a:cubicBezTo>
                    <a:cubicBezTo>
                      <a:pt x="130607" y="47551"/>
                      <a:pt x="208329" y="38488"/>
                      <a:pt x="208329" y="38488"/>
                    </a:cubicBezTo>
                    <a:lnTo>
                      <a:pt x="208329" y="0"/>
                    </a:lnTo>
                    <a:lnTo>
                      <a:pt x="0" y="0"/>
                    </a:lnTo>
                    <a:close/>
                  </a:path>
                </a:pathLst>
              </a:custGeom>
              <a:solidFill>
                <a:srgbClr val="808080"/>
              </a:solidFill>
              <a:ln w="5726" cap="flat">
                <a:noFill/>
                <a:prstDash val="solid"/>
                <a:miter/>
              </a:ln>
            </p:spPr>
            <p:txBody>
              <a:bodyPr rtlCol="0" anchor="ctr"/>
              <a:lstStyle/>
              <a:p>
                <a:endParaRPr lang="en-ID"/>
              </a:p>
            </p:txBody>
          </p:sp>
          <p:sp>
            <p:nvSpPr>
              <p:cNvPr id="148" name="Bentuk Bebas: Bentuk 147">
                <a:extLst>
                  <a:ext uri="{FF2B5EF4-FFF2-40B4-BE49-F238E27FC236}">
                    <a16:creationId xmlns:a16="http://schemas.microsoft.com/office/drawing/2014/main" id="{019CB562-11B8-4237-A7F7-79BC5662AF3E}"/>
                  </a:ext>
                </a:extLst>
              </p:cNvPr>
              <p:cNvSpPr/>
              <p:nvPr/>
            </p:nvSpPr>
            <p:spPr>
              <a:xfrm>
                <a:off x="4865914" y="4642146"/>
                <a:ext cx="208328" cy="264942"/>
              </a:xfrm>
              <a:custGeom>
                <a:avLst/>
                <a:gdLst>
                  <a:gd name="connsiteX0" fmla="*/ 208329 w 208328"/>
                  <a:gd name="connsiteY0" fmla="*/ 255880 h 264942"/>
                  <a:gd name="connsiteX1" fmla="*/ 104164 w 208328"/>
                  <a:gd name="connsiteY1" fmla="*/ 264942 h 264942"/>
                  <a:gd name="connsiteX2" fmla="*/ 0 w 208328"/>
                  <a:gd name="connsiteY2" fmla="*/ 255880 h 264942"/>
                  <a:gd name="connsiteX3" fmla="*/ 0 w 208328"/>
                  <a:gd name="connsiteY3" fmla="*/ 104164 h 264942"/>
                  <a:gd name="connsiteX4" fmla="*/ 104164 w 208328"/>
                  <a:gd name="connsiteY4" fmla="*/ 0 h 264942"/>
                  <a:gd name="connsiteX5" fmla="*/ 104164 w 208328"/>
                  <a:gd name="connsiteY5" fmla="*/ 0 h 264942"/>
                  <a:gd name="connsiteX6" fmla="*/ 208329 w 208328"/>
                  <a:gd name="connsiteY6" fmla="*/ 104164 h 26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328" h="264942">
                    <a:moveTo>
                      <a:pt x="208329" y="255880"/>
                    </a:moveTo>
                    <a:cubicBezTo>
                      <a:pt x="208329" y="255880"/>
                      <a:pt x="130607" y="264942"/>
                      <a:pt x="104164" y="264942"/>
                    </a:cubicBezTo>
                    <a:cubicBezTo>
                      <a:pt x="77722" y="264942"/>
                      <a:pt x="0" y="255880"/>
                      <a:pt x="0" y="255880"/>
                    </a:cubicBezTo>
                    <a:lnTo>
                      <a:pt x="0" y="104164"/>
                    </a:lnTo>
                    <a:cubicBezTo>
                      <a:pt x="0" y="46639"/>
                      <a:pt x="46633" y="0"/>
                      <a:pt x="104164" y="0"/>
                    </a:cubicBezTo>
                    <a:lnTo>
                      <a:pt x="104164" y="0"/>
                    </a:lnTo>
                    <a:cubicBezTo>
                      <a:pt x="161690" y="0"/>
                      <a:pt x="208329" y="46633"/>
                      <a:pt x="208329" y="104164"/>
                    </a:cubicBezTo>
                    <a:close/>
                  </a:path>
                </a:pathLst>
              </a:custGeom>
              <a:solidFill>
                <a:srgbClr val="808080"/>
              </a:solidFill>
              <a:ln w="5726" cap="flat">
                <a:noFill/>
                <a:prstDash val="solid"/>
                <a:miter/>
              </a:ln>
            </p:spPr>
            <p:txBody>
              <a:bodyPr rtlCol="0" anchor="ctr"/>
              <a:lstStyle/>
              <a:p>
                <a:endParaRPr lang="en-ID"/>
              </a:p>
            </p:txBody>
          </p:sp>
          <p:sp>
            <p:nvSpPr>
              <p:cNvPr id="149" name="Bentuk Bebas: Bentuk 148">
                <a:extLst>
                  <a:ext uri="{FF2B5EF4-FFF2-40B4-BE49-F238E27FC236}">
                    <a16:creationId xmlns:a16="http://schemas.microsoft.com/office/drawing/2014/main" id="{A073CA0D-4F28-49FD-A5F1-142E998A990E}"/>
                  </a:ext>
                </a:extLst>
              </p:cNvPr>
              <p:cNvSpPr/>
              <p:nvPr/>
            </p:nvSpPr>
            <p:spPr>
              <a:xfrm>
                <a:off x="4945184" y="4590121"/>
                <a:ext cx="49787" cy="81507"/>
              </a:xfrm>
              <a:custGeom>
                <a:avLst/>
                <a:gdLst>
                  <a:gd name="connsiteX0" fmla="*/ 24894 w 49787"/>
                  <a:gd name="connsiteY0" fmla="*/ 81508 h 81507"/>
                  <a:gd name="connsiteX1" fmla="*/ 24894 w 49787"/>
                  <a:gd name="connsiteY1" fmla="*/ 81508 h 81507"/>
                  <a:gd name="connsiteX2" fmla="*/ 0 w 49787"/>
                  <a:gd name="connsiteY2" fmla="*/ 56614 h 81507"/>
                  <a:gd name="connsiteX3" fmla="*/ 0 w 49787"/>
                  <a:gd name="connsiteY3" fmla="*/ 0 h 81507"/>
                  <a:gd name="connsiteX4" fmla="*/ 49788 w 49787"/>
                  <a:gd name="connsiteY4" fmla="*/ 0 h 81507"/>
                  <a:gd name="connsiteX5" fmla="*/ 49788 w 49787"/>
                  <a:gd name="connsiteY5" fmla="*/ 56614 h 81507"/>
                  <a:gd name="connsiteX6" fmla="*/ 24894 w 49787"/>
                  <a:gd name="connsiteY6" fmla="*/ 81508 h 81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7" h="81507">
                    <a:moveTo>
                      <a:pt x="24894" y="81508"/>
                    </a:moveTo>
                    <a:lnTo>
                      <a:pt x="24894" y="81508"/>
                    </a:lnTo>
                    <a:cubicBezTo>
                      <a:pt x="11145" y="81508"/>
                      <a:pt x="0" y="70363"/>
                      <a:pt x="0" y="56614"/>
                    </a:cubicBezTo>
                    <a:lnTo>
                      <a:pt x="0" y="0"/>
                    </a:lnTo>
                    <a:lnTo>
                      <a:pt x="49788" y="0"/>
                    </a:lnTo>
                    <a:lnTo>
                      <a:pt x="49788" y="56614"/>
                    </a:lnTo>
                    <a:cubicBezTo>
                      <a:pt x="49788" y="70363"/>
                      <a:pt x="38643" y="81508"/>
                      <a:pt x="24894" y="81508"/>
                    </a:cubicBezTo>
                    <a:close/>
                  </a:path>
                </a:pathLst>
              </a:custGeom>
              <a:solidFill>
                <a:srgbClr val="808080"/>
              </a:solidFill>
              <a:ln w="5726" cap="flat">
                <a:noFill/>
                <a:prstDash val="solid"/>
                <a:miter/>
              </a:ln>
            </p:spPr>
            <p:txBody>
              <a:bodyPr rtlCol="0" anchor="ctr"/>
              <a:lstStyle/>
              <a:p>
                <a:endParaRPr lang="en-ID"/>
              </a:p>
            </p:txBody>
          </p:sp>
          <p:sp>
            <p:nvSpPr>
              <p:cNvPr id="150" name="Bentuk Bebas: Bentuk 149">
                <a:extLst>
                  <a:ext uri="{FF2B5EF4-FFF2-40B4-BE49-F238E27FC236}">
                    <a16:creationId xmlns:a16="http://schemas.microsoft.com/office/drawing/2014/main" id="{8578CDAA-251E-4090-A035-5C93263782AD}"/>
                  </a:ext>
                </a:extLst>
              </p:cNvPr>
              <p:cNvSpPr/>
              <p:nvPr/>
            </p:nvSpPr>
            <p:spPr>
              <a:xfrm>
                <a:off x="4865914" y="4959170"/>
                <a:ext cx="74739" cy="507227"/>
              </a:xfrm>
              <a:custGeom>
                <a:avLst/>
                <a:gdLst>
                  <a:gd name="connsiteX0" fmla="*/ 0 w 74739"/>
                  <a:gd name="connsiteY0" fmla="*/ 0 h 507227"/>
                  <a:gd name="connsiteX1" fmla="*/ 74739 w 74739"/>
                  <a:gd name="connsiteY1" fmla="*/ 0 h 507227"/>
                  <a:gd name="connsiteX2" fmla="*/ 74739 w 74739"/>
                  <a:gd name="connsiteY2" fmla="*/ 507227 h 507227"/>
                  <a:gd name="connsiteX3" fmla="*/ 0 w 74739"/>
                  <a:gd name="connsiteY3" fmla="*/ 507227 h 507227"/>
                </a:gdLst>
                <a:ahLst/>
                <a:cxnLst>
                  <a:cxn ang="0">
                    <a:pos x="connsiteX0" y="connsiteY0"/>
                  </a:cxn>
                  <a:cxn ang="0">
                    <a:pos x="connsiteX1" y="connsiteY1"/>
                  </a:cxn>
                  <a:cxn ang="0">
                    <a:pos x="connsiteX2" y="connsiteY2"/>
                  </a:cxn>
                  <a:cxn ang="0">
                    <a:pos x="connsiteX3" y="connsiteY3"/>
                  </a:cxn>
                </a:cxnLst>
                <a:rect l="l" t="t" r="r" b="b"/>
                <a:pathLst>
                  <a:path w="74739" h="507227">
                    <a:moveTo>
                      <a:pt x="0" y="0"/>
                    </a:moveTo>
                    <a:lnTo>
                      <a:pt x="74739" y="0"/>
                    </a:lnTo>
                    <a:lnTo>
                      <a:pt x="74739" y="507227"/>
                    </a:lnTo>
                    <a:lnTo>
                      <a:pt x="0" y="507227"/>
                    </a:lnTo>
                    <a:close/>
                  </a:path>
                </a:pathLst>
              </a:custGeom>
              <a:solidFill>
                <a:srgbClr val="808080"/>
              </a:solidFill>
              <a:ln w="5726" cap="flat">
                <a:noFill/>
                <a:prstDash val="solid"/>
                <a:miter/>
              </a:ln>
            </p:spPr>
            <p:txBody>
              <a:bodyPr rtlCol="0" anchor="ctr"/>
              <a:lstStyle/>
              <a:p>
                <a:endParaRPr lang="en-ID"/>
              </a:p>
            </p:txBody>
          </p:sp>
          <p:sp>
            <p:nvSpPr>
              <p:cNvPr id="151" name="Bentuk Bebas: Bentuk 150">
                <a:extLst>
                  <a:ext uri="{FF2B5EF4-FFF2-40B4-BE49-F238E27FC236}">
                    <a16:creationId xmlns:a16="http://schemas.microsoft.com/office/drawing/2014/main" id="{1EB68F4C-2C34-4C53-A0AD-12059E564F42}"/>
                  </a:ext>
                </a:extLst>
              </p:cNvPr>
              <p:cNvSpPr/>
              <p:nvPr/>
            </p:nvSpPr>
            <p:spPr>
              <a:xfrm>
                <a:off x="4999503" y="4959170"/>
                <a:ext cx="74739" cy="507227"/>
              </a:xfrm>
              <a:custGeom>
                <a:avLst/>
                <a:gdLst>
                  <a:gd name="connsiteX0" fmla="*/ 0 w 74739"/>
                  <a:gd name="connsiteY0" fmla="*/ 0 h 507227"/>
                  <a:gd name="connsiteX1" fmla="*/ 74739 w 74739"/>
                  <a:gd name="connsiteY1" fmla="*/ 0 h 507227"/>
                  <a:gd name="connsiteX2" fmla="*/ 74739 w 74739"/>
                  <a:gd name="connsiteY2" fmla="*/ 507227 h 507227"/>
                  <a:gd name="connsiteX3" fmla="*/ 0 w 74739"/>
                  <a:gd name="connsiteY3" fmla="*/ 507227 h 507227"/>
                </a:gdLst>
                <a:ahLst/>
                <a:cxnLst>
                  <a:cxn ang="0">
                    <a:pos x="connsiteX0" y="connsiteY0"/>
                  </a:cxn>
                  <a:cxn ang="0">
                    <a:pos x="connsiteX1" y="connsiteY1"/>
                  </a:cxn>
                  <a:cxn ang="0">
                    <a:pos x="connsiteX2" y="connsiteY2"/>
                  </a:cxn>
                  <a:cxn ang="0">
                    <a:pos x="connsiteX3" y="connsiteY3"/>
                  </a:cxn>
                </a:cxnLst>
                <a:rect l="l" t="t" r="r" b="b"/>
                <a:pathLst>
                  <a:path w="74739" h="507227">
                    <a:moveTo>
                      <a:pt x="0" y="0"/>
                    </a:moveTo>
                    <a:lnTo>
                      <a:pt x="74739" y="0"/>
                    </a:lnTo>
                    <a:lnTo>
                      <a:pt x="74739" y="507227"/>
                    </a:lnTo>
                    <a:lnTo>
                      <a:pt x="0" y="507227"/>
                    </a:lnTo>
                    <a:close/>
                  </a:path>
                </a:pathLst>
              </a:custGeom>
              <a:solidFill>
                <a:srgbClr val="808080"/>
              </a:solidFill>
              <a:ln w="5726" cap="flat">
                <a:noFill/>
                <a:prstDash val="solid"/>
                <a:miter/>
              </a:ln>
            </p:spPr>
            <p:txBody>
              <a:bodyPr rtlCol="0" anchor="ctr"/>
              <a:lstStyle/>
              <a:p>
                <a:endParaRPr lang="en-ID"/>
              </a:p>
            </p:txBody>
          </p:sp>
          <p:sp>
            <p:nvSpPr>
              <p:cNvPr id="152" name="Bentuk Bebas: Bentuk 151">
                <a:extLst>
                  <a:ext uri="{FF2B5EF4-FFF2-40B4-BE49-F238E27FC236}">
                    <a16:creationId xmlns:a16="http://schemas.microsoft.com/office/drawing/2014/main" id="{26322A39-3E34-40A7-83C4-62E38D343906}"/>
                  </a:ext>
                </a:extLst>
              </p:cNvPr>
              <p:cNvSpPr/>
              <p:nvPr/>
            </p:nvSpPr>
            <p:spPr>
              <a:xfrm>
                <a:off x="4945184" y="4592358"/>
                <a:ext cx="49787" cy="38578"/>
              </a:xfrm>
              <a:custGeom>
                <a:avLst/>
                <a:gdLst>
                  <a:gd name="connsiteX0" fmla="*/ 0 w 49787"/>
                  <a:gd name="connsiteY0" fmla="*/ 35563 h 38578"/>
                  <a:gd name="connsiteX1" fmla="*/ 49788 w 49787"/>
                  <a:gd name="connsiteY1" fmla="*/ 35563 h 38578"/>
                  <a:gd name="connsiteX2" fmla="*/ 49788 w 49787"/>
                  <a:gd name="connsiteY2" fmla="*/ 0 h 38578"/>
                  <a:gd name="connsiteX3" fmla="*/ 0 w 49787"/>
                  <a:gd name="connsiteY3" fmla="*/ 0 h 38578"/>
                </a:gdLst>
                <a:ahLst/>
                <a:cxnLst>
                  <a:cxn ang="0">
                    <a:pos x="connsiteX0" y="connsiteY0"/>
                  </a:cxn>
                  <a:cxn ang="0">
                    <a:pos x="connsiteX1" y="connsiteY1"/>
                  </a:cxn>
                  <a:cxn ang="0">
                    <a:pos x="connsiteX2" y="connsiteY2"/>
                  </a:cxn>
                  <a:cxn ang="0">
                    <a:pos x="connsiteX3" y="connsiteY3"/>
                  </a:cxn>
                </a:cxnLst>
                <a:rect l="l" t="t" r="r" b="b"/>
                <a:pathLst>
                  <a:path w="49787" h="38578">
                    <a:moveTo>
                      <a:pt x="0" y="35563"/>
                    </a:moveTo>
                    <a:cubicBezTo>
                      <a:pt x="16353" y="39584"/>
                      <a:pt x="33435" y="39584"/>
                      <a:pt x="49788" y="35563"/>
                    </a:cubicBezTo>
                    <a:lnTo>
                      <a:pt x="49788" y="0"/>
                    </a:lnTo>
                    <a:lnTo>
                      <a:pt x="0" y="0"/>
                    </a:lnTo>
                    <a:close/>
                  </a:path>
                </a:pathLst>
              </a:custGeom>
              <a:solidFill>
                <a:srgbClr val="808080"/>
              </a:solidFill>
              <a:ln w="5726" cap="flat">
                <a:noFill/>
                <a:prstDash val="solid"/>
                <a:miter/>
              </a:ln>
            </p:spPr>
            <p:txBody>
              <a:bodyPr rtlCol="0" anchor="ctr"/>
              <a:lstStyle/>
              <a:p>
                <a:endParaRPr lang="en-ID"/>
              </a:p>
            </p:txBody>
          </p:sp>
          <p:sp>
            <p:nvSpPr>
              <p:cNvPr id="153" name="Bentuk Bebas: Bentuk 152">
                <a:extLst>
                  <a:ext uri="{FF2B5EF4-FFF2-40B4-BE49-F238E27FC236}">
                    <a16:creationId xmlns:a16="http://schemas.microsoft.com/office/drawing/2014/main" id="{A845E2A5-521B-42D2-885D-76BB57E106A3}"/>
                  </a:ext>
                </a:extLst>
              </p:cNvPr>
              <p:cNvSpPr/>
              <p:nvPr/>
            </p:nvSpPr>
            <p:spPr>
              <a:xfrm>
                <a:off x="4861382" y="4390798"/>
                <a:ext cx="217391" cy="217391"/>
              </a:xfrm>
              <a:custGeom>
                <a:avLst/>
                <a:gdLst>
                  <a:gd name="connsiteX0" fmla="*/ 217391 w 217391"/>
                  <a:gd name="connsiteY0" fmla="*/ 108696 h 217391"/>
                  <a:gd name="connsiteX1" fmla="*/ 108696 w 217391"/>
                  <a:gd name="connsiteY1" fmla="*/ 217391 h 217391"/>
                  <a:gd name="connsiteX2" fmla="*/ 0 w 217391"/>
                  <a:gd name="connsiteY2" fmla="*/ 108696 h 217391"/>
                  <a:gd name="connsiteX3" fmla="*/ 108696 w 217391"/>
                  <a:gd name="connsiteY3" fmla="*/ 0 h 217391"/>
                  <a:gd name="connsiteX4" fmla="*/ 217391 w 217391"/>
                  <a:gd name="connsiteY4" fmla="*/ 108696 h 217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391" h="217391">
                    <a:moveTo>
                      <a:pt x="217391" y="108696"/>
                    </a:moveTo>
                    <a:cubicBezTo>
                      <a:pt x="217391" y="168727"/>
                      <a:pt x="168727" y="217391"/>
                      <a:pt x="108696" y="217391"/>
                    </a:cubicBezTo>
                    <a:cubicBezTo>
                      <a:pt x="48664" y="217391"/>
                      <a:pt x="0" y="168727"/>
                      <a:pt x="0" y="108696"/>
                    </a:cubicBezTo>
                    <a:cubicBezTo>
                      <a:pt x="0" y="48665"/>
                      <a:pt x="48664" y="0"/>
                      <a:pt x="108696" y="0"/>
                    </a:cubicBezTo>
                    <a:cubicBezTo>
                      <a:pt x="168727" y="0"/>
                      <a:pt x="217391" y="48665"/>
                      <a:pt x="217391" y="108696"/>
                    </a:cubicBezTo>
                    <a:close/>
                  </a:path>
                </a:pathLst>
              </a:custGeom>
              <a:solidFill>
                <a:srgbClr val="808080"/>
              </a:solidFill>
              <a:ln w="5726" cap="flat">
                <a:noFill/>
                <a:prstDash val="solid"/>
                <a:miter/>
              </a:ln>
            </p:spPr>
            <p:txBody>
              <a:bodyPr rtlCol="0" anchor="ctr"/>
              <a:lstStyle/>
              <a:p>
                <a:endParaRPr lang="en-ID"/>
              </a:p>
            </p:txBody>
          </p:sp>
          <p:sp>
            <p:nvSpPr>
              <p:cNvPr id="154" name="Bentuk Bebas: Bentuk 153">
                <a:extLst>
                  <a:ext uri="{FF2B5EF4-FFF2-40B4-BE49-F238E27FC236}">
                    <a16:creationId xmlns:a16="http://schemas.microsoft.com/office/drawing/2014/main" id="{A34F49BE-4058-448E-8445-E182E1195127}"/>
                  </a:ext>
                </a:extLst>
              </p:cNvPr>
              <p:cNvSpPr/>
              <p:nvPr/>
            </p:nvSpPr>
            <p:spPr>
              <a:xfrm>
                <a:off x="4865914" y="4420281"/>
                <a:ext cx="208328" cy="208328"/>
              </a:xfrm>
              <a:custGeom>
                <a:avLst/>
                <a:gdLst>
                  <a:gd name="connsiteX0" fmla="*/ 208329 w 208328"/>
                  <a:gd name="connsiteY0" fmla="*/ 104164 h 208328"/>
                  <a:gd name="connsiteX1" fmla="*/ 104164 w 208328"/>
                  <a:gd name="connsiteY1" fmla="*/ 208328 h 208328"/>
                  <a:gd name="connsiteX2" fmla="*/ 0 w 208328"/>
                  <a:gd name="connsiteY2" fmla="*/ 104164 h 208328"/>
                  <a:gd name="connsiteX3" fmla="*/ 104164 w 208328"/>
                  <a:gd name="connsiteY3" fmla="*/ 0 h 208328"/>
                  <a:gd name="connsiteX4" fmla="*/ 208329 w 208328"/>
                  <a:gd name="connsiteY4" fmla="*/ 104164 h 208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328" h="208328">
                    <a:moveTo>
                      <a:pt x="208329" y="104164"/>
                    </a:moveTo>
                    <a:cubicBezTo>
                      <a:pt x="208329" y="161692"/>
                      <a:pt x="161693" y="208328"/>
                      <a:pt x="104164" y="208328"/>
                    </a:cubicBezTo>
                    <a:cubicBezTo>
                      <a:pt x="46636" y="208328"/>
                      <a:pt x="0" y="161692"/>
                      <a:pt x="0" y="104164"/>
                    </a:cubicBezTo>
                    <a:cubicBezTo>
                      <a:pt x="0" y="46636"/>
                      <a:pt x="46636" y="0"/>
                      <a:pt x="104164" y="0"/>
                    </a:cubicBezTo>
                    <a:cubicBezTo>
                      <a:pt x="161693" y="0"/>
                      <a:pt x="208329" y="46636"/>
                      <a:pt x="208329" y="104164"/>
                    </a:cubicBezTo>
                    <a:close/>
                  </a:path>
                </a:pathLst>
              </a:custGeom>
              <a:solidFill>
                <a:srgbClr val="808080"/>
              </a:solidFill>
              <a:ln w="5726" cap="flat">
                <a:noFill/>
                <a:prstDash val="solid"/>
                <a:miter/>
              </a:ln>
            </p:spPr>
            <p:txBody>
              <a:bodyPr rtlCol="0" anchor="ctr"/>
              <a:lstStyle/>
              <a:p>
                <a:endParaRPr lang="en-ID"/>
              </a:p>
            </p:txBody>
          </p:sp>
          <p:sp>
            <p:nvSpPr>
              <p:cNvPr id="155" name="Bentuk Bebas: Bentuk 154">
                <a:extLst>
                  <a:ext uri="{FF2B5EF4-FFF2-40B4-BE49-F238E27FC236}">
                    <a16:creationId xmlns:a16="http://schemas.microsoft.com/office/drawing/2014/main" id="{E0EC4DBF-461F-4E23-AA3F-3B91453FED81}"/>
                  </a:ext>
                </a:extLst>
              </p:cNvPr>
              <p:cNvSpPr/>
              <p:nvPr/>
            </p:nvSpPr>
            <p:spPr>
              <a:xfrm>
                <a:off x="4890792" y="4411832"/>
                <a:ext cx="181973" cy="82057"/>
              </a:xfrm>
              <a:custGeom>
                <a:avLst/>
                <a:gdLst>
                  <a:gd name="connsiteX0" fmla="*/ 16191 w 181973"/>
                  <a:gd name="connsiteY0" fmla="*/ 60358 h 82057"/>
                  <a:gd name="connsiteX1" fmla="*/ 34603 w 181973"/>
                  <a:gd name="connsiteY1" fmla="*/ 66094 h 82057"/>
                  <a:gd name="connsiteX2" fmla="*/ 113644 w 181973"/>
                  <a:gd name="connsiteY2" fmla="*/ 57204 h 82057"/>
                  <a:gd name="connsiteX3" fmla="*/ 138538 w 181973"/>
                  <a:gd name="connsiteY3" fmla="*/ 78255 h 82057"/>
                  <a:gd name="connsiteX4" fmla="*/ 171921 w 181973"/>
                  <a:gd name="connsiteY4" fmla="*/ 81983 h 82057"/>
                  <a:gd name="connsiteX5" fmla="*/ 179091 w 181973"/>
                  <a:gd name="connsiteY5" fmla="*/ 80606 h 82057"/>
                  <a:gd name="connsiteX6" fmla="*/ 178747 w 181973"/>
                  <a:gd name="connsiteY6" fmla="*/ 64202 h 82057"/>
                  <a:gd name="connsiteX7" fmla="*/ 164235 w 181973"/>
                  <a:gd name="connsiteY7" fmla="*/ 37874 h 82057"/>
                  <a:gd name="connsiteX8" fmla="*/ 148863 w 181973"/>
                  <a:gd name="connsiteY8" fmla="*/ 16307 h 82057"/>
                  <a:gd name="connsiteX9" fmla="*/ 118577 w 181973"/>
                  <a:gd name="connsiteY9" fmla="*/ 3286 h 82057"/>
                  <a:gd name="connsiteX10" fmla="*/ 40856 w 181973"/>
                  <a:gd name="connsiteY10" fmla="*/ 5867 h 82057"/>
                  <a:gd name="connsiteX11" fmla="*/ 16191 w 181973"/>
                  <a:gd name="connsiteY11" fmla="*/ 60358 h 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1973" h="82057">
                    <a:moveTo>
                      <a:pt x="16191" y="60358"/>
                    </a:moveTo>
                    <a:cubicBezTo>
                      <a:pt x="21875" y="63502"/>
                      <a:pt x="28139" y="65452"/>
                      <a:pt x="34603" y="66094"/>
                    </a:cubicBezTo>
                    <a:cubicBezTo>
                      <a:pt x="61281" y="69731"/>
                      <a:pt x="88441" y="66680"/>
                      <a:pt x="113644" y="57204"/>
                    </a:cubicBezTo>
                    <a:cubicBezTo>
                      <a:pt x="118428" y="67551"/>
                      <a:pt x="127537" y="75261"/>
                      <a:pt x="138538" y="78255"/>
                    </a:cubicBezTo>
                    <a:cubicBezTo>
                      <a:pt x="149425" y="81134"/>
                      <a:pt x="160673" y="82390"/>
                      <a:pt x="171921" y="81983"/>
                    </a:cubicBezTo>
                    <a:cubicBezTo>
                      <a:pt x="174394" y="82253"/>
                      <a:pt x="176894" y="81776"/>
                      <a:pt x="179091" y="80606"/>
                    </a:cubicBezTo>
                    <a:cubicBezTo>
                      <a:pt x="184081" y="77222"/>
                      <a:pt x="181672" y="69479"/>
                      <a:pt x="178747" y="64202"/>
                    </a:cubicBezTo>
                    <a:lnTo>
                      <a:pt x="164235" y="37874"/>
                    </a:lnTo>
                    <a:cubicBezTo>
                      <a:pt x="160375" y="29861"/>
                      <a:pt x="155178" y="22565"/>
                      <a:pt x="148863" y="16307"/>
                    </a:cubicBezTo>
                    <a:cubicBezTo>
                      <a:pt x="140087" y="9384"/>
                      <a:pt x="129642" y="4892"/>
                      <a:pt x="118577" y="3286"/>
                    </a:cubicBezTo>
                    <a:cubicBezTo>
                      <a:pt x="92817" y="-1842"/>
                      <a:pt x="66220" y="-959"/>
                      <a:pt x="40856" y="5867"/>
                    </a:cubicBezTo>
                    <a:cubicBezTo>
                      <a:pt x="13839" y="13037"/>
                      <a:pt x="-20978" y="37874"/>
                      <a:pt x="16191" y="60358"/>
                    </a:cubicBezTo>
                    <a:close/>
                  </a:path>
                </a:pathLst>
              </a:custGeom>
              <a:solidFill>
                <a:srgbClr val="808080"/>
              </a:solidFill>
              <a:ln w="5726" cap="flat">
                <a:noFill/>
                <a:prstDash val="solid"/>
                <a:miter/>
              </a:ln>
            </p:spPr>
            <p:txBody>
              <a:bodyPr rtlCol="0" anchor="ctr"/>
              <a:lstStyle/>
              <a:p>
                <a:endParaRPr lang="en-ID"/>
              </a:p>
            </p:txBody>
          </p:sp>
          <p:sp>
            <p:nvSpPr>
              <p:cNvPr id="156" name="Bentuk Bebas: Bentuk 155">
                <a:extLst>
                  <a:ext uri="{FF2B5EF4-FFF2-40B4-BE49-F238E27FC236}">
                    <a16:creationId xmlns:a16="http://schemas.microsoft.com/office/drawing/2014/main" id="{47191FAD-EECA-4742-B83A-941F5EEBBDBD}"/>
                  </a:ext>
                </a:extLst>
              </p:cNvPr>
              <p:cNvSpPr/>
              <p:nvPr/>
            </p:nvSpPr>
            <p:spPr>
              <a:xfrm>
                <a:off x="4890792" y="4409595"/>
                <a:ext cx="181973" cy="82057"/>
              </a:xfrm>
              <a:custGeom>
                <a:avLst/>
                <a:gdLst>
                  <a:gd name="connsiteX0" fmla="*/ 16191 w 181973"/>
                  <a:gd name="connsiteY0" fmla="*/ 60359 h 82057"/>
                  <a:gd name="connsiteX1" fmla="*/ 34603 w 181973"/>
                  <a:gd name="connsiteY1" fmla="*/ 66094 h 82057"/>
                  <a:gd name="connsiteX2" fmla="*/ 113644 w 181973"/>
                  <a:gd name="connsiteY2" fmla="*/ 57203 h 82057"/>
                  <a:gd name="connsiteX3" fmla="*/ 138538 w 181973"/>
                  <a:gd name="connsiteY3" fmla="*/ 78255 h 82057"/>
                  <a:gd name="connsiteX4" fmla="*/ 171921 w 181973"/>
                  <a:gd name="connsiteY4" fmla="*/ 81983 h 82057"/>
                  <a:gd name="connsiteX5" fmla="*/ 179091 w 181973"/>
                  <a:gd name="connsiteY5" fmla="*/ 80606 h 82057"/>
                  <a:gd name="connsiteX6" fmla="*/ 178747 w 181973"/>
                  <a:gd name="connsiteY6" fmla="*/ 64202 h 82057"/>
                  <a:gd name="connsiteX7" fmla="*/ 164235 w 181973"/>
                  <a:gd name="connsiteY7" fmla="*/ 37873 h 82057"/>
                  <a:gd name="connsiteX8" fmla="*/ 148863 w 181973"/>
                  <a:gd name="connsiteY8" fmla="*/ 16307 h 82057"/>
                  <a:gd name="connsiteX9" fmla="*/ 118577 w 181973"/>
                  <a:gd name="connsiteY9" fmla="*/ 3286 h 82057"/>
                  <a:gd name="connsiteX10" fmla="*/ 40856 w 181973"/>
                  <a:gd name="connsiteY10" fmla="*/ 5867 h 82057"/>
                  <a:gd name="connsiteX11" fmla="*/ 16191 w 181973"/>
                  <a:gd name="connsiteY11" fmla="*/ 60359 h 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1973" h="82057">
                    <a:moveTo>
                      <a:pt x="16191" y="60359"/>
                    </a:moveTo>
                    <a:cubicBezTo>
                      <a:pt x="21875" y="63502"/>
                      <a:pt x="28139" y="65452"/>
                      <a:pt x="34603" y="66094"/>
                    </a:cubicBezTo>
                    <a:cubicBezTo>
                      <a:pt x="61281" y="69736"/>
                      <a:pt x="88441" y="66679"/>
                      <a:pt x="113644" y="57203"/>
                    </a:cubicBezTo>
                    <a:cubicBezTo>
                      <a:pt x="118428" y="67551"/>
                      <a:pt x="127537" y="75260"/>
                      <a:pt x="138538" y="78255"/>
                    </a:cubicBezTo>
                    <a:cubicBezTo>
                      <a:pt x="149425" y="81134"/>
                      <a:pt x="160673" y="82390"/>
                      <a:pt x="171921" y="81983"/>
                    </a:cubicBezTo>
                    <a:cubicBezTo>
                      <a:pt x="174394" y="82252"/>
                      <a:pt x="176894" y="81776"/>
                      <a:pt x="179091" y="80606"/>
                    </a:cubicBezTo>
                    <a:cubicBezTo>
                      <a:pt x="184081" y="77222"/>
                      <a:pt x="181672" y="69478"/>
                      <a:pt x="178747" y="64202"/>
                    </a:cubicBezTo>
                    <a:lnTo>
                      <a:pt x="164235" y="37873"/>
                    </a:lnTo>
                    <a:cubicBezTo>
                      <a:pt x="160375" y="29861"/>
                      <a:pt x="155178" y="22564"/>
                      <a:pt x="148863" y="16307"/>
                    </a:cubicBezTo>
                    <a:cubicBezTo>
                      <a:pt x="140087" y="9383"/>
                      <a:pt x="129642" y="4892"/>
                      <a:pt x="118577" y="3286"/>
                    </a:cubicBezTo>
                    <a:cubicBezTo>
                      <a:pt x="92817" y="-1842"/>
                      <a:pt x="66220" y="-958"/>
                      <a:pt x="40856" y="5867"/>
                    </a:cubicBezTo>
                    <a:cubicBezTo>
                      <a:pt x="13839" y="13037"/>
                      <a:pt x="-20978" y="37816"/>
                      <a:pt x="16191" y="60359"/>
                    </a:cubicBezTo>
                    <a:close/>
                  </a:path>
                </a:pathLst>
              </a:custGeom>
              <a:solidFill>
                <a:srgbClr val="808080"/>
              </a:solidFill>
              <a:ln w="5726" cap="flat">
                <a:noFill/>
                <a:prstDash val="solid"/>
                <a:miter/>
              </a:ln>
            </p:spPr>
            <p:txBody>
              <a:bodyPr rtlCol="0" anchor="ctr"/>
              <a:lstStyle/>
              <a:p>
                <a:endParaRPr lang="en-ID"/>
              </a:p>
            </p:txBody>
          </p:sp>
          <p:sp>
            <p:nvSpPr>
              <p:cNvPr id="157" name="Bentuk Bebas: Bentuk 156">
                <a:extLst>
                  <a:ext uri="{FF2B5EF4-FFF2-40B4-BE49-F238E27FC236}">
                    <a16:creationId xmlns:a16="http://schemas.microsoft.com/office/drawing/2014/main" id="{C624137E-BCBB-442C-990C-E75A49979F5F}"/>
                  </a:ext>
                </a:extLst>
              </p:cNvPr>
              <p:cNvSpPr/>
              <p:nvPr/>
            </p:nvSpPr>
            <p:spPr>
              <a:xfrm>
                <a:off x="5064032" y="4507467"/>
                <a:ext cx="18125" cy="33956"/>
              </a:xfrm>
              <a:custGeom>
                <a:avLst/>
                <a:gdLst>
                  <a:gd name="connsiteX0" fmla="*/ 18126 w 18125"/>
                  <a:gd name="connsiteY0" fmla="*/ 16978 h 33956"/>
                  <a:gd name="connsiteX1" fmla="*/ 9063 w 18125"/>
                  <a:gd name="connsiteY1" fmla="*/ 33957 h 33956"/>
                  <a:gd name="connsiteX2" fmla="*/ 0 w 18125"/>
                  <a:gd name="connsiteY2" fmla="*/ 16978 h 33956"/>
                  <a:gd name="connsiteX3" fmla="*/ 9063 w 18125"/>
                  <a:gd name="connsiteY3" fmla="*/ 0 h 33956"/>
                  <a:gd name="connsiteX4" fmla="*/ 18126 w 18125"/>
                  <a:gd name="connsiteY4" fmla="*/ 16978 h 33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25" h="33956">
                    <a:moveTo>
                      <a:pt x="18126" y="16978"/>
                    </a:moveTo>
                    <a:cubicBezTo>
                      <a:pt x="18126" y="26355"/>
                      <a:pt x="14068" y="33957"/>
                      <a:pt x="9063" y="33957"/>
                    </a:cubicBezTo>
                    <a:cubicBezTo>
                      <a:pt x="4057" y="33957"/>
                      <a:pt x="0" y="26355"/>
                      <a:pt x="0" y="16978"/>
                    </a:cubicBezTo>
                    <a:cubicBezTo>
                      <a:pt x="0" y="7601"/>
                      <a:pt x="4057" y="0"/>
                      <a:pt x="9063" y="0"/>
                    </a:cubicBezTo>
                    <a:cubicBezTo>
                      <a:pt x="14068" y="0"/>
                      <a:pt x="18126" y="7601"/>
                      <a:pt x="18126" y="16978"/>
                    </a:cubicBezTo>
                    <a:close/>
                  </a:path>
                </a:pathLst>
              </a:custGeom>
              <a:solidFill>
                <a:srgbClr val="808080"/>
              </a:solidFill>
              <a:ln w="5726" cap="flat">
                <a:noFill/>
                <a:prstDash val="solid"/>
                <a:miter/>
              </a:ln>
            </p:spPr>
            <p:txBody>
              <a:bodyPr rtlCol="0" anchor="ctr"/>
              <a:lstStyle/>
              <a:p>
                <a:endParaRPr lang="en-ID"/>
              </a:p>
            </p:txBody>
          </p:sp>
          <p:sp>
            <p:nvSpPr>
              <p:cNvPr id="158" name="Bentuk Bebas: Bentuk 157">
                <a:extLst>
                  <a:ext uri="{FF2B5EF4-FFF2-40B4-BE49-F238E27FC236}">
                    <a16:creationId xmlns:a16="http://schemas.microsoft.com/office/drawing/2014/main" id="{8CCC9C85-A890-4A40-AEB1-4A925589FACB}"/>
                  </a:ext>
                </a:extLst>
              </p:cNvPr>
              <p:cNvSpPr/>
              <p:nvPr/>
            </p:nvSpPr>
            <p:spPr>
              <a:xfrm>
                <a:off x="4857998" y="4507467"/>
                <a:ext cx="18125" cy="33956"/>
              </a:xfrm>
              <a:custGeom>
                <a:avLst/>
                <a:gdLst>
                  <a:gd name="connsiteX0" fmla="*/ 18125 w 18125"/>
                  <a:gd name="connsiteY0" fmla="*/ 16978 h 33956"/>
                  <a:gd name="connsiteX1" fmla="*/ 9062 w 18125"/>
                  <a:gd name="connsiteY1" fmla="*/ 33957 h 33956"/>
                  <a:gd name="connsiteX2" fmla="*/ 0 w 18125"/>
                  <a:gd name="connsiteY2" fmla="*/ 16978 h 33956"/>
                  <a:gd name="connsiteX3" fmla="*/ 9062 w 18125"/>
                  <a:gd name="connsiteY3" fmla="*/ 0 h 33956"/>
                  <a:gd name="connsiteX4" fmla="*/ 18125 w 18125"/>
                  <a:gd name="connsiteY4" fmla="*/ 16978 h 33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25" h="33956">
                    <a:moveTo>
                      <a:pt x="18125" y="16978"/>
                    </a:moveTo>
                    <a:cubicBezTo>
                      <a:pt x="18125" y="26355"/>
                      <a:pt x="14068" y="33957"/>
                      <a:pt x="9062" y="33957"/>
                    </a:cubicBezTo>
                    <a:cubicBezTo>
                      <a:pt x="4057" y="33957"/>
                      <a:pt x="0" y="26355"/>
                      <a:pt x="0" y="16978"/>
                    </a:cubicBezTo>
                    <a:cubicBezTo>
                      <a:pt x="0" y="7601"/>
                      <a:pt x="4057" y="0"/>
                      <a:pt x="9062" y="0"/>
                    </a:cubicBezTo>
                    <a:cubicBezTo>
                      <a:pt x="14068" y="0"/>
                      <a:pt x="18125" y="7601"/>
                      <a:pt x="18125" y="16978"/>
                    </a:cubicBezTo>
                    <a:close/>
                  </a:path>
                </a:pathLst>
              </a:custGeom>
              <a:solidFill>
                <a:srgbClr val="808080"/>
              </a:solidFill>
              <a:ln w="5726" cap="flat">
                <a:noFill/>
                <a:prstDash val="solid"/>
                <a:miter/>
              </a:ln>
            </p:spPr>
            <p:txBody>
              <a:bodyPr rtlCol="0" anchor="ctr"/>
              <a:lstStyle/>
              <a:p>
                <a:endParaRPr lang="en-ID"/>
              </a:p>
            </p:txBody>
          </p:sp>
          <p:sp>
            <p:nvSpPr>
              <p:cNvPr id="159" name="Bentuk Bebas: Bentuk 158">
                <a:extLst>
                  <a:ext uri="{FF2B5EF4-FFF2-40B4-BE49-F238E27FC236}">
                    <a16:creationId xmlns:a16="http://schemas.microsoft.com/office/drawing/2014/main" id="{62FF5861-C90C-40A4-82DE-7F45E5229C47}"/>
                  </a:ext>
                </a:extLst>
              </p:cNvPr>
              <p:cNvSpPr/>
              <p:nvPr/>
            </p:nvSpPr>
            <p:spPr>
              <a:xfrm>
                <a:off x="5223720" y="4365962"/>
                <a:ext cx="49787" cy="49787"/>
              </a:xfrm>
              <a:custGeom>
                <a:avLst/>
                <a:gdLst>
                  <a:gd name="connsiteX0" fmla="*/ 49788 w 49787"/>
                  <a:gd name="connsiteY0" fmla="*/ 24894 h 49787"/>
                  <a:gd name="connsiteX1" fmla="*/ 24894 w 49787"/>
                  <a:gd name="connsiteY1" fmla="*/ 49788 h 49787"/>
                  <a:gd name="connsiteX2" fmla="*/ 0 w 49787"/>
                  <a:gd name="connsiteY2" fmla="*/ 24894 h 49787"/>
                  <a:gd name="connsiteX3" fmla="*/ 24894 w 49787"/>
                  <a:gd name="connsiteY3" fmla="*/ 0 h 49787"/>
                  <a:gd name="connsiteX4" fmla="*/ 49788 w 49787"/>
                  <a:gd name="connsiteY4" fmla="*/ 24894 h 49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87" h="49787">
                    <a:moveTo>
                      <a:pt x="49788" y="24894"/>
                    </a:moveTo>
                    <a:cubicBezTo>
                      <a:pt x="49788" y="38642"/>
                      <a:pt x="38643" y="49788"/>
                      <a:pt x="24894" y="49788"/>
                    </a:cubicBezTo>
                    <a:cubicBezTo>
                      <a:pt x="11145" y="49788"/>
                      <a:pt x="0" y="38643"/>
                      <a:pt x="0" y="24894"/>
                    </a:cubicBezTo>
                    <a:cubicBezTo>
                      <a:pt x="0" y="11145"/>
                      <a:pt x="11145" y="0"/>
                      <a:pt x="24894" y="0"/>
                    </a:cubicBezTo>
                    <a:cubicBezTo>
                      <a:pt x="38642" y="0"/>
                      <a:pt x="49788" y="11145"/>
                      <a:pt x="49788" y="24894"/>
                    </a:cubicBezTo>
                    <a:close/>
                  </a:path>
                </a:pathLst>
              </a:custGeom>
              <a:solidFill>
                <a:srgbClr val="808080"/>
              </a:solidFill>
              <a:ln w="5726" cap="flat">
                <a:noFill/>
                <a:prstDash val="solid"/>
                <a:miter/>
              </a:ln>
            </p:spPr>
            <p:txBody>
              <a:bodyPr rtlCol="0" anchor="ctr"/>
              <a:lstStyle/>
              <a:p>
                <a:endParaRPr lang="en-ID"/>
              </a:p>
            </p:txBody>
          </p:sp>
          <p:sp>
            <p:nvSpPr>
              <p:cNvPr id="160" name="Bentuk Bebas: Bentuk 159">
                <a:extLst>
                  <a:ext uri="{FF2B5EF4-FFF2-40B4-BE49-F238E27FC236}">
                    <a16:creationId xmlns:a16="http://schemas.microsoft.com/office/drawing/2014/main" id="{59803922-6C61-460E-906D-A5AC3A8BA3A5}"/>
                  </a:ext>
                </a:extLst>
              </p:cNvPr>
              <p:cNvSpPr/>
              <p:nvPr/>
            </p:nvSpPr>
            <p:spPr>
              <a:xfrm>
                <a:off x="4868208" y="4540276"/>
                <a:ext cx="205001" cy="88683"/>
              </a:xfrm>
              <a:custGeom>
                <a:avLst/>
                <a:gdLst>
                  <a:gd name="connsiteX0" fmla="*/ 104164 w 205001"/>
                  <a:gd name="connsiteY0" fmla="*/ 24894 h 88683"/>
                  <a:gd name="connsiteX1" fmla="*/ 0 w 205001"/>
                  <a:gd name="connsiteY1" fmla="*/ 0 h 88683"/>
                  <a:gd name="connsiteX2" fmla="*/ 9980 w 205001"/>
                  <a:gd name="connsiteY2" fmla="*/ 33096 h 88683"/>
                  <a:gd name="connsiteX3" fmla="*/ 150711 w 205001"/>
                  <a:gd name="connsiteY3" fmla="*/ 76632 h 88683"/>
                  <a:gd name="connsiteX4" fmla="*/ 205002 w 205001"/>
                  <a:gd name="connsiteY4" fmla="*/ 746 h 88683"/>
                  <a:gd name="connsiteX5" fmla="*/ 104164 w 205001"/>
                  <a:gd name="connsiteY5" fmla="*/ 24894 h 88683"/>
                  <a:gd name="connsiteX6" fmla="*/ 101927 w 205001"/>
                  <a:gd name="connsiteY6" fmla="*/ 52082 h 88683"/>
                  <a:gd name="connsiteX7" fmla="*/ 81565 w 205001"/>
                  <a:gd name="connsiteY7" fmla="*/ 38488 h 88683"/>
                  <a:gd name="connsiteX8" fmla="*/ 101927 w 205001"/>
                  <a:gd name="connsiteY8" fmla="*/ 33957 h 88683"/>
                  <a:gd name="connsiteX9" fmla="*/ 122289 w 205001"/>
                  <a:gd name="connsiteY9" fmla="*/ 38488 h 88683"/>
                  <a:gd name="connsiteX10" fmla="*/ 101870 w 205001"/>
                  <a:gd name="connsiteY10" fmla="*/ 52082 h 88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5001" h="88683">
                    <a:moveTo>
                      <a:pt x="104164" y="24894"/>
                    </a:moveTo>
                    <a:cubicBezTo>
                      <a:pt x="104164" y="24894"/>
                      <a:pt x="45314" y="45256"/>
                      <a:pt x="0" y="0"/>
                    </a:cubicBezTo>
                    <a:cubicBezTo>
                      <a:pt x="0" y="0"/>
                      <a:pt x="3671" y="15028"/>
                      <a:pt x="9980" y="33096"/>
                    </a:cubicBezTo>
                    <a:cubicBezTo>
                      <a:pt x="36819" y="83980"/>
                      <a:pt x="99828" y="103470"/>
                      <a:pt x="150711" y="76632"/>
                    </a:cubicBezTo>
                    <a:cubicBezTo>
                      <a:pt x="179758" y="61306"/>
                      <a:pt x="199879" y="33182"/>
                      <a:pt x="205002" y="746"/>
                    </a:cubicBezTo>
                    <a:cubicBezTo>
                      <a:pt x="194103" y="6596"/>
                      <a:pt x="116726" y="43822"/>
                      <a:pt x="104164" y="24894"/>
                    </a:cubicBezTo>
                    <a:close/>
                    <a:moveTo>
                      <a:pt x="101927" y="52082"/>
                    </a:moveTo>
                    <a:cubicBezTo>
                      <a:pt x="90455" y="52082"/>
                      <a:pt x="81565" y="43478"/>
                      <a:pt x="81565" y="38488"/>
                    </a:cubicBezTo>
                    <a:cubicBezTo>
                      <a:pt x="81565" y="33498"/>
                      <a:pt x="90685" y="33957"/>
                      <a:pt x="101927" y="33957"/>
                    </a:cubicBezTo>
                    <a:cubicBezTo>
                      <a:pt x="113170" y="33957"/>
                      <a:pt x="122289" y="33498"/>
                      <a:pt x="122289" y="38488"/>
                    </a:cubicBezTo>
                    <a:cubicBezTo>
                      <a:pt x="122289" y="43478"/>
                      <a:pt x="113112" y="52082"/>
                      <a:pt x="101870" y="52082"/>
                    </a:cubicBezTo>
                    <a:close/>
                  </a:path>
                </a:pathLst>
              </a:custGeom>
              <a:solidFill>
                <a:srgbClr val="808080"/>
              </a:solidFill>
              <a:ln w="5726" cap="flat">
                <a:noFill/>
                <a:prstDash val="solid"/>
                <a:miter/>
              </a:ln>
            </p:spPr>
            <p:txBody>
              <a:bodyPr rtlCol="0" anchor="ctr"/>
              <a:lstStyle/>
              <a:p>
                <a:endParaRPr lang="en-ID"/>
              </a:p>
            </p:txBody>
          </p:sp>
          <p:sp>
            <p:nvSpPr>
              <p:cNvPr id="161" name="Bentuk Bebas: Bentuk 160">
                <a:extLst>
                  <a:ext uri="{FF2B5EF4-FFF2-40B4-BE49-F238E27FC236}">
                    <a16:creationId xmlns:a16="http://schemas.microsoft.com/office/drawing/2014/main" id="{3F83F2B5-E4C0-44C2-A86B-EAA12E2AAC4C}"/>
                  </a:ext>
                </a:extLst>
              </p:cNvPr>
              <p:cNvSpPr/>
              <p:nvPr/>
            </p:nvSpPr>
            <p:spPr>
              <a:xfrm>
                <a:off x="5025430" y="4390855"/>
                <a:ext cx="232247" cy="335149"/>
              </a:xfrm>
              <a:custGeom>
                <a:avLst/>
                <a:gdLst>
                  <a:gd name="connsiteX0" fmla="*/ 0 w 232247"/>
                  <a:gd name="connsiteY0" fmla="*/ 267294 h 335149"/>
                  <a:gd name="connsiteX1" fmla="*/ 195996 w 232247"/>
                  <a:gd name="connsiteY1" fmla="*/ 0 h 335149"/>
                  <a:gd name="connsiteX2" fmla="*/ 232247 w 232247"/>
                  <a:gd name="connsiteY2" fmla="*/ 22657 h 335149"/>
                  <a:gd name="connsiteX3" fmla="*/ 21682 w 232247"/>
                  <a:gd name="connsiteY3" fmla="*/ 335150 h 335149"/>
                </a:gdLst>
                <a:ahLst/>
                <a:cxnLst>
                  <a:cxn ang="0">
                    <a:pos x="connsiteX0" y="connsiteY0"/>
                  </a:cxn>
                  <a:cxn ang="0">
                    <a:pos x="connsiteX1" y="connsiteY1"/>
                  </a:cxn>
                  <a:cxn ang="0">
                    <a:pos x="connsiteX2" y="connsiteY2"/>
                  </a:cxn>
                  <a:cxn ang="0">
                    <a:pos x="connsiteX3" y="connsiteY3"/>
                  </a:cxn>
                </a:cxnLst>
                <a:rect l="l" t="t" r="r" b="b"/>
                <a:pathLst>
                  <a:path w="232247" h="335149">
                    <a:moveTo>
                      <a:pt x="0" y="267294"/>
                    </a:moveTo>
                    <a:cubicBezTo>
                      <a:pt x="0" y="267294"/>
                      <a:pt x="121257" y="199266"/>
                      <a:pt x="195996" y="0"/>
                    </a:cubicBezTo>
                    <a:lnTo>
                      <a:pt x="232247" y="22657"/>
                    </a:lnTo>
                    <a:cubicBezTo>
                      <a:pt x="232247" y="22657"/>
                      <a:pt x="172250" y="276586"/>
                      <a:pt x="21682" y="335150"/>
                    </a:cubicBezTo>
                    <a:close/>
                  </a:path>
                </a:pathLst>
              </a:custGeom>
              <a:solidFill>
                <a:srgbClr val="808080"/>
              </a:solidFill>
              <a:ln w="5726" cap="flat">
                <a:noFill/>
                <a:prstDash val="solid"/>
                <a:miter/>
              </a:ln>
            </p:spPr>
            <p:txBody>
              <a:bodyPr rtlCol="0" anchor="ctr"/>
              <a:lstStyle/>
              <a:p>
                <a:endParaRPr lang="en-ID"/>
              </a:p>
            </p:txBody>
          </p:sp>
          <p:sp>
            <p:nvSpPr>
              <p:cNvPr id="162" name="Bentuk Bebas: Bentuk 161">
                <a:extLst>
                  <a:ext uri="{FF2B5EF4-FFF2-40B4-BE49-F238E27FC236}">
                    <a16:creationId xmlns:a16="http://schemas.microsoft.com/office/drawing/2014/main" id="{FBA38B1D-E53E-4E15-A8F0-EEB9AA7E42B5}"/>
                  </a:ext>
                </a:extLst>
              </p:cNvPr>
              <p:cNvSpPr/>
              <p:nvPr/>
            </p:nvSpPr>
            <p:spPr>
              <a:xfrm>
                <a:off x="4666705" y="4365962"/>
                <a:ext cx="49787" cy="49787"/>
              </a:xfrm>
              <a:custGeom>
                <a:avLst/>
                <a:gdLst>
                  <a:gd name="connsiteX0" fmla="*/ 49788 w 49787"/>
                  <a:gd name="connsiteY0" fmla="*/ 24894 h 49787"/>
                  <a:gd name="connsiteX1" fmla="*/ 24894 w 49787"/>
                  <a:gd name="connsiteY1" fmla="*/ 49788 h 49787"/>
                  <a:gd name="connsiteX2" fmla="*/ 0 w 49787"/>
                  <a:gd name="connsiteY2" fmla="*/ 24894 h 49787"/>
                  <a:gd name="connsiteX3" fmla="*/ 24894 w 49787"/>
                  <a:gd name="connsiteY3" fmla="*/ 0 h 49787"/>
                  <a:gd name="connsiteX4" fmla="*/ 49788 w 49787"/>
                  <a:gd name="connsiteY4" fmla="*/ 24894 h 49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87" h="49787">
                    <a:moveTo>
                      <a:pt x="49788" y="24894"/>
                    </a:moveTo>
                    <a:cubicBezTo>
                      <a:pt x="49788" y="38642"/>
                      <a:pt x="38643" y="49788"/>
                      <a:pt x="24894" y="49788"/>
                    </a:cubicBezTo>
                    <a:cubicBezTo>
                      <a:pt x="11145" y="49788"/>
                      <a:pt x="0" y="38643"/>
                      <a:pt x="0" y="24894"/>
                    </a:cubicBezTo>
                    <a:cubicBezTo>
                      <a:pt x="0" y="11145"/>
                      <a:pt x="11145" y="0"/>
                      <a:pt x="24894" y="0"/>
                    </a:cubicBezTo>
                    <a:cubicBezTo>
                      <a:pt x="38642" y="0"/>
                      <a:pt x="49788" y="11145"/>
                      <a:pt x="49788" y="24894"/>
                    </a:cubicBezTo>
                    <a:close/>
                  </a:path>
                </a:pathLst>
              </a:custGeom>
              <a:solidFill>
                <a:srgbClr val="808080"/>
              </a:solidFill>
              <a:ln w="5726" cap="flat">
                <a:noFill/>
                <a:prstDash val="solid"/>
                <a:miter/>
              </a:ln>
            </p:spPr>
            <p:txBody>
              <a:bodyPr rtlCol="0" anchor="ctr"/>
              <a:lstStyle/>
              <a:p>
                <a:endParaRPr lang="en-ID"/>
              </a:p>
            </p:txBody>
          </p:sp>
          <p:sp>
            <p:nvSpPr>
              <p:cNvPr id="163" name="Bentuk Bebas: Bentuk 162">
                <a:extLst>
                  <a:ext uri="{FF2B5EF4-FFF2-40B4-BE49-F238E27FC236}">
                    <a16:creationId xmlns:a16="http://schemas.microsoft.com/office/drawing/2014/main" id="{E61B3D90-6CBE-4080-97A3-9AF111FCBB0A}"/>
                  </a:ext>
                </a:extLst>
              </p:cNvPr>
              <p:cNvSpPr/>
              <p:nvPr/>
            </p:nvSpPr>
            <p:spPr>
              <a:xfrm>
                <a:off x="4682708" y="4390855"/>
                <a:ext cx="232017" cy="335092"/>
              </a:xfrm>
              <a:custGeom>
                <a:avLst/>
                <a:gdLst>
                  <a:gd name="connsiteX0" fmla="*/ 232018 w 232017"/>
                  <a:gd name="connsiteY0" fmla="*/ 267294 h 335092"/>
                  <a:gd name="connsiteX1" fmla="*/ 36022 w 232017"/>
                  <a:gd name="connsiteY1" fmla="*/ 0 h 335092"/>
                  <a:gd name="connsiteX2" fmla="*/ 0 w 232017"/>
                  <a:gd name="connsiteY2" fmla="*/ 22600 h 335092"/>
                  <a:gd name="connsiteX3" fmla="*/ 210566 w 232017"/>
                  <a:gd name="connsiteY3" fmla="*/ 335093 h 335092"/>
                </a:gdLst>
                <a:ahLst/>
                <a:cxnLst>
                  <a:cxn ang="0">
                    <a:pos x="connsiteX0" y="connsiteY0"/>
                  </a:cxn>
                  <a:cxn ang="0">
                    <a:pos x="connsiteX1" y="connsiteY1"/>
                  </a:cxn>
                  <a:cxn ang="0">
                    <a:pos x="connsiteX2" y="connsiteY2"/>
                  </a:cxn>
                  <a:cxn ang="0">
                    <a:pos x="connsiteX3" y="connsiteY3"/>
                  </a:cxn>
                </a:cxnLst>
                <a:rect l="l" t="t" r="r" b="b"/>
                <a:pathLst>
                  <a:path w="232017" h="335092">
                    <a:moveTo>
                      <a:pt x="232018" y="267294"/>
                    </a:moveTo>
                    <a:cubicBezTo>
                      <a:pt x="232018" y="267294"/>
                      <a:pt x="110761" y="199266"/>
                      <a:pt x="36022" y="0"/>
                    </a:cubicBezTo>
                    <a:lnTo>
                      <a:pt x="0" y="22600"/>
                    </a:lnTo>
                    <a:cubicBezTo>
                      <a:pt x="0" y="22600"/>
                      <a:pt x="59998" y="276529"/>
                      <a:pt x="210566" y="335093"/>
                    </a:cubicBezTo>
                    <a:close/>
                  </a:path>
                </a:pathLst>
              </a:custGeom>
              <a:solidFill>
                <a:srgbClr val="808080"/>
              </a:solidFill>
              <a:ln w="5726" cap="flat">
                <a:noFill/>
                <a:prstDash val="solid"/>
                <a:miter/>
              </a:ln>
            </p:spPr>
            <p:txBody>
              <a:bodyPr rtlCol="0" anchor="ctr"/>
              <a:lstStyle/>
              <a:p>
                <a:endParaRPr lang="en-ID"/>
              </a:p>
            </p:txBody>
          </p:sp>
          <p:sp>
            <p:nvSpPr>
              <p:cNvPr id="164" name="Bentuk Bebas: Bentuk 163">
                <a:extLst>
                  <a:ext uri="{FF2B5EF4-FFF2-40B4-BE49-F238E27FC236}">
                    <a16:creationId xmlns:a16="http://schemas.microsoft.com/office/drawing/2014/main" id="{B6585086-E05D-4C22-A8FA-BB47A794B02B}"/>
                  </a:ext>
                </a:extLst>
              </p:cNvPr>
              <p:cNvSpPr/>
              <p:nvPr/>
            </p:nvSpPr>
            <p:spPr>
              <a:xfrm>
                <a:off x="4870445" y="5448329"/>
                <a:ext cx="65676" cy="36193"/>
              </a:xfrm>
              <a:custGeom>
                <a:avLst/>
                <a:gdLst>
                  <a:gd name="connsiteX0" fmla="*/ 65676 w 65676"/>
                  <a:gd name="connsiteY0" fmla="*/ 36194 h 36193"/>
                  <a:gd name="connsiteX1" fmla="*/ 0 w 65676"/>
                  <a:gd name="connsiteY1" fmla="*/ 36194 h 36193"/>
                  <a:gd name="connsiteX2" fmla="*/ 0 w 65676"/>
                  <a:gd name="connsiteY2" fmla="*/ 32809 h 36193"/>
                  <a:gd name="connsiteX3" fmla="*/ 32810 w 65676"/>
                  <a:gd name="connsiteY3" fmla="*/ 0 h 36193"/>
                  <a:gd name="connsiteX4" fmla="*/ 32810 w 65676"/>
                  <a:gd name="connsiteY4" fmla="*/ 0 h 36193"/>
                  <a:gd name="connsiteX5" fmla="*/ 65619 w 65676"/>
                  <a:gd name="connsiteY5" fmla="*/ 32809 h 36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676" h="36193">
                    <a:moveTo>
                      <a:pt x="65676" y="36194"/>
                    </a:moveTo>
                    <a:lnTo>
                      <a:pt x="0" y="36194"/>
                    </a:lnTo>
                    <a:lnTo>
                      <a:pt x="0" y="32809"/>
                    </a:lnTo>
                    <a:cubicBezTo>
                      <a:pt x="0" y="14690"/>
                      <a:pt x="14690" y="0"/>
                      <a:pt x="32810" y="0"/>
                    </a:cubicBezTo>
                    <a:lnTo>
                      <a:pt x="32810" y="0"/>
                    </a:lnTo>
                    <a:cubicBezTo>
                      <a:pt x="50929" y="0"/>
                      <a:pt x="65619" y="14690"/>
                      <a:pt x="65619" y="32809"/>
                    </a:cubicBezTo>
                    <a:close/>
                  </a:path>
                </a:pathLst>
              </a:custGeom>
              <a:solidFill>
                <a:srgbClr val="808080"/>
              </a:solidFill>
              <a:ln w="5726" cap="flat">
                <a:noFill/>
                <a:prstDash val="solid"/>
                <a:miter/>
              </a:ln>
            </p:spPr>
            <p:txBody>
              <a:bodyPr rtlCol="0" anchor="ctr"/>
              <a:lstStyle/>
              <a:p>
                <a:endParaRPr lang="en-ID"/>
              </a:p>
            </p:txBody>
          </p:sp>
          <p:sp>
            <p:nvSpPr>
              <p:cNvPr id="165" name="Bentuk Bebas: Bentuk 164">
                <a:extLst>
                  <a:ext uri="{FF2B5EF4-FFF2-40B4-BE49-F238E27FC236}">
                    <a16:creationId xmlns:a16="http://schemas.microsoft.com/office/drawing/2014/main" id="{AC43FB3F-5295-4ACD-B528-9FCD06D95CFD}"/>
                  </a:ext>
                </a:extLst>
              </p:cNvPr>
              <p:cNvSpPr/>
              <p:nvPr/>
            </p:nvSpPr>
            <p:spPr>
              <a:xfrm>
                <a:off x="5003920" y="5448329"/>
                <a:ext cx="65790" cy="36193"/>
              </a:xfrm>
              <a:custGeom>
                <a:avLst/>
                <a:gdLst>
                  <a:gd name="connsiteX0" fmla="*/ 65791 w 65790"/>
                  <a:gd name="connsiteY0" fmla="*/ 36194 h 36193"/>
                  <a:gd name="connsiteX1" fmla="*/ 0 w 65790"/>
                  <a:gd name="connsiteY1" fmla="*/ 36194 h 36193"/>
                  <a:gd name="connsiteX2" fmla="*/ 0 w 65790"/>
                  <a:gd name="connsiteY2" fmla="*/ 32809 h 36193"/>
                  <a:gd name="connsiteX3" fmla="*/ 32809 w 65790"/>
                  <a:gd name="connsiteY3" fmla="*/ 0 h 36193"/>
                  <a:gd name="connsiteX4" fmla="*/ 32809 w 65790"/>
                  <a:gd name="connsiteY4" fmla="*/ 0 h 36193"/>
                  <a:gd name="connsiteX5" fmla="*/ 65619 w 65790"/>
                  <a:gd name="connsiteY5" fmla="*/ 32809 h 36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790" h="36193">
                    <a:moveTo>
                      <a:pt x="65791" y="36194"/>
                    </a:moveTo>
                    <a:lnTo>
                      <a:pt x="0" y="36194"/>
                    </a:lnTo>
                    <a:lnTo>
                      <a:pt x="0" y="32809"/>
                    </a:lnTo>
                    <a:cubicBezTo>
                      <a:pt x="0" y="14690"/>
                      <a:pt x="14690" y="0"/>
                      <a:pt x="32809" y="0"/>
                    </a:cubicBezTo>
                    <a:lnTo>
                      <a:pt x="32809" y="0"/>
                    </a:lnTo>
                    <a:cubicBezTo>
                      <a:pt x="50929" y="0"/>
                      <a:pt x="65619" y="14690"/>
                      <a:pt x="65619" y="32809"/>
                    </a:cubicBezTo>
                    <a:close/>
                  </a:path>
                </a:pathLst>
              </a:custGeom>
              <a:solidFill>
                <a:srgbClr val="808080"/>
              </a:solidFill>
              <a:ln w="5726" cap="flat">
                <a:noFill/>
                <a:prstDash val="solid"/>
                <a:miter/>
              </a:ln>
            </p:spPr>
            <p:txBody>
              <a:bodyPr rtlCol="0" anchor="ctr"/>
              <a:lstStyle/>
              <a:p>
                <a:endParaRPr lang="en-ID"/>
              </a:p>
            </p:txBody>
          </p:sp>
        </p:grpSp>
        <p:sp>
          <p:nvSpPr>
            <p:cNvPr id="166" name="Bentuk Bebas: Bentuk 165">
              <a:extLst>
                <a:ext uri="{FF2B5EF4-FFF2-40B4-BE49-F238E27FC236}">
                  <a16:creationId xmlns:a16="http://schemas.microsoft.com/office/drawing/2014/main" id="{F820A31F-39B8-486D-BB7B-3E12244C759A}"/>
                </a:ext>
              </a:extLst>
            </p:cNvPr>
            <p:cNvSpPr/>
            <p:nvPr/>
          </p:nvSpPr>
          <p:spPr>
            <a:xfrm>
              <a:off x="4868954" y="4927544"/>
              <a:ext cx="202305" cy="149535"/>
            </a:xfrm>
            <a:custGeom>
              <a:avLst/>
              <a:gdLst>
                <a:gd name="connsiteX0" fmla="*/ 0 w 202305"/>
                <a:gd name="connsiteY0" fmla="*/ 0 h 149535"/>
                <a:gd name="connsiteX1" fmla="*/ 202306 w 202305"/>
                <a:gd name="connsiteY1" fmla="*/ 0 h 149535"/>
                <a:gd name="connsiteX2" fmla="*/ 202306 w 202305"/>
                <a:gd name="connsiteY2" fmla="*/ 149535 h 149535"/>
                <a:gd name="connsiteX3" fmla="*/ 0 w 202305"/>
                <a:gd name="connsiteY3" fmla="*/ 149535 h 149535"/>
              </a:gdLst>
              <a:ahLst/>
              <a:cxnLst>
                <a:cxn ang="0">
                  <a:pos x="connsiteX0" y="connsiteY0"/>
                </a:cxn>
                <a:cxn ang="0">
                  <a:pos x="connsiteX1" y="connsiteY1"/>
                </a:cxn>
                <a:cxn ang="0">
                  <a:pos x="connsiteX2" y="connsiteY2"/>
                </a:cxn>
                <a:cxn ang="0">
                  <a:pos x="connsiteX3" y="connsiteY3"/>
                </a:cxn>
              </a:cxnLst>
              <a:rect l="l" t="t" r="r" b="b"/>
              <a:pathLst>
                <a:path w="202305" h="149535">
                  <a:moveTo>
                    <a:pt x="0" y="0"/>
                  </a:moveTo>
                  <a:lnTo>
                    <a:pt x="202306" y="0"/>
                  </a:lnTo>
                  <a:lnTo>
                    <a:pt x="202306" y="149535"/>
                  </a:lnTo>
                  <a:lnTo>
                    <a:pt x="0" y="149535"/>
                  </a:lnTo>
                  <a:close/>
                </a:path>
              </a:pathLst>
            </a:custGeom>
            <a:solidFill>
              <a:srgbClr val="4D8AF0"/>
            </a:solidFill>
            <a:ln w="5726" cap="flat">
              <a:noFill/>
              <a:prstDash val="solid"/>
              <a:miter/>
            </a:ln>
          </p:spPr>
          <p:txBody>
            <a:bodyPr rtlCol="0" anchor="ctr"/>
            <a:lstStyle/>
            <a:p>
              <a:endParaRPr lang="en-ID"/>
            </a:p>
          </p:txBody>
        </p:sp>
        <p:sp>
          <p:nvSpPr>
            <p:cNvPr id="167" name="Bentuk Bebas: Bentuk 166">
              <a:extLst>
                <a:ext uri="{FF2B5EF4-FFF2-40B4-BE49-F238E27FC236}">
                  <a16:creationId xmlns:a16="http://schemas.microsoft.com/office/drawing/2014/main" id="{E7104974-6C8C-4F18-87E5-815EF217528D}"/>
                </a:ext>
              </a:extLst>
            </p:cNvPr>
            <p:cNvSpPr/>
            <p:nvPr/>
          </p:nvSpPr>
          <p:spPr>
            <a:xfrm>
              <a:off x="4868954" y="4929781"/>
              <a:ext cx="202248" cy="46117"/>
            </a:xfrm>
            <a:custGeom>
              <a:avLst/>
              <a:gdLst>
                <a:gd name="connsiteX0" fmla="*/ 0 w 202248"/>
                <a:gd name="connsiteY0" fmla="*/ 37341 h 46117"/>
                <a:gd name="connsiteX1" fmla="*/ 101124 w 202248"/>
                <a:gd name="connsiteY1" fmla="*/ 46117 h 46117"/>
                <a:gd name="connsiteX2" fmla="*/ 202249 w 202248"/>
                <a:gd name="connsiteY2" fmla="*/ 37341 h 46117"/>
                <a:gd name="connsiteX3" fmla="*/ 202249 w 202248"/>
                <a:gd name="connsiteY3" fmla="*/ 0 h 46117"/>
                <a:gd name="connsiteX4" fmla="*/ 0 w 202248"/>
                <a:gd name="connsiteY4" fmla="*/ 0 h 46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248" h="46117">
                  <a:moveTo>
                    <a:pt x="0" y="37341"/>
                  </a:moveTo>
                  <a:cubicBezTo>
                    <a:pt x="0" y="37341"/>
                    <a:pt x="75485" y="46117"/>
                    <a:pt x="101124" y="46117"/>
                  </a:cubicBezTo>
                  <a:cubicBezTo>
                    <a:pt x="126764" y="46117"/>
                    <a:pt x="202249" y="37341"/>
                    <a:pt x="202249" y="37341"/>
                  </a:cubicBezTo>
                  <a:lnTo>
                    <a:pt x="202249" y="0"/>
                  </a:lnTo>
                  <a:lnTo>
                    <a:pt x="0" y="0"/>
                  </a:lnTo>
                  <a:close/>
                </a:path>
              </a:pathLst>
            </a:custGeom>
            <a:solidFill>
              <a:srgbClr val="000000">
                <a:alpha val="10000"/>
              </a:srgbClr>
            </a:solidFill>
            <a:ln w="5726" cap="flat">
              <a:noFill/>
              <a:prstDash val="solid"/>
              <a:miter/>
            </a:ln>
          </p:spPr>
          <p:txBody>
            <a:bodyPr rtlCol="0" anchor="ctr"/>
            <a:lstStyle/>
            <a:p>
              <a:endParaRPr lang="en-ID"/>
            </a:p>
          </p:txBody>
        </p:sp>
        <p:sp>
          <p:nvSpPr>
            <p:cNvPr id="168" name="Bentuk Bebas: Bentuk 167">
              <a:extLst>
                <a:ext uri="{FF2B5EF4-FFF2-40B4-BE49-F238E27FC236}">
                  <a16:creationId xmlns:a16="http://schemas.microsoft.com/office/drawing/2014/main" id="{DE5E2D04-9CFD-4B73-B979-4ECA2FC27F33}"/>
                </a:ext>
              </a:extLst>
            </p:cNvPr>
            <p:cNvSpPr/>
            <p:nvPr/>
          </p:nvSpPr>
          <p:spPr>
            <a:xfrm>
              <a:off x="4868954" y="4716520"/>
              <a:ext cx="202248" cy="257198"/>
            </a:xfrm>
            <a:custGeom>
              <a:avLst/>
              <a:gdLst>
                <a:gd name="connsiteX0" fmla="*/ 202249 w 202248"/>
                <a:gd name="connsiteY0" fmla="*/ 248423 h 257198"/>
                <a:gd name="connsiteX1" fmla="*/ 101124 w 202248"/>
                <a:gd name="connsiteY1" fmla="*/ 257199 h 257198"/>
                <a:gd name="connsiteX2" fmla="*/ 0 w 202248"/>
                <a:gd name="connsiteY2" fmla="*/ 248423 h 257198"/>
                <a:gd name="connsiteX3" fmla="*/ 0 w 202248"/>
                <a:gd name="connsiteY3" fmla="*/ 101124 h 257198"/>
                <a:gd name="connsiteX4" fmla="*/ 101124 w 202248"/>
                <a:gd name="connsiteY4" fmla="*/ 0 h 257198"/>
                <a:gd name="connsiteX5" fmla="*/ 101124 w 202248"/>
                <a:gd name="connsiteY5" fmla="*/ 0 h 257198"/>
                <a:gd name="connsiteX6" fmla="*/ 202249 w 202248"/>
                <a:gd name="connsiteY6" fmla="*/ 101124 h 25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248" h="257198">
                  <a:moveTo>
                    <a:pt x="202249" y="248423"/>
                  </a:moveTo>
                  <a:cubicBezTo>
                    <a:pt x="202249" y="248423"/>
                    <a:pt x="126764" y="257199"/>
                    <a:pt x="101124" y="257199"/>
                  </a:cubicBezTo>
                  <a:cubicBezTo>
                    <a:pt x="75485" y="257199"/>
                    <a:pt x="0" y="248423"/>
                    <a:pt x="0" y="248423"/>
                  </a:cubicBezTo>
                  <a:lnTo>
                    <a:pt x="0" y="101124"/>
                  </a:lnTo>
                  <a:cubicBezTo>
                    <a:pt x="0" y="45274"/>
                    <a:pt x="45274" y="0"/>
                    <a:pt x="101124" y="0"/>
                  </a:cubicBezTo>
                  <a:lnTo>
                    <a:pt x="101124" y="0"/>
                  </a:lnTo>
                  <a:cubicBezTo>
                    <a:pt x="156975" y="0"/>
                    <a:pt x="202249" y="45274"/>
                    <a:pt x="202249" y="101124"/>
                  </a:cubicBezTo>
                  <a:close/>
                </a:path>
              </a:pathLst>
            </a:custGeom>
            <a:solidFill>
              <a:srgbClr val="6C63FF"/>
            </a:solidFill>
            <a:ln w="5726" cap="flat">
              <a:noFill/>
              <a:prstDash val="solid"/>
              <a:miter/>
            </a:ln>
          </p:spPr>
          <p:txBody>
            <a:bodyPr rtlCol="0" anchor="ctr"/>
            <a:lstStyle/>
            <a:p>
              <a:endParaRPr lang="en-ID"/>
            </a:p>
          </p:txBody>
        </p:sp>
        <p:sp>
          <p:nvSpPr>
            <p:cNvPr id="169" name="Bentuk Bebas: Bentuk 168">
              <a:extLst>
                <a:ext uri="{FF2B5EF4-FFF2-40B4-BE49-F238E27FC236}">
                  <a16:creationId xmlns:a16="http://schemas.microsoft.com/office/drawing/2014/main" id="{C1BD3C3F-5233-4D64-ADA8-0E831B277A90}"/>
                </a:ext>
              </a:extLst>
            </p:cNvPr>
            <p:cNvSpPr/>
            <p:nvPr/>
          </p:nvSpPr>
          <p:spPr>
            <a:xfrm>
              <a:off x="4945815" y="4665929"/>
              <a:ext cx="48411" cy="79155"/>
            </a:xfrm>
            <a:custGeom>
              <a:avLst/>
              <a:gdLst>
                <a:gd name="connsiteX0" fmla="*/ 57 w 48411"/>
                <a:gd name="connsiteY0" fmla="*/ 0 h 79155"/>
                <a:gd name="connsiteX1" fmla="*/ 48411 w 48411"/>
                <a:gd name="connsiteY1" fmla="*/ 0 h 79155"/>
                <a:gd name="connsiteX2" fmla="*/ 48411 w 48411"/>
                <a:gd name="connsiteY2" fmla="*/ 0 h 79155"/>
                <a:gd name="connsiteX3" fmla="*/ 48411 w 48411"/>
                <a:gd name="connsiteY3" fmla="*/ 54950 h 79155"/>
                <a:gd name="connsiteX4" fmla="*/ 24206 w 48411"/>
                <a:gd name="connsiteY4" fmla="*/ 79156 h 79155"/>
                <a:gd name="connsiteX5" fmla="*/ 24206 w 48411"/>
                <a:gd name="connsiteY5" fmla="*/ 79156 h 79155"/>
                <a:gd name="connsiteX6" fmla="*/ 0 w 48411"/>
                <a:gd name="connsiteY6" fmla="*/ 54950 h 79155"/>
                <a:gd name="connsiteX7" fmla="*/ 0 w 48411"/>
                <a:gd name="connsiteY7" fmla="*/ 0 h 79155"/>
                <a:gd name="connsiteX8" fmla="*/ 57 w 48411"/>
                <a:gd name="connsiteY8" fmla="*/ 0 h 79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411" h="79155">
                  <a:moveTo>
                    <a:pt x="57" y="0"/>
                  </a:moveTo>
                  <a:lnTo>
                    <a:pt x="48411" y="0"/>
                  </a:lnTo>
                  <a:lnTo>
                    <a:pt x="48411" y="0"/>
                  </a:lnTo>
                  <a:lnTo>
                    <a:pt x="48411" y="54950"/>
                  </a:lnTo>
                  <a:cubicBezTo>
                    <a:pt x="48411" y="68321"/>
                    <a:pt x="37576" y="79156"/>
                    <a:pt x="24206" y="79156"/>
                  </a:cubicBezTo>
                  <a:lnTo>
                    <a:pt x="24206" y="79156"/>
                  </a:lnTo>
                  <a:cubicBezTo>
                    <a:pt x="10835" y="79156"/>
                    <a:pt x="0" y="68321"/>
                    <a:pt x="0" y="54950"/>
                  </a:cubicBezTo>
                  <a:lnTo>
                    <a:pt x="0" y="0"/>
                  </a:lnTo>
                  <a:lnTo>
                    <a:pt x="57" y="0"/>
                  </a:lnTo>
                  <a:close/>
                </a:path>
              </a:pathLst>
            </a:custGeom>
            <a:solidFill>
              <a:srgbClr val="FDB797"/>
            </a:solidFill>
            <a:ln w="5726" cap="flat">
              <a:noFill/>
              <a:prstDash val="solid"/>
              <a:miter/>
            </a:ln>
          </p:spPr>
          <p:txBody>
            <a:bodyPr rtlCol="0" anchor="ctr"/>
            <a:lstStyle/>
            <a:p>
              <a:endParaRPr lang="en-ID"/>
            </a:p>
          </p:txBody>
        </p:sp>
        <p:sp>
          <p:nvSpPr>
            <p:cNvPr id="170" name="Bentuk Bebas: Bentuk 169">
              <a:extLst>
                <a:ext uri="{FF2B5EF4-FFF2-40B4-BE49-F238E27FC236}">
                  <a16:creationId xmlns:a16="http://schemas.microsoft.com/office/drawing/2014/main" id="{AD0D807C-A254-4D49-B30D-993AFD0052B0}"/>
                </a:ext>
              </a:extLst>
            </p:cNvPr>
            <p:cNvSpPr/>
            <p:nvPr/>
          </p:nvSpPr>
          <p:spPr>
            <a:xfrm>
              <a:off x="4868954" y="5024309"/>
              <a:ext cx="72559" cy="492485"/>
            </a:xfrm>
            <a:custGeom>
              <a:avLst/>
              <a:gdLst>
                <a:gd name="connsiteX0" fmla="*/ 0 w 72559"/>
                <a:gd name="connsiteY0" fmla="*/ 0 h 492485"/>
                <a:gd name="connsiteX1" fmla="*/ 72559 w 72559"/>
                <a:gd name="connsiteY1" fmla="*/ 0 h 492485"/>
                <a:gd name="connsiteX2" fmla="*/ 72559 w 72559"/>
                <a:gd name="connsiteY2" fmla="*/ 492486 h 492485"/>
                <a:gd name="connsiteX3" fmla="*/ 0 w 72559"/>
                <a:gd name="connsiteY3" fmla="*/ 492486 h 492485"/>
              </a:gdLst>
              <a:ahLst/>
              <a:cxnLst>
                <a:cxn ang="0">
                  <a:pos x="connsiteX0" y="connsiteY0"/>
                </a:cxn>
                <a:cxn ang="0">
                  <a:pos x="connsiteX1" y="connsiteY1"/>
                </a:cxn>
                <a:cxn ang="0">
                  <a:pos x="connsiteX2" y="connsiteY2"/>
                </a:cxn>
                <a:cxn ang="0">
                  <a:pos x="connsiteX3" y="connsiteY3"/>
                </a:cxn>
              </a:cxnLst>
              <a:rect l="l" t="t" r="r" b="b"/>
              <a:pathLst>
                <a:path w="72559" h="492485">
                  <a:moveTo>
                    <a:pt x="0" y="0"/>
                  </a:moveTo>
                  <a:lnTo>
                    <a:pt x="72559" y="0"/>
                  </a:lnTo>
                  <a:lnTo>
                    <a:pt x="72559" y="492486"/>
                  </a:lnTo>
                  <a:lnTo>
                    <a:pt x="0" y="492486"/>
                  </a:lnTo>
                  <a:close/>
                </a:path>
              </a:pathLst>
            </a:custGeom>
            <a:solidFill>
              <a:srgbClr val="4D8AF0"/>
            </a:solidFill>
            <a:ln w="5726" cap="flat">
              <a:noFill/>
              <a:prstDash val="solid"/>
              <a:miter/>
            </a:ln>
          </p:spPr>
          <p:txBody>
            <a:bodyPr rtlCol="0" anchor="ctr"/>
            <a:lstStyle/>
            <a:p>
              <a:endParaRPr lang="en-ID"/>
            </a:p>
          </p:txBody>
        </p:sp>
        <p:sp>
          <p:nvSpPr>
            <p:cNvPr id="171" name="Bentuk Bebas: Bentuk 170">
              <a:extLst>
                <a:ext uri="{FF2B5EF4-FFF2-40B4-BE49-F238E27FC236}">
                  <a16:creationId xmlns:a16="http://schemas.microsoft.com/office/drawing/2014/main" id="{19F991CC-6508-47FE-B86A-F10A45A8032B}"/>
                </a:ext>
              </a:extLst>
            </p:cNvPr>
            <p:cNvSpPr/>
            <p:nvPr/>
          </p:nvSpPr>
          <p:spPr>
            <a:xfrm>
              <a:off x="4998643" y="5024309"/>
              <a:ext cx="72559" cy="492485"/>
            </a:xfrm>
            <a:custGeom>
              <a:avLst/>
              <a:gdLst>
                <a:gd name="connsiteX0" fmla="*/ 0 w 72559"/>
                <a:gd name="connsiteY0" fmla="*/ 0 h 492485"/>
                <a:gd name="connsiteX1" fmla="*/ 72560 w 72559"/>
                <a:gd name="connsiteY1" fmla="*/ 0 h 492485"/>
                <a:gd name="connsiteX2" fmla="*/ 72560 w 72559"/>
                <a:gd name="connsiteY2" fmla="*/ 492486 h 492485"/>
                <a:gd name="connsiteX3" fmla="*/ 0 w 72559"/>
                <a:gd name="connsiteY3" fmla="*/ 492486 h 492485"/>
              </a:gdLst>
              <a:ahLst/>
              <a:cxnLst>
                <a:cxn ang="0">
                  <a:pos x="connsiteX0" y="connsiteY0"/>
                </a:cxn>
                <a:cxn ang="0">
                  <a:pos x="connsiteX1" y="connsiteY1"/>
                </a:cxn>
                <a:cxn ang="0">
                  <a:pos x="connsiteX2" y="connsiteY2"/>
                </a:cxn>
                <a:cxn ang="0">
                  <a:pos x="connsiteX3" y="connsiteY3"/>
                </a:cxn>
              </a:cxnLst>
              <a:rect l="l" t="t" r="r" b="b"/>
              <a:pathLst>
                <a:path w="72559" h="492485">
                  <a:moveTo>
                    <a:pt x="0" y="0"/>
                  </a:moveTo>
                  <a:lnTo>
                    <a:pt x="72560" y="0"/>
                  </a:lnTo>
                  <a:lnTo>
                    <a:pt x="72560" y="492486"/>
                  </a:lnTo>
                  <a:lnTo>
                    <a:pt x="0" y="492486"/>
                  </a:lnTo>
                  <a:close/>
                </a:path>
              </a:pathLst>
            </a:custGeom>
            <a:solidFill>
              <a:srgbClr val="4D8AF0"/>
            </a:solidFill>
            <a:ln w="5726" cap="flat">
              <a:noFill/>
              <a:prstDash val="solid"/>
              <a:miter/>
            </a:ln>
          </p:spPr>
          <p:txBody>
            <a:bodyPr rtlCol="0" anchor="ctr"/>
            <a:lstStyle/>
            <a:p>
              <a:endParaRPr lang="en-ID"/>
            </a:p>
          </p:txBody>
        </p:sp>
        <p:sp>
          <p:nvSpPr>
            <p:cNvPr id="172" name="Bentuk Bebas: Bentuk 171">
              <a:extLst>
                <a:ext uri="{FF2B5EF4-FFF2-40B4-BE49-F238E27FC236}">
                  <a16:creationId xmlns:a16="http://schemas.microsoft.com/office/drawing/2014/main" id="{D5BF1882-D496-450B-93BB-604D6D5B0DF1}"/>
                </a:ext>
              </a:extLst>
            </p:cNvPr>
            <p:cNvSpPr/>
            <p:nvPr/>
          </p:nvSpPr>
          <p:spPr>
            <a:xfrm>
              <a:off x="4945930" y="4668166"/>
              <a:ext cx="48353" cy="37345"/>
            </a:xfrm>
            <a:custGeom>
              <a:avLst/>
              <a:gdLst>
                <a:gd name="connsiteX0" fmla="*/ 0 w 48353"/>
                <a:gd name="connsiteY0" fmla="*/ 34416 h 37345"/>
                <a:gd name="connsiteX1" fmla="*/ 48354 w 48353"/>
                <a:gd name="connsiteY1" fmla="*/ 34416 h 37345"/>
                <a:gd name="connsiteX2" fmla="*/ 48354 w 48353"/>
                <a:gd name="connsiteY2" fmla="*/ 0 h 37345"/>
                <a:gd name="connsiteX3" fmla="*/ 0 w 48353"/>
                <a:gd name="connsiteY3" fmla="*/ 0 h 37345"/>
              </a:gdLst>
              <a:ahLst/>
              <a:cxnLst>
                <a:cxn ang="0">
                  <a:pos x="connsiteX0" y="connsiteY0"/>
                </a:cxn>
                <a:cxn ang="0">
                  <a:pos x="connsiteX1" y="connsiteY1"/>
                </a:cxn>
                <a:cxn ang="0">
                  <a:pos x="connsiteX2" y="connsiteY2"/>
                </a:cxn>
                <a:cxn ang="0">
                  <a:pos x="connsiteX3" y="connsiteY3"/>
                </a:cxn>
              </a:cxnLst>
              <a:rect l="l" t="t" r="r" b="b"/>
              <a:pathLst>
                <a:path w="48353" h="37345">
                  <a:moveTo>
                    <a:pt x="0" y="34416"/>
                  </a:moveTo>
                  <a:cubicBezTo>
                    <a:pt x="15883" y="38322"/>
                    <a:pt x="32471" y="38322"/>
                    <a:pt x="48354" y="34416"/>
                  </a:cubicBezTo>
                  <a:lnTo>
                    <a:pt x="48354" y="0"/>
                  </a:lnTo>
                  <a:lnTo>
                    <a:pt x="0" y="0"/>
                  </a:lnTo>
                  <a:close/>
                </a:path>
              </a:pathLst>
            </a:custGeom>
            <a:solidFill>
              <a:srgbClr val="000000">
                <a:alpha val="10000"/>
              </a:srgbClr>
            </a:solidFill>
            <a:ln w="5726" cap="flat">
              <a:noFill/>
              <a:prstDash val="solid"/>
              <a:miter/>
            </a:ln>
          </p:spPr>
          <p:txBody>
            <a:bodyPr rtlCol="0" anchor="ctr"/>
            <a:lstStyle/>
            <a:p>
              <a:endParaRPr lang="en-ID"/>
            </a:p>
          </p:txBody>
        </p:sp>
        <p:sp>
          <p:nvSpPr>
            <p:cNvPr id="173" name="Bentuk Bebas: Bentuk 172">
              <a:extLst>
                <a:ext uri="{FF2B5EF4-FFF2-40B4-BE49-F238E27FC236}">
                  <a16:creationId xmlns:a16="http://schemas.microsoft.com/office/drawing/2014/main" id="{BEB96DF2-4530-41ED-82D9-F5810AA991B9}"/>
                </a:ext>
              </a:extLst>
            </p:cNvPr>
            <p:cNvSpPr/>
            <p:nvPr/>
          </p:nvSpPr>
          <p:spPr>
            <a:xfrm>
              <a:off x="4864537" y="4472457"/>
              <a:ext cx="211081" cy="211081"/>
            </a:xfrm>
            <a:custGeom>
              <a:avLst/>
              <a:gdLst>
                <a:gd name="connsiteX0" fmla="*/ 211082 w 211081"/>
                <a:gd name="connsiteY0" fmla="*/ 105541 h 211081"/>
                <a:gd name="connsiteX1" fmla="*/ 105541 w 211081"/>
                <a:gd name="connsiteY1" fmla="*/ 211082 h 211081"/>
                <a:gd name="connsiteX2" fmla="*/ 0 w 211081"/>
                <a:gd name="connsiteY2" fmla="*/ 105541 h 211081"/>
                <a:gd name="connsiteX3" fmla="*/ 105541 w 211081"/>
                <a:gd name="connsiteY3" fmla="*/ 0 h 211081"/>
                <a:gd name="connsiteX4" fmla="*/ 211082 w 211081"/>
                <a:gd name="connsiteY4" fmla="*/ 105541 h 211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081" h="211081">
                  <a:moveTo>
                    <a:pt x="211082" y="105541"/>
                  </a:moveTo>
                  <a:cubicBezTo>
                    <a:pt x="211082" y="163829"/>
                    <a:pt x="163829" y="211082"/>
                    <a:pt x="105541" y="211082"/>
                  </a:cubicBezTo>
                  <a:cubicBezTo>
                    <a:pt x="47252" y="211082"/>
                    <a:pt x="0" y="163829"/>
                    <a:pt x="0" y="105541"/>
                  </a:cubicBezTo>
                  <a:cubicBezTo>
                    <a:pt x="0" y="47252"/>
                    <a:pt x="47252" y="0"/>
                    <a:pt x="105541" y="0"/>
                  </a:cubicBezTo>
                  <a:cubicBezTo>
                    <a:pt x="163829" y="0"/>
                    <a:pt x="211082" y="47252"/>
                    <a:pt x="211082" y="105541"/>
                  </a:cubicBezTo>
                  <a:close/>
                </a:path>
              </a:pathLst>
            </a:custGeom>
            <a:solidFill>
              <a:srgbClr val="814E4D"/>
            </a:solidFill>
            <a:ln w="5726" cap="flat">
              <a:noFill/>
              <a:prstDash val="solid"/>
              <a:miter/>
            </a:ln>
          </p:spPr>
          <p:txBody>
            <a:bodyPr rtlCol="0" anchor="ctr"/>
            <a:lstStyle/>
            <a:p>
              <a:endParaRPr lang="en-ID"/>
            </a:p>
          </p:txBody>
        </p:sp>
        <p:sp>
          <p:nvSpPr>
            <p:cNvPr id="174" name="Bentuk Bebas: Bentuk 173">
              <a:extLst>
                <a:ext uri="{FF2B5EF4-FFF2-40B4-BE49-F238E27FC236}">
                  <a16:creationId xmlns:a16="http://schemas.microsoft.com/office/drawing/2014/main" id="{F60EAEB0-032B-4C8E-A062-2D41D73F1BD2}"/>
                </a:ext>
              </a:extLst>
            </p:cNvPr>
            <p:cNvSpPr/>
            <p:nvPr/>
          </p:nvSpPr>
          <p:spPr>
            <a:xfrm>
              <a:off x="4868954" y="4501021"/>
              <a:ext cx="202248" cy="202248"/>
            </a:xfrm>
            <a:custGeom>
              <a:avLst/>
              <a:gdLst>
                <a:gd name="connsiteX0" fmla="*/ 202248 w 202248"/>
                <a:gd name="connsiteY0" fmla="*/ 101124 h 202248"/>
                <a:gd name="connsiteX1" fmla="*/ 101124 w 202248"/>
                <a:gd name="connsiteY1" fmla="*/ 202248 h 202248"/>
                <a:gd name="connsiteX2" fmla="*/ 0 w 202248"/>
                <a:gd name="connsiteY2" fmla="*/ 101124 h 202248"/>
                <a:gd name="connsiteX3" fmla="*/ 101124 w 202248"/>
                <a:gd name="connsiteY3" fmla="*/ 0 h 202248"/>
                <a:gd name="connsiteX4" fmla="*/ 202248 w 202248"/>
                <a:gd name="connsiteY4" fmla="*/ 101124 h 202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248" h="202248">
                  <a:moveTo>
                    <a:pt x="202248" y="101124"/>
                  </a:moveTo>
                  <a:cubicBezTo>
                    <a:pt x="202248" y="156973"/>
                    <a:pt x="156973" y="202248"/>
                    <a:pt x="101124" y="202248"/>
                  </a:cubicBezTo>
                  <a:cubicBezTo>
                    <a:pt x="45275" y="202248"/>
                    <a:pt x="0" y="156973"/>
                    <a:pt x="0" y="101124"/>
                  </a:cubicBezTo>
                  <a:cubicBezTo>
                    <a:pt x="0" y="45275"/>
                    <a:pt x="45275" y="0"/>
                    <a:pt x="101124" y="0"/>
                  </a:cubicBezTo>
                  <a:cubicBezTo>
                    <a:pt x="156973" y="0"/>
                    <a:pt x="202248" y="45275"/>
                    <a:pt x="202248" y="101124"/>
                  </a:cubicBezTo>
                  <a:close/>
                </a:path>
              </a:pathLst>
            </a:custGeom>
            <a:solidFill>
              <a:srgbClr val="FDB797"/>
            </a:solidFill>
            <a:ln w="5726" cap="flat">
              <a:noFill/>
              <a:prstDash val="solid"/>
              <a:miter/>
            </a:ln>
          </p:spPr>
          <p:txBody>
            <a:bodyPr rtlCol="0" anchor="ctr"/>
            <a:lstStyle/>
            <a:p>
              <a:endParaRPr lang="en-ID"/>
            </a:p>
          </p:txBody>
        </p:sp>
        <p:sp>
          <p:nvSpPr>
            <p:cNvPr id="175" name="Bentuk Bebas: Bentuk 174">
              <a:extLst>
                <a:ext uri="{FF2B5EF4-FFF2-40B4-BE49-F238E27FC236}">
                  <a16:creationId xmlns:a16="http://schemas.microsoft.com/office/drawing/2014/main" id="{1B79D8AE-22F6-4839-8F1F-94C1E26A5322}"/>
                </a:ext>
              </a:extLst>
            </p:cNvPr>
            <p:cNvSpPr/>
            <p:nvPr/>
          </p:nvSpPr>
          <p:spPr>
            <a:xfrm>
              <a:off x="4893052" y="4492787"/>
              <a:ext cx="176835" cy="79611"/>
            </a:xfrm>
            <a:custGeom>
              <a:avLst/>
              <a:gdLst>
                <a:gd name="connsiteX0" fmla="*/ 15766 w 176835"/>
                <a:gd name="connsiteY0" fmla="*/ 58653 h 79611"/>
                <a:gd name="connsiteX1" fmla="*/ 33662 w 176835"/>
                <a:gd name="connsiteY1" fmla="*/ 64045 h 79611"/>
                <a:gd name="connsiteX2" fmla="*/ 110409 w 176835"/>
                <a:gd name="connsiteY2" fmla="*/ 55441 h 79611"/>
                <a:gd name="connsiteX3" fmla="*/ 134614 w 176835"/>
                <a:gd name="connsiteY3" fmla="*/ 75918 h 79611"/>
                <a:gd name="connsiteX4" fmla="*/ 167022 w 176835"/>
                <a:gd name="connsiteY4" fmla="*/ 79532 h 79611"/>
                <a:gd name="connsiteX5" fmla="*/ 174020 w 176835"/>
                <a:gd name="connsiteY5" fmla="*/ 78212 h 79611"/>
                <a:gd name="connsiteX6" fmla="*/ 173676 w 176835"/>
                <a:gd name="connsiteY6" fmla="*/ 62267 h 79611"/>
                <a:gd name="connsiteX7" fmla="*/ 159566 w 176835"/>
                <a:gd name="connsiteY7" fmla="*/ 36742 h 79611"/>
                <a:gd name="connsiteX8" fmla="*/ 144652 w 176835"/>
                <a:gd name="connsiteY8" fmla="*/ 15806 h 79611"/>
                <a:gd name="connsiteX9" fmla="*/ 115227 w 176835"/>
                <a:gd name="connsiteY9" fmla="*/ 3186 h 79611"/>
                <a:gd name="connsiteX10" fmla="*/ 39742 w 176835"/>
                <a:gd name="connsiteY10" fmla="*/ 5710 h 79611"/>
                <a:gd name="connsiteX11" fmla="*/ 15766 w 176835"/>
                <a:gd name="connsiteY11" fmla="*/ 58653 h 79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6835" h="79611">
                  <a:moveTo>
                    <a:pt x="15766" y="58653"/>
                  </a:moveTo>
                  <a:cubicBezTo>
                    <a:pt x="21301" y="61647"/>
                    <a:pt x="27393" y="63483"/>
                    <a:pt x="33662" y="64045"/>
                  </a:cubicBezTo>
                  <a:cubicBezTo>
                    <a:pt x="59560" y="67589"/>
                    <a:pt x="85934" y="64630"/>
                    <a:pt x="110409" y="55441"/>
                  </a:cubicBezTo>
                  <a:cubicBezTo>
                    <a:pt x="115055" y="65507"/>
                    <a:pt x="123917" y="73004"/>
                    <a:pt x="134614" y="75918"/>
                  </a:cubicBezTo>
                  <a:cubicBezTo>
                    <a:pt x="145180" y="78712"/>
                    <a:pt x="156101" y="79927"/>
                    <a:pt x="167022" y="79532"/>
                  </a:cubicBezTo>
                  <a:cubicBezTo>
                    <a:pt x="169437" y="79813"/>
                    <a:pt x="171875" y="79348"/>
                    <a:pt x="174020" y="78212"/>
                  </a:cubicBezTo>
                  <a:cubicBezTo>
                    <a:pt x="178896" y="74943"/>
                    <a:pt x="176544" y="67429"/>
                    <a:pt x="173676" y="62267"/>
                  </a:cubicBezTo>
                  <a:lnTo>
                    <a:pt x="159566" y="36742"/>
                  </a:lnTo>
                  <a:cubicBezTo>
                    <a:pt x="155826" y="28964"/>
                    <a:pt x="150778" y="21886"/>
                    <a:pt x="144652" y="15806"/>
                  </a:cubicBezTo>
                  <a:cubicBezTo>
                    <a:pt x="136123" y="9089"/>
                    <a:pt x="125970" y="4735"/>
                    <a:pt x="115227" y="3186"/>
                  </a:cubicBezTo>
                  <a:cubicBezTo>
                    <a:pt x="90207" y="-1792"/>
                    <a:pt x="64372" y="-926"/>
                    <a:pt x="39742" y="5710"/>
                  </a:cubicBezTo>
                  <a:cubicBezTo>
                    <a:pt x="13357" y="12708"/>
                    <a:pt x="-20370" y="36799"/>
                    <a:pt x="15766" y="58653"/>
                  </a:cubicBezTo>
                  <a:close/>
                </a:path>
              </a:pathLst>
            </a:custGeom>
            <a:solidFill>
              <a:srgbClr val="000000">
                <a:alpha val="10000"/>
              </a:srgbClr>
            </a:solidFill>
            <a:ln w="5726" cap="flat">
              <a:noFill/>
              <a:prstDash val="solid"/>
              <a:miter/>
            </a:ln>
          </p:spPr>
          <p:txBody>
            <a:bodyPr rtlCol="0" anchor="ctr"/>
            <a:lstStyle/>
            <a:p>
              <a:endParaRPr lang="en-ID"/>
            </a:p>
          </p:txBody>
        </p:sp>
        <p:sp>
          <p:nvSpPr>
            <p:cNvPr id="176" name="Bentuk Bebas: Bentuk 175">
              <a:extLst>
                <a:ext uri="{FF2B5EF4-FFF2-40B4-BE49-F238E27FC236}">
                  <a16:creationId xmlns:a16="http://schemas.microsoft.com/office/drawing/2014/main" id="{51B6C303-AB13-42D6-A1C3-A05DC2578144}"/>
                </a:ext>
              </a:extLst>
            </p:cNvPr>
            <p:cNvSpPr/>
            <p:nvPr/>
          </p:nvSpPr>
          <p:spPr>
            <a:xfrm>
              <a:off x="4893052" y="4490608"/>
              <a:ext cx="176835" cy="79611"/>
            </a:xfrm>
            <a:custGeom>
              <a:avLst/>
              <a:gdLst>
                <a:gd name="connsiteX0" fmla="*/ 15766 w 176835"/>
                <a:gd name="connsiteY0" fmla="*/ 58653 h 79611"/>
                <a:gd name="connsiteX1" fmla="*/ 33662 w 176835"/>
                <a:gd name="connsiteY1" fmla="*/ 64045 h 79611"/>
                <a:gd name="connsiteX2" fmla="*/ 110409 w 176835"/>
                <a:gd name="connsiteY2" fmla="*/ 55441 h 79611"/>
                <a:gd name="connsiteX3" fmla="*/ 134614 w 176835"/>
                <a:gd name="connsiteY3" fmla="*/ 75918 h 79611"/>
                <a:gd name="connsiteX4" fmla="*/ 167022 w 176835"/>
                <a:gd name="connsiteY4" fmla="*/ 79532 h 79611"/>
                <a:gd name="connsiteX5" fmla="*/ 174020 w 176835"/>
                <a:gd name="connsiteY5" fmla="*/ 78212 h 79611"/>
                <a:gd name="connsiteX6" fmla="*/ 173676 w 176835"/>
                <a:gd name="connsiteY6" fmla="*/ 62267 h 79611"/>
                <a:gd name="connsiteX7" fmla="*/ 159566 w 176835"/>
                <a:gd name="connsiteY7" fmla="*/ 36742 h 79611"/>
                <a:gd name="connsiteX8" fmla="*/ 144652 w 176835"/>
                <a:gd name="connsiteY8" fmla="*/ 15805 h 79611"/>
                <a:gd name="connsiteX9" fmla="*/ 115227 w 176835"/>
                <a:gd name="connsiteY9" fmla="*/ 3187 h 79611"/>
                <a:gd name="connsiteX10" fmla="*/ 39742 w 176835"/>
                <a:gd name="connsiteY10" fmla="*/ 5711 h 79611"/>
                <a:gd name="connsiteX11" fmla="*/ 15766 w 176835"/>
                <a:gd name="connsiteY11" fmla="*/ 58653 h 79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6835" h="79611">
                  <a:moveTo>
                    <a:pt x="15766" y="58653"/>
                  </a:moveTo>
                  <a:cubicBezTo>
                    <a:pt x="21301" y="61647"/>
                    <a:pt x="27393" y="63482"/>
                    <a:pt x="33662" y="64045"/>
                  </a:cubicBezTo>
                  <a:cubicBezTo>
                    <a:pt x="59560" y="67589"/>
                    <a:pt x="85934" y="64630"/>
                    <a:pt x="110409" y="55441"/>
                  </a:cubicBezTo>
                  <a:cubicBezTo>
                    <a:pt x="115055" y="65507"/>
                    <a:pt x="123917" y="73004"/>
                    <a:pt x="134614" y="75918"/>
                  </a:cubicBezTo>
                  <a:cubicBezTo>
                    <a:pt x="145180" y="78711"/>
                    <a:pt x="156101" y="79927"/>
                    <a:pt x="167022" y="79532"/>
                  </a:cubicBezTo>
                  <a:cubicBezTo>
                    <a:pt x="169437" y="79813"/>
                    <a:pt x="171875" y="79348"/>
                    <a:pt x="174020" y="78212"/>
                  </a:cubicBezTo>
                  <a:cubicBezTo>
                    <a:pt x="178896" y="74943"/>
                    <a:pt x="176544" y="67429"/>
                    <a:pt x="173676" y="62267"/>
                  </a:cubicBezTo>
                  <a:lnTo>
                    <a:pt x="159566" y="36742"/>
                  </a:lnTo>
                  <a:cubicBezTo>
                    <a:pt x="155826" y="28964"/>
                    <a:pt x="150778" y="21886"/>
                    <a:pt x="144652" y="15805"/>
                  </a:cubicBezTo>
                  <a:cubicBezTo>
                    <a:pt x="136123" y="9089"/>
                    <a:pt x="125970" y="4735"/>
                    <a:pt x="115227" y="3187"/>
                  </a:cubicBezTo>
                  <a:cubicBezTo>
                    <a:pt x="90207" y="-1792"/>
                    <a:pt x="64372" y="-926"/>
                    <a:pt x="39742" y="5711"/>
                  </a:cubicBezTo>
                  <a:cubicBezTo>
                    <a:pt x="13357" y="12708"/>
                    <a:pt x="-20370" y="36799"/>
                    <a:pt x="15766" y="58653"/>
                  </a:cubicBezTo>
                  <a:close/>
                </a:path>
              </a:pathLst>
            </a:custGeom>
            <a:solidFill>
              <a:srgbClr val="814E4D"/>
            </a:solidFill>
            <a:ln w="5726" cap="flat">
              <a:noFill/>
              <a:prstDash val="solid"/>
              <a:miter/>
            </a:ln>
          </p:spPr>
          <p:txBody>
            <a:bodyPr rtlCol="0" anchor="ctr"/>
            <a:lstStyle/>
            <a:p>
              <a:endParaRPr lang="en-ID"/>
            </a:p>
          </p:txBody>
        </p:sp>
        <p:sp>
          <p:nvSpPr>
            <p:cNvPr id="177" name="Bentuk Bebas: Bentuk 176">
              <a:extLst>
                <a:ext uri="{FF2B5EF4-FFF2-40B4-BE49-F238E27FC236}">
                  <a16:creationId xmlns:a16="http://schemas.microsoft.com/office/drawing/2014/main" id="{AFCA1703-042B-4023-A154-22B6CD87DE22}"/>
                </a:ext>
              </a:extLst>
            </p:cNvPr>
            <p:cNvSpPr/>
            <p:nvPr/>
          </p:nvSpPr>
          <p:spPr>
            <a:xfrm>
              <a:off x="5061336" y="4585684"/>
              <a:ext cx="17551" cy="32924"/>
            </a:xfrm>
            <a:custGeom>
              <a:avLst/>
              <a:gdLst>
                <a:gd name="connsiteX0" fmla="*/ 17552 w 17551"/>
                <a:gd name="connsiteY0" fmla="*/ 16462 h 32924"/>
                <a:gd name="connsiteX1" fmla="*/ 8776 w 17551"/>
                <a:gd name="connsiteY1" fmla="*/ 32924 h 32924"/>
                <a:gd name="connsiteX2" fmla="*/ 0 w 17551"/>
                <a:gd name="connsiteY2" fmla="*/ 16462 h 32924"/>
                <a:gd name="connsiteX3" fmla="*/ 8776 w 17551"/>
                <a:gd name="connsiteY3" fmla="*/ 0 h 32924"/>
                <a:gd name="connsiteX4" fmla="*/ 17552 w 17551"/>
                <a:gd name="connsiteY4" fmla="*/ 16462 h 3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1" h="32924">
                  <a:moveTo>
                    <a:pt x="17552" y="16462"/>
                  </a:moveTo>
                  <a:cubicBezTo>
                    <a:pt x="17552" y="25554"/>
                    <a:pt x="13623" y="32924"/>
                    <a:pt x="8776" y="32924"/>
                  </a:cubicBezTo>
                  <a:cubicBezTo>
                    <a:pt x="3929" y="32924"/>
                    <a:pt x="0" y="25554"/>
                    <a:pt x="0" y="16462"/>
                  </a:cubicBezTo>
                  <a:cubicBezTo>
                    <a:pt x="0" y="7370"/>
                    <a:pt x="3929" y="0"/>
                    <a:pt x="8776" y="0"/>
                  </a:cubicBezTo>
                  <a:cubicBezTo>
                    <a:pt x="13623" y="0"/>
                    <a:pt x="17552" y="7371"/>
                    <a:pt x="17552" y="16462"/>
                  </a:cubicBezTo>
                  <a:close/>
                </a:path>
              </a:pathLst>
            </a:custGeom>
            <a:solidFill>
              <a:srgbClr val="FDB797"/>
            </a:solidFill>
            <a:ln w="5726" cap="flat">
              <a:noFill/>
              <a:prstDash val="solid"/>
              <a:miter/>
            </a:ln>
          </p:spPr>
          <p:txBody>
            <a:bodyPr rtlCol="0" anchor="ctr"/>
            <a:lstStyle/>
            <a:p>
              <a:endParaRPr lang="en-ID"/>
            </a:p>
          </p:txBody>
        </p:sp>
        <p:sp>
          <p:nvSpPr>
            <p:cNvPr id="178" name="Bentuk Bebas: Bentuk 177">
              <a:extLst>
                <a:ext uri="{FF2B5EF4-FFF2-40B4-BE49-F238E27FC236}">
                  <a16:creationId xmlns:a16="http://schemas.microsoft.com/office/drawing/2014/main" id="{00C55140-69A4-4164-9D37-5473443AC5FB}"/>
                </a:ext>
              </a:extLst>
            </p:cNvPr>
            <p:cNvSpPr/>
            <p:nvPr/>
          </p:nvSpPr>
          <p:spPr>
            <a:xfrm>
              <a:off x="4861268" y="4585684"/>
              <a:ext cx="17551" cy="32924"/>
            </a:xfrm>
            <a:custGeom>
              <a:avLst/>
              <a:gdLst>
                <a:gd name="connsiteX0" fmla="*/ 17552 w 17551"/>
                <a:gd name="connsiteY0" fmla="*/ 16462 h 32924"/>
                <a:gd name="connsiteX1" fmla="*/ 8776 w 17551"/>
                <a:gd name="connsiteY1" fmla="*/ 32924 h 32924"/>
                <a:gd name="connsiteX2" fmla="*/ 0 w 17551"/>
                <a:gd name="connsiteY2" fmla="*/ 16462 h 32924"/>
                <a:gd name="connsiteX3" fmla="*/ 8776 w 17551"/>
                <a:gd name="connsiteY3" fmla="*/ 0 h 32924"/>
                <a:gd name="connsiteX4" fmla="*/ 17552 w 17551"/>
                <a:gd name="connsiteY4" fmla="*/ 16462 h 3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1" h="32924">
                  <a:moveTo>
                    <a:pt x="17552" y="16462"/>
                  </a:moveTo>
                  <a:cubicBezTo>
                    <a:pt x="17552" y="25554"/>
                    <a:pt x="13623" y="32924"/>
                    <a:pt x="8776" y="32924"/>
                  </a:cubicBezTo>
                  <a:cubicBezTo>
                    <a:pt x="3929" y="32924"/>
                    <a:pt x="0" y="25554"/>
                    <a:pt x="0" y="16462"/>
                  </a:cubicBezTo>
                  <a:cubicBezTo>
                    <a:pt x="0" y="7370"/>
                    <a:pt x="3929" y="0"/>
                    <a:pt x="8776" y="0"/>
                  </a:cubicBezTo>
                  <a:cubicBezTo>
                    <a:pt x="13622" y="0"/>
                    <a:pt x="17552" y="7371"/>
                    <a:pt x="17552" y="16462"/>
                  </a:cubicBezTo>
                  <a:close/>
                </a:path>
              </a:pathLst>
            </a:custGeom>
            <a:solidFill>
              <a:srgbClr val="FDB797"/>
            </a:solidFill>
            <a:ln w="5726" cap="flat">
              <a:noFill/>
              <a:prstDash val="solid"/>
              <a:miter/>
            </a:ln>
          </p:spPr>
          <p:txBody>
            <a:bodyPr rtlCol="0" anchor="ctr"/>
            <a:lstStyle/>
            <a:p>
              <a:endParaRPr lang="en-ID"/>
            </a:p>
          </p:txBody>
        </p:sp>
        <p:sp>
          <p:nvSpPr>
            <p:cNvPr id="179" name="Bentuk Bebas: Bentuk 178">
              <a:extLst>
                <a:ext uri="{FF2B5EF4-FFF2-40B4-BE49-F238E27FC236}">
                  <a16:creationId xmlns:a16="http://schemas.microsoft.com/office/drawing/2014/main" id="{5A03A1F2-D948-40A0-9401-F0EB935D2A2E}"/>
                </a:ext>
              </a:extLst>
            </p:cNvPr>
            <p:cNvSpPr/>
            <p:nvPr/>
          </p:nvSpPr>
          <p:spPr>
            <a:xfrm>
              <a:off x="5216321" y="4448251"/>
              <a:ext cx="48411" cy="48411"/>
            </a:xfrm>
            <a:custGeom>
              <a:avLst/>
              <a:gdLst>
                <a:gd name="connsiteX0" fmla="*/ 48411 w 48411"/>
                <a:gd name="connsiteY0" fmla="*/ 24206 h 48411"/>
                <a:gd name="connsiteX1" fmla="*/ 24206 w 48411"/>
                <a:gd name="connsiteY1" fmla="*/ 48411 h 48411"/>
                <a:gd name="connsiteX2" fmla="*/ 0 w 48411"/>
                <a:gd name="connsiteY2" fmla="*/ 24206 h 48411"/>
                <a:gd name="connsiteX3" fmla="*/ 24206 w 48411"/>
                <a:gd name="connsiteY3" fmla="*/ 0 h 48411"/>
                <a:gd name="connsiteX4" fmla="*/ 48411 w 48411"/>
                <a:gd name="connsiteY4" fmla="*/ 24206 h 48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11" h="48411">
                  <a:moveTo>
                    <a:pt x="48411" y="24206"/>
                  </a:moveTo>
                  <a:cubicBezTo>
                    <a:pt x="48411" y="37574"/>
                    <a:pt x="37574" y="48411"/>
                    <a:pt x="24206" y="48411"/>
                  </a:cubicBezTo>
                  <a:cubicBezTo>
                    <a:pt x="10837" y="48411"/>
                    <a:pt x="0" y="37574"/>
                    <a:pt x="0" y="24206"/>
                  </a:cubicBezTo>
                  <a:cubicBezTo>
                    <a:pt x="0" y="10837"/>
                    <a:pt x="10837" y="0"/>
                    <a:pt x="24206" y="0"/>
                  </a:cubicBezTo>
                  <a:cubicBezTo>
                    <a:pt x="37574" y="0"/>
                    <a:pt x="48411" y="10837"/>
                    <a:pt x="48411" y="24206"/>
                  </a:cubicBezTo>
                  <a:close/>
                </a:path>
              </a:pathLst>
            </a:custGeom>
            <a:solidFill>
              <a:srgbClr val="FDB797"/>
            </a:solidFill>
            <a:ln w="5726" cap="flat">
              <a:noFill/>
              <a:prstDash val="solid"/>
              <a:miter/>
            </a:ln>
          </p:spPr>
          <p:txBody>
            <a:bodyPr rtlCol="0" anchor="ctr"/>
            <a:lstStyle/>
            <a:p>
              <a:endParaRPr lang="en-ID"/>
            </a:p>
          </p:txBody>
        </p:sp>
        <p:sp>
          <p:nvSpPr>
            <p:cNvPr id="180" name="Bentuk Bebas: Bentuk 179">
              <a:extLst>
                <a:ext uri="{FF2B5EF4-FFF2-40B4-BE49-F238E27FC236}">
                  <a16:creationId xmlns:a16="http://schemas.microsoft.com/office/drawing/2014/main" id="{A5E1F584-0852-4F80-9E93-70C8C0936575}"/>
                </a:ext>
              </a:extLst>
            </p:cNvPr>
            <p:cNvSpPr/>
            <p:nvPr/>
          </p:nvSpPr>
          <p:spPr>
            <a:xfrm>
              <a:off x="4871191" y="4617518"/>
              <a:ext cx="198979" cy="86071"/>
            </a:xfrm>
            <a:custGeom>
              <a:avLst/>
              <a:gdLst>
                <a:gd name="connsiteX0" fmla="*/ 101124 w 198979"/>
                <a:gd name="connsiteY0" fmla="*/ 24206 h 86071"/>
                <a:gd name="connsiteX1" fmla="*/ 0 w 198979"/>
                <a:gd name="connsiteY1" fmla="*/ 0 h 86071"/>
                <a:gd name="connsiteX2" fmla="*/ 9694 w 198979"/>
                <a:gd name="connsiteY2" fmla="*/ 32179 h 86071"/>
                <a:gd name="connsiteX3" fmla="*/ 146352 w 198979"/>
                <a:gd name="connsiteY3" fmla="*/ 74332 h 86071"/>
                <a:gd name="connsiteX4" fmla="*/ 198979 w 198979"/>
                <a:gd name="connsiteY4" fmla="*/ 746 h 86071"/>
                <a:gd name="connsiteX5" fmla="*/ 101124 w 198979"/>
                <a:gd name="connsiteY5" fmla="*/ 24206 h 86071"/>
                <a:gd name="connsiteX6" fmla="*/ 98945 w 198979"/>
                <a:gd name="connsiteY6" fmla="*/ 50591 h 86071"/>
                <a:gd name="connsiteX7" fmla="*/ 79156 w 198979"/>
                <a:gd name="connsiteY7" fmla="*/ 37398 h 86071"/>
                <a:gd name="connsiteX8" fmla="*/ 98945 w 198979"/>
                <a:gd name="connsiteY8" fmla="*/ 32982 h 86071"/>
                <a:gd name="connsiteX9" fmla="*/ 118734 w 198979"/>
                <a:gd name="connsiteY9" fmla="*/ 37398 h 86071"/>
                <a:gd name="connsiteX10" fmla="*/ 98887 w 198979"/>
                <a:gd name="connsiteY10" fmla="*/ 50591 h 86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8979" h="86071">
                  <a:moveTo>
                    <a:pt x="101124" y="24206"/>
                  </a:moveTo>
                  <a:cubicBezTo>
                    <a:pt x="101124" y="24206"/>
                    <a:pt x="43765" y="43995"/>
                    <a:pt x="0" y="0"/>
                  </a:cubicBezTo>
                  <a:cubicBezTo>
                    <a:pt x="0" y="0"/>
                    <a:pt x="3556" y="14569"/>
                    <a:pt x="9694" y="32179"/>
                  </a:cubicBezTo>
                  <a:cubicBezTo>
                    <a:pt x="35792" y="81553"/>
                    <a:pt x="96971" y="100430"/>
                    <a:pt x="146352" y="74332"/>
                  </a:cubicBezTo>
                  <a:cubicBezTo>
                    <a:pt x="174498" y="59459"/>
                    <a:pt x="194000" y="32190"/>
                    <a:pt x="198979" y="746"/>
                  </a:cubicBezTo>
                  <a:cubicBezTo>
                    <a:pt x="188482" y="6482"/>
                    <a:pt x="113342" y="42561"/>
                    <a:pt x="101124" y="24206"/>
                  </a:cubicBezTo>
                  <a:close/>
                  <a:moveTo>
                    <a:pt x="98945" y="50591"/>
                  </a:moveTo>
                  <a:cubicBezTo>
                    <a:pt x="87989" y="50591"/>
                    <a:pt x="79156" y="42274"/>
                    <a:pt x="79156" y="37398"/>
                  </a:cubicBezTo>
                  <a:cubicBezTo>
                    <a:pt x="79156" y="32523"/>
                    <a:pt x="87989" y="32982"/>
                    <a:pt x="98945" y="32982"/>
                  </a:cubicBezTo>
                  <a:cubicBezTo>
                    <a:pt x="109900" y="32982"/>
                    <a:pt x="118734" y="32523"/>
                    <a:pt x="118734" y="37398"/>
                  </a:cubicBezTo>
                  <a:cubicBezTo>
                    <a:pt x="118734" y="42274"/>
                    <a:pt x="109786" y="50591"/>
                    <a:pt x="98887" y="50591"/>
                  </a:cubicBezTo>
                  <a:close/>
                </a:path>
              </a:pathLst>
            </a:custGeom>
            <a:solidFill>
              <a:srgbClr val="814E4D"/>
            </a:solidFill>
            <a:ln w="5726" cap="flat">
              <a:noFill/>
              <a:prstDash val="solid"/>
              <a:miter/>
            </a:ln>
          </p:spPr>
          <p:txBody>
            <a:bodyPr rtlCol="0" anchor="ctr"/>
            <a:lstStyle/>
            <a:p>
              <a:endParaRPr lang="en-ID"/>
            </a:p>
          </p:txBody>
        </p:sp>
        <p:sp>
          <p:nvSpPr>
            <p:cNvPr id="181" name="Bentuk Bebas: Bentuk 180">
              <a:extLst>
                <a:ext uri="{FF2B5EF4-FFF2-40B4-BE49-F238E27FC236}">
                  <a16:creationId xmlns:a16="http://schemas.microsoft.com/office/drawing/2014/main" id="{B1BB6EB3-28F5-4FA5-998D-81521F8753E5}"/>
                </a:ext>
              </a:extLst>
            </p:cNvPr>
            <p:cNvSpPr/>
            <p:nvPr/>
          </p:nvSpPr>
          <p:spPr>
            <a:xfrm>
              <a:off x="5023823" y="4472456"/>
              <a:ext cx="225479" cy="325398"/>
            </a:xfrm>
            <a:custGeom>
              <a:avLst/>
              <a:gdLst>
                <a:gd name="connsiteX0" fmla="*/ 0 w 225479"/>
                <a:gd name="connsiteY0" fmla="*/ 259550 h 325398"/>
                <a:gd name="connsiteX1" fmla="*/ 190318 w 225479"/>
                <a:gd name="connsiteY1" fmla="*/ 0 h 325398"/>
                <a:gd name="connsiteX2" fmla="*/ 225479 w 225479"/>
                <a:gd name="connsiteY2" fmla="*/ 21969 h 325398"/>
                <a:gd name="connsiteX3" fmla="*/ 20994 w 225479"/>
                <a:gd name="connsiteY3" fmla="*/ 325399 h 325398"/>
              </a:gdLst>
              <a:ahLst/>
              <a:cxnLst>
                <a:cxn ang="0">
                  <a:pos x="connsiteX0" y="connsiteY0"/>
                </a:cxn>
                <a:cxn ang="0">
                  <a:pos x="connsiteX1" y="connsiteY1"/>
                </a:cxn>
                <a:cxn ang="0">
                  <a:pos x="connsiteX2" y="connsiteY2"/>
                </a:cxn>
                <a:cxn ang="0">
                  <a:pos x="connsiteX3" y="connsiteY3"/>
                </a:cxn>
              </a:cxnLst>
              <a:rect l="l" t="t" r="r" b="b"/>
              <a:pathLst>
                <a:path w="225479" h="325398">
                  <a:moveTo>
                    <a:pt x="0" y="259550"/>
                  </a:moveTo>
                  <a:cubicBezTo>
                    <a:pt x="0" y="259550"/>
                    <a:pt x="117759" y="193472"/>
                    <a:pt x="190318" y="0"/>
                  </a:cubicBezTo>
                  <a:lnTo>
                    <a:pt x="225479" y="21969"/>
                  </a:lnTo>
                  <a:cubicBezTo>
                    <a:pt x="225479" y="21969"/>
                    <a:pt x="167202" y="268613"/>
                    <a:pt x="20994" y="325399"/>
                  </a:cubicBezTo>
                  <a:close/>
                </a:path>
              </a:pathLst>
            </a:custGeom>
            <a:solidFill>
              <a:srgbClr val="6C63FF"/>
            </a:solidFill>
            <a:ln w="5726" cap="flat">
              <a:noFill/>
              <a:prstDash val="solid"/>
              <a:miter/>
            </a:ln>
          </p:spPr>
          <p:txBody>
            <a:bodyPr rtlCol="0" anchor="ctr"/>
            <a:lstStyle/>
            <a:p>
              <a:endParaRPr lang="en-ID"/>
            </a:p>
          </p:txBody>
        </p:sp>
        <p:sp>
          <p:nvSpPr>
            <p:cNvPr id="182" name="Bentuk Bebas: Bentuk 181">
              <a:extLst>
                <a:ext uri="{FF2B5EF4-FFF2-40B4-BE49-F238E27FC236}">
                  <a16:creationId xmlns:a16="http://schemas.microsoft.com/office/drawing/2014/main" id="{A5B7B9EA-A196-4A02-AD3A-ACC2F32F09EE}"/>
                </a:ext>
              </a:extLst>
            </p:cNvPr>
            <p:cNvSpPr/>
            <p:nvPr/>
          </p:nvSpPr>
          <p:spPr>
            <a:xfrm>
              <a:off x="4675424" y="4448251"/>
              <a:ext cx="48411" cy="48411"/>
            </a:xfrm>
            <a:custGeom>
              <a:avLst/>
              <a:gdLst>
                <a:gd name="connsiteX0" fmla="*/ 48411 w 48411"/>
                <a:gd name="connsiteY0" fmla="*/ 24206 h 48411"/>
                <a:gd name="connsiteX1" fmla="*/ 24206 w 48411"/>
                <a:gd name="connsiteY1" fmla="*/ 48411 h 48411"/>
                <a:gd name="connsiteX2" fmla="*/ 0 w 48411"/>
                <a:gd name="connsiteY2" fmla="*/ 24206 h 48411"/>
                <a:gd name="connsiteX3" fmla="*/ 24206 w 48411"/>
                <a:gd name="connsiteY3" fmla="*/ 0 h 48411"/>
                <a:gd name="connsiteX4" fmla="*/ 48411 w 48411"/>
                <a:gd name="connsiteY4" fmla="*/ 24206 h 48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11" h="48411">
                  <a:moveTo>
                    <a:pt x="48411" y="24206"/>
                  </a:moveTo>
                  <a:cubicBezTo>
                    <a:pt x="48411" y="37574"/>
                    <a:pt x="37574" y="48411"/>
                    <a:pt x="24206" y="48411"/>
                  </a:cubicBezTo>
                  <a:cubicBezTo>
                    <a:pt x="10837" y="48411"/>
                    <a:pt x="0" y="37574"/>
                    <a:pt x="0" y="24206"/>
                  </a:cubicBezTo>
                  <a:cubicBezTo>
                    <a:pt x="0" y="10837"/>
                    <a:pt x="10837" y="0"/>
                    <a:pt x="24206" y="0"/>
                  </a:cubicBezTo>
                  <a:cubicBezTo>
                    <a:pt x="37574" y="0"/>
                    <a:pt x="48411" y="10837"/>
                    <a:pt x="48411" y="24206"/>
                  </a:cubicBezTo>
                  <a:close/>
                </a:path>
              </a:pathLst>
            </a:custGeom>
            <a:solidFill>
              <a:srgbClr val="FDB797"/>
            </a:solidFill>
            <a:ln w="5726" cap="flat">
              <a:noFill/>
              <a:prstDash val="solid"/>
              <a:miter/>
            </a:ln>
          </p:spPr>
          <p:txBody>
            <a:bodyPr rtlCol="0" anchor="ctr"/>
            <a:lstStyle/>
            <a:p>
              <a:endParaRPr lang="en-ID"/>
            </a:p>
          </p:txBody>
        </p:sp>
        <p:sp>
          <p:nvSpPr>
            <p:cNvPr id="183" name="Bentuk Bebas: Bentuk 182">
              <a:extLst>
                <a:ext uri="{FF2B5EF4-FFF2-40B4-BE49-F238E27FC236}">
                  <a16:creationId xmlns:a16="http://schemas.microsoft.com/office/drawing/2014/main" id="{7D65BD02-C1B8-4EDA-95F4-F202213A64A9}"/>
                </a:ext>
              </a:extLst>
            </p:cNvPr>
            <p:cNvSpPr/>
            <p:nvPr/>
          </p:nvSpPr>
          <p:spPr>
            <a:xfrm>
              <a:off x="4690853" y="4472456"/>
              <a:ext cx="225478" cy="325398"/>
            </a:xfrm>
            <a:custGeom>
              <a:avLst/>
              <a:gdLst>
                <a:gd name="connsiteX0" fmla="*/ 225479 w 225478"/>
                <a:gd name="connsiteY0" fmla="*/ 259550 h 325398"/>
                <a:gd name="connsiteX1" fmla="*/ 35161 w 225478"/>
                <a:gd name="connsiteY1" fmla="*/ 0 h 325398"/>
                <a:gd name="connsiteX2" fmla="*/ 0 w 225478"/>
                <a:gd name="connsiteY2" fmla="*/ 21969 h 325398"/>
                <a:gd name="connsiteX3" fmla="*/ 204486 w 225478"/>
                <a:gd name="connsiteY3" fmla="*/ 325399 h 325398"/>
              </a:gdLst>
              <a:ahLst/>
              <a:cxnLst>
                <a:cxn ang="0">
                  <a:pos x="connsiteX0" y="connsiteY0"/>
                </a:cxn>
                <a:cxn ang="0">
                  <a:pos x="connsiteX1" y="connsiteY1"/>
                </a:cxn>
                <a:cxn ang="0">
                  <a:pos x="connsiteX2" y="connsiteY2"/>
                </a:cxn>
                <a:cxn ang="0">
                  <a:pos x="connsiteX3" y="connsiteY3"/>
                </a:cxn>
              </a:cxnLst>
              <a:rect l="l" t="t" r="r" b="b"/>
              <a:pathLst>
                <a:path w="225478" h="325398">
                  <a:moveTo>
                    <a:pt x="225479" y="259550"/>
                  </a:moveTo>
                  <a:cubicBezTo>
                    <a:pt x="225479" y="259550"/>
                    <a:pt x="107721" y="193472"/>
                    <a:pt x="35161" y="0"/>
                  </a:cubicBezTo>
                  <a:lnTo>
                    <a:pt x="0" y="21969"/>
                  </a:lnTo>
                  <a:cubicBezTo>
                    <a:pt x="0" y="21969"/>
                    <a:pt x="58277" y="268613"/>
                    <a:pt x="204486" y="325399"/>
                  </a:cubicBezTo>
                  <a:close/>
                </a:path>
              </a:pathLst>
            </a:custGeom>
            <a:solidFill>
              <a:srgbClr val="6C63FF"/>
            </a:solidFill>
            <a:ln w="5726" cap="flat">
              <a:noFill/>
              <a:prstDash val="solid"/>
              <a:miter/>
            </a:ln>
          </p:spPr>
          <p:txBody>
            <a:bodyPr rtlCol="0" anchor="ctr"/>
            <a:lstStyle/>
            <a:p>
              <a:endParaRPr lang="en-ID"/>
            </a:p>
          </p:txBody>
        </p:sp>
        <p:sp>
          <p:nvSpPr>
            <p:cNvPr id="184" name="Bentuk Bebas: Bentuk 183">
              <a:extLst>
                <a:ext uri="{FF2B5EF4-FFF2-40B4-BE49-F238E27FC236}">
                  <a16:creationId xmlns:a16="http://schemas.microsoft.com/office/drawing/2014/main" id="{47FB3B44-DECA-4E36-AA6F-B1B55FF8DB9E}"/>
                </a:ext>
              </a:extLst>
            </p:cNvPr>
            <p:cNvSpPr/>
            <p:nvPr/>
          </p:nvSpPr>
          <p:spPr>
            <a:xfrm>
              <a:off x="4873370" y="5499243"/>
              <a:ext cx="63725" cy="34988"/>
            </a:xfrm>
            <a:custGeom>
              <a:avLst/>
              <a:gdLst>
                <a:gd name="connsiteX0" fmla="*/ 31834 w 63725"/>
                <a:gd name="connsiteY0" fmla="*/ 0 h 34988"/>
                <a:gd name="connsiteX1" fmla="*/ 31834 w 63725"/>
                <a:gd name="connsiteY1" fmla="*/ 0 h 34988"/>
                <a:gd name="connsiteX2" fmla="*/ 63726 w 63725"/>
                <a:gd name="connsiteY2" fmla="*/ 31892 h 34988"/>
                <a:gd name="connsiteX3" fmla="*/ 63726 w 63725"/>
                <a:gd name="connsiteY3" fmla="*/ 34989 h 34988"/>
                <a:gd name="connsiteX4" fmla="*/ 63726 w 63725"/>
                <a:gd name="connsiteY4" fmla="*/ 34989 h 34988"/>
                <a:gd name="connsiteX5" fmla="*/ 0 w 63725"/>
                <a:gd name="connsiteY5" fmla="*/ 34989 h 34988"/>
                <a:gd name="connsiteX6" fmla="*/ 0 w 63725"/>
                <a:gd name="connsiteY6" fmla="*/ 34989 h 34988"/>
                <a:gd name="connsiteX7" fmla="*/ 0 w 63725"/>
                <a:gd name="connsiteY7" fmla="*/ 31719 h 34988"/>
                <a:gd name="connsiteX8" fmla="*/ 31834 w 63725"/>
                <a:gd name="connsiteY8" fmla="*/ 0 h 34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725" h="34988">
                  <a:moveTo>
                    <a:pt x="31834" y="0"/>
                  </a:moveTo>
                  <a:lnTo>
                    <a:pt x="31834" y="0"/>
                  </a:lnTo>
                  <a:cubicBezTo>
                    <a:pt x="49450" y="0"/>
                    <a:pt x="63726" y="14276"/>
                    <a:pt x="63726" y="31892"/>
                  </a:cubicBezTo>
                  <a:lnTo>
                    <a:pt x="63726" y="34989"/>
                  </a:lnTo>
                  <a:lnTo>
                    <a:pt x="63726" y="34989"/>
                  </a:lnTo>
                  <a:lnTo>
                    <a:pt x="0" y="34989"/>
                  </a:lnTo>
                  <a:lnTo>
                    <a:pt x="0" y="34989"/>
                  </a:lnTo>
                  <a:lnTo>
                    <a:pt x="0" y="31719"/>
                  </a:lnTo>
                  <a:cubicBezTo>
                    <a:pt x="92" y="14196"/>
                    <a:pt x="14311" y="29"/>
                    <a:pt x="31834" y="0"/>
                  </a:cubicBezTo>
                  <a:close/>
                </a:path>
              </a:pathLst>
            </a:custGeom>
            <a:solidFill>
              <a:srgbClr val="333333"/>
            </a:solidFill>
            <a:ln w="5726" cap="flat">
              <a:noFill/>
              <a:prstDash val="solid"/>
              <a:miter/>
            </a:ln>
          </p:spPr>
          <p:txBody>
            <a:bodyPr rtlCol="0" anchor="ctr"/>
            <a:lstStyle/>
            <a:p>
              <a:endParaRPr lang="en-ID"/>
            </a:p>
          </p:txBody>
        </p:sp>
        <p:sp>
          <p:nvSpPr>
            <p:cNvPr id="185" name="Bentuk Bebas: Bentuk 184">
              <a:extLst>
                <a:ext uri="{FF2B5EF4-FFF2-40B4-BE49-F238E27FC236}">
                  <a16:creationId xmlns:a16="http://schemas.microsoft.com/office/drawing/2014/main" id="{1715A2D2-4CAB-41F9-ADB9-317001859AE5}"/>
                </a:ext>
              </a:extLst>
            </p:cNvPr>
            <p:cNvSpPr/>
            <p:nvPr/>
          </p:nvSpPr>
          <p:spPr>
            <a:xfrm>
              <a:off x="5003059" y="5499243"/>
              <a:ext cx="63783" cy="34988"/>
            </a:xfrm>
            <a:custGeom>
              <a:avLst/>
              <a:gdLst>
                <a:gd name="connsiteX0" fmla="*/ 31892 w 63783"/>
                <a:gd name="connsiteY0" fmla="*/ 0 h 34988"/>
                <a:gd name="connsiteX1" fmla="*/ 31892 w 63783"/>
                <a:gd name="connsiteY1" fmla="*/ 0 h 34988"/>
                <a:gd name="connsiteX2" fmla="*/ 63783 w 63783"/>
                <a:gd name="connsiteY2" fmla="*/ 31892 h 34988"/>
                <a:gd name="connsiteX3" fmla="*/ 63783 w 63783"/>
                <a:gd name="connsiteY3" fmla="*/ 34989 h 34988"/>
                <a:gd name="connsiteX4" fmla="*/ 63783 w 63783"/>
                <a:gd name="connsiteY4" fmla="*/ 34989 h 34988"/>
                <a:gd name="connsiteX5" fmla="*/ 0 w 63783"/>
                <a:gd name="connsiteY5" fmla="*/ 34989 h 34988"/>
                <a:gd name="connsiteX6" fmla="*/ 0 w 63783"/>
                <a:gd name="connsiteY6" fmla="*/ 34989 h 34988"/>
                <a:gd name="connsiteX7" fmla="*/ 0 w 63783"/>
                <a:gd name="connsiteY7" fmla="*/ 31719 h 34988"/>
                <a:gd name="connsiteX8" fmla="*/ 31892 w 63783"/>
                <a:gd name="connsiteY8" fmla="*/ 0 h 34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783" h="34988">
                  <a:moveTo>
                    <a:pt x="31892" y="0"/>
                  </a:moveTo>
                  <a:lnTo>
                    <a:pt x="31892" y="0"/>
                  </a:lnTo>
                  <a:cubicBezTo>
                    <a:pt x="49507" y="0"/>
                    <a:pt x="63783" y="14276"/>
                    <a:pt x="63783" y="31892"/>
                  </a:cubicBezTo>
                  <a:lnTo>
                    <a:pt x="63783" y="34989"/>
                  </a:lnTo>
                  <a:lnTo>
                    <a:pt x="63783" y="34989"/>
                  </a:lnTo>
                  <a:lnTo>
                    <a:pt x="0" y="34989"/>
                  </a:lnTo>
                  <a:lnTo>
                    <a:pt x="0" y="34989"/>
                  </a:lnTo>
                  <a:lnTo>
                    <a:pt x="0" y="31719"/>
                  </a:lnTo>
                  <a:cubicBezTo>
                    <a:pt x="92" y="14173"/>
                    <a:pt x="14346" y="0"/>
                    <a:pt x="31892" y="0"/>
                  </a:cubicBezTo>
                  <a:close/>
                </a:path>
              </a:pathLst>
            </a:custGeom>
            <a:solidFill>
              <a:srgbClr val="333333"/>
            </a:solidFill>
            <a:ln w="5726" cap="flat">
              <a:noFill/>
              <a:prstDash val="solid"/>
              <a:miter/>
            </a:ln>
          </p:spPr>
          <p:txBody>
            <a:bodyPr rtlCol="0" anchor="ctr"/>
            <a:lstStyle/>
            <a:p>
              <a:endParaRPr lang="en-ID"/>
            </a:p>
          </p:txBody>
        </p:sp>
      </p:grpSp>
    </p:spTree>
    <p:extLst>
      <p:ext uri="{BB962C8B-B14F-4D97-AF65-F5344CB8AC3E}">
        <p14:creationId xmlns:p14="http://schemas.microsoft.com/office/powerpoint/2010/main" val="3233019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ersegi Panjang: Sudut Lengkung 8">
            <a:extLst>
              <a:ext uri="{FF2B5EF4-FFF2-40B4-BE49-F238E27FC236}">
                <a16:creationId xmlns:a16="http://schemas.microsoft.com/office/drawing/2014/main" id="{D142B493-DFD5-46AA-8F65-B4EFF97CD36D}"/>
              </a:ext>
            </a:extLst>
          </p:cNvPr>
          <p:cNvSpPr/>
          <p:nvPr/>
        </p:nvSpPr>
        <p:spPr>
          <a:xfrm>
            <a:off x="763834" y="2590462"/>
            <a:ext cx="2470867" cy="3006534"/>
          </a:xfrm>
          <a:prstGeom prst="roundRect">
            <a:avLst>
              <a:gd name="adj" fmla="val 4221"/>
            </a:avLst>
          </a:prstGeom>
          <a:gradFill flip="none" rotWithShape="1">
            <a:gsLst>
              <a:gs pos="0">
                <a:srgbClr val="1A1A47"/>
              </a:gs>
              <a:gs pos="100000">
                <a:srgbClr val="262668"/>
              </a:gs>
            </a:gsLst>
            <a:lin ang="2700000" scaled="1"/>
            <a:tileRect/>
          </a:gradFill>
          <a:ln w="3430" cap="flat">
            <a:noFill/>
            <a:prstDash val="solid"/>
            <a:miter/>
          </a:ln>
        </p:spPr>
        <p:txBody>
          <a:bodyPr rtlCol="0" anchor="ctr"/>
          <a:lstStyle/>
          <a:p>
            <a:pPr algn="l"/>
            <a:endParaRPr lang="en-ID"/>
          </a:p>
        </p:txBody>
      </p:sp>
      <p:sp>
        <p:nvSpPr>
          <p:cNvPr id="14" name="Kotak Teks 13">
            <a:extLst>
              <a:ext uri="{FF2B5EF4-FFF2-40B4-BE49-F238E27FC236}">
                <a16:creationId xmlns:a16="http://schemas.microsoft.com/office/drawing/2014/main" id="{F641DF26-57D4-4E58-AE7B-67DC6DB6E550}"/>
              </a:ext>
            </a:extLst>
          </p:cNvPr>
          <p:cNvSpPr txBox="1"/>
          <p:nvPr/>
        </p:nvSpPr>
        <p:spPr>
          <a:xfrm>
            <a:off x="1398270" y="4031957"/>
            <a:ext cx="1201995" cy="284180"/>
          </a:xfrm>
          <a:prstGeom prst="rect">
            <a:avLst/>
          </a:prstGeom>
          <a:noFill/>
        </p:spPr>
        <p:txBody>
          <a:bodyPr wrap="square" rtlCol="0">
            <a:spAutoFit/>
          </a:bodyPr>
          <a:lstStyle/>
          <a:p>
            <a:pPr algn="ctr">
              <a:lnSpc>
                <a:spcPct val="120000"/>
              </a:lnSpc>
            </a:pPr>
            <a:r>
              <a:rPr lang="en-US" sz="1100" spc="100">
                <a:solidFill>
                  <a:schemeClr val="bg1"/>
                </a:solidFill>
                <a:latin typeface="Poppins SemiBold" panose="00000700000000000000" pitchFamily="50" charset="0"/>
                <a:ea typeface="Roboto" panose="02000000000000000000" pitchFamily="2" charset="0"/>
                <a:cs typeface="Poppins SemiBold" panose="00000700000000000000" pitchFamily="50" charset="0"/>
              </a:rPr>
              <a:t>ACCESS</a:t>
            </a:r>
          </a:p>
        </p:txBody>
      </p:sp>
      <p:sp>
        <p:nvSpPr>
          <p:cNvPr id="15" name="Kotak Teks 14">
            <a:extLst>
              <a:ext uri="{FF2B5EF4-FFF2-40B4-BE49-F238E27FC236}">
                <a16:creationId xmlns:a16="http://schemas.microsoft.com/office/drawing/2014/main" id="{8A950DC5-5117-45E3-B8D3-AB3A4488A7AD}"/>
              </a:ext>
            </a:extLst>
          </p:cNvPr>
          <p:cNvSpPr txBox="1"/>
          <p:nvPr/>
        </p:nvSpPr>
        <p:spPr>
          <a:xfrm>
            <a:off x="890970" y="4356789"/>
            <a:ext cx="2216595" cy="824328"/>
          </a:xfrm>
          <a:prstGeom prst="rect">
            <a:avLst/>
          </a:prstGeom>
          <a:noFill/>
        </p:spPr>
        <p:txBody>
          <a:bodyPr wrap="square" rtlCol="0">
            <a:spAutoFit/>
          </a:bodyPr>
          <a:lstStyle/>
          <a:p>
            <a:pPr algn="ctr">
              <a:lnSpc>
                <a:spcPct val="150000"/>
              </a:lnSpc>
            </a:pPr>
            <a:r>
              <a:rPr lang="en-ID" sz="1100">
                <a:solidFill>
                  <a:schemeClr val="bg1"/>
                </a:solidFill>
                <a:latin typeface="Muli" pitchFamily="2" charset="77"/>
              </a:rPr>
              <a:t>Morbi tincidunt aue intedum velit euismod in pellenteque massa Velit alivet sagittis</a:t>
            </a:r>
          </a:p>
        </p:txBody>
      </p:sp>
      <p:sp>
        <p:nvSpPr>
          <p:cNvPr id="16" name="Oval 15">
            <a:extLst>
              <a:ext uri="{FF2B5EF4-FFF2-40B4-BE49-F238E27FC236}">
                <a16:creationId xmlns:a16="http://schemas.microsoft.com/office/drawing/2014/main" id="{80B30691-5CAF-42CF-A59D-E7B9D114250E}"/>
              </a:ext>
            </a:extLst>
          </p:cNvPr>
          <p:cNvSpPr/>
          <p:nvPr/>
        </p:nvSpPr>
        <p:spPr>
          <a:xfrm>
            <a:off x="947939" y="2363245"/>
            <a:ext cx="446371" cy="446371"/>
          </a:xfrm>
          <a:prstGeom prst="ellipse">
            <a:avLst/>
          </a:prstGeom>
          <a:solidFill>
            <a:schemeClr val="bg1"/>
          </a:solidFill>
          <a:ln w="6350" cap="flat">
            <a:noFill/>
            <a:prstDash val="solid"/>
            <a:miter/>
          </a:ln>
          <a:effectLst>
            <a:outerShdw blurRad="50800" dist="38100" dir="5400000" algn="t" rotWithShape="0">
              <a:srgbClr val="2D2D7D">
                <a:alpha val="14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sz="1100">
              <a:solidFill>
                <a:srgbClr val="262668"/>
              </a:solidFill>
              <a:latin typeface="Poppins SemiBold" panose="00000700000000000000" pitchFamily="2" charset="0"/>
              <a:cs typeface="Poppins SemiBold" panose="00000700000000000000" pitchFamily="2" charset="0"/>
            </a:endParaRPr>
          </a:p>
        </p:txBody>
      </p:sp>
      <p:sp>
        <p:nvSpPr>
          <p:cNvPr id="17" name="Oval 16">
            <a:extLst>
              <a:ext uri="{FF2B5EF4-FFF2-40B4-BE49-F238E27FC236}">
                <a16:creationId xmlns:a16="http://schemas.microsoft.com/office/drawing/2014/main" id="{704E4816-C67D-4080-A20D-692D92A32BA3}"/>
              </a:ext>
            </a:extLst>
          </p:cNvPr>
          <p:cNvSpPr/>
          <p:nvPr/>
        </p:nvSpPr>
        <p:spPr>
          <a:xfrm>
            <a:off x="1006431" y="2421737"/>
            <a:ext cx="329386" cy="329386"/>
          </a:xfrm>
          <a:prstGeom prst="ellipse">
            <a:avLst/>
          </a:prstGeom>
          <a:gradFill>
            <a:gsLst>
              <a:gs pos="0">
                <a:srgbClr val="FFB506"/>
              </a:gs>
              <a:gs pos="100000">
                <a:srgbClr val="EAA702"/>
              </a:gs>
            </a:gsLst>
            <a:lin ang="0" scaled="1"/>
          </a:gradFill>
          <a:ln w="720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a:solidFill>
                  <a:schemeClr val="bg1"/>
                </a:solidFill>
                <a:latin typeface="Poppins SemiBold" panose="00000700000000000000" pitchFamily="2" charset="0"/>
                <a:cs typeface="Poppins SemiBold" panose="00000700000000000000" pitchFamily="2" charset="0"/>
              </a:rPr>
              <a:t>1</a:t>
            </a:r>
            <a:endParaRPr lang="en-ID" sz="1000">
              <a:solidFill>
                <a:schemeClr val="bg1"/>
              </a:solidFill>
              <a:latin typeface="Poppins SemiBold" panose="00000700000000000000" pitchFamily="2" charset="0"/>
              <a:cs typeface="Poppins SemiBold" panose="00000700000000000000" pitchFamily="2" charset="0"/>
            </a:endParaRPr>
          </a:p>
        </p:txBody>
      </p:sp>
      <p:sp>
        <p:nvSpPr>
          <p:cNvPr id="26" name="Grafik 18" descr="Koneksi">
            <a:extLst>
              <a:ext uri="{FF2B5EF4-FFF2-40B4-BE49-F238E27FC236}">
                <a16:creationId xmlns:a16="http://schemas.microsoft.com/office/drawing/2014/main" id="{C9A48CD5-4584-4BA1-AE3C-E4702B5FBED7}"/>
              </a:ext>
            </a:extLst>
          </p:cNvPr>
          <p:cNvSpPr/>
          <p:nvPr/>
        </p:nvSpPr>
        <p:spPr>
          <a:xfrm>
            <a:off x="1592242" y="3059020"/>
            <a:ext cx="814050" cy="738553"/>
          </a:xfrm>
          <a:custGeom>
            <a:avLst/>
            <a:gdLst>
              <a:gd name="connsiteX0" fmla="*/ 733425 w 814050"/>
              <a:gd name="connsiteY0" fmla="*/ 289163 h 738553"/>
              <a:gd name="connsiteX1" fmla="*/ 724853 w 814050"/>
              <a:gd name="connsiteY1" fmla="*/ 289163 h 738553"/>
              <a:gd name="connsiteX2" fmla="*/ 700088 w 814050"/>
              <a:gd name="connsiteY2" fmla="*/ 222488 h 738553"/>
              <a:gd name="connsiteX3" fmla="*/ 745808 w 814050"/>
              <a:gd name="connsiteY3" fmla="*/ 60563 h 738553"/>
              <a:gd name="connsiteX4" fmla="*/ 583883 w 814050"/>
              <a:gd name="connsiteY4" fmla="*/ 14843 h 738553"/>
              <a:gd name="connsiteX5" fmla="*/ 527685 w 814050"/>
              <a:gd name="connsiteY5" fmla="*/ 87233 h 738553"/>
              <a:gd name="connsiteX6" fmla="*/ 439103 w 814050"/>
              <a:gd name="connsiteY6" fmla="*/ 77708 h 738553"/>
              <a:gd name="connsiteX7" fmla="*/ 351473 w 814050"/>
              <a:gd name="connsiteY7" fmla="*/ 12938 h 738553"/>
              <a:gd name="connsiteX8" fmla="*/ 285750 w 814050"/>
              <a:gd name="connsiteY8" fmla="*/ 89138 h 738553"/>
              <a:gd name="connsiteX9" fmla="*/ 296228 w 814050"/>
              <a:gd name="connsiteY9" fmla="*/ 128190 h 738553"/>
              <a:gd name="connsiteX10" fmla="*/ 189547 w 814050"/>
              <a:gd name="connsiteY10" fmla="*/ 232965 h 738553"/>
              <a:gd name="connsiteX11" fmla="*/ 119062 w 814050"/>
              <a:gd name="connsiteY11" fmla="*/ 209153 h 738553"/>
              <a:gd name="connsiteX12" fmla="*/ 0 w 814050"/>
              <a:gd name="connsiteY12" fmla="*/ 328215 h 738553"/>
              <a:gd name="connsiteX13" fmla="*/ 119062 w 814050"/>
              <a:gd name="connsiteY13" fmla="*/ 447278 h 738553"/>
              <a:gd name="connsiteX14" fmla="*/ 142875 w 814050"/>
              <a:gd name="connsiteY14" fmla="*/ 590153 h 738553"/>
              <a:gd name="connsiteX15" fmla="*/ 102870 w 814050"/>
              <a:gd name="connsiteY15" fmla="*/ 692070 h 738553"/>
              <a:gd name="connsiteX16" fmla="*/ 204788 w 814050"/>
              <a:gd name="connsiteY16" fmla="*/ 732075 h 738553"/>
              <a:gd name="connsiteX17" fmla="*/ 248603 w 814050"/>
              <a:gd name="connsiteY17" fmla="*/ 638730 h 738553"/>
              <a:gd name="connsiteX18" fmla="*/ 332423 w 814050"/>
              <a:gd name="connsiteY18" fmla="*/ 594915 h 738553"/>
              <a:gd name="connsiteX19" fmla="*/ 541020 w 814050"/>
              <a:gd name="connsiteY19" fmla="*/ 605393 h 738553"/>
              <a:gd name="connsiteX20" fmla="*/ 589598 w 814050"/>
              <a:gd name="connsiteY20" fmla="*/ 496808 h 738553"/>
              <a:gd name="connsiteX21" fmla="*/ 585788 w 814050"/>
              <a:gd name="connsiteY21" fmla="*/ 464423 h 738553"/>
              <a:gd name="connsiteX22" fmla="*/ 678180 w 814050"/>
              <a:gd name="connsiteY22" fmla="*/ 416798 h 738553"/>
              <a:gd name="connsiteX23" fmla="*/ 787718 w 814050"/>
              <a:gd name="connsiteY23" fmla="*/ 423465 h 738553"/>
              <a:gd name="connsiteX24" fmla="*/ 794385 w 814050"/>
              <a:gd name="connsiteY24" fmla="*/ 313928 h 738553"/>
              <a:gd name="connsiteX25" fmla="*/ 733425 w 814050"/>
              <a:gd name="connsiteY25" fmla="*/ 289163 h 738553"/>
              <a:gd name="connsiteX26" fmla="*/ 733425 w 814050"/>
              <a:gd name="connsiteY26" fmla="*/ 289163 h 738553"/>
              <a:gd name="connsiteX27" fmla="*/ 733425 w 814050"/>
              <a:gd name="connsiteY27" fmla="*/ 317738 h 738553"/>
              <a:gd name="connsiteX28" fmla="*/ 755333 w 814050"/>
              <a:gd name="connsiteY28" fmla="*/ 339645 h 738553"/>
              <a:gd name="connsiteX29" fmla="*/ 733425 w 814050"/>
              <a:gd name="connsiteY29" fmla="*/ 361553 h 738553"/>
              <a:gd name="connsiteX30" fmla="*/ 711518 w 814050"/>
              <a:gd name="connsiteY30" fmla="*/ 339645 h 738553"/>
              <a:gd name="connsiteX31" fmla="*/ 711518 w 814050"/>
              <a:gd name="connsiteY31" fmla="*/ 339645 h 738553"/>
              <a:gd name="connsiteX32" fmla="*/ 733425 w 814050"/>
              <a:gd name="connsiteY32" fmla="*/ 317738 h 738553"/>
              <a:gd name="connsiteX33" fmla="*/ 733425 w 814050"/>
              <a:gd name="connsiteY33" fmla="*/ 317738 h 738553"/>
              <a:gd name="connsiteX34" fmla="*/ 641985 w 814050"/>
              <a:gd name="connsiteY34" fmla="*/ 46275 h 738553"/>
              <a:gd name="connsiteX35" fmla="*/ 675323 w 814050"/>
              <a:gd name="connsiteY35" fmla="*/ 79613 h 738553"/>
              <a:gd name="connsiteX36" fmla="*/ 641985 w 814050"/>
              <a:gd name="connsiteY36" fmla="*/ 112950 h 738553"/>
              <a:gd name="connsiteX37" fmla="*/ 608648 w 814050"/>
              <a:gd name="connsiteY37" fmla="*/ 79613 h 738553"/>
              <a:gd name="connsiteX38" fmla="*/ 608648 w 814050"/>
              <a:gd name="connsiteY38" fmla="*/ 79613 h 738553"/>
              <a:gd name="connsiteX39" fmla="*/ 641985 w 814050"/>
              <a:gd name="connsiteY39" fmla="*/ 46275 h 738553"/>
              <a:gd name="connsiteX40" fmla="*/ 574358 w 814050"/>
              <a:gd name="connsiteY40" fmla="*/ 154860 h 738553"/>
              <a:gd name="connsiteX41" fmla="*/ 581025 w 814050"/>
              <a:gd name="connsiteY41" fmla="*/ 141525 h 738553"/>
              <a:gd name="connsiteX42" fmla="*/ 613410 w 814050"/>
              <a:gd name="connsiteY42" fmla="*/ 126285 h 738553"/>
              <a:gd name="connsiteX43" fmla="*/ 641033 w 814050"/>
              <a:gd name="connsiteY43" fmla="*/ 122475 h 738553"/>
              <a:gd name="connsiteX44" fmla="*/ 668655 w 814050"/>
              <a:gd name="connsiteY44" fmla="*/ 126285 h 738553"/>
              <a:gd name="connsiteX45" fmla="*/ 701040 w 814050"/>
              <a:gd name="connsiteY45" fmla="*/ 142478 h 738553"/>
              <a:gd name="connsiteX46" fmla="*/ 707708 w 814050"/>
              <a:gd name="connsiteY46" fmla="*/ 155813 h 738553"/>
              <a:gd name="connsiteX47" fmla="*/ 707708 w 814050"/>
              <a:gd name="connsiteY47" fmla="*/ 181530 h 738553"/>
              <a:gd name="connsiteX48" fmla="*/ 574358 w 814050"/>
              <a:gd name="connsiteY48" fmla="*/ 181530 h 738553"/>
              <a:gd name="connsiteX49" fmla="*/ 574358 w 814050"/>
              <a:gd name="connsiteY49" fmla="*/ 154860 h 738553"/>
              <a:gd name="connsiteX50" fmla="*/ 361950 w 814050"/>
              <a:gd name="connsiteY50" fmla="*/ 40560 h 738553"/>
              <a:gd name="connsiteX51" fmla="*/ 383858 w 814050"/>
              <a:gd name="connsiteY51" fmla="*/ 62468 h 738553"/>
              <a:gd name="connsiteX52" fmla="*/ 361950 w 814050"/>
              <a:gd name="connsiteY52" fmla="*/ 84375 h 738553"/>
              <a:gd name="connsiteX53" fmla="*/ 340043 w 814050"/>
              <a:gd name="connsiteY53" fmla="*/ 62468 h 738553"/>
              <a:gd name="connsiteX54" fmla="*/ 340043 w 814050"/>
              <a:gd name="connsiteY54" fmla="*/ 62468 h 738553"/>
              <a:gd name="connsiteX55" fmla="*/ 361950 w 814050"/>
              <a:gd name="connsiteY55" fmla="*/ 40560 h 738553"/>
              <a:gd name="connsiteX56" fmla="*/ 361950 w 814050"/>
              <a:gd name="connsiteY56" fmla="*/ 40560 h 738553"/>
              <a:gd name="connsiteX57" fmla="*/ 317183 w 814050"/>
              <a:gd name="connsiteY57" fmla="*/ 111998 h 738553"/>
              <a:gd name="connsiteX58" fmla="*/ 321945 w 814050"/>
              <a:gd name="connsiteY58" fmla="*/ 103425 h 738553"/>
              <a:gd name="connsiteX59" fmla="*/ 343853 w 814050"/>
              <a:gd name="connsiteY59" fmla="*/ 93900 h 738553"/>
              <a:gd name="connsiteX60" fmla="*/ 361950 w 814050"/>
              <a:gd name="connsiteY60" fmla="*/ 91043 h 738553"/>
              <a:gd name="connsiteX61" fmla="*/ 380048 w 814050"/>
              <a:gd name="connsiteY61" fmla="*/ 93900 h 738553"/>
              <a:gd name="connsiteX62" fmla="*/ 401003 w 814050"/>
              <a:gd name="connsiteY62" fmla="*/ 104378 h 738553"/>
              <a:gd name="connsiteX63" fmla="*/ 405765 w 814050"/>
              <a:gd name="connsiteY63" fmla="*/ 112950 h 738553"/>
              <a:gd name="connsiteX64" fmla="*/ 405765 w 814050"/>
              <a:gd name="connsiteY64" fmla="*/ 130095 h 738553"/>
              <a:gd name="connsiteX65" fmla="*/ 318135 w 814050"/>
              <a:gd name="connsiteY65" fmla="*/ 130095 h 738553"/>
              <a:gd name="connsiteX66" fmla="*/ 318135 w 814050"/>
              <a:gd name="connsiteY66" fmla="*/ 111998 h 738553"/>
              <a:gd name="connsiteX67" fmla="*/ 117158 w 814050"/>
              <a:gd name="connsiteY67" fmla="*/ 255825 h 738553"/>
              <a:gd name="connsiteX68" fmla="*/ 150495 w 814050"/>
              <a:gd name="connsiteY68" fmla="*/ 289163 h 738553"/>
              <a:gd name="connsiteX69" fmla="*/ 117158 w 814050"/>
              <a:gd name="connsiteY69" fmla="*/ 322500 h 738553"/>
              <a:gd name="connsiteX70" fmla="*/ 83820 w 814050"/>
              <a:gd name="connsiteY70" fmla="*/ 289163 h 738553"/>
              <a:gd name="connsiteX71" fmla="*/ 83820 w 814050"/>
              <a:gd name="connsiteY71" fmla="*/ 289163 h 738553"/>
              <a:gd name="connsiteX72" fmla="*/ 117158 w 814050"/>
              <a:gd name="connsiteY72" fmla="*/ 255825 h 738553"/>
              <a:gd name="connsiteX73" fmla="*/ 117158 w 814050"/>
              <a:gd name="connsiteY73" fmla="*/ 255825 h 738553"/>
              <a:gd name="connsiteX74" fmla="*/ 50482 w 814050"/>
              <a:gd name="connsiteY74" fmla="*/ 390128 h 738553"/>
              <a:gd name="connsiteX75" fmla="*/ 50482 w 814050"/>
              <a:gd name="connsiteY75" fmla="*/ 364410 h 738553"/>
              <a:gd name="connsiteX76" fmla="*/ 57150 w 814050"/>
              <a:gd name="connsiteY76" fmla="*/ 351075 h 738553"/>
              <a:gd name="connsiteX77" fmla="*/ 89535 w 814050"/>
              <a:gd name="connsiteY77" fmla="*/ 335835 h 738553"/>
              <a:gd name="connsiteX78" fmla="*/ 117158 w 814050"/>
              <a:gd name="connsiteY78" fmla="*/ 332025 h 738553"/>
              <a:gd name="connsiteX79" fmla="*/ 144780 w 814050"/>
              <a:gd name="connsiteY79" fmla="*/ 335835 h 738553"/>
              <a:gd name="connsiteX80" fmla="*/ 177165 w 814050"/>
              <a:gd name="connsiteY80" fmla="*/ 352028 h 738553"/>
              <a:gd name="connsiteX81" fmla="*/ 183833 w 814050"/>
              <a:gd name="connsiteY81" fmla="*/ 365363 h 738553"/>
              <a:gd name="connsiteX82" fmla="*/ 183833 w 814050"/>
              <a:gd name="connsiteY82" fmla="*/ 391080 h 738553"/>
              <a:gd name="connsiteX83" fmla="*/ 50482 w 814050"/>
              <a:gd name="connsiteY83" fmla="*/ 390128 h 738553"/>
              <a:gd name="connsiteX84" fmla="*/ 215265 w 814050"/>
              <a:gd name="connsiteY84" fmla="*/ 700643 h 738553"/>
              <a:gd name="connsiteX85" fmla="*/ 126683 w 814050"/>
              <a:gd name="connsiteY85" fmla="*/ 700643 h 738553"/>
              <a:gd name="connsiteX86" fmla="*/ 126683 w 814050"/>
              <a:gd name="connsiteY86" fmla="*/ 683498 h 738553"/>
              <a:gd name="connsiteX87" fmla="*/ 131445 w 814050"/>
              <a:gd name="connsiteY87" fmla="*/ 674925 h 738553"/>
              <a:gd name="connsiteX88" fmla="*/ 153353 w 814050"/>
              <a:gd name="connsiteY88" fmla="*/ 664448 h 738553"/>
              <a:gd name="connsiteX89" fmla="*/ 171450 w 814050"/>
              <a:gd name="connsiteY89" fmla="*/ 661590 h 738553"/>
              <a:gd name="connsiteX90" fmla="*/ 189547 w 814050"/>
              <a:gd name="connsiteY90" fmla="*/ 664448 h 738553"/>
              <a:gd name="connsiteX91" fmla="*/ 210503 w 814050"/>
              <a:gd name="connsiteY91" fmla="*/ 674925 h 738553"/>
              <a:gd name="connsiteX92" fmla="*/ 215265 w 814050"/>
              <a:gd name="connsiteY92" fmla="*/ 683498 h 738553"/>
              <a:gd name="connsiteX93" fmla="*/ 215265 w 814050"/>
              <a:gd name="connsiteY93" fmla="*/ 700643 h 738553"/>
              <a:gd name="connsiteX94" fmla="*/ 148590 w 814050"/>
              <a:gd name="connsiteY94" fmla="*/ 633968 h 738553"/>
              <a:gd name="connsiteX95" fmla="*/ 170497 w 814050"/>
              <a:gd name="connsiteY95" fmla="*/ 612060 h 738553"/>
              <a:gd name="connsiteX96" fmla="*/ 192405 w 814050"/>
              <a:gd name="connsiteY96" fmla="*/ 633968 h 738553"/>
              <a:gd name="connsiteX97" fmla="*/ 170497 w 814050"/>
              <a:gd name="connsiteY97" fmla="*/ 655875 h 738553"/>
              <a:gd name="connsiteX98" fmla="*/ 148590 w 814050"/>
              <a:gd name="connsiteY98" fmla="*/ 633968 h 738553"/>
              <a:gd name="connsiteX99" fmla="*/ 148590 w 814050"/>
              <a:gd name="connsiteY99" fmla="*/ 633968 h 738553"/>
              <a:gd name="connsiteX100" fmla="*/ 224790 w 814050"/>
              <a:gd name="connsiteY100" fmla="*/ 607298 h 738553"/>
              <a:gd name="connsiteX101" fmla="*/ 178118 w 814050"/>
              <a:gd name="connsiteY101" fmla="*/ 585390 h 738553"/>
              <a:gd name="connsiteX102" fmla="*/ 154305 w 814050"/>
              <a:gd name="connsiteY102" fmla="*/ 442515 h 738553"/>
              <a:gd name="connsiteX103" fmla="*/ 211455 w 814050"/>
              <a:gd name="connsiteY103" fmla="*/ 401558 h 738553"/>
              <a:gd name="connsiteX104" fmla="*/ 300038 w 814050"/>
              <a:gd name="connsiteY104" fmla="*/ 448230 h 738553"/>
              <a:gd name="connsiteX105" fmla="*/ 307658 w 814050"/>
              <a:gd name="connsiteY105" fmla="*/ 565388 h 738553"/>
              <a:gd name="connsiteX106" fmla="*/ 224790 w 814050"/>
              <a:gd name="connsiteY106" fmla="*/ 607298 h 738553"/>
              <a:gd name="connsiteX107" fmla="*/ 318135 w 814050"/>
              <a:gd name="connsiteY107" fmla="*/ 412988 h 738553"/>
              <a:gd name="connsiteX108" fmla="*/ 230505 w 814050"/>
              <a:gd name="connsiteY108" fmla="*/ 367268 h 738553"/>
              <a:gd name="connsiteX109" fmla="*/ 236220 w 814050"/>
              <a:gd name="connsiteY109" fmla="*/ 329168 h 738553"/>
              <a:gd name="connsiteX110" fmla="*/ 214313 w 814050"/>
              <a:gd name="connsiteY110" fmla="*/ 260588 h 738553"/>
              <a:gd name="connsiteX111" fmla="*/ 320993 w 814050"/>
              <a:gd name="connsiteY111" fmla="*/ 156765 h 738553"/>
              <a:gd name="connsiteX112" fmla="*/ 426720 w 814050"/>
              <a:gd name="connsiteY112" fmla="*/ 132000 h 738553"/>
              <a:gd name="connsiteX113" fmla="*/ 433388 w 814050"/>
              <a:gd name="connsiteY113" fmla="*/ 117713 h 738553"/>
              <a:gd name="connsiteX114" fmla="*/ 521970 w 814050"/>
              <a:gd name="connsiteY114" fmla="*/ 127238 h 738553"/>
              <a:gd name="connsiteX115" fmla="*/ 568643 w 814050"/>
              <a:gd name="connsiteY115" fmla="*/ 214868 h 738553"/>
              <a:gd name="connsiteX116" fmla="*/ 490538 w 814050"/>
              <a:gd name="connsiteY116" fmla="*/ 360600 h 738553"/>
              <a:gd name="connsiteX117" fmla="*/ 318135 w 814050"/>
              <a:gd name="connsiteY117" fmla="*/ 412988 h 738553"/>
              <a:gd name="connsiteX118" fmla="*/ 318135 w 814050"/>
              <a:gd name="connsiteY118" fmla="*/ 412988 h 738553"/>
              <a:gd name="connsiteX119" fmla="*/ 480060 w 814050"/>
              <a:gd name="connsiteY119" fmla="*/ 448230 h 738553"/>
              <a:gd name="connsiteX120" fmla="*/ 438150 w 814050"/>
              <a:gd name="connsiteY120" fmla="*/ 489188 h 738553"/>
              <a:gd name="connsiteX121" fmla="*/ 397193 w 814050"/>
              <a:gd name="connsiteY121" fmla="*/ 448230 h 738553"/>
              <a:gd name="connsiteX122" fmla="*/ 438150 w 814050"/>
              <a:gd name="connsiteY122" fmla="*/ 407273 h 738553"/>
              <a:gd name="connsiteX123" fmla="*/ 439103 w 814050"/>
              <a:gd name="connsiteY123" fmla="*/ 407273 h 738553"/>
              <a:gd name="connsiteX124" fmla="*/ 480060 w 814050"/>
              <a:gd name="connsiteY124" fmla="*/ 448230 h 738553"/>
              <a:gd name="connsiteX125" fmla="*/ 480060 w 814050"/>
              <a:gd name="connsiteY125" fmla="*/ 448230 h 738553"/>
              <a:gd name="connsiteX126" fmla="*/ 521018 w 814050"/>
              <a:gd name="connsiteY126" fmla="*/ 573008 h 738553"/>
              <a:gd name="connsiteX127" fmla="*/ 356235 w 814050"/>
              <a:gd name="connsiteY127" fmla="*/ 573008 h 738553"/>
              <a:gd name="connsiteX128" fmla="*/ 356235 w 814050"/>
              <a:gd name="connsiteY128" fmla="*/ 541575 h 738553"/>
              <a:gd name="connsiteX129" fmla="*/ 364808 w 814050"/>
              <a:gd name="connsiteY129" fmla="*/ 525383 h 738553"/>
              <a:gd name="connsiteX130" fmla="*/ 404813 w 814050"/>
              <a:gd name="connsiteY130" fmla="*/ 505380 h 738553"/>
              <a:gd name="connsiteX131" fmla="*/ 439103 w 814050"/>
              <a:gd name="connsiteY131" fmla="*/ 500618 h 738553"/>
              <a:gd name="connsiteX132" fmla="*/ 473393 w 814050"/>
              <a:gd name="connsiteY132" fmla="*/ 505380 h 738553"/>
              <a:gd name="connsiteX133" fmla="*/ 513398 w 814050"/>
              <a:gd name="connsiteY133" fmla="*/ 525383 h 738553"/>
              <a:gd name="connsiteX134" fmla="*/ 521970 w 814050"/>
              <a:gd name="connsiteY134" fmla="*/ 541575 h 738553"/>
              <a:gd name="connsiteX135" fmla="*/ 521018 w 814050"/>
              <a:gd name="connsiteY135" fmla="*/ 573008 h 738553"/>
              <a:gd name="connsiteX136" fmla="*/ 656273 w 814050"/>
              <a:gd name="connsiteY136" fmla="*/ 367268 h 738553"/>
              <a:gd name="connsiteX137" fmla="*/ 659130 w 814050"/>
              <a:gd name="connsiteY137" fmla="*/ 384413 h 738553"/>
              <a:gd name="connsiteX138" fmla="*/ 571500 w 814050"/>
              <a:gd name="connsiteY138" fmla="*/ 430133 h 738553"/>
              <a:gd name="connsiteX139" fmla="*/ 525780 w 814050"/>
              <a:gd name="connsiteY139" fmla="*/ 378698 h 738553"/>
              <a:gd name="connsiteX140" fmla="*/ 603885 w 814050"/>
              <a:gd name="connsiteY140" fmla="*/ 232965 h 738553"/>
              <a:gd name="connsiteX141" fmla="*/ 642938 w 814050"/>
              <a:gd name="connsiteY141" fmla="*/ 239633 h 738553"/>
              <a:gd name="connsiteX142" fmla="*/ 665798 w 814050"/>
              <a:gd name="connsiteY142" fmla="*/ 237728 h 738553"/>
              <a:gd name="connsiteX143" fmla="*/ 690563 w 814050"/>
              <a:gd name="connsiteY143" fmla="*/ 304403 h 738553"/>
              <a:gd name="connsiteX144" fmla="*/ 656273 w 814050"/>
              <a:gd name="connsiteY144" fmla="*/ 367268 h 738553"/>
              <a:gd name="connsiteX145" fmla="*/ 777240 w 814050"/>
              <a:gd name="connsiteY145" fmla="*/ 405368 h 738553"/>
              <a:gd name="connsiteX146" fmla="*/ 688658 w 814050"/>
              <a:gd name="connsiteY146" fmla="*/ 405368 h 738553"/>
              <a:gd name="connsiteX147" fmla="*/ 688658 w 814050"/>
              <a:gd name="connsiteY147" fmla="*/ 388223 h 738553"/>
              <a:gd name="connsiteX148" fmla="*/ 693420 w 814050"/>
              <a:gd name="connsiteY148" fmla="*/ 379650 h 738553"/>
              <a:gd name="connsiteX149" fmla="*/ 715328 w 814050"/>
              <a:gd name="connsiteY149" fmla="*/ 369173 h 738553"/>
              <a:gd name="connsiteX150" fmla="*/ 733425 w 814050"/>
              <a:gd name="connsiteY150" fmla="*/ 366315 h 738553"/>
              <a:gd name="connsiteX151" fmla="*/ 751523 w 814050"/>
              <a:gd name="connsiteY151" fmla="*/ 369173 h 738553"/>
              <a:gd name="connsiteX152" fmla="*/ 772478 w 814050"/>
              <a:gd name="connsiteY152" fmla="*/ 379650 h 738553"/>
              <a:gd name="connsiteX153" fmla="*/ 777240 w 814050"/>
              <a:gd name="connsiteY153" fmla="*/ 388223 h 738553"/>
              <a:gd name="connsiteX154" fmla="*/ 777240 w 814050"/>
              <a:gd name="connsiteY154" fmla="*/ 405368 h 738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Lst>
            <a:rect l="l" t="t" r="r" b="b"/>
            <a:pathLst>
              <a:path w="814050" h="738553">
                <a:moveTo>
                  <a:pt x="733425" y="289163"/>
                </a:moveTo>
                <a:cubicBezTo>
                  <a:pt x="730568" y="289163"/>
                  <a:pt x="727710" y="289163"/>
                  <a:pt x="724853" y="289163"/>
                </a:cubicBezTo>
                <a:lnTo>
                  <a:pt x="700088" y="222488"/>
                </a:lnTo>
                <a:cubicBezTo>
                  <a:pt x="757238" y="190103"/>
                  <a:pt x="777240" y="117713"/>
                  <a:pt x="745808" y="60563"/>
                </a:cubicBezTo>
                <a:cubicBezTo>
                  <a:pt x="713423" y="3413"/>
                  <a:pt x="641033" y="-16590"/>
                  <a:pt x="583883" y="14843"/>
                </a:cubicBezTo>
                <a:cubicBezTo>
                  <a:pt x="556260" y="30083"/>
                  <a:pt x="535305" y="56753"/>
                  <a:pt x="527685" y="87233"/>
                </a:cubicBezTo>
                <a:lnTo>
                  <a:pt x="439103" y="77708"/>
                </a:lnTo>
                <a:cubicBezTo>
                  <a:pt x="432435" y="35798"/>
                  <a:pt x="393383" y="6270"/>
                  <a:pt x="351473" y="12938"/>
                </a:cubicBezTo>
                <a:cubicBezTo>
                  <a:pt x="313373" y="18653"/>
                  <a:pt x="285750" y="51038"/>
                  <a:pt x="285750" y="89138"/>
                </a:cubicBezTo>
                <a:cubicBezTo>
                  <a:pt x="285750" y="102473"/>
                  <a:pt x="289560" y="115808"/>
                  <a:pt x="296228" y="128190"/>
                </a:cubicBezTo>
                <a:lnTo>
                  <a:pt x="189547" y="232965"/>
                </a:lnTo>
                <a:cubicBezTo>
                  <a:pt x="169545" y="217725"/>
                  <a:pt x="144780" y="209153"/>
                  <a:pt x="119062" y="209153"/>
                </a:cubicBezTo>
                <a:cubicBezTo>
                  <a:pt x="53340" y="209153"/>
                  <a:pt x="0" y="262493"/>
                  <a:pt x="0" y="328215"/>
                </a:cubicBezTo>
                <a:cubicBezTo>
                  <a:pt x="0" y="393938"/>
                  <a:pt x="53340" y="447278"/>
                  <a:pt x="119062" y="447278"/>
                </a:cubicBezTo>
                <a:lnTo>
                  <a:pt x="142875" y="590153"/>
                </a:lnTo>
                <a:cubicBezTo>
                  <a:pt x="103822" y="607298"/>
                  <a:pt x="85725" y="653018"/>
                  <a:pt x="102870" y="692070"/>
                </a:cubicBezTo>
                <a:cubicBezTo>
                  <a:pt x="120015" y="731123"/>
                  <a:pt x="165735" y="749220"/>
                  <a:pt x="204788" y="732075"/>
                </a:cubicBezTo>
                <a:cubicBezTo>
                  <a:pt x="240983" y="716835"/>
                  <a:pt x="259080" y="676830"/>
                  <a:pt x="248603" y="638730"/>
                </a:cubicBezTo>
                <a:lnTo>
                  <a:pt x="332423" y="594915"/>
                </a:lnTo>
                <a:cubicBezTo>
                  <a:pt x="386715" y="654923"/>
                  <a:pt x="480060" y="659685"/>
                  <a:pt x="541020" y="605393"/>
                </a:cubicBezTo>
                <a:cubicBezTo>
                  <a:pt x="571500" y="577770"/>
                  <a:pt x="589598" y="537765"/>
                  <a:pt x="589598" y="496808"/>
                </a:cubicBezTo>
                <a:cubicBezTo>
                  <a:pt x="589598" y="486330"/>
                  <a:pt x="588645" y="474900"/>
                  <a:pt x="585788" y="464423"/>
                </a:cubicBezTo>
                <a:lnTo>
                  <a:pt x="678180" y="416798"/>
                </a:lnTo>
                <a:cubicBezTo>
                  <a:pt x="706755" y="449183"/>
                  <a:pt x="755333" y="452040"/>
                  <a:pt x="787718" y="423465"/>
                </a:cubicBezTo>
                <a:cubicBezTo>
                  <a:pt x="820103" y="394890"/>
                  <a:pt x="822960" y="346313"/>
                  <a:pt x="794385" y="313928"/>
                </a:cubicBezTo>
                <a:cubicBezTo>
                  <a:pt x="776288" y="298688"/>
                  <a:pt x="755333" y="289163"/>
                  <a:pt x="733425" y="289163"/>
                </a:cubicBezTo>
                <a:lnTo>
                  <a:pt x="733425" y="289163"/>
                </a:lnTo>
                <a:close/>
                <a:moveTo>
                  <a:pt x="733425" y="317738"/>
                </a:moveTo>
                <a:cubicBezTo>
                  <a:pt x="745808" y="317738"/>
                  <a:pt x="755333" y="327263"/>
                  <a:pt x="755333" y="339645"/>
                </a:cubicBezTo>
                <a:cubicBezTo>
                  <a:pt x="755333" y="352028"/>
                  <a:pt x="745808" y="361553"/>
                  <a:pt x="733425" y="361553"/>
                </a:cubicBezTo>
                <a:cubicBezTo>
                  <a:pt x="721043" y="361553"/>
                  <a:pt x="711518" y="352028"/>
                  <a:pt x="711518" y="339645"/>
                </a:cubicBezTo>
                <a:cubicBezTo>
                  <a:pt x="711518" y="339645"/>
                  <a:pt x="711518" y="339645"/>
                  <a:pt x="711518" y="339645"/>
                </a:cubicBezTo>
                <a:cubicBezTo>
                  <a:pt x="711518" y="327263"/>
                  <a:pt x="721043" y="317738"/>
                  <a:pt x="733425" y="317738"/>
                </a:cubicBezTo>
                <a:lnTo>
                  <a:pt x="733425" y="317738"/>
                </a:lnTo>
                <a:close/>
                <a:moveTo>
                  <a:pt x="641985" y="46275"/>
                </a:moveTo>
                <a:cubicBezTo>
                  <a:pt x="660083" y="46275"/>
                  <a:pt x="675323" y="61515"/>
                  <a:pt x="675323" y="79613"/>
                </a:cubicBezTo>
                <a:cubicBezTo>
                  <a:pt x="675323" y="97710"/>
                  <a:pt x="660083" y="112950"/>
                  <a:pt x="641985" y="112950"/>
                </a:cubicBezTo>
                <a:cubicBezTo>
                  <a:pt x="623888" y="112950"/>
                  <a:pt x="608648" y="97710"/>
                  <a:pt x="608648" y="79613"/>
                </a:cubicBezTo>
                <a:cubicBezTo>
                  <a:pt x="608648" y="79613"/>
                  <a:pt x="608648" y="79613"/>
                  <a:pt x="608648" y="79613"/>
                </a:cubicBezTo>
                <a:cubicBezTo>
                  <a:pt x="608648" y="61515"/>
                  <a:pt x="622935" y="46275"/>
                  <a:pt x="641985" y="46275"/>
                </a:cubicBezTo>
                <a:close/>
                <a:moveTo>
                  <a:pt x="574358" y="154860"/>
                </a:moveTo>
                <a:cubicBezTo>
                  <a:pt x="574358" y="150098"/>
                  <a:pt x="577215" y="144383"/>
                  <a:pt x="581025" y="141525"/>
                </a:cubicBezTo>
                <a:cubicBezTo>
                  <a:pt x="590550" y="134858"/>
                  <a:pt x="601980" y="129143"/>
                  <a:pt x="613410" y="126285"/>
                </a:cubicBezTo>
                <a:cubicBezTo>
                  <a:pt x="621983" y="123428"/>
                  <a:pt x="631508" y="122475"/>
                  <a:pt x="641033" y="122475"/>
                </a:cubicBezTo>
                <a:cubicBezTo>
                  <a:pt x="650558" y="122475"/>
                  <a:pt x="660083" y="124380"/>
                  <a:pt x="668655" y="126285"/>
                </a:cubicBezTo>
                <a:cubicBezTo>
                  <a:pt x="680085" y="129143"/>
                  <a:pt x="691515" y="134858"/>
                  <a:pt x="701040" y="142478"/>
                </a:cubicBezTo>
                <a:cubicBezTo>
                  <a:pt x="704850" y="145335"/>
                  <a:pt x="707708" y="151050"/>
                  <a:pt x="707708" y="155813"/>
                </a:cubicBezTo>
                <a:lnTo>
                  <a:pt x="707708" y="181530"/>
                </a:lnTo>
                <a:lnTo>
                  <a:pt x="574358" y="181530"/>
                </a:lnTo>
                <a:lnTo>
                  <a:pt x="574358" y="154860"/>
                </a:lnTo>
                <a:close/>
                <a:moveTo>
                  <a:pt x="361950" y="40560"/>
                </a:moveTo>
                <a:cubicBezTo>
                  <a:pt x="374333" y="40560"/>
                  <a:pt x="383858" y="50085"/>
                  <a:pt x="383858" y="62468"/>
                </a:cubicBezTo>
                <a:cubicBezTo>
                  <a:pt x="383858" y="74850"/>
                  <a:pt x="374333" y="84375"/>
                  <a:pt x="361950" y="84375"/>
                </a:cubicBezTo>
                <a:cubicBezTo>
                  <a:pt x="349568" y="84375"/>
                  <a:pt x="340043" y="74850"/>
                  <a:pt x="340043" y="62468"/>
                </a:cubicBezTo>
                <a:cubicBezTo>
                  <a:pt x="340043" y="62468"/>
                  <a:pt x="340043" y="62468"/>
                  <a:pt x="340043" y="62468"/>
                </a:cubicBezTo>
                <a:cubicBezTo>
                  <a:pt x="340043" y="51038"/>
                  <a:pt x="349568" y="40560"/>
                  <a:pt x="361950" y="40560"/>
                </a:cubicBezTo>
                <a:lnTo>
                  <a:pt x="361950" y="40560"/>
                </a:lnTo>
                <a:close/>
                <a:moveTo>
                  <a:pt x="317183" y="111998"/>
                </a:moveTo>
                <a:cubicBezTo>
                  <a:pt x="317183" y="108188"/>
                  <a:pt x="319088" y="105330"/>
                  <a:pt x="321945" y="103425"/>
                </a:cubicBezTo>
                <a:cubicBezTo>
                  <a:pt x="328613" y="98663"/>
                  <a:pt x="336233" y="95805"/>
                  <a:pt x="343853" y="93900"/>
                </a:cubicBezTo>
                <a:cubicBezTo>
                  <a:pt x="349568" y="91995"/>
                  <a:pt x="356235" y="91043"/>
                  <a:pt x="361950" y="91043"/>
                </a:cubicBezTo>
                <a:cubicBezTo>
                  <a:pt x="367665" y="91043"/>
                  <a:pt x="374333" y="91995"/>
                  <a:pt x="380048" y="93900"/>
                </a:cubicBezTo>
                <a:cubicBezTo>
                  <a:pt x="387668" y="95805"/>
                  <a:pt x="394335" y="99615"/>
                  <a:pt x="401003" y="104378"/>
                </a:cubicBezTo>
                <a:cubicBezTo>
                  <a:pt x="403860" y="106283"/>
                  <a:pt x="405765" y="110093"/>
                  <a:pt x="405765" y="112950"/>
                </a:cubicBezTo>
                <a:lnTo>
                  <a:pt x="405765" y="130095"/>
                </a:lnTo>
                <a:lnTo>
                  <a:pt x="318135" y="130095"/>
                </a:lnTo>
                <a:lnTo>
                  <a:pt x="318135" y="111998"/>
                </a:lnTo>
                <a:close/>
                <a:moveTo>
                  <a:pt x="117158" y="255825"/>
                </a:moveTo>
                <a:cubicBezTo>
                  <a:pt x="135255" y="255825"/>
                  <a:pt x="150495" y="271065"/>
                  <a:pt x="150495" y="289163"/>
                </a:cubicBezTo>
                <a:cubicBezTo>
                  <a:pt x="150495" y="307260"/>
                  <a:pt x="135255" y="322500"/>
                  <a:pt x="117158" y="322500"/>
                </a:cubicBezTo>
                <a:cubicBezTo>
                  <a:pt x="99060" y="322500"/>
                  <a:pt x="83820" y="307260"/>
                  <a:pt x="83820" y="289163"/>
                </a:cubicBezTo>
                <a:cubicBezTo>
                  <a:pt x="83820" y="289163"/>
                  <a:pt x="83820" y="289163"/>
                  <a:pt x="83820" y="289163"/>
                </a:cubicBezTo>
                <a:cubicBezTo>
                  <a:pt x="84773" y="271065"/>
                  <a:pt x="99060" y="255825"/>
                  <a:pt x="117158" y="255825"/>
                </a:cubicBezTo>
                <a:lnTo>
                  <a:pt x="117158" y="255825"/>
                </a:lnTo>
                <a:close/>
                <a:moveTo>
                  <a:pt x="50482" y="390128"/>
                </a:moveTo>
                <a:lnTo>
                  <a:pt x="50482" y="364410"/>
                </a:lnTo>
                <a:cubicBezTo>
                  <a:pt x="50482" y="359648"/>
                  <a:pt x="53340" y="353933"/>
                  <a:pt x="57150" y="351075"/>
                </a:cubicBezTo>
                <a:cubicBezTo>
                  <a:pt x="66675" y="344408"/>
                  <a:pt x="78105" y="338693"/>
                  <a:pt x="89535" y="335835"/>
                </a:cubicBezTo>
                <a:cubicBezTo>
                  <a:pt x="98108" y="332978"/>
                  <a:pt x="107633" y="332025"/>
                  <a:pt x="117158" y="332025"/>
                </a:cubicBezTo>
                <a:cubicBezTo>
                  <a:pt x="126683" y="332025"/>
                  <a:pt x="136208" y="333930"/>
                  <a:pt x="144780" y="335835"/>
                </a:cubicBezTo>
                <a:cubicBezTo>
                  <a:pt x="156210" y="338693"/>
                  <a:pt x="167640" y="344408"/>
                  <a:pt x="177165" y="352028"/>
                </a:cubicBezTo>
                <a:cubicBezTo>
                  <a:pt x="180975" y="354885"/>
                  <a:pt x="183833" y="360600"/>
                  <a:pt x="183833" y="365363"/>
                </a:cubicBezTo>
                <a:lnTo>
                  <a:pt x="183833" y="391080"/>
                </a:lnTo>
                <a:lnTo>
                  <a:pt x="50482" y="390128"/>
                </a:lnTo>
                <a:close/>
                <a:moveTo>
                  <a:pt x="215265" y="700643"/>
                </a:moveTo>
                <a:lnTo>
                  <a:pt x="126683" y="700643"/>
                </a:lnTo>
                <a:lnTo>
                  <a:pt x="126683" y="683498"/>
                </a:lnTo>
                <a:cubicBezTo>
                  <a:pt x="126683" y="679688"/>
                  <a:pt x="128587" y="676830"/>
                  <a:pt x="131445" y="674925"/>
                </a:cubicBezTo>
                <a:cubicBezTo>
                  <a:pt x="138113" y="670163"/>
                  <a:pt x="145733" y="666353"/>
                  <a:pt x="153353" y="664448"/>
                </a:cubicBezTo>
                <a:cubicBezTo>
                  <a:pt x="159068" y="662543"/>
                  <a:pt x="165735" y="661590"/>
                  <a:pt x="171450" y="661590"/>
                </a:cubicBezTo>
                <a:cubicBezTo>
                  <a:pt x="177165" y="661590"/>
                  <a:pt x="183833" y="662543"/>
                  <a:pt x="189547" y="664448"/>
                </a:cubicBezTo>
                <a:cubicBezTo>
                  <a:pt x="197168" y="666353"/>
                  <a:pt x="203835" y="670163"/>
                  <a:pt x="210503" y="674925"/>
                </a:cubicBezTo>
                <a:cubicBezTo>
                  <a:pt x="213360" y="676830"/>
                  <a:pt x="215265" y="680640"/>
                  <a:pt x="215265" y="683498"/>
                </a:cubicBezTo>
                <a:lnTo>
                  <a:pt x="215265" y="700643"/>
                </a:lnTo>
                <a:close/>
                <a:moveTo>
                  <a:pt x="148590" y="633968"/>
                </a:moveTo>
                <a:cubicBezTo>
                  <a:pt x="148590" y="621585"/>
                  <a:pt x="158115" y="612060"/>
                  <a:pt x="170497" y="612060"/>
                </a:cubicBezTo>
                <a:cubicBezTo>
                  <a:pt x="182880" y="612060"/>
                  <a:pt x="192405" y="621585"/>
                  <a:pt x="192405" y="633968"/>
                </a:cubicBezTo>
                <a:cubicBezTo>
                  <a:pt x="192405" y="646350"/>
                  <a:pt x="182880" y="655875"/>
                  <a:pt x="170497" y="655875"/>
                </a:cubicBezTo>
                <a:cubicBezTo>
                  <a:pt x="159068" y="656828"/>
                  <a:pt x="149543" y="646350"/>
                  <a:pt x="148590" y="633968"/>
                </a:cubicBezTo>
                <a:lnTo>
                  <a:pt x="148590" y="633968"/>
                </a:lnTo>
                <a:close/>
                <a:moveTo>
                  <a:pt x="224790" y="607298"/>
                </a:moveTo>
                <a:cubicBezTo>
                  <a:pt x="212408" y="594915"/>
                  <a:pt x="195263" y="587295"/>
                  <a:pt x="178118" y="585390"/>
                </a:cubicBezTo>
                <a:lnTo>
                  <a:pt x="154305" y="442515"/>
                </a:lnTo>
                <a:cubicBezTo>
                  <a:pt x="177165" y="434895"/>
                  <a:pt x="197168" y="420608"/>
                  <a:pt x="211455" y="401558"/>
                </a:cubicBezTo>
                <a:lnTo>
                  <a:pt x="300038" y="448230"/>
                </a:lnTo>
                <a:cubicBezTo>
                  <a:pt x="285750" y="486330"/>
                  <a:pt x="288608" y="529193"/>
                  <a:pt x="307658" y="565388"/>
                </a:cubicBezTo>
                <a:lnTo>
                  <a:pt x="224790" y="607298"/>
                </a:lnTo>
                <a:close/>
                <a:moveTo>
                  <a:pt x="318135" y="412988"/>
                </a:moveTo>
                <a:lnTo>
                  <a:pt x="230505" y="367268"/>
                </a:lnTo>
                <a:cubicBezTo>
                  <a:pt x="234315" y="354885"/>
                  <a:pt x="236220" y="342503"/>
                  <a:pt x="236220" y="329168"/>
                </a:cubicBezTo>
                <a:cubicBezTo>
                  <a:pt x="236220" y="304403"/>
                  <a:pt x="228600" y="280590"/>
                  <a:pt x="214313" y="260588"/>
                </a:cubicBezTo>
                <a:lnTo>
                  <a:pt x="320993" y="156765"/>
                </a:lnTo>
                <a:cubicBezTo>
                  <a:pt x="357188" y="178673"/>
                  <a:pt x="404813" y="168195"/>
                  <a:pt x="426720" y="132000"/>
                </a:cubicBezTo>
                <a:cubicBezTo>
                  <a:pt x="429578" y="127238"/>
                  <a:pt x="431483" y="122475"/>
                  <a:pt x="433388" y="117713"/>
                </a:cubicBezTo>
                <a:lnTo>
                  <a:pt x="521970" y="127238"/>
                </a:lnTo>
                <a:cubicBezTo>
                  <a:pt x="523875" y="161528"/>
                  <a:pt x="541020" y="193913"/>
                  <a:pt x="568643" y="214868"/>
                </a:cubicBezTo>
                <a:lnTo>
                  <a:pt x="490538" y="360600"/>
                </a:lnTo>
                <a:cubicBezTo>
                  <a:pt x="428625" y="335835"/>
                  <a:pt x="357188" y="357743"/>
                  <a:pt x="318135" y="412988"/>
                </a:cubicBezTo>
                <a:lnTo>
                  <a:pt x="318135" y="412988"/>
                </a:lnTo>
                <a:close/>
                <a:moveTo>
                  <a:pt x="480060" y="448230"/>
                </a:moveTo>
                <a:cubicBezTo>
                  <a:pt x="480060" y="471090"/>
                  <a:pt x="461010" y="489188"/>
                  <a:pt x="438150" y="489188"/>
                </a:cubicBezTo>
                <a:cubicBezTo>
                  <a:pt x="415290" y="489188"/>
                  <a:pt x="397193" y="471090"/>
                  <a:pt x="397193" y="448230"/>
                </a:cubicBezTo>
                <a:cubicBezTo>
                  <a:pt x="397193" y="425370"/>
                  <a:pt x="415290" y="407273"/>
                  <a:pt x="438150" y="407273"/>
                </a:cubicBezTo>
                <a:cubicBezTo>
                  <a:pt x="438150" y="407273"/>
                  <a:pt x="438150" y="407273"/>
                  <a:pt x="439103" y="407273"/>
                </a:cubicBezTo>
                <a:cubicBezTo>
                  <a:pt x="461963" y="407273"/>
                  <a:pt x="480060" y="425370"/>
                  <a:pt x="480060" y="448230"/>
                </a:cubicBezTo>
                <a:lnTo>
                  <a:pt x="480060" y="448230"/>
                </a:lnTo>
                <a:close/>
                <a:moveTo>
                  <a:pt x="521018" y="573008"/>
                </a:moveTo>
                <a:lnTo>
                  <a:pt x="356235" y="573008"/>
                </a:lnTo>
                <a:lnTo>
                  <a:pt x="356235" y="541575"/>
                </a:lnTo>
                <a:cubicBezTo>
                  <a:pt x="356235" y="534908"/>
                  <a:pt x="359093" y="529193"/>
                  <a:pt x="364808" y="525383"/>
                </a:cubicBezTo>
                <a:cubicBezTo>
                  <a:pt x="377190" y="516810"/>
                  <a:pt x="390525" y="510143"/>
                  <a:pt x="404813" y="505380"/>
                </a:cubicBezTo>
                <a:cubicBezTo>
                  <a:pt x="416243" y="502523"/>
                  <a:pt x="427673" y="500618"/>
                  <a:pt x="439103" y="500618"/>
                </a:cubicBezTo>
                <a:cubicBezTo>
                  <a:pt x="450533" y="500618"/>
                  <a:pt x="461963" y="502523"/>
                  <a:pt x="473393" y="505380"/>
                </a:cubicBezTo>
                <a:cubicBezTo>
                  <a:pt x="487680" y="509190"/>
                  <a:pt x="501968" y="515858"/>
                  <a:pt x="513398" y="525383"/>
                </a:cubicBezTo>
                <a:cubicBezTo>
                  <a:pt x="518160" y="529193"/>
                  <a:pt x="521970" y="535860"/>
                  <a:pt x="521970" y="541575"/>
                </a:cubicBezTo>
                <a:lnTo>
                  <a:pt x="521018" y="573008"/>
                </a:lnTo>
                <a:close/>
                <a:moveTo>
                  <a:pt x="656273" y="367268"/>
                </a:moveTo>
                <a:cubicBezTo>
                  <a:pt x="656273" y="372983"/>
                  <a:pt x="657225" y="378698"/>
                  <a:pt x="659130" y="384413"/>
                </a:cubicBezTo>
                <a:lnTo>
                  <a:pt x="571500" y="430133"/>
                </a:lnTo>
                <a:cubicBezTo>
                  <a:pt x="561023" y="409178"/>
                  <a:pt x="544830" y="392033"/>
                  <a:pt x="525780" y="378698"/>
                </a:cubicBezTo>
                <a:lnTo>
                  <a:pt x="603885" y="232965"/>
                </a:lnTo>
                <a:cubicBezTo>
                  <a:pt x="616268" y="237728"/>
                  <a:pt x="629603" y="239633"/>
                  <a:pt x="642938" y="239633"/>
                </a:cubicBezTo>
                <a:cubicBezTo>
                  <a:pt x="650558" y="239633"/>
                  <a:pt x="658178" y="238680"/>
                  <a:pt x="665798" y="237728"/>
                </a:cubicBezTo>
                <a:lnTo>
                  <a:pt x="690563" y="304403"/>
                </a:lnTo>
                <a:cubicBezTo>
                  <a:pt x="667703" y="317738"/>
                  <a:pt x="655320" y="341550"/>
                  <a:pt x="656273" y="367268"/>
                </a:cubicBezTo>
                <a:close/>
                <a:moveTo>
                  <a:pt x="777240" y="405368"/>
                </a:moveTo>
                <a:lnTo>
                  <a:pt x="688658" y="405368"/>
                </a:lnTo>
                <a:lnTo>
                  <a:pt x="688658" y="388223"/>
                </a:lnTo>
                <a:cubicBezTo>
                  <a:pt x="688658" y="384413"/>
                  <a:pt x="690563" y="381555"/>
                  <a:pt x="693420" y="379650"/>
                </a:cubicBezTo>
                <a:cubicBezTo>
                  <a:pt x="700088" y="374888"/>
                  <a:pt x="707708" y="371078"/>
                  <a:pt x="715328" y="369173"/>
                </a:cubicBezTo>
                <a:cubicBezTo>
                  <a:pt x="721043" y="367268"/>
                  <a:pt x="727710" y="366315"/>
                  <a:pt x="733425" y="366315"/>
                </a:cubicBezTo>
                <a:cubicBezTo>
                  <a:pt x="739140" y="366315"/>
                  <a:pt x="745808" y="367268"/>
                  <a:pt x="751523" y="369173"/>
                </a:cubicBezTo>
                <a:cubicBezTo>
                  <a:pt x="759143" y="371078"/>
                  <a:pt x="765810" y="374888"/>
                  <a:pt x="772478" y="379650"/>
                </a:cubicBezTo>
                <a:cubicBezTo>
                  <a:pt x="775335" y="381555"/>
                  <a:pt x="777240" y="385365"/>
                  <a:pt x="777240" y="388223"/>
                </a:cubicBezTo>
                <a:lnTo>
                  <a:pt x="777240" y="405368"/>
                </a:lnTo>
                <a:close/>
              </a:path>
            </a:pathLst>
          </a:custGeom>
          <a:solidFill>
            <a:srgbClr val="FFB506"/>
          </a:solidFill>
          <a:ln w="9525" cap="flat">
            <a:noFill/>
            <a:prstDash val="solid"/>
            <a:miter/>
          </a:ln>
        </p:spPr>
        <p:txBody>
          <a:bodyPr rtlCol="0" anchor="ctr"/>
          <a:lstStyle/>
          <a:p>
            <a:endParaRPr lang="en-ID"/>
          </a:p>
        </p:txBody>
      </p:sp>
      <p:sp>
        <p:nvSpPr>
          <p:cNvPr id="38" name="Persegi Panjang: Sudut Lengkung 37">
            <a:extLst>
              <a:ext uri="{FF2B5EF4-FFF2-40B4-BE49-F238E27FC236}">
                <a16:creationId xmlns:a16="http://schemas.microsoft.com/office/drawing/2014/main" id="{B53B6A03-1EC9-49F4-A28A-A32086D7ACA4}"/>
              </a:ext>
            </a:extLst>
          </p:cNvPr>
          <p:cNvSpPr/>
          <p:nvPr/>
        </p:nvSpPr>
        <p:spPr>
          <a:xfrm>
            <a:off x="3496492" y="2590462"/>
            <a:ext cx="2470867" cy="3006534"/>
          </a:xfrm>
          <a:prstGeom prst="roundRect">
            <a:avLst>
              <a:gd name="adj" fmla="val 4221"/>
            </a:avLst>
          </a:prstGeom>
          <a:gradFill flip="none" rotWithShape="1">
            <a:gsLst>
              <a:gs pos="0">
                <a:srgbClr val="1A1A47"/>
              </a:gs>
              <a:gs pos="100000">
                <a:srgbClr val="262668"/>
              </a:gs>
            </a:gsLst>
            <a:lin ang="2700000" scaled="1"/>
            <a:tileRect/>
          </a:gradFill>
          <a:ln w="3430" cap="flat">
            <a:noFill/>
            <a:prstDash val="solid"/>
            <a:miter/>
          </a:ln>
        </p:spPr>
        <p:txBody>
          <a:bodyPr rtlCol="0" anchor="ctr"/>
          <a:lstStyle/>
          <a:p>
            <a:pPr algn="l"/>
            <a:endParaRPr lang="en-ID"/>
          </a:p>
        </p:txBody>
      </p:sp>
      <p:sp>
        <p:nvSpPr>
          <p:cNvPr id="39" name="Kotak Teks 38">
            <a:extLst>
              <a:ext uri="{FF2B5EF4-FFF2-40B4-BE49-F238E27FC236}">
                <a16:creationId xmlns:a16="http://schemas.microsoft.com/office/drawing/2014/main" id="{1469E6A0-6DF8-4D5C-A425-E522DE95892E}"/>
              </a:ext>
            </a:extLst>
          </p:cNvPr>
          <p:cNvSpPr txBox="1"/>
          <p:nvPr/>
        </p:nvSpPr>
        <p:spPr>
          <a:xfrm>
            <a:off x="4130928" y="4031957"/>
            <a:ext cx="1201995" cy="284180"/>
          </a:xfrm>
          <a:prstGeom prst="rect">
            <a:avLst/>
          </a:prstGeom>
          <a:noFill/>
        </p:spPr>
        <p:txBody>
          <a:bodyPr wrap="square" rtlCol="0">
            <a:spAutoFit/>
          </a:bodyPr>
          <a:lstStyle/>
          <a:p>
            <a:pPr algn="ctr">
              <a:lnSpc>
                <a:spcPct val="120000"/>
              </a:lnSpc>
            </a:pPr>
            <a:r>
              <a:rPr lang="en-US" sz="1100" spc="100">
                <a:solidFill>
                  <a:schemeClr val="bg1"/>
                </a:solidFill>
                <a:latin typeface="Poppins SemiBold" panose="00000700000000000000" pitchFamily="50" charset="0"/>
                <a:ea typeface="Roboto" panose="02000000000000000000" pitchFamily="2" charset="0"/>
                <a:cs typeface="Poppins SemiBold" panose="00000700000000000000" pitchFamily="50" charset="0"/>
              </a:rPr>
              <a:t>SPEED</a:t>
            </a:r>
          </a:p>
        </p:txBody>
      </p:sp>
      <p:sp>
        <p:nvSpPr>
          <p:cNvPr id="40" name="Kotak Teks 39">
            <a:extLst>
              <a:ext uri="{FF2B5EF4-FFF2-40B4-BE49-F238E27FC236}">
                <a16:creationId xmlns:a16="http://schemas.microsoft.com/office/drawing/2014/main" id="{11812BEC-28D1-4074-B703-A3E5193FCD6F}"/>
              </a:ext>
            </a:extLst>
          </p:cNvPr>
          <p:cNvSpPr txBox="1"/>
          <p:nvPr/>
        </p:nvSpPr>
        <p:spPr>
          <a:xfrm>
            <a:off x="3623628" y="4356789"/>
            <a:ext cx="2216595" cy="824328"/>
          </a:xfrm>
          <a:prstGeom prst="rect">
            <a:avLst/>
          </a:prstGeom>
          <a:noFill/>
        </p:spPr>
        <p:txBody>
          <a:bodyPr wrap="square" rtlCol="0">
            <a:spAutoFit/>
          </a:bodyPr>
          <a:lstStyle/>
          <a:p>
            <a:pPr algn="ctr">
              <a:lnSpc>
                <a:spcPct val="150000"/>
              </a:lnSpc>
            </a:pPr>
            <a:r>
              <a:rPr lang="en-ID" sz="1100">
                <a:solidFill>
                  <a:schemeClr val="bg1"/>
                </a:solidFill>
                <a:latin typeface="Muli" pitchFamily="2" charset="77"/>
              </a:rPr>
              <a:t>Morbi tincidunt aue intedum velit euismod in pellenteque massa Velit alivet sagittis</a:t>
            </a:r>
          </a:p>
        </p:txBody>
      </p:sp>
      <p:grpSp>
        <p:nvGrpSpPr>
          <p:cNvPr id="27" name="Grafik 20" descr="Meteran">
            <a:extLst>
              <a:ext uri="{FF2B5EF4-FFF2-40B4-BE49-F238E27FC236}">
                <a16:creationId xmlns:a16="http://schemas.microsoft.com/office/drawing/2014/main" id="{C6A9A029-A09A-48BF-B42A-B8A34C44920D}"/>
              </a:ext>
            </a:extLst>
          </p:cNvPr>
          <p:cNvGrpSpPr/>
          <p:nvPr/>
        </p:nvGrpSpPr>
        <p:grpSpPr>
          <a:xfrm>
            <a:off x="4314644" y="2971096"/>
            <a:ext cx="914400" cy="914400"/>
            <a:chOff x="5788800" y="3121800"/>
            <a:chExt cx="914400" cy="914400"/>
          </a:xfrm>
          <a:solidFill>
            <a:srgbClr val="FFB506"/>
          </a:solidFill>
        </p:grpSpPr>
        <p:sp>
          <p:nvSpPr>
            <p:cNvPr id="28" name="Bentuk Bebas: Bentuk 27">
              <a:extLst>
                <a:ext uri="{FF2B5EF4-FFF2-40B4-BE49-F238E27FC236}">
                  <a16:creationId xmlns:a16="http://schemas.microsoft.com/office/drawing/2014/main" id="{C6D4B0DF-B755-4618-8B77-7C204503A059}"/>
                </a:ext>
              </a:extLst>
            </p:cNvPr>
            <p:cNvSpPr/>
            <p:nvPr/>
          </p:nvSpPr>
          <p:spPr>
            <a:xfrm>
              <a:off x="5826900" y="3350400"/>
              <a:ext cx="669607" cy="457200"/>
            </a:xfrm>
            <a:custGeom>
              <a:avLst/>
              <a:gdLst>
                <a:gd name="connsiteX0" fmla="*/ 400050 w 669607"/>
                <a:gd name="connsiteY0" fmla="*/ 58103 h 457200"/>
                <a:gd name="connsiteX1" fmla="*/ 400050 w 669607"/>
                <a:gd name="connsiteY1" fmla="*/ 96202 h 457200"/>
                <a:gd name="connsiteX2" fmla="*/ 419100 w 669607"/>
                <a:gd name="connsiteY2" fmla="*/ 95250 h 457200"/>
                <a:gd name="connsiteX3" fmla="*/ 438150 w 669607"/>
                <a:gd name="connsiteY3" fmla="*/ 96202 h 457200"/>
                <a:gd name="connsiteX4" fmla="*/ 438150 w 669607"/>
                <a:gd name="connsiteY4" fmla="*/ 58103 h 457200"/>
                <a:gd name="connsiteX5" fmla="*/ 542925 w 669607"/>
                <a:gd name="connsiteY5" fmla="*/ 80010 h 457200"/>
                <a:gd name="connsiteX6" fmla="*/ 528638 w 669607"/>
                <a:gd name="connsiteY6" fmla="*/ 114300 h 457200"/>
                <a:gd name="connsiteX7" fmla="*/ 563880 w 669607"/>
                <a:gd name="connsiteY7" fmla="*/ 129540 h 457200"/>
                <a:gd name="connsiteX8" fmla="*/ 578168 w 669607"/>
                <a:gd name="connsiteY8" fmla="*/ 94298 h 457200"/>
                <a:gd name="connsiteX9" fmla="*/ 628650 w 669607"/>
                <a:gd name="connsiteY9" fmla="*/ 124777 h 457200"/>
                <a:gd name="connsiteX10" fmla="*/ 669608 w 669607"/>
                <a:gd name="connsiteY10" fmla="*/ 83820 h 457200"/>
                <a:gd name="connsiteX11" fmla="*/ 419100 w 669607"/>
                <a:gd name="connsiteY11" fmla="*/ 0 h 457200"/>
                <a:gd name="connsiteX12" fmla="*/ 0 w 669607"/>
                <a:gd name="connsiteY12" fmla="*/ 419100 h 457200"/>
                <a:gd name="connsiteX13" fmla="*/ 0 w 669607"/>
                <a:gd name="connsiteY13" fmla="*/ 457200 h 457200"/>
                <a:gd name="connsiteX14" fmla="*/ 57150 w 669607"/>
                <a:gd name="connsiteY14" fmla="*/ 457200 h 457200"/>
                <a:gd name="connsiteX15" fmla="*/ 57150 w 669607"/>
                <a:gd name="connsiteY15" fmla="*/ 419100 h 457200"/>
                <a:gd name="connsiteX16" fmla="*/ 75248 w 669607"/>
                <a:gd name="connsiteY16" fmla="*/ 306705 h 457200"/>
                <a:gd name="connsiteX17" fmla="*/ 110490 w 669607"/>
                <a:gd name="connsiteY17" fmla="*/ 320993 h 457200"/>
                <a:gd name="connsiteX18" fmla="*/ 123825 w 669607"/>
                <a:gd name="connsiteY18" fmla="*/ 285750 h 457200"/>
                <a:gd name="connsiteX19" fmla="*/ 88583 w 669607"/>
                <a:gd name="connsiteY19" fmla="*/ 271463 h 457200"/>
                <a:gd name="connsiteX20" fmla="*/ 145733 w 669607"/>
                <a:gd name="connsiteY20" fmla="*/ 182880 h 457200"/>
                <a:gd name="connsiteX21" fmla="*/ 172403 w 669607"/>
                <a:gd name="connsiteY21" fmla="*/ 209550 h 457200"/>
                <a:gd name="connsiteX22" fmla="*/ 199073 w 669607"/>
                <a:gd name="connsiteY22" fmla="*/ 181927 h 457200"/>
                <a:gd name="connsiteX23" fmla="*/ 172403 w 669607"/>
                <a:gd name="connsiteY23" fmla="*/ 155258 h 457200"/>
                <a:gd name="connsiteX24" fmla="*/ 260033 w 669607"/>
                <a:gd name="connsiteY24" fmla="*/ 94298 h 457200"/>
                <a:gd name="connsiteX25" fmla="*/ 274320 w 669607"/>
                <a:gd name="connsiteY25" fmla="*/ 129540 h 457200"/>
                <a:gd name="connsiteX26" fmla="*/ 309563 w 669607"/>
                <a:gd name="connsiteY26" fmla="*/ 114300 h 457200"/>
                <a:gd name="connsiteX27" fmla="*/ 295275 w 669607"/>
                <a:gd name="connsiteY27" fmla="*/ 79057 h 457200"/>
                <a:gd name="connsiteX28" fmla="*/ 400050 w 669607"/>
                <a:gd name="connsiteY28" fmla="*/ 58103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69607" h="457200">
                  <a:moveTo>
                    <a:pt x="400050" y="58103"/>
                  </a:moveTo>
                  <a:lnTo>
                    <a:pt x="400050" y="96202"/>
                  </a:lnTo>
                  <a:cubicBezTo>
                    <a:pt x="406718" y="96202"/>
                    <a:pt x="412433" y="95250"/>
                    <a:pt x="419100" y="95250"/>
                  </a:cubicBezTo>
                  <a:cubicBezTo>
                    <a:pt x="425768" y="95250"/>
                    <a:pt x="431483" y="95250"/>
                    <a:pt x="438150" y="96202"/>
                  </a:cubicBezTo>
                  <a:lnTo>
                    <a:pt x="438150" y="58103"/>
                  </a:lnTo>
                  <a:cubicBezTo>
                    <a:pt x="475298" y="60007"/>
                    <a:pt x="510540" y="67628"/>
                    <a:pt x="542925" y="80010"/>
                  </a:cubicBezTo>
                  <a:lnTo>
                    <a:pt x="528638" y="114300"/>
                  </a:lnTo>
                  <a:cubicBezTo>
                    <a:pt x="541020" y="119063"/>
                    <a:pt x="552450" y="123825"/>
                    <a:pt x="563880" y="129540"/>
                  </a:cubicBezTo>
                  <a:lnTo>
                    <a:pt x="578168" y="94298"/>
                  </a:lnTo>
                  <a:cubicBezTo>
                    <a:pt x="596265" y="102870"/>
                    <a:pt x="612458" y="113348"/>
                    <a:pt x="628650" y="124777"/>
                  </a:cubicBezTo>
                  <a:lnTo>
                    <a:pt x="669608" y="83820"/>
                  </a:lnTo>
                  <a:cubicBezTo>
                    <a:pt x="600075" y="31432"/>
                    <a:pt x="513398" y="0"/>
                    <a:pt x="419100" y="0"/>
                  </a:cubicBezTo>
                  <a:cubicBezTo>
                    <a:pt x="187643" y="0"/>
                    <a:pt x="0" y="187643"/>
                    <a:pt x="0" y="419100"/>
                  </a:cubicBezTo>
                  <a:lnTo>
                    <a:pt x="0" y="457200"/>
                  </a:lnTo>
                  <a:lnTo>
                    <a:pt x="57150" y="457200"/>
                  </a:lnTo>
                  <a:lnTo>
                    <a:pt x="57150" y="419100"/>
                  </a:lnTo>
                  <a:cubicBezTo>
                    <a:pt x="57150" y="380048"/>
                    <a:pt x="63818" y="341948"/>
                    <a:pt x="75248" y="306705"/>
                  </a:cubicBezTo>
                  <a:lnTo>
                    <a:pt x="110490" y="320993"/>
                  </a:lnTo>
                  <a:cubicBezTo>
                    <a:pt x="114300" y="308610"/>
                    <a:pt x="119063" y="297180"/>
                    <a:pt x="123825" y="285750"/>
                  </a:cubicBezTo>
                  <a:lnTo>
                    <a:pt x="88583" y="271463"/>
                  </a:lnTo>
                  <a:cubicBezTo>
                    <a:pt x="102870" y="239077"/>
                    <a:pt x="122873" y="208598"/>
                    <a:pt x="145733" y="182880"/>
                  </a:cubicBezTo>
                  <a:lnTo>
                    <a:pt x="172403" y="209550"/>
                  </a:lnTo>
                  <a:cubicBezTo>
                    <a:pt x="180975" y="200025"/>
                    <a:pt x="189548" y="190500"/>
                    <a:pt x="199073" y="181927"/>
                  </a:cubicBezTo>
                  <a:lnTo>
                    <a:pt x="172403" y="155258"/>
                  </a:lnTo>
                  <a:cubicBezTo>
                    <a:pt x="198120" y="131445"/>
                    <a:pt x="227648" y="110490"/>
                    <a:pt x="260033" y="94298"/>
                  </a:cubicBezTo>
                  <a:lnTo>
                    <a:pt x="274320" y="129540"/>
                  </a:lnTo>
                  <a:cubicBezTo>
                    <a:pt x="285750" y="123825"/>
                    <a:pt x="297180" y="119063"/>
                    <a:pt x="309563" y="114300"/>
                  </a:cubicBezTo>
                  <a:lnTo>
                    <a:pt x="295275" y="79057"/>
                  </a:lnTo>
                  <a:cubicBezTo>
                    <a:pt x="327660" y="66675"/>
                    <a:pt x="362903" y="60007"/>
                    <a:pt x="400050" y="58103"/>
                  </a:cubicBezTo>
                  <a:close/>
                </a:path>
              </a:pathLst>
            </a:custGeom>
            <a:grpFill/>
            <a:ln w="9525" cap="flat">
              <a:noFill/>
              <a:prstDash val="solid"/>
              <a:miter/>
            </a:ln>
          </p:spPr>
          <p:txBody>
            <a:bodyPr rtlCol="0" anchor="ctr"/>
            <a:lstStyle/>
            <a:p>
              <a:endParaRPr lang="en-ID"/>
            </a:p>
          </p:txBody>
        </p:sp>
        <p:sp>
          <p:nvSpPr>
            <p:cNvPr id="29" name="Bentuk Bebas: Bentuk 28">
              <a:extLst>
                <a:ext uri="{FF2B5EF4-FFF2-40B4-BE49-F238E27FC236}">
                  <a16:creationId xmlns:a16="http://schemas.microsoft.com/office/drawing/2014/main" id="{012EF27E-3AF3-44BC-A73C-390DCCC65DEB}"/>
                </a:ext>
              </a:extLst>
            </p:cNvPr>
            <p:cNvSpPr/>
            <p:nvPr/>
          </p:nvSpPr>
          <p:spPr>
            <a:xfrm>
              <a:off x="6541275" y="3529469"/>
              <a:ext cx="123825" cy="278130"/>
            </a:xfrm>
            <a:custGeom>
              <a:avLst/>
              <a:gdLst>
                <a:gd name="connsiteX0" fmla="*/ 48577 w 123825"/>
                <a:gd name="connsiteY0" fmla="*/ 0 h 278130"/>
                <a:gd name="connsiteX1" fmla="*/ 7620 w 123825"/>
                <a:gd name="connsiteY1" fmla="*/ 40957 h 278130"/>
                <a:gd name="connsiteX2" fmla="*/ 35242 w 123825"/>
                <a:gd name="connsiteY2" fmla="*/ 91440 h 278130"/>
                <a:gd name="connsiteX3" fmla="*/ 0 w 123825"/>
                <a:gd name="connsiteY3" fmla="*/ 106680 h 278130"/>
                <a:gd name="connsiteX4" fmla="*/ 13335 w 123825"/>
                <a:gd name="connsiteY4" fmla="*/ 141923 h 278130"/>
                <a:gd name="connsiteX5" fmla="*/ 48577 w 123825"/>
                <a:gd name="connsiteY5" fmla="*/ 127635 h 278130"/>
                <a:gd name="connsiteX6" fmla="*/ 66675 w 123825"/>
                <a:gd name="connsiteY6" fmla="*/ 240030 h 278130"/>
                <a:gd name="connsiteX7" fmla="*/ 66675 w 123825"/>
                <a:gd name="connsiteY7" fmla="*/ 278130 h 278130"/>
                <a:gd name="connsiteX8" fmla="*/ 123825 w 123825"/>
                <a:gd name="connsiteY8" fmla="*/ 278130 h 278130"/>
                <a:gd name="connsiteX9" fmla="*/ 123825 w 123825"/>
                <a:gd name="connsiteY9" fmla="*/ 240030 h 278130"/>
                <a:gd name="connsiteX10" fmla="*/ 48577 w 123825"/>
                <a:gd name="connsiteY10" fmla="*/ 0 h 278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825" h="278130">
                  <a:moveTo>
                    <a:pt x="48577" y="0"/>
                  </a:moveTo>
                  <a:lnTo>
                    <a:pt x="7620" y="40957"/>
                  </a:lnTo>
                  <a:cubicBezTo>
                    <a:pt x="18098" y="57150"/>
                    <a:pt x="27623" y="74295"/>
                    <a:pt x="35242" y="91440"/>
                  </a:cubicBezTo>
                  <a:lnTo>
                    <a:pt x="0" y="106680"/>
                  </a:lnTo>
                  <a:cubicBezTo>
                    <a:pt x="4763" y="118110"/>
                    <a:pt x="9525" y="130493"/>
                    <a:pt x="13335" y="141923"/>
                  </a:cubicBezTo>
                  <a:lnTo>
                    <a:pt x="48577" y="127635"/>
                  </a:lnTo>
                  <a:cubicBezTo>
                    <a:pt x="60008" y="162878"/>
                    <a:pt x="66675" y="200978"/>
                    <a:pt x="66675" y="240030"/>
                  </a:cubicBezTo>
                  <a:lnTo>
                    <a:pt x="66675" y="278130"/>
                  </a:lnTo>
                  <a:lnTo>
                    <a:pt x="123825" y="278130"/>
                  </a:lnTo>
                  <a:lnTo>
                    <a:pt x="123825" y="240030"/>
                  </a:lnTo>
                  <a:cubicBezTo>
                    <a:pt x="123825" y="150495"/>
                    <a:pt x="96202" y="68580"/>
                    <a:pt x="48577" y="0"/>
                  </a:cubicBezTo>
                  <a:close/>
                </a:path>
              </a:pathLst>
            </a:custGeom>
            <a:grpFill/>
            <a:ln w="9525" cap="flat">
              <a:noFill/>
              <a:prstDash val="solid"/>
              <a:miter/>
            </a:ln>
          </p:spPr>
          <p:txBody>
            <a:bodyPr rtlCol="0" anchor="ctr"/>
            <a:lstStyle/>
            <a:p>
              <a:endParaRPr lang="en-ID"/>
            </a:p>
          </p:txBody>
        </p:sp>
        <p:sp>
          <p:nvSpPr>
            <p:cNvPr id="30" name="Bentuk Bebas: Bentuk 29">
              <a:extLst>
                <a:ext uri="{FF2B5EF4-FFF2-40B4-BE49-F238E27FC236}">
                  <a16:creationId xmlns:a16="http://schemas.microsoft.com/office/drawing/2014/main" id="{6EA8C6C9-1CA4-41B3-BDF5-CD07919BC033}"/>
                </a:ext>
              </a:extLst>
            </p:cNvPr>
            <p:cNvSpPr/>
            <p:nvPr/>
          </p:nvSpPr>
          <p:spPr>
            <a:xfrm>
              <a:off x="6205734" y="3455175"/>
              <a:ext cx="364115" cy="365067"/>
            </a:xfrm>
            <a:custGeom>
              <a:avLst/>
              <a:gdLst>
                <a:gd name="connsiteX0" fmla="*/ 13595 w 364115"/>
                <a:gd name="connsiteY0" fmla="*/ 297180 h 365067"/>
                <a:gd name="connsiteX1" fmla="*/ 8833 w 364115"/>
                <a:gd name="connsiteY1" fmla="*/ 301942 h 365067"/>
                <a:gd name="connsiteX2" fmla="*/ 13595 w 364115"/>
                <a:gd name="connsiteY2" fmla="*/ 356235 h 365067"/>
                <a:gd name="connsiteX3" fmla="*/ 67888 w 364115"/>
                <a:gd name="connsiteY3" fmla="*/ 351473 h 365067"/>
                <a:gd name="connsiteX4" fmla="*/ 364115 w 364115"/>
                <a:gd name="connsiteY4" fmla="*/ 0 h 365067"/>
                <a:gd name="connsiteX5" fmla="*/ 13595 w 364115"/>
                <a:gd name="connsiteY5" fmla="*/ 297180 h 365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4115" h="365067">
                  <a:moveTo>
                    <a:pt x="13595" y="297180"/>
                  </a:moveTo>
                  <a:cubicBezTo>
                    <a:pt x="11690" y="298133"/>
                    <a:pt x="10738" y="300038"/>
                    <a:pt x="8833" y="301942"/>
                  </a:cubicBezTo>
                  <a:cubicBezTo>
                    <a:pt x="-4502" y="318135"/>
                    <a:pt x="-2597" y="341948"/>
                    <a:pt x="13595" y="356235"/>
                  </a:cubicBezTo>
                  <a:cubicBezTo>
                    <a:pt x="29788" y="369570"/>
                    <a:pt x="53600" y="367665"/>
                    <a:pt x="67888" y="351473"/>
                  </a:cubicBezTo>
                  <a:lnTo>
                    <a:pt x="364115" y="0"/>
                  </a:lnTo>
                  <a:lnTo>
                    <a:pt x="13595" y="297180"/>
                  </a:lnTo>
                  <a:close/>
                </a:path>
              </a:pathLst>
            </a:custGeom>
            <a:grpFill/>
            <a:ln w="9525" cap="flat">
              <a:noFill/>
              <a:prstDash val="solid"/>
              <a:miter/>
            </a:ln>
          </p:spPr>
          <p:txBody>
            <a:bodyPr rtlCol="0" anchor="ctr"/>
            <a:lstStyle/>
            <a:p>
              <a:endParaRPr lang="en-ID"/>
            </a:p>
          </p:txBody>
        </p:sp>
      </p:grpSp>
      <p:sp>
        <p:nvSpPr>
          <p:cNvPr id="41" name="Oval 40">
            <a:extLst>
              <a:ext uri="{FF2B5EF4-FFF2-40B4-BE49-F238E27FC236}">
                <a16:creationId xmlns:a16="http://schemas.microsoft.com/office/drawing/2014/main" id="{90BAEBD5-D56A-4490-AB30-B7B9D36046EF}"/>
              </a:ext>
            </a:extLst>
          </p:cNvPr>
          <p:cNvSpPr/>
          <p:nvPr/>
        </p:nvSpPr>
        <p:spPr>
          <a:xfrm>
            <a:off x="3680597" y="2363245"/>
            <a:ext cx="446371" cy="446371"/>
          </a:xfrm>
          <a:prstGeom prst="ellipse">
            <a:avLst/>
          </a:prstGeom>
          <a:solidFill>
            <a:schemeClr val="bg1"/>
          </a:solidFill>
          <a:ln w="6350" cap="flat">
            <a:noFill/>
            <a:prstDash val="solid"/>
            <a:miter/>
          </a:ln>
          <a:effectLst>
            <a:outerShdw blurRad="50800" dist="38100" dir="5400000" algn="t" rotWithShape="0">
              <a:srgbClr val="2D2D7D">
                <a:alpha val="14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sz="1100">
              <a:solidFill>
                <a:srgbClr val="262668"/>
              </a:solidFill>
              <a:latin typeface="Poppins SemiBold" panose="00000700000000000000" pitchFamily="2" charset="0"/>
              <a:cs typeface="Poppins SemiBold" panose="00000700000000000000" pitchFamily="2" charset="0"/>
            </a:endParaRPr>
          </a:p>
        </p:txBody>
      </p:sp>
      <p:sp>
        <p:nvSpPr>
          <p:cNvPr id="42" name="Oval 41">
            <a:extLst>
              <a:ext uri="{FF2B5EF4-FFF2-40B4-BE49-F238E27FC236}">
                <a16:creationId xmlns:a16="http://schemas.microsoft.com/office/drawing/2014/main" id="{54DA3455-A9C3-453E-A9A0-E6E3B8D32971}"/>
              </a:ext>
            </a:extLst>
          </p:cNvPr>
          <p:cNvSpPr/>
          <p:nvPr/>
        </p:nvSpPr>
        <p:spPr>
          <a:xfrm>
            <a:off x="3739089" y="2421737"/>
            <a:ext cx="329386" cy="329386"/>
          </a:xfrm>
          <a:prstGeom prst="ellipse">
            <a:avLst/>
          </a:prstGeom>
          <a:gradFill>
            <a:gsLst>
              <a:gs pos="0">
                <a:srgbClr val="FFB506"/>
              </a:gs>
              <a:gs pos="100000">
                <a:srgbClr val="EAA702"/>
              </a:gs>
            </a:gsLst>
            <a:lin ang="0" scaled="1"/>
          </a:gradFill>
          <a:ln w="720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a:solidFill>
                  <a:schemeClr val="bg1"/>
                </a:solidFill>
                <a:latin typeface="Poppins SemiBold" panose="00000700000000000000" pitchFamily="2" charset="0"/>
                <a:cs typeface="Poppins SemiBold" panose="00000700000000000000" pitchFamily="2" charset="0"/>
              </a:rPr>
              <a:t>2</a:t>
            </a:r>
            <a:endParaRPr lang="en-ID" sz="1000">
              <a:solidFill>
                <a:schemeClr val="bg1"/>
              </a:solidFill>
              <a:latin typeface="Poppins SemiBold" panose="00000700000000000000" pitchFamily="2" charset="0"/>
              <a:cs typeface="Poppins SemiBold" panose="00000700000000000000" pitchFamily="2" charset="0"/>
            </a:endParaRPr>
          </a:p>
        </p:txBody>
      </p:sp>
      <p:sp>
        <p:nvSpPr>
          <p:cNvPr id="44" name="Persegi Panjang: Sudut Lengkung 43">
            <a:extLst>
              <a:ext uri="{FF2B5EF4-FFF2-40B4-BE49-F238E27FC236}">
                <a16:creationId xmlns:a16="http://schemas.microsoft.com/office/drawing/2014/main" id="{80E55D39-5349-4878-B145-602CFB15B163}"/>
              </a:ext>
            </a:extLst>
          </p:cNvPr>
          <p:cNvSpPr/>
          <p:nvPr/>
        </p:nvSpPr>
        <p:spPr>
          <a:xfrm>
            <a:off x="6224642" y="2590462"/>
            <a:ext cx="2470867" cy="3006534"/>
          </a:xfrm>
          <a:prstGeom prst="roundRect">
            <a:avLst>
              <a:gd name="adj" fmla="val 4221"/>
            </a:avLst>
          </a:prstGeom>
          <a:gradFill flip="none" rotWithShape="1">
            <a:gsLst>
              <a:gs pos="0">
                <a:srgbClr val="1A1A47"/>
              </a:gs>
              <a:gs pos="100000">
                <a:srgbClr val="262668"/>
              </a:gs>
            </a:gsLst>
            <a:lin ang="2700000" scaled="1"/>
            <a:tileRect/>
          </a:gradFill>
          <a:ln w="3430" cap="flat">
            <a:noFill/>
            <a:prstDash val="solid"/>
            <a:miter/>
          </a:ln>
        </p:spPr>
        <p:txBody>
          <a:bodyPr rtlCol="0" anchor="ctr"/>
          <a:lstStyle/>
          <a:p>
            <a:pPr algn="l"/>
            <a:endParaRPr lang="en-ID"/>
          </a:p>
        </p:txBody>
      </p:sp>
      <p:sp>
        <p:nvSpPr>
          <p:cNvPr id="45" name="Kotak Teks 44">
            <a:extLst>
              <a:ext uri="{FF2B5EF4-FFF2-40B4-BE49-F238E27FC236}">
                <a16:creationId xmlns:a16="http://schemas.microsoft.com/office/drawing/2014/main" id="{D05FE314-0031-4E86-BBFE-3E2B5129B009}"/>
              </a:ext>
            </a:extLst>
          </p:cNvPr>
          <p:cNvSpPr txBox="1"/>
          <p:nvPr/>
        </p:nvSpPr>
        <p:spPr>
          <a:xfrm>
            <a:off x="6859078" y="4031957"/>
            <a:ext cx="1201995" cy="284180"/>
          </a:xfrm>
          <a:prstGeom prst="rect">
            <a:avLst/>
          </a:prstGeom>
          <a:noFill/>
        </p:spPr>
        <p:txBody>
          <a:bodyPr wrap="square" rtlCol="0">
            <a:spAutoFit/>
          </a:bodyPr>
          <a:lstStyle/>
          <a:p>
            <a:pPr algn="ctr">
              <a:lnSpc>
                <a:spcPct val="120000"/>
              </a:lnSpc>
            </a:pPr>
            <a:r>
              <a:rPr lang="en-US" sz="1100" spc="100">
                <a:solidFill>
                  <a:schemeClr val="bg1"/>
                </a:solidFill>
                <a:latin typeface="Poppins SemiBold" panose="00000700000000000000" pitchFamily="50" charset="0"/>
                <a:ea typeface="Roboto" panose="02000000000000000000" pitchFamily="2" charset="0"/>
                <a:cs typeface="Poppins SemiBold" panose="00000700000000000000" pitchFamily="50" charset="0"/>
              </a:rPr>
              <a:t>COST</a:t>
            </a:r>
          </a:p>
        </p:txBody>
      </p:sp>
      <p:sp>
        <p:nvSpPr>
          <p:cNvPr id="46" name="Kotak Teks 45">
            <a:extLst>
              <a:ext uri="{FF2B5EF4-FFF2-40B4-BE49-F238E27FC236}">
                <a16:creationId xmlns:a16="http://schemas.microsoft.com/office/drawing/2014/main" id="{061E2FC1-AB49-474F-9E24-7BC9778E57B0}"/>
              </a:ext>
            </a:extLst>
          </p:cNvPr>
          <p:cNvSpPr txBox="1"/>
          <p:nvPr/>
        </p:nvSpPr>
        <p:spPr>
          <a:xfrm>
            <a:off x="6351778" y="4356789"/>
            <a:ext cx="2216595" cy="824328"/>
          </a:xfrm>
          <a:prstGeom prst="rect">
            <a:avLst/>
          </a:prstGeom>
          <a:noFill/>
        </p:spPr>
        <p:txBody>
          <a:bodyPr wrap="square" rtlCol="0">
            <a:spAutoFit/>
          </a:bodyPr>
          <a:lstStyle/>
          <a:p>
            <a:pPr algn="ctr">
              <a:lnSpc>
                <a:spcPct val="150000"/>
              </a:lnSpc>
            </a:pPr>
            <a:r>
              <a:rPr lang="en-ID" sz="1100">
                <a:solidFill>
                  <a:schemeClr val="bg1"/>
                </a:solidFill>
                <a:latin typeface="Muli" pitchFamily="2" charset="77"/>
              </a:rPr>
              <a:t>Morbi tincidunt aue intedum velit euismod in pellenteque massa Velit alivet sagittis</a:t>
            </a:r>
          </a:p>
        </p:txBody>
      </p:sp>
      <p:sp>
        <p:nvSpPr>
          <p:cNvPr id="51" name="Oval 50">
            <a:extLst>
              <a:ext uri="{FF2B5EF4-FFF2-40B4-BE49-F238E27FC236}">
                <a16:creationId xmlns:a16="http://schemas.microsoft.com/office/drawing/2014/main" id="{41E1012D-69F6-4C4B-BE28-F9AE0124C03F}"/>
              </a:ext>
            </a:extLst>
          </p:cNvPr>
          <p:cNvSpPr/>
          <p:nvPr/>
        </p:nvSpPr>
        <p:spPr>
          <a:xfrm>
            <a:off x="6408747" y="2363245"/>
            <a:ext cx="446371" cy="446371"/>
          </a:xfrm>
          <a:prstGeom prst="ellipse">
            <a:avLst/>
          </a:prstGeom>
          <a:solidFill>
            <a:schemeClr val="bg1"/>
          </a:solidFill>
          <a:ln w="6350" cap="flat">
            <a:noFill/>
            <a:prstDash val="solid"/>
            <a:miter/>
          </a:ln>
          <a:effectLst>
            <a:outerShdw blurRad="50800" dist="38100" dir="5400000" algn="t" rotWithShape="0">
              <a:srgbClr val="2D2D7D">
                <a:alpha val="14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sz="1100">
              <a:solidFill>
                <a:srgbClr val="262668"/>
              </a:solidFill>
              <a:latin typeface="Poppins SemiBold" panose="00000700000000000000" pitchFamily="2" charset="0"/>
              <a:cs typeface="Poppins SemiBold" panose="00000700000000000000" pitchFamily="2" charset="0"/>
            </a:endParaRPr>
          </a:p>
        </p:txBody>
      </p:sp>
      <p:grpSp>
        <p:nvGrpSpPr>
          <p:cNvPr id="32" name="Grafik 24" descr="Tata surya">
            <a:extLst>
              <a:ext uri="{FF2B5EF4-FFF2-40B4-BE49-F238E27FC236}">
                <a16:creationId xmlns:a16="http://schemas.microsoft.com/office/drawing/2014/main" id="{7467FC1A-FCB7-4E94-B674-F3108D6AFACF}"/>
              </a:ext>
            </a:extLst>
          </p:cNvPr>
          <p:cNvGrpSpPr/>
          <p:nvPr/>
        </p:nvGrpSpPr>
        <p:grpSpPr>
          <a:xfrm>
            <a:off x="7002875" y="2971096"/>
            <a:ext cx="914400" cy="914400"/>
            <a:chOff x="6088800" y="3421800"/>
            <a:chExt cx="914400" cy="914400"/>
          </a:xfrm>
          <a:solidFill>
            <a:srgbClr val="FFB506"/>
          </a:solidFill>
        </p:grpSpPr>
        <p:sp>
          <p:nvSpPr>
            <p:cNvPr id="33" name="Bentuk Bebas: Bentuk 32">
              <a:extLst>
                <a:ext uri="{FF2B5EF4-FFF2-40B4-BE49-F238E27FC236}">
                  <a16:creationId xmlns:a16="http://schemas.microsoft.com/office/drawing/2014/main" id="{E2EBE3B9-8EF8-49C1-A5C3-11D233E7F3D3}"/>
                </a:ext>
              </a:extLst>
            </p:cNvPr>
            <p:cNvSpPr/>
            <p:nvPr/>
          </p:nvSpPr>
          <p:spPr>
            <a:xfrm>
              <a:off x="6422175" y="3717075"/>
              <a:ext cx="228600" cy="228600"/>
            </a:xfrm>
            <a:custGeom>
              <a:avLst/>
              <a:gdLst>
                <a:gd name="connsiteX0" fmla="*/ 228600 w 228600"/>
                <a:gd name="connsiteY0" fmla="*/ 114300 h 228600"/>
                <a:gd name="connsiteX1" fmla="*/ 114300 w 228600"/>
                <a:gd name="connsiteY1" fmla="*/ 228600 h 228600"/>
                <a:gd name="connsiteX2" fmla="*/ 0 w 228600"/>
                <a:gd name="connsiteY2" fmla="*/ 114300 h 228600"/>
                <a:gd name="connsiteX3" fmla="*/ 114300 w 228600"/>
                <a:gd name="connsiteY3" fmla="*/ 0 h 228600"/>
                <a:gd name="connsiteX4" fmla="*/ 228600 w 228600"/>
                <a:gd name="connsiteY4" fmla="*/ 114300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8600" y="114300"/>
                  </a:moveTo>
                  <a:cubicBezTo>
                    <a:pt x="228600" y="177426"/>
                    <a:pt x="177426" y="228600"/>
                    <a:pt x="114300" y="228600"/>
                  </a:cubicBezTo>
                  <a:cubicBezTo>
                    <a:pt x="51174" y="228600"/>
                    <a:pt x="0" y="177426"/>
                    <a:pt x="0" y="114300"/>
                  </a:cubicBezTo>
                  <a:cubicBezTo>
                    <a:pt x="0" y="51174"/>
                    <a:pt x="51174" y="0"/>
                    <a:pt x="114300" y="0"/>
                  </a:cubicBezTo>
                  <a:cubicBezTo>
                    <a:pt x="177426" y="0"/>
                    <a:pt x="228600" y="51174"/>
                    <a:pt x="228600" y="114300"/>
                  </a:cubicBezTo>
                  <a:close/>
                </a:path>
              </a:pathLst>
            </a:custGeom>
            <a:grpFill/>
            <a:ln w="9525" cap="flat">
              <a:noFill/>
              <a:prstDash val="solid"/>
              <a:miter/>
            </a:ln>
          </p:spPr>
          <p:txBody>
            <a:bodyPr rtlCol="0" anchor="ctr"/>
            <a:lstStyle/>
            <a:p>
              <a:endParaRPr lang="en-ID"/>
            </a:p>
          </p:txBody>
        </p:sp>
        <p:sp>
          <p:nvSpPr>
            <p:cNvPr id="34" name="Bentuk Bebas: Bentuk 33">
              <a:extLst>
                <a:ext uri="{FF2B5EF4-FFF2-40B4-BE49-F238E27FC236}">
                  <a16:creationId xmlns:a16="http://schemas.microsoft.com/office/drawing/2014/main" id="{00584C6C-9CE8-4D1A-88AA-7358B6E86264}"/>
                </a:ext>
              </a:extLst>
            </p:cNvPr>
            <p:cNvSpPr/>
            <p:nvPr/>
          </p:nvSpPr>
          <p:spPr>
            <a:xfrm>
              <a:off x="6698400" y="3661830"/>
              <a:ext cx="76200" cy="76200"/>
            </a:xfrm>
            <a:custGeom>
              <a:avLst/>
              <a:gdLst>
                <a:gd name="connsiteX0" fmla="*/ 76200 w 76200"/>
                <a:gd name="connsiteY0" fmla="*/ 38100 h 76200"/>
                <a:gd name="connsiteX1" fmla="*/ 38100 w 76200"/>
                <a:gd name="connsiteY1" fmla="*/ 76200 h 76200"/>
                <a:gd name="connsiteX2" fmla="*/ 0 w 76200"/>
                <a:gd name="connsiteY2" fmla="*/ 38100 h 76200"/>
                <a:gd name="connsiteX3" fmla="*/ 38100 w 76200"/>
                <a:gd name="connsiteY3" fmla="*/ 0 h 76200"/>
                <a:gd name="connsiteX4" fmla="*/ 76200 w 76200"/>
                <a:gd name="connsiteY4" fmla="*/ 38100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grpFill/>
            <a:ln w="9525" cap="flat">
              <a:noFill/>
              <a:prstDash val="solid"/>
              <a:miter/>
            </a:ln>
          </p:spPr>
          <p:txBody>
            <a:bodyPr rtlCol="0" anchor="ctr"/>
            <a:lstStyle/>
            <a:p>
              <a:endParaRPr lang="en-ID"/>
            </a:p>
          </p:txBody>
        </p:sp>
        <p:sp>
          <p:nvSpPr>
            <p:cNvPr id="35" name="Bentuk Bebas: Bentuk 34">
              <a:extLst>
                <a:ext uri="{FF2B5EF4-FFF2-40B4-BE49-F238E27FC236}">
                  <a16:creationId xmlns:a16="http://schemas.microsoft.com/office/drawing/2014/main" id="{9BA346DA-F471-4CA5-9F8E-0D2710101462}"/>
                </a:ext>
              </a:extLst>
            </p:cNvPr>
            <p:cNvSpPr/>
            <p:nvPr/>
          </p:nvSpPr>
          <p:spPr>
            <a:xfrm>
              <a:off x="6279300" y="4099980"/>
              <a:ext cx="76200" cy="76200"/>
            </a:xfrm>
            <a:custGeom>
              <a:avLst/>
              <a:gdLst>
                <a:gd name="connsiteX0" fmla="*/ 76200 w 76200"/>
                <a:gd name="connsiteY0" fmla="*/ 38100 h 76200"/>
                <a:gd name="connsiteX1" fmla="*/ 38100 w 76200"/>
                <a:gd name="connsiteY1" fmla="*/ 76200 h 76200"/>
                <a:gd name="connsiteX2" fmla="*/ 0 w 76200"/>
                <a:gd name="connsiteY2" fmla="*/ 38100 h 76200"/>
                <a:gd name="connsiteX3" fmla="*/ 38100 w 76200"/>
                <a:gd name="connsiteY3" fmla="*/ 0 h 76200"/>
                <a:gd name="connsiteX4" fmla="*/ 76200 w 76200"/>
                <a:gd name="connsiteY4" fmla="*/ 38100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grpFill/>
            <a:ln w="9525" cap="flat">
              <a:noFill/>
              <a:prstDash val="solid"/>
              <a:miter/>
            </a:ln>
          </p:spPr>
          <p:txBody>
            <a:bodyPr rtlCol="0" anchor="ctr"/>
            <a:lstStyle/>
            <a:p>
              <a:endParaRPr lang="en-ID"/>
            </a:p>
          </p:txBody>
        </p:sp>
        <p:sp>
          <p:nvSpPr>
            <p:cNvPr id="36" name="Bentuk Bebas: Bentuk 35">
              <a:extLst>
                <a:ext uri="{FF2B5EF4-FFF2-40B4-BE49-F238E27FC236}">
                  <a16:creationId xmlns:a16="http://schemas.microsoft.com/office/drawing/2014/main" id="{FA3D5939-165C-4FEA-A7C4-F9146E40C896}"/>
                </a:ext>
              </a:extLst>
            </p:cNvPr>
            <p:cNvSpPr/>
            <p:nvPr/>
          </p:nvSpPr>
          <p:spPr>
            <a:xfrm>
              <a:off x="6160384" y="3581819"/>
              <a:ext cx="771275" cy="579119"/>
            </a:xfrm>
            <a:custGeom>
              <a:avLst/>
              <a:gdLst>
                <a:gd name="connsiteX0" fmla="*/ 753281 w 771275"/>
                <a:gd name="connsiteY0" fmla="*/ 89535 h 579119"/>
                <a:gd name="connsiteX1" fmla="*/ 558971 w 771275"/>
                <a:gd name="connsiteY1" fmla="*/ 0 h 579119"/>
                <a:gd name="connsiteX2" fmla="*/ 271316 w 771275"/>
                <a:gd name="connsiteY2" fmla="*/ 81915 h 579119"/>
                <a:gd name="connsiteX3" fmla="*/ 17951 w 771275"/>
                <a:gd name="connsiteY3" fmla="*/ 490538 h 579119"/>
                <a:gd name="connsiteX4" fmla="*/ 81768 w 771275"/>
                <a:gd name="connsiteY4" fmla="*/ 551498 h 579119"/>
                <a:gd name="connsiteX5" fmla="*/ 94151 w 771275"/>
                <a:gd name="connsiteY5" fmla="*/ 515303 h 579119"/>
                <a:gd name="connsiteX6" fmla="*/ 52241 w 771275"/>
                <a:gd name="connsiteY6" fmla="*/ 472440 h 579119"/>
                <a:gd name="connsiteX7" fmla="*/ 291318 w 771275"/>
                <a:gd name="connsiteY7" fmla="*/ 114300 h 579119"/>
                <a:gd name="connsiteX8" fmla="*/ 560876 w 771275"/>
                <a:gd name="connsiteY8" fmla="*/ 37148 h 579119"/>
                <a:gd name="connsiteX9" fmla="*/ 721848 w 771275"/>
                <a:gd name="connsiteY9" fmla="*/ 106680 h 579119"/>
                <a:gd name="connsiteX10" fmla="*/ 694226 w 771275"/>
                <a:gd name="connsiteY10" fmla="*/ 279083 h 579119"/>
                <a:gd name="connsiteX11" fmla="*/ 483723 w 771275"/>
                <a:gd name="connsiteY11" fmla="*/ 464820 h 579119"/>
                <a:gd name="connsiteX12" fmla="*/ 234168 w 771275"/>
                <a:gd name="connsiteY12" fmla="*/ 541020 h 579119"/>
                <a:gd name="connsiteX13" fmla="*/ 236073 w 771275"/>
                <a:gd name="connsiteY13" fmla="*/ 556260 h 579119"/>
                <a:gd name="connsiteX14" fmla="*/ 232263 w 771275"/>
                <a:gd name="connsiteY14" fmla="*/ 579120 h 579119"/>
                <a:gd name="connsiteX15" fmla="*/ 502773 w 771275"/>
                <a:gd name="connsiteY15" fmla="*/ 498158 h 579119"/>
                <a:gd name="connsiteX16" fmla="*/ 727563 w 771275"/>
                <a:gd name="connsiteY16" fmla="*/ 300038 h 579119"/>
                <a:gd name="connsiteX17" fmla="*/ 753281 w 771275"/>
                <a:gd name="connsiteY17" fmla="*/ 89535 h 579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1275" h="579119">
                  <a:moveTo>
                    <a:pt x="753281" y="89535"/>
                  </a:moveTo>
                  <a:cubicBezTo>
                    <a:pt x="721848" y="31433"/>
                    <a:pt x="652316" y="0"/>
                    <a:pt x="558971" y="0"/>
                  </a:cubicBezTo>
                  <a:cubicBezTo>
                    <a:pt x="469436" y="0"/>
                    <a:pt x="367518" y="28575"/>
                    <a:pt x="271316" y="81915"/>
                  </a:cubicBezTo>
                  <a:cubicBezTo>
                    <a:pt x="65576" y="193358"/>
                    <a:pt x="-45867" y="373380"/>
                    <a:pt x="17951" y="490538"/>
                  </a:cubicBezTo>
                  <a:cubicBezTo>
                    <a:pt x="33191" y="516255"/>
                    <a:pt x="55098" y="538163"/>
                    <a:pt x="81768" y="551498"/>
                  </a:cubicBezTo>
                  <a:cubicBezTo>
                    <a:pt x="82721" y="538163"/>
                    <a:pt x="86531" y="525780"/>
                    <a:pt x="94151" y="515303"/>
                  </a:cubicBezTo>
                  <a:cubicBezTo>
                    <a:pt x="76053" y="504825"/>
                    <a:pt x="61766" y="490538"/>
                    <a:pt x="52241" y="472440"/>
                  </a:cubicBezTo>
                  <a:cubicBezTo>
                    <a:pt x="-147" y="377190"/>
                    <a:pt x="109391" y="213360"/>
                    <a:pt x="291318" y="114300"/>
                  </a:cubicBezTo>
                  <a:cubicBezTo>
                    <a:pt x="381806" y="64770"/>
                    <a:pt x="478008" y="37148"/>
                    <a:pt x="560876" y="37148"/>
                  </a:cubicBezTo>
                  <a:cubicBezTo>
                    <a:pt x="639933" y="37148"/>
                    <a:pt x="697083" y="61913"/>
                    <a:pt x="721848" y="106680"/>
                  </a:cubicBezTo>
                  <a:cubicBezTo>
                    <a:pt x="746613" y="151448"/>
                    <a:pt x="736136" y="213360"/>
                    <a:pt x="694226" y="279083"/>
                  </a:cubicBezTo>
                  <a:cubicBezTo>
                    <a:pt x="649458" y="348615"/>
                    <a:pt x="574211" y="414338"/>
                    <a:pt x="483723" y="464820"/>
                  </a:cubicBezTo>
                  <a:cubicBezTo>
                    <a:pt x="399903" y="510540"/>
                    <a:pt x="312273" y="537210"/>
                    <a:pt x="234168" y="541020"/>
                  </a:cubicBezTo>
                  <a:cubicBezTo>
                    <a:pt x="235121" y="545783"/>
                    <a:pt x="236073" y="550545"/>
                    <a:pt x="236073" y="556260"/>
                  </a:cubicBezTo>
                  <a:cubicBezTo>
                    <a:pt x="236073" y="563880"/>
                    <a:pt x="234168" y="571500"/>
                    <a:pt x="232263" y="579120"/>
                  </a:cubicBezTo>
                  <a:cubicBezTo>
                    <a:pt x="317036" y="575310"/>
                    <a:pt x="412286" y="547688"/>
                    <a:pt x="502773" y="498158"/>
                  </a:cubicBezTo>
                  <a:cubicBezTo>
                    <a:pt x="598976" y="445770"/>
                    <a:pt x="678986" y="375285"/>
                    <a:pt x="727563" y="300038"/>
                  </a:cubicBezTo>
                  <a:cubicBezTo>
                    <a:pt x="774236" y="221933"/>
                    <a:pt x="784713" y="146685"/>
                    <a:pt x="753281" y="89535"/>
                  </a:cubicBezTo>
                  <a:close/>
                </a:path>
              </a:pathLst>
            </a:custGeom>
            <a:grpFill/>
            <a:ln w="9525" cap="flat">
              <a:noFill/>
              <a:prstDash val="solid"/>
              <a:miter/>
            </a:ln>
          </p:spPr>
          <p:txBody>
            <a:bodyPr rtlCol="0" anchor="ctr"/>
            <a:lstStyle/>
            <a:p>
              <a:endParaRPr lang="en-ID"/>
            </a:p>
          </p:txBody>
        </p:sp>
        <p:sp>
          <p:nvSpPr>
            <p:cNvPr id="37" name="Bentuk Bebas: Bentuk 36">
              <a:extLst>
                <a:ext uri="{FF2B5EF4-FFF2-40B4-BE49-F238E27FC236}">
                  <a16:creationId xmlns:a16="http://schemas.microsoft.com/office/drawing/2014/main" id="{7EB5A3DE-689F-4CC7-BCED-5DD87911BCD3}"/>
                </a:ext>
              </a:extLst>
            </p:cNvPr>
            <p:cNvSpPr/>
            <p:nvPr/>
          </p:nvSpPr>
          <p:spPr>
            <a:xfrm>
              <a:off x="6300608" y="3758032"/>
              <a:ext cx="491440" cy="300037"/>
            </a:xfrm>
            <a:custGeom>
              <a:avLst/>
              <a:gdLst>
                <a:gd name="connsiteX0" fmla="*/ 485421 w 491440"/>
                <a:gd name="connsiteY0" fmla="*/ 0 h 300037"/>
                <a:gd name="connsiteX1" fmla="*/ 451131 w 491440"/>
                <a:gd name="connsiteY1" fmla="*/ 17145 h 300037"/>
                <a:gd name="connsiteX2" fmla="*/ 301589 w 491440"/>
                <a:gd name="connsiteY2" fmla="*/ 216218 h 300037"/>
                <a:gd name="connsiteX3" fmla="*/ 138711 w 491440"/>
                <a:gd name="connsiteY3" fmla="*/ 262890 h 300037"/>
                <a:gd name="connsiteX4" fmla="*/ 45366 w 491440"/>
                <a:gd name="connsiteY4" fmla="*/ 222885 h 300037"/>
                <a:gd name="connsiteX5" fmla="*/ 57749 w 491440"/>
                <a:gd name="connsiteY5" fmla="*/ 131445 h 300037"/>
                <a:gd name="connsiteX6" fmla="*/ 59654 w 491440"/>
                <a:gd name="connsiteY6" fmla="*/ 64770 h 300037"/>
                <a:gd name="connsiteX7" fmla="*/ 30126 w 491440"/>
                <a:gd name="connsiteY7" fmla="*/ 102870 h 300037"/>
                <a:gd name="connsiteX8" fmla="*/ 12029 w 491440"/>
                <a:gd name="connsiteY8" fmla="*/ 240983 h 300037"/>
                <a:gd name="connsiteX9" fmla="*/ 138711 w 491440"/>
                <a:gd name="connsiteY9" fmla="*/ 300038 h 300037"/>
                <a:gd name="connsiteX10" fmla="*/ 319686 w 491440"/>
                <a:gd name="connsiteY10" fmla="*/ 248603 h 300037"/>
                <a:gd name="connsiteX11" fmla="*/ 485421 w 491440"/>
                <a:gd name="connsiteY11" fmla="*/ 0 h 30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1440" h="300037">
                  <a:moveTo>
                    <a:pt x="485421" y="0"/>
                  </a:moveTo>
                  <a:cubicBezTo>
                    <a:pt x="475896" y="8573"/>
                    <a:pt x="463514" y="14288"/>
                    <a:pt x="451131" y="17145"/>
                  </a:cubicBezTo>
                  <a:cubicBezTo>
                    <a:pt x="466371" y="73343"/>
                    <a:pt x="402554" y="160973"/>
                    <a:pt x="301589" y="216218"/>
                  </a:cubicBezTo>
                  <a:cubicBezTo>
                    <a:pt x="246344" y="246698"/>
                    <a:pt x="188241" y="262890"/>
                    <a:pt x="138711" y="262890"/>
                  </a:cubicBezTo>
                  <a:cubicBezTo>
                    <a:pt x="92039" y="262890"/>
                    <a:pt x="59654" y="248603"/>
                    <a:pt x="45366" y="222885"/>
                  </a:cubicBezTo>
                  <a:cubicBezTo>
                    <a:pt x="32031" y="199073"/>
                    <a:pt x="36794" y="166688"/>
                    <a:pt x="57749" y="131445"/>
                  </a:cubicBezTo>
                  <a:cubicBezTo>
                    <a:pt x="53939" y="109538"/>
                    <a:pt x="54891" y="86678"/>
                    <a:pt x="59654" y="64770"/>
                  </a:cubicBezTo>
                  <a:cubicBezTo>
                    <a:pt x="49176" y="76200"/>
                    <a:pt x="38699" y="89535"/>
                    <a:pt x="30126" y="102870"/>
                  </a:cubicBezTo>
                  <a:cubicBezTo>
                    <a:pt x="-2259" y="154305"/>
                    <a:pt x="-8926" y="202883"/>
                    <a:pt x="12029" y="240983"/>
                  </a:cubicBezTo>
                  <a:cubicBezTo>
                    <a:pt x="32984" y="279083"/>
                    <a:pt x="77751" y="300038"/>
                    <a:pt x="138711" y="300038"/>
                  </a:cubicBezTo>
                  <a:cubicBezTo>
                    <a:pt x="194909" y="300038"/>
                    <a:pt x="259679" y="281940"/>
                    <a:pt x="319686" y="248603"/>
                  </a:cubicBezTo>
                  <a:cubicBezTo>
                    <a:pt x="443511" y="181928"/>
                    <a:pt x="513044" y="75248"/>
                    <a:pt x="485421" y="0"/>
                  </a:cubicBezTo>
                  <a:close/>
                </a:path>
              </a:pathLst>
            </a:custGeom>
            <a:grpFill/>
            <a:ln w="9525" cap="flat">
              <a:noFill/>
              <a:prstDash val="solid"/>
              <a:miter/>
            </a:ln>
          </p:spPr>
          <p:txBody>
            <a:bodyPr rtlCol="0" anchor="ctr"/>
            <a:lstStyle/>
            <a:p>
              <a:endParaRPr lang="en-ID"/>
            </a:p>
          </p:txBody>
        </p:sp>
      </p:grpSp>
      <p:sp>
        <p:nvSpPr>
          <p:cNvPr id="52" name="Oval 51">
            <a:extLst>
              <a:ext uri="{FF2B5EF4-FFF2-40B4-BE49-F238E27FC236}">
                <a16:creationId xmlns:a16="http://schemas.microsoft.com/office/drawing/2014/main" id="{3D11D991-762E-4E1A-8B58-38D45EF7D5EE}"/>
              </a:ext>
            </a:extLst>
          </p:cNvPr>
          <p:cNvSpPr/>
          <p:nvPr/>
        </p:nvSpPr>
        <p:spPr>
          <a:xfrm>
            <a:off x="6467239" y="2421737"/>
            <a:ext cx="329386" cy="329386"/>
          </a:xfrm>
          <a:prstGeom prst="ellipse">
            <a:avLst/>
          </a:prstGeom>
          <a:gradFill>
            <a:gsLst>
              <a:gs pos="0">
                <a:srgbClr val="FFB506"/>
              </a:gs>
              <a:gs pos="100000">
                <a:srgbClr val="EAA702"/>
              </a:gs>
            </a:gsLst>
            <a:lin ang="0" scaled="1"/>
          </a:gradFill>
          <a:ln w="720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a:solidFill>
                  <a:schemeClr val="bg1"/>
                </a:solidFill>
                <a:latin typeface="Poppins SemiBold" panose="00000700000000000000" pitchFamily="2" charset="0"/>
                <a:cs typeface="Poppins SemiBold" panose="00000700000000000000" pitchFamily="2" charset="0"/>
              </a:rPr>
              <a:t>3</a:t>
            </a:r>
            <a:endParaRPr lang="en-ID" sz="1000">
              <a:solidFill>
                <a:schemeClr val="bg1"/>
              </a:solidFill>
              <a:latin typeface="Poppins SemiBold" panose="00000700000000000000" pitchFamily="2" charset="0"/>
              <a:cs typeface="Poppins SemiBold" panose="00000700000000000000" pitchFamily="2" charset="0"/>
            </a:endParaRPr>
          </a:p>
        </p:txBody>
      </p:sp>
      <p:sp>
        <p:nvSpPr>
          <p:cNvPr id="53" name="Persegi Panjang: Sudut Lengkung 52">
            <a:extLst>
              <a:ext uri="{FF2B5EF4-FFF2-40B4-BE49-F238E27FC236}">
                <a16:creationId xmlns:a16="http://schemas.microsoft.com/office/drawing/2014/main" id="{2B374996-DA55-4CB6-8976-1D0F84E4C538}"/>
              </a:ext>
            </a:extLst>
          </p:cNvPr>
          <p:cNvSpPr/>
          <p:nvPr/>
        </p:nvSpPr>
        <p:spPr>
          <a:xfrm>
            <a:off x="8957300" y="2590462"/>
            <a:ext cx="2470867" cy="3006534"/>
          </a:xfrm>
          <a:prstGeom prst="roundRect">
            <a:avLst>
              <a:gd name="adj" fmla="val 4221"/>
            </a:avLst>
          </a:prstGeom>
          <a:gradFill flip="none" rotWithShape="1">
            <a:gsLst>
              <a:gs pos="0">
                <a:srgbClr val="1A1A47"/>
              </a:gs>
              <a:gs pos="100000">
                <a:srgbClr val="262668"/>
              </a:gs>
            </a:gsLst>
            <a:lin ang="2700000" scaled="1"/>
            <a:tileRect/>
          </a:gradFill>
          <a:ln w="3430" cap="flat">
            <a:noFill/>
            <a:prstDash val="solid"/>
            <a:miter/>
          </a:ln>
        </p:spPr>
        <p:txBody>
          <a:bodyPr rtlCol="0" anchor="ctr"/>
          <a:lstStyle/>
          <a:p>
            <a:pPr algn="l"/>
            <a:endParaRPr lang="en-ID"/>
          </a:p>
        </p:txBody>
      </p:sp>
      <p:sp>
        <p:nvSpPr>
          <p:cNvPr id="54" name="Kotak Teks 53">
            <a:extLst>
              <a:ext uri="{FF2B5EF4-FFF2-40B4-BE49-F238E27FC236}">
                <a16:creationId xmlns:a16="http://schemas.microsoft.com/office/drawing/2014/main" id="{7A827649-5104-411C-8166-234ADABAB79F}"/>
              </a:ext>
            </a:extLst>
          </p:cNvPr>
          <p:cNvSpPr txBox="1"/>
          <p:nvPr/>
        </p:nvSpPr>
        <p:spPr>
          <a:xfrm>
            <a:off x="9591736" y="4031957"/>
            <a:ext cx="1201995" cy="284180"/>
          </a:xfrm>
          <a:prstGeom prst="rect">
            <a:avLst/>
          </a:prstGeom>
          <a:noFill/>
        </p:spPr>
        <p:txBody>
          <a:bodyPr wrap="square" rtlCol="0">
            <a:spAutoFit/>
          </a:bodyPr>
          <a:lstStyle/>
          <a:p>
            <a:pPr algn="ctr">
              <a:lnSpc>
                <a:spcPct val="120000"/>
              </a:lnSpc>
            </a:pPr>
            <a:r>
              <a:rPr lang="en-US" sz="1100" spc="100">
                <a:solidFill>
                  <a:schemeClr val="bg1"/>
                </a:solidFill>
                <a:latin typeface="Poppins SemiBold" panose="00000700000000000000" pitchFamily="50" charset="0"/>
                <a:ea typeface="Roboto" panose="02000000000000000000" pitchFamily="2" charset="0"/>
                <a:cs typeface="Poppins SemiBold" panose="00000700000000000000" pitchFamily="50" charset="0"/>
              </a:rPr>
              <a:t>CERTAINLY</a:t>
            </a:r>
          </a:p>
        </p:txBody>
      </p:sp>
      <p:sp>
        <p:nvSpPr>
          <p:cNvPr id="55" name="Kotak Teks 54">
            <a:extLst>
              <a:ext uri="{FF2B5EF4-FFF2-40B4-BE49-F238E27FC236}">
                <a16:creationId xmlns:a16="http://schemas.microsoft.com/office/drawing/2014/main" id="{CF858539-090A-49BD-8905-14315A131D56}"/>
              </a:ext>
            </a:extLst>
          </p:cNvPr>
          <p:cNvSpPr txBox="1"/>
          <p:nvPr/>
        </p:nvSpPr>
        <p:spPr>
          <a:xfrm>
            <a:off x="9084436" y="4356789"/>
            <a:ext cx="2216595" cy="824328"/>
          </a:xfrm>
          <a:prstGeom prst="rect">
            <a:avLst/>
          </a:prstGeom>
          <a:noFill/>
        </p:spPr>
        <p:txBody>
          <a:bodyPr wrap="square" rtlCol="0">
            <a:spAutoFit/>
          </a:bodyPr>
          <a:lstStyle/>
          <a:p>
            <a:pPr algn="ctr">
              <a:lnSpc>
                <a:spcPct val="150000"/>
              </a:lnSpc>
            </a:pPr>
            <a:r>
              <a:rPr lang="en-ID" sz="1100">
                <a:solidFill>
                  <a:schemeClr val="bg1"/>
                </a:solidFill>
                <a:latin typeface="Muli" pitchFamily="2" charset="77"/>
              </a:rPr>
              <a:t>Morbi tincidunt aue intedum velit euismod in pellenteque massa Velit alivet sagittis</a:t>
            </a:r>
          </a:p>
        </p:txBody>
      </p:sp>
      <p:sp>
        <p:nvSpPr>
          <p:cNvPr id="31" name="Grafik 22" descr="Emas batangan">
            <a:extLst>
              <a:ext uri="{FF2B5EF4-FFF2-40B4-BE49-F238E27FC236}">
                <a16:creationId xmlns:a16="http://schemas.microsoft.com/office/drawing/2014/main" id="{2B1A1F06-C1E2-46DE-B979-34BAF1A76912}"/>
              </a:ext>
            </a:extLst>
          </p:cNvPr>
          <p:cNvSpPr/>
          <p:nvPr/>
        </p:nvSpPr>
        <p:spPr>
          <a:xfrm>
            <a:off x="9792683" y="3142546"/>
            <a:ext cx="800100" cy="571500"/>
          </a:xfrm>
          <a:custGeom>
            <a:avLst/>
            <a:gdLst>
              <a:gd name="connsiteX0" fmla="*/ 600075 w 800100"/>
              <a:gd name="connsiteY0" fmla="*/ 514350 h 571500"/>
              <a:gd name="connsiteX1" fmla="*/ 611505 w 800100"/>
              <a:gd name="connsiteY1" fmla="*/ 438150 h 571500"/>
              <a:gd name="connsiteX2" fmla="*/ 722948 w 800100"/>
              <a:gd name="connsiteY2" fmla="*/ 438150 h 571500"/>
              <a:gd name="connsiteX3" fmla="*/ 734378 w 800100"/>
              <a:gd name="connsiteY3" fmla="*/ 514350 h 571500"/>
              <a:gd name="connsiteX4" fmla="*/ 600075 w 800100"/>
              <a:gd name="connsiteY4" fmla="*/ 514350 h 571500"/>
              <a:gd name="connsiteX5" fmla="*/ 457200 w 800100"/>
              <a:gd name="connsiteY5" fmla="*/ 323850 h 571500"/>
              <a:gd name="connsiteX6" fmla="*/ 468630 w 800100"/>
              <a:gd name="connsiteY6" fmla="*/ 247650 h 571500"/>
              <a:gd name="connsiteX7" fmla="*/ 580073 w 800100"/>
              <a:gd name="connsiteY7" fmla="*/ 247650 h 571500"/>
              <a:gd name="connsiteX8" fmla="*/ 591503 w 800100"/>
              <a:gd name="connsiteY8" fmla="*/ 323850 h 571500"/>
              <a:gd name="connsiteX9" fmla="*/ 457200 w 800100"/>
              <a:gd name="connsiteY9" fmla="*/ 323850 h 571500"/>
              <a:gd name="connsiteX10" fmla="*/ 361950 w 800100"/>
              <a:gd name="connsiteY10" fmla="*/ 190500 h 571500"/>
              <a:gd name="connsiteX11" fmla="*/ 419100 w 800100"/>
              <a:gd name="connsiteY11" fmla="*/ 190500 h 571500"/>
              <a:gd name="connsiteX12" fmla="*/ 390525 w 800100"/>
              <a:gd name="connsiteY12" fmla="*/ 381000 h 571500"/>
              <a:gd name="connsiteX13" fmla="*/ 361950 w 800100"/>
              <a:gd name="connsiteY13" fmla="*/ 190500 h 571500"/>
              <a:gd name="connsiteX14" fmla="*/ 333375 w 800100"/>
              <a:gd name="connsiteY14" fmla="*/ 514350 h 571500"/>
              <a:gd name="connsiteX15" fmla="*/ 344805 w 800100"/>
              <a:gd name="connsiteY15" fmla="*/ 438150 h 571500"/>
              <a:gd name="connsiteX16" fmla="*/ 456248 w 800100"/>
              <a:gd name="connsiteY16" fmla="*/ 438150 h 571500"/>
              <a:gd name="connsiteX17" fmla="*/ 467678 w 800100"/>
              <a:gd name="connsiteY17" fmla="*/ 514350 h 571500"/>
              <a:gd name="connsiteX18" fmla="*/ 333375 w 800100"/>
              <a:gd name="connsiteY18" fmla="*/ 514350 h 571500"/>
              <a:gd name="connsiteX19" fmla="*/ 190500 w 800100"/>
              <a:gd name="connsiteY19" fmla="*/ 323850 h 571500"/>
              <a:gd name="connsiteX20" fmla="*/ 201930 w 800100"/>
              <a:gd name="connsiteY20" fmla="*/ 247650 h 571500"/>
              <a:gd name="connsiteX21" fmla="*/ 313373 w 800100"/>
              <a:gd name="connsiteY21" fmla="*/ 247650 h 571500"/>
              <a:gd name="connsiteX22" fmla="*/ 324803 w 800100"/>
              <a:gd name="connsiteY22" fmla="*/ 323850 h 571500"/>
              <a:gd name="connsiteX23" fmla="*/ 190500 w 800100"/>
              <a:gd name="connsiteY23" fmla="*/ 323850 h 571500"/>
              <a:gd name="connsiteX24" fmla="*/ 335280 w 800100"/>
              <a:gd name="connsiteY24" fmla="*/ 57150 h 571500"/>
              <a:gd name="connsiteX25" fmla="*/ 446723 w 800100"/>
              <a:gd name="connsiteY25" fmla="*/ 57150 h 571500"/>
              <a:gd name="connsiteX26" fmla="*/ 458153 w 800100"/>
              <a:gd name="connsiteY26" fmla="*/ 133350 h 571500"/>
              <a:gd name="connsiteX27" fmla="*/ 323850 w 800100"/>
              <a:gd name="connsiteY27" fmla="*/ 133350 h 571500"/>
              <a:gd name="connsiteX28" fmla="*/ 335280 w 800100"/>
              <a:gd name="connsiteY28" fmla="*/ 57150 h 571500"/>
              <a:gd name="connsiteX29" fmla="*/ 66675 w 800100"/>
              <a:gd name="connsiteY29" fmla="*/ 514350 h 571500"/>
              <a:gd name="connsiteX30" fmla="*/ 78105 w 800100"/>
              <a:gd name="connsiteY30" fmla="*/ 438150 h 571500"/>
              <a:gd name="connsiteX31" fmla="*/ 189548 w 800100"/>
              <a:gd name="connsiteY31" fmla="*/ 438150 h 571500"/>
              <a:gd name="connsiteX32" fmla="*/ 200978 w 800100"/>
              <a:gd name="connsiteY32" fmla="*/ 514350 h 571500"/>
              <a:gd name="connsiteX33" fmla="*/ 66675 w 800100"/>
              <a:gd name="connsiteY33" fmla="*/ 514350 h 571500"/>
              <a:gd name="connsiteX34" fmla="*/ 771525 w 800100"/>
              <a:gd name="connsiteY34" fmla="*/ 381000 h 571500"/>
              <a:gd name="connsiteX35" fmla="*/ 657225 w 800100"/>
              <a:gd name="connsiteY35" fmla="*/ 381000 h 571500"/>
              <a:gd name="connsiteX36" fmla="*/ 628650 w 800100"/>
              <a:gd name="connsiteY36" fmla="*/ 190500 h 571500"/>
              <a:gd name="connsiteX37" fmla="*/ 523875 w 800100"/>
              <a:gd name="connsiteY37" fmla="*/ 190500 h 571500"/>
              <a:gd name="connsiteX38" fmla="*/ 495300 w 800100"/>
              <a:gd name="connsiteY38" fmla="*/ 0 h 571500"/>
              <a:gd name="connsiteX39" fmla="*/ 285750 w 800100"/>
              <a:gd name="connsiteY39" fmla="*/ 0 h 571500"/>
              <a:gd name="connsiteX40" fmla="*/ 257175 w 800100"/>
              <a:gd name="connsiteY40" fmla="*/ 190500 h 571500"/>
              <a:gd name="connsiteX41" fmla="*/ 152400 w 800100"/>
              <a:gd name="connsiteY41" fmla="*/ 190500 h 571500"/>
              <a:gd name="connsiteX42" fmla="*/ 123825 w 800100"/>
              <a:gd name="connsiteY42" fmla="*/ 381000 h 571500"/>
              <a:gd name="connsiteX43" fmla="*/ 28575 w 800100"/>
              <a:gd name="connsiteY43" fmla="*/ 381000 h 571500"/>
              <a:gd name="connsiteX44" fmla="*/ 0 w 800100"/>
              <a:gd name="connsiteY44" fmla="*/ 571500 h 571500"/>
              <a:gd name="connsiteX45" fmla="*/ 266700 w 800100"/>
              <a:gd name="connsiteY45" fmla="*/ 571500 h 571500"/>
              <a:gd name="connsiteX46" fmla="*/ 238125 w 800100"/>
              <a:gd name="connsiteY46" fmla="*/ 381000 h 571500"/>
              <a:gd name="connsiteX47" fmla="*/ 295275 w 800100"/>
              <a:gd name="connsiteY47" fmla="*/ 381000 h 571500"/>
              <a:gd name="connsiteX48" fmla="*/ 266700 w 800100"/>
              <a:gd name="connsiteY48" fmla="*/ 571500 h 571500"/>
              <a:gd name="connsiteX49" fmla="*/ 533400 w 800100"/>
              <a:gd name="connsiteY49" fmla="*/ 571500 h 571500"/>
              <a:gd name="connsiteX50" fmla="*/ 504825 w 800100"/>
              <a:gd name="connsiteY50" fmla="*/ 381000 h 571500"/>
              <a:gd name="connsiteX51" fmla="*/ 561975 w 800100"/>
              <a:gd name="connsiteY51" fmla="*/ 381000 h 571500"/>
              <a:gd name="connsiteX52" fmla="*/ 533400 w 800100"/>
              <a:gd name="connsiteY52" fmla="*/ 571500 h 571500"/>
              <a:gd name="connsiteX53" fmla="*/ 800100 w 800100"/>
              <a:gd name="connsiteY53" fmla="*/ 571500 h 571500"/>
              <a:gd name="connsiteX54" fmla="*/ 771525 w 800100"/>
              <a:gd name="connsiteY54" fmla="*/ 381000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800100" h="571500">
                <a:moveTo>
                  <a:pt x="600075" y="514350"/>
                </a:moveTo>
                <a:lnTo>
                  <a:pt x="611505" y="438150"/>
                </a:lnTo>
                <a:lnTo>
                  <a:pt x="722948" y="438150"/>
                </a:lnTo>
                <a:lnTo>
                  <a:pt x="734378" y="514350"/>
                </a:lnTo>
                <a:lnTo>
                  <a:pt x="600075" y="514350"/>
                </a:lnTo>
                <a:close/>
                <a:moveTo>
                  <a:pt x="457200" y="323850"/>
                </a:moveTo>
                <a:lnTo>
                  <a:pt x="468630" y="247650"/>
                </a:lnTo>
                <a:lnTo>
                  <a:pt x="580073" y="247650"/>
                </a:lnTo>
                <a:lnTo>
                  <a:pt x="591503" y="323850"/>
                </a:lnTo>
                <a:lnTo>
                  <a:pt x="457200" y="323850"/>
                </a:lnTo>
                <a:close/>
                <a:moveTo>
                  <a:pt x="361950" y="190500"/>
                </a:moveTo>
                <a:lnTo>
                  <a:pt x="419100" y="190500"/>
                </a:lnTo>
                <a:lnTo>
                  <a:pt x="390525" y="381000"/>
                </a:lnTo>
                <a:lnTo>
                  <a:pt x="361950" y="190500"/>
                </a:lnTo>
                <a:close/>
                <a:moveTo>
                  <a:pt x="333375" y="514350"/>
                </a:moveTo>
                <a:lnTo>
                  <a:pt x="344805" y="438150"/>
                </a:lnTo>
                <a:lnTo>
                  <a:pt x="456248" y="438150"/>
                </a:lnTo>
                <a:lnTo>
                  <a:pt x="467678" y="514350"/>
                </a:lnTo>
                <a:lnTo>
                  <a:pt x="333375" y="514350"/>
                </a:lnTo>
                <a:close/>
                <a:moveTo>
                  <a:pt x="190500" y="323850"/>
                </a:moveTo>
                <a:lnTo>
                  <a:pt x="201930" y="247650"/>
                </a:lnTo>
                <a:lnTo>
                  <a:pt x="313373" y="247650"/>
                </a:lnTo>
                <a:lnTo>
                  <a:pt x="324803" y="323850"/>
                </a:lnTo>
                <a:lnTo>
                  <a:pt x="190500" y="323850"/>
                </a:lnTo>
                <a:close/>
                <a:moveTo>
                  <a:pt x="335280" y="57150"/>
                </a:moveTo>
                <a:lnTo>
                  <a:pt x="446723" y="57150"/>
                </a:lnTo>
                <a:lnTo>
                  <a:pt x="458153" y="133350"/>
                </a:lnTo>
                <a:lnTo>
                  <a:pt x="323850" y="133350"/>
                </a:lnTo>
                <a:lnTo>
                  <a:pt x="335280" y="57150"/>
                </a:lnTo>
                <a:close/>
                <a:moveTo>
                  <a:pt x="66675" y="514350"/>
                </a:moveTo>
                <a:lnTo>
                  <a:pt x="78105" y="438150"/>
                </a:lnTo>
                <a:lnTo>
                  <a:pt x="189548" y="438150"/>
                </a:lnTo>
                <a:lnTo>
                  <a:pt x="200978" y="514350"/>
                </a:lnTo>
                <a:lnTo>
                  <a:pt x="66675" y="514350"/>
                </a:lnTo>
                <a:close/>
                <a:moveTo>
                  <a:pt x="771525" y="381000"/>
                </a:moveTo>
                <a:lnTo>
                  <a:pt x="657225" y="381000"/>
                </a:lnTo>
                <a:lnTo>
                  <a:pt x="628650" y="190500"/>
                </a:lnTo>
                <a:lnTo>
                  <a:pt x="523875" y="190500"/>
                </a:lnTo>
                <a:lnTo>
                  <a:pt x="495300" y="0"/>
                </a:lnTo>
                <a:lnTo>
                  <a:pt x="285750" y="0"/>
                </a:lnTo>
                <a:lnTo>
                  <a:pt x="257175" y="190500"/>
                </a:lnTo>
                <a:lnTo>
                  <a:pt x="152400" y="190500"/>
                </a:lnTo>
                <a:lnTo>
                  <a:pt x="123825" y="381000"/>
                </a:lnTo>
                <a:lnTo>
                  <a:pt x="28575" y="381000"/>
                </a:lnTo>
                <a:lnTo>
                  <a:pt x="0" y="571500"/>
                </a:lnTo>
                <a:lnTo>
                  <a:pt x="266700" y="571500"/>
                </a:lnTo>
                <a:lnTo>
                  <a:pt x="238125" y="381000"/>
                </a:lnTo>
                <a:lnTo>
                  <a:pt x="295275" y="381000"/>
                </a:lnTo>
                <a:lnTo>
                  <a:pt x="266700" y="571500"/>
                </a:lnTo>
                <a:lnTo>
                  <a:pt x="533400" y="571500"/>
                </a:lnTo>
                <a:lnTo>
                  <a:pt x="504825" y="381000"/>
                </a:lnTo>
                <a:lnTo>
                  <a:pt x="561975" y="381000"/>
                </a:lnTo>
                <a:lnTo>
                  <a:pt x="533400" y="571500"/>
                </a:lnTo>
                <a:lnTo>
                  <a:pt x="800100" y="571500"/>
                </a:lnTo>
                <a:lnTo>
                  <a:pt x="771525" y="381000"/>
                </a:lnTo>
                <a:close/>
              </a:path>
            </a:pathLst>
          </a:custGeom>
          <a:solidFill>
            <a:srgbClr val="FFB506"/>
          </a:solidFill>
          <a:ln w="9525" cap="flat">
            <a:noFill/>
            <a:prstDash val="solid"/>
            <a:miter/>
          </a:ln>
        </p:spPr>
        <p:txBody>
          <a:bodyPr rtlCol="0" anchor="ctr"/>
          <a:lstStyle/>
          <a:p>
            <a:endParaRPr lang="en-ID"/>
          </a:p>
        </p:txBody>
      </p:sp>
      <p:sp>
        <p:nvSpPr>
          <p:cNvPr id="56" name="Oval 55">
            <a:extLst>
              <a:ext uri="{FF2B5EF4-FFF2-40B4-BE49-F238E27FC236}">
                <a16:creationId xmlns:a16="http://schemas.microsoft.com/office/drawing/2014/main" id="{E3AE3C8F-CBE7-43A2-8F2C-9538C4A80053}"/>
              </a:ext>
            </a:extLst>
          </p:cNvPr>
          <p:cNvSpPr/>
          <p:nvPr/>
        </p:nvSpPr>
        <p:spPr>
          <a:xfrm>
            <a:off x="9141405" y="2363245"/>
            <a:ext cx="446371" cy="446371"/>
          </a:xfrm>
          <a:prstGeom prst="ellipse">
            <a:avLst/>
          </a:prstGeom>
          <a:solidFill>
            <a:schemeClr val="bg1"/>
          </a:solidFill>
          <a:ln w="6350" cap="flat">
            <a:noFill/>
            <a:prstDash val="solid"/>
            <a:miter/>
          </a:ln>
          <a:effectLst>
            <a:outerShdw blurRad="50800" dist="38100" dir="5400000" algn="t" rotWithShape="0">
              <a:srgbClr val="2D2D7D">
                <a:alpha val="14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sz="1100">
              <a:solidFill>
                <a:srgbClr val="262668"/>
              </a:solidFill>
              <a:latin typeface="Poppins SemiBold" panose="00000700000000000000" pitchFamily="2" charset="0"/>
              <a:cs typeface="Poppins SemiBold" panose="00000700000000000000" pitchFamily="2" charset="0"/>
            </a:endParaRPr>
          </a:p>
        </p:txBody>
      </p:sp>
      <p:sp>
        <p:nvSpPr>
          <p:cNvPr id="63" name="Oval 62">
            <a:extLst>
              <a:ext uri="{FF2B5EF4-FFF2-40B4-BE49-F238E27FC236}">
                <a16:creationId xmlns:a16="http://schemas.microsoft.com/office/drawing/2014/main" id="{6531AD97-398D-4ABF-BC44-6BDBDB590513}"/>
              </a:ext>
            </a:extLst>
          </p:cNvPr>
          <p:cNvSpPr/>
          <p:nvPr/>
        </p:nvSpPr>
        <p:spPr>
          <a:xfrm>
            <a:off x="9199897" y="2421737"/>
            <a:ext cx="329386" cy="329386"/>
          </a:xfrm>
          <a:prstGeom prst="ellipse">
            <a:avLst/>
          </a:prstGeom>
          <a:gradFill>
            <a:gsLst>
              <a:gs pos="0">
                <a:srgbClr val="FFB506"/>
              </a:gs>
              <a:gs pos="100000">
                <a:srgbClr val="EAA702"/>
              </a:gs>
            </a:gsLst>
            <a:lin ang="0" scaled="1"/>
          </a:gradFill>
          <a:ln w="720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a:solidFill>
                  <a:schemeClr val="bg1"/>
                </a:solidFill>
                <a:latin typeface="Poppins SemiBold" panose="00000700000000000000" pitchFamily="2" charset="0"/>
                <a:cs typeface="Poppins SemiBold" panose="00000700000000000000" pitchFamily="2" charset="0"/>
              </a:rPr>
              <a:t>4</a:t>
            </a:r>
            <a:endParaRPr lang="en-ID" sz="1000">
              <a:solidFill>
                <a:schemeClr val="bg1"/>
              </a:solidFill>
              <a:latin typeface="Poppins SemiBold" panose="00000700000000000000" pitchFamily="2" charset="0"/>
              <a:cs typeface="Poppins SemiBold" panose="00000700000000000000" pitchFamily="2" charset="0"/>
            </a:endParaRPr>
          </a:p>
        </p:txBody>
      </p:sp>
      <p:sp>
        <p:nvSpPr>
          <p:cNvPr id="65" name="Oval 64">
            <a:extLst>
              <a:ext uri="{FF2B5EF4-FFF2-40B4-BE49-F238E27FC236}">
                <a16:creationId xmlns:a16="http://schemas.microsoft.com/office/drawing/2014/main" id="{454FE400-AB47-4D82-873C-1F7BDA7ADAA0}"/>
              </a:ext>
            </a:extLst>
          </p:cNvPr>
          <p:cNvSpPr/>
          <p:nvPr/>
        </p:nvSpPr>
        <p:spPr>
          <a:xfrm>
            <a:off x="1972545" y="6020944"/>
            <a:ext cx="213492" cy="213492"/>
          </a:xfrm>
          <a:prstGeom prst="ellipse">
            <a:avLst/>
          </a:prstGeom>
          <a:noFill/>
          <a:ln w="38100" cap="flat">
            <a:solidFill>
              <a:srgbClr val="FF6092"/>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66" name="Segitiga Sama Kaki 65">
            <a:extLst>
              <a:ext uri="{FF2B5EF4-FFF2-40B4-BE49-F238E27FC236}">
                <a16:creationId xmlns:a16="http://schemas.microsoft.com/office/drawing/2014/main" id="{53048DF3-95A4-4F6B-9957-695088B4BFDF}"/>
              </a:ext>
            </a:extLst>
          </p:cNvPr>
          <p:cNvSpPr/>
          <p:nvPr/>
        </p:nvSpPr>
        <p:spPr>
          <a:xfrm rot="2477809">
            <a:off x="10515492" y="1232498"/>
            <a:ext cx="159171" cy="137217"/>
          </a:xfrm>
          <a:prstGeom prst="triangle">
            <a:avLst/>
          </a:prstGeom>
          <a:noFill/>
          <a:ln w="38100" cap="flat">
            <a:solidFill>
              <a:srgbClr val="FFB506"/>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60" name="Kotak Teks 3">
            <a:extLst>
              <a:ext uri="{FF2B5EF4-FFF2-40B4-BE49-F238E27FC236}">
                <a16:creationId xmlns:a16="http://schemas.microsoft.com/office/drawing/2014/main" id="{AB8D6D58-AA75-5242-9E99-EFF2230FF2B6}"/>
              </a:ext>
            </a:extLst>
          </p:cNvPr>
          <p:cNvSpPr txBox="1"/>
          <p:nvPr/>
        </p:nvSpPr>
        <p:spPr>
          <a:xfrm>
            <a:off x="4092171" y="1180917"/>
            <a:ext cx="4007659" cy="553998"/>
          </a:xfrm>
          <a:prstGeom prst="rect">
            <a:avLst/>
          </a:prstGeom>
          <a:noFill/>
        </p:spPr>
        <p:txBody>
          <a:bodyPr wrap="square" rtlCol="0">
            <a:spAutoFit/>
          </a:bodyPr>
          <a:lstStyle/>
          <a:p>
            <a:pPr algn="ctr"/>
            <a:r>
              <a:rPr lang="en-US" sz="3000" spc="1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Why Use Crypto? </a:t>
            </a:r>
            <a:endParaRPr lang="en-ID" sz="3000" spc="100" dirty="0">
              <a:solidFill>
                <a:srgbClr val="262668"/>
              </a:solidFill>
              <a:latin typeface="Poppins SemiBold" panose="00000700000000000000" pitchFamily="50" charset="0"/>
              <a:ea typeface="Roboto" panose="02000000000000000000" pitchFamily="2" charset="0"/>
              <a:cs typeface="Poppins SemiBold" panose="00000700000000000000" pitchFamily="50" charset="0"/>
            </a:endParaRPr>
          </a:p>
        </p:txBody>
      </p:sp>
      <p:sp>
        <p:nvSpPr>
          <p:cNvPr id="61" name="Kotak Teks 21">
            <a:extLst>
              <a:ext uri="{FF2B5EF4-FFF2-40B4-BE49-F238E27FC236}">
                <a16:creationId xmlns:a16="http://schemas.microsoft.com/office/drawing/2014/main" id="{D1A2858C-EC15-0541-82E8-E58578149EDB}"/>
              </a:ext>
            </a:extLst>
          </p:cNvPr>
          <p:cNvSpPr txBox="1"/>
          <p:nvPr/>
        </p:nvSpPr>
        <p:spPr>
          <a:xfrm>
            <a:off x="5119062" y="849384"/>
            <a:ext cx="1953876" cy="261610"/>
          </a:xfrm>
          <a:prstGeom prst="rect">
            <a:avLst/>
          </a:prstGeom>
          <a:noFill/>
        </p:spPr>
        <p:txBody>
          <a:bodyPr wrap="square" rtlCol="0">
            <a:spAutoFit/>
          </a:bodyPr>
          <a:lstStyle/>
          <a:p>
            <a:pPr algn="ctr"/>
            <a:r>
              <a:rPr lang="en-US" sz="1100" spc="200" dirty="0">
                <a:solidFill>
                  <a:schemeClr val="tx1">
                    <a:lumMod val="85000"/>
                    <a:lumOff val="15000"/>
                  </a:schemeClr>
                </a:solidFill>
                <a:latin typeface="Poppins Medium" pitchFamily="2" charset="77"/>
                <a:ea typeface="Source Sans Pro" panose="020B0503030403020204" pitchFamily="34" charset="0"/>
                <a:cs typeface="Poppins Medium" pitchFamily="2" charset="77"/>
              </a:rPr>
              <a:t>ABOUT CRYPTO</a:t>
            </a:r>
            <a:endParaRPr lang="en-ID" sz="1100" spc="200" dirty="0">
              <a:solidFill>
                <a:schemeClr val="tx1">
                  <a:lumMod val="85000"/>
                  <a:lumOff val="15000"/>
                </a:schemeClr>
              </a:solidFill>
              <a:latin typeface="Poppins Medium" pitchFamily="2" charset="77"/>
              <a:ea typeface="Source Sans Pro" panose="020B0503030403020204" pitchFamily="34" charset="0"/>
              <a:cs typeface="Poppins Medium" pitchFamily="2" charset="77"/>
            </a:endParaRPr>
          </a:p>
        </p:txBody>
      </p:sp>
    </p:spTree>
    <p:extLst>
      <p:ext uri="{BB962C8B-B14F-4D97-AF65-F5344CB8AC3E}">
        <p14:creationId xmlns:p14="http://schemas.microsoft.com/office/powerpoint/2010/main" val="1064651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8518C479-E883-4645-A9D8-FCAC18534CEB}"/>
              </a:ext>
            </a:extLst>
          </p:cNvPr>
          <p:cNvSpPr/>
          <p:nvPr/>
        </p:nvSpPr>
        <p:spPr>
          <a:xfrm>
            <a:off x="1181886" y="1070428"/>
            <a:ext cx="4717144" cy="4717144"/>
          </a:xfrm>
          <a:prstGeom prst="ellipse">
            <a:avLst/>
          </a:prstGeom>
          <a:gradFill flip="none" rotWithShape="1">
            <a:gsLst>
              <a:gs pos="0">
                <a:srgbClr val="1A1A47"/>
              </a:gs>
              <a:gs pos="100000">
                <a:srgbClr val="262668"/>
              </a:gs>
            </a:gsLst>
            <a:lin ang="2700000" scaled="1"/>
            <a:tileRect/>
          </a:gradFill>
          <a:ln w="3430" cap="flat">
            <a:noFill/>
            <a:prstDash val="solid"/>
            <a:miter/>
          </a:ln>
        </p:spPr>
        <p:txBody>
          <a:bodyPr rtlCol="0" anchor="ctr"/>
          <a:lstStyle/>
          <a:p>
            <a:pPr algn="l"/>
            <a:endParaRPr lang="en-ID"/>
          </a:p>
        </p:txBody>
      </p:sp>
      <p:sp>
        <p:nvSpPr>
          <p:cNvPr id="13" name="Segitiga Sama Kaki 12">
            <a:extLst>
              <a:ext uri="{FF2B5EF4-FFF2-40B4-BE49-F238E27FC236}">
                <a16:creationId xmlns:a16="http://schemas.microsoft.com/office/drawing/2014/main" id="{12DA82EA-AC07-4B18-992D-9B92DB63487D}"/>
              </a:ext>
            </a:extLst>
          </p:cNvPr>
          <p:cNvSpPr/>
          <p:nvPr/>
        </p:nvSpPr>
        <p:spPr>
          <a:xfrm rot="2477809">
            <a:off x="10457002" y="2093688"/>
            <a:ext cx="159171" cy="137217"/>
          </a:xfrm>
          <a:prstGeom prst="triangle">
            <a:avLst/>
          </a:prstGeom>
          <a:noFill/>
          <a:ln w="38100" cap="flat">
            <a:solidFill>
              <a:srgbClr val="FFB506"/>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62" name="Persegi Panjang: Sudut Lengkung 42">
            <a:extLst>
              <a:ext uri="{FF2B5EF4-FFF2-40B4-BE49-F238E27FC236}">
                <a16:creationId xmlns:a16="http://schemas.microsoft.com/office/drawing/2014/main" id="{3F8BEE26-7AE7-BB4A-B098-68436CD31E7A}"/>
              </a:ext>
            </a:extLst>
          </p:cNvPr>
          <p:cNvSpPr/>
          <p:nvPr/>
        </p:nvSpPr>
        <p:spPr>
          <a:xfrm>
            <a:off x="3606195" y="3627594"/>
            <a:ext cx="1958400" cy="2623682"/>
          </a:xfrm>
          <a:prstGeom prst="roundRect">
            <a:avLst>
              <a:gd name="adj" fmla="val 3657"/>
            </a:avLst>
          </a:prstGeom>
          <a:solidFill>
            <a:schemeClr val="bg1"/>
          </a:solidFill>
          <a:ln w="3430" cap="flat">
            <a:noFill/>
            <a:prstDash val="solid"/>
            <a:miter/>
          </a:ln>
          <a:effectLst>
            <a:outerShdw blurRad="279400" sx="105000" sy="105000" algn="ctr" rotWithShape="0">
              <a:srgbClr val="7373DC">
                <a:alpha val="6000"/>
              </a:srgbClr>
            </a:outerShdw>
          </a:effectLst>
        </p:spPr>
        <p:txBody>
          <a:bodyPr rtlCol="0" anchor="ctr"/>
          <a:lstStyle/>
          <a:p>
            <a:pPr algn="l"/>
            <a:endParaRPr lang="en-ID"/>
          </a:p>
        </p:txBody>
      </p:sp>
      <p:sp>
        <p:nvSpPr>
          <p:cNvPr id="53" name="Persegi Panjang: Sudut Lengkung 19">
            <a:extLst>
              <a:ext uri="{FF2B5EF4-FFF2-40B4-BE49-F238E27FC236}">
                <a16:creationId xmlns:a16="http://schemas.microsoft.com/office/drawing/2014/main" id="{80CE7EFC-DA3A-C844-B6DC-7FCCD0A3507D}"/>
              </a:ext>
            </a:extLst>
          </p:cNvPr>
          <p:cNvSpPr/>
          <p:nvPr/>
        </p:nvSpPr>
        <p:spPr>
          <a:xfrm>
            <a:off x="1507571" y="3328716"/>
            <a:ext cx="1958400" cy="2623682"/>
          </a:xfrm>
          <a:prstGeom prst="roundRect">
            <a:avLst>
              <a:gd name="adj" fmla="val 3657"/>
            </a:avLst>
          </a:prstGeom>
          <a:solidFill>
            <a:schemeClr val="bg1"/>
          </a:solidFill>
          <a:ln w="3430" cap="flat">
            <a:noFill/>
            <a:prstDash val="solid"/>
            <a:miter/>
          </a:ln>
          <a:effectLst>
            <a:outerShdw blurRad="279400" sx="105000" sy="105000" algn="ctr" rotWithShape="0">
              <a:srgbClr val="7373DC">
                <a:alpha val="6000"/>
              </a:srgbClr>
            </a:outerShdw>
          </a:effectLst>
        </p:spPr>
        <p:txBody>
          <a:bodyPr rtlCol="0" anchor="ctr"/>
          <a:lstStyle/>
          <a:p>
            <a:pPr algn="l"/>
            <a:endParaRPr lang="en-ID"/>
          </a:p>
        </p:txBody>
      </p:sp>
      <p:sp>
        <p:nvSpPr>
          <p:cNvPr id="20" name="Persegi Panjang: Sudut Lengkung 19">
            <a:extLst>
              <a:ext uri="{FF2B5EF4-FFF2-40B4-BE49-F238E27FC236}">
                <a16:creationId xmlns:a16="http://schemas.microsoft.com/office/drawing/2014/main" id="{863DFE6D-953B-4E71-B9E9-527BFAD2E2DC}"/>
              </a:ext>
            </a:extLst>
          </p:cNvPr>
          <p:cNvSpPr/>
          <p:nvPr/>
        </p:nvSpPr>
        <p:spPr>
          <a:xfrm>
            <a:off x="1507571" y="559614"/>
            <a:ext cx="1958400" cy="2623682"/>
          </a:xfrm>
          <a:prstGeom prst="roundRect">
            <a:avLst>
              <a:gd name="adj" fmla="val 3657"/>
            </a:avLst>
          </a:prstGeom>
          <a:solidFill>
            <a:schemeClr val="bg1"/>
          </a:solidFill>
          <a:ln w="3430" cap="flat">
            <a:noFill/>
            <a:prstDash val="solid"/>
            <a:miter/>
          </a:ln>
          <a:effectLst>
            <a:outerShdw blurRad="279400" sx="105000" sy="105000" algn="ctr" rotWithShape="0">
              <a:srgbClr val="7373DC">
                <a:alpha val="6000"/>
              </a:srgbClr>
            </a:outerShdw>
          </a:effectLst>
        </p:spPr>
        <p:txBody>
          <a:bodyPr rtlCol="0" anchor="ctr"/>
          <a:lstStyle/>
          <a:p>
            <a:pPr algn="l"/>
            <a:endParaRPr lang="en-ID"/>
          </a:p>
        </p:txBody>
      </p:sp>
      <p:sp>
        <p:nvSpPr>
          <p:cNvPr id="15" name="Kotak Teks 14">
            <a:extLst>
              <a:ext uri="{FF2B5EF4-FFF2-40B4-BE49-F238E27FC236}">
                <a16:creationId xmlns:a16="http://schemas.microsoft.com/office/drawing/2014/main" id="{53D197EB-D227-4792-8122-DB4596EC2D76}"/>
              </a:ext>
            </a:extLst>
          </p:cNvPr>
          <p:cNvSpPr txBox="1"/>
          <p:nvPr/>
        </p:nvSpPr>
        <p:spPr>
          <a:xfrm>
            <a:off x="1885775" y="1773828"/>
            <a:ext cx="1201995" cy="284180"/>
          </a:xfrm>
          <a:prstGeom prst="rect">
            <a:avLst/>
          </a:prstGeom>
          <a:noFill/>
        </p:spPr>
        <p:txBody>
          <a:bodyPr wrap="square" rtlCol="0">
            <a:spAutoFit/>
          </a:bodyPr>
          <a:lstStyle/>
          <a:p>
            <a:pPr algn="ctr">
              <a:lnSpc>
                <a:spcPct val="120000"/>
              </a:lnSpc>
            </a:pPr>
            <a:r>
              <a:rPr lang="en-US" sz="1100" spc="1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ACCESS</a:t>
            </a:r>
          </a:p>
        </p:txBody>
      </p:sp>
      <p:sp>
        <p:nvSpPr>
          <p:cNvPr id="16" name="Kotak Teks 15">
            <a:extLst>
              <a:ext uri="{FF2B5EF4-FFF2-40B4-BE49-F238E27FC236}">
                <a16:creationId xmlns:a16="http://schemas.microsoft.com/office/drawing/2014/main" id="{EAE86643-2FC9-434D-A632-33942C2E434A}"/>
              </a:ext>
            </a:extLst>
          </p:cNvPr>
          <p:cNvSpPr txBox="1"/>
          <p:nvPr/>
        </p:nvSpPr>
        <p:spPr>
          <a:xfrm>
            <a:off x="1558682" y="2085960"/>
            <a:ext cx="1856178" cy="824328"/>
          </a:xfrm>
          <a:prstGeom prst="rect">
            <a:avLst/>
          </a:prstGeom>
          <a:noFill/>
        </p:spPr>
        <p:txBody>
          <a:bodyPr wrap="square" rtlCol="0">
            <a:spAutoFit/>
          </a:bodyPr>
          <a:lstStyle/>
          <a:p>
            <a:pPr algn="ctr">
              <a:lnSpc>
                <a:spcPct val="150000"/>
              </a:lnSpc>
            </a:pPr>
            <a:r>
              <a:rPr lang="en-ID" sz="1100">
                <a:solidFill>
                  <a:schemeClr val="tx1">
                    <a:lumMod val="75000"/>
                    <a:lumOff val="25000"/>
                  </a:schemeClr>
                </a:solidFill>
                <a:latin typeface="Muli" pitchFamily="2" charset="77"/>
              </a:rPr>
              <a:t>Morbi tncidun in avue intem velit euismo in vellenteque massa</a:t>
            </a:r>
          </a:p>
        </p:txBody>
      </p:sp>
      <p:sp>
        <p:nvSpPr>
          <p:cNvPr id="19" name="Grafik 18" descr="Koneksi">
            <a:extLst>
              <a:ext uri="{FF2B5EF4-FFF2-40B4-BE49-F238E27FC236}">
                <a16:creationId xmlns:a16="http://schemas.microsoft.com/office/drawing/2014/main" id="{594780D9-CC43-4325-898C-31E670127EC9}"/>
              </a:ext>
            </a:extLst>
          </p:cNvPr>
          <p:cNvSpPr/>
          <p:nvPr/>
        </p:nvSpPr>
        <p:spPr>
          <a:xfrm>
            <a:off x="2079747" y="876450"/>
            <a:ext cx="814050" cy="738553"/>
          </a:xfrm>
          <a:custGeom>
            <a:avLst/>
            <a:gdLst>
              <a:gd name="connsiteX0" fmla="*/ 733425 w 814050"/>
              <a:gd name="connsiteY0" fmla="*/ 289163 h 738553"/>
              <a:gd name="connsiteX1" fmla="*/ 724853 w 814050"/>
              <a:gd name="connsiteY1" fmla="*/ 289163 h 738553"/>
              <a:gd name="connsiteX2" fmla="*/ 700088 w 814050"/>
              <a:gd name="connsiteY2" fmla="*/ 222488 h 738553"/>
              <a:gd name="connsiteX3" fmla="*/ 745808 w 814050"/>
              <a:gd name="connsiteY3" fmla="*/ 60563 h 738553"/>
              <a:gd name="connsiteX4" fmla="*/ 583883 w 814050"/>
              <a:gd name="connsiteY4" fmla="*/ 14843 h 738553"/>
              <a:gd name="connsiteX5" fmla="*/ 527685 w 814050"/>
              <a:gd name="connsiteY5" fmla="*/ 87233 h 738553"/>
              <a:gd name="connsiteX6" fmla="*/ 439103 w 814050"/>
              <a:gd name="connsiteY6" fmla="*/ 77708 h 738553"/>
              <a:gd name="connsiteX7" fmla="*/ 351473 w 814050"/>
              <a:gd name="connsiteY7" fmla="*/ 12938 h 738553"/>
              <a:gd name="connsiteX8" fmla="*/ 285750 w 814050"/>
              <a:gd name="connsiteY8" fmla="*/ 89138 h 738553"/>
              <a:gd name="connsiteX9" fmla="*/ 296228 w 814050"/>
              <a:gd name="connsiteY9" fmla="*/ 128190 h 738553"/>
              <a:gd name="connsiteX10" fmla="*/ 189547 w 814050"/>
              <a:gd name="connsiteY10" fmla="*/ 232965 h 738553"/>
              <a:gd name="connsiteX11" fmla="*/ 119062 w 814050"/>
              <a:gd name="connsiteY11" fmla="*/ 209153 h 738553"/>
              <a:gd name="connsiteX12" fmla="*/ 0 w 814050"/>
              <a:gd name="connsiteY12" fmla="*/ 328215 h 738553"/>
              <a:gd name="connsiteX13" fmla="*/ 119062 w 814050"/>
              <a:gd name="connsiteY13" fmla="*/ 447278 h 738553"/>
              <a:gd name="connsiteX14" fmla="*/ 142875 w 814050"/>
              <a:gd name="connsiteY14" fmla="*/ 590153 h 738553"/>
              <a:gd name="connsiteX15" fmla="*/ 102870 w 814050"/>
              <a:gd name="connsiteY15" fmla="*/ 692070 h 738553"/>
              <a:gd name="connsiteX16" fmla="*/ 204788 w 814050"/>
              <a:gd name="connsiteY16" fmla="*/ 732075 h 738553"/>
              <a:gd name="connsiteX17" fmla="*/ 248603 w 814050"/>
              <a:gd name="connsiteY17" fmla="*/ 638730 h 738553"/>
              <a:gd name="connsiteX18" fmla="*/ 332423 w 814050"/>
              <a:gd name="connsiteY18" fmla="*/ 594915 h 738553"/>
              <a:gd name="connsiteX19" fmla="*/ 541020 w 814050"/>
              <a:gd name="connsiteY19" fmla="*/ 605393 h 738553"/>
              <a:gd name="connsiteX20" fmla="*/ 589598 w 814050"/>
              <a:gd name="connsiteY20" fmla="*/ 496808 h 738553"/>
              <a:gd name="connsiteX21" fmla="*/ 585788 w 814050"/>
              <a:gd name="connsiteY21" fmla="*/ 464423 h 738553"/>
              <a:gd name="connsiteX22" fmla="*/ 678180 w 814050"/>
              <a:gd name="connsiteY22" fmla="*/ 416798 h 738553"/>
              <a:gd name="connsiteX23" fmla="*/ 787718 w 814050"/>
              <a:gd name="connsiteY23" fmla="*/ 423465 h 738553"/>
              <a:gd name="connsiteX24" fmla="*/ 794385 w 814050"/>
              <a:gd name="connsiteY24" fmla="*/ 313928 h 738553"/>
              <a:gd name="connsiteX25" fmla="*/ 733425 w 814050"/>
              <a:gd name="connsiteY25" fmla="*/ 289163 h 738553"/>
              <a:gd name="connsiteX26" fmla="*/ 733425 w 814050"/>
              <a:gd name="connsiteY26" fmla="*/ 289163 h 738553"/>
              <a:gd name="connsiteX27" fmla="*/ 733425 w 814050"/>
              <a:gd name="connsiteY27" fmla="*/ 317738 h 738553"/>
              <a:gd name="connsiteX28" fmla="*/ 755333 w 814050"/>
              <a:gd name="connsiteY28" fmla="*/ 339645 h 738553"/>
              <a:gd name="connsiteX29" fmla="*/ 733425 w 814050"/>
              <a:gd name="connsiteY29" fmla="*/ 361553 h 738553"/>
              <a:gd name="connsiteX30" fmla="*/ 711518 w 814050"/>
              <a:gd name="connsiteY30" fmla="*/ 339645 h 738553"/>
              <a:gd name="connsiteX31" fmla="*/ 711518 w 814050"/>
              <a:gd name="connsiteY31" fmla="*/ 339645 h 738553"/>
              <a:gd name="connsiteX32" fmla="*/ 733425 w 814050"/>
              <a:gd name="connsiteY32" fmla="*/ 317738 h 738553"/>
              <a:gd name="connsiteX33" fmla="*/ 733425 w 814050"/>
              <a:gd name="connsiteY33" fmla="*/ 317738 h 738553"/>
              <a:gd name="connsiteX34" fmla="*/ 641985 w 814050"/>
              <a:gd name="connsiteY34" fmla="*/ 46275 h 738553"/>
              <a:gd name="connsiteX35" fmla="*/ 675323 w 814050"/>
              <a:gd name="connsiteY35" fmla="*/ 79613 h 738553"/>
              <a:gd name="connsiteX36" fmla="*/ 641985 w 814050"/>
              <a:gd name="connsiteY36" fmla="*/ 112950 h 738553"/>
              <a:gd name="connsiteX37" fmla="*/ 608648 w 814050"/>
              <a:gd name="connsiteY37" fmla="*/ 79613 h 738553"/>
              <a:gd name="connsiteX38" fmla="*/ 608648 w 814050"/>
              <a:gd name="connsiteY38" fmla="*/ 79613 h 738553"/>
              <a:gd name="connsiteX39" fmla="*/ 641985 w 814050"/>
              <a:gd name="connsiteY39" fmla="*/ 46275 h 738553"/>
              <a:gd name="connsiteX40" fmla="*/ 574358 w 814050"/>
              <a:gd name="connsiteY40" fmla="*/ 154860 h 738553"/>
              <a:gd name="connsiteX41" fmla="*/ 581025 w 814050"/>
              <a:gd name="connsiteY41" fmla="*/ 141525 h 738553"/>
              <a:gd name="connsiteX42" fmla="*/ 613410 w 814050"/>
              <a:gd name="connsiteY42" fmla="*/ 126285 h 738553"/>
              <a:gd name="connsiteX43" fmla="*/ 641033 w 814050"/>
              <a:gd name="connsiteY43" fmla="*/ 122475 h 738553"/>
              <a:gd name="connsiteX44" fmla="*/ 668655 w 814050"/>
              <a:gd name="connsiteY44" fmla="*/ 126285 h 738553"/>
              <a:gd name="connsiteX45" fmla="*/ 701040 w 814050"/>
              <a:gd name="connsiteY45" fmla="*/ 142478 h 738553"/>
              <a:gd name="connsiteX46" fmla="*/ 707708 w 814050"/>
              <a:gd name="connsiteY46" fmla="*/ 155813 h 738553"/>
              <a:gd name="connsiteX47" fmla="*/ 707708 w 814050"/>
              <a:gd name="connsiteY47" fmla="*/ 181530 h 738553"/>
              <a:gd name="connsiteX48" fmla="*/ 574358 w 814050"/>
              <a:gd name="connsiteY48" fmla="*/ 181530 h 738553"/>
              <a:gd name="connsiteX49" fmla="*/ 574358 w 814050"/>
              <a:gd name="connsiteY49" fmla="*/ 154860 h 738553"/>
              <a:gd name="connsiteX50" fmla="*/ 361950 w 814050"/>
              <a:gd name="connsiteY50" fmla="*/ 40560 h 738553"/>
              <a:gd name="connsiteX51" fmla="*/ 383858 w 814050"/>
              <a:gd name="connsiteY51" fmla="*/ 62468 h 738553"/>
              <a:gd name="connsiteX52" fmla="*/ 361950 w 814050"/>
              <a:gd name="connsiteY52" fmla="*/ 84375 h 738553"/>
              <a:gd name="connsiteX53" fmla="*/ 340043 w 814050"/>
              <a:gd name="connsiteY53" fmla="*/ 62468 h 738553"/>
              <a:gd name="connsiteX54" fmla="*/ 340043 w 814050"/>
              <a:gd name="connsiteY54" fmla="*/ 62468 h 738553"/>
              <a:gd name="connsiteX55" fmla="*/ 361950 w 814050"/>
              <a:gd name="connsiteY55" fmla="*/ 40560 h 738553"/>
              <a:gd name="connsiteX56" fmla="*/ 361950 w 814050"/>
              <a:gd name="connsiteY56" fmla="*/ 40560 h 738553"/>
              <a:gd name="connsiteX57" fmla="*/ 317183 w 814050"/>
              <a:gd name="connsiteY57" fmla="*/ 111998 h 738553"/>
              <a:gd name="connsiteX58" fmla="*/ 321945 w 814050"/>
              <a:gd name="connsiteY58" fmla="*/ 103425 h 738553"/>
              <a:gd name="connsiteX59" fmla="*/ 343853 w 814050"/>
              <a:gd name="connsiteY59" fmla="*/ 93900 h 738553"/>
              <a:gd name="connsiteX60" fmla="*/ 361950 w 814050"/>
              <a:gd name="connsiteY60" fmla="*/ 91043 h 738553"/>
              <a:gd name="connsiteX61" fmla="*/ 380048 w 814050"/>
              <a:gd name="connsiteY61" fmla="*/ 93900 h 738553"/>
              <a:gd name="connsiteX62" fmla="*/ 401003 w 814050"/>
              <a:gd name="connsiteY62" fmla="*/ 104378 h 738553"/>
              <a:gd name="connsiteX63" fmla="*/ 405765 w 814050"/>
              <a:gd name="connsiteY63" fmla="*/ 112950 h 738553"/>
              <a:gd name="connsiteX64" fmla="*/ 405765 w 814050"/>
              <a:gd name="connsiteY64" fmla="*/ 130095 h 738553"/>
              <a:gd name="connsiteX65" fmla="*/ 318135 w 814050"/>
              <a:gd name="connsiteY65" fmla="*/ 130095 h 738553"/>
              <a:gd name="connsiteX66" fmla="*/ 318135 w 814050"/>
              <a:gd name="connsiteY66" fmla="*/ 111998 h 738553"/>
              <a:gd name="connsiteX67" fmla="*/ 117158 w 814050"/>
              <a:gd name="connsiteY67" fmla="*/ 255825 h 738553"/>
              <a:gd name="connsiteX68" fmla="*/ 150495 w 814050"/>
              <a:gd name="connsiteY68" fmla="*/ 289163 h 738553"/>
              <a:gd name="connsiteX69" fmla="*/ 117158 w 814050"/>
              <a:gd name="connsiteY69" fmla="*/ 322500 h 738553"/>
              <a:gd name="connsiteX70" fmla="*/ 83820 w 814050"/>
              <a:gd name="connsiteY70" fmla="*/ 289163 h 738553"/>
              <a:gd name="connsiteX71" fmla="*/ 83820 w 814050"/>
              <a:gd name="connsiteY71" fmla="*/ 289163 h 738553"/>
              <a:gd name="connsiteX72" fmla="*/ 117158 w 814050"/>
              <a:gd name="connsiteY72" fmla="*/ 255825 h 738553"/>
              <a:gd name="connsiteX73" fmla="*/ 117158 w 814050"/>
              <a:gd name="connsiteY73" fmla="*/ 255825 h 738553"/>
              <a:gd name="connsiteX74" fmla="*/ 50482 w 814050"/>
              <a:gd name="connsiteY74" fmla="*/ 390128 h 738553"/>
              <a:gd name="connsiteX75" fmla="*/ 50482 w 814050"/>
              <a:gd name="connsiteY75" fmla="*/ 364410 h 738553"/>
              <a:gd name="connsiteX76" fmla="*/ 57150 w 814050"/>
              <a:gd name="connsiteY76" fmla="*/ 351075 h 738553"/>
              <a:gd name="connsiteX77" fmla="*/ 89535 w 814050"/>
              <a:gd name="connsiteY77" fmla="*/ 335835 h 738553"/>
              <a:gd name="connsiteX78" fmla="*/ 117158 w 814050"/>
              <a:gd name="connsiteY78" fmla="*/ 332025 h 738553"/>
              <a:gd name="connsiteX79" fmla="*/ 144780 w 814050"/>
              <a:gd name="connsiteY79" fmla="*/ 335835 h 738553"/>
              <a:gd name="connsiteX80" fmla="*/ 177165 w 814050"/>
              <a:gd name="connsiteY80" fmla="*/ 352028 h 738553"/>
              <a:gd name="connsiteX81" fmla="*/ 183833 w 814050"/>
              <a:gd name="connsiteY81" fmla="*/ 365363 h 738553"/>
              <a:gd name="connsiteX82" fmla="*/ 183833 w 814050"/>
              <a:gd name="connsiteY82" fmla="*/ 391080 h 738553"/>
              <a:gd name="connsiteX83" fmla="*/ 50482 w 814050"/>
              <a:gd name="connsiteY83" fmla="*/ 390128 h 738553"/>
              <a:gd name="connsiteX84" fmla="*/ 215265 w 814050"/>
              <a:gd name="connsiteY84" fmla="*/ 700643 h 738553"/>
              <a:gd name="connsiteX85" fmla="*/ 126683 w 814050"/>
              <a:gd name="connsiteY85" fmla="*/ 700643 h 738553"/>
              <a:gd name="connsiteX86" fmla="*/ 126683 w 814050"/>
              <a:gd name="connsiteY86" fmla="*/ 683498 h 738553"/>
              <a:gd name="connsiteX87" fmla="*/ 131445 w 814050"/>
              <a:gd name="connsiteY87" fmla="*/ 674925 h 738553"/>
              <a:gd name="connsiteX88" fmla="*/ 153353 w 814050"/>
              <a:gd name="connsiteY88" fmla="*/ 664448 h 738553"/>
              <a:gd name="connsiteX89" fmla="*/ 171450 w 814050"/>
              <a:gd name="connsiteY89" fmla="*/ 661590 h 738553"/>
              <a:gd name="connsiteX90" fmla="*/ 189547 w 814050"/>
              <a:gd name="connsiteY90" fmla="*/ 664448 h 738553"/>
              <a:gd name="connsiteX91" fmla="*/ 210503 w 814050"/>
              <a:gd name="connsiteY91" fmla="*/ 674925 h 738553"/>
              <a:gd name="connsiteX92" fmla="*/ 215265 w 814050"/>
              <a:gd name="connsiteY92" fmla="*/ 683498 h 738553"/>
              <a:gd name="connsiteX93" fmla="*/ 215265 w 814050"/>
              <a:gd name="connsiteY93" fmla="*/ 700643 h 738553"/>
              <a:gd name="connsiteX94" fmla="*/ 148590 w 814050"/>
              <a:gd name="connsiteY94" fmla="*/ 633968 h 738553"/>
              <a:gd name="connsiteX95" fmla="*/ 170497 w 814050"/>
              <a:gd name="connsiteY95" fmla="*/ 612060 h 738553"/>
              <a:gd name="connsiteX96" fmla="*/ 192405 w 814050"/>
              <a:gd name="connsiteY96" fmla="*/ 633968 h 738553"/>
              <a:gd name="connsiteX97" fmla="*/ 170497 w 814050"/>
              <a:gd name="connsiteY97" fmla="*/ 655875 h 738553"/>
              <a:gd name="connsiteX98" fmla="*/ 148590 w 814050"/>
              <a:gd name="connsiteY98" fmla="*/ 633968 h 738553"/>
              <a:gd name="connsiteX99" fmla="*/ 148590 w 814050"/>
              <a:gd name="connsiteY99" fmla="*/ 633968 h 738553"/>
              <a:gd name="connsiteX100" fmla="*/ 224790 w 814050"/>
              <a:gd name="connsiteY100" fmla="*/ 607298 h 738553"/>
              <a:gd name="connsiteX101" fmla="*/ 178118 w 814050"/>
              <a:gd name="connsiteY101" fmla="*/ 585390 h 738553"/>
              <a:gd name="connsiteX102" fmla="*/ 154305 w 814050"/>
              <a:gd name="connsiteY102" fmla="*/ 442515 h 738553"/>
              <a:gd name="connsiteX103" fmla="*/ 211455 w 814050"/>
              <a:gd name="connsiteY103" fmla="*/ 401558 h 738553"/>
              <a:gd name="connsiteX104" fmla="*/ 300038 w 814050"/>
              <a:gd name="connsiteY104" fmla="*/ 448230 h 738553"/>
              <a:gd name="connsiteX105" fmla="*/ 307658 w 814050"/>
              <a:gd name="connsiteY105" fmla="*/ 565388 h 738553"/>
              <a:gd name="connsiteX106" fmla="*/ 224790 w 814050"/>
              <a:gd name="connsiteY106" fmla="*/ 607298 h 738553"/>
              <a:gd name="connsiteX107" fmla="*/ 318135 w 814050"/>
              <a:gd name="connsiteY107" fmla="*/ 412988 h 738553"/>
              <a:gd name="connsiteX108" fmla="*/ 230505 w 814050"/>
              <a:gd name="connsiteY108" fmla="*/ 367268 h 738553"/>
              <a:gd name="connsiteX109" fmla="*/ 236220 w 814050"/>
              <a:gd name="connsiteY109" fmla="*/ 329168 h 738553"/>
              <a:gd name="connsiteX110" fmla="*/ 214313 w 814050"/>
              <a:gd name="connsiteY110" fmla="*/ 260588 h 738553"/>
              <a:gd name="connsiteX111" fmla="*/ 320993 w 814050"/>
              <a:gd name="connsiteY111" fmla="*/ 156765 h 738553"/>
              <a:gd name="connsiteX112" fmla="*/ 426720 w 814050"/>
              <a:gd name="connsiteY112" fmla="*/ 132000 h 738553"/>
              <a:gd name="connsiteX113" fmla="*/ 433388 w 814050"/>
              <a:gd name="connsiteY113" fmla="*/ 117713 h 738553"/>
              <a:gd name="connsiteX114" fmla="*/ 521970 w 814050"/>
              <a:gd name="connsiteY114" fmla="*/ 127238 h 738553"/>
              <a:gd name="connsiteX115" fmla="*/ 568643 w 814050"/>
              <a:gd name="connsiteY115" fmla="*/ 214868 h 738553"/>
              <a:gd name="connsiteX116" fmla="*/ 490538 w 814050"/>
              <a:gd name="connsiteY116" fmla="*/ 360600 h 738553"/>
              <a:gd name="connsiteX117" fmla="*/ 318135 w 814050"/>
              <a:gd name="connsiteY117" fmla="*/ 412988 h 738553"/>
              <a:gd name="connsiteX118" fmla="*/ 318135 w 814050"/>
              <a:gd name="connsiteY118" fmla="*/ 412988 h 738553"/>
              <a:gd name="connsiteX119" fmla="*/ 480060 w 814050"/>
              <a:gd name="connsiteY119" fmla="*/ 448230 h 738553"/>
              <a:gd name="connsiteX120" fmla="*/ 438150 w 814050"/>
              <a:gd name="connsiteY120" fmla="*/ 489188 h 738553"/>
              <a:gd name="connsiteX121" fmla="*/ 397193 w 814050"/>
              <a:gd name="connsiteY121" fmla="*/ 448230 h 738553"/>
              <a:gd name="connsiteX122" fmla="*/ 438150 w 814050"/>
              <a:gd name="connsiteY122" fmla="*/ 407273 h 738553"/>
              <a:gd name="connsiteX123" fmla="*/ 439103 w 814050"/>
              <a:gd name="connsiteY123" fmla="*/ 407273 h 738553"/>
              <a:gd name="connsiteX124" fmla="*/ 480060 w 814050"/>
              <a:gd name="connsiteY124" fmla="*/ 448230 h 738553"/>
              <a:gd name="connsiteX125" fmla="*/ 480060 w 814050"/>
              <a:gd name="connsiteY125" fmla="*/ 448230 h 738553"/>
              <a:gd name="connsiteX126" fmla="*/ 521018 w 814050"/>
              <a:gd name="connsiteY126" fmla="*/ 573008 h 738553"/>
              <a:gd name="connsiteX127" fmla="*/ 356235 w 814050"/>
              <a:gd name="connsiteY127" fmla="*/ 573008 h 738553"/>
              <a:gd name="connsiteX128" fmla="*/ 356235 w 814050"/>
              <a:gd name="connsiteY128" fmla="*/ 541575 h 738553"/>
              <a:gd name="connsiteX129" fmla="*/ 364808 w 814050"/>
              <a:gd name="connsiteY129" fmla="*/ 525383 h 738553"/>
              <a:gd name="connsiteX130" fmla="*/ 404813 w 814050"/>
              <a:gd name="connsiteY130" fmla="*/ 505380 h 738553"/>
              <a:gd name="connsiteX131" fmla="*/ 439103 w 814050"/>
              <a:gd name="connsiteY131" fmla="*/ 500618 h 738553"/>
              <a:gd name="connsiteX132" fmla="*/ 473393 w 814050"/>
              <a:gd name="connsiteY132" fmla="*/ 505380 h 738553"/>
              <a:gd name="connsiteX133" fmla="*/ 513398 w 814050"/>
              <a:gd name="connsiteY133" fmla="*/ 525383 h 738553"/>
              <a:gd name="connsiteX134" fmla="*/ 521970 w 814050"/>
              <a:gd name="connsiteY134" fmla="*/ 541575 h 738553"/>
              <a:gd name="connsiteX135" fmla="*/ 521018 w 814050"/>
              <a:gd name="connsiteY135" fmla="*/ 573008 h 738553"/>
              <a:gd name="connsiteX136" fmla="*/ 656273 w 814050"/>
              <a:gd name="connsiteY136" fmla="*/ 367268 h 738553"/>
              <a:gd name="connsiteX137" fmla="*/ 659130 w 814050"/>
              <a:gd name="connsiteY137" fmla="*/ 384413 h 738553"/>
              <a:gd name="connsiteX138" fmla="*/ 571500 w 814050"/>
              <a:gd name="connsiteY138" fmla="*/ 430133 h 738553"/>
              <a:gd name="connsiteX139" fmla="*/ 525780 w 814050"/>
              <a:gd name="connsiteY139" fmla="*/ 378698 h 738553"/>
              <a:gd name="connsiteX140" fmla="*/ 603885 w 814050"/>
              <a:gd name="connsiteY140" fmla="*/ 232965 h 738553"/>
              <a:gd name="connsiteX141" fmla="*/ 642938 w 814050"/>
              <a:gd name="connsiteY141" fmla="*/ 239633 h 738553"/>
              <a:gd name="connsiteX142" fmla="*/ 665798 w 814050"/>
              <a:gd name="connsiteY142" fmla="*/ 237728 h 738553"/>
              <a:gd name="connsiteX143" fmla="*/ 690563 w 814050"/>
              <a:gd name="connsiteY143" fmla="*/ 304403 h 738553"/>
              <a:gd name="connsiteX144" fmla="*/ 656273 w 814050"/>
              <a:gd name="connsiteY144" fmla="*/ 367268 h 738553"/>
              <a:gd name="connsiteX145" fmla="*/ 777240 w 814050"/>
              <a:gd name="connsiteY145" fmla="*/ 405368 h 738553"/>
              <a:gd name="connsiteX146" fmla="*/ 688658 w 814050"/>
              <a:gd name="connsiteY146" fmla="*/ 405368 h 738553"/>
              <a:gd name="connsiteX147" fmla="*/ 688658 w 814050"/>
              <a:gd name="connsiteY147" fmla="*/ 388223 h 738553"/>
              <a:gd name="connsiteX148" fmla="*/ 693420 w 814050"/>
              <a:gd name="connsiteY148" fmla="*/ 379650 h 738553"/>
              <a:gd name="connsiteX149" fmla="*/ 715328 w 814050"/>
              <a:gd name="connsiteY149" fmla="*/ 369173 h 738553"/>
              <a:gd name="connsiteX150" fmla="*/ 733425 w 814050"/>
              <a:gd name="connsiteY150" fmla="*/ 366315 h 738553"/>
              <a:gd name="connsiteX151" fmla="*/ 751523 w 814050"/>
              <a:gd name="connsiteY151" fmla="*/ 369173 h 738553"/>
              <a:gd name="connsiteX152" fmla="*/ 772478 w 814050"/>
              <a:gd name="connsiteY152" fmla="*/ 379650 h 738553"/>
              <a:gd name="connsiteX153" fmla="*/ 777240 w 814050"/>
              <a:gd name="connsiteY153" fmla="*/ 388223 h 738553"/>
              <a:gd name="connsiteX154" fmla="*/ 777240 w 814050"/>
              <a:gd name="connsiteY154" fmla="*/ 405368 h 738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Lst>
            <a:rect l="l" t="t" r="r" b="b"/>
            <a:pathLst>
              <a:path w="814050" h="738553">
                <a:moveTo>
                  <a:pt x="733425" y="289163"/>
                </a:moveTo>
                <a:cubicBezTo>
                  <a:pt x="730568" y="289163"/>
                  <a:pt x="727710" y="289163"/>
                  <a:pt x="724853" y="289163"/>
                </a:cubicBezTo>
                <a:lnTo>
                  <a:pt x="700088" y="222488"/>
                </a:lnTo>
                <a:cubicBezTo>
                  <a:pt x="757238" y="190103"/>
                  <a:pt x="777240" y="117713"/>
                  <a:pt x="745808" y="60563"/>
                </a:cubicBezTo>
                <a:cubicBezTo>
                  <a:pt x="713423" y="3413"/>
                  <a:pt x="641033" y="-16590"/>
                  <a:pt x="583883" y="14843"/>
                </a:cubicBezTo>
                <a:cubicBezTo>
                  <a:pt x="556260" y="30083"/>
                  <a:pt x="535305" y="56753"/>
                  <a:pt x="527685" y="87233"/>
                </a:cubicBezTo>
                <a:lnTo>
                  <a:pt x="439103" y="77708"/>
                </a:lnTo>
                <a:cubicBezTo>
                  <a:pt x="432435" y="35798"/>
                  <a:pt x="393383" y="6270"/>
                  <a:pt x="351473" y="12938"/>
                </a:cubicBezTo>
                <a:cubicBezTo>
                  <a:pt x="313373" y="18653"/>
                  <a:pt x="285750" y="51038"/>
                  <a:pt x="285750" y="89138"/>
                </a:cubicBezTo>
                <a:cubicBezTo>
                  <a:pt x="285750" y="102473"/>
                  <a:pt x="289560" y="115808"/>
                  <a:pt x="296228" y="128190"/>
                </a:cubicBezTo>
                <a:lnTo>
                  <a:pt x="189547" y="232965"/>
                </a:lnTo>
                <a:cubicBezTo>
                  <a:pt x="169545" y="217725"/>
                  <a:pt x="144780" y="209153"/>
                  <a:pt x="119062" y="209153"/>
                </a:cubicBezTo>
                <a:cubicBezTo>
                  <a:pt x="53340" y="209153"/>
                  <a:pt x="0" y="262493"/>
                  <a:pt x="0" y="328215"/>
                </a:cubicBezTo>
                <a:cubicBezTo>
                  <a:pt x="0" y="393938"/>
                  <a:pt x="53340" y="447278"/>
                  <a:pt x="119062" y="447278"/>
                </a:cubicBezTo>
                <a:lnTo>
                  <a:pt x="142875" y="590153"/>
                </a:lnTo>
                <a:cubicBezTo>
                  <a:pt x="103822" y="607298"/>
                  <a:pt x="85725" y="653018"/>
                  <a:pt x="102870" y="692070"/>
                </a:cubicBezTo>
                <a:cubicBezTo>
                  <a:pt x="120015" y="731123"/>
                  <a:pt x="165735" y="749220"/>
                  <a:pt x="204788" y="732075"/>
                </a:cubicBezTo>
                <a:cubicBezTo>
                  <a:pt x="240983" y="716835"/>
                  <a:pt x="259080" y="676830"/>
                  <a:pt x="248603" y="638730"/>
                </a:cubicBezTo>
                <a:lnTo>
                  <a:pt x="332423" y="594915"/>
                </a:lnTo>
                <a:cubicBezTo>
                  <a:pt x="386715" y="654923"/>
                  <a:pt x="480060" y="659685"/>
                  <a:pt x="541020" y="605393"/>
                </a:cubicBezTo>
                <a:cubicBezTo>
                  <a:pt x="571500" y="577770"/>
                  <a:pt x="589598" y="537765"/>
                  <a:pt x="589598" y="496808"/>
                </a:cubicBezTo>
                <a:cubicBezTo>
                  <a:pt x="589598" y="486330"/>
                  <a:pt x="588645" y="474900"/>
                  <a:pt x="585788" y="464423"/>
                </a:cubicBezTo>
                <a:lnTo>
                  <a:pt x="678180" y="416798"/>
                </a:lnTo>
                <a:cubicBezTo>
                  <a:pt x="706755" y="449183"/>
                  <a:pt x="755333" y="452040"/>
                  <a:pt x="787718" y="423465"/>
                </a:cubicBezTo>
                <a:cubicBezTo>
                  <a:pt x="820103" y="394890"/>
                  <a:pt x="822960" y="346313"/>
                  <a:pt x="794385" y="313928"/>
                </a:cubicBezTo>
                <a:cubicBezTo>
                  <a:pt x="776288" y="298688"/>
                  <a:pt x="755333" y="289163"/>
                  <a:pt x="733425" y="289163"/>
                </a:cubicBezTo>
                <a:lnTo>
                  <a:pt x="733425" y="289163"/>
                </a:lnTo>
                <a:close/>
                <a:moveTo>
                  <a:pt x="733425" y="317738"/>
                </a:moveTo>
                <a:cubicBezTo>
                  <a:pt x="745808" y="317738"/>
                  <a:pt x="755333" y="327263"/>
                  <a:pt x="755333" y="339645"/>
                </a:cubicBezTo>
                <a:cubicBezTo>
                  <a:pt x="755333" y="352028"/>
                  <a:pt x="745808" y="361553"/>
                  <a:pt x="733425" y="361553"/>
                </a:cubicBezTo>
                <a:cubicBezTo>
                  <a:pt x="721043" y="361553"/>
                  <a:pt x="711518" y="352028"/>
                  <a:pt x="711518" y="339645"/>
                </a:cubicBezTo>
                <a:cubicBezTo>
                  <a:pt x="711518" y="339645"/>
                  <a:pt x="711518" y="339645"/>
                  <a:pt x="711518" y="339645"/>
                </a:cubicBezTo>
                <a:cubicBezTo>
                  <a:pt x="711518" y="327263"/>
                  <a:pt x="721043" y="317738"/>
                  <a:pt x="733425" y="317738"/>
                </a:cubicBezTo>
                <a:lnTo>
                  <a:pt x="733425" y="317738"/>
                </a:lnTo>
                <a:close/>
                <a:moveTo>
                  <a:pt x="641985" y="46275"/>
                </a:moveTo>
                <a:cubicBezTo>
                  <a:pt x="660083" y="46275"/>
                  <a:pt x="675323" y="61515"/>
                  <a:pt x="675323" y="79613"/>
                </a:cubicBezTo>
                <a:cubicBezTo>
                  <a:pt x="675323" y="97710"/>
                  <a:pt x="660083" y="112950"/>
                  <a:pt x="641985" y="112950"/>
                </a:cubicBezTo>
                <a:cubicBezTo>
                  <a:pt x="623888" y="112950"/>
                  <a:pt x="608648" y="97710"/>
                  <a:pt x="608648" y="79613"/>
                </a:cubicBezTo>
                <a:cubicBezTo>
                  <a:pt x="608648" y="79613"/>
                  <a:pt x="608648" y="79613"/>
                  <a:pt x="608648" y="79613"/>
                </a:cubicBezTo>
                <a:cubicBezTo>
                  <a:pt x="608648" y="61515"/>
                  <a:pt x="622935" y="46275"/>
                  <a:pt x="641985" y="46275"/>
                </a:cubicBezTo>
                <a:close/>
                <a:moveTo>
                  <a:pt x="574358" y="154860"/>
                </a:moveTo>
                <a:cubicBezTo>
                  <a:pt x="574358" y="150098"/>
                  <a:pt x="577215" y="144383"/>
                  <a:pt x="581025" y="141525"/>
                </a:cubicBezTo>
                <a:cubicBezTo>
                  <a:pt x="590550" y="134858"/>
                  <a:pt x="601980" y="129143"/>
                  <a:pt x="613410" y="126285"/>
                </a:cubicBezTo>
                <a:cubicBezTo>
                  <a:pt x="621983" y="123428"/>
                  <a:pt x="631508" y="122475"/>
                  <a:pt x="641033" y="122475"/>
                </a:cubicBezTo>
                <a:cubicBezTo>
                  <a:pt x="650558" y="122475"/>
                  <a:pt x="660083" y="124380"/>
                  <a:pt x="668655" y="126285"/>
                </a:cubicBezTo>
                <a:cubicBezTo>
                  <a:pt x="680085" y="129143"/>
                  <a:pt x="691515" y="134858"/>
                  <a:pt x="701040" y="142478"/>
                </a:cubicBezTo>
                <a:cubicBezTo>
                  <a:pt x="704850" y="145335"/>
                  <a:pt x="707708" y="151050"/>
                  <a:pt x="707708" y="155813"/>
                </a:cubicBezTo>
                <a:lnTo>
                  <a:pt x="707708" y="181530"/>
                </a:lnTo>
                <a:lnTo>
                  <a:pt x="574358" y="181530"/>
                </a:lnTo>
                <a:lnTo>
                  <a:pt x="574358" y="154860"/>
                </a:lnTo>
                <a:close/>
                <a:moveTo>
                  <a:pt x="361950" y="40560"/>
                </a:moveTo>
                <a:cubicBezTo>
                  <a:pt x="374333" y="40560"/>
                  <a:pt x="383858" y="50085"/>
                  <a:pt x="383858" y="62468"/>
                </a:cubicBezTo>
                <a:cubicBezTo>
                  <a:pt x="383858" y="74850"/>
                  <a:pt x="374333" y="84375"/>
                  <a:pt x="361950" y="84375"/>
                </a:cubicBezTo>
                <a:cubicBezTo>
                  <a:pt x="349568" y="84375"/>
                  <a:pt x="340043" y="74850"/>
                  <a:pt x="340043" y="62468"/>
                </a:cubicBezTo>
                <a:cubicBezTo>
                  <a:pt x="340043" y="62468"/>
                  <a:pt x="340043" y="62468"/>
                  <a:pt x="340043" y="62468"/>
                </a:cubicBezTo>
                <a:cubicBezTo>
                  <a:pt x="340043" y="51038"/>
                  <a:pt x="349568" y="40560"/>
                  <a:pt x="361950" y="40560"/>
                </a:cubicBezTo>
                <a:lnTo>
                  <a:pt x="361950" y="40560"/>
                </a:lnTo>
                <a:close/>
                <a:moveTo>
                  <a:pt x="317183" y="111998"/>
                </a:moveTo>
                <a:cubicBezTo>
                  <a:pt x="317183" y="108188"/>
                  <a:pt x="319088" y="105330"/>
                  <a:pt x="321945" y="103425"/>
                </a:cubicBezTo>
                <a:cubicBezTo>
                  <a:pt x="328613" y="98663"/>
                  <a:pt x="336233" y="95805"/>
                  <a:pt x="343853" y="93900"/>
                </a:cubicBezTo>
                <a:cubicBezTo>
                  <a:pt x="349568" y="91995"/>
                  <a:pt x="356235" y="91043"/>
                  <a:pt x="361950" y="91043"/>
                </a:cubicBezTo>
                <a:cubicBezTo>
                  <a:pt x="367665" y="91043"/>
                  <a:pt x="374333" y="91995"/>
                  <a:pt x="380048" y="93900"/>
                </a:cubicBezTo>
                <a:cubicBezTo>
                  <a:pt x="387668" y="95805"/>
                  <a:pt x="394335" y="99615"/>
                  <a:pt x="401003" y="104378"/>
                </a:cubicBezTo>
                <a:cubicBezTo>
                  <a:pt x="403860" y="106283"/>
                  <a:pt x="405765" y="110093"/>
                  <a:pt x="405765" y="112950"/>
                </a:cubicBezTo>
                <a:lnTo>
                  <a:pt x="405765" y="130095"/>
                </a:lnTo>
                <a:lnTo>
                  <a:pt x="318135" y="130095"/>
                </a:lnTo>
                <a:lnTo>
                  <a:pt x="318135" y="111998"/>
                </a:lnTo>
                <a:close/>
                <a:moveTo>
                  <a:pt x="117158" y="255825"/>
                </a:moveTo>
                <a:cubicBezTo>
                  <a:pt x="135255" y="255825"/>
                  <a:pt x="150495" y="271065"/>
                  <a:pt x="150495" y="289163"/>
                </a:cubicBezTo>
                <a:cubicBezTo>
                  <a:pt x="150495" y="307260"/>
                  <a:pt x="135255" y="322500"/>
                  <a:pt x="117158" y="322500"/>
                </a:cubicBezTo>
                <a:cubicBezTo>
                  <a:pt x="99060" y="322500"/>
                  <a:pt x="83820" y="307260"/>
                  <a:pt x="83820" y="289163"/>
                </a:cubicBezTo>
                <a:cubicBezTo>
                  <a:pt x="83820" y="289163"/>
                  <a:pt x="83820" y="289163"/>
                  <a:pt x="83820" y="289163"/>
                </a:cubicBezTo>
                <a:cubicBezTo>
                  <a:pt x="84773" y="271065"/>
                  <a:pt x="99060" y="255825"/>
                  <a:pt x="117158" y="255825"/>
                </a:cubicBezTo>
                <a:lnTo>
                  <a:pt x="117158" y="255825"/>
                </a:lnTo>
                <a:close/>
                <a:moveTo>
                  <a:pt x="50482" y="390128"/>
                </a:moveTo>
                <a:lnTo>
                  <a:pt x="50482" y="364410"/>
                </a:lnTo>
                <a:cubicBezTo>
                  <a:pt x="50482" y="359648"/>
                  <a:pt x="53340" y="353933"/>
                  <a:pt x="57150" y="351075"/>
                </a:cubicBezTo>
                <a:cubicBezTo>
                  <a:pt x="66675" y="344408"/>
                  <a:pt x="78105" y="338693"/>
                  <a:pt x="89535" y="335835"/>
                </a:cubicBezTo>
                <a:cubicBezTo>
                  <a:pt x="98108" y="332978"/>
                  <a:pt x="107633" y="332025"/>
                  <a:pt x="117158" y="332025"/>
                </a:cubicBezTo>
                <a:cubicBezTo>
                  <a:pt x="126683" y="332025"/>
                  <a:pt x="136208" y="333930"/>
                  <a:pt x="144780" y="335835"/>
                </a:cubicBezTo>
                <a:cubicBezTo>
                  <a:pt x="156210" y="338693"/>
                  <a:pt x="167640" y="344408"/>
                  <a:pt x="177165" y="352028"/>
                </a:cubicBezTo>
                <a:cubicBezTo>
                  <a:pt x="180975" y="354885"/>
                  <a:pt x="183833" y="360600"/>
                  <a:pt x="183833" y="365363"/>
                </a:cubicBezTo>
                <a:lnTo>
                  <a:pt x="183833" y="391080"/>
                </a:lnTo>
                <a:lnTo>
                  <a:pt x="50482" y="390128"/>
                </a:lnTo>
                <a:close/>
                <a:moveTo>
                  <a:pt x="215265" y="700643"/>
                </a:moveTo>
                <a:lnTo>
                  <a:pt x="126683" y="700643"/>
                </a:lnTo>
                <a:lnTo>
                  <a:pt x="126683" y="683498"/>
                </a:lnTo>
                <a:cubicBezTo>
                  <a:pt x="126683" y="679688"/>
                  <a:pt x="128587" y="676830"/>
                  <a:pt x="131445" y="674925"/>
                </a:cubicBezTo>
                <a:cubicBezTo>
                  <a:pt x="138113" y="670163"/>
                  <a:pt x="145733" y="666353"/>
                  <a:pt x="153353" y="664448"/>
                </a:cubicBezTo>
                <a:cubicBezTo>
                  <a:pt x="159068" y="662543"/>
                  <a:pt x="165735" y="661590"/>
                  <a:pt x="171450" y="661590"/>
                </a:cubicBezTo>
                <a:cubicBezTo>
                  <a:pt x="177165" y="661590"/>
                  <a:pt x="183833" y="662543"/>
                  <a:pt x="189547" y="664448"/>
                </a:cubicBezTo>
                <a:cubicBezTo>
                  <a:pt x="197168" y="666353"/>
                  <a:pt x="203835" y="670163"/>
                  <a:pt x="210503" y="674925"/>
                </a:cubicBezTo>
                <a:cubicBezTo>
                  <a:pt x="213360" y="676830"/>
                  <a:pt x="215265" y="680640"/>
                  <a:pt x="215265" y="683498"/>
                </a:cubicBezTo>
                <a:lnTo>
                  <a:pt x="215265" y="700643"/>
                </a:lnTo>
                <a:close/>
                <a:moveTo>
                  <a:pt x="148590" y="633968"/>
                </a:moveTo>
                <a:cubicBezTo>
                  <a:pt x="148590" y="621585"/>
                  <a:pt x="158115" y="612060"/>
                  <a:pt x="170497" y="612060"/>
                </a:cubicBezTo>
                <a:cubicBezTo>
                  <a:pt x="182880" y="612060"/>
                  <a:pt x="192405" y="621585"/>
                  <a:pt x="192405" y="633968"/>
                </a:cubicBezTo>
                <a:cubicBezTo>
                  <a:pt x="192405" y="646350"/>
                  <a:pt x="182880" y="655875"/>
                  <a:pt x="170497" y="655875"/>
                </a:cubicBezTo>
                <a:cubicBezTo>
                  <a:pt x="159068" y="656828"/>
                  <a:pt x="149543" y="646350"/>
                  <a:pt x="148590" y="633968"/>
                </a:cubicBezTo>
                <a:lnTo>
                  <a:pt x="148590" y="633968"/>
                </a:lnTo>
                <a:close/>
                <a:moveTo>
                  <a:pt x="224790" y="607298"/>
                </a:moveTo>
                <a:cubicBezTo>
                  <a:pt x="212408" y="594915"/>
                  <a:pt x="195263" y="587295"/>
                  <a:pt x="178118" y="585390"/>
                </a:cubicBezTo>
                <a:lnTo>
                  <a:pt x="154305" y="442515"/>
                </a:lnTo>
                <a:cubicBezTo>
                  <a:pt x="177165" y="434895"/>
                  <a:pt x="197168" y="420608"/>
                  <a:pt x="211455" y="401558"/>
                </a:cubicBezTo>
                <a:lnTo>
                  <a:pt x="300038" y="448230"/>
                </a:lnTo>
                <a:cubicBezTo>
                  <a:pt x="285750" y="486330"/>
                  <a:pt x="288608" y="529193"/>
                  <a:pt x="307658" y="565388"/>
                </a:cubicBezTo>
                <a:lnTo>
                  <a:pt x="224790" y="607298"/>
                </a:lnTo>
                <a:close/>
                <a:moveTo>
                  <a:pt x="318135" y="412988"/>
                </a:moveTo>
                <a:lnTo>
                  <a:pt x="230505" y="367268"/>
                </a:lnTo>
                <a:cubicBezTo>
                  <a:pt x="234315" y="354885"/>
                  <a:pt x="236220" y="342503"/>
                  <a:pt x="236220" y="329168"/>
                </a:cubicBezTo>
                <a:cubicBezTo>
                  <a:pt x="236220" y="304403"/>
                  <a:pt x="228600" y="280590"/>
                  <a:pt x="214313" y="260588"/>
                </a:cubicBezTo>
                <a:lnTo>
                  <a:pt x="320993" y="156765"/>
                </a:lnTo>
                <a:cubicBezTo>
                  <a:pt x="357188" y="178673"/>
                  <a:pt x="404813" y="168195"/>
                  <a:pt x="426720" y="132000"/>
                </a:cubicBezTo>
                <a:cubicBezTo>
                  <a:pt x="429578" y="127238"/>
                  <a:pt x="431483" y="122475"/>
                  <a:pt x="433388" y="117713"/>
                </a:cubicBezTo>
                <a:lnTo>
                  <a:pt x="521970" y="127238"/>
                </a:lnTo>
                <a:cubicBezTo>
                  <a:pt x="523875" y="161528"/>
                  <a:pt x="541020" y="193913"/>
                  <a:pt x="568643" y="214868"/>
                </a:cubicBezTo>
                <a:lnTo>
                  <a:pt x="490538" y="360600"/>
                </a:lnTo>
                <a:cubicBezTo>
                  <a:pt x="428625" y="335835"/>
                  <a:pt x="357188" y="357743"/>
                  <a:pt x="318135" y="412988"/>
                </a:cubicBezTo>
                <a:lnTo>
                  <a:pt x="318135" y="412988"/>
                </a:lnTo>
                <a:close/>
                <a:moveTo>
                  <a:pt x="480060" y="448230"/>
                </a:moveTo>
                <a:cubicBezTo>
                  <a:pt x="480060" y="471090"/>
                  <a:pt x="461010" y="489188"/>
                  <a:pt x="438150" y="489188"/>
                </a:cubicBezTo>
                <a:cubicBezTo>
                  <a:pt x="415290" y="489188"/>
                  <a:pt x="397193" y="471090"/>
                  <a:pt x="397193" y="448230"/>
                </a:cubicBezTo>
                <a:cubicBezTo>
                  <a:pt x="397193" y="425370"/>
                  <a:pt x="415290" y="407273"/>
                  <a:pt x="438150" y="407273"/>
                </a:cubicBezTo>
                <a:cubicBezTo>
                  <a:pt x="438150" y="407273"/>
                  <a:pt x="438150" y="407273"/>
                  <a:pt x="439103" y="407273"/>
                </a:cubicBezTo>
                <a:cubicBezTo>
                  <a:pt x="461963" y="407273"/>
                  <a:pt x="480060" y="425370"/>
                  <a:pt x="480060" y="448230"/>
                </a:cubicBezTo>
                <a:lnTo>
                  <a:pt x="480060" y="448230"/>
                </a:lnTo>
                <a:close/>
                <a:moveTo>
                  <a:pt x="521018" y="573008"/>
                </a:moveTo>
                <a:lnTo>
                  <a:pt x="356235" y="573008"/>
                </a:lnTo>
                <a:lnTo>
                  <a:pt x="356235" y="541575"/>
                </a:lnTo>
                <a:cubicBezTo>
                  <a:pt x="356235" y="534908"/>
                  <a:pt x="359093" y="529193"/>
                  <a:pt x="364808" y="525383"/>
                </a:cubicBezTo>
                <a:cubicBezTo>
                  <a:pt x="377190" y="516810"/>
                  <a:pt x="390525" y="510143"/>
                  <a:pt x="404813" y="505380"/>
                </a:cubicBezTo>
                <a:cubicBezTo>
                  <a:pt x="416243" y="502523"/>
                  <a:pt x="427673" y="500618"/>
                  <a:pt x="439103" y="500618"/>
                </a:cubicBezTo>
                <a:cubicBezTo>
                  <a:pt x="450533" y="500618"/>
                  <a:pt x="461963" y="502523"/>
                  <a:pt x="473393" y="505380"/>
                </a:cubicBezTo>
                <a:cubicBezTo>
                  <a:pt x="487680" y="509190"/>
                  <a:pt x="501968" y="515858"/>
                  <a:pt x="513398" y="525383"/>
                </a:cubicBezTo>
                <a:cubicBezTo>
                  <a:pt x="518160" y="529193"/>
                  <a:pt x="521970" y="535860"/>
                  <a:pt x="521970" y="541575"/>
                </a:cubicBezTo>
                <a:lnTo>
                  <a:pt x="521018" y="573008"/>
                </a:lnTo>
                <a:close/>
                <a:moveTo>
                  <a:pt x="656273" y="367268"/>
                </a:moveTo>
                <a:cubicBezTo>
                  <a:pt x="656273" y="372983"/>
                  <a:pt x="657225" y="378698"/>
                  <a:pt x="659130" y="384413"/>
                </a:cubicBezTo>
                <a:lnTo>
                  <a:pt x="571500" y="430133"/>
                </a:lnTo>
                <a:cubicBezTo>
                  <a:pt x="561023" y="409178"/>
                  <a:pt x="544830" y="392033"/>
                  <a:pt x="525780" y="378698"/>
                </a:cubicBezTo>
                <a:lnTo>
                  <a:pt x="603885" y="232965"/>
                </a:lnTo>
                <a:cubicBezTo>
                  <a:pt x="616268" y="237728"/>
                  <a:pt x="629603" y="239633"/>
                  <a:pt x="642938" y="239633"/>
                </a:cubicBezTo>
                <a:cubicBezTo>
                  <a:pt x="650558" y="239633"/>
                  <a:pt x="658178" y="238680"/>
                  <a:pt x="665798" y="237728"/>
                </a:cubicBezTo>
                <a:lnTo>
                  <a:pt x="690563" y="304403"/>
                </a:lnTo>
                <a:cubicBezTo>
                  <a:pt x="667703" y="317738"/>
                  <a:pt x="655320" y="341550"/>
                  <a:pt x="656273" y="367268"/>
                </a:cubicBezTo>
                <a:close/>
                <a:moveTo>
                  <a:pt x="777240" y="405368"/>
                </a:moveTo>
                <a:lnTo>
                  <a:pt x="688658" y="405368"/>
                </a:lnTo>
                <a:lnTo>
                  <a:pt x="688658" y="388223"/>
                </a:lnTo>
                <a:cubicBezTo>
                  <a:pt x="688658" y="384413"/>
                  <a:pt x="690563" y="381555"/>
                  <a:pt x="693420" y="379650"/>
                </a:cubicBezTo>
                <a:cubicBezTo>
                  <a:pt x="700088" y="374888"/>
                  <a:pt x="707708" y="371078"/>
                  <a:pt x="715328" y="369173"/>
                </a:cubicBezTo>
                <a:cubicBezTo>
                  <a:pt x="721043" y="367268"/>
                  <a:pt x="727710" y="366315"/>
                  <a:pt x="733425" y="366315"/>
                </a:cubicBezTo>
                <a:cubicBezTo>
                  <a:pt x="739140" y="366315"/>
                  <a:pt x="745808" y="367268"/>
                  <a:pt x="751523" y="369173"/>
                </a:cubicBezTo>
                <a:cubicBezTo>
                  <a:pt x="759143" y="371078"/>
                  <a:pt x="765810" y="374888"/>
                  <a:pt x="772478" y="379650"/>
                </a:cubicBezTo>
                <a:cubicBezTo>
                  <a:pt x="775335" y="381555"/>
                  <a:pt x="777240" y="385365"/>
                  <a:pt x="777240" y="388223"/>
                </a:cubicBezTo>
                <a:lnTo>
                  <a:pt x="777240" y="405368"/>
                </a:lnTo>
                <a:close/>
              </a:path>
            </a:pathLst>
          </a:custGeom>
          <a:solidFill>
            <a:srgbClr val="FFB506"/>
          </a:solidFill>
          <a:ln w="9525" cap="flat">
            <a:noFill/>
            <a:prstDash val="solid"/>
            <a:miter/>
          </a:ln>
        </p:spPr>
        <p:txBody>
          <a:bodyPr rtlCol="0" anchor="ctr"/>
          <a:lstStyle/>
          <a:p>
            <a:endParaRPr lang="en-ID"/>
          </a:p>
        </p:txBody>
      </p:sp>
      <p:sp>
        <p:nvSpPr>
          <p:cNvPr id="43" name="Persegi Panjang: Sudut Lengkung 42">
            <a:extLst>
              <a:ext uri="{FF2B5EF4-FFF2-40B4-BE49-F238E27FC236}">
                <a16:creationId xmlns:a16="http://schemas.microsoft.com/office/drawing/2014/main" id="{7F25A6F9-79FD-4D2D-9C55-08BF5A857E5D}"/>
              </a:ext>
            </a:extLst>
          </p:cNvPr>
          <p:cNvSpPr/>
          <p:nvPr/>
        </p:nvSpPr>
        <p:spPr>
          <a:xfrm>
            <a:off x="3614946" y="817293"/>
            <a:ext cx="1958400" cy="2623682"/>
          </a:xfrm>
          <a:prstGeom prst="roundRect">
            <a:avLst>
              <a:gd name="adj" fmla="val 3657"/>
            </a:avLst>
          </a:prstGeom>
          <a:solidFill>
            <a:schemeClr val="bg1"/>
          </a:solidFill>
          <a:ln w="3430" cap="flat">
            <a:noFill/>
            <a:prstDash val="solid"/>
            <a:miter/>
          </a:ln>
          <a:effectLst>
            <a:outerShdw blurRad="279400" sx="105000" sy="105000" algn="ctr" rotWithShape="0">
              <a:srgbClr val="7373DC">
                <a:alpha val="6000"/>
              </a:srgbClr>
            </a:outerShdw>
          </a:effectLst>
        </p:spPr>
        <p:txBody>
          <a:bodyPr rtlCol="0" anchor="ctr"/>
          <a:lstStyle/>
          <a:p>
            <a:pPr algn="l"/>
            <a:endParaRPr lang="en-ID"/>
          </a:p>
        </p:txBody>
      </p:sp>
      <p:sp>
        <p:nvSpPr>
          <p:cNvPr id="21" name="Kotak Teks 20">
            <a:extLst>
              <a:ext uri="{FF2B5EF4-FFF2-40B4-BE49-F238E27FC236}">
                <a16:creationId xmlns:a16="http://schemas.microsoft.com/office/drawing/2014/main" id="{AE708200-57A3-45F6-B2BF-94A50AB0FB00}"/>
              </a:ext>
            </a:extLst>
          </p:cNvPr>
          <p:cNvSpPr txBox="1"/>
          <p:nvPr/>
        </p:nvSpPr>
        <p:spPr>
          <a:xfrm>
            <a:off x="3993149" y="1905515"/>
            <a:ext cx="1201995" cy="284180"/>
          </a:xfrm>
          <a:prstGeom prst="rect">
            <a:avLst/>
          </a:prstGeom>
          <a:noFill/>
        </p:spPr>
        <p:txBody>
          <a:bodyPr wrap="square" rtlCol="0">
            <a:spAutoFit/>
          </a:bodyPr>
          <a:lstStyle/>
          <a:p>
            <a:pPr algn="ctr">
              <a:lnSpc>
                <a:spcPct val="120000"/>
              </a:lnSpc>
            </a:pPr>
            <a:r>
              <a:rPr lang="en-US" sz="1100" spc="1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SPEED</a:t>
            </a:r>
          </a:p>
        </p:txBody>
      </p:sp>
      <p:grpSp>
        <p:nvGrpSpPr>
          <p:cNvPr id="22" name="Grafik 20" descr="Meteran">
            <a:extLst>
              <a:ext uri="{FF2B5EF4-FFF2-40B4-BE49-F238E27FC236}">
                <a16:creationId xmlns:a16="http://schemas.microsoft.com/office/drawing/2014/main" id="{76AD1784-C336-46D0-B776-5FAAB4B87766}"/>
              </a:ext>
            </a:extLst>
          </p:cNvPr>
          <p:cNvGrpSpPr/>
          <p:nvPr/>
        </p:nvGrpSpPr>
        <p:grpSpPr>
          <a:xfrm>
            <a:off x="4136946" y="1003762"/>
            <a:ext cx="914400" cy="914400"/>
            <a:chOff x="5788800" y="3121800"/>
            <a:chExt cx="914400" cy="914400"/>
          </a:xfrm>
          <a:solidFill>
            <a:srgbClr val="FFB506"/>
          </a:solidFill>
        </p:grpSpPr>
        <p:sp>
          <p:nvSpPr>
            <p:cNvPr id="23" name="Bentuk Bebas: Bentuk 22">
              <a:extLst>
                <a:ext uri="{FF2B5EF4-FFF2-40B4-BE49-F238E27FC236}">
                  <a16:creationId xmlns:a16="http://schemas.microsoft.com/office/drawing/2014/main" id="{4369C16C-C5A4-4A1F-9939-3254D00E22C3}"/>
                </a:ext>
              </a:extLst>
            </p:cNvPr>
            <p:cNvSpPr/>
            <p:nvPr/>
          </p:nvSpPr>
          <p:spPr>
            <a:xfrm>
              <a:off x="5826900" y="3350400"/>
              <a:ext cx="669607" cy="457200"/>
            </a:xfrm>
            <a:custGeom>
              <a:avLst/>
              <a:gdLst>
                <a:gd name="connsiteX0" fmla="*/ 400050 w 669607"/>
                <a:gd name="connsiteY0" fmla="*/ 58103 h 457200"/>
                <a:gd name="connsiteX1" fmla="*/ 400050 w 669607"/>
                <a:gd name="connsiteY1" fmla="*/ 96202 h 457200"/>
                <a:gd name="connsiteX2" fmla="*/ 419100 w 669607"/>
                <a:gd name="connsiteY2" fmla="*/ 95250 h 457200"/>
                <a:gd name="connsiteX3" fmla="*/ 438150 w 669607"/>
                <a:gd name="connsiteY3" fmla="*/ 96202 h 457200"/>
                <a:gd name="connsiteX4" fmla="*/ 438150 w 669607"/>
                <a:gd name="connsiteY4" fmla="*/ 58103 h 457200"/>
                <a:gd name="connsiteX5" fmla="*/ 542925 w 669607"/>
                <a:gd name="connsiteY5" fmla="*/ 80010 h 457200"/>
                <a:gd name="connsiteX6" fmla="*/ 528638 w 669607"/>
                <a:gd name="connsiteY6" fmla="*/ 114300 h 457200"/>
                <a:gd name="connsiteX7" fmla="*/ 563880 w 669607"/>
                <a:gd name="connsiteY7" fmla="*/ 129540 h 457200"/>
                <a:gd name="connsiteX8" fmla="*/ 578168 w 669607"/>
                <a:gd name="connsiteY8" fmla="*/ 94298 h 457200"/>
                <a:gd name="connsiteX9" fmla="*/ 628650 w 669607"/>
                <a:gd name="connsiteY9" fmla="*/ 124777 h 457200"/>
                <a:gd name="connsiteX10" fmla="*/ 669608 w 669607"/>
                <a:gd name="connsiteY10" fmla="*/ 83820 h 457200"/>
                <a:gd name="connsiteX11" fmla="*/ 419100 w 669607"/>
                <a:gd name="connsiteY11" fmla="*/ 0 h 457200"/>
                <a:gd name="connsiteX12" fmla="*/ 0 w 669607"/>
                <a:gd name="connsiteY12" fmla="*/ 419100 h 457200"/>
                <a:gd name="connsiteX13" fmla="*/ 0 w 669607"/>
                <a:gd name="connsiteY13" fmla="*/ 457200 h 457200"/>
                <a:gd name="connsiteX14" fmla="*/ 57150 w 669607"/>
                <a:gd name="connsiteY14" fmla="*/ 457200 h 457200"/>
                <a:gd name="connsiteX15" fmla="*/ 57150 w 669607"/>
                <a:gd name="connsiteY15" fmla="*/ 419100 h 457200"/>
                <a:gd name="connsiteX16" fmla="*/ 75248 w 669607"/>
                <a:gd name="connsiteY16" fmla="*/ 306705 h 457200"/>
                <a:gd name="connsiteX17" fmla="*/ 110490 w 669607"/>
                <a:gd name="connsiteY17" fmla="*/ 320993 h 457200"/>
                <a:gd name="connsiteX18" fmla="*/ 123825 w 669607"/>
                <a:gd name="connsiteY18" fmla="*/ 285750 h 457200"/>
                <a:gd name="connsiteX19" fmla="*/ 88583 w 669607"/>
                <a:gd name="connsiteY19" fmla="*/ 271463 h 457200"/>
                <a:gd name="connsiteX20" fmla="*/ 145733 w 669607"/>
                <a:gd name="connsiteY20" fmla="*/ 182880 h 457200"/>
                <a:gd name="connsiteX21" fmla="*/ 172403 w 669607"/>
                <a:gd name="connsiteY21" fmla="*/ 209550 h 457200"/>
                <a:gd name="connsiteX22" fmla="*/ 199073 w 669607"/>
                <a:gd name="connsiteY22" fmla="*/ 181927 h 457200"/>
                <a:gd name="connsiteX23" fmla="*/ 172403 w 669607"/>
                <a:gd name="connsiteY23" fmla="*/ 155258 h 457200"/>
                <a:gd name="connsiteX24" fmla="*/ 260033 w 669607"/>
                <a:gd name="connsiteY24" fmla="*/ 94298 h 457200"/>
                <a:gd name="connsiteX25" fmla="*/ 274320 w 669607"/>
                <a:gd name="connsiteY25" fmla="*/ 129540 h 457200"/>
                <a:gd name="connsiteX26" fmla="*/ 309563 w 669607"/>
                <a:gd name="connsiteY26" fmla="*/ 114300 h 457200"/>
                <a:gd name="connsiteX27" fmla="*/ 295275 w 669607"/>
                <a:gd name="connsiteY27" fmla="*/ 79057 h 457200"/>
                <a:gd name="connsiteX28" fmla="*/ 400050 w 669607"/>
                <a:gd name="connsiteY28" fmla="*/ 58103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69607" h="457200">
                  <a:moveTo>
                    <a:pt x="400050" y="58103"/>
                  </a:moveTo>
                  <a:lnTo>
                    <a:pt x="400050" y="96202"/>
                  </a:lnTo>
                  <a:cubicBezTo>
                    <a:pt x="406718" y="96202"/>
                    <a:pt x="412433" y="95250"/>
                    <a:pt x="419100" y="95250"/>
                  </a:cubicBezTo>
                  <a:cubicBezTo>
                    <a:pt x="425768" y="95250"/>
                    <a:pt x="431483" y="95250"/>
                    <a:pt x="438150" y="96202"/>
                  </a:cubicBezTo>
                  <a:lnTo>
                    <a:pt x="438150" y="58103"/>
                  </a:lnTo>
                  <a:cubicBezTo>
                    <a:pt x="475298" y="60007"/>
                    <a:pt x="510540" y="67628"/>
                    <a:pt x="542925" y="80010"/>
                  </a:cubicBezTo>
                  <a:lnTo>
                    <a:pt x="528638" y="114300"/>
                  </a:lnTo>
                  <a:cubicBezTo>
                    <a:pt x="541020" y="119063"/>
                    <a:pt x="552450" y="123825"/>
                    <a:pt x="563880" y="129540"/>
                  </a:cubicBezTo>
                  <a:lnTo>
                    <a:pt x="578168" y="94298"/>
                  </a:lnTo>
                  <a:cubicBezTo>
                    <a:pt x="596265" y="102870"/>
                    <a:pt x="612458" y="113348"/>
                    <a:pt x="628650" y="124777"/>
                  </a:cubicBezTo>
                  <a:lnTo>
                    <a:pt x="669608" y="83820"/>
                  </a:lnTo>
                  <a:cubicBezTo>
                    <a:pt x="600075" y="31432"/>
                    <a:pt x="513398" y="0"/>
                    <a:pt x="419100" y="0"/>
                  </a:cubicBezTo>
                  <a:cubicBezTo>
                    <a:pt x="187643" y="0"/>
                    <a:pt x="0" y="187643"/>
                    <a:pt x="0" y="419100"/>
                  </a:cubicBezTo>
                  <a:lnTo>
                    <a:pt x="0" y="457200"/>
                  </a:lnTo>
                  <a:lnTo>
                    <a:pt x="57150" y="457200"/>
                  </a:lnTo>
                  <a:lnTo>
                    <a:pt x="57150" y="419100"/>
                  </a:lnTo>
                  <a:cubicBezTo>
                    <a:pt x="57150" y="380048"/>
                    <a:pt x="63818" y="341948"/>
                    <a:pt x="75248" y="306705"/>
                  </a:cubicBezTo>
                  <a:lnTo>
                    <a:pt x="110490" y="320993"/>
                  </a:lnTo>
                  <a:cubicBezTo>
                    <a:pt x="114300" y="308610"/>
                    <a:pt x="119063" y="297180"/>
                    <a:pt x="123825" y="285750"/>
                  </a:cubicBezTo>
                  <a:lnTo>
                    <a:pt x="88583" y="271463"/>
                  </a:lnTo>
                  <a:cubicBezTo>
                    <a:pt x="102870" y="239077"/>
                    <a:pt x="122873" y="208598"/>
                    <a:pt x="145733" y="182880"/>
                  </a:cubicBezTo>
                  <a:lnTo>
                    <a:pt x="172403" y="209550"/>
                  </a:lnTo>
                  <a:cubicBezTo>
                    <a:pt x="180975" y="200025"/>
                    <a:pt x="189548" y="190500"/>
                    <a:pt x="199073" y="181927"/>
                  </a:cubicBezTo>
                  <a:lnTo>
                    <a:pt x="172403" y="155258"/>
                  </a:lnTo>
                  <a:cubicBezTo>
                    <a:pt x="198120" y="131445"/>
                    <a:pt x="227648" y="110490"/>
                    <a:pt x="260033" y="94298"/>
                  </a:cubicBezTo>
                  <a:lnTo>
                    <a:pt x="274320" y="129540"/>
                  </a:lnTo>
                  <a:cubicBezTo>
                    <a:pt x="285750" y="123825"/>
                    <a:pt x="297180" y="119063"/>
                    <a:pt x="309563" y="114300"/>
                  </a:cubicBezTo>
                  <a:lnTo>
                    <a:pt x="295275" y="79057"/>
                  </a:lnTo>
                  <a:cubicBezTo>
                    <a:pt x="327660" y="66675"/>
                    <a:pt x="362903" y="60007"/>
                    <a:pt x="400050" y="58103"/>
                  </a:cubicBezTo>
                  <a:close/>
                </a:path>
              </a:pathLst>
            </a:custGeom>
            <a:grpFill/>
            <a:ln w="9525" cap="flat">
              <a:noFill/>
              <a:prstDash val="solid"/>
              <a:miter/>
            </a:ln>
          </p:spPr>
          <p:txBody>
            <a:bodyPr rtlCol="0" anchor="ctr"/>
            <a:lstStyle/>
            <a:p>
              <a:endParaRPr lang="en-ID"/>
            </a:p>
          </p:txBody>
        </p:sp>
        <p:sp>
          <p:nvSpPr>
            <p:cNvPr id="24" name="Bentuk Bebas: Bentuk 23">
              <a:extLst>
                <a:ext uri="{FF2B5EF4-FFF2-40B4-BE49-F238E27FC236}">
                  <a16:creationId xmlns:a16="http://schemas.microsoft.com/office/drawing/2014/main" id="{D0A42FCB-C3FB-404E-94A0-A7B87958A86E}"/>
                </a:ext>
              </a:extLst>
            </p:cNvPr>
            <p:cNvSpPr/>
            <p:nvPr/>
          </p:nvSpPr>
          <p:spPr>
            <a:xfrm>
              <a:off x="6541275" y="3529469"/>
              <a:ext cx="123825" cy="278130"/>
            </a:xfrm>
            <a:custGeom>
              <a:avLst/>
              <a:gdLst>
                <a:gd name="connsiteX0" fmla="*/ 48577 w 123825"/>
                <a:gd name="connsiteY0" fmla="*/ 0 h 278130"/>
                <a:gd name="connsiteX1" fmla="*/ 7620 w 123825"/>
                <a:gd name="connsiteY1" fmla="*/ 40957 h 278130"/>
                <a:gd name="connsiteX2" fmla="*/ 35242 w 123825"/>
                <a:gd name="connsiteY2" fmla="*/ 91440 h 278130"/>
                <a:gd name="connsiteX3" fmla="*/ 0 w 123825"/>
                <a:gd name="connsiteY3" fmla="*/ 106680 h 278130"/>
                <a:gd name="connsiteX4" fmla="*/ 13335 w 123825"/>
                <a:gd name="connsiteY4" fmla="*/ 141923 h 278130"/>
                <a:gd name="connsiteX5" fmla="*/ 48577 w 123825"/>
                <a:gd name="connsiteY5" fmla="*/ 127635 h 278130"/>
                <a:gd name="connsiteX6" fmla="*/ 66675 w 123825"/>
                <a:gd name="connsiteY6" fmla="*/ 240030 h 278130"/>
                <a:gd name="connsiteX7" fmla="*/ 66675 w 123825"/>
                <a:gd name="connsiteY7" fmla="*/ 278130 h 278130"/>
                <a:gd name="connsiteX8" fmla="*/ 123825 w 123825"/>
                <a:gd name="connsiteY8" fmla="*/ 278130 h 278130"/>
                <a:gd name="connsiteX9" fmla="*/ 123825 w 123825"/>
                <a:gd name="connsiteY9" fmla="*/ 240030 h 278130"/>
                <a:gd name="connsiteX10" fmla="*/ 48577 w 123825"/>
                <a:gd name="connsiteY10" fmla="*/ 0 h 278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825" h="278130">
                  <a:moveTo>
                    <a:pt x="48577" y="0"/>
                  </a:moveTo>
                  <a:lnTo>
                    <a:pt x="7620" y="40957"/>
                  </a:lnTo>
                  <a:cubicBezTo>
                    <a:pt x="18098" y="57150"/>
                    <a:pt x="27623" y="74295"/>
                    <a:pt x="35242" y="91440"/>
                  </a:cubicBezTo>
                  <a:lnTo>
                    <a:pt x="0" y="106680"/>
                  </a:lnTo>
                  <a:cubicBezTo>
                    <a:pt x="4763" y="118110"/>
                    <a:pt x="9525" y="130493"/>
                    <a:pt x="13335" y="141923"/>
                  </a:cubicBezTo>
                  <a:lnTo>
                    <a:pt x="48577" y="127635"/>
                  </a:lnTo>
                  <a:cubicBezTo>
                    <a:pt x="60008" y="162878"/>
                    <a:pt x="66675" y="200978"/>
                    <a:pt x="66675" y="240030"/>
                  </a:cubicBezTo>
                  <a:lnTo>
                    <a:pt x="66675" y="278130"/>
                  </a:lnTo>
                  <a:lnTo>
                    <a:pt x="123825" y="278130"/>
                  </a:lnTo>
                  <a:lnTo>
                    <a:pt x="123825" y="240030"/>
                  </a:lnTo>
                  <a:cubicBezTo>
                    <a:pt x="123825" y="150495"/>
                    <a:pt x="96202" y="68580"/>
                    <a:pt x="48577" y="0"/>
                  </a:cubicBezTo>
                  <a:close/>
                </a:path>
              </a:pathLst>
            </a:custGeom>
            <a:grpFill/>
            <a:ln w="9525" cap="flat">
              <a:noFill/>
              <a:prstDash val="solid"/>
              <a:miter/>
            </a:ln>
          </p:spPr>
          <p:txBody>
            <a:bodyPr rtlCol="0" anchor="ctr"/>
            <a:lstStyle/>
            <a:p>
              <a:endParaRPr lang="en-ID"/>
            </a:p>
          </p:txBody>
        </p:sp>
        <p:sp>
          <p:nvSpPr>
            <p:cNvPr id="25" name="Bentuk Bebas: Bentuk 24">
              <a:extLst>
                <a:ext uri="{FF2B5EF4-FFF2-40B4-BE49-F238E27FC236}">
                  <a16:creationId xmlns:a16="http://schemas.microsoft.com/office/drawing/2014/main" id="{909EC387-723C-4DAA-B251-E262069C7CFC}"/>
                </a:ext>
              </a:extLst>
            </p:cNvPr>
            <p:cNvSpPr/>
            <p:nvPr/>
          </p:nvSpPr>
          <p:spPr>
            <a:xfrm>
              <a:off x="6205734" y="3455175"/>
              <a:ext cx="364115" cy="365067"/>
            </a:xfrm>
            <a:custGeom>
              <a:avLst/>
              <a:gdLst>
                <a:gd name="connsiteX0" fmla="*/ 13595 w 364115"/>
                <a:gd name="connsiteY0" fmla="*/ 297180 h 365067"/>
                <a:gd name="connsiteX1" fmla="*/ 8833 w 364115"/>
                <a:gd name="connsiteY1" fmla="*/ 301942 h 365067"/>
                <a:gd name="connsiteX2" fmla="*/ 13595 w 364115"/>
                <a:gd name="connsiteY2" fmla="*/ 356235 h 365067"/>
                <a:gd name="connsiteX3" fmla="*/ 67888 w 364115"/>
                <a:gd name="connsiteY3" fmla="*/ 351473 h 365067"/>
                <a:gd name="connsiteX4" fmla="*/ 364115 w 364115"/>
                <a:gd name="connsiteY4" fmla="*/ 0 h 365067"/>
                <a:gd name="connsiteX5" fmla="*/ 13595 w 364115"/>
                <a:gd name="connsiteY5" fmla="*/ 297180 h 365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4115" h="365067">
                  <a:moveTo>
                    <a:pt x="13595" y="297180"/>
                  </a:moveTo>
                  <a:cubicBezTo>
                    <a:pt x="11690" y="298133"/>
                    <a:pt x="10738" y="300038"/>
                    <a:pt x="8833" y="301942"/>
                  </a:cubicBezTo>
                  <a:cubicBezTo>
                    <a:pt x="-4502" y="318135"/>
                    <a:pt x="-2597" y="341948"/>
                    <a:pt x="13595" y="356235"/>
                  </a:cubicBezTo>
                  <a:cubicBezTo>
                    <a:pt x="29788" y="369570"/>
                    <a:pt x="53600" y="367665"/>
                    <a:pt x="67888" y="351473"/>
                  </a:cubicBezTo>
                  <a:lnTo>
                    <a:pt x="364115" y="0"/>
                  </a:lnTo>
                  <a:lnTo>
                    <a:pt x="13595" y="297180"/>
                  </a:lnTo>
                  <a:close/>
                </a:path>
              </a:pathLst>
            </a:custGeom>
            <a:grpFill/>
            <a:ln w="9525" cap="flat">
              <a:noFill/>
              <a:prstDash val="solid"/>
              <a:miter/>
            </a:ln>
          </p:spPr>
          <p:txBody>
            <a:bodyPr rtlCol="0" anchor="ctr"/>
            <a:lstStyle/>
            <a:p>
              <a:endParaRPr lang="en-ID"/>
            </a:p>
          </p:txBody>
        </p:sp>
      </p:grpSp>
      <p:sp>
        <p:nvSpPr>
          <p:cNvPr id="27" name="Kotak Teks 26">
            <a:extLst>
              <a:ext uri="{FF2B5EF4-FFF2-40B4-BE49-F238E27FC236}">
                <a16:creationId xmlns:a16="http://schemas.microsoft.com/office/drawing/2014/main" id="{145E9B74-8C7B-403F-9B06-B3DDC05130CF}"/>
              </a:ext>
            </a:extLst>
          </p:cNvPr>
          <p:cNvSpPr txBox="1"/>
          <p:nvPr/>
        </p:nvSpPr>
        <p:spPr>
          <a:xfrm>
            <a:off x="3687930" y="2176995"/>
            <a:ext cx="1812433" cy="824328"/>
          </a:xfrm>
          <a:prstGeom prst="rect">
            <a:avLst/>
          </a:prstGeom>
          <a:noFill/>
        </p:spPr>
        <p:txBody>
          <a:bodyPr wrap="square" rtlCol="0">
            <a:spAutoFit/>
          </a:bodyPr>
          <a:lstStyle/>
          <a:p>
            <a:pPr algn="ctr">
              <a:lnSpc>
                <a:spcPct val="150000"/>
              </a:lnSpc>
            </a:pPr>
            <a:r>
              <a:rPr lang="en-ID" sz="1100">
                <a:solidFill>
                  <a:schemeClr val="tx1">
                    <a:lumMod val="75000"/>
                    <a:lumOff val="25000"/>
                  </a:schemeClr>
                </a:solidFill>
                <a:latin typeface="Muli" pitchFamily="2" charset="77"/>
              </a:rPr>
              <a:t>Morbi tncidun in avue intem velit euismo in vellenteque massa</a:t>
            </a:r>
          </a:p>
        </p:txBody>
      </p:sp>
      <p:sp>
        <p:nvSpPr>
          <p:cNvPr id="60" name="Kotak Teks 14">
            <a:extLst>
              <a:ext uri="{FF2B5EF4-FFF2-40B4-BE49-F238E27FC236}">
                <a16:creationId xmlns:a16="http://schemas.microsoft.com/office/drawing/2014/main" id="{0398318F-8688-3345-A468-D24620AFE54C}"/>
              </a:ext>
            </a:extLst>
          </p:cNvPr>
          <p:cNvSpPr txBox="1"/>
          <p:nvPr/>
        </p:nvSpPr>
        <p:spPr>
          <a:xfrm>
            <a:off x="1885775" y="4470731"/>
            <a:ext cx="1201995" cy="287002"/>
          </a:xfrm>
          <a:prstGeom prst="rect">
            <a:avLst/>
          </a:prstGeom>
          <a:noFill/>
        </p:spPr>
        <p:txBody>
          <a:bodyPr wrap="square" rtlCol="0">
            <a:spAutoFit/>
          </a:bodyPr>
          <a:lstStyle/>
          <a:p>
            <a:pPr algn="ctr">
              <a:lnSpc>
                <a:spcPct val="120000"/>
              </a:lnSpc>
            </a:pPr>
            <a:r>
              <a:rPr lang="en-US" sz="1100" spc="1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COST</a:t>
            </a:r>
          </a:p>
        </p:txBody>
      </p:sp>
      <p:sp>
        <p:nvSpPr>
          <p:cNvPr id="61" name="Kotak Teks 15">
            <a:extLst>
              <a:ext uri="{FF2B5EF4-FFF2-40B4-BE49-F238E27FC236}">
                <a16:creationId xmlns:a16="http://schemas.microsoft.com/office/drawing/2014/main" id="{134B007B-ECBD-4148-8270-F1F1B680BD64}"/>
              </a:ext>
            </a:extLst>
          </p:cNvPr>
          <p:cNvSpPr txBox="1"/>
          <p:nvPr/>
        </p:nvSpPr>
        <p:spPr>
          <a:xfrm>
            <a:off x="1558682" y="4795563"/>
            <a:ext cx="1856178" cy="824328"/>
          </a:xfrm>
          <a:prstGeom prst="rect">
            <a:avLst/>
          </a:prstGeom>
          <a:noFill/>
        </p:spPr>
        <p:txBody>
          <a:bodyPr wrap="square" rtlCol="0">
            <a:spAutoFit/>
          </a:bodyPr>
          <a:lstStyle/>
          <a:p>
            <a:pPr algn="ctr">
              <a:lnSpc>
                <a:spcPct val="150000"/>
              </a:lnSpc>
            </a:pPr>
            <a:r>
              <a:rPr lang="en-ID" sz="1100">
                <a:solidFill>
                  <a:schemeClr val="tx1">
                    <a:lumMod val="75000"/>
                    <a:lumOff val="25000"/>
                  </a:schemeClr>
                </a:solidFill>
                <a:latin typeface="Muli" pitchFamily="2" charset="77"/>
              </a:rPr>
              <a:t>Morbi tncidun in avue intem velit euismo in vellenteque massa</a:t>
            </a:r>
          </a:p>
        </p:txBody>
      </p:sp>
      <p:grpSp>
        <p:nvGrpSpPr>
          <p:cNvPr id="37" name="Grafik 24" descr="Tata surya">
            <a:extLst>
              <a:ext uri="{FF2B5EF4-FFF2-40B4-BE49-F238E27FC236}">
                <a16:creationId xmlns:a16="http://schemas.microsoft.com/office/drawing/2014/main" id="{9B0037AE-755E-4B38-A295-347DD063E540}"/>
              </a:ext>
            </a:extLst>
          </p:cNvPr>
          <p:cNvGrpSpPr/>
          <p:nvPr/>
        </p:nvGrpSpPr>
        <p:grpSpPr>
          <a:xfrm>
            <a:off x="2029572" y="3508824"/>
            <a:ext cx="914400" cy="914400"/>
            <a:chOff x="6088800" y="3421800"/>
            <a:chExt cx="914400" cy="914400"/>
          </a:xfrm>
          <a:solidFill>
            <a:srgbClr val="FFB506"/>
          </a:solidFill>
        </p:grpSpPr>
        <p:sp>
          <p:nvSpPr>
            <p:cNvPr id="38" name="Bentuk Bebas: Bentuk 37">
              <a:extLst>
                <a:ext uri="{FF2B5EF4-FFF2-40B4-BE49-F238E27FC236}">
                  <a16:creationId xmlns:a16="http://schemas.microsoft.com/office/drawing/2014/main" id="{CAEA7A83-2818-4F20-900B-9EE6D09A7534}"/>
                </a:ext>
              </a:extLst>
            </p:cNvPr>
            <p:cNvSpPr/>
            <p:nvPr/>
          </p:nvSpPr>
          <p:spPr>
            <a:xfrm>
              <a:off x="6422175" y="3717075"/>
              <a:ext cx="228600" cy="228600"/>
            </a:xfrm>
            <a:custGeom>
              <a:avLst/>
              <a:gdLst>
                <a:gd name="connsiteX0" fmla="*/ 228600 w 228600"/>
                <a:gd name="connsiteY0" fmla="*/ 114300 h 228600"/>
                <a:gd name="connsiteX1" fmla="*/ 114300 w 228600"/>
                <a:gd name="connsiteY1" fmla="*/ 228600 h 228600"/>
                <a:gd name="connsiteX2" fmla="*/ 0 w 228600"/>
                <a:gd name="connsiteY2" fmla="*/ 114300 h 228600"/>
                <a:gd name="connsiteX3" fmla="*/ 114300 w 228600"/>
                <a:gd name="connsiteY3" fmla="*/ 0 h 228600"/>
                <a:gd name="connsiteX4" fmla="*/ 228600 w 228600"/>
                <a:gd name="connsiteY4" fmla="*/ 114300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8600" y="114300"/>
                  </a:moveTo>
                  <a:cubicBezTo>
                    <a:pt x="228600" y="177426"/>
                    <a:pt x="177426" y="228600"/>
                    <a:pt x="114300" y="228600"/>
                  </a:cubicBezTo>
                  <a:cubicBezTo>
                    <a:pt x="51174" y="228600"/>
                    <a:pt x="0" y="177426"/>
                    <a:pt x="0" y="114300"/>
                  </a:cubicBezTo>
                  <a:cubicBezTo>
                    <a:pt x="0" y="51174"/>
                    <a:pt x="51174" y="0"/>
                    <a:pt x="114300" y="0"/>
                  </a:cubicBezTo>
                  <a:cubicBezTo>
                    <a:pt x="177426" y="0"/>
                    <a:pt x="228600" y="51174"/>
                    <a:pt x="228600" y="114300"/>
                  </a:cubicBezTo>
                  <a:close/>
                </a:path>
              </a:pathLst>
            </a:custGeom>
            <a:grpFill/>
            <a:ln w="9525" cap="flat">
              <a:noFill/>
              <a:prstDash val="solid"/>
              <a:miter/>
            </a:ln>
          </p:spPr>
          <p:txBody>
            <a:bodyPr rtlCol="0" anchor="ctr"/>
            <a:lstStyle/>
            <a:p>
              <a:endParaRPr lang="en-ID"/>
            </a:p>
          </p:txBody>
        </p:sp>
        <p:sp>
          <p:nvSpPr>
            <p:cNvPr id="39" name="Bentuk Bebas: Bentuk 38">
              <a:extLst>
                <a:ext uri="{FF2B5EF4-FFF2-40B4-BE49-F238E27FC236}">
                  <a16:creationId xmlns:a16="http://schemas.microsoft.com/office/drawing/2014/main" id="{1169757C-1AE9-42B4-82A1-947F0B7E188F}"/>
                </a:ext>
              </a:extLst>
            </p:cNvPr>
            <p:cNvSpPr/>
            <p:nvPr/>
          </p:nvSpPr>
          <p:spPr>
            <a:xfrm>
              <a:off x="6698400" y="3661830"/>
              <a:ext cx="76200" cy="76200"/>
            </a:xfrm>
            <a:custGeom>
              <a:avLst/>
              <a:gdLst>
                <a:gd name="connsiteX0" fmla="*/ 76200 w 76200"/>
                <a:gd name="connsiteY0" fmla="*/ 38100 h 76200"/>
                <a:gd name="connsiteX1" fmla="*/ 38100 w 76200"/>
                <a:gd name="connsiteY1" fmla="*/ 76200 h 76200"/>
                <a:gd name="connsiteX2" fmla="*/ 0 w 76200"/>
                <a:gd name="connsiteY2" fmla="*/ 38100 h 76200"/>
                <a:gd name="connsiteX3" fmla="*/ 38100 w 76200"/>
                <a:gd name="connsiteY3" fmla="*/ 0 h 76200"/>
                <a:gd name="connsiteX4" fmla="*/ 76200 w 76200"/>
                <a:gd name="connsiteY4" fmla="*/ 38100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grpFill/>
            <a:ln w="9525" cap="flat">
              <a:noFill/>
              <a:prstDash val="solid"/>
              <a:miter/>
            </a:ln>
          </p:spPr>
          <p:txBody>
            <a:bodyPr rtlCol="0" anchor="ctr"/>
            <a:lstStyle/>
            <a:p>
              <a:endParaRPr lang="en-ID"/>
            </a:p>
          </p:txBody>
        </p:sp>
        <p:sp>
          <p:nvSpPr>
            <p:cNvPr id="40" name="Bentuk Bebas: Bentuk 39">
              <a:extLst>
                <a:ext uri="{FF2B5EF4-FFF2-40B4-BE49-F238E27FC236}">
                  <a16:creationId xmlns:a16="http://schemas.microsoft.com/office/drawing/2014/main" id="{9D776B23-702F-4830-8247-8A5EB85CF4F0}"/>
                </a:ext>
              </a:extLst>
            </p:cNvPr>
            <p:cNvSpPr/>
            <p:nvPr/>
          </p:nvSpPr>
          <p:spPr>
            <a:xfrm>
              <a:off x="6279300" y="4099980"/>
              <a:ext cx="76200" cy="76200"/>
            </a:xfrm>
            <a:custGeom>
              <a:avLst/>
              <a:gdLst>
                <a:gd name="connsiteX0" fmla="*/ 76200 w 76200"/>
                <a:gd name="connsiteY0" fmla="*/ 38100 h 76200"/>
                <a:gd name="connsiteX1" fmla="*/ 38100 w 76200"/>
                <a:gd name="connsiteY1" fmla="*/ 76200 h 76200"/>
                <a:gd name="connsiteX2" fmla="*/ 0 w 76200"/>
                <a:gd name="connsiteY2" fmla="*/ 38100 h 76200"/>
                <a:gd name="connsiteX3" fmla="*/ 38100 w 76200"/>
                <a:gd name="connsiteY3" fmla="*/ 0 h 76200"/>
                <a:gd name="connsiteX4" fmla="*/ 76200 w 76200"/>
                <a:gd name="connsiteY4" fmla="*/ 38100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grpFill/>
            <a:ln w="9525" cap="flat">
              <a:noFill/>
              <a:prstDash val="solid"/>
              <a:miter/>
            </a:ln>
          </p:spPr>
          <p:txBody>
            <a:bodyPr rtlCol="0" anchor="ctr"/>
            <a:lstStyle/>
            <a:p>
              <a:endParaRPr lang="en-ID"/>
            </a:p>
          </p:txBody>
        </p:sp>
        <p:sp>
          <p:nvSpPr>
            <p:cNvPr id="41" name="Bentuk Bebas: Bentuk 40">
              <a:extLst>
                <a:ext uri="{FF2B5EF4-FFF2-40B4-BE49-F238E27FC236}">
                  <a16:creationId xmlns:a16="http://schemas.microsoft.com/office/drawing/2014/main" id="{4490812D-22C6-4B74-ADFB-052BEB074E48}"/>
                </a:ext>
              </a:extLst>
            </p:cNvPr>
            <p:cNvSpPr/>
            <p:nvPr/>
          </p:nvSpPr>
          <p:spPr>
            <a:xfrm>
              <a:off x="6160384" y="3581819"/>
              <a:ext cx="771275" cy="579119"/>
            </a:xfrm>
            <a:custGeom>
              <a:avLst/>
              <a:gdLst>
                <a:gd name="connsiteX0" fmla="*/ 753281 w 771275"/>
                <a:gd name="connsiteY0" fmla="*/ 89535 h 579119"/>
                <a:gd name="connsiteX1" fmla="*/ 558971 w 771275"/>
                <a:gd name="connsiteY1" fmla="*/ 0 h 579119"/>
                <a:gd name="connsiteX2" fmla="*/ 271316 w 771275"/>
                <a:gd name="connsiteY2" fmla="*/ 81915 h 579119"/>
                <a:gd name="connsiteX3" fmla="*/ 17951 w 771275"/>
                <a:gd name="connsiteY3" fmla="*/ 490538 h 579119"/>
                <a:gd name="connsiteX4" fmla="*/ 81768 w 771275"/>
                <a:gd name="connsiteY4" fmla="*/ 551498 h 579119"/>
                <a:gd name="connsiteX5" fmla="*/ 94151 w 771275"/>
                <a:gd name="connsiteY5" fmla="*/ 515303 h 579119"/>
                <a:gd name="connsiteX6" fmla="*/ 52241 w 771275"/>
                <a:gd name="connsiteY6" fmla="*/ 472440 h 579119"/>
                <a:gd name="connsiteX7" fmla="*/ 291318 w 771275"/>
                <a:gd name="connsiteY7" fmla="*/ 114300 h 579119"/>
                <a:gd name="connsiteX8" fmla="*/ 560876 w 771275"/>
                <a:gd name="connsiteY8" fmla="*/ 37148 h 579119"/>
                <a:gd name="connsiteX9" fmla="*/ 721848 w 771275"/>
                <a:gd name="connsiteY9" fmla="*/ 106680 h 579119"/>
                <a:gd name="connsiteX10" fmla="*/ 694226 w 771275"/>
                <a:gd name="connsiteY10" fmla="*/ 279083 h 579119"/>
                <a:gd name="connsiteX11" fmla="*/ 483723 w 771275"/>
                <a:gd name="connsiteY11" fmla="*/ 464820 h 579119"/>
                <a:gd name="connsiteX12" fmla="*/ 234168 w 771275"/>
                <a:gd name="connsiteY12" fmla="*/ 541020 h 579119"/>
                <a:gd name="connsiteX13" fmla="*/ 236073 w 771275"/>
                <a:gd name="connsiteY13" fmla="*/ 556260 h 579119"/>
                <a:gd name="connsiteX14" fmla="*/ 232263 w 771275"/>
                <a:gd name="connsiteY14" fmla="*/ 579120 h 579119"/>
                <a:gd name="connsiteX15" fmla="*/ 502773 w 771275"/>
                <a:gd name="connsiteY15" fmla="*/ 498158 h 579119"/>
                <a:gd name="connsiteX16" fmla="*/ 727563 w 771275"/>
                <a:gd name="connsiteY16" fmla="*/ 300038 h 579119"/>
                <a:gd name="connsiteX17" fmla="*/ 753281 w 771275"/>
                <a:gd name="connsiteY17" fmla="*/ 89535 h 579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1275" h="579119">
                  <a:moveTo>
                    <a:pt x="753281" y="89535"/>
                  </a:moveTo>
                  <a:cubicBezTo>
                    <a:pt x="721848" y="31433"/>
                    <a:pt x="652316" y="0"/>
                    <a:pt x="558971" y="0"/>
                  </a:cubicBezTo>
                  <a:cubicBezTo>
                    <a:pt x="469436" y="0"/>
                    <a:pt x="367518" y="28575"/>
                    <a:pt x="271316" y="81915"/>
                  </a:cubicBezTo>
                  <a:cubicBezTo>
                    <a:pt x="65576" y="193358"/>
                    <a:pt x="-45867" y="373380"/>
                    <a:pt x="17951" y="490538"/>
                  </a:cubicBezTo>
                  <a:cubicBezTo>
                    <a:pt x="33191" y="516255"/>
                    <a:pt x="55098" y="538163"/>
                    <a:pt x="81768" y="551498"/>
                  </a:cubicBezTo>
                  <a:cubicBezTo>
                    <a:pt x="82721" y="538163"/>
                    <a:pt x="86531" y="525780"/>
                    <a:pt x="94151" y="515303"/>
                  </a:cubicBezTo>
                  <a:cubicBezTo>
                    <a:pt x="76053" y="504825"/>
                    <a:pt x="61766" y="490538"/>
                    <a:pt x="52241" y="472440"/>
                  </a:cubicBezTo>
                  <a:cubicBezTo>
                    <a:pt x="-147" y="377190"/>
                    <a:pt x="109391" y="213360"/>
                    <a:pt x="291318" y="114300"/>
                  </a:cubicBezTo>
                  <a:cubicBezTo>
                    <a:pt x="381806" y="64770"/>
                    <a:pt x="478008" y="37148"/>
                    <a:pt x="560876" y="37148"/>
                  </a:cubicBezTo>
                  <a:cubicBezTo>
                    <a:pt x="639933" y="37148"/>
                    <a:pt x="697083" y="61913"/>
                    <a:pt x="721848" y="106680"/>
                  </a:cubicBezTo>
                  <a:cubicBezTo>
                    <a:pt x="746613" y="151448"/>
                    <a:pt x="736136" y="213360"/>
                    <a:pt x="694226" y="279083"/>
                  </a:cubicBezTo>
                  <a:cubicBezTo>
                    <a:pt x="649458" y="348615"/>
                    <a:pt x="574211" y="414338"/>
                    <a:pt x="483723" y="464820"/>
                  </a:cubicBezTo>
                  <a:cubicBezTo>
                    <a:pt x="399903" y="510540"/>
                    <a:pt x="312273" y="537210"/>
                    <a:pt x="234168" y="541020"/>
                  </a:cubicBezTo>
                  <a:cubicBezTo>
                    <a:pt x="235121" y="545783"/>
                    <a:pt x="236073" y="550545"/>
                    <a:pt x="236073" y="556260"/>
                  </a:cubicBezTo>
                  <a:cubicBezTo>
                    <a:pt x="236073" y="563880"/>
                    <a:pt x="234168" y="571500"/>
                    <a:pt x="232263" y="579120"/>
                  </a:cubicBezTo>
                  <a:cubicBezTo>
                    <a:pt x="317036" y="575310"/>
                    <a:pt x="412286" y="547688"/>
                    <a:pt x="502773" y="498158"/>
                  </a:cubicBezTo>
                  <a:cubicBezTo>
                    <a:pt x="598976" y="445770"/>
                    <a:pt x="678986" y="375285"/>
                    <a:pt x="727563" y="300038"/>
                  </a:cubicBezTo>
                  <a:cubicBezTo>
                    <a:pt x="774236" y="221933"/>
                    <a:pt x="784713" y="146685"/>
                    <a:pt x="753281" y="89535"/>
                  </a:cubicBezTo>
                  <a:close/>
                </a:path>
              </a:pathLst>
            </a:custGeom>
            <a:grpFill/>
            <a:ln w="9525" cap="flat">
              <a:noFill/>
              <a:prstDash val="solid"/>
              <a:miter/>
            </a:ln>
          </p:spPr>
          <p:txBody>
            <a:bodyPr rtlCol="0" anchor="ctr"/>
            <a:lstStyle/>
            <a:p>
              <a:endParaRPr lang="en-ID"/>
            </a:p>
          </p:txBody>
        </p:sp>
        <p:sp>
          <p:nvSpPr>
            <p:cNvPr id="42" name="Bentuk Bebas: Bentuk 41">
              <a:extLst>
                <a:ext uri="{FF2B5EF4-FFF2-40B4-BE49-F238E27FC236}">
                  <a16:creationId xmlns:a16="http://schemas.microsoft.com/office/drawing/2014/main" id="{800F1CE8-59A9-48CB-A0D6-0C1DC385B77E}"/>
                </a:ext>
              </a:extLst>
            </p:cNvPr>
            <p:cNvSpPr/>
            <p:nvPr/>
          </p:nvSpPr>
          <p:spPr>
            <a:xfrm>
              <a:off x="6300608" y="3758032"/>
              <a:ext cx="491440" cy="300037"/>
            </a:xfrm>
            <a:custGeom>
              <a:avLst/>
              <a:gdLst>
                <a:gd name="connsiteX0" fmla="*/ 485421 w 491440"/>
                <a:gd name="connsiteY0" fmla="*/ 0 h 300037"/>
                <a:gd name="connsiteX1" fmla="*/ 451131 w 491440"/>
                <a:gd name="connsiteY1" fmla="*/ 17145 h 300037"/>
                <a:gd name="connsiteX2" fmla="*/ 301589 w 491440"/>
                <a:gd name="connsiteY2" fmla="*/ 216218 h 300037"/>
                <a:gd name="connsiteX3" fmla="*/ 138711 w 491440"/>
                <a:gd name="connsiteY3" fmla="*/ 262890 h 300037"/>
                <a:gd name="connsiteX4" fmla="*/ 45366 w 491440"/>
                <a:gd name="connsiteY4" fmla="*/ 222885 h 300037"/>
                <a:gd name="connsiteX5" fmla="*/ 57749 w 491440"/>
                <a:gd name="connsiteY5" fmla="*/ 131445 h 300037"/>
                <a:gd name="connsiteX6" fmla="*/ 59654 w 491440"/>
                <a:gd name="connsiteY6" fmla="*/ 64770 h 300037"/>
                <a:gd name="connsiteX7" fmla="*/ 30126 w 491440"/>
                <a:gd name="connsiteY7" fmla="*/ 102870 h 300037"/>
                <a:gd name="connsiteX8" fmla="*/ 12029 w 491440"/>
                <a:gd name="connsiteY8" fmla="*/ 240983 h 300037"/>
                <a:gd name="connsiteX9" fmla="*/ 138711 w 491440"/>
                <a:gd name="connsiteY9" fmla="*/ 300038 h 300037"/>
                <a:gd name="connsiteX10" fmla="*/ 319686 w 491440"/>
                <a:gd name="connsiteY10" fmla="*/ 248603 h 300037"/>
                <a:gd name="connsiteX11" fmla="*/ 485421 w 491440"/>
                <a:gd name="connsiteY11" fmla="*/ 0 h 30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1440" h="300037">
                  <a:moveTo>
                    <a:pt x="485421" y="0"/>
                  </a:moveTo>
                  <a:cubicBezTo>
                    <a:pt x="475896" y="8573"/>
                    <a:pt x="463514" y="14288"/>
                    <a:pt x="451131" y="17145"/>
                  </a:cubicBezTo>
                  <a:cubicBezTo>
                    <a:pt x="466371" y="73343"/>
                    <a:pt x="402554" y="160973"/>
                    <a:pt x="301589" y="216218"/>
                  </a:cubicBezTo>
                  <a:cubicBezTo>
                    <a:pt x="246344" y="246698"/>
                    <a:pt x="188241" y="262890"/>
                    <a:pt x="138711" y="262890"/>
                  </a:cubicBezTo>
                  <a:cubicBezTo>
                    <a:pt x="92039" y="262890"/>
                    <a:pt x="59654" y="248603"/>
                    <a:pt x="45366" y="222885"/>
                  </a:cubicBezTo>
                  <a:cubicBezTo>
                    <a:pt x="32031" y="199073"/>
                    <a:pt x="36794" y="166688"/>
                    <a:pt x="57749" y="131445"/>
                  </a:cubicBezTo>
                  <a:cubicBezTo>
                    <a:pt x="53939" y="109538"/>
                    <a:pt x="54891" y="86678"/>
                    <a:pt x="59654" y="64770"/>
                  </a:cubicBezTo>
                  <a:cubicBezTo>
                    <a:pt x="49176" y="76200"/>
                    <a:pt x="38699" y="89535"/>
                    <a:pt x="30126" y="102870"/>
                  </a:cubicBezTo>
                  <a:cubicBezTo>
                    <a:pt x="-2259" y="154305"/>
                    <a:pt x="-8926" y="202883"/>
                    <a:pt x="12029" y="240983"/>
                  </a:cubicBezTo>
                  <a:cubicBezTo>
                    <a:pt x="32984" y="279083"/>
                    <a:pt x="77751" y="300038"/>
                    <a:pt x="138711" y="300038"/>
                  </a:cubicBezTo>
                  <a:cubicBezTo>
                    <a:pt x="194909" y="300038"/>
                    <a:pt x="259679" y="281940"/>
                    <a:pt x="319686" y="248603"/>
                  </a:cubicBezTo>
                  <a:cubicBezTo>
                    <a:pt x="443511" y="181928"/>
                    <a:pt x="513044" y="75248"/>
                    <a:pt x="485421" y="0"/>
                  </a:cubicBezTo>
                  <a:close/>
                </a:path>
              </a:pathLst>
            </a:custGeom>
            <a:grpFill/>
            <a:ln w="9525" cap="flat">
              <a:noFill/>
              <a:prstDash val="solid"/>
              <a:miter/>
            </a:ln>
          </p:spPr>
          <p:txBody>
            <a:bodyPr rtlCol="0" anchor="ctr"/>
            <a:lstStyle/>
            <a:p>
              <a:endParaRPr lang="en-ID"/>
            </a:p>
          </p:txBody>
        </p:sp>
      </p:grpSp>
      <p:sp>
        <p:nvSpPr>
          <p:cNvPr id="63" name="Kotak Teks 20">
            <a:extLst>
              <a:ext uri="{FF2B5EF4-FFF2-40B4-BE49-F238E27FC236}">
                <a16:creationId xmlns:a16="http://schemas.microsoft.com/office/drawing/2014/main" id="{7480FA0E-5399-5241-A7E0-082D1C3F0341}"/>
              </a:ext>
            </a:extLst>
          </p:cNvPr>
          <p:cNvSpPr txBox="1"/>
          <p:nvPr/>
        </p:nvSpPr>
        <p:spPr>
          <a:xfrm>
            <a:off x="3984398" y="4776941"/>
            <a:ext cx="1201995" cy="287002"/>
          </a:xfrm>
          <a:prstGeom prst="rect">
            <a:avLst/>
          </a:prstGeom>
          <a:noFill/>
        </p:spPr>
        <p:txBody>
          <a:bodyPr wrap="square" rtlCol="0">
            <a:spAutoFit/>
          </a:bodyPr>
          <a:lstStyle/>
          <a:p>
            <a:pPr algn="ctr">
              <a:lnSpc>
                <a:spcPct val="120000"/>
              </a:lnSpc>
            </a:pPr>
            <a:r>
              <a:rPr lang="en-US" sz="1100" spc="1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CERTAINLY</a:t>
            </a:r>
          </a:p>
        </p:txBody>
      </p:sp>
      <p:sp>
        <p:nvSpPr>
          <p:cNvPr id="64" name="Kotak Teks 26">
            <a:extLst>
              <a:ext uri="{FF2B5EF4-FFF2-40B4-BE49-F238E27FC236}">
                <a16:creationId xmlns:a16="http://schemas.microsoft.com/office/drawing/2014/main" id="{907658E9-4B84-8546-B92F-C1DC6C151229}"/>
              </a:ext>
            </a:extLst>
          </p:cNvPr>
          <p:cNvSpPr txBox="1"/>
          <p:nvPr/>
        </p:nvSpPr>
        <p:spPr>
          <a:xfrm>
            <a:off x="3679179" y="5048421"/>
            <a:ext cx="1812433" cy="824328"/>
          </a:xfrm>
          <a:prstGeom prst="rect">
            <a:avLst/>
          </a:prstGeom>
          <a:noFill/>
        </p:spPr>
        <p:txBody>
          <a:bodyPr wrap="square" rtlCol="0">
            <a:spAutoFit/>
          </a:bodyPr>
          <a:lstStyle/>
          <a:p>
            <a:pPr algn="ctr">
              <a:lnSpc>
                <a:spcPct val="150000"/>
              </a:lnSpc>
            </a:pPr>
            <a:r>
              <a:rPr lang="en-ID" sz="1100">
                <a:solidFill>
                  <a:schemeClr val="tx1">
                    <a:lumMod val="75000"/>
                    <a:lumOff val="25000"/>
                  </a:schemeClr>
                </a:solidFill>
                <a:latin typeface="Muli" pitchFamily="2" charset="77"/>
              </a:rPr>
              <a:t>Morbi tncidun in avue intem velit euismo in vellenteque massa</a:t>
            </a:r>
          </a:p>
        </p:txBody>
      </p:sp>
      <p:sp>
        <p:nvSpPr>
          <p:cNvPr id="52" name="Grafik 22" descr="Emas batangan">
            <a:extLst>
              <a:ext uri="{FF2B5EF4-FFF2-40B4-BE49-F238E27FC236}">
                <a16:creationId xmlns:a16="http://schemas.microsoft.com/office/drawing/2014/main" id="{615015A2-10AC-43B3-88E4-875AFDBEB565}"/>
              </a:ext>
            </a:extLst>
          </p:cNvPr>
          <p:cNvSpPr/>
          <p:nvPr/>
        </p:nvSpPr>
        <p:spPr>
          <a:xfrm>
            <a:off x="4185345" y="4006122"/>
            <a:ext cx="800100" cy="571500"/>
          </a:xfrm>
          <a:custGeom>
            <a:avLst/>
            <a:gdLst>
              <a:gd name="connsiteX0" fmla="*/ 600075 w 800100"/>
              <a:gd name="connsiteY0" fmla="*/ 514350 h 571500"/>
              <a:gd name="connsiteX1" fmla="*/ 611505 w 800100"/>
              <a:gd name="connsiteY1" fmla="*/ 438150 h 571500"/>
              <a:gd name="connsiteX2" fmla="*/ 722948 w 800100"/>
              <a:gd name="connsiteY2" fmla="*/ 438150 h 571500"/>
              <a:gd name="connsiteX3" fmla="*/ 734378 w 800100"/>
              <a:gd name="connsiteY3" fmla="*/ 514350 h 571500"/>
              <a:gd name="connsiteX4" fmla="*/ 600075 w 800100"/>
              <a:gd name="connsiteY4" fmla="*/ 514350 h 571500"/>
              <a:gd name="connsiteX5" fmla="*/ 457200 w 800100"/>
              <a:gd name="connsiteY5" fmla="*/ 323850 h 571500"/>
              <a:gd name="connsiteX6" fmla="*/ 468630 w 800100"/>
              <a:gd name="connsiteY6" fmla="*/ 247650 h 571500"/>
              <a:gd name="connsiteX7" fmla="*/ 580073 w 800100"/>
              <a:gd name="connsiteY7" fmla="*/ 247650 h 571500"/>
              <a:gd name="connsiteX8" fmla="*/ 591503 w 800100"/>
              <a:gd name="connsiteY8" fmla="*/ 323850 h 571500"/>
              <a:gd name="connsiteX9" fmla="*/ 457200 w 800100"/>
              <a:gd name="connsiteY9" fmla="*/ 323850 h 571500"/>
              <a:gd name="connsiteX10" fmla="*/ 361950 w 800100"/>
              <a:gd name="connsiteY10" fmla="*/ 190500 h 571500"/>
              <a:gd name="connsiteX11" fmla="*/ 419100 w 800100"/>
              <a:gd name="connsiteY11" fmla="*/ 190500 h 571500"/>
              <a:gd name="connsiteX12" fmla="*/ 390525 w 800100"/>
              <a:gd name="connsiteY12" fmla="*/ 381000 h 571500"/>
              <a:gd name="connsiteX13" fmla="*/ 361950 w 800100"/>
              <a:gd name="connsiteY13" fmla="*/ 190500 h 571500"/>
              <a:gd name="connsiteX14" fmla="*/ 333375 w 800100"/>
              <a:gd name="connsiteY14" fmla="*/ 514350 h 571500"/>
              <a:gd name="connsiteX15" fmla="*/ 344805 w 800100"/>
              <a:gd name="connsiteY15" fmla="*/ 438150 h 571500"/>
              <a:gd name="connsiteX16" fmla="*/ 456248 w 800100"/>
              <a:gd name="connsiteY16" fmla="*/ 438150 h 571500"/>
              <a:gd name="connsiteX17" fmla="*/ 467678 w 800100"/>
              <a:gd name="connsiteY17" fmla="*/ 514350 h 571500"/>
              <a:gd name="connsiteX18" fmla="*/ 333375 w 800100"/>
              <a:gd name="connsiteY18" fmla="*/ 514350 h 571500"/>
              <a:gd name="connsiteX19" fmla="*/ 190500 w 800100"/>
              <a:gd name="connsiteY19" fmla="*/ 323850 h 571500"/>
              <a:gd name="connsiteX20" fmla="*/ 201930 w 800100"/>
              <a:gd name="connsiteY20" fmla="*/ 247650 h 571500"/>
              <a:gd name="connsiteX21" fmla="*/ 313373 w 800100"/>
              <a:gd name="connsiteY21" fmla="*/ 247650 h 571500"/>
              <a:gd name="connsiteX22" fmla="*/ 324803 w 800100"/>
              <a:gd name="connsiteY22" fmla="*/ 323850 h 571500"/>
              <a:gd name="connsiteX23" fmla="*/ 190500 w 800100"/>
              <a:gd name="connsiteY23" fmla="*/ 323850 h 571500"/>
              <a:gd name="connsiteX24" fmla="*/ 335280 w 800100"/>
              <a:gd name="connsiteY24" fmla="*/ 57150 h 571500"/>
              <a:gd name="connsiteX25" fmla="*/ 446723 w 800100"/>
              <a:gd name="connsiteY25" fmla="*/ 57150 h 571500"/>
              <a:gd name="connsiteX26" fmla="*/ 458153 w 800100"/>
              <a:gd name="connsiteY26" fmla="*/ 133350 h 571500"/>
              <a:gd name="connsiteX27" fmla="*/ 323850 w 800100"/>
              <a:gd name="connsiteY27" fmla="*/ 133350 h 571500"/>
              <a:gd name="connsiteX28" fmla="*/ 335280 w 800100"/>
              <a:gd name="connsiteY28" fmla="*/ 57150 h 571500"/>
              <a:gd name="connsiteX29" fmla="*/ 66675 w 800100"/>
              <a:gd name="connsiteY29" fmla="*/ 514350 h 571500"/>
              <a:gd name="connsiteX30" fmla="*/ 78105 w 800100"/>
              <a:gd name="connsiteY30" fmla="*/ 438150 h 571500"/>
              <a:gd name="connsiteX31" fmla="*/ 189548 w 800100"/>
              <a:gd name="connsiteY31" fmla="*/ 438150 h 571500"/>
              <a:gd name="connsiteX32" fmla="*/ 200978 w 800100"/>
              <a:gd name="connsiteY32" fmla="*/ 514350 h 571500"/>
              <a:gd name="connsiteX33" fmla="*/ 66675 w 800100"/>
              <a:gd name="connsiteY33" fmla="*/ 514350 h 571500"/>
              <a:gd name="connsiteX34" fmla="*/ 771525 w 800100"/>
              <a:gd name="connsiteY34" fmla="*/ 381000 h 571500"/>
              <a:gd name="connsiteX35" fmla="*/ 657225 w 800100"/>
              <a:gd name="connsiteY35" fmla="*/ 381000 h 571500"/>
              <a:gd name="connsiteX36" fmla="*/ 628650 w 800100"/>
              <a:gd name="connsiteY36" fmla="*/ 190500 h 571500"/>
              <a:gd name="connsiteX37" fmla="*/ 523875 w 800100"/>
              <a:gd name="connsiteY37" fmla="*/ 190500 h 571500"/>
              <a:gd name="connsiteX38" fmla="*/ 495300 w 800100"/>
              <a:gd name="connsiteY38" fmla="*/ 0 h 571500"/>
              <a:gd name="connsiteX39" fmla="*/ 285750 w 800100"/>
              <a:gd name="connsiteY39" fmla="*/ 0 h 571500"/>
              <a:gd name="connsiteX40" fmla="*/ 257175 w 800100"/>
              <a:gd name="connsiteY40" fmla="*/ 190500 h 571500"/>
              <a:gd name="connsiteX41" fmla="*/ 152400 w 800100"/>
              <a:gd name="connsiteY41" fmla="*/ 190500 h 571500"/>
              <a:gd name="connsiteX42" fmla="*/ 123825 w 800100"/>
              <a:gd name="connsiteY42" fmla="*/ 381000 h 571500"/>
              <a:gd name="connsiteX43" fmla="*/ 28575 w 800100"/>
              <a:gd name="connsiteY43" fmla="*/ 381000 h 571500"/>
              <a:gd name="connsiteX44" fmla="*/ 0 w 800100"/>
              <a:gd name="connsiteY44" fmla="*/ 571500 h 571500"/>
              <a:gd name="connsiteX45" fmla="*/ 266700 w 800100"/>
              <a:gd name="connsiteY45" fmla="*/ 571500 h 571500"/>
              <a:gd name="connsiteX46" fmla="*/ 238125 w 800100"/>
              <a:gd name="connsiteY46" fmla="*/ 381000 h 571500"/>
              <a:gd name="connsiteX47" fmla="*/ 295275 w 800100"/>
              <a:gd name="connsiteY47" fmla="*/ 381000 h 571500"/>
              <a:gd name="connsiteX48" fmla="*/ 266700 w 800100"/>
              <a:gd name="connsiteY48" fmla="*/ 571500 h 571500"/>
              <a:gd name="connsiteX49" fmla="*/ 533400 w 800100"/>
              <a:gd name="connsiteY49" fmla="*/ 571500 h 571500"/>
              <a:gd name="connsiteX50" fmla="*/ 504825 w 800100"/>
              <a:gd name="connsiteY50" fmla="*/ 381000 h 571500"/>
              <a:gd name="connsiteX51" fmla="*/ 561975 w 800100"/>
              <a:gd name="connsiteY51" fmla="*/ 381000 h 571500"/>
              <a:gd name="connsiteX52" fmla="*/ 533400 w 800100"/>
              <a:gd name="connsiteY52" fmla="*/ 571500 h 571500"/>
              <a:gd name="connsiteX53" fmla="*/ 800100 w 800100"/>
              <a:gd name="connsiteY53" fmla="*/ 571500 h 571500"/>
              <a:gd name="connsiteX54" fmla="*/ 771525 w 800100"/>
              <a:gd name="connsiteY54" fmla="*/ 381000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800100" h="571500">
                <a:moveTo>
                  <a:pt x="600075" y="514350"/>
                </a:moveTo>
                <a:lnTo>
                  <a:pt x="611505" y="438150"/>
                </a:lnTo>
                <a:lnTo>
                  <a:pt x="722948" y="438150"/>
                </a:lnTo>
                <a:lnTo>
                  <a:pt x="734378" y="514350"/>
                </a:lnTo>
                <a:lnTo>
                  <a:pt x="600075" y="514350"/>
                </a:lnTo>
                <a:close/>
                <a:moveTo>
                  <a:pt x="457200" y="323850"/>
                </a:moveTo>
                <a:lnTo>
                  <a:pt x="468630" y="247650"/>
                </a:lnTo>
                <a:lnTo>
                  <a:pt x="580073" y="247650"/>
                </a:lnTo>
                <a:lnTo>
                  <a:pt x="591503" y="323850"/>
                </a:lnTo>
                <a:lnTo>
                  <a:pt x="457200" y="323850"/>
                </a:lnTo>
                <a:close/>
                <a:moveTo>
                  <a:pt x="361950" y="190500"/>
                </a:moveTo>
                <a:lnTo>
                  <a:pt x="419100" y="190500"/>
                </a:lnTo>
                <a:lnTo>
                  <a:pt x="390525" y="381000"/>
                </a:lnTo>
                <a:lnTo>
                  <a:pt x="361950" y="190500"/>
                </a:lnTo>
                <a:close/>
                <a:moveTo>
                  <a:pt x="333375" y="514350"/>
                </a:moveTo>
                <a:lnTo>
                  <a:pt x="344805" y="438150"/>
                </a:lnTo>
                <a:lnTo>
                  <a:pt x="456248" y="438150"/>
                </a:lnTo>
                <a:lnTo>
                  <a:pt x="467678" y="514350"/>
                </a:lnTo>
                <a:lnTo>
                  <a:pt x="333375" y="514350"/>
                </a:lnTo>
                <a:close/>
                <a:moveTo>
                  <a:pt x="190500" y="323850"/>
                </a:moveTo>
                <a:lnTo>
                  <a:pt x="201930" y="247650"/>
                </a:lnTo>
                <a:lnTo>
                  <a:pt x="313373" y="247650"/>
                </a:lnTo>
                <a:lnTo>
                  <a:pt x="324803" y="323850"/>
                </a:lnTo>
                <a:lnTo>
                  <a:pt x="190500" y="323850"/>
                </a:lnTo>
                <a:close/>
                <a:moveTo>
                  <a:pt x="335280" y="57150"/>
                </a:moveTo>
                <a:lnTo>
                  <a:pt x="446723" y="57150"/>
                </a:lnTo>
                <a:lnTo>
                  <a:pt x="458153" y="133350"/>
                </a:lnTo>
                <a:lnTo>
                  <a:pt x="323850" y="133350"/>
                </a:lnTo>
                <a:lnTo>
                  <a:pt x="335280" y="57150"/>
                </a:lnTo>
                <a:close/>
                <a:moveTo>
                  <a:pt x="66675" y="514350"/>
                </a:moveTo>
                <a:lnTo>
                  <a:pt x="78105" y="438150"/>
                </a:lnTo>
                <a:lnTo>
                  <a:pt x="189548" y="438150"/>
                </a:lnTo>
                <a:lnTo>
                  <a:pt x="200978" y="514350"/>
                </a:lnTo>
                <a:lnTo>
                  <a:pt x="66675" y="514350"/>
                </a:lnTo>
                <a:close/>
                <a:moveTo>
                  <a:pt x="771525" y="381000"/>
                </a:moveTo>
                <a:lnTo>
                  <a:pt x="657225" y="381000"/>
                </a:lnTo>
                <a:lnTo>
                  <a:pt x="628650" y="190500"/>
                </a:lnTo>
                <a:lnTo>
                  <a:pt x="523875" y="190500"/>
                </a:lnTo>
                <a:lnTo>
                  <a:pt x="495300" y="0"/>
                </a:lnTo>
                <a:lnTo>
                  <a:pt x="285750" y="0"/>
                </a:lnTo>
                <a:lnTo>
                  <a:pt x="257175" y="190500"/>
                </a:lnTo>
                <a:lnTo>
                  <a:pt x="152400" y="190500"/>
                </a:lnTo>
                <a:lnTo>
                  <a:pt x="123825" y="381000"/>
                </a:lnTo>
                <a:lnTo>
                  <a:pt x="28575" y="381000"/>
                </a:lnTo>
                <a:lnTo>
                  <a:pt x="0" y="571500"/>
                </a:lnTo>
                <a:lnTo>
                  <a:pt x="266700" y="571500"/>
                </a:lnTo>
                <a:lnTo>
                  <a:pt x="238125" y="381000"/>
                </a:lnTo>
                <a:lnTo>
                  <a:pt x="295275" y="381000"/>
                </a:lnTo>
                <a:lnTo>
                  <a:pt x="266700" y="571500"/>
                </a:lnTo>
                <a:lnTo>
                  <a:pt x="533400" y="571500"/>
                </a:lnTo>
                <a:lnTo>
                  <a:pt x="504825" y="381000"/>
                </a:lnTo>
                <a:lnTo>
                  <a:pt x="561975" y="381000"/>
                </a:lnTo>
                <a:lnTo>
                  <a:pt x="533400" y="571500"/>
                </a:lnTo>
                <a:lnTo>
                  <a:pt x="800100" y="571500"/>
                </a:lnTo>
                <a:lnTo>
                  <a:pt x="771525" y="381000"/>
                </a:lnTo>
                <a:close/>
              </a:path>
            </a:pathLst>
          </a:custGeom>
          <a:solidFill>
            <a:srgbClr val="FFB506"/>
          </a:solidFill>
          <a:ln w="9525" cap="flat">
            <a:noFill/>
            <a:prstDash val="solid"/>
            <a:miter/>
          </a:ln>
        </p:spPr>
        <p:txBody>
          <a:bodyPr rtlCol="0" anchor="ctr"/>
          <a:lstStyle/>
          <a:p>
            <a:endParaRPr lang="en-ID"/>
          </a:p>
        </p:txBody>
      </p:sp>
      <p:sp>
        <p:nvSpPr>
          <p:cNvPr id="54" name="Oval 53">
            <a:extLst>
              <a:ext uri="{FF2B5EF4-FFF2-40B4-BE49-F238E27FC236}">
                <a16:creationId xmlns:a16="http://schemas.microsoft.com/office/drawing/2014/main" id="{7B99A9BA-1738-4920-8371-3ED8B8B0ABE6}"/>
              </a:ext>
            </a:extLst>
          </p:cNvPr>
          <p:cNvSpPr/>
          <p:nvPr/>
        </p:nvSpPr>
        <p:spPr>
          <a:xfrm>
            <a:off x="2388945" y="6251276"/>
            <a:ext cx="213492" cy="213492"/>
          </a:xfrm>
          <a:prstGeom prst="ellipse">
            <a:avLst/>
          </a:prstGeom>
          <a:noFill/>
          <a:ln w="38100" cap="flat">
            <a:solidFill>
              <a:srgbClr val="FF6092"/>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55" name="Oval 54">
            <a:extLst>
              <a:ext uri="{FF2B5EF4-FFF2-40B4-BE49-F238E27FC236}">
                <a16:creationId xmlns:a16="http://schemas.microsoft.com/office/drawing/2014/main" id="{B1D1CE95-8192-4C13-B5D3-5DEB3C27325A}"/>
              </a:ext>
            </a:extLst>
          </p:cNvPr>
          <p:cNvSpPr/>
          <p:nvPr/>
        </p:nvSpPr>
        <p:spPr>
          <a:xfrm>
            <a:off x="6067174" y="2189695"/>
            <a:ext cx="213492" cy="213492"/>
          </a:xfrm>
          <a:prstGeom prst="ellipse">
            <a:avLst/>
          </a:prstGeom>
          <a:noFill/>
          <a:ln w="38100" cap="flat">
            <a:solidFill>
              <a:srgbClr val="9933FF"/>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56" name="Segitiga Sama Kaki 55">
            <a:extLst>
              <a:ext uri="{FF2B5EF4-FFF2-40B4-BE49-F238E27FC236}">
                <a16:creationId xmlns:a16="http://schemas.microsoft.com/office/drawing/2014/main" id="{BC7F59DC-983F-475D-9B3B-44C2BF6F2209}"/>
              </a:ext>
            </a:extLst>
          </p:cNvPr>
          <p:cNvSpPr/>
          <p:nvPr/>
        </p:nvSpPr>
        <p:spPr>
          <a:xfrm rot="1825924">
            <a:off x="902501" y="2105626"/>
            <a:ext cx="159171" cy="137217"/>
          </a:xfrm>
          <a:prstGeom prst="triangle">
            <a:avLst/>
          </a:prstGeom>
          <a:noFill/>
          <a:ln w="38100" cap="flat">
            <a:solidFill>
              <a:srgbClr val="FFB506"/>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65" name="Kotak Teks 3">
            <a:extLst>
              <a:ext uri="{FF2B5EF4-FFF2-40B4-BE49-F238E27FC236}">
                <a16:creationId xmlns:a16="http://schemas.microsoft.com/office/drawing/2014/main" id="{5754E7D9-1EC0-0E4E-B478-FE24677083AA}"/>
              </a:ext>
            </a:extLst>
          </p:cNvPr>
          <p:cNvSpPr txBox="1"/>
          <p:nvPr/>
        </p:nvSpPr>
        <p:spPr>
          <a:xfrm>
            <a:off x="6914663" y="2667765"/>
            <a:ext cx="3624846" cy="1477328"/>
          </a:xfrm>
          <a:prstGeom prst="rect">
            <a:avLst/>
          </a:prstGeom>
          <a:noFill/>
        </p:spPr>
        <p:txBody>
          <a:bodyPr wrap="square" rtlCol="0">
            <a:spAutoFit/>
          </a:bodyPr>
          <a:lstStyle/>
          <a:p>
            <a:r>
              <a:rPr lang="en-US" sz="30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Crypto is a Cash</a:t>
            </a:r>
          </a:p>
          <a:p>
            <a:r>
              <a:rPr lang="en-US" sz="30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You Can Spend</a:t>
            </a:r>
          </a:p>
          <a:p>
            <a:r>
              <a:rPr lang="en-US" sz="30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Anywhere</a:t>
            </a:r>
            <a:endParaRPr lang="en-ID" sz="3000" dirty="0">
              <a:solidFill>
                <a:srgbClr val="262668"/>
              </a:solidFill>
              <a:latin typeface="Poppins SemiBold" panose="00000700000000000000" pitchFamily="50" charset="0"/>
              <a:ea typeface="Roboto" panose="02000000000000000000" pitchFamily="2" charset="0"/>
              <a:cs typeface="Poppins SemiBold" panose="00000700000000000000" pitchFamily="50" charset="0"/>
            </a:endParaRPr>
          </a:p>
        </p:txBody>
      </p:sp>
      <p:sp>
        <p:nvSpPr>
          <p:cNvPr id="66" name="Kotak Teks 4">
            <a:extLst>
              <a:ext uri="{FF2B5EF4-FFF2-40B4-BE49-F238E27FC236}">
                <a16:creationId xmlns:a16="http://schemas.microsoft.com/office/drawing/2014/main" id="{150D7F87-0205-4645-94A5-C863E9F38D0A}"/>
              </a:ext>
            </a:extLst>
          </p:cNvPr>
          <p:cNvSpPr txBox="1"/>
          <p:nvPr/>
        </p:nvSpPr>
        <p:spPr>
          <a:xfrm>
            <a:off x="6927363" y="4176950"/>
            <a:ext cx="3624846" cy="824328"/>
          </a:xfrm>
          <a:prstGeom prst="rect">
            <a:avLst/>
          </a:prstGeom>
          <a:noFill/>
        </p:spPr>
        <p:txBody>
          <a:bodyPr wrap="square" rtlCol="0">
            <a:spAutoFit/>
          </a:bodyPr>
          <a:lstStyle/>
          <a:p>
            <a:pPr>
              <a:lnSpc>
                <a:spcPct val="150000"/>
              </a:lnSpc>
            </a:pPr>
            <a:r>
              <a:rPr lang="en-US" sz="1100">
                <a:solidFill>
                  <a:schemeClr val="tx1">
                    <a:lumMod val="75000"/>
                    <a:lumOff val="25000"/>
                  </a:schemeClr>
                </a:solidFill>
                <a:latin typeface="Muli" pitchFamily="2" charset="77"/>
              </a:rPr>
              <a:t>Use Crypto to make instant, private payments online or in-store using our secure open-source platforms hosted by thousands of users around the world.</a:t>
            </a:r>
            <a:endParaRPr lang="en-ID" sz="1100">
              <a:solidFill>
                <a:schemeClr val="tx1">
                  <a:lumMod val="75000"/>
                  <a:lumOff val="25000"/>
                </a:schemeClr>
              </a:solidFill>
              <a:latin typeface="Muli" pitchFamily="2" charset="77"/>
            </a:endParaRPr>
          </a:p>
        </p:txBody>
      </p:sp>
      <p:sp>
        <p:nvSpPr>
          <p:cNvPr id="67" name="Kotak Teks 21">
            <a:extLst>
              <a:ext uri="{FF2B5EF4-FFF2-40B4-BE49-F238E27FC236}">
                <a16:creationId xmlns:a16="http://schemas.microsoft.com/office/drawing/2014/main" id="{DF8CA31D-2BA3-0743-B4EE-5AB651CA589E}"/>
              </a:ext>
            </a:extLst>
          </p:cNvPr>
          <p:cNvSpPr txBox="1"/>
          <p:nvPr/>
        </p:nvSpPr>
        <p:spPr>
          <a:xfrm>
            <a:off x="7480381" y="2293754"/>
            <a:ext cx="1693173" cy="261610"/>
          </a:xfrm>
          <a:prstGeom prst="rect">
            <a:avLst/>
          </a:prstGeom>
          <a:noFill/>
        </p:spPr>
        <p:txBody>
          <a:bodyPr wrap="square" rtlCol="0">
            <a:spAutoFit/>
          </a:bodyPr>
          <a:lstStyle/>
          <a:p>
            <a:r>
              <a:rPr lang="en-US" sz="1100" spc="200" dirty="0">
                <a:solidFill>
                  <a:schemeClr val="tx1">
                    <a:lumMod val="85000"/>
                    <a:lumOff val="15000"/>
                  </a:schemeClr>
                </a:solidFill>
                <a:latin typeface="Poppins Medium" pitchFamily="2" charset="77"/>
                <a:ea typeface="Source Sans Pro" panose="020B0503030403020204" pitchFamily="34" charset="0"/>
                <a:cs typeface="Poppins Medium" pitchFamily="2" charset="77"/>
              </a:rPr>
              <a:t>THE SYSTEM</a:t>
            </a:r>
            <a:endParaRPr lang="en-ID" sz="1100" spc="200" dirty="0">
              <a:solidFill>
                <a:schemeClr val="tx1">
                  <a:lumMod val="85000"/>
                  <a:lumOff val="15000"/>
                </a:schemeClr>
              </a:solidFill>
              <a:latin typeface="Poppins Medium" pitchFamily="2" charset="77"/>
              <a:ea typeface="Source Sans Pro" panose="020B0503030403020204" pitchFamily="34" charset="0"/>
              <a:cs typeface="Poppins Medium" pitchFamily="2" charset="77"/>
            </a:endParaRPr>
          </a:p>
        </p:txBody>
      </p:sp>
      <p:cxnSp>
        <p:nvCxnSpPr>
          <p:cNvPr id="68" name="Straight Connector 67">
            <a:extLst>
              <a:ext uri="{FF2B5EF4-FFF2-40B4-BE49-F238E27FC236}">
                <a16:creationId xmlns:a16="http://schemas.microsoft.com/office/drawing/2014/main" id="{EB4EB4EB-612A-F644-B75F-2A0C6BA84AB8}"/>
              </a:ext>
            </a:extLst>
          </p:cNvPr>
          <p:cNvCxnSpPr>
            <a:cxnSpLocks/>
          </p:cNvCxnSpPr>
          <p:nvPr/>
        </p:nvCxnSpPr>
        <p:spPr>
          <a:xfrm>
            <a:off x="7035274" y="2434225"/>
            <a:ext cx="38003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8786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Kotak Teks 3">
            <a:extLst>
              <a:ext uri="{FF2B5EF4-FFF2-40B4-BE49-F238E27FC236}">
                <a16:creationId xmlns:a16="http://schemas.microsoft.com/office/drawing/2014/main" id="{239A2BCE-AE71-45C2-B2F4-BD5252F988FC}"/>
              </a:ext>
            </a:extLst>
          </p:cNvPr>
          <p:cNvSpPr txBox="1"/>
          <p:nvPr/>
        </p:nvSpPr>
        <p:spPr>
          <a:xfrm>
            <a:off x="923268" y="3201690"/>
            <a:ext cx="2945298" cy="1015663"/>
          </a:xfrm>
          <a:prstGeom prst="rect">
            <a:avLst/>
          </a:prstGeom>
          <a:noFill/>
        </p:spPr>
        <p:txBody>
          <a:bodyPr wrap="square" rtlCol="0">
            <a:spAutoFit/>
          </a:bodyPr>
          <a:lstStyle/>
          <a:p>
            <a:r>
              <a:rPr lang="en-US" sz="3000" spc="1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Our Crytpon Service</a:t>
            </a:r>
            <a:endParaRPr lang="en-ID" sz="3000" spc="100" dirty="0">
              <a:solidFill>
                <a:srgbClr val="262668"/>
              </a:solidFill>
              <a:latin typeface="Poppins SemiBold" panose="00000700000000000000" pitchFamily="50" charset="0"/>
              <a:ea typeface="Roboto" panose="02000000000000000000" pitchFamily="2" charset="0"/>
              <a:cs typeface="Poppins SemiBold" panose="00000700000000000000" pitchFamily="50" charset="0"/>
            </a:endParaRPr>
          </a:p>
        </p:txBody>
      </p:sp>
      <p:sp>
        <p:nvSpPr>
          <p:cNvPr id="18" name="Kotak Teks 17">
            <a:extLst>
              <a:ext uri="{FF2B5EF4-FFF2-40B4-BE49-F238E27FC236}">
                <a16:creationId xmlns:a16="http://schemas.microsoft.com/office/drawing/2014/main" id="{2D8F7190-BA42-4953-A4C5-7F230CF5E950}"/>
              </a:ext>
            </a:extLst>
          </p:cNvPr>
          <p:cNvSpPr txBox="1"/>
          <p:nvPr/>
        </p:nvSpPr>
        <p:spPr>
          <a:xfrm>
            <a:off x="4147700" y="3551910"/>
            <a:ext cx="1580198" cy="487313"/>
          </a:xfrm>
          <a:prstGeom prst="rect">
            <a:avLst/>
          </a:prstGeom>
          <a:noFill/>
        </p:spPr>
        <p:txBody>
          <a:bodyPr wrap="square" rtlCol="0">
            <a:spAutoFit/>
          </a:bodyPr>
          <a:lstStyle/>
          <a:p>
            <a:pPr algn="ctr">
              <a:lnSpc>
                <a:spcPct val="120000"/>
              </a:lnSpc>
            </a:pPr>
            <a:r>
              <a:rPr lang="en-US" sz="1100" spc="1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REAL TIME NOTIFICATION</a:t>
            </a:r>
          </a:p>
        </p:txBody>
      </p:sp>
      <p:grpSp>
        <p:nvGrpSpPr>
          <p:cNvPr id="10" name="Grafik 8">
            <a:extLst>
              <a:ext uri="{FF2B5EF4-FFF2-40B4-BE49-F238E27FC236}">
                <a16:creationId xmlns:a16="http://schemas.microsoft.com/office/drawing/2014/main" id="{DE57A786-CE2E-4AAA-BD96-CC0C23967CB9}"/>
              </a:ext>
            </a:extLst>
          </p:cNvPr>
          <p:cNvGrpSpPr/>
          <p:nvPr/>
        </p:nvGrpSpPr>
        <p:grpSpPr>
          <a:xfrm>
            <a:off x="4410649" y="2019266"/>
            <a:ext cx="1054301" cy="1282387"/>
            <a:chOff x="3276884" y="0"/>
            <a:chExt cx="5638231" cy="6858000"/>
          </a:xfrm>
        </p:grpSpPr>
        <p:sp>
          <p:nvSpPr>
            <p:cNvPr id="11" name="Bentuk Bebas: Bentuk 10">
              <a:extLst>
                <a:ext uri="{FF2B5EF4-FFF2-40B4-BE49-F238E27FC236}">
                  <a16:creationId xmlns:a16="http://schemas.microsoft.com/office/drawing/2014/main" id="{B034FDE2-A9EC-4B3B-AB27-3F75162AD984}"/>
                </a:ext>
              </a:extLst>
            </p:cNvPr>
            <p:cNvSpPr/>
            <p:nvPr/>
          </p:nvSpPr>
          <p:spPr>
            <a:xfrm>
              <a:off x="3812089" y="2000505"/>
              <a:ext cx="5103921" cy="4854167"/>
            </a:xfrm>
            <a:custGeom>
              <a:avLst/>
              <a:gdLst>
                <a:gd name="connsiteX0" fmla="*/ 5103921 w 5103921"/>
                <a:gd name="connsiteY0" fmla="*/ 1854134 h 4854167"/>
                <a:gd name="connsiteX1" fmla="*/ 4129216 w 5103921"/>
                <a:gd name="connsiteY1" fmla="*/ 4854168 h 4854167"/>
                <a:gd name="connsiteX2" fmla="*/ 974706 w 5103921"/>
                <a:gd name="connsiteY2" fmla="*/ 4854168 h 4854167"/>
                <a:gd name="connsiteX3" fmla="*/ 0 w 5103921"/>
                <a:gd name="connsiteY3" fmla="*/ 1854134 h 4854167"/>
                <a:gd name="connsiteX4" fmla="*/ 2551961 w 5103921"/>
                <a:gd name="connsiteY4" fmla="*/ 0 h 4854167"/>
                <a:gd name="connsiteX5" fmla="*/ 5103921 w 5103921"/>
                <a:gd name="connsiteY5" fmla="*/ 1854134 h 4854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3921" h="4854167">
                  <a:moveTo>
                    <a:pt x="5103921" y="1854134"/>
                  </a:moveTo>
                  <a:lnTo>
                    <a:pt x="4129216" y="4854168"/>
                  </a:lnTo>
                  <a:lnTo>
                    <a:pt x="974706" y="4854168"/>
                  </a:lnTo>
                  <a:lnTo>
                    <a:pt x="0" y="1854134"/>
                  </a:lnTo>
                  <a:lnTo>
                    <a:pt x="2551961" y="0"/>
                  </a:lnTo>
                  <a:lnTo>
                    <a:pt x="5103921" y="1854134"/>
                  </a:lnTo>
                  <a:close/>
                </a:path>
              </a:pathLst>
            </a:custGeom>
            <a:solidFill>
              <a:srgbClr val="3F3D56"/>
            </a:solidFill>
            <a:ln w="8516" cap="flat">
              <a:noFill/>
              <a:prstDash val="solid"/>
              <a:miter/>
            </a:ln>
          </p:spPr>
          <p:txBody>
            <a:bodyPr rtlCol="0" anchor="ctr"/>
            <a:lstStyle/>
            <a:p>
              <a:endParaRPr lang="en-ID"/>
            </a:p>
          </p:txBody>
        </p:sp>
        <p:sp>
          <p:nvSpPr>
            <p:cNvPr id="20" name="Bentuk Bebas: Bentuk 19">
              <a:extLst>
                <a:ext uri="{FF2B5EF4-FFF2-40B4-BE49-F238E27FC236}">
                  <a16:creationId xmlns:a16="http://schemas.microsoft.com/office/drawing/2014/main" id="{9EF47A03-7524-4957-A38D-A03F92DE3A4C}"/>
                </a:ext>
              </a:extLst>
            </p:cNvPr>
            <p:cNvSpPr/>
            <p:nvPr/>
          </p:nvSpPr>
          <p:spPr>
            <a:xfrm>
              <a:off x="5054556" y="5416182"/>
              <a:ext cx="34119" cy="34119"/>
            </a:xfrm>
            <a:custGeom>
              <a:avLst/>
              <a:gdLst>
                <a:gd name="connsiteX0" fmla="*/ 34119 w 34119"/>
                <a:gd name="connsiteY0" fmla="*/ 15550 h 34119"/>
                <a:gd name="connsiteX1" fmla="*/ 18578 w 34119"/>
                <a:gd name="connsiteY1" fmla="*/ 15550 h 34119"/>
                <a:gd name="connsiteX2" fmla="*/ 18578 w 34119"/>
                <a:gd name="connsiteY2" fmla="*/ 0 h 34119"/>
                <a:gd name="connsiteX3" fmla="*/ 15541 w 34119"/>
                <a:gd name="connsiteY3" fmla="*/ 0 h 34119"/>
                <a:gd name="connsiteX4" fmla="*/ 15541 w 34119"/>
                <a:gd name="connsiteY4" fmla="*/ 15550 h 34119"/>
                <a:gd name="connsiteX5" fmla="*/ 0 w 34119"/>
                <a:gd name="connsiteY5" fmla="*/ 15550 h 34119"/>
                <a:gd name="connsiteX6" fmla="*/ 0 w 34119"/>
                <a:gd name="connsiteY6" fmla="*/ 18578 h 34119"/>
                <a:gd name="connsiteX7" fmla="*/ 15541 w 34119"/>
                <a:gd name="connsiteY7" fmla="*/ 18578 h 34119"/>
                <a:gd name="connsiteX8" fmla="*/ 15541 w 34119"/>
                <a:gd name="connsiteY8" fmla="*/ 34119 h 34119"/>
                <a:gd name="connsiteX9" fmla="*/ 18578 w 34119"/>
                <a:gd name="connsiteY9" fmla="*/ 34119 h 34119"/>
                <a:gd name="connsiteX10" fmla="*/ 18578 w 34119"/>
                <a:gd name="connsiteY10" fmla="*/ 18578 h 34119"/>
                <a:gd name="connsiteX11" fmla="*/ 34119 w 34119"/>
                <a:gd name="connsiteY11" fmla="*/ 18578 h 34119"/>
                <a:gd name="connsiteX12" fmla="*/ 34119 w 34119"/>
                <a:gd name="connsiteY12" fmla="*/ 15550 h 34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19" h="34119">
                  <a:moveTo>
                    <a:pt x="34119" y="15550"/>
                  </a:moveTo>
                  <a:lnTo>
                    <a:pt x="18578" y="15550"/>
                  </a:lnTo>
                  <a:lnTo>
                    <a:pt x="18578" y="0"/>
                  </a:lnTo>
                  <a:lnTo>
                    <a:pt x="15541" y="0"/>
                  </a:lnTo>
                  <a:lnTo>
                    <a:pt x="15541" y="15550"/>
                  </a:lnTo>
                  <a:lnTo>
                    <a:pt x="0" y="15550"/>
                  </a:lnTo>
                  <a:lnTo>
                    <a:pt x="0" y="18578"/>
                  </a:lnTo>
                  <a:lnTo>
                    <a:pt x="15541" y="18578"/>
                  </a:lnTo>
                  <a:lnTo>
                    <a:pt x="15541" y="34119"/>
                  </a:lnTo>
                  <a:lnTo>
                    <a:pt x="18578" y="34119"/>
                  </a:lnTo>
                  <a:lnTo>
                    <a:pt x="18578" y="18578"/>
                  </a:lnTo>
                  <a:lnTo>
                    <a:pt x="34119" y="18578"/>
                  </a:lnTo>
                  <a:lnTo>
                    <a:pt x="34119" y="15550"/>
                  </a:lnTo>
                  <a:close/>
                </a:path>
              </a:pathLst>
            </a:custGeom>
            <a:solidFill>
              <a:srgbClr val="F2F2F2"/>
            </a:solidFill>
            <a:ln w="8516" cap="flat">
              <a:noFill/>
              <a:prstDash val="solid"/>
              <a:miter/>
            </a:ln>
          </p:spPr>
          <p:txBody>
            <a:bodyPr rtlCol="0" anchor="ctr"/>
            <a:lstStyle/>
            <a:p>
              <a:endParaRPr lang="en-ID"/>
            </a:p>
          </p:txBody>
        </p:sp>
        <p:sp>
          <p:nvSpPr>
            <p:cNvPr id="21" name="Bentuk Bebas: Bentuk 20">
              <a:extLst>
                <a:ext uri="{FF2B5EF4-FFF2-40B4-BE49-F238E27FC236}">
                  <a16:creationId xmlns:a16="http://schemas.microsoft.com/office/drawing/2014/main" id="{AD976546-D1B2-4797-8531-4C1913003F24}"/>
                </a:ext>
              </a:extLst>
            </p:cNvPr>
            <p:cNvSpPr/>
            <p:nvPr/>
          </p:nvSpPr>
          <p:spPr>
            <a:xfrm>
              <a:off x="4875429" y="6354466"/>
              <a:ext cx="34119" cy="34119"/>
            </a:xfrm>
            <a:custGeom>
              <a:avLst/>
              <a:gdLst>
                <a:gd name="connsiteX0" fmla="*/ 34119 w 34119"/>
                <a:gd name="connsiteY0" fmla="*/ 15550 h 34119"/>
                <a:gd name="connsiteX1" fmla="*/ 18578 w 34119"/>
                <a:gd name="connsiteY1" fmla="*/ 15550 h 34119"/>
                <a:gd name="connsiteX2" fmla="*/ 18578 w 34119"/>
                <a:gd name="connsiteY2" fmla="*/ 0 h 34119"/>
                <a:gd name="connsiteX3" fmla="*/ 15541 w 34119"/>
                <a:gd name="connsiteY3" fmla="*/ 0 h 34119"/>
                <a:gd name="connsiteX4" fmla="*/ 15541 w 34119"/>
                <a:gd name="connsiteY4" fmla="*/ 15550 h 34119"/>
                <a:gd name="connsiteX5" fmla="*/ 0 w 34119"/>
                <a:gd name="connsiteY5" fmla="*/ 15550 h 34119"/>
                <a:gd name="connsiteX6" fmla="*/ 0 w 34119"/>
                <a:gd name="connsiteY6" fmla="*/ 18578 h 34119"/>
                <a:gd name="connsiteX7" fmla="*/ 15541 w 34119"/>
                <a:gd name="connsiteY7" fmla="*/ 18578 h 34119"/>
                <a:gd name="connsiteX8" fmla="*/ 15541 w 34119"/>
                <a:gd name="connsiteY8" fmla="*/ 34119 h 34119"/>
                <a:gd name="connsiteX9" fmla="*/ 18578 w 34119"/>
                <a:gd name="connsiteY9" fmla="*/ 34119 h 34119"/>
                <a:gd name="connsiteX10" fmla="*/ 18578 w 34119"/>
                <a:gd name="connsiteY10" fmla="*/ 18578 h 34119"/>
                <a:gd name="connsiteX11" fmla="*/ 34119 w 34119"/>
                <a:gd name="connsiteY11" fmla="*/ 18578 h 34119"/>
                <a:gd name="connsiteX12" fmla="*/ 34119 w 34119"/>
                <a:gd name="connsiteY12" fmla="*/ 15550 h 34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19" h="34119">
                  <a:moveTo>
                    <a:pt x="34119" y="15550"/>
                  </a:moveTo>
                  <a:lnTo>
                    <a:pt x="18578" y="15550"/>
                  </a:lnTo>
                  <a:lnTo>
                    <a:pt x="18578" y="0"/>
                  </a:lnTo>
                  <a:lnTo>
                    <a:pt x="15541" y="0"/>
                  </a:lnTo>
                  <a:lnTo>
                    <a:pt x="15541" y="15550"/>
                  </a:lnTo>
                  <a:lnTo>
                    <a:pt x="0" y="15550"/>
                  </a:lnTo>
                  <a:lnTo>
                    <a:pt x="0" y="18578"/>
                  </a:lnTo>
                  <a:lnTo>
                    <a:pt x="15541" y="18578"/>
                  </a:lnTo>
                  <a:lnTo>
                    <a:pt x="15541" y="34119"/>
                  </a:lnTo>
                  <a:lnTo>
                    <a:pt x="18578" y="34119"/>
                  </a:lnTo>
                  <a:lnTo>
                    <a:pt x="18578" y="18578"/>
                  </a:lnTo>
                  <a:lnTo>
                    <a:pt x="34119" y="18578"/>
                  </a:lnTo>
                  <a:lnTo>
                    <a:pt x="34119" y="15550"/>
                  </a:lnTo>
                  <a:close/>
                </a:path>
              </a:pathLst>
            </a:custGeom>
            <a:solidFill>
              <a:srgbClr val="F2F2F2"/>
            </a:solidFill>
            <a:ln w="8516" cap="flat">
              <a:noFill/>
              <a:prstDash val="solid"/>
              <a:miter/>
            </a:ln>
          </p:spPr>
          <p:txBody>
            <a:bodyPr rtlCol="0" anchor="ctr"/>
            <a:lstStyle/>
            <a:p>
              <a:endParaRPr lang="en-ID"/>
            </a:p>
          </p:txBody>
        </p:sp>
        <p:sp>
          <p:nvSpPr>
            <p:cNvPr id="22" name="Bentuk Bebas: Bentuk 21">
              <a:extLst>
                <a:ext uri="{FF2B5EF4-FFF2-40B4-BE49-F238E27FC236}">
                  <a16:creationId xmlns:a16="http://schemas.microsoft.com/office/drawing/2014/main" id="{B4057A3E-A802-4412-8D56-B28C7459E9E2}"/>
                </a:ext>
              </a:extLst>
            </p:cNvPr>
            <p:cNvSpPr/>
            <p:nvPr/>
          </p:nvSpPr>
          <p:spPr>
            <a:xfrm>
              <a:off x="5899011" y="6635951"/>
              <a:ext cx="34119" cy="34119"/>
            </a:xfrm>
            <a:custGeom>
              <a:avLst/>
              <a:gdLst>
                <a:gd name="connsiteX0" fmla="*/ 34119 w 34119"/>
                <a:gd name="connsiteY0" fmla="*/ 15550 h 34119"/>
                <a:gd name="connsiteX1" fmla="*/ 18578 w 34119"/>
                <a:gd name="connsiteY1" fmla="*/ 15550 h 34119"/>
                <a:gd name="connsiteX2" fmla="*/ 18578 w 34119"/>
                <a:gd name="connsiteY2" fmla="*/ 0 h 34119"/>
                <a:gd name="connsiteX3" fmla="*/ 15541 w 34119"/>
                <a:gd name="connsiteY3" fmla="*/ 0 h 34119"/>
                <a:gd name="connsiteX4" fmla="*/ 15541 w 34119"/>
                <a:gd name="connsiteY4" fmla="*/ 15550 h 34119"/>
                <a:gd name="connsiteX5" fmla="*/ 0 w 34119"/>
                <a:gd name="connsiteY5" fmla="*/ 15550 h 34119"/>
                <a:gd name="connsiteX6" fmla="*/ 0 w 34119"/>
                <a:gd name="connsiteY6" fmla="*/ 18578 h 34119"/>
                <a:gd name="connsiteX7" fmla="*/ 15541 w 34119"/>
                <a:gd name="connsiteY7" fmla="*/ 18578 h 34119"/>
                <a:gd name="connsiteX8" fmla="*/ 15541 w 34119"/>
                <a:gd name="connsiteY8" fmla="*/ 34119 h 34119"/>
                <a:gd name="connsiteX9" fmla="*/ 18578 w 34119"/>
                <a:gd name="connsiteY9" fmla="*/ 34119 h 34119"/>
                <a:gd name="connsiteX10" fmla="*/ 18578 w 34119"/>
                <a:gd name="connsiteY10" fmla="*/ 18578 h 34119"/>
                <a:gd name="connsiteX11" fmla="*/ 34119 w 34119"/>
                <a:gd name="connsiteY11" fmla="*/ 18578 h 34119"/>
                <a:gd name="connsiteX12" fmla="*/ 34119 w 34119"/>
                <a:gd name="connsiteY12" fmla="*/ 15550 h 34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19" h="34119">
                  <a:moveTo>
                    <a:pt x="34119" y="15550"/>
                  </a:moveTo>
                  <a:lnTo>
                    <a:pt x="18578" y="15550"/>
                  </a:lnTo>
                  <a:lnTo>
                    <a:pt x="18578" y="0"/>
                  </a:lnTo>
                  <a:lnTo>
                    <a:pt x="15541" y="0"/>
                  </a:lnTo>
                  <a:lnTo>
                    <a:pt x="15541" y="15550"/>
                  </a:lnTo>
                  <a:lnTo>
                    <a:pt x="0" y="15550"/>
                  </a:lnTo>
                  <a:lnTo>
                    <a:pt x="0" y="18578"/>
                  </a:lnTo>
                  <a:lnTo>
                    <a:pt x="15541" y="18578"/>
                  </a:lnTo>
                  <a:lnTo>
                    <a:pt x="15541" y="34119"/>
                  </a:lnTo>
                  <a:lnTo>
                    <a:pt x="18578" y="34119"/>
                  </a:lnTo>
                  <a:lnTo>
                    <a:pt x="18578" y="18578"/>
                  </a:lnTo>
                  <a:lnTo>
                    <a:pt x="34119" y="18578"/>
                  </a:lnTo>
                  <a:lnTo>
                    <a:pt x="34119" y="15550"/>
                  </a:lnTo>
                  <a:close/>
                </a:path>
              </a:pathLst>
            </a:custGeom>
            <a:solidFill>
              <a:srgbClr val="F2F2F2"/>
            </a:solidFill>
            <a:ln w="8516" cap="flat">
              <a:noFill/>
              <a:prstDash val="solid"/>
              <a:miter/>
            </a:ln>
          </p:spPr>
          <p:txBody>
            <a:bodyPr rtlCol="0" anchor="ctr"/>
            <a:lstStyle/>
            <a:p>
              <a:endParaRPr lang="en-ID"/>
            </a:p>
          </p:txBody>
        </p:sp>
        <p:sp>
          <p:nvSpPr>
            <p:cNvPr id="27" name="Bentuk Bebas: Bentuk 26">
              <a:extLst>
                <a:ext uri="{FF2B5EF4-FFF2-40B4-BE49-F238E27FC236}">
                  <a16:creationId xmlns:a16="http://schemas.microsoft.com/office/drawing/2014/main" id="{65A1C5E5-699D-46C9-A399-67526B88D3B2}"/>
                </a:ext>
              </a:extLst>
            </p:cNvPr>
            <p:cNvSpPr/>
            <p:nvPr/>
          </p:nvSpPr>
          <p:spPr>
            <a:xfrm>
              <a:off x="5719884" y="5876794"/>
              <a:ext cx="68238" cy="68238"/>
            </a:xfrm>
            <a:custGeom>
              <a:avLst/>
              <a:gdLst>
                <a:gd name="connsiteX0" fmla="*/ 68239 w 68238"/>
                <a:gd name="connsiteY0" fmla="*/ 34120 h 68238"/>
                <a:gd name="connsiteX1" fmla="*/ 34119 w 68238"/>
                <a:gd name="connsiteY1" fmla="*/ 68239 h 68238"/>
                <a:gd name="connsiteX2" fmla="*/ 0 w 68238"/>
                <a:gd name="connsiteY2" fmla="*/ 34120 h 68238"/>
                <a:gd name="connsiteX3" fmla="*/ 34119 w 68238"/>
                <a:gd name="connsiteY3" fmla="*/ 0 h 68238"/>
                <a:gd name="connsiteX4" fmla="*/ 68239 w 68238"/>
                <a:gd name="connsiteY4" fmla="*/ 34120 h 6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38" h="68238">
                  <a:moveTo>
                    <a:pt x="68239" y="34120"/>
                  </a:moveTo>
                  <a:cubicBezTo>
                    <a:pt x="68239" y="52963"/>
                    <a:pt x="52963" y="68239"/>
                    <a:pt x="34119" y="68239"/>
                  </a:cubicBezTo>
                  <a:cubicBezTo>
                    <a:pt x="15276" y="68239"/>
                    <a:pt x="0" y="52963"/>
                    <a:pt x="0" y="34120"/>
                  </a:cubicBezTo>
                  <a:cubicBezTo>
                    <a:pt x="0" y="15276"/>
                    <a:pt x="15276" y="0"/>
                    <a:pt x="34119" y="0"/>
                  </a:cubicBezTo>
                  <a:cubicBezTo>
                    <a:pt x="52963" y="0"/>
                    <a:pt x="68239" y="15276"/>
                    <a:pt x="68239" y="34120"/>
                  </a:cubicBezTo>
                  <a:close/>
                </a:path>
              </a:pathLst>
            </a:custGeom>
            <a:solidFill>
              <a:srgbClr val="FF6584"/>
            </a:solidFill>
            <a:ln w="8516" cap="flat">
              <a:noFill/>
              <a:prstDash val="solid"/>
              <a:miter/>
            </a:ln>
          </p:spPr>
          <p:txBody>
            <a:bodyPr rtlCol="0" anchor="ctr"/>
            <a:lstStyle/>
            <a:p>
              <a:endParaRPr lang="en-ID"/>
            </a:p>
          </p:txBody>
        </p:sp>
        <p:sp>
          <p:nvSpPr>
            <p:cNvPr id="28" name="Bentuk Bebas: Bentuk 27">
              <a:extLst>
                <a:ext uri="{FF2B5EF4-FFF2-40B4-BE49-F238E27FC236}">
                  <a16:creationId xmlns:a16="http://schemas.microsoft.com/office/drawing/2014/main" id="{93C28ED5-0610-4438-BC2C-34454D91FC7E}"/>
                </a:ext>
              </a:extLst>
            </p:cNvPr>
            <p:cNvSpPr/>
            <p:nvPr/>
          </p:nvSpPr>
          <p:spPr>
            <a:xfrm>
              <a:off x="7596451" y="3369017"/>
              <a:ext cx="34119" cy="34119"/>
            </a:xfrm>
            <a:custGeom>
              <a:avLst/>
              <a:gdLst>
                <a:gd name="connsiteX0" fmla="*/ 34119 w 34119"/>
                <a:gd name="connsiteY0" fmla="*/ 15550 h 34119"/>
                <a:gd name="connsiteX1" fmla="*/ 18578 w 34119"/>
                <a:gd name="connsiteY1" fmla="*/ 15550 h 34119"/>
                <a:gd name="connsiteX2" fmla="*/ 18578 w 34119"/>
                <a:gd name="connsiteY2" fmla="*/ 0 h 34119"/>
                <a:gd name="connsiteX3" fmla="*/ 15541 w 34119"/>
                <a:gd name="connsiteY3" fmla="*/ 0 h 34119"/>
                <a:gd name="connsiteX4" fmla="*/ 15541 w 34119"/>
                <a:gd name="connsiteY4" fmla="*/ 15550 h 34119"/>
                <a:gd name="connsiteX5" fmla="*/ 0 w 34119"/>
                <a:gd name="connsiteY5" fmla="*/ 15550 h 34119"/>
                <a:gd name="connsiteX6" fmla="*/ 0 w 34119"/>
                <a:gd name="connsiteY6" fmla="*/ 18578 h 34119"/>
                <a:gd name="connsiteX7" fmla="*/ 15541 w 34119"/>
                <a:gd name="connsiteY7" fmla="*/ 18578 h 34119"/>
                <a:gd name="connsiteX8" fmla="*/ 15541 w 34119"/>
                <a:gd name="connsiteY8" fmla="*/ 34119 h 34119"/>
                <a:gd name="connsiteX9" fmla="*/ 18578 w 34119"/>
                <a:gd name="connsiteY9" fmla="*/ 34119 h 34119"/>
                <a:gd name="connsiteX10" fmla="*/ 18578 w 34119"/>
                <a:gd name="connsiteY10" fmla="*/ 18578 h 34119"/>
                <a:gd name="connsiteX11" fmla="*/ 34119 w 34119"/>
                <a:gd name="connsiteY11" fmla="*/ 18578 h 34119"/>
                <a:gd name="connsiteX12" fmla="*/ 34119 w 34119"/>
                <a:gd name="connsiteY12" fmla="*/ 15550 h 34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19" h="34119">
                  <a:moveTo>
                    <a:pt x="34119" y="15550"/>
                  </a:moveTo>
                  <a:lnTo>
                    <a:pt x="18578" y="15550"/>
                  </a:lnTo>
                  <a:lnTo>
                    <a:pt x="18578" y="0"/>
                  </a:lnTo>
                  <a:lnTo>
                    <a:pt x="15541" y="0"/>
                  </a:lnTo>
                  <a:lnTo>
                    <a:pt x="15541" y="15550"/>
                  </a:lnTo>
                  <a:lnTo>
                    <a:pt x="0" y="15550"/>
                  </a:lnTo>
                  <a:lnTo>
                    <a:pt x="0" y="18578"/>
                  </a:lnTo>
                  <a:lnTo>
                    <a:pt x="15541" y="18578"/>
                  </a:lnTo>
                  <a:lnTo>
                    <a:pt x="15541" y="34119"/>
                  </a:lnTo>
                  <a:lnTo>
                    <a:pt x="18578" y="34119"/>
                  </a:lnTo>
                  <a:lnTo>
                    <a:pt x="18578" y="18578"/>
                  </a:lnTo>
                  <a:lnTo>
                    <a:pt x="34119" y="18578"/>
                  </a:lnTo>
                  <a:lnTo>
                    <a:pt x="34119" y="15550"/>
                  </a:lnTo>
                  <a:close/>
                </a:path>
              </a:pathLst>
            </a:custGeom>
            <a:solidFill>
              <a:srgbClr val="F2F2F2"/>
            </a:solidFill>
            <a:ln w="8516" cap="flat">
              <a:noFill/>
              <a:prstDash val="solid"/>
              <a:miter/>
            </a:ln>
          </p:spPr>
          <p:txBody>
            <a:bodyPr rtlCol="0" anchor="ctr"/>
            <a:lstStyle/>
            <a:p>
              <a:endParaRPr lang="en-ID"/>
            </a:p>
          </p:txBody>
        </p:sp>
        <p:sp>
          <p:nvSpPr>
            <p:cNvPr id="29" name="Bentuk Bebas: Bentuk 28">
              <a:extLst>
                <a:ext uri="{FF2B5EF4-FFF2-40B4-BE49-F238E27FC236}">
                  <a16:creationId xmlns:a16="http://schemas.microsoft.com/office/drawing/2014/main" id="{82A21182-A281-4022-9F69-44943A7E483A}"/>
                </a:ext>
              </a:extLst>
            </p:cNvPr>
            <p:cNvSpPr/>
            <p:nvPr/>
          </p:nvSpPr>
          <p:spPr>
            <a:xfrm>
              <a:off x="7417324" y="4307301"/>
              <a:ext cx="34119" cy="34119"/>
            </a:xfrm>
            <a:custGeom>
              <a:avLst/>
              <a:gdLst>
                <a:gd name="connsiteX0" fmla="*/ 34119 w 34119"/>
                <a:gd name="connsiteY0" fmla="*/ 15550 h 34119"/>
                <a:gd name="connsiteX1" fmla="*/ 18578 w 34119"/>
                <a:gd name="connsiteY1" fmla="*/ 15550 h 34119"/>
                <a:gd name="connsiteX2" fmla="*/ 18578 w 34119"/>
                <a:gd name="connsiteY2" fmla="*/ 0 h 34119"/>
                <a:gd name="connsiteX3" fmla="*/ 15541 w 34119"/>
                <a:gd name="connsiteY3" fmla="*/ 0 h 34119"/>
                <a:gd name="connsiteX4" fmla="*/ 15541 w 34119"/>
                <a:gd name="connsiteY4" fmla="*/ 15550 h 34119"/>
                <a:gd name="connsiteX5" fmla="*/ 0 w 34119"/>
                <a:gd name="connsiteY5" fmla="*/ 15550 h 34119"/>
                <a:gd name="connsiteX6" fmla="*/ 0 w 34119"/>
                <a:gd name="connsiteY6" fmla="*/ 18578 h 34119"/>
                <a:gd name="connsiteX7" fmla="*/ 15541 w 34119"/>
                <a:gd name="connsiteY7" fmla="*/ 18578 h 34119"/>
                <a:gd name="connsiteX8" fmla="*/ 15541 w 34119"/>
                <a:gd name="connsiteY8" fmla="*/ 34119 h 34119"/>
                <a:gd name="connsiteX9" fmla="*/ 18578 w 34119"/>
                <a:gd name="connsiteY9" fmla="*/ 34119 h 34119"/>
                <a:gd name="connsiteX10" fmla="*/ 18578 w 34119"/>
                <a:gd name="connsiteY10" fmla="*/ 18578 h 34119"/>
                <a:gd name="connsiteX11" fmla="*/ 34119 w 34119"/>
                <a:gd name="connsiteY11" fmla="*/ 18578 h 34119"/>
                <a:gd name="connsiteX12" fmla="*/ 34119 w 34119"/>
                <a:gd name="connsiteY12" fmla="*/ 15550 h 34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19" h="34119">
                  <a:moveTo>
                    <a:pt x="34119" y="15550"/>
                  </a:moveTo>
                  <a:lnTo>
                    <a:pt x="18578" y="15550"/>
                  </a:lnTo>
                  <a:lnTo>
                    <a:pt x="18578" y="0"/>
                  </a:lnTo>
                  <a:lnTo>
                    <a:pt x="15541" y="0"/>
                  </a:lnTo>
                  <a:lnTo>
                    <a:pt x="15541" y="15550"/>
                  </a:lnTo>
                  <a:lnTo>
                    <a:pt x="0" y="15550"/>
                  </a:lnTo>
                  <a:lnTo>
                    <a:pt x="0" y="18578"/>
                  </a:lnTo>
                  <a:lnTo>
                    <a:pt x="15541" y="18578"/>
                  </a:lnTo>
                  <a:lnTo>
                    <a:pt x="15541" y="34119"/>
                  </a:lnTo>
                  <a:lnTo>
                    <a:pt x="18578" y="34119"/>
                  </a:lnTo>
                  <a:lnTo>
                    <a:pt x="18578" y="18578"/>
                  </a:lnTo>
                  <a:lnTo>
                    <a:pt x="34119" y="18578"/>
                  </a:lnTo>
                  <a:lnTo>
                    <a:pt x="34119" y="15550"/>
                  </a:lnTo>
                  <a:close/>
                </a:path>
              </a:pathLst>
            </a:custGeom>
            <a:solidFill>
              <a:srgbClr val="F2F2F2"/>
            </a:solidFill>
            <a:ln w="8516" cap="flat">
              <a:noFill/>
              <a:prstDash val="solid"/>
              <a:miter/>
            </a:ln>
          </p:spPr>
          <p:txBody>
            <a:bodyPr rtlCol="0" anchor="ctr"/>
            <a:lstStyle/>
            <a:p>
              <a:endParaRPr lang="en-ID"/>
            </a:p>
          </p:txBody>
        </p:sp>
        <p:sp>
          <p:nvSpPr>
            <p:cNvPr id="30" name="Bentuk Bebas: Bentuk 29">
              <a:extLst>
                <a:ext uri="{FF2B5EF4-FFF2-40B4-BE49-F238E27FC236}">
                  <a16:creationId xmlns:a16="http://schemas.microsoft.com/office/drawing/2014/main" id="{F08346FD-400F-455C-889E-E540AFC7FABE}"/>
                </a:ext>
              </a:extLst>
            </p:cNvPr>
            <p:cNvSpPr/>
            <p:nvPr/>
          </p:nvSpPr>
          <p:spPr>
            <a:xfrm>
              <a:off x="8440906" y="4588786"/>
              <a:ext cx="34119" cy="34119"/>
            </a:xfrm>
            <a:custGeom>
              <a:avLst/>
              <a:gdLst>
                <a:gd name="connsiteX0" fmla="*/ 34119 w 34119"/>
                <a:gd name="connsiteY0" fmla="*/ 15550 h 34119"/>
                <a:gd name="connsiteX1" fmla="*/ 18578 w 34119"/>
                <a:gd name="connsiteY1" fmla="*/ 15550 h 34119"/>
                <a:gd name="connsiteX2" fmla="*/ 18578 w 34119"/>
                <a:gd name="connsiteY2" fmla="*/ 0 h 34119"/>
                <a:gd name="connsiteX3" fmla="*/ 15542 w 34119"/>
                <a:gd name="connsiteY3" fmla="*/ 0 h 34119"/>
                <a:gd name="connsiteX4" fmla="*/ 15542 w 34119"/>
                <a:gd name="connsiteY4" fmla="*/ 15550 h 34119"/>
                <a:gd name="connsiteX5" fmla="*/ 0 w 34119"/>
                <a:gd name="connsiteY5" fmla="*/ 15550 h 34119"/>
                <a:gd name="connsiteX6" fmla="*/ 0 w 34119"/>
                <a:gd name="connsiteY6" fmla="*/ 18578 h 34119"/>
                <a:gd name="connsiteX7" fmla="*/ 15542 w 34119"/>
                <a:gd name="connsiteY7" fmla="*/ 18578 h 34119"/>
                <a:gd name="connsiteX8" fmla="*/ 15542 w 34119"/>
                <a:gd name="connsiteY8" fmla="*/ 34119 h 34119"/>
                <a:gd name="connsiteX9" fmla="*/ 18578 w 34119"/>
                <a:gd name="connsiteY9" fmla="*/ 34119 h 34119"/>
                <a:gd name="connsiteX10" fmla="*/ 18578 w 34119"/>
                <a:gd name="connsiteY10" fmla="*/ 18578 h 34119"/>
                <a:gd name="connsiteX11" fmla="*/ 34119 w 34119"/>
                <a:gd name="connsiteY11" fmla="*/ 18578 h 34119"/>
                <a:gd name="connsiteX12" fmla="*/ 34119 w 34119"/>
                <a:gd name="connsiteY12" fmla="*/ 15550 h 34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19" h="34119">
                  <a:moveTo>
                    <a:pt x="34119" y="15550"/>
                  </a:moveTo>
                  <a:lnTo>
                    <a:pt x="18578" y="15550"/>
                  </a:lnTo>
                  <a:lnTo>
                    <a:pt x="18578" y="0"/>
                  </a:lnTo>
                  <a:lnTo>
                    <a:pt x="15542" y="0"/>
                  </a:lnTo>
                  <a:lnTo>
                    <a:pt x="15542" y="15550"/>
                  </a:lnTo>
                  <a:lnTo>
                    <a:pt x="0" y="15550"/>
                  </a:lnTo>
                  <a:lnTo>
                    <a:pt x="0" y="18578"/>
                  </a:lnTo>
                  <a:lnTo>
                    <a:pt x="15542" y="18578"/>
                  </a:lnTo>
                  <a:lnTo>
                    <a:pt x="15542" y="34119"/>
                  </a:lnTo>
                  <a:lnTo>
                    <a:pt x="18578" y="34119"/>
                  </a:lnTo>
                  <a:lnTo>
                    <a:pt x="18578" y="18578"/>
                  </a:lnTo>
                  <a:lnTo>
                    <a:pt x="34119" y="18578"/>
                  </a:lnTo>
                  <a:lnTo>
                    <a:pt x="34119" y="15550"/>
                  </a:lnTo>
                  <a:close/>
                </a:path>
              </a:pathLst>
            </a:custGeom>
            <a:solidFill>
              <a:srgbClr val="F2F2F2"/>
            </a:solidFill>
            <a:ln w="8516" cap="flat">
              <a:noFill/>
              <a:prstDash val="solid"/>
              <a:miter/>
            </a:ln>
          </p:spPr>
          <p:txBody>
            <a:bodyPr rtlCol="0" anchor="ctr"/>
            <a:lstStyle/>
            <a:p>
              <a:endParaRPr lang="en-ID"/>
            </a:p>
          </p:txBody>
        </p:sp>
        <p:sp>
          <p:nvSpPr>
            <p:cNvPr id="31" name="Bentuk Bebas: Bentuk 30">
              <a:extLst>
                <a:ext uri="{FF2B5EF4-FFF2-40B4-BE49-F238E27FC236}">
                  <a16:creationId xmlns:a16="http://schemas.microsoft.com/office/drawing/2014/main" id="{A44D794A-D7B2-4DB4-A427-C38B7B3A4249}"/>
                </a:ext>
              </a:extLst>
            </p:cNvPr>
            <p:cNvSpPr/>
            <p:nvPr/>
          </p:nvSpPr>
          <p:spPr>
            <a:xfrm>
              <a:off x="8261779" y="3829630"/>
              <a:ext cx="68238" cy="68238"/>
            </a:xfrm>
            <a:custGeom>
              <a:avLst/>
              <a:gdLst>
                <a:gd name="connsiteX0" fmla="*/ 68239 w 68238"/>
                <a:gd name="connsiteY0" fmla="*/ 34119 h 68238"/>
                <a:gd name="connsiteX1" fmla="*/ 34119 w 68238"/>
                <a:gd name="connsiteY1" fmla="*/ 68239 h 68238"/>
                <a:gd name="connsiteX2" fmla="*/ 0 w 68238"/>
                <a:gd name="connsiteY2" fmla="*/ 34119 h 68238"/>
                <a:gd name="connsiteX3" fmla="*/ 34119 w 68238"/>
                <a:gd name="connsiteY3" fmla="*/ 0 h 68238"/>
                <a:gd name="connsiteX4" fmla="*/ 68239 w 68238"/>
                <a:gd name="connsiteY4" fmla="*/ 34119 h 6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38" h="68238">
                  <a:moveTo>
                    <a:pt x="68239" y="34119"/>
                  </a:moveTo>
                  <a:cubicBezTo>
                    <a:pt x="68239" y="52963"/>
                    <a:pt x="52963" y="68239"/>
                    <a:pt x="34119" y="68239"/>
                  </a:cubicBezTo>
                  <a:cubicBezTo>
                    <a:pt x="15276" y="68239"/>
                    <a:pt x="0" y="52963"/>
                    <a:pt x="0" y="34119"/>
                  </a:cubicBezTo>
                  <a:cubicBezTo>
                    <a:pt x="0" y="15276"/>
                    <a:pt x="15276" y="0"/>
                    <a:pt x="34119" y="0"/>
                  </a:cubicBezTo>
                  <a:cubicBezTo>
                    <a:pt x="52963" y="0"/>
                    <a:pt x="68239" y="15276"/>
                    <a:pt x="68239" y="34119"/>
                  </a:cubicBezTo>
                  <a:close/>
                </a:path>
              </a:pathLst>
            </a:custGeom>
            <a:solidFill>
              <a:srgbClr val="FF6584"/>
            </a:solidFill>
            <a:ln w="8516" cap="flat">
              <a:noFill/>
              <a:prstDash val="solid"/>
              <a:miter/>
            </a:ln>
          </p:spPr>
          <p:txBody>
            <a:bodyPr rtlCol="0" anchor="ctr"/>
            <a:lstStyle/>
            <a:p>
              <a:endParaRPr lang="en-ID"/>
            </a:p>
          </p:txBody>
        </p:sp>
        <p:sp>
          <p:nvSpPr>
            <p:cNvPr id="32" name="Bentuk Bebas: Bentuk 31">
              <a:extLst>
                <a:ext uri="{FF2B5EF4-FFF2-40B4-BE49-F238E27FC236}">
                  <a16:creationId xmlns:a16="http://schemas.microsoft.com/office/drawing/2014/main" id="{08F184B5-C331-4867-B022-F710DE0130F4}"/>
                </a:ext>
              </a:extLst>
            </p:cNvPr>
            <p:cNvSpPr/>
            <p:nvPr/>
          </p:nvSpPr>
          <p:spPr>
            <a:xfrm>
              <a:off x="4739113" y="3374494"/>
              <a:ext cx="119417" cy="119417"/>
            </a:xfrm>
            <a:custGeom>
              <a:avLst/>
              <a:gdLst>
                <a:gd name="connsiteX0" fmla="*/ 119418 w 119417"/>
                <a:gd name="connsiteY0" fmla="*/ 59709 h 119417"/>
                <a:gd name="connsiteX1" fmla="*/ 59709 w 119417"/>
                <a:gd name="connsiteY1" fmla="*/ 119418 h 119417"/>
                <a:gd name="connsiteX2" fmla="*/ 0 w 119417"/>
                <a:gd name="connsiteY2" fmla="*/ 59709 h 119417"/>
                <a:gd name="connsiteX3" fmla="*/ 59709 w 119417"/>
                <a:gd name="connsiteY3" fmla="*/ 0 h 119417"/>
                <a:gd name="connsiteX4" fmla="*/ 119418 w 119417"/>
                <a:gd name="connsiteY4" fmla="*/ 59709 h 119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17" h="119417">
                  <a:moveTo>
                    <a:pt x="119418" y="59709"/>
                  </a:moveTo>
                  <a:cubicBezTo>
                    <a:pt x="119418" y="92685"/>
                    <a:pt x="92685" y="119418"/>
                    <a:pt x="59709" y="119418"/>
                  </a:cubicBezTo>
                  <a:cubicBezTo>
                    <a:pt x="26733" y="119418"/>
                    <a:pt x="0" y="92685"/>
                    <a:pt x="0" y="59709"/>
                  </a:cubicBezTo>
                  <a:cubicBezTo>
                    <a:pt x="0" y="26732"/>
                    <a:pt x="26733" y="0"/>
                    <a:pt x="59709" y="0"/>
                  </a:cubicBezTo>
                  <a:cubicBezTo>
                    <a:pt x="92685" y="0"/>
                    <a:pt x="119418" y="26732"/>
                    <a:pt x="119418" y="59709"/>
                  </a:cubicBezTo>
                  <a:close/>
                </a:path>
              </a:pathLst>
            </a:custGeom>
            <a:solidFill>
              <a:srgbClr val="F2F2F2"/>
            </a:solidFill>
            <a:ln w="8516" cap="flat">
              <a:noFill/>
              <a:prstDash val="solid"/>
              <a:miter/>
            </a:ln>
          </p:spPr>
          <p:txBody>
            <a:bodyPr rtlCol="0" anchor="ctr"/>
            <a:lstStyle/>
            <a:p>
              <a:endParaRPr lang="en-ID"/>
            </a:p>
          </p:txBody>
        </p:sp>
        <p:sp>
          <p:nvSpPr>
            <p:cNvPr id="33" name="Bentuk Bebas: Bentuk 32">
              <a:extLst>
                <a:ext uri="{FF2B5EF4-FFF2-40B4-BE49-F238E27FC236}">
                  <a16:creationId xmlns:a16="http://schemas.microsoft.com/office/drawing/2014/main" id="{ADA48D0D-35AC-49A6-A62B-625C8E58849B}"/>
                </a:ext>
              </a:extLst>
            </p:cNvPr>
            <p:cNvSpPr/>
            <p:nvPr/>
          </p:nvSpPr>
          <p:spPr>
            <a:xfrm>
              <a:off x="4717029" y="5115933"/>
              <a:ext cx="33863" cy="120441"/>
            </a:xfrm>
            <a:custGeom>
              <a:avLst/>
              <a:gdLst>
                <a:gd name="connsiteX0" fmla="*/ 19363 w 33863"/>
                <a:gd name="connsiteY0" fmla="*/ 0 h 120441"/>
                <a:gd name="connsiteX1" fmla="*/ 0 w 33863"/>
                <a:gd name="connsiteY1" fmla="*/ 2985 h 120441"/>
                <a:gd name="connsiteX2" fmla="*/ 14330 w 33863"/>
                <a:gd name="connsiteY2" fmla="*/ 120441 h 120441"/>
                <a:gd name="connsiteX3" fmla="*/ 33864 w 33863"/>
                <a:gd name="connsiteY3" fmla="*/ 118735 h 120441"/>
                <a:gd name="connsiteX4" fmla="*/ 19363 w 33863"/>
                <a:gd name="connsiteY4" fmla="*/ 0 h 120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863" h="120441">
                  <a:moveTo>
                    <a:pt x="19363" y="0"/>
                  </a:moveTo>
                  <a:lnTo>
                    <a:pt x="0" y="2985"/>
                  </a:lnTo>
                  <a:cubicBezTo>
                    <a:pt x="6056" y="41711"/>
                    <a:pt x="10833" y="81289"/>
                    <a:pt x="14330" y="120441"/>
                  </a:cubicBezTo>
                  <a:lnTo>
                    <a:pt x="33864" y="118735"/>
                  </a:lnTo>
                  <a:cubicBezTo>
                    <a:pt x="30366" y="79071"/>
                    <a:pt x="25504" y="39152"/>
                    <a:pt x="19363" y="0"/>
                  </a:cubicBezTo>
                  <a:close/>
                </a:path>
              </a:pathLst>
            </a:custGeom>
            <a:solidFill>
              <a:srgbClr val="E6E6E6"/>
            </a:solidFill>
            <a:ln w="8516" cap="flat">
              <a:noFill/>
              <a:prstDash val="solid"/>
              <a:miter/>
            </a:ln>
          </p:spPr>
          <p:txBody>
            <a:bodyPr rtlCol="0" anchor="ctr"/>
            <a:lstStyle/>
            <a:p>
              <a:endParaRPr lang="en-ID"/>
            </a:p>
          </p:txBody>
        </p:sp>
        <p:sp>
          <p:nvSpPr>
            <p:cNvPr id="34" name="Bentuk Bebas: Bentuk 33">
              <a:extLst>
                <a:ext uri="{FF2B5EF4-FFF2-40B4-BE49-F238E27FC236}">
                  <a16:creationId xmlns:a16="http://schemas.microsoft.com/office/drawing/2014/main" id="{3AB8B92C-5EE7-451B-831D-3FB661DEF54B}"/>
                </a:ext>
              </a:extLst>
            </p:cNvPr>
            <p:cNvSpPr/>
            <p:nvPr/>
          </p:nvSpPr>
          <p:spPr>
            <a:xfrm>
              <a:off x="4664656" y="4882726"/>
              <a:ext cx="49302" cy="120015"/>
            </a:xfrm>
            <a:custGeom>
              <a:avLst/>
              <a:gdLst>
                <a:gd name="connsiteX0" fmla="*/ 18766 w 49302"/>
                <a:gd name="connsiteY0" fmla="*/ 0 h 120015"/>
                <a:gd name="connsiteX1" fmla="*/ 0 w 49302"/>
                <a:gd name="connsiteY1" fmla="*/ 5715 h 120015"/>
                <a:gd name="connsiteX2" fmla="*/ 30110 w 49302"/>
                <a:gd name="connsiteY2" fmla="*/ 120015 h 120015"/>
                <a:gd name="connsiteX3" fmla="*/ 49303 w 49302"/>
                <a:gd name="connsiteY3" fmla="*/ 115665 h 120015"/>
                <a:gd name="connsiteX4" fmla="*/ 18766 w 49302"/>
                <a:gd name="connsiteY4" fmla="*/ 0 h 120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302" h="120015">
                  <a:moveTo>
                    <a:pt x="18766" y="0"/>
                  </a:moveTo>
                  <a:lnTo>
                    <a:pt x="0" y="5715"/>
                  </a:lnTo>
                  <a:cubicBezTo>
                    <a:pt x="11345" y="43246"/>
                    <a:pt x="21495" y="81716"/>
                    <a:pt x="30110" y="120015"/>
                  </a:cubicBezTo>
                  <a:lnTo>
                    <a:pt x="49303" y="115665"/>
                  </a:lnTo>
                  <a:cubicBezTo>
                    <a:pt x="40517" y="76939"/>
                    <a:pt x="30196" y="38043"/>
                    <a:pt x="18766" y="0"/>
                  </a:cubicBezTo>
                  <a:close/>
                </a:path>
              </a:pathLst>
            </a:custGeom>
            <a:solidFill>
              <a:srgbClr val="E6E6E6"/>
            </a:solidFill>
            <a:ln w="8516" cap="flat">
              <a:noFill/>
              <a:prstDash val="solid"/>
              <a:miter/>
            </a:ln>
          </p:spPr>
          <p:txBody>
            <a:bodyPr rtlCol="0" anchor="ctr"/>
            <a:lstStyle/>
            <a:p>
              <a:endParaRPr lang="en-ID"/>
            </a:p>
          </p:txBody>
        </p:sp>
        <p:sp>
          <p:nvSpPr>
            <p:cNvPr id="35" name="Bentuk Bebas: Bentuk 34">
              <a:extLst>
                <a:ext uri="{FF2B5EF4-FFF2-40B4-BE49-F238E27FC236}">
                  <a16:creationId xmlns:a16="http://schemas.microsoft.com/office/drawing/2014/main" id="{6F7EF0EA-AB02-4175-955D-770FF1E992C0}"/>
                </a:ext>
              </a:extLst>
            </p:cNvPr>
            <p:cNvSpPr/>
            <p:nvPr/>
          </p:nvSpPr>
          <p:spPr>
            <a:xfrm>
              <a:off x="4581063" y="4659074"/>
              <a:ext cx="63973" cy="117285"/>
            </a:xfrm>
            <a:custGeom>
              <a:avLst/>
              <a:gdLst>
                <a:gd name="connsiteX0" fmla="*/ 17828 w 63973"/>
                <a:gd name="connsiteY0" fmla="*/ 0 h 117285"/>
                <a:gd name="connsiteX1" fmla="*/ 0 w 63973"/>
                <a:gd name="connsiteY1" fmla="*/ 8188 h 117285"/>
                <a:gd name="connsiteX2" fmla="*/ 45635 w 63973"/>
                <a:gd name="connsiteY2" fmla="*/ 117285 h 117285"/>
                <a:gd name="connsiteX3" fmla="*/ 63974 w 63973"/>
                <a:gd name="connsiteY3" fmla="*/ 110376 h 117285"/>
                <a:gd name="connsiteX4" fmla="*/ 17828 w 63973"/>
                <a:gd name="connsiteY4" fmla="*/ 0 h 117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973" h="117285">
                  <a:moveTo>
                    <a:pt x="17828" y="0"/>
                  </a:moveTo>
                  <a:lnTo>
                    <a:pt x="0" y="8188"/>
                  </a:lnTo>
                  <a:cubicBezTo>
                    <a:pt x="16377" y="43928"/>
                    <a:pt x="31731" y="80607"/>
                    <a:pt x="45635" y="117285"/>
                  </a:cubicBezTo>
                  <a:lnTo>
                    <a:pt x="63974" y="110376"/>
                  </a:lnTo>
                  <a:cubicBezTo>
                    <a:pt x="49900" y="73271"/>
                    <a:pt x="34461" y="36081"/>
                    <a:pt x="17828" y="0"/>
                  </a:cubicBezTo>
                  <a:close/>
                </a:path>
              </a:pathLst>
            </a:custGeom>
            <a:solidFill>
              <a:srgbClr val="E6E6E6"/>
            </a:solidFill>
            <a:ln w="8516" cap="flat">
              <a:noFill/>
              <a:prstDash val="solid"/>
              <a:miter/>
            </a:ln>
          </p:spPr>
          <p:txBody>
            <a:bodyPr rtlCol="0" anchor="ctr"/>
            <a:lstStyle/>
            <a:p>
              <a:endParaRPr lang="en-ID"/>
            </a:p>
          </p:txBody>
        </p:sp>
        <p:sp>
          <p:nvSpPr>
            <p:cNvPr id="36" name="Bentuk Bebas: Bentuk 35">
              <a:extLst>
                <a:ext uri="{FF2B5EF4-FFF2-40B4-BE49-F238E27FC236}">
                  <a16:creationId xmlns:a16="http://schemas.microsoft.com/office/drawing/2014/main" id="{DD4A8C81-95C6-4DC0-86EE-18D81BA070CB}"/>
                </a:ext>
              </a:extLst>
            </p:cNvPr>
            <p:cNvSpPr/>
            <p:nvPr/>
          </p:nvSpPr>
          <p:spPr>
            <a:xfrm>
              <a:off x="4468043" y="4449410"/>
              <a:ext cx="77280" cy="112252"/>
            </a:xfrm>
            <a:custGeom>
              <a:avLst/>
              <a:gdLst>
                <a:gd name="connsiteX0" fmla="*/ 16548 w 77280"/>
                <a:gd name="connsiteY0" fmla="*/ 0 h 112252"/>
                <a:gd name="connsiteX1" fmla="*/ 0 w 77280"/>
                <a:gd name="connsiteY1" fmla="*/ 10492 h 112252"/>
                <a:gd name="connsiteX2" fmla="*/ 60050 w 77280"/>
                <a:gd name="connsiteY2" fmla="*/ 112253 h 112252"/>
                <a:gd name="connsiteX3" fmla="*/ 77281 w 77280"/>
                <a:gd name="connsiteY3" fmla="*/ 102870 h 112252"/>
                <a:gd name="connsiteX4" fmla="*/ 16548 w 77280"/>
                <a:gd name="connsiteY4" fmla="*/ 0 h 1122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80" h="112252">
                  <a:moveTo>
                    <a:pt x="16548" y="0"/>
                  </a:moveTo>
                  <a:lnTo>
                    <a:pt x="0" y="10492"/>
                  </a:lnTo>
                  <a:cubicBezTo>
                    <a:pt x="21069" y="43587"/>
                    <a:pt x="41285" y="77878"/>
                    <a:pt x="60050" y="112253"/>
                  </a:cubicBezTo>
                  <a:lnTo>
                    <a:pt x="77281" y="102870"/>
                  </a:lnTo>
                  <a:cubicBezTo>
                    <a:pt x="58344" y="68068"/>
                    <a:pt x="37873" y="33437"/>
                    <a:pt x="16548" y="0"/>
                  </a:cubicBezTo>
                  <a:close/>
                </a:path>
              </a:pathLst>
            </a:custGeom>
            <a:solidFill>
              <a:srgbClr val="E6E6E6"/>
            </a:solidFill>
            <a:ln w="8516" cap="flat">
              <a:noFill/>
              <a:prstDash val="solid"/>
              <a:miter/>
            </a:ln>
          </p:spPr>
          <p:txBody>
            <a:bodyPr rtlCol="0" anchor="ctr"/>
            <a:lstStyle/>
            <a:p>
              <a:endParaRPr lang="en-ID"/>
            </a:p>
          </p:txBody>
        </p:sp>
        <p:sp>
          <p:nvSpPr>
            <p:cNvPr id="37" name="Bentuk Bebas: Bentuk 36">
              <a:extLst>
                <a:ext uri="{FF2B5EF4-FFF2-40B4-BE49-F238E27FC236}">
                  <a16:creationId xmlns:a16="http://schemas.microsoft.com/office/drawing/2014/main" id="{4E4E3325-12F8-4ED0-A3C2-BE29EE98D95A}"/>
                </a:ext>
              </a:extLst>
            </p:cNvPr>
            <p:cNvSpPr/>
            <p:nvPr/>
          </p:nvSpPr>
          <p:spPr>
            <a:xfrm>
              <a:off x="4327556" y="4257233"/>
              <a:ext cx="89222" cy="105343"/>
            </a:xfrm>
            <a:custGeom>
              <a:avLst/>
              <a:gdLst>
                <a:gd name="connsiteX0" fmla="*/ 14927 w 89222"/>
                <a:gd name="connsiteY0" fmla="*/ 0 h 105343"/>
                <a:gd name="connsiteX1" fmla="*/ 0 w 89222"/>
                <a:gd name="connsiteY1" fmla="*/ 12709 h 105343"/>
                <a:gd name="connsiteX2" fmla="*/ 73528 w 89222"/>
                <a:gd name="connsiteY2" fmla="*/ 105343 h 105343"/>
                <a:gd name="connsiteX3" fmla="*/ 89222 w 89222"/>
                <a:gd name="connsiteY3" fmla="*/ 93658 h 105343"/>
                <a:gd name="connsiteX4" fmla="*/ 14927 w 89222"/>
                <a:gd name="connsiteY4" fmla="*/ 0 h 10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222" h="105343">
                  <a:moveTo>
                    <a:pt x="14927" y="0"/>
                  </a:moveTo>
                  <a:lnTo>
                    <a:pt x="0" y="12709"/>
                  </a:lnTo>
                  <a:cubicBezTo>
                    <a:pt x="25419" y="42564"/>
                    <a:pt x="50156" y="73783"/>
                    <a:pt x="73528" y="105343"/>
                  </a:cubicBezTo>
                  <a:lnTo>
                    <a:pt x="89222" y="93658"/>
                  </a:lnTo>
                  <a:cubicBezTo>
                    <a:pt x="65680" y="61756"/>
                    <a:pt x="40688" y="30195"/>
                    <a:pt x="14927" y="0"/>
                  </a:cubicBezTo>
                  <a:close/>
                </a:path>
              </a:pathLst>
            </a:custGeom>
            <a:solidFill>
              <a:srgbClr val="E6E6E6"/>
            </a:solidFill>
            <a:ln w="8516" cap="flat">
              <a:noFill/>
              <a:prstDash val="solid"/>
              <a:miter/>
            </a:ln>
          </p:spPr>
          <p:txBody>
            <a:bodyPr rtlCol="0" anchor="ctr"/>
            <a:lstStyle/>
            <a:p>
              <a:endParaRPr lang="en-ID"/>
            </a:p>
          </p:txBody>
        </p:sp>
        <p:sp>
          <p:nvSpPr>
            <p:cNvPr id="38" name="Bentuk Bebas: Bentuk 37">
              <a:extLst>
                <a:ext uri="{FF2B5EF4-FFF2-40B4-BE49-F238E27FC236}">
                  <a16:creationId xmlns:a16="http://schemas.microsoft.com/office/drawing/2014/main" id="{4221A32F-C25E-4A7A-BF0C-5F013C0F7D7C}"/>
                </a:ext>
              </a:extLst>
            </p:cNvPr>
            <p:cNvSpPr/>
            <p:nvPr/>
          </p:nvSpPr>
          <p:spPr>
            <a:xfrm>
              <a:off x="4162418" y="4086124"/>
              <a:ext cx="99543" cy="96387"/>
            </a:xfrm>
            <a:custGeom>
              <a:avLst/>
              <a:gdLst>
                <a:gd name="connsiteX0" fmla="*/ 13051 w 99543"/>
                <a:gd name="connsiteY0" fmla="*/ 0 h 96387"/>
                <a:gd name="connsiteX1" fmla="*/ 0 w 99543"/>
                <a:gd name="connsiteY1" fmla="*/ 14586 h 96387"/>
                <a:gd name="connsiteX2" fmla="*/ 85469 w 99543"/>
                <a:gd name="connsiteY2" fmla="*/ 96388 h 96387"/>
                <a:gd name="connsiteX3" fmla="*/ 99543 w 99543"/>
                <a:gd name="connsiteY3" fmla="*/ 82654 h 96387"/>
                <a:gd name="connsiteX4" fmla="*/ 13051 w 99543"/>
                <a:gd name="connsiteY4" fmla="*/ 0 h 9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3" h="96387">
                  <a:moveTo>
                    <a:pt x="13051" y="0"/>
                  </a:moveTo>
                  <a:lnTo>
                    <a:pt x="0" y="14586"/>
                  </a:lnTo>
                  <a:cubicBezTo>
                    <a:pt x="29343" y="40773"/>
                    <a:pt x="58088" y="68324"/>
                    <a:pt x="85469" y="96388"/>
                  </a:cubicBezTo>
                  <a:lnTo>
                    <a:pt x="99543" y="82654"/>
                  </a:lnTo>
                  <a:cubicBezTo>
                    <a:pt x="71821" y="54250"/>
                    <a:pt x="42735" y="26443"/>
                    <a:pt x="13051" y="0"/>
                  </a:cubicBezTo>
                  <a:close/>
                </a:path>
              </a:pathLst>
            </a:custGeom>
            <a:solidFill>
              <a:srgbClr val="E6E6E6"/>
            </a:solidFill>
            <a:ln w="8516" cap="flat">
              <a:noFill/>
              <a:prstDash val="solid"/>
              <a:miter/>
            </a:ln>
          </p:spPr>
          <p:txBody>
            <a:bodyPr rtlCol="0" anchor="ctr"/>
            <a:lstStyle/>
            <a:p>
              <a:endParaRPr lang="en-ID"/>
            </a:p>
          </p:txBody>
        </p:sp>
        <p:sp>
          <p:nvSpPr>
            <p:cNvPr id="39" name="Bentuk Bebas: Bentuk 38">
              <a:extLst>
                <a:ext uri="{FF2B5EF4-FFF2-40B4-BE49-F238E27FC236}">
                  <a16:creationId xmlns:a16="http://schemas.microsoft.com/office/drawing/2014/main" id="{2CCF9665-0162-47EF-B678-0AFA638379D0}"/>
                </a:ext>
              </a:extLst>
            </p:cNvPr>
            <p:cNvSpPr/>
            <p:nvPr/>
          </p:nvSpPr>
          <p:spPr>
            <a:xfrm>
              <a:off x="3975785" y="3939240"/>
              <a:ext cx="107902" cy="85639"/>
            </a:xfrm>
            <a:custGeom>
              <a:avLst/>
              <a:gdLst>
                <a:gd name="connsiteX0" fmla="*/ 11004 w 107902"/>
                <a:gd name="connsiteY0" fmla="*/ 0 h 85639"/>
                <a:gd name="connsiteX1" fmla="*/ 0 w 107902"/>
                <a:gd name="connsiteY1" fmla="*/ 16207 h 85639"/>
                <a:gd name="connsiteX2" fmla="*/ 95790 w 107902"/>
                <a:gd name="connsiteY2" fmla="*/ 85640 h 85639"/>
                <a:gd name="connsiteX3" fmla="*/ 107903 w 107902"/>
                <a:gd name="connsiteY3" fmla="*/ 70201 h 85639"/>
                <a:gd name="connsiteX4" fmla="*/ 11004 w 107902"/>
                <a:gd name="connsiteY4" fmla="*/ 0 h 856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02" h="85639">
                  <a:moveTo>
                    <a:pt x="11004" y="0"/>
                  </a:moveTo>
                  <a:lnTo>
                    <a:pt x="0" y="16207"/>
                  </a:lnTo>
                  <a:cubicBezTo>
                    <a:pt x="32584" y="38128"/>
                    <a:pt x="64827" y="61500"/>
                    <a:pt x="95790" y="85640"/>
                  </a:cubicBezTo>
                  <a:lnTo>
                    <a:pt x="107903" y="70201"/>
                  </a:lnTo>
                  <a:cubicBezTo>
                    <a:pt x="76513" y="45805"/>
                    <a:pt x="43929" y="22177"/>
                    <a:pt x="11004" y="0"/>
                  </a:cubicBezTo>
                  <a:close/>
                </a:path>
              </a:pathLst>
            </a:custGeom>
            <a:solidFill>
              <a:srgbClr val="E6E6E6"/>
            </a:solidFill>
            <a:ln w="8516" cap="flat">
              <a:noFill/>
              <a:prstDash val="solid"/>
              <a:miter/>
            </a:ln>
          </p:spPr>
          <p:txBody>
            <a:bodyPr rtlCol="0" anchor="ctr"/>
            <a:lstStyle/>
            <a:p>
              <a:endParaRPr lang="en-ID"/>
            </a:p>
          </p:txBody>
        </p:sp>
        <p:sp>
          <p:nvSpPr>
            <p:cNvPr id="40" name="Bentuk Bebas: Bentuk 39">
              <a:extLst>
                <a:ext uri="{FF2B5EF4-FFF2-40B4-BE49-F238E27FC236}">
                  <a16:creationId xmlns:a16="http://schemas.microsoft.com/office/drawing/2014/main" id="{C2E47A31-9DCF-452A-88F6-52E1AACA5463}"/>
                </a:ext>
              </a:extLst>
            </p:cNvPr>
            <p:cNvSpPr/>
            <p:nvPr/>
          </p:nvSpPr>
          <p:spPr>
            <a:xfrm>
              <a:off x="3815083" y="3837223"/>
              <a:ext cx="70200" cy="55444"/>
            </a:xfrm>
            <a:custGeom>
              <a:avLst/>
              <a:gdLst>
                <a:gd name="connsiteX0" fmla="*/ 0 w 70200"/>
                <a:gd name="connsiteY0" fmla="*/ 0 h 55444"/>
                <a:gd name="connsiteX1" fmla="*/ 0 w 70200"/>
                <a:gd name="connsiteY1" fmla="*/ 22178 h 55444"/>
                <a:gd name="connsiteX2" fmla="*/ 60391 w 70200"/>
                <a:gd name="connsiteY2" fmla="*/ 55444 h 55444"/>
                <a:gd name="connsiteX3" fmla="*/ 70201 w 70200"/>
                <a:gd name="connsiteY3" fmla="*/ 38469 h 55444"/>
                <a:gd name="connsiteX4" fmla="*/ 0 w 70200"/>
                <a:gd name="connsiteY4" fmla="*/ 0 h 55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200" h="55444">
                  <a:moveTo>
                    <a:pt x="0" y="0"/>
                  </a:moveTo>
                  <a:lnTo>
                    <a:pt x="0" y="22178"/>
                  </a:lnTo>
                  <a:cubicBezTo>
                    <a:pt x="20386" y="32840"/>
                    <a:pt x="40602" y="44014"/>
                    <a:pt x="60391" y="55444"/>
                  </a:cubicBezTo>
                  <a:lnTo>
                    <a:pt x="70201" y="38469"/>
                  </a:lnTo>
                  <a:cubicBezTo>
                    <a:pt x="47170" y="25163"/>
                    <a:pt x="23773" y="12343"/>
                    <a:pt x="0" y="0"/>
                  </a:cubicBezTo>
                  <a:close/>
                </a:path>
              </a:pathLst>
            </a:custGeom>
            <a:solidFill>
              <a:srgbClr val="E6E6E6"/>
            </a:solidFill>
            <a:ln w="8516" cap="flat">
              <a:noFill/>
              <a:prstDash val="solid"/>
              <a:miter/>
            </a:ln>
          </p:spPr>
          <p:txBody>
            <a:bodyPr rtlCol="0" anchor="ctr"/>
            <a:lstStyle/>
            <a:p>
              <a:endParaRPr lang="en-ID"/>
            </a:p>
          </p:txBody>
        </p:sp>
        <p:sp>
          <p:nvSpPr>
            <p:cNvPr id="41" name="Bentuk Bebas: Bentuk 40">
              <a:extLst>
                <a:ext uri="{FF2B5EF4-FFF2-40B4-BE49-F238E27FC236}">
                  <a16:creationId xmlns:a16="http://schemas.microsoft.com/office/drawing/2014/main" id="{14D992C2-9F1B-4796-A86E-36A6665221C9}"/>
                </a:ext>
              </a:extLst>
            </p:cNvPr>
            <p:cNvSpPr/>
            <p:nvPr/>
          </p:nvSpPr>
          <p:spPr>
            <a:xfrm>
              <a:off x="4737714" y="5357020"/>
              <a:ext cx="19899" cy="59163"/>
            </a:xfrm>
            <a:custGeom>
              <a:avLst/>
              <a:gdLst>
                <a:gd name="connsiteX0" fmla="*/ 0 w 19899"/>
                <a:gd name="connsiteY0" fmla="*/ 358 h 59163"/>
                <a:gd name="connsiteX1" fmla="*/ 19610 w 19899"/>
                <a:gd name="connsiteY1" fmla="*/ 0 h 59163"/>
                <a:gd name="connsiteX2" fmla="*/ 19687 w 19899"/>
                <a:gd name="connsiteY2" fmla="*/ 59163 h 59163"/>
                <a:gd name="connsiteX3" fmla="*/ 85 w 19899"/>
                <a:gd name="connsiteY3" fmla="*/ 58856 h 59163"/>
                <a:gd name="connsiteX4" fmla="*/ 0 w 19899"/>
                <a:gd name="connsiteY4" fmla="*/ 358 h 59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99" h="59163">
                  <a:moveTo>
                    <a:pt x="0" y="358"/>
                  </a:moveTo>
                  <a:lnTo>
                    <a:pt x="19610" y="0"/>
                  </a:lnTo>
                  <a:cubicBezTo>
                    <a:pt x="19968" y="19798"/>
                    <a:pt x="19994" y="39707"/>
                    <a:pt x="19687" y="59163"/>
                  </a:cubicBezTo>
                  <a:lnTo>
                    <a:pt x="85" y="58856"/>
                  </a:lnTo>
                  <a:cubicBezTo>
                    <a:pt x="384" y="39621"/>
                    <a:pt x="358" y="19935"/>
                    <a:pt x="0" y="358"/>
                  </a:cubicBezTo>
                  <a:close/>
                </a:path>
              </a:pathLst>
            </a:custGeom>
            <a:solidFill>
              <a:srgbClr val="E6E6E6"/>
            </a:solidFill>
            <a:ln w="8516" cap="flat">
              <a:noFill/>
              <a:prstDash val="solid"/>
              <a:miter/>
            </a:ln>
          </p:spPr>
          <p:txBody>
            <a:bodyPr rtlCol="0" anchor="ctr"/>
            <a:lstStyle/>
            <a:p>
              <a:endParaRPr lang="en-ID"/>
            </a:p>
          </p:txBody>
        </p:sp>
        <p:sp>
          <p:nvSpPr>
            <p:cNvPr id="42" name="Bentuk Bebas: Bentuk 41">
              <a:extLst>
                <a:ext uri="{FF2B5EF4-FFF2-40B4-BE49-F238E27FC236}">
                  <a16:creationId xmlns:a16="http://schemas.microsoft.com/office/drawing/2014/main" id="{B315327B-924F-498D-88BA-E0D1A6F43E50}"/>
                </a:ext>
              </a:extLst>
            </p:cNvPr>
            <p:cNvSpPr/>
            <p:nvPr/>
          </p:nvSpPr>
          <p:spPr>
            <a:xfrm>
              <a:off x="5362014" y="1438219"/>
              <a:ext cx="1856462" cy="1630105"/>
            </a:xfrm>
            <a:custGeom>
              <a:avLst/>
              <a:gdLst>
                <a:gd name="connsiteX0" fmla="*/ 993284 w 1856462"/>
                <a:gd name="connsiteY0" fmla="*/ 0 h 1630105"/>
                <a:gd name="connsiteX1" fmla="*/ 993284 w 1856462"/>
                <a:gd name="connsiteY1" fmla="*/ 0 h 1630105"/>
                <a:gd name="connsiteX2" fmla="*/ 1856462 w 1856462"/>
                <a:gd name="connsiteY2" fmla="*/ 957937 h 1630105"/>
                <a:gd name="connsiteX3" fmla="*/ 1856462 w 1856462"/>
                <a:gd name="connsiteY3" fmla="*/ 1630106 h 1630105"/>
                <a:gd name="connsiteX4" fmla="*/ 1649733 w 1856462"/>
                <a:gd name="connsiteY4" fmla="*/ 1630106 h 1630105"/>
                <a:gd name="connsiteX5" fmla="*/ 1530050 w 1856462"/>
                <a:gd name="connsiteY5" fmla="*/ 1381060 h 1630105"/>
                <a:gd name="connsiteX6" fmla="*/ 1559973 w 1856462"/>
                <a:gd name="connsiteY6" fmla="*/ 1630106 h 1630105"/>
                <a:gd name="connsiteX7" fmla="*/ 231210 w 1856462"/>
                <a:gd name="connsiteY7" fmla="*/ 1630106 h 1630105"/>
                <a:gd name="connsiteX8" fmla="*/ 122403 w 1856462"/>
                <a:gd name="connsiteY8" fmla="*/ 1403698 h 1630105"/>
                <a:gd name="connsiteX9" fmla="*/ 149605 w 1856462"/>
                <a:gd name="connsiteY9" fmla="*/ 1630106 h 1630105"/>
                <a:gd name="connsiteX10" fmla="*/ 0 w 1856462"/>
                <a:gd name="connsiteY10" fmla="*/ 1630106 h 1630105"/>
                <a:gd name="connsiteX11" fmla="*/ 0 w 1856462"/>
                <a:gd name="connsiteY11" fmla="*/ 1102330 h 1630105"/>
                <a:gd name="connsiteX12" fmla="*/ 993284 w 1856462"/>
                <a:gd name="connsiteY12" fmla="*/ 0 h 1630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56462" h="1630105">
                  <a:moveTo>
                    <a:pt x="993284" y="0"/>
                  </a:moveTo>
                  <a:lnTo>
                    <a:pt x="993284" y="0"/>
                  </a:lnTo>
                  <a:cubicBezTo>
                    <a:pt x="1470009" y="0"/>
                    <a:pt x="1856462" y="428881"/>
                    <a:pt x="1856462" y="957937"/>
                  </a:cubicBezTo>
                  <a:lnTo>
                    <a:pt x="1856462" y="1630106"/>
                  </a:lnTo>
                  <a:lnTo>
                    <a:pt x="1649733" y="1630106"/>
                  </a:lnTo>
                  <a:lnTo>
                    <a:pt x="1530050" y="1381060"/>
                  </a:lnTo>
                  <a:lnTo>
                    <a:pt x="1559973" y="1630106"/>
                  </a:lnTo>
                  <a:lnTo>
                    <a:pt x="231210" y="1630106"/>
                  </a:lnTo>
                  <a:lnTo>
                    <a:pt x="122403" y="1403698"/>
                  </a:lnTo>
                  <a:lnTo>
                    <a:pt x="149605" y="1630106"/>
                  </a:lnTo>
                  <a:lnTo>
                    <a:pt x="0" y="1630106"/>
                  </a:lnTo>
                  <a:lnTo>
                    <a:pt x="0" y="1102330"/>
                  </a:lnTo>
                  <a:cubicBezTo>
                    <a:pt x="0" y="493529"/>
                    <a:pt x="444712" y="0"/>
                    <a:pt x="993284" y="0"/>
                  </a:cubicBezTo>
                  <a:close/>
                </a:path>
              </a:pathLst>
            </a:custGeom>
            <a:solidFill>
              <a:srgbClr val="2F2E41"/>
            </a:solidFill>
            <a:ln w="8516" cap="flat">
              <a:noFill/>
              <a:prstDash val="solid"/>
              <a:miter/>
            </a:ln>
          </p:spPr>
          <p:txBody>
            <a:bodyPr rtlCol="0" anchor="ctr"/>
            <a:lstStyle/>
            <a:p>
              <a:endParaRPr lang="en-ID"/>
            </a:p>
          </p:txBody>
        </p:sp>
        <p:sp>
          <p:nvSpPr>
            <p:cNvPr id="43" name="Bentuk Bebas: Bentuk 42">
              <a:extLst>
                <a:ext uri="{FF2B5EF4-FFF2-40B4-BE49-F238E27FC236}">
                  <a16:creationId xmlns:a16="http://schemas.microsoft.com/office/drawing/2014/main" id="{00A95090-2612-4764-951E-E00263347736}"/>
                </a:ext>
              </a:extLst>
            </p:cNvPr>
            <p:cNvSpPr/>
            <p:nvPr/>
          </p:nvSpPr>
          <p:spPr>
            <a:xfrm>
              <a:off x="5488058" y="4593548"/>
              <a:ext cx="1738445" cy="1228025"/>
            </a:xfrm>
            <a:custGeom>
              <a:avLst/>
              <a:gdLst>
                <a:gd name="connsiteX0" fmla="*/ 27971 w 1738445"/>
                <a:gd name="connsiteY0" fmla="*/ 0 h 1228025"/>
                <a:gd name="connsiteX1" fmla="*/ 60862 w 1738445"/>
                <a:gd name="connsiteY1" fmla="*/ 811377 h 1228025"/>
                <a:gd name="connsiteX2" fmla="*/ 6041 w 1738445"/>
                <a:gd name="connsiteY2" fmla="*/ 1228026 h 1228025"/>
                <a:gd name="connsiteX3" fmla="*/ 1738445 w 1738445"/>
                <a:gd name="connsiteY3" fmla="*/ 1195135 h 1228025"/>
                <a:gd name="connsiteX4" fmla="*/ 1442400 w 1738445"/>
                <a:gd name="connsiteY4" fmla="*/ 438579 h 1228025"/>
                <a:gd name="connsiteX5" fmla="*/ 27971 w 1738445"/>
                <a:gd name="connsiteY5" fmla="*/ 0 h 1228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8445" h="1228025">
                  <a:moveTo>
                    <a:pt x="27971" y="0"/>
                  </a:moveTo>
                  <a:cubicBezTo>
                    <a:pt x="27971" y="0"/>
                    <a:pt x="148583" y="548222"/>
                    <a:pt x="60862" y="811377"/>
                  </a:cubicBezTo>
                  <a:cubicBezTo>
                    <a:pt x="-26850" y="1074522"/>
                    <a:pt x="6041" y="1228026"/>
                    <a:pt x="6041" y="1228026"/>
                  </a:cubicBezTo>
                  <a:lnTo>
                    <a:pt x="1738445" y="1195135"/>
                  </a:lnTo>
                  <a:cubicBezTo>
                    <a:pt x="1738445" y="1195135"/>
                    <a:pt x="1694585" y="515331"/>
                    <a:pt x="1442400" y="438579"/>
                  </a:cubicBezTo>
                  <a:cubicBezTo>
                    <a:pt x="1190215" y="361828"/>
                    <a:pt x="27971" y="0"/>
                    <a:pt x="27971" y="0"/>
                  </a:cubicBezTo>
                  <a:close/>
                </a:path>
              </a:pathLst>
            </a:custGeom>
            <a:solidFill>
              <a:srgbClr val="D0CDE1"/>
            </a:solidFill>
            <a:ln w="8516" cap="flat">
              <a:noFill/>
              <a:prstDash val="solid"/>
              <a:miter/>
            </a:ln>
          </p:spPr>
          <p:txBody>
            <a:bodyPr rtlCol="0" anchor="ctr"/>
            <a:lstStyle/>
            <a:p>
              <a:endParaRPr lang="en-ID"/>
            </a:p>
          </p:txBody>
        </p:sp>
        <p:sp>
          <p:nvSpPr>
            <p:cNvPr id="44" name="Bentuk Bebas: Bentuk 43">
              <a:extLst>
                <a:ext uri="{FF2B5EF4-FFF2-40B4-BE49-F238E27FC236}">
                  <a16:creationId xmlns:a16="http://schemas.microsoft.com/office/drawing/2014/main" id="{6C14EB7A-3954-4F93-8219-F9A7598B914C}"/>
                </a:ext>
              </a:extLst>
            </p:cNvPr>
            <p:cNvSpPr/>
            <p:nvPr/>
          </p:nvSpPr>
          <p:spPr>
            <a:xfrm>
              <a:off x="5932680" y="1841442"/>
              <a:ext cx="1052597" cy="1052597"/>
            </a:xfrm>
            <a:custGeom>
              <a:avLst/>
              <a:gdLst>
                <a:gd name="connsiteX0" fmla="*/ 1052597 w 1052597"/>
                <a:gd name="connsiteY0" fmla="*/ 526299 h 1052597"/>
                <a:gd name="connsiteX1" fmla="*/ 526298 w 1052597"/>
                <a:gd name="connsiteY1" fmla="*/ 1052597 h 1052597"/>
                <a:gd name="connsiteX2" fmla="*/ 0 w 1052597"/>
                <a:gd name="connsiteY2" fmla="*/ 526299 h 1052597"/>
                <a:gd name="connsiteX3" fmla="*/ 526298 w 1052597"/>
                <a:gd name="connsiteY3" fmla="*/ 0 h 1052597"/>
                <a:gd name="connsiteX4" fmla="*/ 1052597 w 1052597"/>
                <a:gd name="connsiteY4" fmla="*/ 526299 h 105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2597" h="1052597">
                  <a:moveTo>
                    <a:pt x="1052597" y="526299"/>
                  </a:moveTo>
                  <a:cubicBezTo>
                    <a:pt x="1052597" y="816965"/>
                    <a:pt x="816965" y="1052597"/>
                    <a:pt x="526298" y="1052597"/>
                  </a:cubicBezTo>
                  <a:cubicBezTo>
                    <a:pt x="235632" y="1052597"/>
                    <a:pt x="0" y="816965"/>
                    <a:pt x="0" y="526299"/>
                  </a:cubicBezTo>
                  <a:cubicBezTo>
                    <a:pt x="0" y="235632"/>
                    <a:pt x="235632" y="0"/>
                    <a:pt x="526298" y="0"/>
                  </a:cubicBezTo>
                  <a:cubicBezTo>
                    <a:pt x="816965" y="0"/>
                    <a:pt x="1052597" y="235632"/>
                    <a:pt x="1052597" y="526299"/>
                  </a:cubicBezTo>
                  <a:close/>
                </a:path>
              </a:pathLst>
            </a:custGeom>
            <a:solidFill>
              <a:srgbClr val="FFB9B9"/>
            </a:solidFill>
            <a:ln w="8516" cap="flat">
              <a:noFill/>
              <a:prstDash val="solid"/>
              <a:miter/>
            </a:ln>
          </p:spPr>
          <p:txBody>
            <a:bodyPr rtlCol="0" anchor="ctr"/>
            <a:lstStyle/>
            <a:p>
              <a:endParaRPr lang="en-ID"/>
            </a:p>
          </p:txBody>
        </p:sp>
        <p:sp>
          <p:nvSpPr>
            <p:cNvPr id="45" name="Bentuk Bebas: Bentuk 44">
              <a:extLst>
                <a:ext uri="{FF2B5EF4-FFF2-40B4-BE49-F238E27FC236}">
                  <a16:creationId xmlns:a16="http://schemas.microsoft.com/office/drawing/2014/main" id="{A30926B5-0686-4D8C-BC2B-21908DDED553}"/>
                </a:ext>
              </a:extLst>
            </p:cNvPr>
            <p:cNvSpPr/>
            <p:nvPr/>
          </p:nvSpPr>
          <p:spPr>
            <a:xfrm>
              <a:off x="6022588" y="2685710"/>
              <a:ext cx="798226" cy="811376"/>
            </a:xfrm>
            <a:custGeom>
              <a:avLst/>
              <a:gdLst>
                <a:gd name="connsiteX0" fmla="*/ 107453 w 798226"/>
                <a:gd name="connsiteY0" fmla="*/ 0 h 811376"/>
                <a:gd name="connsiteX1" fmla="*/ 19741 w 798226"/>
                <a:gd name="connsiteY1" fmla="*/ 416658 h 811376"/>
                <a:gd name="connsiteX2" fmla="*/ 370608 w 798226"/>
                <a:gd name="connsiteY2" fmla="*/ 811377 h 811376"/>
                <a:gd name="connsiteX3" fmla="*/ 798226 w 798226"/>
                <a:gd name="connsiteY3" fmla="*/ 482440 h 811376"/>
                <a:gd name="connsiteX4" fmla="*/ 644723 w 798226"/>
                <a:gd name="connsiteY4" fmla="*/ 54821 h 811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226" h="811376">
                  <a:moveTo>
                    <a:pt x="107453" y="0"/>
                  </a:moveTo>
                  <a:cubicBezTo>
                    <a:pt x="107453" y="0"/>
                    <a:pt x="140353" y="394727"/>
                    <a:pt x="19741" y="416658"/>
                  </a:cubicBezTo>
                  <a:cubicBezTo>
                    <a:pt x="-100871" y="438588"/>
                    <a:pt x="370608" y="811377"/>
                    <a:pt x="370608" y="811377"/>
                  </a:cubicBezTo>
                  <a:lnTo>
                    <a:pt x="798226" y="482440"/>
                  </a:lnTo>
                  <a:cubicBezTo>
                    <a:pt x="798226" y="482440"/>
                    <a:pt x="524111" y="263155"/>
                    <a:pt x="644723" y="54821"/>
                  </a:cubicBezTo>
                  <a:close/>
                </a:path>
              </a:pathLst>
            </a:custGeom>
            <a:solidFill>
              <a:srgbClr val="FFB9B9"/>
            </a:solidFill>
            <a:ln w="8516" cap="flat">
              <a:noFill/>
              <a:prstDash val="solid"/>
              <a:miter/>
            </a:ln>
          </p:spPr>
          <p:txBody>
            <a:bodyPr rtlCol="0" anchor="ctr"/>
            <a:lstStyle/>
            <a:p>
              <a:endParaRPr lang="en-ID"/>
            </a:p>
          </p:txBody>
        </p:sp>
        <p:sp>
          <p:nvSpPr>
            <p:cNvPr id="46" name="Bentuk Bebas: Bentuk 45">
              <a:extLst>
                <a:ext uri="{FF2B5EF4-FFF2-40B4-BE49-F238E27FC236}">
                  <a16:creationId xmlns:a16="http://schemas.microsoft.com/office/drawing/2014/main" id="{8E325095-B2BB-4D5A-804D-353F79DE94F1}"/>
                </a:ext>
              </a:extLst>
            </p:cNvPr>
            <p:cNvSpPr/>
            <p:nvPr/>
          </p:nvSpPr>
          <p:spPr>
            <a:xfrm>
              <a:off x="5188352" y="2948864"/>
              <a:ext cx="2334187" cy="2279117"/>
            </a:xfrm>
            <a:custGeom>
              <a:avLst/>
              <a:gdLst>
                <a:gd name="connsiteX0" fmla="*/ 1139053 w 2334187"/>
                <a:gd name="connsiteY0" fmla="*/ 252185 h 2279117"/>
                <a:gd name="connsiteX1" fmla="*/ 923794 w 2334187"/>
                <a:gd name="connsiteY1" fmla="*/ 62387 h 2279117"/>
                <a:gd name="connsiteX2" fmla="*/ 766256 w 2334187"/>
                <a:gd name="connsiteY2" fmla="*/ 21922 h 2279117"/>
                <a:gd name="connsiteX3" fmla="*/ 623722 w 2334187"/>
                <a:gd name="connsiteY3" fmla="*/ 0 h 2279117"/>
                <a:gd name="connsiteX4" fmla="*/ 174173 w 2334187"/>
                <a:gd name="connsiteY4" fmla="*/ 548222 h 2279117"/>
                <a:gd name="connsiteX5" fmla="*/ 31631 w 2334187"/>
                <a:gd name="connsiteY5" fmla="*/ 1195135 h 2279117"/>
                <a:gd name="connsiteX6" fmla="*/ 272855 w 2334187"/>
                <a:gd name="connsiteY6" fmla="*/ 1885899 h 2279117"/>
                <a:gd name="connsiteX7" fmla="*/ 371537 w 2334187"/>
                <a:gd name="connsiteY7" fmla="*/ 1776256 h 2279117"/>
                <a:gd name="connsiteX8" fmla="*/ 1511850 w 2334187"/>
                <a:gd name="connsiteY8" fmla="*/ 2181944 h 2279117"/>
                <a:gd name="connsiteX9" fmla="*/ 1654384 w 2334187"/>
                <a:gd name="connsiteY9" fmla="*/ 2258696 h 2279117"/>
                <a:gd name="connsiteX10" fmla="*/ 1764035 w 2334187"/>
                <a:gd name="connsiteY10" fmla="*/ 2192905 h 2279117"/>
                <a:gd name="connsiteX11" fmla="*/ 1928499 w 2334187"/>
                <a:gd name="connsiteY11" fmla="*/ 2061332 h 2279117"/>
                <a:gd name="connsiteX12" fmla="*/ 1818857 w 2334187"/>
                <a:gd name="connsiteY12" fmla="*/ 1831077 h 2279117"/>
                <a:gd name="connsiteX13" fmla="*/ 2038150 w 2334187"/>
                <a:gd name="connsiteY13" fmla="*/ 1019701 h 2279117"/>
                <a:gd name="connsiteX14" fmla="*/ 2334187 w 2334187"/>
                <a:gd name="connsiteY14" fmla="*/ 657873 h 2279117"/>
                <a:gd name="connsiteX15" fmla="*/ 2092972 w 2334187"/>
                <a:gd name="connsiteY15" fmla="*/ 361828 h 2279117"/>
                <a:gd name="connsiteX16" fmla="*/ 1665353 w 2334187"/>
                <a:gd name="connsiteY16" fmla="*/ 175433 h 2279117"/>
                <a:gd name="connsiteX17" fmla="*/ 1533780 w 2334187"/>
                <a:gd name="connsiteY17" fmla="*/ 142534 h 2279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334187" h="2279117">
                  <a:moveTo>
                    <a:pt x="1139053" y="252185"/>
                  </a:moveTo>
                  <a:lnTo>
                    <a:pt x="923794" y="62387"/>
                  </a:lnTo>
                  <a:cubicBezTo>
                    <a:pt x="923794" y="62387"/>
                    <a:pt x="810116" y="-43860"/>
                    <a:pt x="766256" y="21922"/>
                  </a:cubicBezTo>
                  <a:cubicBezTo>
                    <a:pt x="722404" y="87712"/>
                    <a:pt x="623722" y="0"/>
                    <a:pt x="623722" y="0"/>
                  </a:cubicBezTo>
                  <a:lnTo>
                    <a:pt x="174173" y="548222"/>
                  </a:lnTo>
                  <a:cubicBezTo>
                    <a:pt x="174173" y="548222"/>
                    <a:pt x="-88973" y="778477"/>
                    <a:pt x="31631" y="1195135"/>
                  </a:cubicBezTo>
                  <a:cubicBezTo>
                    <a:pt x="152243" y="1611784"/>
                    <a:pt x="272855" y="1885899"/>
                    <a:pt x="272855" y="1885899"/>
                  </a:cubicBezTo>
                  <a:cubicBezTo>
                    <a:pt x="272855" y="1885899"/>
                    <a:pt x="239964" y="1710465"/>
                    <a:pt x="371537" y="1776256"/>
                  </a:cubicBezTo>
                  <a:cubicBezTo>
                    <a:pt x="503110" y="1842038"/>
                    <a:pt x="1457029" y="2116154"/>
                    <a:pt x="1511850" y="2181944"/>
                  </a:cubicBezTo>
                  <a:cubicBezTo>
                    <a:pt x="1566671" y="2247727"/>
                    <a:pt x="1588602" y="2313518"/>
                    <a:pt x="1654384" y="2258696"/>
                  </a:cubicBezTo>
                  <a:cubicBezTo>
                    <a:pt x="1720174" y="2203875"/>
                    <a:pt x="1698244" y="2170975"/>
                    <a:pt x="1764035" y="2192905"/>
                  </a:cubicBezTo>
                  <a:cubicBezTo>
                    <a:pt x="1829817" y="2214835"/>
                    <a:pt x="1928499" y="2061332"/>
                    <a:pt x="1928499" y="2061332"/>
                  </a:cubicBezTo>
                  <a:cubicBezTo>
                    <a:pt x="1928499" y="2061332"/>
                    <a:pt x="1731136" y="1951690"/>
                    <a:pt x="1818857" y="1831077"/>
                  </a:cubicBezTo>
                  <a:cubicBezTo>
                    <a:pt x="1906569" y="1710465"/>
                    <a:pt x="2038150" y="1019701"/>
                    <a:pt x="2038150" y="1019701"/>
                  </a:cubicBezTo>
                  <a:lnTo>
                    <a:pt x="2334187" y="657873"/>
                  </a:lnTo>
                  <a:cubicBezTo>
                    <a:pt x="2334187" y="657873"/>
                    <a:pt x="2323227" y="471470"/>
                    <a:pt x="2092972" y="361828"/>
                  </a:cubicBezTo>
                  <a:cubicBezTo>
                    <a:pt x="1862717" y="252185"/>
                    <a:pt x="1687284" y="208325"/>
                    <a:pt x="1665353" y="175433"/>
                  </a:cubicBezTo>
                  <a:cubicBezTo>
                    <a:pt x="1643423" y="142534"/>
                    <a:pt x="1533780" y="142534"/>
                    <a:pt x="1533780" y="142534"/>
                  </a:cubicBezTo>
                  <a:close/>
                </a:path>
              </a:pathLst>
            </a:custGeom>
            <a:solidFill>
              <a:srgbClr val="FFB506"/>
            </a:solidFill>
            <a:ln w="8516" cap="flat">
              <a:noFill/>
              <a:prstDash val="solid"/>
              <a:miter/>
            </a:ln>
          </p:spPr>
          <p:txBody>
            <a:bodyPr rtlCol="0" anchor="ctr"/>
            <a:lstStyle/>
            <a:p>
              <a:endParaRPr lang="en-ID"/>
            </a:p>
          </p:txBody>
        </p:sp>
        <p:sp>
          <p:nvSpPr>
            <p:cNvPr id="47" name="Bentuk Bebas: Bentuk 46">
              <a:extLst>
                <a:ext uri="{FF2B5EF4-FFF2-40B4-BE49-F238E27FC236}">
                  <a16:creationId xmlns:a16="http://schemas.microsoft.com/office/drawing/2014/main" id="{A5DB2483-6C11-4CC5-BE50-360EAC63BF59}"/>
                </a:ext>
              </a:extLst>
            </p:cNvPr>
            <p:cNvSpPr/>
            <p:nvPr/>
          </p:nvSpPr>
          <p:spPr>
            <a:xfrm>
              <a:off x="5087370" y="5527174"/>
              <a:ext cx="2412219" cy="1327500"/>
            </a:xfrm>
            <a:custGeom>
              <a:avLst/>
              <a:gdLst>
                <a:gd name="connsiteX0" fmla="*/ 2412182 w 2412219"/>
                <a:gd name="connsiteY0" fmla="*/ 1327245 h 1327500"/>
                <a:gd name="connsiteX1" fmla="*/ 2412182 w 2412219"/>
                <a:gd name="connsiteY1" fmla="*/ 1327501 h 1327500"/>
                <a:gd name="connsiteX2" fmla="*/ 40287 w 2412219"/>
                <a:gd name="connsiteY2" fmla="*/ 1327501 h 1327500"/>
                <a:gd name="connsiteX3" fmla="*/ 1049 w 2412219"/>
                <a:gd name="connsiteY3" fmla="*/ 1029041 h 1327500"/>
                <a:gd name="connsiteX4" fmla="*/ 297121 w 2412219"/>
                <a:gd name="connsiteY4" fmla="*/ 480828 h 1327500"/>
                <a:gd name="connsiteX5" fmla="*/ 329960 w 2412219"/>
                <a:gd name="connsiteY5" fmla="*/ 425981 h 1327500"/>
                <a:gd name="connsiteX6" fmla="*/ 308039 w 2412219"/>
                <a:gd name="connsiteY6" fmla="*/ 338294 h 1327500"/>
                <a:gd name="connsiteX7" fmla="*/ 351882 w 2412219"/>
                <a:gd name="connsiteY7" fmla="*/ 261526 h 1327500"/>
                <a:gd name="connsiteX8" fmla="*/ 351882 w 2412219"/>
                <a:gd name="connsiteY8" fmla="*/ 151831 h 1327500"/>
                <a:gd name="connsiteX9" fmla="*/ 427030 w 2412219"/>
                <a:gd name="connsiteY9" fmla="*/ 0 h 1327500"/>
                <a:gd name="connsiteX10" fmla="*/ 1152324 w 2412219"/>
                <a:gd name="connsiteY10" fmla="*/ 217682 h 1327500"/>
                <a:gd name="connsiteX11" fmla="*/ 2085660 w 2412219"/>
                <a:gd name="connsiteY11" fmla="*/ 0 h 1327500"/>
                <a:gd name="connsiteX12" fmla="*/ 2374651 w 2412219"/>
                <a:gd name="connsiteY12" fmla="*/ 1039277 h 1327500"/>
                <a:gd name="connsiteX13" fmla="*/ 2394602 w 2412219"/>
                <a:gd name="connsiteY13" fmla="*/ 1185223 h 1327500"/>
                <a:gd name="connsiteX14" fmla="*/ 2412182 w 2412219"/>
                <a:gd name="connsiteY14" fmla="*/ 1327245 h 132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12219" h="1327500">
                  <a:moveTo>
                    <a:pt x="2412182" y="1327245"/>
                  </a:moveTo>
                  <a:cubicBezTo>
                    <a:pt x="2412182" y="1327330"/>
                    <a:pt x="2412268" y="1327415"/>
                    <a:pt x="2412182" y="1327501"/>
                  </a:cubicBezTo>
                  <a:lnTo>
                    <a:pt x="40287" y="1327501"/>
                  </a:lnTo>
                  <a:cubicBezTo>
                    <a:pt x="32695" y="1307711"/>
                    <a:pt x="16830" y="1242373"/>
                    <a:pt x="1049" y="1029041"/>
                  </a:cubicBezTo>
                  <a:cubicBezTo>
                    <a:pt x="-20872" y="732970"/>
                    <a:pt x="308039" y="502749"/>
                    <a:pt x="297121" y="480828"/>
                  </a:cubicBezTo>
                  <a:cubicBezTo>
                    <a:pt x="286117" y="458906"/>
                    <a:pt x="319043" y="447903"/>
                    <a:pt x="329960" y="425981"/>
                  </a:cubicBezTo>
                  <a:cubicBezTo>
                    <a:pt x="340964" y="404059"/>
                    <a:pt x="329960" y="393056"/>
                    <a:pt x="308039" y="338294"/>
                  </a:cubicBezTo>
                  <a:cubicBezTo>
                    <a:pt x="286117" y="283447"/>
                    <a:pt x="329960" y="294365"/>
                    <a:pt x="351882" y="261526"/>
                  </a:cubicBezTo>
                  <a:cubicBezTo>
                    <a:pt x="373804" y="228600"/>
                    <a:pt x="362886" y="206679"/>
                    <a:pt x="351882" y="151831"/>
                  </a:cubicBezTo>
                  <a:cubicBezTo>
                    <a:pt x="340964" y="97070"/>
                    <a:pt x="427030" y="0"/>
                    <a:pt x="427030" y="0"/>
                  </a:cubicBezTo>
                  <a:cubicBezTo>
                    <a:pt x="427030" y="0"/>
                    <a:pt x="428651" y="206679"/>
                    <a:pt x="1152324" y="217682"/>
                  </a:cubicBezTo>
                  <a:cubicBezTo>
                    <a:pt x="1875996" y="228600"/>
                    <a:pt x="2085660" y="0"/>
                    <a:pt x="2085660" y="0"/>
                  </a:cubicBezTo>
                  <a:cubicBezTo>
                    <a:pt x="2214375" y="53823"/>
                    <a:pt x="2320572" y="662258"/>
                    <a:pt x="2374651" y="1039277"/>
                  </a:cubicBezTo>
                  <a:cubicBezTo>
                    <a:pt x="2382413" y="1093527"/>
                    <a:pt x="2389143" y="1142915"/>
                    <a:pt x="2394602" y="1185223"/>
                  </a:cubicBezTo>
                  <a:cubicBezTo>
                    <a:pt x="2403994" y="1256618"/>
                    <a:pt x="2409964" y="1307711"/>
                    <a:pt x="2412182" y="1327245"/>
                  </a:cubicBezTo>
                  <a:close/>
                </a:path>
              </a:pathLst>
            </a:custGeom>
            <a:solidFill>
              <a:srgbClr val="575A88"/>
            </a:solidFill>
            <a:ln w="8516" cap="flat">
              <a:noFill/>
              <a:prstDash val="solid"/>
              <a:miter/>
            </a:ln>
          </p:spPr>
          <p:txBody>
            <a:bodyPr rtlCol="0" anchor="ctr"/>
            <a:lstStyle/>
            <a:p>
              <a:endParaRPr lang="en-ID"/>
            </a:p>
          </p:txBody>
        </p:sp>
        <p:sp>
          <p:nvSpPr>
            <p:cNvPr id="48" name="Bentuk Bebas: Bentuk 47">
              <a:extLst>
                <a:ext uri="{FF2B5EF4-FFF2-40B4-BE49-F238E27FC236}">
                  <a16:creationId xmlns:a16="http://schemas.microsoft.com/office/drawing/2014/main" id="{E2C42EC8-8516-44ED-90E9-A744716C878A}"/>
                </a:ext>
              </a:extLst>
            </p:cNvPr>
            <p:cNvSpPr/>
            <p:nvPr/>
          </p:nvSpPr>
          <p:spPr>
            <a:xfrm>
              <a:off x="7080943" y="6440235"/>
              <a:ext cx="446492" cy="403389"/>
            </a:xfrm>
            <a:custGeom>
              <a:avLst/>
              <a:gdLst>
                <a:gd name="connsiteX0" fmla="*/ 446493 w 446492"/>
                <a:gd name="connsiteY0" fmla="*/ 234673 h 403389"/>
                <a:gd name="connsiteX1" fmla="*/ 23745 w 446492"/>
                <a:gd name="connsiteY1" fmla="*/ 361793 h 403389"/>
                <a:gd name="connsiteX2" fmla="*/ 304829 w 446492"/>
                <a:gd name="connsiteY2" fmla="*/ 0 h 403389"/>
              </a:gdLst>
              <a:ahLst/>
              <a:cxnLst>
                <a:cxn ang="0">
                  <a:pos x="connsiteX0" y="connsiteY0"/>
                </a:cxn>
                <a:cxn ang="0">
                  <a:pos x="connsiteX1" y="connsiteY1"/>
                </a:cxn>
                <a:cxn ang="0">
                  <a:pos x="connsiteX2" y="connsiteY2"/>
                </a:cxn>
              </a:cxnLst>
              <a:rect l="l" t="t" r="r" b="b"/>
              <a:pathLst>
                <a:path w="446492" h="403389">
                  <a:moveTo>
                    <a:pt x="446493" y="234673"/>
                  </a:moveTo>
                  <a:cubicBezTo>
                    <a:pt x="446493" y="234673"/>
                    <a:pt x="148229" y="504370"/>
                    <a:pt x="23745" y="361793"/>
                  </a:cubicBezTo>
                  <a:cubicBezTo>
                    <a:pt x="-100748" y="219217"/>
                    <a:pt x="304829" y="0"/>
                    <a:pt x="304829" y="0"/>
                  </a:cubicBezTo>
                  <a:close/>
                </a:path>
              </a:pathLst>
            </a:custGeom>
            <a:solidFill>
              <a:srgbClr val="FFB9B9"/>
            </a:solidFill>
            <a:ln w="8516" cap="flat">
              <a:noFill/>
              <a:prstDash val="solid"/>
              <a:miter/>
            </a:ln>
          </p:spPr>
          <p:txBody>
            <a:bodyPr rtlCol="0" anchor="ctr"/>
            <a:lstStyle/>
            <a:p>
              <a:endParaRPr lang="en-ID"/>
            </a:p>
          </p:txBody>
        </p:sp>
        <p:sp>
          <p:nvSpPr>
            <p:cNvPr id="49" name="Bentuk Bebas: Bentuk 48">
              <a:extLst>
                <a:ext uri="{FF2B5EF4-FFF2-40B4-BE49-F238E27FC236}">
                  <a16:creationId xmlns:a16="http://schemas.microsoft.com/office/drawing/2014/main" id="{F0C7D3CB-DBD4-4D8D-A19A-B30859A89E91}"/>
                </a:ext>
              </a:extLst>
            </p:cNvPr>
            <p:cNvSpPr/>
            <p:nvPr/>
          </p:nvSpPr>
          <p:spPr>
            <a:xfrm>
              <a:off x="7105899" y="3461457"/>
              <a:ext cx="843434" cy="3393217"/>
            </a:xfrm>
            <a:custGeom>
              <a:avLst/>
              <a:gdLst>
                <a:gd name="connsiteX0" fmla="*/ 833281 w 843434"/>
                <a:gd name="connsiteY0" fmla="*/ 2129861 h 3393217"/>
                <a:gd name="connsiteX1" fmla="*/ 613978 w 843434"/>
                <a:gd name="connsiteY1" fmla="*/ 3281135 h 3393217"/>
                <a:gd name="connsiteX2" fmla="*/ 393652 w 843434"/>
                <a:gd name="connsiteY2" fmla="*/ 3392962 h 3393217"/>
                <a:gd name="connsiteX3" fmla="*/ 393397 w 843434"/>
                <a:gd name="connsiteY3" fmla="*/ 3393217 h 3393217"/>
                <a:gd name="connsiteX4" fmla="*/ 378384 w 843434"/>
                <a:gd name="connsiteY4" fmla="*/ 3393217 h 3393217"/>
                <a:gd name="connsiteX5" fmla="*/ 315945 w 843434"/>
                <a:gd name="connsiteY5" fmla="*/ 3294357 h 3393217"/>
                <a:gd name="connsiteX6" fmla="*/ 162920 w 843434"/>
                <a:gd name="connsiteY6" fmla="*/ 3052109 h 3393217"/>
                <a:gd name="connsiteX7" fmla="*/ 120612 w 843434"/>
                <a:gd name="connsiteY7" fmla="*/ 2985064 h 3393217"/>
                <a:gd name="connsiteX8" fmla="*/ 227380 w 843434"/>
                <a:gd name="connsiteY8" fmla="*/ 2618664 h 3393217"/>
                <a:gd name="connsiteX9" fmla="*/ 278559 w 843434"/>
                <a:gd name="connsiteY9" fmla="*/ 2064224 h 3393217"/>
                <a:gd name="connsiteX10" fmla="*/ 261499 w 843434"/>
                <a:gd name="connsiteY10" fmla="*/ 1893627 h 3393217"/>
                <a:gd name="connsiteX11" fmla="*/ 150611 w 843434"/>
                <a:gd name="connsiteY11" fmla="*/ 1313597 h 3393217"/>
                <a:gd name="connsiteX12" fmla="*/ 0 w 843434"/>
                <a:gd name="connsiteY12" fmla="*/ 386530 h 3393217"/>
                <a:gd name="connsiteX13" fmla="*/ 175459 w 843434"/>
                <a:gd name="connsiteY13" fmla="*/ 2772 h 3393217"/>
                <a:gd name="connsiteX14" fmla="*/ 355328 w 843434"/>
                <a:gd name="connsiteY14" fmla="*/ 0 h 3393217"/>
                <a:gd name="connsiteX15" fmla="*/ 526292 w 843434"/>
                <a:gd name="connsiteY15" fmla="*/ 342602 h 3393217"/>
                <a:gd name="connsiteX16" fmla="*/ 833281 w 843434"/>
                <a:gd name="connsiteY16" fmla="*/ 2129861 h 339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43434" h="3393217">
                  <a:moveTo>
                    <a:pt x="833281" y="2129861"/>
                  </a:moveTo>
                  <a:cubicBezTo>
                    <a:pt x="756512" y="2711000"/>
                    <a:pt x="701750" y="3292139"/>
                    <a:pt x="613978" y="3281135"/>
                  </a:cubicBezTo>
                  <a:cubicBezTo>
                    <a:pt x="540110" y="3271838"/>
                    <a:pt x="427345" y="3363789"/>
                    <a:pt x="393652" y="3392962"/>
                  </a:cubicBezTo>
                  <a:lnTo>
                    <a:pt x="393397" y="3393217"/>
                  </a:lnTo>
                  <a:lnTo>
                    <a:pt x="378384" y="3393217"/>
                  </a:lnTo>
                  <a:lnTo>
                    <a:pt x="315945" y="3294357"/>
                  </a:lnTo>
                  <a:lnTo>
                    <a:pt x="162920" y="3052109"/>
                  </a:lnTo>
                  <a:lnTo>
                    <a:pt x="120612" y="2985064"/>
                  </a:lnTo>
                  <a:cubicBezTo>
                    <a:pt x="120612" y="2985064"/>
                    <a:pt x="214321" y="2735992"/>
                    <a:pt x="227380" y="2618664"/>
                  </a:cubicBezTo>
                  <a:cubicBezTo>
                    <a:pt x="234264" y="2556780"/>
                    <a:pt x="321720" y="2291374"/>
                    <a:pt x="278559" y="2064224"/>
                  </a:cubicBezTo>
                  <a:cubicBezTo>
                    <a:pt x="267087" y="2004037"/>
                    <a:pt x="275650" y="1950913"/>
                    <a:pt x="261499" y="1893627"/>
                  </a:cubicBezTo>
                  <a:cubicBezTo>
                    <a:pt x="217101" y="1713912"/>
                    <a:pt x="167543" y="1497944"/>
                    <a:pt x="150611" y="1313597"/>
                  </a:cubicBezTo>
                  <a:lnTo>
                    <a:pt x="0" y="386530"/>
                  </a:lnTo>
                  <a:lnTo>
                    <a:pt x="175459" y="2772"/>
                  </a:lnTo>
                  <a:lnTo>
                    <a:pt x="355328" y="0"/>
                  </a:lnTo>
                  <a:cubicBezTo>
                    <a:pt x="355328" y="0"/>
                    <a:pt x="526292" y="309762"/>
                    <a:pt x="526292" y="342602"/>
                  </a:cubicBezTo>
                  <a:cubicBezTo>
                    <a:pt x="526292" y="375527"/>
                    <a:pt x="910050" y="1548722"/>
                    <a:pt x="833281" y="2129861"/>
                  </a:cubicBezTo>
                  <a:close/>
                </a:path>
              </a:pathLst>
            </a:custGeom>
            <a:solidFill>
              <a:srgbClr val="FFB506"/>
            </a:solidFill>
            <a:ln w="8516" cap="flat">
              <a:noFill/>
              <a:prstDash val="solid"/>
              <a:miter/>
            </a:ln>
          </p:spPr>
          <p:txBody>
            <a:bodyPr rtlCol="0" anchor="ctr"/>
            <a:lstStyle/>
            <a:p>
              <a:endParaRPr lang="en-ID"/>
            </a:p>
          </p:txBody>
        </p:sp>
        <p:sp>
          <p:nvSpPr>
            <p:cNvPr id="50" name="Bentuk Bebas: Bentuk 49">
              <a:extLst>
                <a:ext uri="{FF2B5EF4-FFF2-40B4-BE49-F238E27FC236}">
                  <a16:creationId xmlns:a16="http://schemas.microsoft.com/office/drawing/2014/main" id="{78FDFFF4-15B9-466B-882F-8BD83DA0F7A8}"/>
                </a:ext>
              </a:extLst>
            </p:cNvPr>
            <p:cNvSpPr/>
            <p:nvPr/>
          </p:nvSpPr>
          <p:spPr>
            <a:xfrm>
              <a:off x="6952388" y="1310457"/>
              <a:ext cx="429300" cy="290556"/>
            </a:xfrm>
            <a:custGeom>
              <a:avLst/>
              <a:gdLst>
                <a:gd name="connsiteX0" fmla="*/ 0 w 429300"/>
                <a:gd name="connsiteY0" fmla="*/ 15654 h 290556"/>
                <a:gd name="connsiteX1" fmla="*/ 427619 w 429300"/>
                <a:gd name="connsiteY1" fmla="*/ 125297 h 290556"/>
                <a:gd name="connsiteX2" fmla="*/ 0 w 429300"/>
                <a:gd name="connsiteY2" fmla="*/ 289761 h 290556"/>
              </a:gdLst>
              <a:ahLst/>
              <a:cxnLst>
                <a:cxn ang="0">
                  <a:pos x="connsiteX0" y="connsiteY0"/>
                </a:cxn>
                <a:cxn ang="0">
                  <a:pos x="connsiteX1" y="connsiteY1"/>
                </a:cxn>
                <a:cxn ang="0">
                  <a:pos x="connsiteX2" y="connsiteY2"/>
                </a:cxn>
              </a:cxnLst>
              <a:rect l="l" t="t" r="r" b="b"/>
              <a:pathLst>
                <a:path w="429300" h="290556">
                  <a:moveTo>
                    <a:pt x="0" y="15654"/>
                  </a:moveTo>
                  <a:cubicBezTo>
                    <a:pt x="0" y="15654"/>
                    <a:pt x="394719" y="-61098"/>
                    <a:pt x="427619" y="125297"/>
                  </a:cubicBezTo>
                  <a:cubicBezTo>
                    <a:pt x="460509" y="311691"/>
                    <a:pt x="0" y="289761"/>
                    <a:pt x="0" y="289761"/>
                  </a:cubicBezTo>
                  <a:close/>
                </a:path>
              </a:pathLst>
            </a:custGeom>
            <a:solidFill>
              <a:srgbClr val="FFB9B9"/>
            </a:solidFill>
            <a:ln w="8516" cap="flat">
              <a:noFill/>
              <a:prstDash val="solid"/>
              <a:miter/>
            </a:ln>
          </p:spPr>
          <p:txBody>
            <a:bodyPr rtlCol="0" anchor="ctr"/>
            <a:lstStyle/>
            <a:p>
              <a:endParaRPr lang="en-ID"/>
            </a:p>
          </p:txBody>
        </p:sp>
        <p:sp>
          <p:nvSpPr>
            <p:cNvPr id="51" name="Bentuk Bebas: Bentuk 50">
              <a:extLst>
                <a:ext uri="{FF2B5EF4-FFF2-40B4-BE49-F238E27FC236}">
                  <a16:creationId xmlns:a16="http://schemas.microsoft.com/office/drawing/2014/main" id="{186A59CA-1AC8-4AD5-9A1D-8585C806299F}"/>
                </a:ext>
              </a:extLst>
            </p:cNvPr>
            <p:cNvSpPr/>
            <p:nvPr/>
          </p:nvSpPr>
          <p:spPr>
            <a:xfrm>
              <a:off x="5566022" y="1519824"/>
              <a:ext cx="1509647" cy="1548500"/>
            </a:xfrm>
            <a:custGeom>
              <a:avLst/>
              <a:gdLst>
                <a:gd name="connsiteX0" fmla="*/ 543889 w 1509647"/>
                <a:gd name="connsiteY0" fmla="*/ 182274 h 1548500"/>
                <a:gd name="connsiteX1" fmla="*/ 901085 w 1509647"/>
                <a:gd name="connsiteY1" fmla="*/ 0 h 1548500"/>
                <a:gd name="connsiteX2" fmla="*/ 918025 w 1509647"/>
                <a:gd name="connsiteY2" fmla="*/ 0 h 1548500"/>
                <a:gd name="connsiteX3" fmla="*/ 1509647 w 1509647"/>
                <a:gd name="connsiteY3" fmla="*/ 660390 h 1548500"/>
                <a:gd name="connsiteX4" fmla="*/ 1509647 w 1509647"/>
                <a:gd name="connsiteY4" fmla="*/ 660390 h 1548500"/>
                <a:gd name="connsiteX5" fmla="*/ 1400166 w 1509647"/>
                <a:gd name="connsiteY5" fmla="*/ 660390 h 1548500"/>
                <a:gd name="connsiteX6" fmla="*/ 1382484 w 1509647"/>
                <a:gd name="connsiteY6" fmla="*/ 525806 h 1548500"/>
                <a:gd name="connsiteX7" fmla="*/ 1356562 w 1509647"/>
                <a:gd name="connsiteY7" fmla="*/ 660390 h 1548500"/>
                <a:gd name="connsiteX8" fmla="*/ 707219 w 1509647"/>
                <a:gd name="connsiteY8" fmla="*/ 660390 h 1548500"/>
                <a:gd name="connsiteX9" fmla="*/ 652824 w 1509647"/>
                <a:gd name="connsiteY9" fmla="*/ 546525 h 1548500"/>
                <a:gd name="connsiteX10" fmla="*/ 666420 w 1509647"/>
                <a:gd name="connsiteY10" fmla="*/ 660390 h 1548500"/>
                <a:gd name="connsiteX11" fmla="*/ 538677 w 1509647"/>
                <a:gd name="connsiteY11" fmla="*/ 660390 h 1548500"/>
                <a:gd name="connsiteX12" fmla="*/ 795622 w 1509647"/>
                <a:gd name="connsiteY12" fmla="*/ 1548501 h 1548500"/>
                <a:gd name="connsiteX13" fmla="*/ 578017 w 1509647"/>
                <a:gd name="connsiteY13" fmla="*/ 1548501 h 1548500"/>
                <a:gd name="connsiteX14" fmla="*/ 469210 w 1509647"/>
                <a:gd name="connsiteY14" fmla="*/ 1320779 h 1548500"/>
                <a:gd name="connsiteX15" fmla="*/ 496412 w 1509647"/>
                <a:gd name="connsiteY15" fmla="*/ 1548501 h 1548500"/>
                <a:gd name="connsiteX16" fmla="*/ 81596 w 1509647"/>
                <a:gd name="connsiteY16" fmla="*/ 1548501 h 1548500"/>
                <a:gd name="connsiteX17" fmla="*/ 0 w 1509647"/>
                <a:gd name="connsiteY17" fmla="*/ 1024742 h 1548500"/>
                <a:gd name="connsiteX18" fmla="*/ 543889 w 1509647"/>
                <a:gd name="connsiteY18" fmla="*/ 182274 h 154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509647" h="1548500">
                  <a:moveTo>
                    <a:pt x="543889" y="182274"/>
                  </a:moveTo>
                  <a:cubicBezTo>
                    <a:pt x="630561" y="70687"/>
                    <a:pt x="758389" y="0"/>
                    <a:pt x="901085" y="0"/>
                  </a:cubicBezTo>
                  <a:lnTo>
                    <a:pt x="918025" y="0"/>
                  </a:lnTo>
                  <a:cubicBezTo>
                    <a:pt x="1244769" y="0"/>
                    <a:pt x="1509647" y="295662"/>
                    <a:pt x="1509647" y="660390"/>
                  </a:cubicBezTo>
                  <a:lnTo>
                    <a:pt x="1509647" y="660390"/>
                  </a:lnTo>
                  <a:lnTo>
                    <a:pt x="1400166" y="660390"/>
                  </a:lnTo>
                  <a:lnTo>
                    <a:pt x="1382484" y="525806"/>
                  </a:lnTo>
                  <a:lnTo>
                    <a:pt x="1356562" y="660390"/>
                  </a:lnTo>
                  <a:lnTo>
                    <a:pt x="707219" y="660390"/>
                  </a:lnTo>
                  <a:lnTo>
                    <a:pt x="652824" y="546525"/>
                  </a:lnTo>
                  <a:lnTo>
                    <a:pt x="666420" y="660390"/>
                  </a:lnTo>
                  <a:lnTo>
                    <a:pt x="538677" y="660390"/>
                  </a:lnTo>
                  <a:cubicBezTo>
                    <a:pt x="479071" y="956427"/>
                    <a:pt x="564719" y="1252464"/>
                    <a:pt x="795622" y="1548501"/>
                  </a:cubicBezTo>
                  <a:lnTo>
                    <a:pt x="578017" y="1548501"/>
                  </a:lnTo>
                  <a:lnTo>
                    <a:pt x="469210" y="1320779"/>
                  </a:lnTo>
                  <a:lnTo>
                    <a:pt x="496412" y="1548501"/>
                  </a:lnTo>
                  <a:lnTo>
                    <a:pt x="81596" y="1548501"/>
                  </a:lnTo>
                  <a:lnTo>
                    <a:pt x="0" y="1024742"/>
                  </a:lnTo>
                  <a:cubicBezTo>
                    <a:pt x="0" y="632497"/>
                    <a:pt x="227901" y="299876"/>
                    <a:pt x="543889" y="182274"/>
                  </a:cubicBezTo>
                  <a:close/>
                </a:path>
              </a:pathLst>
            </a:custGeom>
            <a:solidFill>
              <a:srgbClr val="2F2E41"/>
            </a:solidFill>
            <a:ln w="8516" cap="flat">
              <a:noFill/>
              <a:prstDash val="solid"/>
              <a:miter/>
            </a:ln>
          </p:spPr>
          <p:txBody>
            <a:bodyPr rtlCol="0" anchor="ctr"/>
            <a:lstStyle/>
            <a:p>
              <a:endParaRPr lang="en-ID"/>
            </a:p>
          </p:txBody>
        </p:sp>
        <p:sp>
          <p:nvSpPr>
            <p:cNvPr id="52" name="Bentuk Bebas: Bentuk 51">
              <a:extLst>
                <a:ext uri="{FF2B5EF4-FFF2-40B4-BE49-F238E27FC236}">
                  <a16:creationId xmlns:a16="http://schemas.microsoft.com/office/drawing/2014/main" id="{8C4F70A5-46E9-4E74-AD5A-2717DF0FCCA1}"/>
                </a:ext>
              </a:extLst>
            </p:cNvPr>
            <p:cNvSpPr/>
            <p:nvPr/>
          </p:nvSpPr>
          <p:spPr>
            <a:xfrm>
              <a:off x="5178654" y="1293212"/>
              <a:ext cx="1854137" cy="2258696"/>
            </a:xfrm>
            <a:custGeom>
              <a:avLst/>
              <a:gdLst>
                <a:gd name="connsiteX0" fmla="*/ 183871 w 1854137"/>
                <a:gd name="connsiteY0" fmla="*/ 2258696 h 2258696"/>
                <a:gd name="connsiteX1" fmla="*/ 8438 w 1854137"/>
                <a:gd name="connsiteY1" fmla="*/ 1370568 h 2258696"/>
                <a:gd name="connsiteX2" fmla="*/ 260623 w 1854137"/>
                <a:gd name="connsiteY2" fmla="*/ 153503 h 2258696"/>
                <a:gd name="connsiteX3" fmla="*/ 1839515 w 1854137"/>
                <a:gd name="connsiteY3" fmla="*/ 0 h 2258696"/>
                <a:gd name="connsiteX4" fmla="*/ 1839515 w 1854137"/>
                <a:gd name="connsiteY4" fmla="*/ 405688 h 2258696"/>
                <a:gd name="connsiteX5" fmla="*/ 1642160 w 1854137"/>
                <a:gd name="connsiteY5" fmla="*/ 416658 h 2258696"/>
                <a:gd name="connsiteX6" fmla="*/ 808854 w 1854137"/>
                <a:gd name="connsiteY6" fmla="*/ 657873 h 2258696"/>
                <a:gd name="connsiteX7" fmla="*/ 721132 w 1854137"/>
                <a:gd name="connsiteY7" fmla="*/ 855237 h 2258696"/>
                <a:gd name="connsiteX8" fmla="*/ 633420 w 1854137"/>
                <a:gd name="connsiteY8" fmla="*/ 1151283 h 2258696"/>
                <a:gd name="connsiteX9" fmla="*/ 611490 w 1854137"/>
                <a:gd name="connsiteY9" fmla="*/ 1469250 h 2258696"/>
                <a:gd name="connsiteX10" fmla="*/ 633420 w 1854137"/>
                <a:gd name="connsiteY10" fmla="*/ 1655653 h 2258696"/>
                <a:gd name="connsiteX11" fmla="*/ 622451 w 1854137"/>
                <a:gd name="connsiteY11" fmla="*/ 1984589 h 2258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4137" h="2258696">
                  <a:moveTo>
                    <a:pt x="183871" y="2258696"/>
                  </a:moveTo>
                  <a:cubicBezTo>
                    <a:pt x="183871" y="2258696"/>
                    <a:pt x="-46384" y="1853008"/>
                    <a:pt x="8438" y="1370568"/>
                  </a:cubicBezTo>
                  <a:cubicBezTo>
                    <a:pt x="63259" y="888128"/>
                    <a:pt x="-13492" y="219294"/>
                    <a:pt x="260623" y="153503"/>
                  </a:cubicBezTo>
                  <a:cubicBezTo>
                    <a:pt x="534738" y="87721"/>
                    <a:pt x="1839515" y="0"/>
                    <a:pt x="1839515" y="0"/>
                  </a:cubicBezTo>
                  <a:cubicBezTo>
                    <a:pt x="1839515" y="0"/>
                    <a:pt x="1872415" y="361836"/>
                    <a:pt x="1839515" y="405688"/>
                  </a:cubicBezTo>
                  <a:cubicBezTo>
                    <a:pt x="1806624" y="449549"/>
                    <a:pt x="1707942" y="394727"/>
                    <a:pt x="1642160" y="416658"/>
                  </a:cubicBezTo>
                  <a:cubicBezTo>
                    <a:pt x="1576369" y="438588"/>
                    <a:pt x="896566" y="460510"/>
                    <a:pt x="808854" y="657873"/>
                  </a:cubicBezTo>
                  <a:lnTo>
                    <a:pt x="721132" y="855237"/>
                  </a:lnTo>
                  <a:cubicBezTo>
                    <a:pt x="721132" y="855237"/>
                    <a:pt x="743063" y="1107422"/>
                    <a:pt x="633420" y="1151283"/>
                  </a:cubicBezTo>
                  <a:cubicBezTo>
                    <a:pt x="523769" y="1195135"/>
                    <a:pt x="622451" y="1447320"/>
                    <a:pt x="611490" y="1469250"/>
                  </a:cubicBezTo>
                  <a:cubicBezTo>
                    <a:pt x="600529" y="1491180"/>
                    <a:pt x="633420" y="1655653"/>
                    <a:pt x="633420" y="1655653"/>
                  </a:cubicBezTo>
                  <a:lnTo>
                    <a:pt x="622451" y="1984589"/>
                  </a:lnTo>
                  <a:close/>
                </a:path>
              </a:pathLst>
            </a:custGeom>
            <a:solidFill>
              <a:srgbClr val="FFB506"/>
            </a:solidFill>
            <a:ln w="8516" cap="flat">
              <a:noFill/>
              <a:prstDash val="solid"/>
              <a:miter/>
            </a:ln>
          </p:spPr>
          <p:txBody>
            <a:bodyPr rtlCol="0" anchor="ctr"/>
            <a:lstStyle/>
            <a:p>
              <a:endParaRPr lang="en-ID"/>
            </a:p>
          </p:txBody>
        </p:sp>
        <p:sp>
          <p:nvSpPr>
            <p:cNvPr id="53" name="Bentuk Bebas: Bentuk 52">
              <a:extLst>
                <a:ext uri="{FF2B5EF4-FFF2-40B4-BE49-F238E27FC236}">
                  <a16:creationId xmlns:a16="http://schemas.microsoft.com/office/drawing/2014/main" id="{17B39B4C-4730-442B-99E0-935CB48C9CAC}"/>
                </a:ext>
              </a:extLst>
            </p:cNvPr>
            <p:cNvSpPr/>
            <p:nvPr/>
          </p:nvSpPr>
          <p:spPr>
            <a:xfrm>
              <a:off x="7163167" y="2349"/>
              <a:ext cx="1399723" cy="1516012"/>
            </a:xfrm>
            <a:custGeom>
              <a:avLst/>
              <a:gdLst>
                <a:gd name="connsiteX0" fmla="*/ 119658 w 1399723"/>
                <a:gd name="connsiteY0" fmla="*/ 1090104 h 1516012"/>
                <a:gd name="connsiteX1" fmla="*/ 309618 w 1399723"/>
                <a:gd name="connsiteY1" fmla="*/ 119193 h 1516012"/>
                <a:gd name="connsiteX2" fmla="*/ 1280528 w 1399723"/>
                <a:gd name="connsiteY2" fmla="*/ 309147 h 1516012"/>
                <a:gd name="connsiteX3" fmla="*/ 1090577 w 1399723"/>
                <a:gd name="connsiteY3" fmla="*/ 1280064 h 1516012"/>
                <a:gd name="connsiteX4" fmla="*/ 444245 w 1399723"/>
                <a:gd name="connsiteY4" fmla="*/ 1350717 h 1516012"/>
                <a:gd name="connsiteX5" fmla="*/ 165293 w 1399723"/>
                <a:gd name="connsiteY5" fmla="*/ 1507564 h 1516012"/>
                <a:gd name="connsiteX6" fmla="*/ 8446 w 1399723"/>
                <a:gd name="connsiteY6" fmla="*/ 1228621 h 1516012"/>
                <a:gd name="connsiteX7" fmla="*/ 119658 w 1399723"/>
                <a:gd name="connsiteY7" fmla="*/ 1090104 h 1516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9723" h="1516012">
                  <a:moveTo>
                    <a:pt x="119658" y="1090104"/>
                  </a:moveTo>
                  <a:cubicBezTo>
                    <a:pt x="-95994" y="769544"/>
                    <a:pt x="-10951" y="334849"/>
                    <a:pt x="309618" y="119193"/>
                  </a:cubicBezTo>
                  <a:cubicBezTo>
                    <a:pt x="630178" y="-96463"/>
                    <a:pt x="1064877" y="-11417"/>
                    <a:pt x="1280528" y="309147"/>
                  </a:cubicBezTo>
                  <a:cubicBezTo>
                    <a:pt x="1496189" y="629714"/>
                    <a:pt x="1411137" y="1064404"/>
                    <a:pt x="1090577" y="1280064"/>
                  </a:cubicBezTo>
                  <a:cubicBezTo>
                    <a:pt x="899833" y="1408387"/>
                    <a:pt x="658207" y="1434796"/>
                    <a:pt x="444245" y="1350717"/>
                  </a:cubicBezTo>
                  <a:cubicBezTo>
                    <a:pt x="410526" y="1471056"/>
                    <a:pt x="285641" y="1541282"/>
                    <a:pt x="165293" y="1507564"/>
                  </a:cubicBezTo>
                  <a:cubicBezTo>
                    <a:pt x="44954" y="1473845"/>
                    <a:pt x="-25264" y="1348960"/>
                    <a:pt x="8446" y="1228621"/>
                  </a:cubicBezTo>
                  <a:cubicBezTo>
                    <a:pt x="25088" y="1169219"/>
                    <a:pt x="65263" y="1119191"/>
                    <a:pt x="119658" y="1090104"/>
                  </a:cubicBezTo>
                  <a:close/>
                </a:path>
              </a:pathLst>
            </a:custGeom>
            <a:solidFill>
              <a:srgbClr val="3F3D56"/>
            </a:solidFill>
            <a:ln w="8516" cap="flat">
              <a:noFill/>
              <a:prstDash val="solid"/>
              <a:miter/>
            </a:ln>
          </p:spPr>
          <p:txBody>
            <a:bodyPr rtlCol="0" anchor="ctr"/>
            <a:lstStyle/>
            <a:p>
              <a:endParaRPr lang="en-ID"/>
            </a:p>
          </p:txBody>
        </p:sp>
        <p:sp>
          <p:nvSpPr>
            <p:cNvPr id="54" name="Bentuk Bebas: Bentuk 53">
              <a:extLst>
                <a:ext uri="{FF2B5EF4-FFF2-40B4-BE49-F238E27FC236}">
                  <a16:creationId xmlns:a16="http://schemas.microsoft.com/office/drawing/2014/main" id="{33BCA059-F35B-4A87-ABA6-DEF6EA0304D9}"/>
                </a:ext>
              </a:extLst>
            </p:cNvPr>
            <p:cNvSpPr/>
            <p:nvPr/>
          </p:nvSpPr>
          <p:spPr>
            <a:xfrm>
              <a:off x="7507562" y="605045"/>
              <a:ext cx="161911" cy="161911"/>
            </a:xfrm>
            <a:custGeom>
              <a:avLst/>
              <a:gdLst>
                <a:gd name="connsiteX0" fmla="*/ 161911 w 161911"/>
                <a:gd name="connsiteY0" fmla="*/ 80956 h 161911"/>
                <a:gd name="connsiteX1" fmla="*/ 80956 w 161911"/>
                <a:gd name="connsiteY1" fmla="*/ 161912 h 161911"/>
                <a:gd name="connsiteX2" fmla="*/ 0 w 161911"/>
                <a:gd name="connsiteY2" fmla="*/ 80956 h 161911"/>
                <a:gd name="connsiteX3" fmla="*/ 80956 w 161911"/>
                <a:gd name="connsiteY3" fmla="*/ 0 h 161911"/>
                <a:gd name="connsiteX4" fmla="*/ 161911 w 161911"/>
                <a:gd name="connsiteY4" fmla="*/ 80956 h 161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11" h="161911">
                  <a:moveTo>
                    <a:pt x="161911" y="80956"/>
                  </a:moveTo>
                  <a:cubicBezTo>
                    <a:pt x="161911" y="125666"/>
                    <a:pt x="125666" y="161912"/>
                    <a:pt x="80956" y="161912"/>
                  </a:cubicBezTo>
                  <a:cubicBezTo>
                    <a:pt x="36245" y="161912"/>
                    <a:pt x="0" y="125666"/>
                    <a:pt x="0" y="80956"/>
                  </a:cubicBezTo>
                  <a:cubicBezTo>
                    <a:pt x="0" y="36245"/>
                    <a:pt x="36245" y="0"/>
                    <a:pt x="80956" y="0"/>
                  </a:cubicBezTo>
                  <a:cubicBezTo>
                    <a:pt x="125666" y="0"/>
                    <a:pt x="161911" y="36245"/>
                    <a:pt x="161911" y="80956"/>
                  </a:cubicBezTo>
                  <a:close/>
                </a:path>
              </a:pathLst>
            </a:custGeom>
            <a:solidFill>
              <a:srgbClr val="FFB506"/>
            </a:solidFill>
            <a:ln w="8516" cap="flat">
              <a:noFill/>
              <a:prstDash val="solid"/>
              <a:miter/>
            </a:ln>
          </p:spPr>
          <p:txBody>
            <a:bodyPr rtlCol="0" anchor="ctr"/>
            <a:lstStyle/>
            <a:p>
              <a:endParaRPr lang="en-ID"/>
            </a:p>
          </p:txBody>
        </p:sp>
        <p:sp>
          <p:nvSpPr>
            <p:cNvPr id="55" name="Bentuk Bebas: Bentuk 54">
              <a:extLst>
                <a:ext uri="{FF2B5EF4-FFF2-40B4-BE49-F238E27FC236}">
                  <a16:creationId xmlns:a16="http://schemas.microsoft.com/office/drawing/2014/main" id="{C5DC5323-C362-416D-81F6-E960C97F2FAA}"/>
                </a:ext>
              </a:extLst>
            </p:cNvPr>
            <p:cNvSpPr/>
            <p:nvPr/>
          </p:nvSpPr>
          <p:spPr>
            <a:xfrm>
              <a:off x="7783767" y="605045"/>
              <a:ext cx="161911" cy="161911"/>
            </a:xfrm>
            <a:custGeom>
              <a:avLst/>
              <a:gdLst>
                <a:gd name="connsiteX0" fmla="*/ 161912 w 161911"/>
                <a:gd name="connsiteY0" fmla="*/ 80956 h 161911"/>
                <a:gd name="connsiteX1" fmla="*/ 80956 w 161911"/>
                <a:gd name="connsiteY1" fmla="*/ 161912 h 161911"/>
                <a:gd name="connsiteX2" fmla="*/ 0 w 161911"/>
                <a:gd name="connsiteY2" fmla="*/ 80956 h 161911"/>
                <a:gd name="connsiteX3" fmla="*/ 80956 w 161911"/>
                <a:gd name="connsiteY3" fmla="*/ 0 h 161911"/>
                <a:gd name="connsiteX4" fmla="*/ 161912 w 161911"/>
                <a:gd name="connsiteY4" fmla="*/ 80956 h 161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11" h="161911">
                  <a:moveTo>
                    <a:pt x="161912" y="80956"/>
                  </a:moveTo>
                  <a:cubicBezTo>
                    <a:pt x="161912" y="125666"/>
                    <a:pt x="125667" y="161912"/>
                    <a:pt x="80956" y="161912"/>
                  </a:cubicBezTo>
                  <a:cubicBezTo>
                    <a:pt x="36245" y="161912"/>
                    <a:pt x="0" y="125666"/>
                    <a:pt x="0" y="80956"/>
                  </a:cubicBezTo>
                  <a:cubicBezTo>
                    <a:pt x="0" y="36245"/>
                    <a:pt x="36245" y="0"/>
                    <a:pt x="80956" y="0"/>
                  </a:cubicBezTo>
                  <a:cubicBezTo>
                    <a:pt x="125666" y="0"/>
                    <a:pt x="161912" y="36245"/>
                    <a:pt x="161912" y="80956"/>
                  </a:cubicBezTo>
                  <a:close/>
                </a:path>
              </a:pathLst>
            </a:custGeom>
            <a:solidFill>
              <a:srgbClr val="FFB506"/>
            </a:solidFill>
            <a:ln w="8516" cap="flat">
              <a:noFill/>
              <a:prstDash val="solid"/>
              <a:miter/>
            </a:ln>
          </p:spPr>
          <p:txBody>
            <a:bodyPr rtlCol="0" anchor="ctr"/>
            <a:lstStyle/>
            <a:p>
              <a:endParaRPr lang="en-ID"/>
            </a:p>
          </p:txBody>
        </p:sp>
        <p:sp>
          <p:nvSpPr>
            <p:cNvPr id="56" name="Bentuk Bebas: Bentuk 55">
              <a:extLst>
                <a:ext uri="{FF2B5EF4-FFF2-40B4-BE49-F238E27FC236}">
                  <a16:creationId xmlns:a16="http://schemas.microsoft.com/office/drawing/2014/main" id="{CAEE8C83-880F-4F10-9E0E-1B1ABC0EB7F2}"/>
                </a:ext>
              </a:extLst>
            </p:cNvPr>
            <p:cNvSpPr/>
            <p:nvPr/>
          </p:nvSpPr>
          <p:spPr>
            <a:xfrm>
              <a:off x="8059972" y="605045"/>
              <a:ext cx="161911" cy="161911"/>
            </a:xfrm>
            <a:custGeom>
              <a:avLst/>
              <a:gdLst>
                <a:gd name="connsiteX0" fmla="*/ 161912 w 161911"/>
                <a:gd name="connsiteY0" fmla="*/ 80956 h 161911"/>
                <a:gd name="connsiteX1" fmla="*/ 80956 w 161911"/>
                <a:gd name="connsiteY1" fmla="*/ 161912 h 161911"/>
                <a:gd name="connsiteX2" fmla="*/ 0 w 161911"/>
                <a:gd name="connsiteY2" fmla="*/ 80956 h 161911"/>
                <a:gd name="connsiteX3" fmla="*/ 80956 w 161911"/>
                <a:gd name="connsiteY3" fmla="*/ 0 h 161911"/>
                <a:gd name="connsiteX4" fmla="*/ 161912 w 161911"/>
                <a:gd name="connsiteY4" fmla="*/ 80956 h 161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11" h="161911">
                  <a:moveTo>
                    <a:pt x="161912" y="80956"/>
                  </a:moveTo>
                  <a:cubicBezTo>
                    <a:pt x="161912" y="125666"/>
                    <a:pt x="125666" y="161912"/>
                    <a:pt x="80956" y="161912"/>
                  </a:cubicBezTo>
                  <a:cubicBezTo>
                    <a:pt x="36245" y="161912"/>
                    <a:pt x="0" y="125666"/>
                    <a:pt x="0" y="80956"/>
                  </a:cubicBezTo>
                  <a:cubicBezTo>
                    <a:pt x="0" y="36245"/>
                    <a:pt x="36245" y="0"/>
                    <a:pt x="80956" y="0"/>
                  </a:cubicBezTo>
                  <a:cubicBezTo>
                    <a:pt x="125666" y="0"/>
                    <a:pt x="161912" y="36245"/>
                    <a:pt x="161912" y="80956"/>
                  </a:cubicBezTo>
                  <a:close/>
                </a:path>
              </a:pathLst>
            </a:custGeom>
            <a:solidFill>
              <a:srgbClr val="FFB506"/>
            </a:solidFill>
            <a:ln w="8516" cap="flat">
              <a:noFill/>
              <a:prstDash val="solid"/>
              <a:miter/>
            </a:ln>
          </p:spPr>
          <p:txBody>
            <a:bodyPr rtlCol="0" anchor="ctr"/>
            <a:lstStyle/>
            <a:p>
              <a:endParaRPr lang="en-ID"/>
            </a:p>
          </p:txBody>
        </p:sp>
        <p:sp>
          <p:nvSpPr>
            <p:cNvPr id="57" name="Bentuk Bebas: Bentuk 56">
              <a:extLst>
                <a:ext uri="{FF2B5EF4-FFF2-40B4-BE49-F238E27FC236}">
                  <a16:creationId xmlns:a16="http://schemas.microsoft.com/office/drawing/2014/main" id="{30229C2D-08CD-491B-BD9B-2448D4FA2358}"/>
                </a:ext>
              </a:extLst>
            </p:cNvPr>
            <p:cNvSpPr/>
            <p:nvPr/>
          </p:nvSpPr>
          <p:spPr>
            <a:xfrm>
              <a:off x="4414817" y="4000226"/>
              <a:ext cx="34119" cy="34119"/>
            </a:xfrm>
            <a:custGeom>
              <a:avLst/>
              <a:gdLst>
                <a:gd name="connsiteX0" fmla="*/ 34119 w 34119"/>
                <a:gd name="connsiteY0" fmla="*/ 15550 h 34119"/>
                <a:gd name="connsiteX1" fmla="*/ 18578 w 34119"/>
                <a:gd name="connsiteY1" fmla="*/ 15550 h 34119"/>
                <a:gd name="connsiteX2" fmla="*/ 18578 w 34119"/>
                <a:gd name="connsiteY2" fmla="*/ 0 h 34119"/>
                <a:gd name="connsiteX3" fmla="*/ 15541 w 34119"/>
                <a:gd name="connsiteY3" fmla="*/ 0 h 34119"/>
                <a:gd name="connsiteX4" fmla="*/ 15541 w 34119"/>
                <a:gd name="connsiteY4" fmla="*/ 15550 h 34119"/>
                <a:gd name="connsiteX5" fmla="*/ 0 w 34119"/>
                <a:gd name="connsiteY5" fmla="*/ 15550 h 34119"/>
                <a:gd name="connsiteX6" fmla="*/ 0 w 34119"/>
                <a:gd name="connsiteY6" fmla="*/ 18578 h 34119"/>
                <a:gd name="connsiteX7" fmla="*/ 15541 w 34119"/>
                <a:gd name="connsiteY7" fmla="*/ 18578 h 34119"/>
                <a:gd name="connsiteX8" fmla="*/ 15541 w 34119"/>
                <a:gd name="connsiteY8" fmla="*/ 34119 h 34119"/>
                <a:gd name="connsiteX9" fmla="*/ 18578 w 34119"/>
                <a:gd name="connsiteY9" fmla="*/ 34119 h 34119"/>
                <a:gd name="connsiteX10" fmla="*/ 18578 w 34119"/>
                <a:gd name="connsiteY10" fmla="*/ 18578 h 34119"/>
                <a:gd name="connsiteX11" fmla="*/ 34119 w 34119"/>
                <a:gd name="connsiteY11" fmla="*/ 18578 h 34119"/>
                <a:gd name="connsiteX12" fmla="*/ 34119 w 34119"/>
                <a:gd name="connsiteY12" fmla="*/ 15550 h 34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19" h="34119">
                  <a:moveTo>
                    <a:pt x="34119" y="15550"/>
                  </a:moveTo>
                  <a:lnTo>
                    <a:pt x="18578" y="15550"/>
                  </a:lnTo>
                  <a:lnTo>
                    <a:pt x="18578" y="0"/>
                  </a:lnTo>
                  <a:lnTo>
                    <a:pt x="15541" y="0"/>
                  </a:lnTo>
                  <a:lnTo>
                    <a:pt x="15541" y="15550"/>
                  </a:lnTo>
                  <a:lnTo>
                    <a:pt x="0" y="15550"/>
                  </a:lnTo>
                  <a:lnTo>
                    <a:pt x="0" y="18578"/>
                  </a:lnTo>
                  <a:lnTo>
                    <a:pt x="15541" y="18578"/>
                  </a:lnTo>
                  <a:lnTo>
                    <a:pt x="15541" y="34119"/>
                  </a:lnTo>
                  <a:lnTo>
                    <a:pt x="18578" y="34119"/>
                  </a:lnTo>
                  <a:lnTo>
                    <a:pt x="18578" y="18578"/>
                  </a:lnTo>
                  <a:lnTo>
                    <a:pt x="34119" y="18578"/>
                  </a:lnTo>
                  <a:lnTo>
                    <a:pt x="34119" y="15550"/>
                  </a:lnTo>
                  <a:close/>
                </a:path>
              </a:pathLst>
            </a:custGeom>
            <a:solidFill>
              <a:srgbClr val="F2F2F2"/>
            </a:solidFill>
            <a:ln w="8516" cap="flat">
              <a:noFill/>
              <a:prstDash val="solid"/>
              <a:miter/>
            </a:ln>
          </p:spPr>
          <p:txBody>
            <a:bodyPr rtlCol="0" anchor="ctr"/>
            <a:lstStyle/>
            <a:p>
              <a:endParaRPr lang="en-ID"/>
            </a:p>
          </p:txBody>
        </p:sp>
        <p:sp>
          <p:nvSpPr>
            <p:cNvPr id="58" name="Bentuk Bebas: Bentuk 57">
              <a:extLst>
                <a:ext uri="{FF2B5EF4-FFF2-40B4-BE49-F238E27FC236}">
                  <a16:creationId xmlns:a16="http://schemas.microsoft.com/office/drawing/2014/main" id="{9E79758D-6A0C-4E98-BD65-28BEEC1B1791}"/>
                </a:ext>
              </a:extLst>
            </p:cNvPr>
            <p:cNvSpPr/>
            <p:nvPr/>
          </p:nvSpPr>
          <p:spPr>
            <a:xfrm>
              <a:off x="4235690" y="4938510"/>
              <a:ext cx="34119" cy="34119"/>
            </a:xfrm>
            <a:custGeom>
              <a:avLst/>
              <a:gdLst>
                <a:gd name="connsiteX0" fmla="*/ 34119 w 34119"/>
                <a:gd name="connsiteY0" fmla="*/ 15550 h 34119"/>
                <a:gd name="connsiteX1" fmla="*/ 18578 w 34119"/>
                <a:gd name="connsiteY1" fmla="*/ 15550 h 34119"/>
                <a:gd name="connsiteX2" fmla="*/ 18578 w 34119"/>
                <a:gd name="connsiteY2" fmla="*/ 0 h 34119"/>
                <a:gd name="connsiteX3" fmla="*/ 15541 w 34119"/>
                <a:gd name="connsiteY3" fmla="*/ 0 h 34119"/>
                <a:gd name="connsiteX4" fmla="*/ 15541 w 34119"/>
                <a:gd name="connsiteY4" fmla="*/ 15550 h 34119"/>
                <a:gd name="connsiteX5" fmla="*/ 0 w 34119"/>
                <a:gd name="connsiteY5" fmla="*/ 15550 h 34119"/>
                <a:gd name="connsiteX6" fmla="*/ 0 w 34119"/>
                <a:gd name="connsiteY6" fmla="*/ 18578 h 34119"/>
                <a:gd name="connsiteX7" fmla="*/ 15541 w 34119"/>
                <a:gd name="connsiteY7" fmla="*/ 18578 h 34119"/>
                <a:gd name="connsiteX8" fmla="*/ 15541 w 34119"/>
                <a:gd name="connsiteY8" fmla="*/ 34119 h 34119"/>
                <a:gd name="connsiteX9" fmla="*/ 18578 w 34119"/>
                <a:gd name="connsiteY9" fmla="*/ 34119 h 34119"/>
                <a:gd name="connsiteX10" fmla="*/ 18578 w 34119"/>
                <a:gd name="connsiteY10" fmla="*/ 18578 h 34119"/>
                <a:gd name="connsiteX11" fmla="*/ 34119 w 34119"/>
                <a:gd name="connsiteY11" fmla="*/ 18578 h 34119"/>
                <a:gd name="connsiteX12" fmla="*/ 34119 w 34119"/>
                <a:gd name="connsiteY12" fmla="*/ 15550 h 34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19" h="34119">
                  <a:moveTo>
                    <a:pt x="34119" y="15550"/>
                  </a:moveTo>
                  <a:lnTo>
                    <a:pt x="18578" y="15550"/>
                  </a:lnTo>
                  <a:lnTo>
                    <a:pt x="18578" y="0"/>
                  </a:lnTo>
                  <a:lnTo>
                    <a:pt x="15541" y="0"/>
                  </a:lnTo>
                  <a:lnTo>
                    <a:pt x="15541" y="15550"/>
                  </a:lnTo>
                  <a:lnTo>
                    <a:pt x="0" y="15550"/>
                  </a:lnTo>
                  <a:lnTo>
                    <a:pt x="0" y="18578"/>
                  </a:lnTo>
                  <a:lnTo>
                    <a:pt x="15541" y="18578"/>
                  </a:lnTo>
                  <a:lnTo>
                    <a:pt x="15541" y="34119"/>
                  </a:lnTo>
                  <a:lnTo>
                    <a:pt x="18578" y="34119"/>
                  </a:lnTo>
                  <a:lnTo>
                    <a:pt x="18578" y="18578"/>
                  </a:lnTo>
                  <a:lnTo>
                    <a:pt x="34119" y="18578"/>
                  </a:lnTo>
                  <a:lnTo>
                    <a:pt x="34119" y="15550"/>
                  </a:lnTo>
                  <a:close/>
                </a:path>
              </a:pathLst>
            </a:custGeom>
            <a:solidFill>
              <a:srgbClr val="F2F2F2"/>
            </a:solidFill>
            <a:ln w="8516" cap="flat">
              <a:noFill/>
              <a:prstDash val="solid"/>
              <a:miter/>
            </a:ln>
          </p:spPr>
          <p:txBody>
            <a:bodyPr rtlCol="0" anchor="ctr"/>
            <a:lstStyle/>
            <a:p>
              <a:endParaRPr lang="en-ID"/>
            </a:p>
          </p:txBody>
        </p:sp>
        <p:sp>
          <p:nvSpPr>
            <p:cNvPr id="59" name="Bentuk Bebas: Bentuk 58">
              <a:extLst>
                <a:ext uri="{FF2B5EF4-FFF2-40B4-BE49-F238E27FC236}">
                  <a16:creationId xmlns:a16="http://schemas.microsoft.com/office/drawing/2014/main" id="{7419C096-8B3E-4C8E-BB60-5276F80D64C3}"/>
                </a:ext>
              </a:extLst>
            </p:cNvPr>
            <p:cNvSpPr/>
            <p:nvPr/>
          </p:nvSpPr>
          <p:spPr>
            <a:xfrm>
              <a:off x="5259272" y="5219995"/>
              <a:ext cx="34119" cy="34119"/>
            </a:xfrm>
            <a:custGeom>
              <a:avLst/>
              <a:gdLst>
                <a:gd name="connsiteX0" fmla="*/ 34119 w 34119"/>
                <a:gd name="connsiteY0" fmla="*/ 15550 h 34119"/>
                <a:gd name="connsiteX1" fmla="*/ 18578 w 34119"/>
                <a:gd name="connsiteY1" fmla="*/ 15550 h 34119"/>
                <a:gd name="connsiteX2" fmla="*/ 18578 w 34119"/>
                <a:gd name="connsiteY2" fmla="*/ 0 h 34119"/>
                <a:gd name="connsiteX3" fmla="*/ 15541 w 34119"/>
                <a:gd name="connsiteY3" fmla="*/ 0 h 34119"/>
                <a:gd name="connsiteX4" fmla="*/ 15541 w 34119"/>
                <a:gd name="connsiteY4" fmla="*/ 15550 h 34119"/>
                <a:gd name="connsiteX5" fmla="*/ 0 w 34119"/>
                <a:gd name="connsiteY5" fmla="*/ 15550 h 34119"/>
                <a:gd name="connsiteX6" fmla="*/ 0 w 34119"/>
                <a:gd name="connsiteY6" fmla="*/ 18578 h 34119"/>
                <a:gd name="connsiteX7" fmla="*/ 15541 w 34119"/>
                <a:gd name="connsiteY7" fmla="*/ 18578 h 34119"/>
                <a:gd name="connsiteX8" fmla="*/ 15541 w 34119"/>
                <a:gd name="connsiteY8" fmla="*/ 34119 h 34119"/>
                <a:gd name="connsiteX9" fmla="*/ 18578 w 34119"/>
                <a:gd name="connsiteY9" fmla="*/ 34119 h 34119"/>
                <a:gd name="connsiteX10" fmla="*/ 18578 w 34119"/>
                <a:gd name="connsiteY10" fmla="*/ 18578 h 34119"/>
                <a:gd name="connsiteX11" fmla="*/ 34119 w 34119"/>
                <a:gd name="connsiteY11" fmla="*/ 18578 h 34119"/>
                <a:gd name="connsiteX12" fmla="*/ 34119 w 34119"/>
                <a:gd name="connsiteY12" fmla="*/ 15550 h 34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19" h="34119">
                  <a:moveTo>
                    <a:pt x="34119" y="15550"/>
                  </a:moveTo>
                  <a:lnTo>
                    <a:pt x="18578" y="15550"/>
                  </a:lnTo>
                  <a:lnTo>
                    <a:pt x="18578" y="0"/>
                  </a:lnTo>
                  <a:lnTo>
                    <a:pt x="15541" y="0"/>
                  </a:lnTo>
                  <a:lnTo>
                    <a:pt x="15541" y="15550"/>
                  </a:lnTo>
                  <a:lnTo>
                    <a:pt x="0" y="15550"/>
                  </a:lnTo>
                  <a:lnTo>
                    <a:pt x="0" y="18578"/>
                  </a:lnTo>
                  <a:lnTo>
                    <a:pt x="15541" y="18578"/>
                  </a:lnTo>
                  <a:lnTo>
                    <a:pt x="15541" y="34119"/>
                  </a:lnTo>
                  <a:lnTo>
                    <a:pt x="18578" y="34119"/>
                  </a:lnTo>
                  <a:lnTo>
                    <a:pt x="18578" y="18578"/>
                  </a:lnTo>
                  <a:lnTo>
                    <a:pt x="34119" y="18578"/>
                  </a:lnTo>
                  <a:lnTo>
                    <a:pt x="34119" y="15550"/>
                  </a:lnTo>
                  <a:close/>
                </a:path>
              </a:pathLst>
            </a:custGeom>
            <a:solidFill>
              <a:srgbClr val="F2F2F2"/>
            </a:solidFill>
            <a:ln w="8516" cap="flat">
              <a:noFill/>
              <a:prstDash val="solid"/>
              <a:miter/>
            </a:ln>
          </p:spPr>
          <p:txBody>
            <a:bodyPr rtlCol="0" anchor="ctr"/>
            <a:lstStyle/>
            <a:p>
              <a:endParaRPr lang="en-ID"/>
            </a:p>
          </p:txBody>
        </p:sp>
        <p:sp>
          <p:nvSpPr>
            <p:cNvPr id="60" name="Bentuk Bebas: Bentuk 59">
              <a:extLst>
                <a:ext uri="{FF2B5EF4-FFF2-40B4-BE49-F238E27FC236}">
                  <a16:creationId xmlns:a16="http://schemas.microsoft.com/office/drawing/2014/main" id="{F803DB44-E5B9-42B9-A7C9-66C0C831E2CD}"/>
                </a:ext>
              </a:extLst>
            </p:cNvPr>
            <p:cNvSpPr/>
            <p:nvPr/>
          </p:nvSpPr>
          <p:spPr>
            <a:xfrm>
              <a:off x="5080145" y="4460838"/>
              <a:ext cx="68238" cy="68238"/>
            </a:xfrm>
            <a:custGeom>
              <a:avLst/>
              <a:gdLst>
                <a:gd name="connsiteX0" fmla="*/ 68239 w 68238"/>
                <a:gd name="connsiteY0" fmla="*/ 34120 h 68238"/>
                <a:gd name="connsiteX1" fmla="*/ 34119 w 68238"/>
                <a:gd name="connsiteY1" fmla="*/ 68239 h 68238"/>
                <a:gd name="connsiteX2" fmla="*/ 0 w 68238"/>
                <a:gd name="connsiteY2" fmla="*/ 34120 h 68238"/>
                <a:gd name="connsiteX3" fmla="*/ 34119 w 68238"/>
                <a:gd name="connsiteY3" fmla="*/ 0 h 68238"/>
                <a:gd name="connsiteX4" fmla="*/ 68239 w 68238"/>
                <a:gd name="connsiteY4" fmla="*/ 34120 h 6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38" h="68238">
                  <a:moveTo>
                    <a:pt x="68239" y="34120"/>
                  </a:moveTo>
                  <a:cubicBezTo>
                    <a:pt x="68239" y="52963"/>
                    <a:pt x="52963" y="68239"/>
                    <a:pt x="34119" y="68239"/>
                  </a:cubicBezTo>
                  <a:cubicBezTo>
                    <a:pt x="15276" y="68239"/>
                    <a:pt x="0" y="52963"/>
                    <a:pt x="0" y="34120"/>
                  </a:cubicBezTo>
                  <a:cubicBezTo>
                    <a:pt x="0" y="15276"/>
                    <a:pt x="15276" y="0"/>
                    <a:pt x="34119" y="0"/>
                  </a:cubicBezTo>
                  <a:cubicBezTo>
                    <a:pt x="52963" y="0"/>
                    <a:pt x="68239" y="15276"/>
                    <a:pt x="68239" y="34120"/>
                  </a:cubicBezTo>
                  <a:close/>
                </a:path>
              </a:pathLst>
            </a:custGeom>
            <a:solidFill>
              <a:srgbClr val="FF6584"/>
            </a:solidFill>
            <a:ln w="8516" cap="flat">
              <a:noFill/>
              <a:prstDash val="solid"/>
              <a:miter/>
            </a:ln>
          </p:spPr>
          <p:txBody>
            <a:bodyPr rtlCol="0" anchor="ctr"/>
            <a:lstStyle/>
            <a:p>
              <a:endParaRPr lang="en-ID"/>
            </a:p>
          </p:txBody>
        </p:sp>
        <p:sp>
          <p:nvSpPr>
            <p:cNvPr id="61" name="Bentuk Bebas: Bentuk 60">
              <a:extLst>
                <a:ext uri="{FF2B5EF4-FFF2-40B4-BE49-F238E27FC236}">
                  <a16:creationId xmlns:a16="http://schemas.microsoft.com/office/drawing/2014/main" id="{ED5D088B-2AF3-47F2-9530-CE41A591F050}"/>
                </a:ext>
              </a:extLst>
            </p:cNvPr>
            <p:cNvSpPr/>
            <p:nvPr/>
          </p:nvSpPr>
          <p:spPr>
            <a:xfrm>
              <a:off x="4001921" y="2512723"/>
              <a:ext cx="325473" cy="346090"/>
            </a:xfrm>
            <a:custGeom>
              <a:avLst/>
              <a:gdLst>
                <a:gd name="connsiteX0" fmla="*/ 325473 w 325473"/>
                <a:gd name="connsiteY0" fmla="*/ 346090 h 346090"/>
                <a:gd name="connsiteX1" fmla="*/ 162741 w 325473"/>
                <a:gd name="connsiteY1" fmla="*/ 281878 h 346090"/>
                <a:gd name="connsiteX2" fmla="*/ 0 w 325473"/>
                <a:gd name="connsiteY2" fmla="*/ 217656 h 346090"/>
                <a:gd name="connsiteX3" fmla="*/ 136981 w 325473"/>
                <a:gd name="connsiteY3" fmla="*/ 108832 h 346090"/>
                <a:gd name="connsiteX4" fmla="*/ 273962 w 325473"/>
                <a:gd name="connsiteY4" fmla="*/ 0 h 346090"/>
                <a:gd name="connsiteX5" fmla="*/ 299722 w 325473"/>
                <a:gd name="connsiteY5" fmla="*/ 173045 h 346090"/>
                <a:gd name="connsiteX6" fmla="*/ 325473 w 325473"/>
                <a:gd name="connsiteY6" fmla="*/ 346090 h 346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5473" h="346090">
                  <a:moveTo>
                    <a:pt x="325473" y="346090"/>
                  </a:moveTo>
                  <a:lnTo>
                    <a:pt x="162741" y="281878"/>
                  </a:lnTo>
                  <a:lnTo>
                    <a:pt x="0" y="217656"/>
                  </a:lnTo>
                  <a:lnTo>
                    <a:pt x="136981" y="108832"/>
                  </a:lnTo>
                  <a:lnTo>
                    <a:pt x="273962" y="0"/>
                  </a:lnTo>
                  <a:lnTo>
                    <a:pt x="299722" y="173045"/>
                  </a:lnTo>
                  <a:lnTo>
                    <a:pt x="325473" y="346090"/>
                  </a:lnTo>
                  <a:close/>
                </a:path>
              </a:pathLst>
            </a:custGeom>
            <a:solidFill>
              <a:srgbClr val="3F3D56"/>
            </a:solidFill>
            <a:ln w="8516" cap="flat">
              <a:noFill/>
              <a:prstDash val="solid"/>
              <a:miter/>
            </a:ln>
          </p:spPr>
          <p:txBody>
            <a:bodyPr rtlCol="0" anchor="ctr"/>
            <a:lstStyle/>
            <a:p>
              <a:endParaRPr lang="en-ID"/>
            </a:p>
          </p:txBody>
        </p:sp>
        <p:sp>
          <p:nvSpPr>
            <p:cNvPr id="62" name="Bentuk Bebas: Bentuk 61">
              <a:extLst>
                <a:ext uri="{FF2B5EF4-FFF2-40B4-BE49-F238E27FC236}">
                  <a16:creationId xmlns:a16="http://schemas.microsoft.com/office/drawing/2014/main" id="{28ACFCB4-FEC3-469E-A5E9-3EBE161658B3}"/>
                </a:ext>
              </a:extLst>
            </p:cNvPr>
            <p:cNvSpPr/>
            <p:nvPr/>
          </p:nvSpPr>
          <p:spPr>
            <a:xfrm>
              <a:off x="3276884" y="4943731"/>
              <a:ext cx="325473" cy="346089"/>
            </a:xfrm>
            <a:custGeom>
              <a:avLst/>
              <a:gdLst>
                <a:gd name="connsiteX0" fmla="*/ 325474 w 325473"/>
                <a:gd name="connsiteY0" fmla="*/ 346090 h 346089"/>
                <a:gd name="connsiteX1" fmla="*/ 162741 w 325473"/>
                <a:gd name="connsiteY1" fmla="*/ 281877 h 346089"/>
                <a:gd name="connsiteX2" fmla="*/ 0 w 325473"/>
                <a:gd name="connsiteY2" fmla="*/ 217656 h 346089"/>
                <a:gd name="connsiteX3" fmla="*/ 136981 w 325473"/>
                <a:gd name="connsiteY3" fmla="*/ 108832 h 346089"/>
                <a:gd name="connsiteX4" fmla="*/ 273962 w 325473"/>
                <a:gd name="connsiteY4" fmla="*/ 0 h 346089"/>
                <a:gd name="connsiteX5" fmla="*/ 299722 w 325473"/>
                <a:gd name="connsiteY5" fmla="*/ 173045 h 346089"/>
                <a:gd name="connsiteX6" fmla="*/ 325474 w 325473"/>
                <a:gd name="connsiteY6" fmla="*/ 346090 h 34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5473" h="346089">
                  <a:moveTo>
                    <a:pt x="325474" y="346090"/>
                  </a:moveTo>
                  <a:lnTo>
                    <a:pt x="162741" y="281877"/>
                  </a:lnTo>
                  <a:lnTo>
                    <a:pt x="0" y="217656"/>
                  </a:lnTo>
                  <a:lnTo>
                    <a:pt x="136981" y="108832"/>
                  </a:lnTo>
                  <a:lnTo>
                    <a:pt x="273962" y="0"/>
                  </a:lnTo>
                  <a:lnTo>
                    <a:pt x="299722" y="173045"/>
                  </a:lnTo>
                  <a:lnTo>
                    <a:pt x="325474" y="346090"/>
                  </a:lnTo>
                  <a:close/>
                </a:path>
              </a:pathLst>
            </a:custGeom>
            <a:solidFill>
              <a:srgbClr val="3F3D56"/>
            </a:solidFill>
            <a:ln w="8516" cap="flat">
              <a:noFill/>
              <a:prstDash val="solid"/>
              <a:miter/>
            </a:ln>
          </p:spPr>
          <p:txBody>
            <a:bodyPr rtlCol="0" anchor="ctr"/>
            <a:lstStyle/>
            <a:p>
              <a:endParaRPr lang="en-ID"/>
            </a:p>
          </p:txBody>
        </p:sp>
        <p:sp>
          <p:nvSpPr>
            <p:cNvPr id="63" name="Bentuk Bebas: Bentuk 62">
              <a:extLst>
                <a:ext uri="{FF2B5EF4-FFF2-40B4-BE49-F238E27FC236}">
                  <a16:creationId xmlns:a16="http://schemas.microsoft.com/office/drawing/2014/main" id="{5F5F90F0-AAAA-4D3F-A0DA-021E345EBB14}"/>
                </a:ext>
              </a:extLst>
            </p:cNvPr>
            <p:cNvSpPr/>
            <p:nvPr/>
          </p:nvSpPr>
          <p:spPr>
            <a:xfrm>
              <a:off x="8455057" y="2716740"/>
              <a:ext cx="307390" cy="349783"/>
            </a:xfrm>
            <a:custGeom>
              <a:avLst/>
              <a:gdLst>
                <a:gd name="connsiteX0" fmla="*/ 307390 w 307390"/>
                <a:gd name="connsiteY0" fmla="*/ 182641 h 349783"/>
                <a:gd name="connsiteX1" fmla="*/ 153691 w 307390"/>
                <a:gd name="connsiteY1" fmla="*/ 266217 h 349783"/>
                <a:gd name="connsiteX2" fmla="*/ 0 w 307390"/>
                <a:gd name="connsiteY2" fmla="*/ 349784 h 349783"/>
                <a:gd name="connsiteX3" fmla="*/ 4470 w 307390"/>
                <a:gd name="connsiteY3" fmla="*/ 174896 h 349783"/>
                <a:gd name="connsiteX4" fmla="*/ 8939 w 307390"/>
                <a:gd name="connsiteY4" fmla="*/ 0 h 349783"/>
                <a:gd name="connsiteX5" fmla="*/ 158169 w 307390"/>
                <a:gd name="connsiteY5" fmla="*/ 91321 h 349783"/>
                <a:gd name="connsiteX6" fmla="*/ 307390 w 307390"/>
                <a:gd name="connsiteY6" fmla="*/ 182641 h 349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390" h="349783">
                  <a:moveTo>
                    <a:pt x="307390" y="182641"/>
                  </a:moveTo>
                  <a:lnTo>
                    <a:pt x="153691" y="266217"/>
                  </a:lnTo>
                  <a:lnTo>
                    <a:pt x="0" y="349784"/>
                  </a:lnTo>
                  <a:lnTo>
                    <a:pt x="4470" y="174896"/>
                  </a:lnTo>
                  <a:lnTo>
                    <a:pt x="8939" y="0"/>
                  </a:lnTo>
                  <a:lnTo>
                    <a:pt x="158169" y="91321"/>
                  </a:lnTo>
                  <a:lnTo>
                    <a:pt x="307390" y="182641"/>
                  </a:lnTo>
                  <a:close/>
                </a:path>
              </a:pathLst>
            </a:custGeom>
            <a:solidFill>
              <a:srgbClr val="3F3D56"/>
            </a:solidFill>
            <a:ln w="8516" cap="flat">
              <a:noFill/>
              <a:prstDash val="solid"/>
              <a:miter/>
            </a:ln>
          </p:spPr>
          <p:txBody>
            <a:bodyPr rtlCol="0" anchor="ctr"/>
            <a:lstStyle/>
            <a:p>
              <a:endParaRPr lang="en-ID"/>
            </a:p>
          </p:txBody>
        </p:sp>
      </p:grpSp>
      <p:sp>
        <p:nvSpPr>
          <p:cNvPr id="64" name="Kotak Teks 63">
            <a:extLst>
              <a:ext uri="{FF2B5EF4-FFF2-40B4-BE49-F238E27FC236}">
                <a16:creationId xmlns:a16="http://schemas.microsoft.com/office/drawing/2014/main" id="{D12CE5D1-293E-4791-B822-26552B8330DA}"/>
              </a:ext>
            </a:extLst>
          </p:cNvPr>
          <p:cNvSpPr txBox="1"/>
          <p:nvPr/>
        </p:nvSpPr>
        <p:spPr>
          <a:xfrm>
            <a:off x="3921763" y="4039223"/>
            <a:ext cx="1958401" cy="824328"/>
          </a:xfrm>
          <a:prstGeom prst="rect">
            <a:avLst/>
          </a:prstGeom>
          <a:noFill/>
        </p:spPr>
        <p:txBody>
          <a:bodyPr wrap="square" rtlCol="0">
            <a:spAutoFit/>
          </a:bodyPr>
          <a:lstStyle/>
          <a:p>
            <a:pPr algn="ctr">
              <a:lnSpc>
                <a:spcPct val="150000"/>
              </a:lnSpc>
            </a:pPr>
            <a:r>
              <a:rPr lang="en-ID" sz="1100">
                <a:solidFill>
                  <a:schemeClr val="tx1">
                    <a:lumMod val="75000"/>
                    <a:lumOff val="25000"/>
                  </a:schemeClr>
                </a:solidFill>
                <a:latin typeface="Muli" pitchFamily="2" charset="77"/>
              </a:rPr>
              <a:t>Morbi tincidunt augue interdum velit euismosn pellentesque massa.</a:t>
            </a:r>
          </a:p>
        </p:txBody>
      </p:sp>
      <p:sp>
        <p:nvSpPr>
          <p:cNvPr id="25" name="Persegi Panjang: Sudut Lengkung 24">
            <a:extLst>
              <a:ext uri="{FF2B5EF4-FFF2-40B4-BE49-F238E27FC236}">
                <a16:creationId xmlns:a16="http://schemas.microsoft.com/office/drawing/2014/main" id="{C095CC9C-20FB-48EC-B12D-2185487EB806}"/>
              </a:ext>
            </a:extLst>
          </p:cNvPr>
          <p:cNvSpPr/>
          <p:nvPr/>
        </p:nvSpPr>
        <p:spPr>
          <a:xfrm>
            <a:off x="6285331" y="1578078"/>
            <a:ext cx="2497042" cy="3749344"/>
          </a:xfrm>
          <a:prstGeom prst="roundRect">
            <a:avLst>
              <a:gd name="adj" fmla="val 3657"/>
            </a:avLst>
          </a:prstGeom>
          <a:solidFill>
            <a:schemeClr val="bg1"/>
          </a:solidFill>
          <a:ln w="3430" cap="flat">
            <a:noFill/>
            <a:prstDash val="solid"/>
            <a:miter/>
          </a:ln>
          <a:effectLst>
            <a:outerShdw blurRad="279400" sx="105000" sy="105000" algn="ctr" rotWithShape="0">
              <a:srgbClr val="7373DC">
                <a:alpha val="6000"/>
              </a:srgbClr>
            </a:outerShdw>
          </a:effectLst>
        </p:spPr>
        <p:txBody>
          <a:bodyPr rtlCol="0" anchor="ctr"/>
          <a:lstStyle/>
          <a:p>
            <a:pPr algn="l"/>
            <a:endParaRPr lang="en-ID"/>
          </a:p>
        </p:txBody>
      </p:sp>
      <p:sp>
        <p:nvSpPr>
          <p:cNvPr id="65" name="Kotak Teks 64">
            <a:extLst>
              <a:ext uri="{FF2B5EF4-FFF2-40B4-BE49-F238E27FC236}">
                <a16:creationId xmlns:a16="http://schemas.microsoft.com/office/drawing/2014/main" id="{F469FCAA-C912-4FE5-ADE1-CA803BC84712}"/>
              </a:ext>
            </a:extLst>
          </p:cNvPr>
          <p:cNvSpPr txBox="1"/>
          <p:nvPr/>
        </p:nvSpPr>
        <p:spPr>
          <a:xfrm>
            <a:off x="6743753" y="3551910"/>
            <a:ext cx="1580198" cy="487313"/>
          </a:xfrm>
          <a:prstGeom prst="rect">
            <a:avLst/>
          </a:prstGeom>
          <a:noFill/>
        </p:spPr>
        <p:txBody>
          <a:bodyPr wrap="square" rtlCol="0">
            <a:spAutoFit/>
          </a:bodyPr>
          <a:lstStyle/>
          <a:p>
            <a:pPr algn="ctr">
              <a:lnSpc>
                <a:spcPct val="120000"/>
              </a:lnSpc>
            </a:pPr>
            <a:r>
              <a:rPr lang="en-US" sz="1100" spc="1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SOCIAL CONNECTION</a:t>
            </a:r>
          </a:p>
        </p:txBody>
      </p:sp>
      <p:sp>
        <p:nvSpPr>
          <p:cNvPr id="66" name="Kotak Teks 65">
            <a:extLst>
              <a:ext uri="{FF2B5EF4-FFF2-40B4-BE49-F238E27FC236}">
                <a16:creationId xmlns:a16="http://schemas.microsoft.com/office/drawing/2014/main" id="{CA5E0EFA-779B-4F0E-8E27-6ED89E45998C}"/>
              </a:ext>
            </a:extLst>
          </p:cNvPr>
          <p:cNvSpPr txBox="1"/>
          <p:nvPr/>
        </p:nvSpPr>
        <p:spPr>
          <a:xfrm>
            <a:off x="6517816" y="4039223"/>
            <a:ext cx="1958401" cy="824328"/>
          </a:xfrm>
          <a:prstGeom prst="rect">
            <a:avLst/>
          </a:prstGeom>
          <a:noFill/>
        </p:spPr>
        <p:txBody>
          <a:bodyPr wrap="square" rtlCol="0">
            <a:spAutoFit/>
          </a:bodyPr>
          <a:lstStyle/>
          <a:p>
            <a:pPr algn="ctr">
              <a:lnSpc>
                <a:spcPct val="150000"/>
              </a:lnSpc>
            </a:pPr>
            <a:r>
              <a:rPr lang="en-ID" sz="1100">
                <a:solidFill>
                  <a:schemeClr val="tx1">
                    <a:lumMod val="75000"/>
                    <a:lumOff val="25000"/>
                  </a:schemeClr>
                </a:solidFill>
                <a:latin typeface="Muli" pitchFamily="2" charset="77"/>
              </a:rPr>
              <a:t>Morbi tincidunt augue interdum velit euismosn pellentesque massa.</a:t>
            </a:r>
          </a:p>
        </p:txBody>
      </p:sp>
      <p:grpSp>
        <p:nvGrpSpPr>
          <p:cNvPr id="69" name="Grafik 67">
            <a:extLst>
              <a:ext uri="{FF2B5EF4-FFF2-40B4-BE49-F238E27FC236}">
                <a16:creationId xmlns:a16="http://schemas.microsoft.com/office/drawing/2014/main" id="{A411E0DD-86AC-4187-9185-D1D023A25949}"/>
              </a:ext>
            </a:extLst>
          </p:cNvPr>
          <p:cNvGrpSpPr/>
          <p:nvPr/>
        </p:nvGrpSpPr>
        <p:grpSpPr>
          <a:xfrm>
            <a:off x="6844681" y="2042894"/>
            <a:ext cx="1357655" cy="1241699"/>
            <a:chOff x="2346782" y="0"/>
            <a:chExt cx="7498436" cy="6858000"/>
          </a:xfrm>
        </p:grpSpPr>
        <p:sp>
          <p:nvSpPr>
            <p:cNvPr id="70" name="Bentuk Bebas: Bentuk 69">
              <a:extLst>
                <a:ext uri="{FF2B5EF4-FFF2-40B4-BE49-F238E27FC236}">
                  <a16:creationId xmlns:a16="http://schemas.microsoft.com/office/drawing/2014/main" id="{020E743B-EBC3-4BAF-9FFC-83B93304E818}"/>
                </a:ext>
              </a:extLst>
            </p:cNvPr>
            <p:cNvSpPr/>
            <p:nvPr/>
          </p:nvSpPr>
          <p:spPr>
            <a:xfrm>
              <a:off x="4227741" y="435333"/>
              <a:ext cx="5306165" cy="3633798"/>
            </a:xfrm>
            <a:custGeom>
              <a:avLst/>
              <a:gdLst>
                <a:gd name="connsiteX0" fmla="*/ 5118906 w 5306165"/>
                <a:gd name="connsiteY0" fmla="*/ 3633798 h 3633798"/>
                <a:gd name="connsiteX1" fmla="*/ 4932646 w 5306165"/>
                <a:gd name="connsiteY1" fmla="*/ 1295265 h 3633798"/>
                <a:gd name="connsiteX2" fmla="*/ 686681 w 5306165"/>
                <a:gd name="connsiteY2" fmla="*/ 1883167 h 3633798"/>
                <a:gd name="connsiteX3" fmla="*/ 4755672 w 5306165"/>
                <a:gd name="connsiteY3" fmla="*/ 1035168 h 3633798"/>
                <a:gd name="connsiteX4" fmla="*/ 2653077 w 5306165"/>
                <a:gd name="connsiteY4" fmla="*/ 1 h 3633798"/>
                <a:gd name="connsiteX5" fmla="*/ 0 w 5306165"/>
                <a:gd name="connsiteY5" fmla="*/ 2653086 h 3633798"/>
                <a:gd name="connsiteX6" fmla="*/ 24692 w 5306165"/>
                <a:gd name="connsiteY6" fmla="*/ 3015119 h 3633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06165" h="3633798">
                  <a:moveTo>
                    <a:pt x="5118906" y="3633798"/>
                  </a:moveTo>
                  <a:cubicBezTo>
                    <a:pt x="5422837" y="2867588"/>
                    <a:pt x="5354035" y="2003711"/>
                    <a:pt x="4932646" y="1295265"/>
                  </a:cubicBezTo>
                  <a:lnTo>
                    <a:pt x="686681" y="1883167"/>
                  </a:lnTo>
                  <a:lnTo>
                    <a:pt x="4755672" y="1035168"/>
                  </a:lnTo>
                  <a:cubicBezTo>
                    <a:pt x="4253908" y="381923"/>
                    <a:pt x="3476784" y="-675"/>
                    <a:pt x="2653077" y="1"/>
                  </a:cubicBezTo>
                  <a:cubicBezTo>
                    <a:pt x="1187822" y="1"/>
                    <a:pt x="0" y="1187831"/>
                    <a:pt x="0" y="2653086"/>
                  </a:cubicBezTo>
                  <a:cubicBezTo>
                    <a:pt x="27" y="2774182"/>
                    <a:pt x="8281" y="2895144"/>
                    <a:pt x="24692" y="3015119"/>
                  </a:cubicBezTo>
                  <a:close/>
                </a:path>
              </a:pathLst>
            </a:custGeom>
            <a:solidFill>
              <a:srgbClr val="F2F2F2"/>
            </a:solidFill>
            <a:ln w="8892" cap="flat">
              <a:noFill/>
              <a:prstDash val="solid"/>
              <a:miter/>
            </a:ln>
          </p:spPr>
          <p:txBody>
            <a:bodyPr rtlCol="0" anchor="ctr"/>
            <a:lstStyle/>
            <a:p>
              <a:endParaRPr lang="en-ID"/>
            </a:p>
          </p:txBody>
        </p:sp>
        <p:sp>
          <p:nvSpPr>
            <p:cNvPr id="71" name="Bentuk Bebas: Bentuk 70">
              <a:extLst>
                <a:ext uri="{FF2B5EF4-FFF2-40B4-BE49-F238E27FC236}">
                  <a16:creationId xmlns:a16="http://schemas.microsoft.com/office/drawing/2014/main" id="{E4B2BA44-9CAA-4074-959F-0B400A656CED}"/>
                </a:ext>
              </a:extLst>
            </p:cNvPr>
            <p:cNvSpPr/>
            <p:nvPr/>
          </p:nvSpPr>
          <p:spPr>
            <a:xfrm>
              <a:off x="4405080" y="4043629"/>
              <a:ext cx="4874072" cy="1697866"/>
            </a:xfrm>
            <a:custGeom>
              <a:avLst/>
              <a:gdLst>
                <a:gd name="connsiteX0" fmla="*/ 0 w 4874072"/>
                <a:gd name="connsiteY0" fmla="*/ 0 h 1697866"/>
                <a:gd name="connsiteX1" fmla="*/ 2475738 w 4874072"/>
                <a:gd name="connsiteY1" fmla="*/ 1697867 h 1697866"/>
                <a:gd name="connsiteX2" fmla="*/ 4874073 w 4874072"/>
                <a:gd name="connsiteY2" fmla="*/ 180291 h 1697866"/>
              </a:gdLst>
              <a:ahLst/>
              <a:cxnLst>
                <a:cxn ang="0">
                  <a:pos x="connsiteX0" y="connsiteY0"/>
                </a:cxn>
                <a:cxn ang="0">
                  <a:pos x="connsiteX1" y="connsiteY1"/>
                </a:cxn>
                <a:cxn ang="0">
                  <a:pos x="connsiteX2" y="connsiteY2"/>
                </a:cxn>
              </a:cxnLst>
              <a:rect l="l" t="t" r="r" b="b"/>
              <a:pathLst>
                <a:path w="4874072" h="1697866">
                  <a:moveTo>
                    <a:pt x="0" y="0"/>
                  </a:moveTo>
                  <a:cubicBezTo>
                    <a:pt x="383479" y="993236"/>
                    <a:pt x="1347255" y="1697867"/>
                    <a:pt x="2475738" y="1697867"/>
                  </a:cubicBezTo>
                  <a:cubicBezTo>
                    <a:pt x="3534663" y="1697867"/>
                    <a:pt x="4448556" y="1077417"/>
                    <a:pt x="4874073" y="180291"/>
                  </a:cubicBezTo>
                  <a:close/>
                </a:path>
              </a:pathLst>
            </a:custGeom>
            <a:solidFill>
              <a:srgbClr val="F2F2F2"/>
            </a:solidFill>
            <a:ln w="8892" cap="flat">
              <a:noFill/>
              <a:prstDash val="solid"/>
              <a:miter/>
            </a:ln>
          </p:spPr>
          <p:txBody>
            <a:bodyPr rtlCol="0" anchor="ctr"/>
            <a:lstStyle/>
            <a:p>
              <a:endParaRPr lang="en-ID"/>
            </a:p>
          </p:txBody>
        </p:sp>
        <p:sp>
          <p:nvSpPr>
            <p:cNvPr id="72" name="Bentuk Bebas: Bentuk 71">
              <a:extLst>
                <a:ext uri="{FF2B5EF4-FFF2-40B4-BE49-F238E27FC236}">
                  <a16:creationId xmlns:a16="http://schemas.microsoft.com/office/drawing/2014/main" id="{33A2FC70-E7C6-409A-8BEF-8F92EA6B8AAC}"/>
                </a:ext>
              </a:extLst>
            </p:cNvPr>
            <p:cNvSpPr/>
            <p:nvPr/>
          </p:nvSpPr>
          <p:spPr>
            <a:xfrm>
              <a:off x="2346781" y="1583458"/>
              <a:ext cx="6866797" cy="5270661"/>
            </a:xfrm>
            <a:custGeom>
              <a:avLst/>
              <a:gdLst>
                <a:gd name="connsiteX0" fmla="*/ 6866798 w 6866797"/>
                <a:gd name="connsiteY0" fmla="*/ 3382915 h 5270661"/>
                <a:gd name="connsiteX1" fmla="*/ 3433394 w 6866797"/>
                <a:gd name="connsiteY1" fmla="*/ 5270661 h 5270661"/>
                <a:gd name="connsiteX2" fmla="*/ 870939 w 6866797"/>
                <a:gd name="connsiteY2" fmla="*/ 4639335 h 5270661"/>
                <a:gd name="connsiteX3" fmla="*/ 56599 w 6866797"/>
                <a:gd name="connsiteY3" fmla="*/ 3725841 h 5270661"/>
                <a:gd name="connsiteX4" fmla="*/ 0 w 6866797"/>
                <a:gd name="connsiteY4" fmla="*/ 3382915 h 5270661"/>
                <a:gd name="connsiteX5" fmla="*/ 3433394 w 6866797"/>
                <a:gd name="connsiteY5" fmla="*/ 1495275 h 5270661"/>
                <a:gd name="connsiteX6" fmla="*/ 6866798 w 6866797"/>
                <a:gd name="connsiteY6" fmla="*/ 3382915 h 5270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6797" h="5270661">
                  <a:moveTo>
                    <a:pt x="6866798" y="3382915"/>
                  </a:moveTo>
                  <a:cubicBezTo>
                    <a:pt x="6866798" y="4425526"/>
                    <a:pt x="5329565" y="5270661"/>
                    <a:pt x="3433394" y="5270661"/>
                  </a:cubicBezTo>
                  <a:cubicBezTo>
                    <a:pt x="2414719" y="5270661"/>
                    <a:pt x="1499661" y="5026789"/>
                    <a:pt x="870939" y="4639335"/>
                  </a:cubicBezTo>
                  <a:cubicBezTo>
                    <a:pt x="460696" y="4386611"/>
                    <a:pt x="172295" y="4072717"/>
                    <a:pt x="56599" y="3725841"/>
                  </a:cubicBezTo>
                  <a:cubicBezTo>
                    <a:pt x="19258" y="3615357"/>
                    <a:pt x="142" y="3499536"/>
                    <a:pt x="0" y="3382915"/>
                  </a:cubicBezTo>
                  <a:cubicBezTo>
                    <a:pt x="0" y="2340410"/>
                    <a:pt x="2845243" y="-2362200"/>
                    <a:pt x="3433394" y="1495275"/>
                  </a:cubicBezTo>
                  <a:cubicBezTo>
                    <a:pt x="4021546" y="5352744"/>
                    <a:pt x="6866798" y="2340410"/>
                    <a:pt x="6866798" y="3382915"/>
                  </a:cubicBezTo>
                  <a:close/>
                </a:path>
              </a:pathLst>
            </a:custGeom>
            <a:solidFill>
              <a:srgbClr val="FFB506"/>
            </a:solidFill>
            <a:ln w="8892" cap="flat">
              <a:noFill/>
              <a:prstDash val="solid"/>
              <a:miter/>
            </a:ln>
          </p:spPr>
          <p:txBody>
            <a:bodyPr rtlCol="0" anchor="ctr"/>
            <a:lstStyle/>
            <a:p>
              <a:endParaRPr lang="en-ID"/>
            </a:p>
          </p:txBody>
        </p:sp>
        <p:sp>
          <p:nvSpPr>
            <p:cNvPr id="73" name="Bentuk Bebas: Bentuk 72">
              <a:extLst>
                <a:ext uri="{FF2B5EF4-FFF2-40B4-BE49-F238E27FC236}">
                  <a16:creationId xmlns:a16="http://schemas.microsoft.com/office/drawing/2014/main" id="{FD575B35-F9F6-467E-8056-5F0248755D4C}"/>
                </a:ext>
              </a:extLst>
            </p:cNvPr>
            <p:cNvSpPr/>
            <p:nvPr/>
          </p:nvSpPr>
          <p:spPr>
            <a:xfrm>
              <a:off x="2403380" y="4953884"/>
              <a:ext cx="5083094" cy="1394175"/>
            </a:xfrm>
            <a:custGeom>
              <a:avLst/>
              <a:gdLst>
                <a:gd name="connsiteX0" fmla="*/ 5083095 w 5083094"/>
                <a:gd name="connsiteY0" fmla="*/ 697088 h 1394175"/>
                <a:gd name="connsiteX1" fmla="*/ 2367585 w 5083094"/>
                <a:gd name="connsiteY1" fmla="*/ 1394175 h 1394175"/>
                <a:gd name="connsiteX2" fmla="*/ 814341 w 5083094"/>
                <a:gd name="connsiteY2" fmla="*/ 1268908 h 1394175"/>
                <a:gd name="connsiteX3" fmla="*/ 0 w 5083094"/>
                <a:gd name="connsiteY3" fmla="*/ 355415 h 1394175"/>
                <a:gd name="connsiteX4" fmla="*/ 2367585 w 5083094"/>
                <a:gd name="connsiteY4" fmla="*/ 0 h 1394175"/>
                <a:gd name="connsiteX5" fmla="*/ 5083095 w 5083094"/>
                <a:gd name="connsiteY5" fmla="*/ 697088 h 139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83094" h="1394175">
                  <a:moveTo>
                    <a:pt x="5083095" y="697088"/>
                  </a:moveTo>
                  <a:cubicBezTo>
                    <a:pt x="5083095" y="1082043"/>
                    <a:pt x="3867361" y="1394175"/>
                    <a:pt x="2367585" y="1394175"/>
                  </a:cubicBezTo>
                  <a:cubicBezTo>
                    <a:pt x="1789947" y="1394175"/>
                    <a:pt x="1254436" y="1347868"/>
                    <a:pt x="814341" y="1268908"/>
                  </a:cubicBezTo>
                  <a:cubicBezTo>
                    <a:pt x="404097" y="1016185"/>
                    <a:pt x="115697" y="702291"/>
                    <a:pt x="0" y="355415"/>
                  </a:cubicBezTo>
                  <a:cubicBezTo>
                    <a:pt x="465588" y="143271"/>
                    <a:pt x="1351409" y="0"/>
                    <a:pt x="2367585" y="0"/>
                  </a:cubicBezTo>
                  <a:cubicBezTo>
                    <a:pt x="3867361" y="0"/>
                    <a:pt x="5083095" y="312132"/>
                    <a:pt x="5083095" y="697088"/>
                  </a:cubicBezTo>
                  <a:close/>
                </a:path>
              </a:pathLst>
            </a:custGeom>
            <a:solidFill>
              <a:srgbClr val="000000">
                <a:alpha val="10000"/>
              </a:srgbClr>
            </a:solidFill>
            <a:ln w="8892" cap="flat">
              <a:noFill/>
              <a:prstDash val="solid"/>
              <a:miter/>
            </a:ln>
          </p:spPr>
          <p:txBody>
            <a:bodyPr rtlCol="0" anchor="ctr"/>
            <a:lstStyle/>
            <a:p>
              <a:endParaRPr lang="en-ID"/>
            </a:p>
          </p:txBody>
        </p:sp>
        <p:sp>
          <p:nvSpPr>
            <p:cNvPr id="74" name="Bentuk Bebas: Bentuk 73">
              <a:extLst>
                <a:ext uri="{FF2B5EF4-FFF2-40B4-BE49-F238E27FC236}">
                  <a16:creationId xmlns:a16="http://schemas.microsoft.com/office/drawing/2014/main" id="{492212A4-4DF1-471E-9CF7-9A8E1BF8C3E7}"/>
                </a:ext>
              </a:extLst>
            </p:cNvPr>
            <p:cNvSpPr/>
            <p:nvPr/>
          </p:nvSpPr>
          <p:spPr>
            <a:xfrm>
              <a:off x="3865711" y="1298435"/>
              <a:ext cx="1784656" cy="1665388"/>
            </a:xfrm>
            <a:custGeom>
              <a:avLst/>
              <a:gdLst>
                <a:gd name="connsiteX0" fmla="*/ 1660630 w 1784656"/>
                <a:gd name="connsiteY0" fmla="*/ 381951 h 1665388"/>
                <a:gd name="connsiteX1" fmla="*/ 1019651 w 1784656"/>
                <a:gd name="connsiteY1" fmla="*/ 1372 h 1665388"/>
                <a:gd name="connsiteX2" fmla="*/ 338619 w 1784656"/>
                <a:gd name="connsiteY2" fmla="*/ 502131 h 1665388"/>
                <a:gd name="connsiteX3" fmla="*/ 283497 w 1784656"/>
                <a:gd name="connsiteY3" fmla="*/ 1637587 h 1665388"/>
                <a:gd name="connsiteX4" fmla="*/ 380194 w 1784656"/>
                <a:gd name="connsiteY4" fmla="*/ 1336627 h 1665388"/>
                <a:gd name="connsiteX5" fmla="*/ 440074 w 1784656"/>
                <a:gd name="connsiteY5" fmla="*/ 1659994 h 1665388"/>
                <a:gd name="connsiteX6" fmla="*/ 669119 w 1784656"/>
                <a:gd name="connsiteY6" fmla="*/ 1663908 h 1665388"/>
                <a:gd name="connsiteX7" fmla="*/ 1770802 w 1784656"/>
                <a:gd name="connsiteY7" fmla="*/ 1463602 h 1665388"/>
                <a:gd name="connsiteX8" fmla="*/ 1660630 w 1784656"/>
                <a:gd name="connsiteY8" fmla="*/ 381951 h 1665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84656" h="1665388">
                  <a:moveTo>
                    <a:pt x="1660630" y="381951"/>
                  </a:moveTo>
                  <a:cubicBezTo>
                    <a:pt x="1445425" y="18317"/>
                    <a:pt x="1019651" y="1372"/>
                    <a:pt x="1019651" y="1372"/>
                  </a:cubicBezTo>
                  <a:cubicBezTo>
                    <a:pt x="1019651" y="1372"/>
                    <a:pt x="604764" y="-51686"/>
                    <a:pt x="338619" y="502131"/>
                  </a:cubicBezTo>
                  <a:cubicBezTo>
                    <a:pt x="90547" y="1018340"/>
                    <a:pt x="-251828" y="1516741"/>
                    <a:pt x="283497" y="1637587"/>
                  </a:cubicBezTo>
                  <a:lnTo>
                    <a:pt x="380194" y="1336627"/>
                  </a:lnTo>
                  <a:lnTo>
                    <a:pt x="440074" y="1659994"/>
                  </a:lnTo>
                  <a:cubicBezTo>
                    <a:pt x="516295" y="1665473"/>
                    <a:pt x="592756" y="1666781"/>
                    <a:pt x="669119" y="1663908"/>
                  </a:cubicBezTo>
                  <a:cubicBezTo>
                    <a:pt x="1242407" y="1645397"/>
                    <a:pt x="1788379" y="1669316"/>
                    <a:pt x="1770802" y="1463602"/>
                  </a:cubicBezTo>
                  <a:cubicBezTo>
                    <a:pt x="1747435" y="1190128"/>
                    <a:pt x="1867704" y="731842"/>
                    <a:pt x="1660630" y="381951"/>
                  </a:cubicBezTo>
                  <a:close/>
                </a:path>
              </a:pathLst>
            </a:custGeom>
            <a:solidFill>
              <a:srgbClr val="2F2E41"/>
            </a:solidFill>
            <a:ln w="8892" cap="flat">
              <a:noFill/>
              <a:prstDash val="solid"/>
              <a:miter/>
            </a:ln>
          </p:spPr>
          <p:txBody>
            <a:bodyPr rtlCol="0" anchor="ctr"/>
            <a:lstStyle/>
            <a:p>
              <a:endParaRPr lang="en-ID"/>
            </a:p>
          </p:txBody>
        </p:sp>
        <p:sp>
          <p:nvSpPr>
            <p:cNvPr id="75" name="Bentuk Bebas: Bentuk 74">
              <a:extLst>
                <a:ext uri="{FF2B5EF4-FFF2-40B4-BE49-F238E27FC236}">
                  <a16:creationId xmlns:a16="http://schemas.microsoft.com/office/drawing/2014/main" id="{03470FC1-E809-48FD-AFE9-6764D039BD92}"/>
                </a:ext>
              </a:extLst>
            </p:cNvPr>
            <p:cNvSpPr/>
            <p:nvPr/>
          </p:nvSpPr>
          <p:spPr>
            <a:xfrm>
              <a:off x="4031654" y="4673848"/>
              <a:ext cx="1562517" cy="968558"/>
            </a:xfrm>
            <a:custGeom>
              <a:avLst/>
              <a:gdLst>
                <a:gd name="connsiteX0" fmla="*/ 86991 w 1562517"/>
                <a:gd name="connsiteY0" fmla="*/ 191051 h 968558"/>
                <a:gd name="connsiteX1" fmla="*/ 59541 w 1562517"/>
                <a:gd name="connsiteY1" fmla="*/ 309229 h 968558"/>
                <a:gd name="connsiteX2" fmla="*/ 12967 w 1562517"/>
                <a:gd name="connsiteY2" fmla="*/ 420381 h 968558"/>
                <a:gd name="connsiteX3" fmla="*/ 115028 w 1562517"/>
                <a:gd name="connsiteY3" fmla="*/ 772434 h 968558"/>
                <a:gd name="connsiteX4" fmla="*/ 395129 w 1562517"/>
                <a:gd name="connsiteY4" fmla="*/ 938751 h 968558"/>
                <a:gd name="connsiteX5" fmla="*/ 635835 w 1562517"/>
                <a:gd name="connsiteY5" fmla="*/ 964048 h 968558"/>
                <a:gd name="connsiteX6" fmla="*/ 1301017 w 1562517"/>
                <a:gd name="connsiteY6" fmla="*/ 906525 h 968558"/>
                <a:gd name="connsiteX7" fmla="*/ 1494269 w 1562517"/>
                <a:gd name="connsiteY7" fmla="*/ 818732 h 968558"/>
                <a:gd name="connsiteX8" fmla="*/ 1544418 w 1562517"/>
                <a:gd name="connsiteY8" fmla="*/ 779247 h 968558"/>
                <a:gd name="connsiteX9" fmla="*/ 1562511 w 1562517"/>
                <a:gd name="connsiteY9" fmla="*/ 698241 h 968558"/>
                <a:gd name="connsiteX10" fmla="*/ 1547371 w 1562517"/>
                <a:gd name="connsiteY10" fmla="*/ 414315 h 968558"/>
                <a:gd name="connsiteX11" fmla="*/ 1554887 w 1562517"/>
                <a:gd name="connsiteY11" fmla="*/ 257105 h 968558"/>
                <a:gd name="connsiteX12" fmla="*/ 1333235 w 1562517"/>
                <a:gd name="connsiteY12" fmla="*/ 7273 h 968558"/>
                <a:gd name="connsiteX13" fmla="*/ 1149500 w 1562517"/>
                <a:gd name="connsiteY13" fmla="*/ 7282 h 968558"/>
                <a:gd name="connsiteX14" fmla="*/ 671326 w 1562517"/>
                <a:gd name="connsiteY14" fmla="*/ 28665 h 968558"/>
                <a:gd name="connsiteX15" fmla="*/ 183777 w 1562517"/>
                <a:gd name="connsiteY15" fmla="*/ 122 h 968558"/>
                <a:gd name="connsiteX16" fmla="*/ 121468 w 1562517"/>
                <a:gd name="connsiteY16" fmla="*/ 60607 h 968558"/>
                <a:gd name="connsiteX17" fmla="*/ 86991 w 1562517"/>
                <a:gd name="connsiteY17" fmla="*/ 191051 h 96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62517" h="968558">
                  <a:moveTo>
                    <a:pt x="86991" y="191051"/>
                  </a:moveTo>
                  <a:cubicBezTo>
                    <a:pt x="79012" y="230741"/>
                    <a:pt x="73106" y="271088"/>
                    <a:pt x="59541" y="309229"/>
                  </a:cubicBezTo>
                  <a:cubicBezTo>
                    <a:pt x="46074" y="347095"/>
                    <a:pt x="25278" y="382115"/>
                    <a:pt x="12967" y="420381"/>
                  </a:cubicBezTo>
                  <a:cubicBezTo>
                    <a:pt x="-26287" y="542330"/>
                    <a:pt x="28133" y="678298"/>
                    <a:pt x="115028" y="772434"/>
                  </a:cubicBezTo>
                  <a:cubicBezTo>
                    <a:pt x="190394" y="853734"/>
                    <a:pt x="287670" y="911497"/>
                    <a:pt x="395129" y="938751"/>
                  </a:cubicBezTo>
                  <a:cubicBezTo>
                    <a:pt x="473520" y="958471"/>
                    <a:pt x="555043" y="961309"/>
                    <a:pt x="635835" y="964048"/>
                  </a:cubicBezTo>
                  <a:cubicBezTo>
                    <a:pt x="859552" y="971636"/>
                    <a:pt x="1089024" y="978423"/>
                    <a:pt x="1301017" y="906525"/>
                  </a:cubicBezTo>
                  <a:cubicBezTo>
                    <a:pt x="1367987" y="883247"/>
                    <a:pt x="1432680" y="853858"/>
                    <a:pt x="1494269" y="818732"/>
                  </a:cubicBezTo>
                  <a:cubicBezTo>
                    <a:pt x="1513713" y="809464"/>
                    <a:pt x="1530845" y="795979"/>
                    <a:pt x="1544418" y="779247"/>
                  </a:cubicBezTo>
                  <a:cubicBezTo>
                    <a:pt x="1560580" y="756227"/>
                    <a:pt x="1562653" y="726376"/>
                    <a:pt x="1562511" y="698241"/>
                  </a:cubicBezTo>
                  <a:cubicBezTo>
                    <a:pt x="1562030" y="603403"/>
                    <a:pt x="1542808" y="509045"/>
                    <a:pt x="1547371" y="414315"/>
                  </a:cubicBezTo>
                  <a:cubicBezTo>
                    <a:pt x="1549897" y="361843"/>
                    <a:pt x="1559717" y="309416"/>
                    <a:pt x="1554887" y="257105"/>
                  </a:cubicBezTo>
                  <a:cubicBezTo>
                    <a:pt x="1543920" y="138474"/>
                    <a:pt x="1449722" y="32285"/>
                    <a:pt x="1333235" y="7273"/>
                  </a:cubicBezTo>
                  <a:cubicBezTo>
                    <a:pt x="1273096" y="-5634"/>
                    <a:pt x="1210724" y="1402"/>
                    <a:pt x="1149500" y="7282"/>
                  </a:cubicBezTo>
                  <a:cubicBezTo>
                    <a:pt x="990583" y="22554"/>
                    <a:pt x="830981" y="29688"/>
                    <a:pt x="671326" y="28665"/>
                  </a:cubicBezTo>
                  <a:cubicBezTo>
                    <a:pt x="508202" y="27625"/>
                    <a:pt x="346091" y="2727"/>
                    <a:pt x="183777" y="122"/>
                  </a:cubicBezTo>
                  <a:cubicBezTo>
                    <a:pt x="135779" y="-643"/>
                    <a:pt x="136749" y="14158"/>
                    <a:pt x="121468" y="60607"/>
                  </a:cubicBezTo>
                  <a:cubicBezTo>
                    <a:pt x="107387" y="103365"/>
                    <a:pt x="95877" y="146923"/>
                    <a:pt x="86991" y="191051"/>
                  </a:cubicBezTo>
                  <a:close/>
                </a:path>
              </a:pathLst>
            </a:custGeom>
            <a:solidFill>
              <a:srgbClr val="2F2E41"/>
            </a:solidFill>
            <a:ln w="8892" cap="flat">
              <a:noFill/>
              <a:prstDash val="solid"/>
              <a:miter/>
            </a:ln>
          </p:spPr>
          <p:txBody>
            <a:bodyPr rtlCol="0" anchor="ctr"/>
            <a:lstStyle/>
            <a:p>
              <a:endParaRPr lang="en-ID"/>
            </a:p>
          </p:txBody>
        </p:sp>
        <p:sp>
          <p:nvSpPr>
            <p:cNvPr id="76" name="Bentuk Bebas: Bentuk 75">
              <a:extLst>
                <a:ext uri="{FF2B5EF4-FFF2-40B4-BE49-F238E27FC236}">
                  <a16:creationId xmlns:a16="http://schemas.microsoft.com/office/drawing/2014/main" id="{70801AAD-453F-4361-AF63-AE11B2C19F5D}"/>
                </a:ext>
              </a:extLst>
            </p:cNvPr>
            <p:cNvSpPr/>
            <p:nvPr/>
          </p:nvSpPr>
          <p:spPr>
            <a:xfrm>
              <a:off x="4386621" y="2327578"/>
              <a:ext cx="908612" cy="1089012"/>
            </a:xfrm>
            <a:custGeom>
              <a:avLst/>
              <a:gdLst>
                <a:gd name="connsiteX0" fmla="*/ 194952 w 908612"/>
                <a:gd name="connsiteY0" fmla="*/ 195479 h 1089012"/>
                <a:gd name="connsiteX1" fmla="*/ 153974 w 908612"/>
                <a:gd name="connsiteY1" fmla="*/ 312803 h 1089012"/>
                <a:gd name="connsiteX2" fmla="*/ 48791 w 908612"/>
                <a:gd name="connsiteY2" fmla="*/ 410923 h 1089012"/>
                <a:gd name="connsiteX3" fmla="*/ 11 w 908612"/>
                <a:gd name="connsiteY3" fmla="*/ 617864 h 1089012"/>
                <a:gd name="connsiteX4" fmla="*/ 38366 w 908612"/>
                <a:gd name="connsiteY4" fmla="*/ 810973 h 1089012"/>
                <a:gd name="connsiteX5" fmla="*/ 135089 w 908612"/>
                <a:gd name="connsiteY5" fmla="*/ 896249 h 1089012"/>
                <a:gd name="connsiteX6" fmla="*/ 593259 w 908612"/>
                <a:gd name="connsiteY6" fmla="*/ 1088949 h 1089012"/>
                <a:gd name="connsiteX7" fmla="*/ 783415 w 908612"/>
                <a:gd name="connsiteY7" fmla="*/ 1019782 h 1089012"/>
                <a:gd name="connsiteX8" fmla="*/ 829455 w 908612"/>
                <a:gd name="connsiteY8" fmla="*/ 937646 h 1089012"/>
                <a:gd name="connsiteX9" fmla="*/ 906663 w 908612"/>
                <a:gd name="connsiteY9" fmla="*/ 605598 h 1089012"/>
                <a:gd name="connsiteX10" fmla="*/ 891969 w 908612"/>
                <a:gd name="connsiteY10" fmla="*/ 446085 h 1089012"/>
                <a:gd name="connsiteX11" fmla="*/ 802966 w 908612"/>
                <a:gd name="connsiteY11" fmla="*/ 288324 h 1089012"/>
                <a:gd name="connsiteX12" fmla="*/ 769165 w 908612"/>
                <a:gd name="connsiteY12" fmla="*/ 80494 h 1089012"/>
                <a:gd name="connsiteX13" fmla="*/ 767973 w 908612"/>
                <a:gd name="connsiteY13" fmla="*/ 65435 h 1089012"/>
                <a:gd name="connsiteX14" fmla="*/ 749899 w 908612"/>
                <a:gd name="connsiteY14" fmla="*/ 58105 h 1089012"/>
                <a:gd name="connsiteX15" fmla="*/ 416588 w 908612"/>
                <a:gd name="connsiteY15" fmla="*/ 34116 h 1089012"/>
                <a:gd name="connsiteX16" fmla="*/ 324045 w 908612"/>
                <a:gd name="connsiteY16" fmla="*/ 23522 h 1089012"/>
                <a:gd name="connsiteX17" fmla="*/ 241491 w 908612"/>
                <a:gd name="connsiteY17" fmla="*/ 1142 h 1089012"/>
                <a:gd name="connsiteX18" fmla="*/ 194952 w 908612"/>
                <a:gd name="connsiteY18" fmla="*/ 195479 h 1089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08612" h="1089012">
                  <a:moveTo>
                    <a:pt x="194952" y="195479"/>
                  </a:moveTo>
                  <a:cubicBezTo>
                    <a:pt x="187116" y="236520"/>
                    <a:pt x="178639" y="279074"/>
                    <a:pt x="153974" y="312803"/>
                  </a:cubicBezTo>
                  <a:cubicBezTo>
                    <a:pt x="125599" y="351612"/>
                    <a:pt x="79327" y="373787"/>
                    <a:pt x="48791" y="410923"/>
                  </a:cubicBezTo>
                  <a:cubicBezTo>
                    <a:pt x="2840" y="466828"/>
                    <a:pt x="206" y="545495"/>
                    <a:pt x="11" y="617864"/>
                  </a:cubicBezTo>
                  <a:cubicBezTo>
                    <a:pt x="-158" y="684532"/>
                    <a:pt x="1194" y="755638"/>
                    <a:pt x="38366" y="810973"/>
                  </a:cubicBezTo>
                  <a:cubicBezTo>
                    <a:pt x="62498" y="846891"/>
                    <a:pt x="99207" y="872064"/>
                    <a:pt x="135089" y="896249"/>
                  </a:cubicBezTo>
                  <a:cubicBezTo>
                    <a:pt x="274509" y="990206"/>
                    <a:pt x="425171" y="1085845"/>
                    <a:pt x="593259" y="1088949"/>
                  </a:cubicBezTo>
                  <a:cubicBezTo>
                    <a:pt x="662915" y="1090230"/>
                    <a:pt x="737588" y="1072244"/>
                    <a:pt x="783415" y="1019782"/>
                  </a:cubicBezTo>
                  <a:cubicBezTo>
                    <a:pt x="803206" y="995134"/>
                    <a:pt x="818764" y="967382"/>
                    <a:pt x="829455" y="937646"/>
                  </a:cubicBezTo>
                  <a:cubicBezTo>
                    <a:pt x="872436" y="831690"/>
                    <a:pt x="898489" y="719640"/>
                    <a:pt x="906663" y="605598"/>
                  </a:cubicBezTo>
                  <a:cubicBezTo>
                    <a:pt x="910497" y="551944"/>
                    <a:pt x="910124" y="496724"/>
                    <a:pt x="891969" y="446085"/>
                  </a:cubicBezTo>
                  <a:cubicBezTo>
                    <a:pt x="871546" y="389149"/>
                    <a:pt x="830256" y="342308"/>
                    <a:pt x="802966" y="288324"/>
                  </a:cubicBezTo>
                  <a:cubicBezTo>
                    <a:pt x="770704" y="224139"/>
                    <a:pt x="758910" y="151600"/>
                    <a:pt x="769165" y="80494"/>
                  </a:cubicBezTo>
                  <a:cubicBezTo>
                    <a:pt x="770518" y="75486"/>
                    <a:pt x="770099" y="70167"/>
                    <a:pt x="767973" y="65435"/>
                  </a:cubicBezTo>
                  <a:cubicBezTo>
                    <a:pt x="763428" y="60303"/>
                    <a:pt x="756739" y="57590"/>
                    <a:pt x="749899" y="58105"/>
                  </a:cubicBezTo>
                  <a:lnTo>
                    <a:pt x="416588" y="34116"/>
                  </a:lnTo>
                  <a:cubicBezTo>
                    <a:pt x="385544" y="32568"/>
                    <a:pt x="354634" y="29037"/>
                    <a:pt x="324045" y="23522"/>
                  </a:cubicBezTo>
                  <a:cubicBezTo>
                    <a:pt x="306077" y="19875"/>
                    <a:pt x="258622" y="-5645"/>
                    <a:pt x="241491" y="1142"/>
                  </a:cubicBezTo>
                  <a:cubicBezTo>
                    <a:pt x="209780" y="13702"/>
                    <a:pt x="201455" y="161438"/>
                    <a:pt x="194952" y="195479"/>
                  </a:cubicBezTo>
                  <a:close/>
                </a:path>
              </a:pathLst>
            </a:custGeom>
            <a:solidFill>
              <a:srgbClr val="A0616A"/>
            </a:solidFill>
            <a:ln w="8892" cap="flat">
              <a:noFill/>
              <a:prstDash val="solid"/>
              <a:miter/>
            </a:ln>
          </p:spPr>
          <p:txBody>
            <a:bodyPr rtlCol="0" anchor="ctr"/>
            <a:lstStyle/>
            <a:p>
              <a:endParaRPr lang="en-ID"/>
            </a:p>
          </p:txBody>
        </p:sp>
        <p:sp>
          <p:nvSpPr>
            <p:cNvPr id="77" name="Bentuk Bebas: Bentuk 76">
              <a:extLst>
                <a:ext uri="{FF2B5EF4-FFF2-40B4-BE49-F238E27FC236}">
                  <a16:creationId xmlns:a16="http://schemas.microsoft.com/office/drawing/2014/main" id="{C5DB633F-3CF2-4EA9-BFAE-AA5DE55D3040}"/>
                </a:ext>
              </a:extLst>
            </p:cNvPr>
            <p:cNvSpPr/>
            <p:nvPr/>
          </p:nvSpPr>
          <p:spPr>
            <a:xfrm>
              <a:off x="4386621" y="2337979"/>
              <a:ext cx="908612" cy="1089010"/>
            </a:xfrm>
            <a:custGeom>
              <a:avLst/>
              <a:gdLst>
                <a:gd name="connsiteX0" fmla="*/ 194952 w 908612"/>
                <a:gd name="connsiteY0" fmla="*/ 195485 h 1089010"/>
                <a:gd name="connsiteX1" fmla="*/ 153974 w 908612"/>
                <a:gd name="connsiteY1" fmla="*/ 312810 h 1089010"/>
                <a:gd name="connsiteX2" fmla="*/ 48791 w 908612"/>
                <a:gd name="connsiteY2" fmla="*/ 410930 h 1089010"/>
                <a:gd name="connsiteX3" fmla="*/ 11 w 908612"/>
                <a:gd name="connsiteY3" fmla="*/ 617871 h 1089010"/>
                <a:gd name="connsiteX4" fmla="*/ 38366 w 908612"/>
                <a:gd name="connsiteY4" fmla="*/ 810980 h 1089010"/>
                <a:gd name="connsiteX5" fmla="*/ 135089 w 908612"/>
                <a:gd name="connsiteY5" fmla="*/ 896247 h 1089010"/>
                <a:gd name="connsiteX6" fmla="*/ 593259 w 908612"/>
                <a:gd name="connsiteY6" fmla="*/ 1088947 h 1089010"/>
                <a:gd name="connsiteX7" fmla="*/ 783415 w 908612"/>
                <a:gd name="connsiteY7" fmla="*/ 1019780 h 1089010"/>
                <a:gd name="connsiteX8" fmla="*/ 829455 w 908612"/>
                <a:gd name="connsiteY8" fmla="*/ 937644 h 1089010"/>
                <a:gd name="connsiteX9" fmla="*/ 906663 w 908612"/>
                <a:gd name="connsiteY9" fmla="*/ 605595 h 1089010"/>
                <a:gd name="connsiteX10" fmla="*/ 891969 w 908612"/>
                <a:gd name="connsiteY10" fmla="*/ 446092 h 1089010"/>
                <a:gd name="connsiteX11" fmla="*/ 802966 w 908612"/>
                <a:gd name="connsiteY11" fmla="*/ 288331 h 1089010"/>
                <a:gd name="connsiteX12" fmla="*/ 769165 w 908612"/>
                <a:gd name="connsiteY12" fmla="*/ 80500 h 1089010"/>
                <a:gd name="connsiteX13" fmla="*/ 767973 w 908612"/>
                <a:gd name="connsiteY13" fmla="*/ 65441 h 1089010"/>
                <a:gd name="connsiteX14" fmla="*/ 749899 w 908612"/>
                <a:gd name="connsiteY14" fmla="*/ 58112 h 1089010"/>
                <a:gd name="connsiteX15" fmla="*/ 416588 w 908612"/>
                <a:gd name="connsiteY15" fmla="*/ 34113 h 1089010"/>
                <a:gd name="connsiteX16" fmla="*/ 324045 w 908612"/>
                <a:gd name="connsiteY16" fmla="*/ 23528 h 1089010"/>
                <a:gd name="connsiteX17" fmla="*/ 241491 w 908612"/>
                <a:gd name="connsiteY17" fmla="*/ 1140 h 1089010"/>
                <a:gd name="connsiteX18" fmla="*/ 194952 w 908612"/>
                <a:gd name="connsiteY18" fmla="*/ 195485 h 10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08612" h="1089010">
                  <a:moveTo>
                    <a:pt x="194952" y="195485"/>
                  </a:moveTo>
                  <a:cubicBezTo>
                    <a:pt x="187116" y="236527"/>
                    <a:pt x="178639" y="279071"/>
                    <a:pt x="153974" y="312810"/>
                  </a:cubicBezTo>
                  <a:cubicBezTo>
                    <a:pt x="125599" y="351618"/>
                    <a:pt x="79327" y="373793"/>
                    <a:pt x="48791" y="410930"/>
                  </a:cubicBezTo>
                  <a:cubicBezTo>
                    <a:pt x="2840" y="466835"/>
                    <a:pt x="206" y="545501"/>
                    <a:pt x="11" y="617871"/>
                  </a:cubicBezTo>
                  <a:cubicBezTo>
                    <a:pt x="-158" y="684529"/>
                    <a:pt x="1194" y="755635"/>
                    <a:pt x="38366" y="810980"/>
                  </a:cubicBezTo>
                  <a:cubicBezTo>
                    <a:pt x="62498" y="846889"/>
                    <a:pt x="99207" y="872070"/>
                    <a:pt x="135089" y="896247"/>
                  </a:cubicBezTo>
                  <a:cubicBezTo>
                    <a:pt x="274509" y="990204"/>
                    <a:pt x="425171" y="1085851"/>
                    <a:pt x="593259" y="1088947"/>
                  </a:cubicBezTo>
                  <a:cubicBezTo>
                    <a:pt x="662915" y="1090237"/>
                    <a:pt x="737588" y="1072251"/>
                    <a:pt x="783415" y="1019780"/>
                  </a:cubicBezTo>
                  <a:cubicBezTo>
                    <a:pt x="803206" y="995141"/>
                    <a:pt x="818764" y="967388"/>
                    <a:pt x="829455" y="937644"/>
                  </a:cubicBezTo>
                  <a:cubicBezTo>
                    <a:pt x="872436" y="831696"/>
                    <a:pt x="898489" y="719647"/>
                    <a:pt x="906663" y="605595"/>
                  </a:cubicBezTo>
                  <a:cubicBezTo>
                    <a:pt x="910497" y="551941"/>
                    <a:pt x="910124" y="496721"/>
                    <a:pt x="891969" y="446092"/>
                  </a:cubicBezTo>
                  <a:cubicBezTo>
                    <a:pt x="871546" y="389155"/>
                    <a:pt x="830256" y="342314"/>
                    <a:pt x="802966" y="288331"/>
                  </a:cubicBezTo>
                  <a:cubicBezTo>
                    <a:pt x="770704" y="224136"/>
                    <a:pt x="758910" y="151598"/>
                    <a:pt x="769165" y="80500"/>
                  </a:cubicBezTo>
                  <a:cubicBezTo>
                    <a:pt x="770518" y="75493"/>
                    <a:pt x="770099" y="70173"/>
                    <a:pt x="767973" y="65441"/>
                  </a:cubicBezTo>
                  <a:cubicBezTo>
                    <a:pt x="763428" y="60300"/>
                    <a:pt x="756739" y="57596"/>
                    <a:pt x="749899" y="58112"/>
                  </a:cubicBezTo>
                  <a:lnTo>
                    <a:pt x="416588" y="34113"/>
                  </a:lnTo>
                  <a:cubicBezTo>
                    <a:pt x="385544" y="32574"/>
                    <a:pt x="354634" y="29034"/>
                    <a:pt x="324045" y="23528"/>
                  </a:cubicBezTo>
                  <a:cubicBezTo>
                    <a:pt x="306077" y="19872"/>
                    <a:pt x="258622" y="-5638"/>
                    <a:pt x="241491" y="1140"/>
                  </a:cubicBezTo>
                  <a:cubicBezTo>
                    <a:pt x="209780" y="13699"/>
                    <a:pt x="201455" y="161444"/>
                    <a:pt x="194952" y="195485"/>
                  </a:cubicBezTo>
                  <a:close/>
                </a:path>
              </a:pathLst>
            </a:custGeom>
            <a:solidFill>
              <a:srgbClr val="000000">
                <a:alpha val="10000"/>
              </a:srgbClr>
            </a:solidFill>
            <a:ln w="8892" cap="flat">
              <a:noFill/>
              <a:prstDash val="solid"/>
              <a:miter/>
            </a:ln>
          </p:spPr>
          <p:txBody>
            <a:bodyPr rtlCol="0" anchor="ctr"/>
            <a:lstStyle/>
            <a:p>
              <a:endParaRPr lang="en-ID"/>
            </a:p>
          </p:txBody>
        </p:sp>
        <p:sp>
          <p:nvSpPr>
            <p:cNvPr id="78" name="Bentuk Bebas: Bentuk 77">
              <a:extLst>
                <a:ext uri="{FF2B5EF4-FFF2-40B4-BE49-F238E27FC236}">
                  <a16:creationId xmlns:a16="http://schemas.microsoft.com/office/drawing/2014/main" id="{CDE11F55-6EA8-4E92-A437-4BFF20AEF9C2}"/>
                </a:ext>
              </a:extLst>
            </p:cNvPr>
            <p:cNvSpPr/>
            <p:nvPr/>
          </p:nvSpPr>
          <p:spPr>
            <a:xfrm>
              <a:off x="4411324" y="1589757"/>
              <a:ext cx="977998" cy="977998"/>
            </a:xfrm>
            <a:custGeom>
              <a:avLst/>
              <a:gdLst>
                <a:gd name="connsiteX0" fmla="*/ 977999 w 977998"/>
                <a:gd name="connsiteY0" fmla="*/ 488999 h 977998"/>
                <a:gd name="connsiteX1" fmla="*/ 488999 w 977998"/>
                <a:gd name="connsiteY1" fmla="*/ 977999 h 977998"/>
                <a:gd name="connsiteX2" fmla="*/ 0 w 977998"/>
                <a:gd name="connsiteY2" fmla="*/ 488999 h 977998"/>
                <a:gd name="connsiteX3" fmla="*/ 488999 w 977998"/>
                <a:gd name="connsiteY3" fmla="*/ 0 h 977998"/>
                <a:gd name="connsiteX4" fmla="*/ 977999 w 977998"/>
                <a:gd name="connsiteY4" fmla="*/ 488999 h 97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998" h="977998">
                  <a:moveTo>
                    <a:pt x="977999" y="488999"/>
                  </a:moveTo>
                  <a:cubicBezTo>
                    <a:pt x="977999" y="759066"/>
                    <a:pt x="759066" y="977999"/>
                    <a:pt x="488999" y="977999"/>
                  </a:cubicBezTo>
                  <a:cubicBezTo>
                    <a:pt x="218933" y="977999"/>
                    <a:pt x="0" y="759066"/>
                    <a:pt x="0" y="488999"/>
                  </a:cubicBezTo>
                  <a:cubicBezTo>
                    <a:pt x="0" y="218932"/>
                    <a:pt x="218933" y="0"/>
                    <a:pt x="488999" y="0"/>
                  </a:cubicBezTo>
                  <a:cubicBezTo>
                    <a:pt x="759066" y="0"/>
                    <a:pt x="977999" y="218932"/>
                    <a:pt x="977999" y="488999"/>
                  </a:cubicBezTo>
                  <a:close/>
                </a:path>
              </a:pathLst>
            </a:custGeom>
            <a:solidFill>
              <a:srgbClr val="A0616A"/>
            </a:solidFill>
            <a:ln w="8892" cap="flat">
              <a:noFill/>
              <a:prstDash val="solid"/>
              <a:miter/>
            </a:ln>
          </p:spPr>
          <p:txBody>
            <a:bodyPr rtlCol="0" anchor="ctr"/>
            <a:lstStyle/>
            <a:p>
              <a:endParaRPr lang="en-ID"/>
            </a:p>
          </p:txBody>
        </p:sp>
        <p:sp>
          <p:nvSpPr>
            <p:cNvPr id="79" name="Bentuk Bebas: Bentuk 78">
              <a:extLst>
                <a:ext uri="{FF2B5EF4-FFF2-40B4-BE49-F238E27FC236}">
                  <a16:creationId xmlns:a16="http://schemas.microsoft.com/office/drawing/2014/main" id="{3D7664E5-EDC6-4BDF-B959-7405571AB938}"/>
                </a:ext>
              </a:extLst>
            </p:cNvPr>
            <p:cNvSpPr/>
            <p:nvPr/>
          </p:nvSpPr>
          <p:spPr>
            <a:xfrm>
              <a:off x="4473469" y="2847554"/>
              <a:ext cx="1173704" cy="1919096"/>
            </a:xfrm>
            <a:custGeom>
              <a:avLst/>
              <a:gdLst>
                <a:gd name="connsiteX0" fmla="*/ 176694 w 1173704"/>
                <a:gd name="connsiteY0" fmla="*/ 326435 h 1919096"/>
                <a:gd name="connsiteX1" fmla="*/ 262583 w 1173704"/>
                <a:gd name="connsiteY1" fmla="*/ 395068 h 1919096"/>
                <a:gd name="connsiteX2" fmla="*/ 369883 w 1173704"/>
                <a:gd name="connsiteY2" fmla="*/ 415500 h 1919096"/>
                <a:gd name="connsiteX3" fmla="*/ 614903 w 1173704"/>
                <a:gd name="connsiteY3" fmla="*/ 338461 h 1919096"/>
                <a:gd name="connsiteX4" fmla="*/ 753299 w 1173704"/>
                <a:gd name="connsiteY4" fmla="*/ 29708 h 1919096"/>
                <a:gd name="connsiteX5" fmla="*/ 773269 w 1173704"/>
                <a:gd name="connsiteY5" fmla="*/ 7871 h 1919096"/>
                <a:gd name="connsiteX6" fmla="*/ 807220 w 1173704"/>
                <a:gd name="connsiteY6" fmla="*/ 70 h 1919096"/>
                <a:gd name="connsiteX7" fmla="*/ 1015149 w 1173704"/>
                <a:gd name="connsiteY7" fmla="*/ 98448 h 1919096"/>
                <a:gd name="connsiteX8" fmla="*/ 1088336 w 1173704"/>
                <a:gd name="connsiteY8" fmla="*/ 173006 h 1919096"/>
                <a:gd name="connsiteX9" fmla="*/ 1113020 w 1173704"/>
                <a:gd name="connsiteY9" fmla="*/ 248586 h 1919096"/>
                <a:gd name="connsiteX10" fmla="*/ 1163240 w 1173704"/>
                <a:gd name="connsiteY10" fmla="*/ 701775 h 1919096"/>
                <a:gd name="connsiteX11" fmla="*/ 1173683 w 1173704"/>
                <a:gd name="connsiteY11" fmla="*/ 953564 h 1919096"/>
                <a:gd name="connsiteX12" fmla="*/ 1044039 w 1173704"/>
                <a:gd name="connsiteY12" fmla="*/ 1771872 h 1919096"/>
                <a:gd name="connsiteX13" fmla="*/ 992956 w 1173704"/>
                <a:gd name="connsiteY13" fmla="*/ 1861987 h 1919096"/>
                <a:gd name="connsiteX14" fmla="*/ 948383 w 1173704"/>
                <a:gd name="connsiteY14" fmla="*/ 1872865 h 1919096"/>
                <a:gd name="connsiteX15" fmla="*/ 397004 w 1173704"/>
                <a:gd name="connsiteY15" fmla="*/ 1918772 h 1919096"/>
                <a:gd name="connsiteX16" fmla="*/ 181097 w 1173704"/>
                <a:gd name="connsiteY16" fmla="*/ 1913541 h 1919096"/>
                <a:gd name="connsiteX17" fmla="*/ 144734 w 1173704"/>
                <a:gd name="connsiteY17" fmla="*/ 1907208 h 1919096"/>
                <a:gd name="connsiteX18" fmla="*/ 105081 w 1173704"/>
                <a:gd name="connsiteY18" fmla="*/ 1873532 h 1919096"/>
                <a:gd name="connsiteX19" fmla="*/ 40 w 1173704"/>
                <a:gd name="connsiteY19" fmla="*/ 1413388 h 1919096"/>
                <a:gd name="connsiteX20" fmla="*/ 42104 w 1173704"/>
                <a:gd name="connsiteY20" fmla="*/ 236827 h 1919096"/>
                <a:gd name="connsiteX21" fmla="*/ 21468 w 1173704"/>
                <a:gd name="connsiteY21" fmla="*/ 139748 h 1919096"/>
                <a:gd name="connsiteX22" fmla="*/ 176694 w 1173704"/>
                <a:gd name="connsiteY22" fmla="*/ 326435 h 1919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3704" h="1919096">
                  <a:moveTo>
                    <a:pt x="176694" y="326435"/>
                  </a:moveTo>
                  <a:cubicBezTo>
                    <a:pt x="202178" y="353075"/>
                    <a:pt x="229183" y="379458"/>
                    <a:pt x="262583" y="395068"/>
                  </a:cubicBezTo>
                  <a:cubicBezTo>
                    <a:pt x="295797" y="410608"/>
                    <a:pt x="333227" y="414468"/>
                    <a:pt x="369883" y="415500"/>
                  </a:cubicBezTo>
                  <a:cubicBezTo>
                    <a:pt x="458032" y="417982"/>
                    <a:pt x="553581" y="401828"/>
                    <a:pt x="614903" y="338461"/>
                  </a:cubicBezTo>
                  <a:cubicBezTo>
                    <a:pt x="693952" y="256770"/>
                    <a:pt x="691346" y="125009"/>
                    <a:pt x="753299" y="29708"/>
                  </a:cubicBezTo>
                  <a:cubicBezTo>
                    <a:pt x="758289" y="21071"/>
                    <a:pt x="765103" y="13618"/>
                    <a:pt x="773269" y="7871"/>
                  </a:cubicBezTo>
                  <a:cubicBezTo>
                    <a:pt x="783658" y="2214"/>
                    <a:pt x="795399" y="-481"/>
                    <a:pt x="807220" y="70"/>
                  </a:cubicBezTo>
                  <a:cubicBezTo>
                    <a:pt x="885469" y="-668"/>
                    <a:pt x="953631" y="50087"/>
                    <a:pt x="1015149" y="98448"/>
                  </a:cubicBezTo>
                  <a:cubicBezTo>
                    <a:pt x="1042714" y="120117"/>
                    <a:pt x="1070955" y="142567"/>
                    <a:pt x="1088336" y="173006"/>
                  </a:cubicBezTo>
                  <a:cubicBezTo>
                    <a:pt x="1100505" y="196737"/>
                    <a:pt x="1108830" y="222248"/>
                    <a:pt x="1113020" y="248586"/>
                  </a:cubicBezTo>
                  <a:cubicBezTo>
                    <a:pt x="1143547" y="397603"/>
                    <a:pt x="1153430" y="549973"/>
                    <a:pt x="1163240" y="701775"/>
                  </a:cubicBezTo>
                  <a:cubicBezTo>
                    <a:pt x="1168666" y="785618"/>
                    <a:pt x="1174083" y="869551"/>
                    <a:pt x="1173683" y="953564"/>
                  </a:cubicBezTo>
                  <a:cubicBezTo>
                    <a:pt x="1172358" y="1230374"/>
                    <a:pt x="1108021" y="1502560"/>
                    <a:pt x="1044039" y="1771872"/>
                  </a:cubicBezTo>
                  <a:cubicBezTo>
                    <a:pt x="1035794" y="1806571"/>
                    <a:pt x="1024515" y="1845362"/>
                    <a:pt x="992956" y="1861987"/>
                  </a:cubicBezTo>
                  <a:cubicBezTo>
                    <a:pt x="978884" y="1868311"/>
                    <a:pt x="963780" y="1871993"/>
                    <a:pt x="948383" y="1872865"/>
                  </a:cubicBezTo>
                  <a:cubicBezTo>
                    <a:pt x="765121" y="1894382"/>
                    <a:pt x="581494" y="1915934"/>
                    <a:pt x="397004" y="1918772"/>
                  </a:cubicBezTo>
                  <a:cubicBezTo>
                    <a:pt x="324999" y="1919884"/>
                    <a:pt x="253039" y="1918140"/>
                    <a:pt x="181097" y="1913541"/>
                  </a:cubicBezTo>
                  <a:cubicBezTo>
                    <a:pt x="168715" y="1913381"/>
                    <a:pt x="156440" y="1911238"/>
                    <a:pt x="144734" y="1907208"/>
                  </a:cubicBezTo>
                  <a:cubicBezTo>
                    <a:pt x="128839" y="1899576"/>
                    <a:pt x="115185" y="1887978"/>
                    <a:pt x="105081" y="1873532"/>
                  </a:cubicBezTo>
                  <a:cubicBezTo>
                    <a:pt x="5288" y="1747784"/>
                    <a:pt x="-600" y="1573924"/>
                    <a:pt x="40" y="1413388"/>
                  </a:cubicBezTo>
                  <a:cubicBezTo>
                    <a:pt x="1597" y="1020881"/>
                    <a:pt x="15615" y="628694"/>
                    <a:pt x="42104" y="236827"/>
                  </a:cubicBezTo>
                  <a:cubicBezTo>
                    <a:pt x="44292" y="204476"/>
                    <a:pt x="44773" y="165196"/>
                    <a:pt x="21468" y="139748"/>
                  </a:cubicBezTo>
                  <a:cubicBezTo>
                    <a:pt x="63425" y="206931"/>
                    <a:pt x="121794" y="269062"/>
                    <a:pt x="176694" y="326435"/>
                  </a:cubicBezTo>
                  <a:close/>
                </a:path>
              </a:pathLst>
            </a:custGeom>
            <a:solidFill>
              <a:srgbClr val="D0CDE1"/>
            </a:solidFill>
            <a:ln w="8892" cap="flat">
              <a:noFill/>
              <a:prstDash val="solid"/>
              <a:miter/>
            </a:ln>
          </p:spPr>
          <p:txBody>
            <a:bodyPr rtlCol="0" anchor="ctr"/>
            <a:lstStyle/>
            <a:p>
              <a:endParaRPr lang="en-ID"/>
            </a:p>
          </p:txBody>
        </p:sp>
        <p:sp>
          <p:nvSpPr>
            <p:cNvPr id="80" name="Bentuk Bebas: Bentuk 79">
              <a:extLst>
                <a:ext uri="{FF2B5EF4-FFF2-40B4-BE49-F238E27FC236}">
                  <a16:creationId xmlns:a16="http://schemas.microsoft.com/office/drawing/2014/main" id="{05C28FFA-ECEF-4713-AD3E-F8C10F41102D}"/>
                </a:ext>
              </a:extLst>
            </p:cNvPr>
            <p:cNvSpPr/>
            <p:nvPr/>
          </p:nvSpPr>
          <p:spPr>
            <a:xfrm>
              <a:off x="3791823" y="2565663"/>
              <a:ext cx="949563" cy="2209540"/>
            </a:xfrm>
            <a:custGeom>
              <a:avLst/>
              <a:gdLst>
                <a:gd name="connsiteX0" fmla="*/ 754757 w 949563"/>
                <a:gd name="connsiteY0" fmla="*/ 43701 h 2209540"/>
                <a:gd name="connsiteX1" fmla="*/ 592967 w 949563"/>
                <a:gd name="connsiteY1" fmla="*/ 172615 h 2209540"/>
                <a:gd name="connsiteX2" fmla="*/ 101788 w 949563"/>
                <a:gd name="connsiteY2" fmla="*/ 454140 h 2209540"/>
                <a:gd name="connsiteX3" fmla="*/ 21423 w 949563"/>
                <a:gd name="connsiteY3" fmla="*/ 637038 h 2209540"/>
                <a:gd name="connsiteX4" fmla="*/ 24651 w 949563"/>
                <a:gd name="connsiteY4" fmla="*/ 916633 h 2209540"/>
                <a:gd name="connsiteX5" fmla="*/ 191583 w 949563"/>
                <a:gd name="connsiteY5" fmla="*/ 1132771 h 2209540"/>
                <a:gd name="connsiteX6" fmla="*/ 300226 w 949563"/>
                <a:gd name="connsiteY6" fmla="*/ 1411565 h 2209540"/>
                <a:gd name="connsiteX7" fmla="*/ 329988 w 949563"/>
                <a:gd name="connsiteY7" fmla="*/ 1630594 h 2209540"/>
                <a:gd name="connsiteX8" fmla="*/ 257326 w 949563"/>
                <a:gd name="connsiteY8" fmla="*/ 1871923 h 2209540"/>
                <a:gd name="connsiteX9" fmla="*/ 284624 w 949563"/>
                <a:gd name="connsiteY9" fmla="*/ 2112291 h 2209540"/>
                <a:gd name="connsiteX10" fmla="*/ 450114 w 949563"/>
                <a:gd name="connsiteY10" fmla="*/ 2187791 h 2209540"/>
                <a:gd name="connsiteX11" fmla="*/ 685999 w 949563"/>
                <a:gd name="connsiteY11" fmla="*/ 2208321 h 2209540"/>
                <a:gd name="connsiteX12" fmla="*/ 886189 w 949563"/>
                <a:gd name="connsiteY12" fmla="*/ 2167306 h 2209540"/>
                <a:gd name="connsiteX13" fmla="*/ 949245 w 949563"/>
                <a:gd name="connsiteY13" fmla="*/ 2019775 h 2209540"/>
                <a:gd name="connsiteX14" fmla="*/ 933003 w 949563"/>
                <a:gd name="connsiteY14" fmla="*/ 1855618 h 2209540"/>
                <a:gd name="connsiteX15" fmla="*/ 920328 w 949563"/>
                <a:gd name="connsiteY15" fmla="*/ 1684880 h 2209540"/>
                <a:gd name="connsiteX16" fmla="*/ 915934 w 949563"/>
                <a:gd name="connsiteY16" fmla="*/ 916597 h 2209540"/>
                <a:gd name="connsiteX17" fmla="*/ 908159 w 949563"/>
                <a:gd name="connsiteY17" fmla="*/ 757173 h 2209540"/>
                <a:gd name="connsiteX18" fmla="*/ 825241 w 949563"/>
                <a:gd name="connsiteY18" fmla="*/ 564375 h 2209540"/>
                <a:gd name="connsiteX19" fmla="*/ 744350 w 949563"/>
                <a:gd name="connsiteY19" fmla="*/ 178958 h 2209540"/>
                <a:gd name="connsiteX20" fmla="*/ 754757 w 949563"/>
                <a:gd name="connsiteY20" fmla="*/ 43701 h 2209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9563" h="2209540">
                  <a:moveTo>
                    <a:pt x="754757" y="43701"/>
                  </a:moveTo>
                  <a:cubicBezTo>
                    <a:pt x="738239" y="73597"/>
                    <a:pt x="616476" y="147834"/>
                    <a:pt x="592967" y="172615"/>
                  </a:cubicBezTo>
                  <a:cubicBezTo>
                    <a:pt x="461624" y="311056"/>
                    <a:pt x="221915" y="305862"/>
                    <a:pt x="101788" y="454140"/>
                  </a:cubicBezTo>
                  <a:cubicBezTo>
                    <a:pt x="59529" y="506318"/>
                    <a:pt x="37576" y="571865"/>
                    <a:pt x="21423" y="637038"/>
                  </a:cubicBezTo>
                  <a:cubicBezTo>
                    <a:pt x="-1420" y="729208"/>
                    <a:pt x="-13615" y="829729"/>
                    <a:pt x="24651" y="916633"/>
                  </a:cubicBezTo>
                  <a:cubicBezTo>
                    <a:pt x="61468" y="1000263"/>
                    <a:pt x="138969" y="1058071"/>
                    <a:pt x="191583" y="1132771"/>
                  </a:cubicBezTo>
                  <a:cubicBezTo>
                    <a:pt x="249355" y="1214791"/>
                    <a:pt x="275338" y="1314379"/>
                    <a:pt x="300226" y="1411565"/>
                  </a:cubicBezTo>
                  <a:cubicBezTo>
                    <a:pt x="318612" y="1483321"/>
                    <a:pt x="337140" y="1556864"/>
                    <a:pt x="329988" y="1630594"/>
                  </a:cubicBezTo>
                  <a:cubicBezTo>
                    <a:pt x="321849" y="1714420"/>
                    <a:pt x="281280" y="1791175"/>
                    <a:pt x="257326" y="1871923"/>
                  </a:cubicBezTo>
                  <a:cubicBezTo>
                    <a:pt x="233380" y="1952663"/>
                    <a:pt x="229244" y="2048834"/>
                    <a:pt x="284624" y="2112291"/>
                  </a:cubicBezTo>
                  <a:cubicBezTo>
                    <a:pt x="325309" y="2158909"/>
                    <a:pt x="389122" y="2177393"/>
                    <a:pt x="450114" y="2187791"/>
                  </a:cubicBezTo>
                  <a:cubicBezTo>
                    <a:pt x="527972" y="2201062"/>
                    <a:pt x="607101" y="2204834"/>
                    <a:pt x="685999" y="2208321"/>
                  </a:cubicBezTo>
                  <a:cubicBezTo>
                    <a:pt x="755727" y="2211407"/>
                    <a:pt x="832588" y="2212004"/>
                    <a:pt x="886189" y="2167306"/>
                  </a:cubicBezTo>
                  <a:cubicBezTo>
                    <a:pt x="928484" y="2132029"/>
                    <a:pt x="946861" y="2074799"/>
                    <a:pt x="949245" y="2019775"/>
                  </a:cubicBezTo>
                  <a:cubicBezTo>
                    <a:pt x="951620" y="1964759"/>
                    <a:pt x="940172" y="1910225"/>
                    <a:pt x="933003" y="1855618"/>
                  </a:cubicBezTo>
                  <a:cubicBezTo>
                    <a:pt x="925576" y="1799020"/>
                    <a:pt x="922721" y="1741923"/>
                    <a:pt x="920328" y="1684880"/>
                  </a:cubicBezTo>
                  <a:cubicBezTo>
                    <a:pt x="909600" y="1428955"/>
                    <a:pt x="908142" y="1172860"/>
                    <a:pt x="915934" y="916597"/>
                  </a:cubicBezTo>
                  <a:cubicBezTo>
                    <a:pt x="917561" y="863272"/>
                    <a:pt x="919527" y="809298"/>
                    <a:pt x="908159" y="757173"/>
                  </a:cubicBezTo>
                  <a:cubicBezTo>
                    <a:pt x="893207" y="688620"/>
                    <a:pt x="856160" y="627360"/>
                    <a:pt x="825241" y="564375"/>
                  </a:cubicBezTo>
                  <a:cubicBezTo>
                    <a:pt x="763883" y="439357"/>
                    <a:pt x="734868" y="317914"/>
                    <a:pt x="744350" y="178958"/>
                  </a:cubicBezTo>
                  <a:cubicBezTo>
                    <a:pt x="753717" y="41806"/>
                    <a:pt x="813526" y="-62682"/>
                    <a:pt x="754757" y="43701"/>
                  </a:cubicBezTo>
                  <a:close/>
                </a:path>
              </a:pathLst>
            </a:custGeom>
            <a:solidFill>
              <a:srgbClr val="575A89"/>
            </a:solidFill>
            <a:ln w="8892" cap="flat">
              <a:noFill/>
              <a:prstDash val="solid"/>
              <a:miter/>
            </a:ln>
          </p:spPr>
          <p:txBody>
            <a:bodyPr rtlCol="0" anchor="ctr"/>
            <a:lstStyle/>
            <a:p>
              <a:endParaRPr lang="en-ID"/>
            </a:p>
          </p:txBody>
        </p:sp>
        <p:sp>
          <p:nvSpPr>
            <p:cNvPr id="81" name="Bentuk Bebas: Bentuk 80">
              <a:extLst>
                <a:ext uri="{FF2B5EF4-FFF2-40B4-BE49-F238E27FC236}">
                  <a16:creationId xmlns:a16="http://schemas.microsoft.com/office/drawing/2014/main" id="{BB797CCF-1941-4BF5-89B3-4E7A4C936604}"/>
                </a:ext>
              </a:extLst>
            </p:cNvPr>
            <p:cNvSpPr/>
            <p:nvPr/>
          </p:nvSpPr>
          <p:spPr>
            <a:xfrm>
              <a:off x="5064249" y="2517960"/>
              <a:ext cx="848756" cy="2371425"/>
            </a:xfrm>
            <a:custGeom>
              <a:avLst/>
              <a:gdLst>
                <a:gd name="connsiteX0" fmla="*/ 169013 w 848756"/>
                <a:gd name="connsiteY0" fmla="*/ 101812 h 2371425"/>
                <a:gd name="connsiteX1" fmla="*/ 311643 w 848756"/>
                <a:gd name="connsiteY1" fmla="*/ 152842 h 2371425"/>
                <a:gd name="connsiteX2" fmla="*/ 405414 w 848756"/>
                <a:gd name="connsiteY2" fmla="*/ 185309 h 2371425"/>
                <a:gd name="connsiteX3" fmla="*/ 734811 w 848756"/>
                <a:gd name="connsiteY3" fmla="*/ 336487 h 2371425"/>
                <a:gd name="connsiteX4" fmla="*/ 789897 w 848756"/>
                <a:gd name="connsiteY4" fmla="*/ 384066 h 2371425"/>
                <a:gd name="connsiteX5" fmla="*/ 820362 w 848756"/>
                <a:gd name="connsiteY5" fmla="*/ 470116 h 2371425"/>
                <a:gd name="connsiteX6" fmla="*/ 848257 w 848756"/>
                <a:gd name="connsiteY6" fmla="*/ 705387 h 2371425"/>
                <a:gd name="connsiteX7" fmla="*/ 794140 w 848756"/>
                <a:gd name="connsiteY7" fmla="*/ 950896 h 2371425"/>
                <a:gd name="connsiteX8" fmla="*/ 700379 w 848756"/>
                <a:gd name="connsiteY8" fmla="*/ 1250638 h 2371425"/>
                <a:gd name="connsiteX9" fmla="*/ 540279 w 848756"/>
                <a:gd name="connsiteY9" fmla="*/ 1933903 h 2371425"/>
                <a:gd name="connsiteX10" fmla="*/ 554706 w 848756"/>
                <a:gd name="connsiteY10" fmla="*/ 2321972 h 2371425"/>
                <a:gd name="connsiteX11" fmla="*/ 549974 w 848756"/>
                <a:gd name="connsiteY11" fmla="*/ 2359561 h 2371425"/>
                <a:gd name="connsiteX12" fmla="*/ 527016 w 848756"/>
                <a:gd name="connsiteY12" fmla="*/ 2370120 h 2371425"/>
                <a:gd name="connsiteX13" fmla="*/ 396972 w 848756"/>
                <a:gd name="connsiteY13" fmla="*/ 2333713 h 2371425"/>
                <a:gd name="connsiteX14" fmla="*/ 0 w 848756"/>
                <a:gd name="connsiteY14" fmla="*/ 2203820 h 2371425"/>
                <a:gd name="connsiteX15" fmla="*/ 123302 w 848756"/>
                <a:gd name="connsiteY15" fmla="*/ 1949638 h 2371425"/>
                <a:gd name="connsiteX16" fmla="*/ 160554 w 848756"/>
                <a:gd name="connsiteY16" fmla="*/ 1774835 h 2371425"/>
                <a:gd name="connsiteX17" fmla="*/ 204165 w 848756"/>
                <a:gd name="connsiteY17" fmla="*/ 1522583 h 2371425"/>
                <a:gd name="connsiteX18" fmla="*/ 241578 w 848756"/>
                <a:gd name="connsiteY18" fmla="*/ 1243638 h 2371425"/>
                <a:gd name="connsiteX19" fmla="*/ 235511 w 848756"/>
                <a:gd name="connsiteY19" fmla="*/ 1138553 h 2371425"/>
                <a:gd name="connsiteX20" fmla="*/ 195680 w 848756"/>
                <a:gd name="connsiteY20" fmla="*/ 1043795 h 2371425"/>
                <a:gd name="connsiteX21" fmla="*/ 118356 w 848756"/>
                <a:gd name="connsiteY21" fmla="*/ 560186 h 2371425"/>
                <a:gd name="connsiteX22" fmla="*/ 144756 w 848756"/>
                <a:gd name="connsiteY22" fmla="*/ 345115 h 2371425"/>
                <a:gd name="connsiteX23" fmla="*/ 127393 w 848756"/>
                <a:gd name="connsiteY23" fmla="*/ 153829 h 2371425"/>
                <a:gd name="connsiteX24" fmla="*/ 169013 w 848756"/>
                <a:gd name="connsiteY24" fmla="*/ 101812 h 237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48756" h="2371425">
                  <a:moveTo>
                    <a:pt x="169013" y="101812"/>
                  </a:moveTo>
                  <a:cubicBezTo>
                    <a:pt x="194168" y="127669"/>
                    <a:pt x="279648" y="136191"/>
                    <a:pt x="311643" y="152842"/>
                  </a:cubicBezTo>
                  <a:cubicBezTo>
                    <a:pt x="341041" y="168141"/>
                    <a:pt x="373570" y="176129"/>
                    <a:pt x="405414" y="185309"/>
                  </a:cubicBezTo>
                  <a:cubicBezTo>
                    <a:pt x="522142" y="218985"/>
                    <a:pt x="633169" y="269935"/>
                    <a:pt x="734811" y="336487"/>
                  </a:cubicBezTo>
                  <a:cubicBezTo>
                    <a:pt x="755928" y="348842"/>
                    <a:pt x="774598" y="364969"/>
                    <a:pt x="789897" y="384066"/>
                  </a:cubicBezTo>
                  <a:cubicBezTo>
                    <a:pt x="807794" y="408972"/>
                    <a:pt x="814296" y="440051"/>
                    <a:pt x="820362" y="470116"/>
                  </a:cubicBezTo>
                  <a:cubicBezTo>
                    <a:pt x="836036" y="547733"/>
                    <a:pt x="851780" y="626284"/>
                    <a:pt x="848257" y="705387"/>
                  </a:cubicBezTo>
                  <a:cubicBezTo>
                    <a:pt x="844521" y="789355"/>
                    <a:pt x="819224" y="870682"/>
                    <a:pt x="794140" y="950896"/>
                  </a:cubicBezTo>
                  <a:lnTo>
                    <a:pt x="700379" y="1250638"/>
                  </a:lnTo>
                  <a:cubicBezTo>
                    <a:pt x="630402" y="1474372"/>
                    <a:pt x="559972" y="1700304"/>
                    <a:pt x="540279" y="1933903"/>
                  </a:cubicBezTo>
                  <a:cubicBezTo>
                    <a:pt x="529383" y="2063369"/>
                    <a:pt x="534230" y="2193671"/>
                    <a:pt x="554706" y="2321972"/>
                  </a:cubicBezTo>
                  <a:cubicBezTo>
                    <a:pt x="556770" y="2334869"/>
                    <a:pt x="558495" y="2349653"/>
                    <a:pt x="549974" y="2359561"/>
                  </a:cubicBezTo>
                  <a:cubicBezTo>
                    <a:pt x="543801" y="2365664"/>
                    <a:pt x="535671" y="2369399"/>
                    <a:pt x="527016" y="2370120"/>
                  </a:cubicBezTo>
                  <a:cubicBezTo>
                    <a:pt x="481768" y="2377200"/>
                    <a:pt x="437978" y="2354127"/>
                    <a:pt x="396972" y="2333713"/>
                  </a:cubicBezTo>
                  <a:cubicBezTo>
                    <a:pt x="271669" y="2271350"/>
                    <a:pt x="137934" y="2227587"/>
                    <a:pt x="0" y="2203820"/>
                  </a:cubicBezTo>
                  <a:cubicBezTo>
                    <a:pt x="53903" y="2125918"/>
                    <a:pt x="95487" y="2040189"/>
                    <a:pt x="123302" y="1949638"/>
                  </a:cubicBezTo>
                  <a:cubicBezTo>
                    <a:pt x="139099" y="1892142"/>
                    <a:pt x="151534" y="1833782"/>
                    <a:pt x="160554" y="1774835"/>
                  </a:cubicBezTo>
                  <a:lnTo>
                    <a:pt x="204165" y="1522583"/>
                  </a:lnTo>
                  <a:cubicBezTo>
                    <a:pt x="220159" y="1430085"/>
                    <a:pt x="236178" y="1337346"/>
                    <a:pt x="241578" y="1243638"/>
                  </a:cubicBezTo>
                  <a:cubicBezTo>
                    <a:pt x="244878" y="1208503"/>
                    <a:pt x="242832" y="1173074"/>
                    <a:pt x="235511" y="1138553"/>
                  </a:cubicBezTo>
                  <a:cubicBezTo>
                    <a:pt x="227159" y="1105250"/>
                    <a:pt x="210552" y="1074732"/>
                    <a:pt x="195680" y="1043795"/>
                  </a:cubicBezTo>
                  <a:cubicBezTo>
                    <a:pt x="123800" y="894280"/>
                    <a:pt x="90070" y="723657"/>
                    <a:pt x="118356" y="560186"/>
                  </a:cubicBezTo>
                  <a:cubicBezTo>
                    <a:pt x="130729" y="488653"/>
                    <a:pt x="154781" y="417013"/>
                    <a:pt x="144756" y="345115"/>
                  </a:cubicBezTo>
                  <a:cubicBezTo>
                    <a:pt x="135105" y="275984"/>
                    <a:pt x="145130" y="222249"/>
                    <a:pt x="127393" y="153829"/>
                  </a:cubicBezTo>
                  <a:cubicBezTo>
                    <a:pt x="54561" y="-127082"/>
                    <a:pt x="121683" y="53174"/>
                    <a:pt x="169013" y="101812"/>
                  </a:cubicBezTo>
                  <a:close/>
                </a:path>
              </a:pathLst>
            </a:custGeom>
            <a:solidFill>
              <a:srgbClr val="575A89"/>
            </a:solidFill>
            <a:ln w="8892" cap="flat">
              <a:noFill/>
              <a:prstDash val="solid"/>
              <a:miter/>
            </a:ln>
          </p:spPr>
          <p:txBody>
            <a:bodyPr rtlCol="0" anchor="ctr"/>
            <a:lstStyle/>
            <a:p>
              <a:endParaRPr lang="en-ID"/>
            </a:p>
          </p:txBody>
        </p:sp>
        <p:sp>
          <p:nvSpPr>
            <p:cNvPr id="82" name="Bentuk Bebas: Bentuk 81">
              <a:extLst>
                <a:ext uri="{FF2B5EF4-FFF2-40B4-BE49-F238E27FC236}">
                  <a16:creationId xmlns:a16="http://schemas.microsoft.com/office/drawing/2014/main" id="{2F0211BC-213E-4C6F-9CCD-44626ED86E87}"/>
                </a:ext>
              </a:extLst>
            </p:cNvPr>
            <p:cNvSpPr/>
            <p:nvPr/>
          </p:nvSpPr>
          <p:spPr>
            <a:xfrm>
              <a:off x="3776700" y="3056648"/>
              <a:ext cx="480942" cy="1378154"/>
            </a:xfrm>
            <a:custGeom>
              <a:avLst/>
              <a:gdLst>
                <a:gd name="connsiteX0" fmla="*/ 115676 w 480942"/>
                <a:gd name="connsiteY0" fmla="*/ 199556 h 1378154"/>
                <a:gd name="connsiteX1" fmla="*/ 9470 w 480942"/>
                <a:gd name="connsiteY1" fmla="*/ 398625 h 1378154"/>
                <a:gd name="connsiteX2" fmla="*/ 220 w 480942"/>
                <a:gd name="connsiteY2" fmla="*/ 502669 h 1378154"/>
                <a:gd name="connsiteX3" fmla="*/ 15652 w 480942"/>
                <a:gd name="connsiteY3" fmla="*/ 659123 h 1378154"/>
                <a:gd name="connsiteX4" fmla="*/ 55181 w 480942"/>
                <a:gd name="connsiteY4" fmla="*/ 752751 h 1378154"/>
                <a:gd name="connsiteX5" fmla="*/ 77419 w 480942"/>
                <a:gd name="connsiteY5" fmla="*/ 891449 h 1378154"/>
                <a:gd name="connsiteX6" fmla="*/ 50138 w 480942"/>
                <a:gd name="connsiteY6" fmla="*/ 1086098 h 1378154"/>
                <a:gd name="connsiteX7" fmla="*/ 141623 w 480942"/>
                <a:gd name="connsiteY7" fmla="*/ 1378154 h 1378154"/>
                <a:gd name="connsiteX8" fmla="*/ 421102 w 480942"/>
                <a:gd name="connsiteY8" fmla="*/ 1259460 h 1378154"/>
                <a:gd name="connsiteX9" fmla="*/ 453702 w 480942"/>
                <a:gd name="connsiteY9" fmla="*/ 1275987 h 1378154"/>
                <a:gd name="connsiteX10" fmla="*/ 467773 w 480942"/>
                <a:gd name="connsiteY10" fmla="*/ 1229333 h 1378154"/>
                <a:gd name="connsiteX11" fmla="*/ 477727 w 480942"/>
                <a:gd name="connsiteY11" fmla="*/ 870493 h 1378154"/>
                <a:gd name="connsiteX12" fmla="*/ 445002 w 480942"/>
                <a:gd name="connsiteY12" fmla="*/ 317921 h 1378154"/>
                <a:gd name="connsiteX13" fmla="*/ 341083 w 480942"/>
                <a:gd name="connsiteY13" fmla="*/ 92524 h 1378154"/>
                <a:gd name="connsiteX14" fmla="*/ 166884 w 480942"/>
                <a:gd name="connsiteY14" fmla="*/ 9044 h 1378154"/>
                <a:gd name="connsiteX15" fmla="*/ 147182 w 480942"/>
                <a:gd name="connsiteY15" fmla="*/ 94383 h 1378154"/>
                <a:gd name="connsiteX16" fmla="*/ 115676 w 480942"/>
                <a:gd name="connsiteY16" fmla="*/ 199556 h 1378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0942" h="1378154">
                  <a:moveTo>
                    <a:pt x="115676" y="199556"/>
                  </a:moveTo>
                  <a:cubicBezTo>
                    <a:pt x="82907" y="267549"/>
                    <a:pt x="28123" y="325482"/>
                    <a:pt x="9470" y="398625"/>
                  </a:cubicBezTo>
                  <a:cubicBezTo>
                    <a:pt x="2221" y="432809"/>
                    <a:pt x="-892" y="467748"/>
                    <a:pt x="220" y="502669"/>
                  </a:cubicBezTo>
                  <a:cubicBezTo>
                    <a:pt x="-225" y="555318"/>
                    <a:pt x="-510" y="609026"/>
                    <a:pt x="15652" y="659123"/>
                  </a:cubicBezTo>
                  <a:cubicBezTo>
                    <a:pt x="26059" y="691384"/>
                    <a:pt x="42986" y="721129"/>
                    <a:pt x="55181" y="752751"/>
                  </a:cubicBezTo>
                  <a:cubicBezTo>
                    <a:pt x="72189" y="796923"/>
                    <a:pt x="79758" y="844173"/>
                    <a:pt x="77419" y="891449"/>
                  </a:cubicBezTo>
                  <a:cubicBezTo>
                    <a:pt x="74128" y="956952"/>
                    <a:pt x="51881" y="1020533"/>
                    <a:pt x="50138" y="1086098"/>
                  </a:cubicBezTo>
                  <a:cubicBezTo>
                    <a:pt x="47407" y="1189190"/>
                    <a:pt x="95093" y="1286109"/>
                    <a:pt x="141623" y="1378154"/>
                  </a:cubicBezTo>
                  <a:cubicBezTo>
                    <a:pt x="186026" y="1268204"/>
                    <a:pt x="311151" y="1215065"/>
                    <a:pt x="421102" y="1259460"/>
                  </a:cubicBezTo>
                  <a:cubicBezTo>
                    <a:pt x="432416" y="1264032"/>
                    <a:pt x="443330" y="1269556"/>
                    <a:pt x="453702" y="1275987"/>
                  </a:cubicBezTo>
                  <a:cubicBezTo>
                    <a:pt x="465977" y="1264646"/>
                    <a:pt x="467293" y="1246029"/>
                    <a:pt x="467773" y="1229333"/>
                  </a:cubicBezTo>
                  <a:cubicBezTo>
                    <a:pt x="471207" y="1109723"/>
                    <a:pt x="474525" y="990104"/>
                    <a:pt x="477727" y="870493"/>
                  </a:cubicBezTo>
                  <a:cubicBezTo>
                    <a:pt x="482761" y="685496"/>
                    <a:pt x="487556" y="498026"/>
                    <a:pt x="445002" y="317921"/>
                  </a:cubicBezTo>
                  <a:cubicBezTo>
                    <a:pt x="425789" y="236604"/>
                    <a:pt x="395893" y="155598"/>
                    <a:pt x="341083" y="92524"/>
                  </a:cubicBezTo>
                  <a:cubicBezTo>
                    <a:pt x="312228" y="59319"/>
                    <a:pt x="214259" y="-28163"/>
                    <a:pt x="166884" y="9044"/>
                  </a:cubicBezTo>
                  <a:cubicBezTo>
                    <a:pt x="145581" y="25776"/>
                    <a:pt x="150553" y="71318"/>
                    <a:pt x="147182" y="94383"/>
                  </a:cubicBezTo>
                  <a:cubicBezTo>
                    <a:pt x="142085" y="130834"/>
                    <a:pt x="131465" y="166298"/>
                    <a:pt x="115676" y="199556"/>
                  </a:cubicBezTo>
                  <a:close/>
                </a:path>
              </a:pathLst>
            </a:custGeom>
            <a:solidFill>
              <a:srgbClr val="575A89"/>
            </a:solidFill>
            <a:ln w="8892" cap="flat">
              <a:noFill/>
              <a:prstDash val="solid"/>
              <a:miter/>
            </a:ln>
          </p:spPr>
          <p:txBody>
            <a:bodyPr rtlCol="0" anchor="ctr"/>
            <a:lstStyle/>
            <a:p>
              <a:endParaRPr lang="en-ID"/>
            </a:p>
          </p:txBody>
        </p:sp>
        <p:sp>
          <p:nvSpPr>
            <p:cNvPr id="83" name="Bentuk Bebas: Bentuk 82">
              <a:extLst>
                <a:ext uri="{FF2B5EF4-FFF2-40B4-BE49-F238E27FC236}">
                  <a16:creationId xmlns:a16="http://schemas.microsoft.com/office/drawing/2014/main" id="{C44D15E5-203C-4775-A3B9-E03D3E920892}"/>
                </a:ext>
              </a:extLst>
            </p:cNvPr>
            <p:cNvSpPr/>
            <p:nvPr/>
          </p:nvSpPr>
          <p:spPr>
            <a:xfrm>
              <a:off x="5352709" y="2886240"/>
              <a:ext cx="586257" cy="1729288"/>
            </a:xfrm>
            <a:custGeom>
              <a:avLst/>
              <a:gdLst>
                <a:gd name="connsiteX0" fmla="*/ 569376 w 586257"/>
                <a:gd name="connsiteY0" fmla="*/ 174000 h 1729288"/>
                <a:gd name="connsiteX1" fmla="*/ 586108 w 586257"/>
                <a:gd name="connsiteY1" fmla="*/ 324520 h 1729288"/>
                <a:gd name="connsiteX2" fmla="*/ 581998 w 586257"/>
                <a:gd name="connsiteY2" fmla="*/ 634678 h 1729288"/>
                <a:gd name="connsiteX3" fmla="*/ 561851 w 586257"/>
                <a:gd name="connsiteY3" fmla="*/ 791709 h 1729288"/>
                <a:gd name="connsiteX4" fmla="*/ 524012 w 586257"/>
                <a:gd name="connsiteY4" fmla="*/ 889358 h 1729288"/>
                <a:gd name="connsiteX5" fmla="*/ 511959 w 586257"/>
                <a:gd name="connsiteY5" fmla="*/ 1201161 h 1729288"/>
                <a:gd name="connsiteX6" fmla="*/ 503385 w 586257"/>
                <a:gd name="connsiteY6" fmla="*/ 1302021 h 1729288"/>
                <a:gd name="connsiteX7" fmla="*/ 407222 w 586257"/>
                <a:gd name="connsiteY7" fmla="*/ 1478043 h 1729288"/>
                <a:gd name="connsiteX8" fmla="*/ 321083 w 586257"/>
                <a:gd name="connsiteY8" fmla="*/ 1648470 h 1729288"/>
                <a:gd name="connsiteX9" fmla="*/ 158937 w 586257"/>
                <a:gd name="connsiteY9" fmla="*/ 1725802 h 1729288"/>
                <a:gd name="connsiteX10" fmla="*/ 55987 w 586257"/>
                <a:gd name="connsiteY10" fmla="*/ 1629835 h 1729288"/>
                <a:gd name="connsiteX11" fmla="*/ 7323 w 586257"/>
                <a:gd name="connsiteY11" fmla="*/ 1324490 h 1729288"/>
                <a:gd name="connsiteX12" fmla="*/ 131861 w 586257"/>
                <a:gd name="connsiteY12" fmla="*/ 958667 h 1729288"/>
                <a:gd name="connsiteX13" fmla="*/ 114338 w 586257"/>
                <a:gd name="connsiteY13" fmla="*/ 429294 h 1729288"/>
                <a:gd name="connsiteX14" fmla="*/ 125492 w 586257"/>
                <a:gd name="connsiteY14" fmla="*/ 347238 h 1729288"/>
                <a:gd name="connsiteX15" fmla="*/ 197897 w 586257"/>
                <a:gd name="connsiteY15" fmla="*/ 241975 h 1729288"/>
                <a:gd name="connsiteX16" fmla="*/ 295199 w 586257"/>
                <a:gd name="connsiteY16" fmla="*/ 114270 h 1729288"/>
                <a:gd name="connsiteX17" fmla="*/ 377984 w 586257"/>
                <a:gd name="connsiteY17" fmla="*/ 1118 h 1729288"/>
                <a:gd name="connsiteX18" fmla="*/ 569376 w 586257"/>
                <a:gd name="connsiteY18" fmla="*/ 174000 h 172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257" h="1729288">
                  <a:moveTo>
                    <a:pt x="569376" y="174000"/>
                  </a:moveTo>
                  <a:cubicBezTo>
                    <a:pt x="584871" y="222264"/>
                    <a:pt x="585805" y="273837"/>
                    <a:pt x="586108" y="324520"/>
                  </a:cubicBezTo>
                  <a:cubicBezTo>
                    <a:pt x="586740" y="427924"/>
                    <a:pt x="585370" y="531310"/>
                    <a:pt x="581998" y="634678"/>
                  </a:cubicBezTo>
                  <a:cubicBezTo>
                    <a:pt x="580273" y="687603"/>
                    <a:pt x="577898" y="741248"/>
                    <a:pt x="561851" y="791709"/>
                  </a:cubicBezTo>
                  <a:cubicBezTo>
                    <a:pt x="551266" y="824985"/>
                    <a:pt x="534944" y="856189"/>
                    <a:pt x="524012" y="889358"/>
                  </a:cubicBezTo>
                  <a:cubicBezTo>
                    <a:pt x="491261" y="988750"/>
                    <a:pt x="509157" y="1096548"/>
                    <a:pt x="511959" y="1201161"/>
                  </a:cubicBezTo>
                  <a:cubicBezTo>
                    <a:pt x="513943" y="1235015"/>
                    <a:pt x="511052" y="1268985"/>
                    <a:pt x="503385" y="1302021"/>
                  </a:cubicBezTo>
                  <a:cubicBezTo>
                    <a:pt x="486102" y="1366874"/>
                    <a:pt x="439643" y="1419274"/>
                    <a:pt x="407222" y="1478043"/>
                  </a:cubicBezTo>
                  <a:cubicBezTo>
                    <a:pt x="376436" y="1533850"/>
                    <a:pt x="357855" y="1596408"/>
                    <a:pt x="321083" y="1648470"/>
                  </a:cubicBezTo>
                  <a:cubicBezTo>
                    <a:pt x="284302" y="1700532"/>
                    <a:pt x="220641" y="1741787"/>
                    <a:pt x="158937" y="1725802"/>
                  </a:cubicBezTo>
                  <a:cubicBezTo>
                    <a:pt x="112185" y="1713697"/>
                    <a:pt x="78972" y="1672308"/>
                    <a:pt x="55987" y="1629835"/>
                  </a:cubicBezTo>
                  <a:cubicBezTo>
                    <a:pt x="5846" y="1536439"/>
                    <a:pt x="-11303" y="1428845"/>
                    <a:pt x="7323" y="1324490"/>
                  </a:cubicBezTo>
                  <a:cubicBezTo>
                    <a:pt x="30388" y="1197514"/>
                    <a:pt x="104971" y="1084878"/>
                    <a:pt x="131861" y="958667"/>
                  </a:cubicBezTo>
                  <a:cubicBezTo>
                    <a:pt x="168802" y="785349"/>
                    <a:pt x="112666" y="606499"/>
                    <a:pt x="114338" y="429294"/>
                  </a:cubicBezTo>
                  <a:cubicBezTo>
                    <a:pt x="113573" y="401515"/>
                    <a:pt x="117345" y="373798"/>
                    <a:pt x="125492" y="347238"/>
                  </a:cubicBezTo>
                  <a:cubicBezTo>
                    <a:pt x="139599" y="306757"/>
                    <a:pt x="169896" y="274433"/>
                    <a:pt x="197897" y="241975"/>
                  </a:cubicBezTo>
                  <a:cubicBezTo>
                    <a:pt x="232872" y="201405"/>
                    <a:pt x="265365" y="158754"/>
                    <a:pt x="295199" y="114270"/>
                  </a:cubicBezTo>
                  <a:cubicBezTo>
                    <a:pt x="315239" y="84384"/>
                    <a:pt x="342458" y="7513"/>
                    <a:pt x="377984" y="1118"/>
                  </a:cubicBezTo>
                  <a:cubicBezTo>
                    <a:pt x="457309" y="-13149"/>
                    <a:pt x="549701" y="112723"/>
                    <a:pt x="569376" y="174000"/>
                  </a:cubicBezTo>
                  <a:close/>
                </a:path>
              </a:pathLst>
            </a:custGeom>
            <a:solidFill>
              <a:srgbClr val="575A89"/>
            </a:solidFill>
            <a:ln w="8892" cap="flat">
              <a:noFill/>
              <a:prstDash val="solid"/>
              <a:miter/>
            </a:ln>
          </p:spPr>
          <p:txBody>
            <a:bodyPr rtlCol="0" anchor="ctr"/>
            <a:lstStyle/>
            <a:p>
              <a:endParaRPr lang="en-ID"/>
            </a:p>
          </p:txBody>
        </p:sp>
        <p:sp>
          <p:nvSpPr>
            <p:cNvPr id="84" name="Bentuk Bebas: Bentuk 83">
              <a:extLst>
                <a:ext uri="{FF2B5EF4-FFF2-40B4-BE49-F238E27FC236}">
                  <a16:creationId xmlns:a16="http://schemas.microsoft.com/office/drawing/2014/main" id="{CEC5687C-5A95-4EF5-A8D7-C112C55A204E}"/>
                </a:ext>
              </a:extLst>
            </p:cNvPr>
            <p:cNvSpPr/>
            <p:nvPr/>
          </p:nvSpPr>
          <p:spPr>
            <a:xfrm>
              <a:off x="3029892" y="4773262"/>
              <a:ext cx="1970379" cy="1141881"/>
            </a:xfrm>
            <a:custGeom>
              <a:avLst/>
              <a:gdLst>
                <a:gd name="connsiteX0" fmla="*/ 450879 w 1970379"/>
                <a:gd name="connsiteY0" fmla="*/ 14553 h 1141881"/>
                <a:gd name="connsiteX1" fmla="*/ 316619 w 1970379"/>
                <a:gd name="connsiteY1" fmla="*/ 286 h 1141881"/>
                <a:gd name="connsiteX2" fmla="*/ 520 w 1970379"/>
                <a:gd name="connsiteY2" fmla="*/ 353371 h 1141881"/>
                <a:gd name="connsiteX3" fmla="*/ 5510 w 1970379"/>
                <a:gd name="connsiteY3" fmla="*/ 395319 h 1141881"/>
                <a:gd name="connsiteX4" fmla="*/ 58710 w 1970379"/>
                <a:gd name="connsiteY4" fmla="*/ 540698 h 1141881"/>
                <a:gd name="connsiteX5" fmla="*/ 202942 w 1970379"/>
                <a:gd name="connsiteY5" fmla="*/ 731361 h 1141881"/>
                <a:gd name="connsiteX6" fmla="*/ 330228 w 1970379"/>
                <a:gd name="connsiteY6" fmla="*/ 791944 h 1141881"/>
                <a:gd name="connsiteX7" fmla="*/ 677407 w 1970379"/>
                <a:gd name="connsiteY7" fmla="*/ 922736 h 1141881"/>
                <a:gd name="connsiteX8" fmla="*/ 831138 w 1970379"/>
                <a:gd name="connsiteY8" fmla="*/ 979059 h 1141881"/>
                <a:gd name="connsiteX9" fmla="*/ 1634111 w 1970379"/>
                <a:gd name="connsiteY9" fmla="*/ 1138687 h 1141881"/>
                <a:gd name="connsiteX10" fmla="*/ 1883419 w 1970379"/>
                <a:gd name="connsiteY10" fmla="*/ 1126056 h 1141881"/>
                <a:gd name="connsiteX11" fmla="*/ 1934485 w 1970379"/>
                <a:gd name="connsiteY11" fmla="*/ 1098473 h 1141881"/>
                <a:gd name="connsiteX12" fmla="*/ 1945888 w 1970379"/>
                <a:gd name="connsiteY12" fmla="*/ 1060794 h 1141881"/>
                <a:gd name="connsiteX13" fmla="*/ 1967254 w 1970379"/>
                <a:gd name="connsiteY13" fmla="*/ 911235 h 1141881"/>
                <a:gd name="connsiteX14" fmla="*/ 1965439 w 1970379"/>
                <a:gd name="connsiteY14" fmla="*/ 848187 h 1141881"/>
                <a:gd name="connsiteX15" fmla="*/ 1907729 w 1970379"/>
                <a:gd name="connsiteY15" fmla="*/ 793803 h 1141881"/>
                <a:gd name="connsiteX16" fmla="*/ 1220870 w 1970379"/>
                <a:gd name="connsiteY16" fmla="*/ 410476 h 1141881"/>
                <a:gd name="connsiteX17" fmla="*/ 1082847 w 1970379"/>
                <a:gd name="connsiteY17" fmla="*/ 272204 h 1141881"/>
                <a:gd name="connsiteX18" fmla="*/ 882738 w 1970379"/>
                <a:gd name="connsiteY18" fmla="*/ 190896 h 1141881"/>
                <a:gd name="connsiteX19" fmla="*/ 450879 w 1970379"/>
                <a:gd name="connsiteY19" fmla="*/ 14553 h 114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70379" h="1141881">
                  <a:moveTo>
                    <a:pt x="450879" y="14553"/>
                  </a:moveTo>
                  <a:cubicBezTo>
                    <a:pt x="407018" y="3533"/>
                    <a:pt x="361823" y="-1271"/>
                    <a:pt x="316619" y="286"/>
                  </a:cubicBezTo>
                  <a:cubicBezTo>
                    <a:pt x="131827" y="10497"/>
                    <a:pt x="-9692" y="168578"/>
                    <a:pt x="520" y="353371"/>
                  </a:cubicBezTo>
                  <a:cubicBezTo>
                    <a:pt x="1302" y="367442"/>
                    <a:pt x="2966" y="381452"/>
                    <a:pt x="5510" y="395319"/>
                  </a:cubicBezTo>
                  <a:cubicBezTo>
                    <a:pt x="14849" y="446243"/>
                    <a:pt x="35824" y="494258"/>
                    <a:pt x="58710" y="540698"/>
                  </a:cubicBezTo>
                  <a:cubicBezTo>
                    <a:pt x="94317" y="612960"/>
                    <a:pt x="137021" y="685054"/>
                    <a:pt x="202942" y="731361"/>
                  </a:cubicBezTo>
                  <a:cubicBezTo>
                    <a:pt x="241501" y="758446"/>
                    <a:pt x="286127" y="775338"/>
                    <a:pt x="330228" y="791944"/>
                  </a:cubicBezTo>
                  <a:lnTo>
                    <a:pt x="677407" y="922736"/>
                  </a:lnTo>
                  <a:cubicBezTo>
                    <a:pt x="728482" y="941976"/>
                    <a:pt x="779557" y="961215"/>
                    <a:pt x="831138" y="979059"/>
                  </a:cubicBezTo>
                  <a:cubicBezTo>
                    <a:pt x="1090266" y="1068631"/>
                    <a:pt x="1360423" y="1122338"/>
                    <a:pt x="1634111" y="1138687"/>
                  </a:cubicBezTo>
                  <a:cubicBezTo>
                    <a:pt x="1717475" y="1143660"/>
                    <a:pt x="1802101" y="1145038"/>
                    <a:pt x="1883419" y="1126056"/>
                  </a:cubicBezTo>
                  <a:cubicBezTo>
                    <a:pt x="1902721" y="1121556"/>
                    <a:pt x="1923304" y="1114840"/>
                    <a:pt x="1934485" y="1098473"/>
                  </a:cubicBezTo>
                  <a:cubicBezTo>
                    <a:pt x="1941103" y="1086946"/>
                    <a:pt x="1944998" y="1074057"/>
                    <a:pt x="1945888" y="1060794"/>
                  </a:cubicBezTo>
                  <a:lnTo>
                    <a:pt x="1967254" y="911235"/>
                  </a:lnTo>
                  <a:cubicBezTo>
                    <a:pt x="1970260" y="890180"/>
                    <a:pt x="1973160" y="868014"/>
                    <a:pt x="1965439" y="848187"/>
                  </a:cubicBezTo>
                  <a:cubicBezTo>
                    <a:pt x="1955655" y="823050"/>
                    <a:pt x="1931122" y="807244"/>
                    <a:pt x="1907729" y="793803"/>
                  </a:cubicBezTo>
                  <a:cubicBezTo>
                    <a:pt x="1679484" y="662719"/>
                    <a:pt x="1412983" y="590394"/>
                    <a:pt x="1220870" y="410476"/>
                  </a:cubicBezTo>
                  <a:cubicBezTo>
                    <a:pt x="1175639" y="368118"/>
                    <a:pt x="1137791" y="300979"/>
                    <a:pt x="1082847" y="272204"/>
                  </a:cubicBezTo>
                  <a:cubicBezTo>
                    <a:pt x="1020529" y="239578"/>
                    <a:pt x="947146" y="220960"/>
                    <a:pt x="882738" y="190896"/>
                  </a:cubicBezTo>
                  <a:cubicBezTo>
                    <a:pt x="741931" y="125162"/>
                    <a:pt x="603490" y="49635"/>
                    <a:pt x="450879" y="14553"/>
                  </a:cubicBezTo>
                  <a:close/>
                </a:path>
              </a:pathLst>
            </a:custGeom>
            <a:solidFill>
              <a:srgbClr val="2F2E41"/>
            </a:solidFill>
            <a:ln w="8892" cap="flat">
              <a:noFill/>
              <a:prstDash val="solid"/>
              <a:miter/>
            </a:ln>
          </p:spPr>
          <p:txBody>
            <a:bodyPr rtlCol="0" anchor="ctr"/>
            <a:lstStyle/>
            <a:p>
              <a:endParaRPr lang="en-ID"/>
            </a:p>
          </p:txBody>
        </p:sp>
        <p:sp>
          <p:nvSpPr>
            <p:cNvPr id="85" name="Bentuk Bebas: Bentuk 84">
              <a:extLst>
                <a:ext uri="{FF2B5EF4-FFF2-40B4-BE49-F238E27FC236}">
                  <a16:creationId xmlns:a16="http://schemas.microsoft.com/office/drawing/2014/main" id="{0E917BF8-50FD-4879-AE15-8A2A221C5BCE}"/>
                </a:ext>
              </a:extLst>
            </p:cNvPr>
            <p:cNvSpPr/>
            <p:nvPr/>
          </p:nvSpPr>
          <p:spPr>
            <a:xfrm>
              <a:off x="3671920" y="4955074"/>
              <a:ext cx="885068" cy="432285"/>
            </a:xfrm>
            <a:custGeom>
              <a:avLst/>
              <a:gdLst>
                <a:gd name="connsiteX0" fmla="*/ 155460 w 885068"/>
                <a:gd name="connsiteY0" fmla="*/ 34372 h 432285"/>
                <a:gd name="connsiteX1" fmla="*/ 885068 w 885068"/>
                <a:gd name="connsiteY1" fmla="*/ 432226 h 432285"/>
                <a:gd name="connsiteX2" fmla="*/ 457186 w 885068"/>
                <a:gd name="connsiteY2" fmla="*/ 206543 h 432285"/>
                <a:gd name="connsiteX3" fmla="*/ 131649 w 885068"/>
                <a:gd name="connsiteY3" fmla="*/ 91825 h 432285"/>
                <a:gd name="connsiteX4" fmla="*/ 173 w 885068"/>
                <a:gd name="connsiteY4" fmla="*/ 9796 h 432285"/>
                <a:gd name="connsiteX5" fmla="*/ 155460 w 885068"/>
                <a:gd name="connsiteY5" fmla="*/ 34372 h 432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5068" h="432285">
                  <a:moveTo>
                    <a:pt x="155460" y="34372"/>
                  </a:moveTo>
                  <a:cubicBezTo>
                    <a:pt x="278175" y="72817"/>
                    <a:pt x="796261" y="339211"/>
                    <a:pt x="885068" y="432226"/>
                  </a:cubicBezTo>
                  <a:cubicBezTo>
                    <a:pt x="873158" y="436513"/>
                    <a:pt x="469301" y="210181"/>
                    <a:pt x="457186" y="206543"/>
                  </a:cubicBezTo>
                  <a:cubicBezTo>
                    <a:pt x="347022" y="173489"/>
                    <a:pt x="236262" y="140213"/>
                    <a:pt x="131649" y="91825"/>
                  </a:cubicBezTo>
                  <a:cubicBezTo>
                    <a:pt x="110603" y="82094"/>
                    <a:pt x="-5067" y="36347"/>
                    <a:pt x="173" y="9796"/>
                  </a:cubicBezTo>
                  <a:cubicBezTo>
                    <a:pt x="6079" y="-20171"/>
                    <a:pt x="133677" y="27541"/>
                    <a:pt x="155460" y="34372"/>
                  </a:cubicBezTo>
                  <a:close/>
                </a:path>
              </a:pathLst>
            </a:custGeom>
            <a:solidFill>
              <a:srgbClr val="000000">
                <a:alpha val="10000"/>
              </a:srgbClr>
            </a:solidFill>
            <a:ln w="8892" cap="flat">
              <a:noFill/>
              <a:prstDash val="solid"/>
              <a:miter/>
            </a:ln>
          </p:spPr>
          <p:txBody>
            <a:bodyPr rtlCol="0" anchor="ctr"/>
            <a:lstStyle/>
            <a:p>
              <a:endParaRPr lang="en-ID"/>
            </a:p>
          </p:txBody>
        </p:sp>
        <p:sp>
          <p:nvSpPr>
            <p:cNvPr id="86" name="Bentuk Bebas: Bentuk 85">
              <a:extLst>
                <a:ext uri="{FF2B5EF4-FFF2-40B4-BE49-F238E27FC236}">
                  <a16:creationId xmlns:a16="http://schemas.microsoft.com/office/drawing/2014/main" id="{ACB5A47D-8C7E-4D30-B1BD-E44EFFA829F0}"/>
                </a:ext>
              </a:extLst>
            </p:cNvPr>
            <p:cNvSpPr/>
            <p:nvPr/>
          </p:nvSpPr>
          <p:spPr>
            <a:xfrm>
              <a:off x="4855103" y="5672080"/>
              <a:ext cx="528980" cy="317678"/>
            </a:xfrm>
            <a:custGeom>
              <a:avLst/>
              <a:gdLst>
                <a:gd name="connsiteX0" fmla="*/ 503186 w 528980"/>
                <a:gd name="connsiteY0" fmla="*/ 317443 h 317678"/>
                <a:gd name="connsiteX1" fmla="*/ 522639 w 528980"/>
                <a:gd name="connsiteY1" fmla="*/ 311714 h 317678"/>
                <a:gd name="connsiteX2" fmla="*/ 528723 w 528980"/>
                <a:gd name="connsiteY2" fmla="*/ 289326 h 317678"/>
                <a:gd name="connsiteX3" fmla="*/ 528145 w 528980"/>
                <a:gd name="connsiteY3" fmla="*/ 85578 h 317678"/>
                <a:gd name="connsiteX4" fmla="*/ 339688 w 528980"/>
                <a:gd name="connsiteY4" fmla="*/ 40116 h 317678"/>
                <a:gd name="connsiteX5" fmla="*/ 39546 w 528980"/>
                <a:gd name="connsiteY5" fmla="*/ 0 h 317678"/>
                <a:gd name="connsiteX6" fmla="*/ 862 w 528980"/>
                <a:gd name="connsiteY6" fmla="*/ 146411 h 317678"/>
                <a:gd name="connsiteX7" fmla="*/ 157946 w 528980"/>
                <a:gd name="connsiteY7" fmla="*/ 217642 h 317678"/>
                <a:gd name="connsiteX8" fmla="*/ 503186 w 528980"/>
                <a:gd name="connsiteY8" fmla="*/ 317443 h 317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8980" h="317678">
                  <a:moveTo>
                    <a:pt x="503186" y="317443"/>
                  </a:moveTo>
                  <a:cubicBezTo>
                    <a:pt x="510150" y="317950"/>
                    <a:pt x="517062" y="315913"/>
                    <a:pt x="522639" y="311714"/>
                  </a:cubicBezTo>
                  <a:cubicBezTo>
                    <a:pt x="527585" y="305364"/>
                    <a:pt x="529772" y="297305"/>
                    <a:pt x="528723" y="289326"/>
                  </a:cubicBezTo>
                  <a:cubicBezTo>
                    <a:pt x="528528" y="221413"/>
                    <a:pt x="528341" y="153491"/>
                    <a:pt x="528145" y="85578"/>
                  </a:cubicBezTo>
                  <a:cubicBezTo>
                    <a:pt x="469554" y="57666"/>
                    <a:pt x="404016" y="48718"/>
                    <a:pt x="339688" y="40116"/>
                  </a:cubicBezTo>
                  <a:lnTo>
                    <a:pt x="39546" y="0"/>
                  </a:lnTo>
                  <a:cubicBezTo>
                    <a:pt x="46439" y="916"/>
                    <a:pt x="-7384" y="129270"/>
                    <a:pt x="862" y="146411"/>
                  </a:cubicBezTo>
                  <a:cubicBezTo>
                    <a:pt x="15414" y="176609"/>
                    <a:pt x="126574" y="203374"/>
                    <a:pt x="157946" y="217642"/>
                  </a:cubicBezTo>
                  <a:cubicBezTo>
                    <a:pt x="267016" y="267213"/>
                    <a:pt x="380347" y="321712"/>
                    <a:pt x="503186" y="317443"/>
                  </a:cubicBezTo>
                  <a:close/>
                </a:path>
              </a:pathLst>
            </a:custGeom>
            <a:solidFill>
              <a:srgbClr val="A0616A"/>
            </a:solidFill>
            <a:ln w="8892" cap="flat">
              <a:noFill/>
              <a:prstDash val="solid"/>
              <a:miter/>
            </a:ln>
          </p:spPr>
          <p:txBody>
            <a:bodyPr rtlCol="0" anchor="ctr"/>
            <a:lstStyle/>
            <a:p>
              <a:endParaRPr lang="en-ID"/>
            </a:p>
          </p:txBody>
        </p:sp>
        <p:sp>
          <p:nvSpPr>
            <p:cNvPr id="87" name="Bentuk Bebas: Bentuk 86">
              <a:extLst>
                <a:ext uri="{FF2B5EF4-FFF2-40B4-BE49-F238E27FC236}">
                  <a16:creationId xmlns:a16="http://schemas.microsoft.com/office/drawing/2014/main" id="{87F23141-15A6-4C55-B1EE-E868AB839DA1}"/>
                </a:ext>
              </a:extLst>
            </p:cNvPr>
            <p:cNvSpPr/>
            <p:nvPr/>
          </p:nvSpPr>
          <p:spPr>
            <a:xfrm>
              <a:off x="4231606" y="5610613"/>
              <a:ext cx="788578" cy="474580"/>
            </a:xfrm>
            <a:custGeom>
              <a:avLst/>
              <a:gdLst>
                <a:gd name="connsiteX0" fmla="*/ 184975 w 788578"/>
                <a:gd name="connsiteY0" fmla="*/ 146342 h 474580"/>
                <a:gd name="connsiteX1" fmla="*/ 28353 w 788578"/>
                <a:gd name="connsiteY1" fmla="*/ 207459 h 474580"/>
                <a:gd name="connsiteX2" fmla="*/ 23826 w 788578"/>
                <a:gd name="connsiteY2" fmla="*/ 416099 h 474580"/>
                <a:gd name="connsiteX3" fmla="*/ 43128 w 788578"/>
                <a:gd name="connsiteY3" fmla="*/ 454072 h 474580"/>
                <a:gd name="connsiteX4" fmla="*/ 102742 w 788578"/>
                <a:gd name="connsiteY4" fmla="*/ 472546 h 474580"/>
                <a:gd name="connsiteX5" fmla="*/ 254578 w 788578"/>
                <a:gd name="connsiteY5" fmla="*/ 453039 h 474580"/>
                <a:gd name="connsiteX6" fmla="*/ 313561 w 788578"/>
                <a:gd name="connsiteY6" fmla="*/ 409197 h 474580"/>
                <a:gd name="connsiteX7" fmla="*/ 422008 w 788578"/>
                <a:gd name="connsiteY7" fmla="*/ 359616 h 474580"/>
                <a:gd name="connsiteX8" fmla="*/ 639703 w 788578"/>
                <a:gd name="connsiteY8" fmla="*/ 314750 h 474580"/>
                <a:gd name="connsiteX9" fmla="*/ 725459 w 788578"/>
                <a:gd name="connsiteY9" fmla="*/ 299638 h 474580"/>
                <a:gd name="connsiteX10" fmla="*/ 785847 w 788578"/>
                <a:gd name="connsiteY10" fmla="*/ 241002 h 474580"/>
                <a:gd name="connsiteX11" fmla="*/ 754154 w 788578"/>
                <a:gd name="connsiteY11" fmla="*/ 133747 h 474580"/>
                <a:gd name="connsiteX12" fmla="*/ 662865 w 788578"/>
                <a:gd name="connsiteY12" fmla="*/ 20924 h 474580"/>
                <a:gd name="connsiteX13" fmla="*/ 522939 w 788578"/>
                <a:gd name="connsiteY13" fmla="*/ 38633 h 474580"/>
                <a:gd name="connsiteX14" fmla="*/ 184975 w 788578"/>
                <a:gd name="connsiteY14" fmla="*/ 146342 h 474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88578" h="474580">
                  <a:moveTo>
                    <a:pt x="184975" y="146342"/>
                  </a:moveTo>
                  <a:cubicBezTo>
                    <a:pt x="128306" y="155371"/>
                    <a:pt x="65054" y="163349"/>
                    <a:pt x="28353" y="207459"/>
                  </a:cubicBezTo>
                  <a:cubicBezTo>
                    <a:pt x="-18194" y="263399"/>
                    <a:pt x="1624" y="346799"/>
                    <a:pt x="23826" y="416099"/>
                  </a:cubicBezTo>
                  <a:cubicBezTo>
                    <a:pt x="27126" y="430126"/>
                    <a:pt x="33744" y="443140"/>
                    <a:pt x="43128" y="454072"/>
                  </a:cubicBezTo>
                  <a:cubicBezTo>
                    <a:pt x="58276" y="469015"/>
                    <a:pt x="81501" y="471203"/>
                    <a:pt x="102742" y="472546"/>
                  </a:cubicBezTo>
                  <a:cubicBezTo>
                    <a:pt x="154421" y="475820"/>
                    <a:pt x="209428" y="478390"/>
                    <a:pt x="254578" y="453039"/>
                  </a:cubicBezTo>
                  <a:cubicBezTo>
                    <a:pt x="275962" y="441032"/>
                    <a:pt x="293636" y="423491"/>
                    <a:pt x="313561" y="409197"/>
                  </a:cubicBezTo>
                  <a:cubicBezTo>
                    <a:pt x="346863" y="387030"/>
                    <a:pt x="383466" y="370299"/>
                    <a:pt x="422008" y="359616"/>
                  </a:cubicBezTo>
                  <a:cubicBezTo>
                    <a:pt x="492865" y="337325"/>
                    <a:pt x="565803" y="322293"/>
                    <a:pt x="639703" y="314750"/>
                  </a:cubicBezTo>
                  <a:cubicBezTo>
                    <a:pt x="668665" y="311797"/>
                    <a:pt x="698205" y="309894"/>
                    <a:pt x="725459" y="299638"/>
                  </a:cubicBezTo>
                  <a:cubicBezTo>
                    <a:pt x="752704" y="289373"/>
                    <a:pt x="777939" y="269021"/>
                    <a:pt x="785847" y="241002"/>
                  </a:cubicBezTo>
                  <a:cubicBezTo>
                    <a:pt x="796307" y="203972"/>
                    <a:pt x="774790" y="166222"/>
                    <a:pt x="754154" y="133747"/>
                  </a:cubicBezTo>
                  <a:cubicBezTo>
                    <a:pt x="728439" y="93293"/>
                    <a:pt x="701202" y="50703"/>
                    <a:pt x="662865" y="20924"/>
                  </a:cubicBezTo>
                  <a:cubicBezTo>
                    <a:pt x="606943" y="-22520"/>
                    <a:pt x="579270" y="10836"/>
                    <a:pt x="522939" y="38633"/>
                  </a:cubicBezTo>
                  <a:cubicBezTo>
                    <a:pt x="416315" y="91256"/>
                    <a:pt x="302389" y="127565"/>
                    <a:pt x="184975" y="146342"/>
                  </a:cubicBezTo>
                  <a:close/>
                </a:path>
              </a:pathLst>
            </a:custGeom>
            <a:solidFill>
              <a:srgbClr val="A0616A"/>
            </a:solidFill>
            <a:ln w="8892" cap="flat">
              <a:noFill/>
              <a:prstDash val="solid"/>
              <a:miter/>
            </a:ln>
          </p:spPr>
          <p:txBody>
            <a:bodyPr rtlCol="0" anchor="ctr"/>
            <a:lstStyle/>
            <a:p>
              <a:endParaRPr lang="en-ID"/>
            </a:p>
          </p:txBody>
        </p:sp>
        <p:sp>
          <p:nvSpPr>
            <p:cNvPr id="88" name="Bentuk Bebas: Bentuk 87">
              <a:extLst>
                <a:ext uri="{FF2B5EF4-FFF2-40B4-BE49-F238E27FC236}">
                  <a16:creationId xmlns:a16="http://schemas.microsoft.com/office/drawing/2014/main" id="{AFE29F4C-6445-41C0-BE8B-A18738CCC068}"/>
                </a:ext>
              </a:extLst>
            </p:cNvPr>
            <p:cNvSpPr/>
            <p:nvPr/>
          </p:nvSpPr>
          <p:spPr>
            <a:xfrm>
              <a:off x="3583049" y="5675691"/>
              <a:ext cx="785912" cy="530880"/>
            </a:xfrm>
            <a:custGeom>
              <a:avLst/>
              <a:gdLst>
                <a:gd name="connsiteX0" fmla="*/ 685431 w 785912"/>
                <a:gd name="connsiteY0" fmla="*/ 132312 h 530880"/>
                <a:gd name="connsiteX1" fmla="*/ 325595 w 785912"/>
                <a:gd name="connsiteY1" fmla="*/ 25955 h 530880"/>
                <a:gd name="connsiteX2" fmla="*/ 191682 w 785912"/>
                <a:gd name="connsiteY2" fmla="*/ 0 h 530880"/>
                <a:gd name="connsiteX3" fmla="*/ 68709 w 785912"/>
                <a:gd name="connsiteY3" fmla="*/ 49740 h 530880"/>
                <a:gd name="connsiteX4" fmla="*/ 25863 w 785912"/>
                <a:gd name="connsiteY4" fmla="*/ 169698 h 530880"/>
                <a:gd name="connsiteX5" fmla="*/ 10981 w 785912"/>
                <a:gd name="connsiteY5" fmla="*/ 260524 h 530880"/>
                <a:gd name="connsiteX6" fmla="*/ 2656 w 785912"/>
                <a:gd name="connsiteY6" fmla="*/ 399997 h 530880"/>
                <a:gd name="connsiteX7" fmla="*/ 74135 w 785912"/>
                <a:gd name="connsiteY7" fmla="*/ 514893 h 530880"/>
                <a:gd name="connsiteX8" fmla="*/ 240533 w 785912"/>
                <a:gd name="connsiteY8" fmla="*/ 517427 h 530880"/>
                <a:gd name="connsiteX9" fmla="*/ 581539 w 785912"/>
                <a:gd name="connsiteY9" fmla="*/ 480861 h 530880"/>
                <a:gd name="connsiteX10" fmla="*/ 707838 w 785912"/>
                <a:gd name="connsiteY10" fmla="*/ 460713 h 530880"/>
                <a:gd name="connsiteX11" fmla="*/ 784797 w 785912"/>
                <a:gd name="connsiteY11" fmla="*/ 335054 h 530880"/>
                <a:gd name="connsiteX12" fmla="*/ 685431 w 785912"/>
                <a:gd name="connsiteY12" fmla="*/ 132312 h 53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85912" h="530880">
                  <a:moveTo>
                    <a:pt x="685431" y="132312"/>
                  </a:moveTo>
                  <a:lnTo>
                    <a:pt x="325595" y="25955"/>
                  </a:lnTo>
                  <a:cubicBezTo>
                    <a:pt x="281832" y="13013"/>
                    <a:pt x="237322" y="-27"/>
                    <a:pt x="191682" y="0"/>
                  </a:cubicBezTo>
                  <a:cubicBezTo>
                    <a:pt x="146051" y="35"/>
                    <a:pt x="98303" y="14997"/>
                    <a:pt x="68709" y="49740"/>
                  </a:cubicBezTo>
                  <a:cubicBezTo>
                    <a:pt x="40806" y="82483"/>
                    <a:pt x="32819" y="127242"/>
                    <a:pt x="25863" y="169698"/>
                  </a:cubicBezTo>
                  <a:lnTo>
                    <a:pt x="10981" y="260524"/>
                  </a:lnTo>
                  <a:cubicBezTo>
                    <a:pt x="3421" y="306680"/>
                    <a:pt x="-4158" y="353725"/>
                    <a:pt x="2656" y="399997"/>
                  </a:cubicBezTo>
                  <a:cubicBezTo>
                    <a:pt x="9460" y="446268"/>
                    <a:pt x="33076" y="492495"/>
                    <a:pt x="74135" y="514893"/>
                  </a:cubicBezTo>
                  <a:cubicBezTo>
                    <a:pt x="123929" y="542067"/>
                    <a:pt x="184957" y="528795"/>
                    <a:pt x="240533" y="517427"/>
                  </a:cubicBezTo>
                  <a:cubicBezTo>
                    <a:pt x="352787" y="494487"/>
                    <a:pt x="466972" y="482239"/>
                    <a:pt x="581539" y="480861"/>
                  </a:cubicBezTo>
                  <a:cubicBezTo>
                    <a:pt x="624608" y="480345"/>
                    <a:pt x="669785" y="480887"/>
                    <a:pt x="707838" y="460713"/>
                  </a:cubicBezTo>
                  <a:cubicBezTo>
                    <a:pt x="753078" y="436741"/>
                    <a:pt x="780145" y="386040"/>
                    <a:pt x="784797" y="335054"/>
                  </a:cubicBezTo>
                  <a:cubicBezTo>
                    <a:pt x="791877" y="257473"/>
                    <a:pt x="766020" y="156124"/>
                    <a:pt x="685431" y="132312"/>
                  </a:cubicBezTo>
                  <a:close/>
                </a:path>
              </a:pathLst>
            </a:custGeom>
            <a:solidFill>
              <a:srgbClr val="2F2E41"/>
            </a:solidFill>
            <a:ln w="8892" cap="flat">
              <a:noFill/>
              <a:prstDash val="solid"/>
              <a:miter/>
            </a:ln>
          </p:spPr>
          <p:txBody>
            <a:bodyPr rtlCol="0" anchor="ctr"/>
            <a:lstStyle/>
            <a:p>
              <a:endParaRPr lang="en-ID"/>
            </a:p>
          </p:txBody>
        </p:sp>
        <p:sp>
          <p:nvSpPr>
            <p:cNvPr id="89" name="Bentuk Bebas: Bentuk 88">
              <a:extLst>
                <a:ext uri="{FF2B5EF4-FFF2-40B4-BE49-F238E27FC236}">
                  <a16:creationId xmlns:a16="http://schemas.microsoft.com/office/drawing/2014/main" id="{A4CD3475-60EC-4739-9531-E70E697D108A}"/>
                </a:ext>
              </a:extLst>
            </p:cNvPr>
            <p:cNvSpPr/>
            <p:nvPr/>
          </p:nvSpPr>
          <p:spPr>
            <a:xfrm>
              <a:off x="5347222" y="5643154"/>
              <a:ext cx="632747" cy="527460"/>
            </a:xfrm>
            <a:custGeom>
              <a:avLst/>
              <a:gdLst>
                <a:gd name="connsiteX0" fmla="*/ 152514 w 632747"/>
                <a:gd name="connsiteY0" fmla="*/ 72164 h 527460"/>
                <a:gd name="connsiteX1" fmla="*/ 285031 w 632747"/>
                <a:gd name="connsiteY1" fmla="*/ 21827 h 527460"/>
                <a:gd name="connsiteX2" fmla="*/ 482784 w 632747"/>
                <a:gd name="connsiteY2" fmla="*/ 43 h 527460"/>
                <a:gd name="connsiteX3" fmla="*/ 553685 w 632747"/>
                <a:gd name="connsiteY3" fmla="*/ 14240 h 527460"/>
                <a:gd name="connsiteX4" fmla="*/ 595563 w 632747"/>
                <a:gd name="connsiteY4" fmla="*/ 107832 h 527460"/>
                <a:gd name="connsiteX5" fmla="*/ 625690 w 632747"/>
                <a:gd name="connsiteY5" fmla="*/ 318509 h 527460"/>
                <a:gd name="connsiteX6" fmla="*/ 628145 w 632747"/>
                <a:gd name="connsiteY6" fmla="*/ 437870 h 527460"/>
                <a:gd name="connsiteX7" fmla="*/ 553952 w 632747"/>
                <a:gd name="connsiteY7" fmla="*/ 524622 h 527460"/>
                <a:gd name="connsiteX8" fmla="*/ 416347 w 632747"/>
                <a:gd name="connsiteY8" fmla="*/ 487050 h 527460"/>
                <a:gd name="connsiteX9" fmla="*/ 60434 w 632747"/>
                <a:gd name="connsiteY9" fmla="*/ 413427 h 527460"/>
                <a:gd name="connsiteX10" fmla="*/ 7171 w 632747"/>
                <a:gd name="connsiteY10" fmla="*/ 375339 h 527460"/>
                <a:gd name="connsiteX11" fmla="*/ 3026 w 632747"/>
                <a:gd name="connsiteY11" fmla="*/ 338932 h 527460"/>
                <a:gd name="connsiteX12" fmla="*/ 11120 w 632747"/>
                <a:gd name="connsiteY12" fmla="*/ 114014 h 527460"/>
                <a:gd name="connsiteX13" fmla="*/ 152514 w 632747"/>
                <a:gd name="connsiteY13" fmla="*/ 72164 h 527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32747" h="527460">
                  <a:moveTo>
                    <a:pt x="152514" y="72164"/>
                  </a:moveTo>
                  <a:cubicBezTo>
                    <a:pt x="199160" y="63989"/>
                    <a:pt x="240334" y="37473"/>
                    <a:pt x="285031" y="21827"/>
                  </a:cubicBezTo>
                  <a:cubicBezTo>
                    <a:pt x="347945" y="-197"/>
                    <a:pt x="416125" y="-197"/>
                    <a:pt x="482784" y="43"/>
                  </a:cubicBezTo>
                  <a:cubicBezTo>
                    <a:pt x="507253" y="132"/>
                    <a:pt x="533315" y="684"/>
                    <a:pt x="553685" y="14240"/>
                  </a:cubicBezTo>
                  <a:cubicBezTo>
                    <a:pt x="583047" y="33791"/>
                    <a:pt x="590572" y="72911"/>
                    <a:pt x="595563" y="107832"/>
                  </a:cubicBezTo>
                  <a:cubicBezTo>
                    <a:pt x="605605" y="178058"/>
                    <a:pt x="615647" y="248283"/>
                    <a:pt x="625690" y="318509"/>
                  </a:cubicBezTo>
                  <a:cubicBezTo>
                    <a:pt x="631356" y="358136"/>
                    <a:pt x="636986" y="398822"/>
                    <a:pt x="628145" y="437870"/>
                  </a:cubicBezTo>
                  <a:cubicBezTo>
                    <a:pt x="619312" y="476910"/>
                    <a:pt x="592698" y="514544"/>
                    <a:pt x="553952" y="524622"/>
                  </a:cubicBezTo>
                  <a:cubicBezTo>
                    <a:pt x="506898" y="536853"/>
                    <a:pt x="460778" y="506797"/>
                    <a:pt x="416347" y="487050"/>
                  </a:cubicBezTo>
                  <a:cubicBezTo>
                    <a:pt x="305303" y="437701"/>
                    <a:pt x="176219" y="450314"/>
                    <a:pt x="60434" y="413427"/>
                  </a:cubicBezTo>
                  <a:cubicBezTo>
                    <a:pt x="38952" y="406577"/>
                    <a:pt x="15941" y="396117"/>
                    <a:pt x="7171" y="375339"/>
                  </a:cubicBezTo>
                  <a:cubicBezTo>
                    <a:pt x="3213" y="363633"/>
                    <a:pt x="1799" y="351225"/>
                    <a:pt x="3026" y="338932"/>
                  </a:cubicBezTo>
                  <a:cubicBezTo>
                    <a:pt x="5009" y="271205"/>
                    <a:pt x="-9267" y="178734"/>
                    <a:pt x="11120" y="114014"/>
                  </a:cubicBezTo>
                  <a:cubicBezTo>
                    <a:pt x="29453" y="55815"/>
                    <a:pt x="100443" y="72164"/>
                    <a:pt x="152514" y="72164"/>
                  </a:cubicBezTo>
                  <a:close/>
                </a:path>
              </a:pathLst>
            </a:custGeom>
            <a:solidFill>
              <a:srgbClr val="2F2E41"/>
            </a:solidFill>
            <a:ln w="8892" cap="flat">
              <a:noFill/>
              <a:prstDash val="solid"/>
              <a:miter/>
            </a:ln>
          </p:spPr>
          <p:txBody>
            <a:bodyPr rtlCol="0" anchor="ctr"/>
            <a:lstStyle/>
            <a:p>
              <a:endParaRPr lang="en-ID"/>
            </a:p>
          </p:txBody>
        </p:sp>
        <p:sp>
          <p:nvSpPr>
            <p:cNvPr id="90" name="Bentuk Bebas: Bentuk 89">
              <a:extLst>
                <a:ext uri="{FF2B5EF4-FFF2-40B4-BE49-F238E27FC236}">
                  <a16:creationId xmlns:a16="http://schemas.microsoft.com/office/drawing/2014/main" id="{20A34BB4-83CE-46B8-87C7-0C4BEC4C49A7}"/>
                </a:ext>
              </a:extLst>
            </p:cNvPr>
            <p:cNvSpPr/>
            <p:nvPr/>
          </p:nvSpPr>
          <p:spPr>
            <a:xfrm>
              <a:off x="4761368" y="4684252"/>
              <a:ext cx="1953007" cy="1309898"/>
            </a:xfrm>
            <a:custGeom>
              <a:avLst/>
              <a:gdLst>
                <a:gd name="connsiteX0" fmla="*/ 1499864 w 1953007"/>
                <a:gd name="connsiteY0" fmla="*/ 18768 h 1309898"/>
                <a:gd name="connsiteX1" fmla="*/ 1719987 w 1953007"/>
                <a:gd name="connsiteY1" fmla="*/ 3727 h 1309898"/>
                <a:gd name="connsiteX2" fmla="*/ 1882427 w 1953007"/>
                <a:gd name="connsiteY2" fmla="*/ 67317 h 1309898"/>
                <a:gd name="connsiteX3" fmla="*/ 1952928 w 1953007"/>
                <a:gd name="connsiteY3" fmla="*/ 265611 h 1309898"/>
                <a:gd name="connsiteX4" fmla="*/ 1818276 w 1953007"/>
                <a:gd name="connsiteY4" fmla="*/ 661249 h 1309898"/>
                <a:gd name="connsiteX5" fmla="*/ 1741291 w 1953007"/>
                <a:gd name="connsiteY5" fmla="*/ 735353 h 1309898"/>
                <a:gd name="connsiteX6" fmla="*/ 1641134 w 1953007"/>
                <a:gd name="connsiteY6" fmla="*/ 783626 h 1309898"/>
                <a:gd name="connsiteX7" fmla="*/ 863654 w 1953007"/>
                <a:gd name="connsiteY7" fmla="*/ 1090288 h 1309898"/>
                <a:gd name="connsiteX8" fmla="*/ 240501 w 1953007"/>
                <a:gd name="connsiteY8" fmla="*/ 1305057 h 1309898"/>
                <a:gd name="connsiteX9" fmla="*/ 175657 w 1953007"/>
                <a:gd name="connsiteY9" fmla="*/ 1282437 h 1309898"/>
                <a:gd name="connsiteX10" fmla="*/ 175150 w 1953007"/>
                <a:gd name="connsiteY10" fmla="*/ 1281369 h 1309898"/>
                <a:gd name="connsiteX11" fmla="*/ 4749 w 1953007"/>
                <a:gd name="connsiteY11" fmla="*/ 969655 h 1309898"/>
                <a:gd name="connsiteX12" fmla="*/ 7702 w 1953007"/>
                <a:gd name="connsiteY12" fmla="*/ 940097 h 1309898"/>
                <a:gd name="connsiteX13" fmla="*/ 14035 w 1953007"/>
                <a:gd name="connsiteY13" fmla="*/ 936539 h 1309898"/>
                <a:gd name="connsiteX14" fmla="*/ 563957 w 1953007"/>
                <a:gd name="connsiteY14" fmla="*/ 620564 h 1309898"/>
                <a:gd name="connsiteX15" fmla="*/ 675881 w 1953007"/>
                <a:gd name="connsiteY15" fmla="*/ 543445 h 1309898"/>
                <a:gd name="connsiteX16" fmla="*/ 733351 w 1953007"/>
                <a:gd name="connsiteY16" fmla="*/ 463444 h 1309898"/>
                <a:gd name="connsiteX17" fmla="*/ 760374 w 1953007"/>
                <a:gd name="connsiteY17" fmla="*/ 365849 h 1309898"/>
                <a:gd name="connsiteX18" fmla="*/ 845917 w 1953007"/>
                <a:gd name="connsiteY18" fmla="*/ 340471 h 1309898"/>
                <a:gd name="connsiteX19" fmla="*/ 939047 w 1953007"/>
                <a:gd name="connsiteY19" fmla="*/ 305265 h 1309898"/>
                <a:gd name="connsiteX20" fmla="*/ 1289526 w 1953007"/>
                <a:gd name="connsiteY20" fmla="*/ 105840 h 1309898"/>
                <a:gd name="connsiteX21" fmla="*/ 1499864 w 1953007"/>
                <a:gd name="connsiteY21" fmla="*/ 18768 h 1309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953007" h="1309898">
                  <a:moveTo>
                    <a:pt x="1499864" y="18768"/>
                  </a:moveTo>
                  <a:cubicBezTo>
                    <a:pt x="1571762" y="738"/>
                    <a:pt x="1646302" y="-4359"/>
                    <a:pt x="1719987" y="3727"/>
                  </a:cubicBezTo>
                  <a:cubicBezTo>
                    <a:pt x="1778827" y="10211"/>
                    <a:pt x="1839464" y="26587"/>
                    <a:pt x="1882427" y="67317"/>
                  </a:cubicBezTo>
                  <a:cubicBezTo>
                    <a:pt x="1934720" y="116888"/>
                    <a:pt x="1951523" y="193562"/>
                    <a:pt x="1952928" y="265611"/>
                  </a:cubicBezTo>
                  <a:cubicBezTo>
                    <a:pt x="1955223" y="409105"/>
                    <a:pt x="1907635" y="548942"/>
                    <a:pt x="1818276" y="661249"/>
                  </a:cubicBezTo>
                  <a:cubicBezTo>
                    <a:pt x="1796457" y="689651"/>
                    <a:pt x="1770511" y="714637"/>
                    <a:pt x="1741291" y="735353"/>
                  </a:cubicBezTo>
                  <a:cubicBezTo>
                    <a:pt x="1709776" y="755074"/>
                    <a:pt x="1676189" y="771253"/>
                    <a:pt x="1641134" y="783626"/>
                  </a:cubicBezTo>
                  <a:lnTo>
                    <a:pt x="863654" y="1090288"/>
                  </a:lnTo>
                  <a:cubicBezTo>
                    <a:pt x="659115" y="1170965"/>
                    <a:pt x="453846" y="1251874"/>
                    <a:pt x="240501" y="1305057"/>
                  </a:cubicBezTo>
                  <a:cubicBezTo>
                    <a:pt x="216351" y="1316718"/>
                    <a:pt x="187318" y="1306595"/>
                    <a:pt x="175657" y="1282437"/>
                  </a:cubicBezTo>
                  <a:cubicBezTo>
                    <a:pt x="175487" y="1282081"/>
                    <a:pt x="175319" y="1281725"/>
                    <a:pt x="175150" y="1281369"/>
                  </a:cubicBezTo>
                  <a:cubicBezTo>
                    <a:pt x="107032" y="1184068"/>
                    <a:pt x="49882" y="1079526"/>
                    <a:pt x="4749" y="969655"/>
                  </a:cubicBezTo>
                  <a:cubicBezTo>
                    <a:pt x="-2598" y="960680"/>
                    <a:pt x="-1273" y="947445"/>
                    <a:pt x="7702" y="940097"/>
                  </a:cubicBezTo>
                  <a:cubicBezTo>
                    <a:pt x="9588" y="938550"/>
                    <a:pt x="11732" y="937349"/>
                    <a:pt x="14035" y="936539"/>
                  </a:cubicBezTo>
                  <a:lnTo>
                    <a:pt x="563957" y="620564"/>
                  </a:lnTo>
                  <a:cubicBezTo>
                    <a:pt x="603343" y="597935"/>
                    <a:pt x="643174" y="574978"/>
                    <a:pt x="675881" y="543445"/>
                  </a:cubicBezTo>
                  <a:cubicBezTo>
                    <a:pt x="699648" y="520416"/>
                    <a:pt x="719111" y="493322"/>
                    <a:pt x="733351" y="463444"/>
                  </a:cubicBezTo>
                  <a:cubicBezTo>
                    <a:pt x="744746" y="439632"/>
                    <a:pt x="745813" y="383452"/>
                    <a:pt x="760374" y="365849"/>
                  </a:cubicBezTo>
                  <a:cubicBezTo>
                    <a:pt x="774624" y="348619"/>
                    <a:pt x="823395" y="347249"/>
                    <a:pt x="845917" y="340471"/>
                  </a:cubicBezTo>
                  <a:cubicBezTo>
                    <a:pt x="877681" y="330740"/>
                    <a:pt x="908787" y="318981"/>
                    <a:pt x="939047" y="305265"/>
                  </a:cubicBezTo>
                  <a:cubicBezTo>
                    <a:pt x="1062064" y="250232"/>
                    <a:pt x="1171605" y="170276"/>
                    <a:pt x="1289526" y="105840"/>
                  </a:cubicBezTo>
                  <a:cubicBezTo>
                    <a:pt x="1355668" y="68019"/>
                    <a:pt x="1426347" y="38764"/>
                    <a:pt x="1499864" y="18768"/>
                  </a:cubicBezTo>
                  <a:close/>
                </a:path>
              </a:pathLst>
            </a:custGeom>
            <a:solidFill>
              <a:srgbClr val="2F2E41"/>
            </a:solidFill>
            <a:ln w="8892" cap="flat">
              <a:noFill/>
              <a:prstDash val="solid"/>
              <a:miter/>
            </a:ln>
          </p:spPr>
          <p:txBody>
            <a:bodyPr rtlCol="0" anchor="ctr"/>
            <a:lstStyle/>
            <a:p>
              <a:endParaRPr lang="en-ID"/>
            </a:p>
          </p:txBody>
        </p:sp>
        <p:sp>
          <p:nvSpPr>
            <p:cNvPr id="91" name="Bentuk Bebas: Bentuk 90">
              <a:extLst>
                <a:ext uri="{FF2B5EF4-FFF2-40B4-BE49-F238E27FC236}">
                  <a16:creationId xmlns:a16="http://schemas.microsoft.com/office/drawing/2014/main" id="{EFAD2678-48DC-4BB7-93A4-F382C87AFD06}"/>
                </a:ext>
              </a:extLst>
            </p:cNvPr>
            <p:cNvSpPr/>
            <p:nvPr/>
          </p:nvSpPr>
          <p:spPr>
            <a:xfrm>
              <a:off x="5066792" y="4878767"/>
              <a:ext cx="1003294" cy="633788"/>
            </a:xfrm>
            <a:custGeom>
              <a:avLst/>
              <a:gdLst>
                <a:gd name="connsiteX0" fmla="*/ 882680 w 1003294"/>
                <a:gd name="connsiteY0" fmla="*/ 60219 h 633788"/>
                <a:gd name="connsiteX1" fmla="*/ 572229 w 1003294"/>
                <a:gd name="connsiteY1" fmla="*/ 269232 h 633788"/>
                <a:gd name="connsiteX2" fmla="*/ 0 w 1003294"/>
                <a:gd name="connsiteY2" fmla="*/ 633382 h 633788"/>
                <a:gd name="connsiteX3" fmla="*/ 723461 w 1003294"/>
                <a:gd name="connsiteY3" fmla="*/ 219954 h 633788"/>
                <a:gd name="connsiteX4" fmla="*/ 943602 w 1003294"/>
                <a:gd name="connsiteY4" fmla="*/ 71951 h 633788"/>
                <a:gd name="connsiteX5" fmla="*/ 985791 w 1003294"/>
                <a:gd name="connsiteY5" fmla="*/ 951 h 633788"/>
                <a:gd name="connsiteX6" fmla="*/ 882680 w 1003294"/>
                <a:gd name="connsiteY6" fmla="*/ 60219 h 633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3294" h="633788">
                  <a:moveTo>
                    <a:pt x="882680" y="60219"/>
                  </a:moveTo>
                  <a:cubicBezTo>
                    <a:pt x="788199" y="131173"/>
                    <a:pt x="665866" y="196409"/>
                    <a:pt x="572229" y="269232"/>
                  </a:cubicBezTo>
                  <a:cubicBezTo>
                    <a:pt x="540270" y="294093"/>
                    <a:pt x="7534" y="593603"/>
                    <a:pt x="0" y="633382"/>
                  </a:cubicBezTo>
                  <a:cubicBezTo>
                    <a:pt x="87357" y="648103"/>
                    <a:pt x="643843" y="258798"/>
                    <a:pt x="723461" y="219954"/>
                  </a:cubicBezTo>
                  <a:cubicBezTo>
                    <a:pt x="803080" y="181110"/>
                    <a:pt x="873661" y="126326"/>
                    <a:pt x="943602" y="71951"/>
                  </a:cubicBezTo>
                  <a:cubicBezTo>
                    <a:pt x="961428" y="58093"/>
                    <a:pt x="1036955" y="16428"/>
                    <a:pt x="985791" y="951"/>
                  </a:cubicBezTo>
                  <a:cubicBezTo>
                    <a:pt x="956972" y="-7775"/>
                    <a:pt x="903957" y="46031"/>
                    <a:pt x="882680" y="60219"/>
                  </a:cubicBezTo>
                  <a:close/>
                </a:path>
              </a:pathLst>
            </a:custGeom>
            <a:solidFill>
              <a:srgbClr val="000000">
                <a:alpha val="10000"/>
              </a:srgbClr>
            </a:solidFill>
            <a:ln w="8892" cap="flat">
              <a:noFill/>
              <a:prstDash val="solid"/>
              <a:miter/>
            </a:ln>
          </p:spPr>
          <p:txBody>
            <a:bodyPr rtlCol="0" anchor="ctr"/>
            <a:lstStyle/>
            <a:p>
              <a:endParaRPr lang="en-ID"/>
            </a:p>
          </p:txBody>
        </p:sp>
        <p:sp>
          <p:nvSpPr>
            <p:cNvPr id="92" name="Bentuk Bebas: Bentuk 91">
              <a:extLst>
                <a:ext uri="{FF2B5EF4-FFF2-40B4-BE49-F238E27FC236}">
                  <a16:creationId xmlns:a16="http://schemas.microsoft.com/office/drawing/2014/main" id="{96E87E47-8D11-48A6-8398-6CDAA90F8DA2}"/>
                </a:ext>
              </a:extLst>
            </p:cNvPr>
            <p:cNvSpPr/>
            <p:nvPr/>
          </p:nvSpPr>
          <p:spPr>
            <a:xfrm>
              <a:off x="4333991" y="2626647"/>
              <a:ext cx="1092440" cy="1307591"/>
            </a:xfrm>
            <a:custGeom>
              <a:avLst/>
              <a:gdLst>
                <a:gd name="connsiteX0" fmla="*/ 965395 w 1092440"/>
                <a:gd name="connsiteY0" fmla="*/ 0 h 1307591"/>
                <a:gd name="connsiteX1" fmla="*/ 136057 w 1092440"/>
                <a:gd name="connsiteY1" fmla="*/ 0 h 1307591"/>
                <a:gd name="connsiteX2" fmla="*/ 9011 w 1092440"/>
                <a:gd name="connsiteY2" fmla="*/ 127037 h 1307591"/>
                <a:gd name="connsiteX3" fmla="*/ 9011 w 1092440"/>
                <a:gd name="connsiteY3" fmla="*/ 173567 h 1307591"/>
                <a:gd name="connsiteX4" fmla="*/ 0 w 1092440"/>
                <a:gd name="connsiteY4" fmla="*/ 173567 h 1307591"/>
                <a:gd name="connsiteX5" fmla="*/ 0 w 1092440"/>
                <a:gd name="connsiteY5" fmla="*/ 277602 h 1307591"/>
                <a:gd name="connsiteX6" fmla="*/ 9011 w 1092440"/>
                <a:gd name="connsiteY6" fmla="*/ 277602 h 1307591"/>
                <a:gd name="connsiteX7" fmla="*/ 9011 w 1092440"/>
                <a:gd name="connsiteY7" fmla="*/ 350434 h 1307591"/>
                <a:gd name="connsiteX8" fmla="*/ 0 w 1092440"/>
                <a:gd name="connsiteY8" fmla="*/ 350434 h 1307591"/>
                <a:gd name="connsiteX9" fmla="*/ 0 w 1092440"/>
                <a:gd name="connsiteY9" fmla="*/ 412859 h 1307591"/>
                <a:gd name="connsiteX10" fmla="*/ 9011 w 1092440"/>
                <a:gd name="connsiteY10" fmla="*/ 412859 h 1307591"/>
                <a:gd name="connsiteX11" fmla="*/ 9011 w 1092440"/>
                <a:gd name="connsiteY11" fmla="*/ 1180545 h 1307591"/>
                <a:gd name="connsiteX12" fmla="*/ 136057 w 1092440"/>
                <a:gd name="connsiteY12" fmla="*/ 1307592 h 1307591"/>
                <a:gd name="connsiteX13" fmla="*/ 965395 w 1092440"/>
                <a:gd name="connsiteY13" fmla="*/ 1307592 h 1307591"/>
                <a:gd name="connsiteX14" fmla="*/ 1092441 w 1092440"/>
                <a:gd name="connsiteY14" fmla="*/ 1180545 h 1307591"/>
                <a:gd name="connsiteX15" fmla="*/ 1092441 w 1092440"/>
                <a:gd name="connsiteY15" fmla="*/ 127037 h 1307591"/>
                <a:gd name="connsiteX16" fmla="*/ 965395 w 1092440"/>
                <a:gd name="connsiteY16" fmla="*/ 0 h 1307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92440" h="1307591">
                  <a:moveTo>
                    <a:pt x="965395" y="0"/>
                  </a:moveTo>
                  <a:lnTo>
                    <a:pt x="136057" y="0"/>
                  </a:lnTo>
                  <a:cubicBezTo>
                    <a:pt x="65885" y="0"/>
                    <a:pt x="9011" y="56874"/>
                    <a:pt x="9011" y="127037"/>
                  </a:cubicBezTo>
                  <a:lnTo>
                    <a:pt x="9011" y="173567"/>
                  </a:lnTo>
                  <a:lnTo>
                    <a:pt x="0" y="173567"/>
                  </a:lnTo>
                  <a:lnTo>
                    <a:pt x="0" y="277602"/>
                  </a:lnTo>
                  <a:lnTo>
                    <a:pt x="9011" y="277602"/>
                  </a:lnTo>
                  <a:lnTo>
                    <a:pt x="9011" y="350434"/>
                  </a:lnTo>
                  <a:lnTo>
                    <a:pt x="0" y="350434"/>
                  </a:lnTo>
                  <a:lnTo>
                    <a:pt x="0" y="412859"/>
                  </a:lnTo>
                  <a:lnTo>
                    <a:pt x="9011" y="412859"/>
                  </a:lnTo>
                  <a:lnTo>
                    <a:pt x="9011" y="1180545"/>
                  </a:lnTo>
                  <a:cubicBezTo>
                    <a:pt x="9011" y="1250709"/>
                    <a:pt x="65885" y="1307592"/>
                    <a:pt x="136057" y="1307592"/>
                  </a:cubicBezTo>
                  <a:lnTo>
                    <a:pt x="965395" y="1307592"/>
                  </a:lnTo>
                  <a:cubicBezTo>
                    <a:pt x="1035558" y="1307592"/>
                    <a:pt x="1092441" y="1250709"/>
                    <a:pt x="1092441" y="1180545"/>
                  </a:cubicBezTo>
                  <a:lnTo>
                    <a:pt x="1092441" y="127037"/>
                  </a:lnTo>
                  <a:cubicBezTo>
                    <a:pt x="1092441" y="56874"/>
                    <a:pt x="1035567" y="0"/>
                    <a:pt x="965395" y="0"/>
                  </a:cubicBezTo>
                  <a:close/>
                </a:path>
              </a:pathLst>
            </a:custGeom>
            <a:solidFill>
              <a:srgbClr val="3F3D56"/>
            </a:solidFill>
            <a:ln w="8892" cap="flat">
              <a:noFill/>
              <a:prstDash val="solid"/>
              <a:miter/>
            </a:ln>
          </p:spPr>
          <p:txBody>
            <a:bodyPr rtlCol="0" anchor="ctr"/>
            <a:lstStyle/>
            <a:p>
              <a:endParaRPr lang="en-ID"/>
            </a:p>
          </p:txBody>
        </p:sp>
        <p:sp>
          <p:nvSpPr>
            <p:cNvPr id="93" name="Bentuk Bebas: Bentuk 92">
              <a:extLst>
                <a:ext uri="{FF2B5EF4-FFF2-40B4-BE49-F238E27FC236}">
                  <a16:creationId xmlns:a16="http://schemas.microsoft.com/office/drawing/2014/main" id="{8B1BFB10-0FA5-445B-A4E9-F54C918CE525}"/>
                </a:ext>
              </a:extLst>
            </p:cNvPr>
            <p:cNvSpPr/>
            <p:nvPr/>
          </p:nvSpPr>
          <p:spPr>
            <a:xfrm>
              <a:off x="4309495" y="1424996"/>
              <a:ext cx="1141736" cy="620946"/>
            </a:xfrm>
            <a:custGeom>
              <a:avLst/>
              <a:gdLst>
                <a:gd name="connsiteX0" fmla="*/ 1121705 w 1141736"/>
                <a:gd name="connsiteY0" fmla="*/ 220337 h 620946"/>
                <a:gd name="connsiteX1" fmla="*/ 701064 w 1141736"/>
                <a:gd name="connsiteY1" fmla="*/ 0 h 620946"/>
                <a:gd name="connsiteX2" fmla="*/ 120180 w 1141736"/>
                <a:gd name="connsiteY2" fmla="*/ 90141 h 620946"/>
                <a:gd name="connsiteX3" fmla="*/ 0 w 1141736"/>
                <a:gd name="connsiteY3" fmla="*/ 620947 h 620946"/>
                <a:gd name="connsiteX4" fmla="*/ 299173 w 1141736"/>
                <a:gd name="connsiteY4" fmla="*/ 609437 h 620946"/>
                <a:gd name="connsiteX5" fmla="*/ 382749 w 1141736"/>
                <a:gd name="connsiteY5" fmla="*/ 414424 h 620946"/>
                <a:gd name="connsiteX6" fmla="*/ 382749 w 1141736"/>
                <a:gd name="connsiteY6" fmla="*/ 606226 h 620946"/>
                <a:gd name="connsiteX7" fmla="*/ 520790 w 1141736"/>
                <a:gd name="connsiteY7" fmla="*/ 600916 h 620946"/>
                <a:gd name="connsiteX8" fmla="*/ 600916 w 1141736"/>
                <a:gd name="connsiteY8" fmla="*/ 290447 h 620946"/>
                <a:gd name="connsiteX9" fmla="*/ 650985 w 1141736"/>
                <a:gd name="connsiteY9" fmla="*/ 620947 h 620946"/>
                <a:gd name="connsiteX10" fmla="*/ 1141737 w 1141736"/>
                <a:gd name="connsiteY10" fmla="*/ 610931 h 620946"/>
                <a:gd name="connsiteX11" fmla="*/ 1121705 w 1141736"/>
                <a:gd name="connsiteY11" fmla="*/ 220337 h 620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1736" h="620946">
                  <a:moveTo>
                    <a:pt x="1121705" y="220337"/>
                  </a:moveTo>
                  <a:lnTo>
                    <a:pt x="701064" y="0"/>
                  </a:lnTo>
                  <a:lnTo>
                    <a:pt x="120180" y="90141"/>
                  </a:lnTo>
                  <a:lnTo>
                    <a:pt x="0" y="620947"/>
                  </a:lnTo>
                  <a:lnTo>
                    <a:pt x="299173" y="609437"/>
                  </a:lnTo>
                  <a:lnTo>
                    <a:pt x="382749" y="414424"/>
                  </a:lnTo>
                  <a:lnTo>
                    <a:pt x="382749" y="606226"/>
                  </a:lnTo>
                  <a:lnTo>
                    <a:pt x="520790" y="600916"/>
                  </a:lnTo>
                  <a:lnTo>
                    <a:pt x="600916" y="290447"/>
                  </a:lnTo>
                  <a:lnTo>
                    <a:pt x="650985" y="620947"/>
                  </a:lnTo>
                  <a:lnTo>
                    <a:pt x="1141737" y="610931"/>
                  </a:lnTo>
                  <a:lnTo>
                    <a:pt x="1121705" y="220337"/>
                  </a:lnTo>
                  <a:close/>
                </a:path>
              </a:pathLst>
            </a:custGeom>
            <a:solidFill>
              <a:srgbClr val="2F2E41"/>
            </a:solidFill>
            <a:ln w="8892" cap="flat">
              <a:noFill/>
              <a:prstDash val="solid"/>
              <a:miter/>
            </a:ln>
          </p:spPr>
          <p:txBody>
            <a:bodyPr rtlCol="0" anchor="ctr"/>
            <a:lstStyle/>
            <a:p>
              <a:endParaRPr lang="en-ID"/>
            </a:p>
          </p:txBody>
        </p:sp>
        <p:sp>
          <p:nvSpPr>
            <p:cNvPr id="94" name="Bentuk Bebas: Bentuk 93">
              <a:extLst>
                <a:ext uri="{FF2B5EF4-FFF2-40B4-BE49-F238E27FC236}">
                  <a16:creationId xmlns:a16="http://schemas.microsoft.com/office/drawing/2014/main" id="{F70E999C-5160-43C8-9496-D9935838D962}"/>
                </a:ext>
              </a:extLst>
            </p:cNvPr>
            <p:cNvSpPr/>
            <p:nvPr/>
          </p:nvSpPr>
          <p:spPr>
            <a:xfrm>
              <a:off x="3918962" y="3280646"/>
              <a:ext cx="703164" cy="1445689"/>
            </a:xfrm>
            <a:custGeom>
              <a:avLst/>
              <a:gdLst>
                <a:gd name="connsiteX0" fmla="*/ 83462 w 703164"/>
                <a:gd name="connsiteY0" fmla="*/ 1353625 h 1445689"/>
                <a:gd name="connsiteX1" fmla="*/ 161978 w 703164"/>
                <a:gd name="connsiteY1" fmla="*/ 1431732 h 1445689"/>
                <a:gd name="connsiteX2" fmla="*/ 296950 w 703164"/>
                <a:gd name="connsiteY2" fmla="*/ 1428112 h 1445689"/>
                <a:gd name="connsiteX3" fmla="*/ 394358 w 703164"/>
                <a:gd name="connsiteY3" fmla="*/ 1330454 h 1445689"/>
                <a:gd name="connsiteX4" fmla="*/ 443832 w 703164"/>
                <a:gd name="connsiteY4" fmla="*/ 1060537 h 1445689"/>
                <a:gd name="connsiteX5" fmla="*/ 409604 w 703164"/>
                <a:gd name="connsiteY5" fmla="*/ 784402 h 1445689"/>
                <a:gd name="connsiteX6" fmla="*/ 402221 w 703164"/>
                <a:gd name="connsiteY6" fmla="*/ 582291 h 1445689"/>
                <a:gd name="connsiteX7" fmla="*/ 410716 w 703164"/>
                <a:gd name="connsiteY7" fmla="*/ 541411 h 1445689"/>
                <a:gd name="connsiteX8" fmla="*/ 455804 w 703164"/>
                <a:gd name="connsiteY8" fmla="*/ 518897 h 1445689"/>
                <a:gd name="connsiteX9" fmla="*/ 653219 w 703164"/>
                <a:gd name="connsiteY9" fmla="*/ 319348 h 1445689"/>
                <a:gd name="connsiteX10" fmla="*/ 702372 w 703164"/>
                <a:gd name="connsiteY10" fmla="*/ 135623 h 1445689"/>
                <a:gd name="connsiteX11" fmla="*/ 586765 w 703164"/>
                <a:gd name="connsiteY11" fmla="*/ 571 h 1445689"/>
                <a:gd name="connsiteX12" fmla="*/ 447363 w 703164"/>
                <a:gd name="connsiteY12" fmla="*/ 65567 h 1445689"/>
                <a:gd name="connsiteX13" fmla="*/ 272337 w 703164"/>
                <a:gd name="connsiteY13" fmla="*/ 415360 h 1445689"/>
                <a:gd name="connsiteX14" fmla="*/ 248677 w 703164"/>
                <a:gd name="connsiteY14" fmla="*/ 610515 h 1445689"/>
                <a:gd name="connsiteX15" fmla="*/ 33650 w 703164"/>
                <a:gd name="connsiteY15" fmla="*/ 949581 h 1445689"/>
                <a:gd name="connsiteX16" fmla="*/ 83462 w 703164"/>
                <a:gd name="connsiteY16" fmla="*/ 1353625 h 144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03164" h="1445689">
                  <a:moveTo>
                    <a:pt x="83462" y="1353625"/>
                  </a:moveTo>
                  <a:cubicBezTo>
                    <a:pt x="104241" y="1384651"/>
                    <a:pt x="128595" y="1414991"/>
                    <a:pt x="161978" y="1431732"/>
                  </a:cubicBezTo>
                  <a:cubicBezTo>
                    <a:pt x="203695" y="1452653"/>
                    <a:pt x="255179" y="1448917"/>
                    <a:pt x="296950" y="1428112"/>
                  </a:cubicBezTo>
                  <a:cubicBezTo>
                    <a:pt x="338364" y="1405910"/>
                    <a:pt x="372263" y="1371922"/>
                    <a:pt x="394358" y="1330454"/>
                  </a:cubicBezTo>
                  <a:cubicBezTo>
                    <a:pt x="440069" y="1249732"/>
                    <a:pt x="449542" y="1153134"/>
                    <a:pt x="443832" y="1060537"/>
                  </a:cubicBezTo>
                  <a:cubicBezTo>
                    <a:pt x="438130" y="967941"/>
                    <a:pt x="418357" y="876758"/>
                    <a:pt x="409604" y="784402"/>
                  </a:cubicBezTo>
                  <a:cubicBezTo>
                    <a:pt x="403244" y="717263"/>
                    <a:pt x="402728" y="649724"/>
                    <a:pt x="402221" y="582291"/>
                  </a:cubicBezTo>
                  <a:cubicBezTo>
                    <a:pt x="402114" y="568113"/>
                    <a:pt x="402337" y="552849"/>
                    <a:pt x="410716" y="541411"/>
                  </a:cubicBezTo>
                  <a:cubicBezTo>
                    <a:pt x="420838" y="527588"/>
                    <a:pt x="439375" y="523772"/>
                    <a:pt x="455804" y="518897"/>
                  </a:cubicBezTo>
                  <a:cubicBezTo>
                    <a:pt x="548072" y="491483"/>
                    <a:pt x="609313" y="405006"/>
                    <a:pt x="653219" y="319348"/>
                  </a:cubicBezTo>
                  <a:cubicBezTo>
                    <a:pt x="682536" y="262154"/>
                    <a:pt x="708029" y="199640"/>
                    <a:pt x="702372" y="135623"/>
                  </a:cubicBezTo>
                  <a:cubicBezTo>
                    <a:pt x="696724" y="71597"/>
                    <a:pt x="650701" y="7109"/>
                    <a:pt x="586765" y="571"/>
                  </a:cubicBezTo>
                  <a:cubicBezTo>
                    <a:pt x="534053" y="-4810"/>
                    <a:pt x="485389" y="28670"/>
                    <a:pt x="447363" y="65567"/>
                  </a:cubicBezTo>
                  <a:cubicBezTo>
                    <a:pt x="351449" y="159239"/>
                    <a:pt x="289807" y="282434"/>
                    <a:pt x="272337" y="415360"/>
                  </a:cubicBezTo>
                  <a:cubicBezTo>
                    <a:pt x="263994" y="480453"/>
                    <a:pt x="266378" y="547325"/>
                    <a:pt x="248677" y="610515"/>
                  </a:cubicBezTo>
                  <a:cubicBezTo>
                    <a:pt x="210873" y="745442"/>
                    <a:pt x="92597" y="828174"/>
                    <a:pt x="33650" y="949581"/>
                  </a:cubicBezTo>
                  <a:cubicBezTo>
                    <a:pt x="-31300" y="1083370"/>
                    <a:pt x="4546" y="1235252"/>
                    <a:pt x="83462" y="1353625"/>
                  </a:cubicBezTo>
                  <a:close/>
                </a:path>
              </a:pathLst>
            </a:custGeom>
            <a:solidFill>
              <a:srgbClr val="A0616A"/>
            </a:solidFill>
            <a:ln w="8892" cap="flat">
              <a:noFill/>
              <a:prstDash val="solid"/>
              <a:miter/>
            </a:ln>
          </p:spPr>
          <p:txBody>
            <a:bodyPr rtlCol="0" anchor="ctr"/>
            <a:lstStyle/>
            <a:p>
              <a:endParaRPr lang="en-ID"/>
            </a:p>
          </p:txBody>
        </p:sp>
        <p:sp>
          <p:nvSpPr>
            <p:cNvPr id="95" name="Bentuk Bebas: Bentuk 94">
              <a:extLst>
                <a:ext uri="{FF2B5EF4-FFF2-40B4-BE49-F238E27FC236}">
                  <a16:creationId xmlns:a16="http://schemas.microsoft.com/office/drawing/2014/main" id="{EEA45FFD-C94A-47C5-AA77-2E526023D420}"/>
                </a:ext>
              </a:extLst>
            </p:cNvPr>
            <p:cNvSpPr/>
            <p:nvPr/>
          </p:nvSpPr>
          <p:spPr>
            <a:xfrm>
              <a:off x="5192172" y="2878224"/>
              <a:ext cx="568877" cy="1392192"/>
            </a:xfrm>
            <a:custGeom>
              <a:avLst/>
              <a:gdLst>
                <a:gd name="connsiteX0" fmla="*/ 550814 w 568877"/>
                <a:gd name="connsiteY0" fmla="*/ 1240558 h 1392192"/>
                <a:gd name="connsiteX1" fmla="*/ 407810 w 568877"/>
                <a:gd name="connsiteY1" fmla="*/ 1377959 h 1392192"/>
                <a:gd name="connsiteX2" fmla="*/ 283495 w 568877"/>
                <a:gd name="connsiteY2" fmla="*/ 1385572 h 1392192"/>
                <a:gd name="connsiteX3" fmla="*/ 192428 w 568877"/>
                <a:gd name="connsiteY3" fmla="*/ 1304122 h 1392192"/>
                <a:gd name="connsiteX4" fmla="*/ 182172 w 568877"/>
                <a:gd name="connsiteY4" fmla="*/ 1242933 h 1392192"/>
                <a:gd name="connsiteX5" fmla="*/ 211597 w 568877"/>
                <a:gd name="connsiteY5" fmla="*/ 973194 h 1392192"/>
                <a:gd name="connsiteX6" fmla="*/ 251589 w 568877"/>
                <a:gd name="connsiteY6" fmla="*/ 875634 h 1392192"/>
                <a:gd name="connsiteX7" fmla="*/ 266648 w 568877"/>
                <a:gd name="connsiteY7" fmla="*/ 756567 h 1392192"/>
                <a:gd name="connsiteX8" fmla="*/ 277517 w 568877"/>
                <a:gd name="connsiteY8" fmla="*/ 508300 h 1392192"/>
                <a:gd name="connsiteX9" fmla="*/ 273826 w 568877"/>
                <a:gd name="connsiteY9" fmla="*/ 454468 h 1392192"/>
                <a:gd name="connsiteX10" fmla="*/ 198610 w 568877"/>
                <a:gd name="connsiteY10" fmla="*/ 373773 h 1392192"/>
                <a:gd name="connsiteX11" fmla="*/ 14645 w 568877"/>
                <a:gd name="connsiteY11" fmla="*/ 178529 h 1392192"/>
                <a:gd name="connsiteX12" fmla="*/ 1934 w 568877"/>
                <a:gd name="connsiteY12" fmla="*/ 97647 h 1392192"/>
                <a:gd name="connsiteX13" fmla="*/ 111022 w 568877"/>
                <a:gd name="connsiteY13" fmla="*/ 5683 h 1392192"/>
                <a:gd name="connsiteX14" fmla="*/ 401539 w 568877"/>
                <a:gd name="connsiteY14" fmla="*/ 191943 h 1392192"/>
                <a:gd name="connsiteX15" fmla="*/ 403568 w 568877"/>
                <a:gd name="connsiteY15" fmla="*/ 202323 h 1392192"/>
                <a:gd name="connsiteX16" fmla="*/ 411217 w 568877"/>
                <a:gd name="connsiteY16" fmla="*/ 287252 h 1392192"/>
                <a:gd name="connsiteX17" fmla="*/ 448229 w 568877"/>
                <a:gd name="connsiteY17" fmla="*/ 464261 h 1392192"/>
                <a:gd name="connsiteX18" fmla="*/ 491414 w 568877"/>
                <a:gd name="connsiteY18" fmla="*/ 906108 h 1392192"/>
                <a:gd name="connsiteX19" fmla="*/ 550814 w 568877"/>
                <a:gd name="connsiteY19" fmla="*/ 1240558 h 1392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68877" h="1392192">
                  <a:moveTo>
                    <a:pt x="550814" y="1240558"/>
                  </a:moveTo>
                  <a:cubicBezTo>
                    <a:pt x="523640" y="1303775"/>
                    <a:pt x="472068" y="1353328"/>
                    <a:pt x="407810" y="1377959"/>
                  </a:cubicBezTo>
                  <a:cubicBezTo>
                    <a:pt x="368281" y="1393836"/>
                    <a:pt x="324669" y="1396513"/>
                    <a:pt x="283495" y="1385572"/>
                  </a:cubicBezTo>
                  <a:cubicBezTo>
                    <a:pt x="242106" y="1374089"/>
                    <a:pt x="208439" y="1343971"/>
                    <a:pt x="192428" y="1304122"/>
                  </a:cubicBezTo>
                  <a:cubicBezTo>
                    <a:pt x="186131" y="1284313"/>
                    <a:pt x="182680" y="1263712"/>
                    <a:pt x="182172" y="1242933"/>
                  </a:cubicBezTo>
                  <a:cubicBezTo>
                    <a:pt x="176257" y="1151947"/>
                    <a:pt x="178543" y="1058176"/>
                    <a:pt x="211597" y="973194"/>
                  </a:cubicBezTo>
                  <a:cubicBezTo>
                    <a:pt x="224343" y="940416"/>
                    <a:pt x="241528" y="909337"/>
                    <a:pt x="251589" y="875634"/>
                  </a:cubicBezTo>
                  <a:cubicBezTo>
                    <a:pt x="263063" y="837199"/>
                    <a:pt x="264895" y="796639"/>
                    <a:pt x="266648" y="756567"/>
                  </a:cubicBezTo>
                  <a:lnTo>
                    <a:pt x="277517" y="508300"/>
                  </a:lnTo>
                  <a:cubicBezTo>
                    <a:pt x="279314" y="490270"/>
                    <a:pt x="278069" y="472080"/>
                    <a:pt x="273826" y="454468"/>
                  </a:cubicBezTo>
                  <a:cubicBezTo>
                    <a:pt x="262992" y="418541"/>
                    <a:pt x="229413" y="395201"/>
                    <a:pt x="198610" y="373773"/>
                  </a:cubicBezTo>
                  <a:cubicBezTo>
                    <a:pt x="124213" y="322040"/>
                    <a:pt x="50696" y="261661"/>
                    <a:pt x="14645" y="178529"/>
                  </a:cubicBezTo>
                  <a:cubicBezTo>
                    <a:pt x="3615" y="153089"/>
                    <a:pt x="-3670" y="124804"/>
                    <a:pt x="1934" y="97647"/>
                  </a:cubicBezTo>
                  <a:cubicBezTo>
                    <a:pt x="12101" y="48352"/>
                    <a:pt x="61850" y="16436"/>
                    <a:pt x="111022" y="5683"/>
                  </a:cubicBezTo>
                  <a:cubicBezTo>
                    <a:pt x="242685" y="-23102"/>
                    <a:pt x="372746" y="60288"/>
                    <a:pt x="401539" y="191943"/>
                  </a:cubicBezTo>
                  <a:cubicBezTo>
                    <a:pt x="402286" y="195385"/>
                    <a:pt x="402972" y="198845"/>
                    <a:pt x="403568" y="202323"/>
                  </a:cubicBezTo>
                  <a:cubicBezTo>
                    <a:pt x="408433" y="230342"/>
                    <a:pt x="408371" y="258957"/>
                    <a:pt x="411217" y="287252"/>
                  </a:cubicBezTo>
                  <a:cubicBezTo>
                    <a:pt x="417257" y="347275"/>
                    <a:pt x="436310" y="405128"/>
                    <a:pt x="448229" y="464261"/>
                  </a:cubicBezTo>
                  <a:cubicBezTo>
                    <a:pt x="477591" y="609916"/>
                    <a:pt x="462381" y="760481"/>
                    <a:pt x="491414" y="906108"/>
                  </a:cubicBezTo>
                  <a:cubicBezTo>
                    <a:pt x="515688" y="1027871"/>
                    <a:pt x="607226" y="1107321"/>
                    <a:pt x="550814" y="1240558"/>
                  </a:cubicBezTo>
                  <a:close/>
                </a:path>
              </a:pathLst>
            </a:custGeom>
            <a:solidFill>
              <a:srgbClr val="A0616A"/>
            </a:solidFill>
            <a:ln w="8892" cap="flat">
              <a:noFill/>
              <a:prstDash val="solid"/>
              <a:miter/>
            </a:ln>
          </p:spPr>
          <p:txBody>
            <a:bodyPr rtlCol="0" anchor="ctr"/>
            <a:lstStyle/>
            <a:p>
              <a:endParaRPr lang="en-ID"/>
            </a:p>
          </p:txBody>
        </p:sp>
        <p:sp>
          <p:nvSpPr>
            <p:cNvPr id="96" name="Bentuk Bebas: Bentuk 95">
              <a:extLst>
                <a:ext uri="{FF2B5EF4-FFF2-40B4-BE49-F238E27FC236}">
                  <a16:creationId xmlns:a16="http://schemas.microsoft.com/office/drawing/2014/main" id="{854926C3-4986-4618-A610-31EA7EE02A8C}"/>
                </a:ext>
              </a:extLst>
            </p:cNvPr>
            <p:cNvSpPr/>
            <p:nvPr/>
          </p:nvSpPr>
          <p:spPr>
            <a:xfrm>
              <a:off x="4791780" y="2977085"/>
              <a:ext cx="208084" cy="208084"/>
            </a:xfrm>
            <a:custGeom>
              <a:avLst/>
              <a:gdLst>
                <a:gd name="connsiteX0" fmla="*/ 208085 w 208084"/>
                <a:gd name="connsiteY0" fmla="*/ 104042 h 208084"/>
                <a:gd name="connsiteX1" fmla="*/ 104042 w 208084"/>
                <a:gd name="connsiteY1" fmla="*/ 208085 h 208084"/>
                <a:gd name="connsiteX2" fmla="*/ 0 w 208084"/>
                <a:gd name="connsiteY2" fmla="*/ 104042 h 208084"/>
                <a:gd name="connsiteX3" fmla="*/ 104042 w 208084"/>
                <a:gd name="connsiteY3" fmla="*/ 0 h 208084"/>
                <a:gd name="connsiteX4" fmla="*/ 208085 w 208084"/>
                <a:gd name="connsiteY4" fmla="*/ 104042 h 208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84" h="208084">
                  <a:moveTo>
                    <a:pt x="208085" y="104042"/>
                  </a:moveTo>
                  <a:cubicBezTo>
                    <a:pt x="208085" y="161503"/>
                    <a:pt x="161503" y="208085"/>
                    <a:pt x="104042" y="208085"/>
                  </a:cubicBezTo>
                  <a:cubicBezTo>
                    <a:pt x="46581" y="208085"/>
                    <a:pt x="0" y="161503"/>
                    <a:pt x="0" y="104042"/>
                  </a:cubicBezTo>
                  <a:cubicBezTo>
                    <a:pt x="0" y="46581"/>
                    <a:pt x="46581" y="0"/>
                    <a:pt x="104042" y="0"/>
                  </a:cubicBezTo>
                  <a:cubicBezTo>
                    <a:pt x="161503" y="0"/>
                    <a:pt x="208085" y="46581"/>
                    <a:pt x="208085" y="104042"/>
                  </a:cubicBezTo>
                  <a:close/>
                </a:path>
              </a:pathLst>
            </a:custGeom>
            <a:solidFill>
              <a:srgbClr val="D0CDE1"/>
            </a:solidFill>
            <a:ln w="8892" cap="flat">
              <a:noFill/>
              <a:prstDash val="solid"/>
              <a:miter/>
            </a:ln>
          </p:spPr>
          <p:txBody>
            <a:bodyPr rtlCol="0" anchor="ctr"/>
            <a:lstStyle/>
            <a:p>
              <a:endParaRPr lang="en-ID"/>
            </a:p>
          </p:txBody>
        </p:sp>
        <p:sp>
          <p:nvSpPr>
            <p:cNvPr id="97" name="Bentuk Bebas: Bentuk 96">
              <a:extLst>
                <a:ext uri="{FF2B5EF4-FFF2-40B4-BE49-F238E27FC236}">
                  <a16:creationId xmlns:a16="http://schemas.microsoft.com/office/drawing/2014/main" id="{B3AD8AAC-4600-42D5-B0C7-00292BFF2CF9}"/>
                </a:ext>
              </a:extLst>
            </p:cNvPr>
            <p:cNvSpPr/>
            <p:nvPr/>
          </p:nvSpPr>
          <p:spPr>
            <a:xfrm>
              <a:off x="8730299" y="3192517"/>
              <a:ext cx="1114758" cy="1114776"/>
            </a:xfrm>
            <a:custGeom>
              <a:avLst/>
              <a:gdLst>
                <a:gd name="connsiteX0" fmla="*/ 557393 w 1114758"/>
                <a:gd name="connsiteY0" fmla="*/ 0 h 1114776"/>
                <a:gd name="connsiteX1" fmla="*/ 0 w 1114758"/>
                <a:gd name="connsiteY1" fmla="*/ 557393 h 1114776"/>
                <a:gd name="connsiteX2" fmla="*/ 557393 w 1114758"/>
                <a:gd name="connsiteY2" fmla="*/ 1114776 h 1114776"/>
                <a:gd name="connsiteX3" fmla="*/ 1114759 w 1114758"/>
                <a:gd name="connsiteY3" fmla="*/ 557393 h 1114776"/>
                <a:gd name="connsiteX4" fmla="*/ 557393 w 1114758"/>
                <a:gd name="connsiteY4" fmla="*/ 0 h 1114776"/>
                <a:gd name="connsiteX5" fmla="*/ 832860 w 1114758"/>
                <a:gd name="connsiteY5" fmla="*/ 416026 h 1114776"/>
                <a:gd name="connsiteX6" fmla="*/ 833296 w 1114758"/>
                <a:gd name="connsiteY6" fmla="*/ 434376 h 1114776"/>
                <a:gd name="connsiteX7" fmla="*/ 428576 w 1114758"/>
                <a:gd name="connsiteY7" fmla="*/ 839238 h 1114776"/>
                <a:gd name="connsiteX8" fmla="*/ 211024 w 1114758"/>
                <a:gd name="connsiteY8" fmla="*/ 774945 h 1114776"/>
                <a:gd name="connsiteX9" fmla="*/ 244931 w 1114758"/>
                <a:gd name="connsiteY9" fmla="*/ 777000 h 1114776"/>
                <a:gd name="connsiteX10" fmla="*/ 421531 w 1114758"/>
                <a:gd name="connsiteY10" fmla="*/ 716078 h 1114776"/>
                <a:gd name="connsiteX11" fmla="*/ 288677 w 1114758"/>
                <a:gd name="connsiteY11" fmla="*/ 617282 h 1114776"/>
                <a:gd name="connsiteX12" fmla="*/ 315397 w 1114758"/>
                <a:gd name="connsiteY12" fmla="*/ 619924 h 1114776"/>
                <a:gd name="connsiteX13" fmla="*/ 352827 w 1114758"/>
                <a:gd name="connsiteY13" fmla="*/ 614934 h 1114776"/>
                <a:gd name="connsiteX14" fmla="*/ 238767 w 1114758"/>
                <a:gd name="connsiteY14" fmla="*/ 475470 h 1114776"/>
                <a:gd name="connsiteX15" fmla="*/ 238767 w 1114758"/>
                <a:gd name="connsiteY15" fmla="*/ 473709 h 1114776"/>
                <a:gd name="connsiteX16" fmla="*/ 303353 w 1114758"/>
                <a:gd name="connsiteY16" fmla="*/ 491472 h 1114776"/>
                <a:gd name="connsiteX17" fmla="*/ 259172 w 1114758"/>
                <a:gd name="connsiteY17" fmla="*/ 301521 h 1114776"/>
                <a:gd name="connsiteX18" fmla="*/ 552180 w 1114758"/>
                <a:gd name="connsiteY18" fmla="*/ 450226 h 1114776"/>
                <a:gd name="connsiteX19" fmla="*/ 548507 w 1114758"/>
                <a:gd name="connsiteY19" fmla="*/ 417787 h 1114776"/>
                <a:gd name="connsiteX20" fmla="*/ 690425 w 1114758"/>
                <a:gd name="connsiteY20" fmla="*/ 275539 h 1114776"/>
                <a:gd name="connsiteX21" fmla="*/ 794399 w 1114758"/>
                <a:gd name="connsiteY21" fmla="*/ 320600 h 1114776"/>
                <a:gd name="connsiteX22" fmla="*/ 884682 w 1114758"/>
                <a:gd name="connsiteY22" fmla="*/ 286106 h 1114776"/>
                <a:gd name="connsiteX23" fmla="*/ 822142 w 1114758"/>
                <a:gd name="connsiteY23" fmla="*/ 364791 h 1114776"/>
                <a:gd name="connsiteX24" fmla="*/ 903762 w 1114758"/>
                <a:gd name="connsiteY24" fmla="*/ 342331 h 1114776"/>
                <a:gd name="connsiteX25" fmla="*/ 832860 w 1114758"/>
                <a:gd name="connsiteY25" fmla="*/ 416026 h 111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114758" h="1114776">
                  <a:moveTo>
                    <a:pt x="557393" y="0"/>
                  </a:moveTo>
                  <a:cubicBezTo>
                    <a:pt x="249557" y="0"/>
                    <a:pt x="0" y="249548"/>
                    <a:pt x="0" y="557393"/>
                  </a:cubicBezTo>
                  <a:cubicBezTo>
                    <a:pt x="0" y="865229"/>
                    <a:pt x="249557" y="1114776"/>
                    <a:pt x="557393" y="1114776"/>
                  </a:cubicBezTo>
                  <a:cubicBezTo>
                    <a:pt x="865229" y="1114776"/>
                    <a:pt x="1114759" y="865229"/>
                    <a:pt x="1114759" y="557393"/>
                  </a:cubicBezTo>
                  <a:cubicBezTo>
                    <a:pt x="1114759" y="249548"/>
                    <a:pt x="865229" y="0"/>
                    <a:pt x="557393" y="0"/>
                  </a:cubicBezTo>
                  <a:close/>
                  <a:moveTo>
                    <a:pt x="832860" y="416026"/>
                  </a:moveTo>
                  <a:cubicBezTo>
                    <a:pt x="833154" y="422039"/>
                    <a:pt x="833296" y="428203"/>
                    <a:pt x="833296" y="434376"/>
                  </a:cubicBezTo>
                  <a:cubicBezTo>
                    <a:pt x="833296" y="622424"/>
                    <a:pt x="690319" y="839238"/>
                    <a:pt x="428576" y="839238"/>
                  </a:cubicBezTo>
                  <a:cubicBezTo>
                    <a:pt x="351350" y="839407"/>
                    <a:pt x="275743" y="817063"/>
                    <a:pt x="211024" y="774945"/>
                  </a:cubicBezTo>
                  <a:cubicBezTo>
                    <a:pt x="222276" y="776297"/>
                    <a:pt x="233599" y="776982"/>
                    <a:pt x="244931" y="777000"/>
                  </a:cubicBezTo>
                  <a:cubicBezTo>
                    <a:pt x="308975" y="777115"/>
                    <a:pt x="371177" y="755652"/>
                    <a:pt x="421531" y="716078"/>
                  </a:cubicBezTo>
                  <a:cubicBezTo>
                    <a:pt x="360681" y="714931"/>
                    <a:pt x="307285" y="675224"/>
                    <a:pt x="288677" y="617282"/>
                  </a:cubicBezTo>
                  <a:cubicBezTo>
                    <a:pt x="297473" y="619052"/>
                    <a:pt x="306422" y="619942"/>
                    <a:pt x="315397" y="619924"/>
                  </a:cubicBezTo>
                  <a:cubicBezTo>
                    <a:pt x="328037" y="619924"/>
                    <a:pt x="340623" y="618243"/>
                    <a:pt x="352827" y="614934"/>
                  </a:cubicBezTo>
                  <a:cubicBezTo>
                    <a:pt x="286462" y="601520"/>
                    <a:pt x="238749" y="543179"/>
                    <a:pt x="238767" y="475470"/>
                  </a:cubicBezTo>
                  <a:lnTo>
                    <a:pt x="238767" y="473709"/>
                  </a:lnTo>
                  <a:cubicBezTo>
                    <a:pt x="258523" y="484819"/>
                    <a:pt x="280698" y="490921"/>
                    <a:pt x="303353" y="491472"/>
                  </a:cubicBezTo>
                  <a:cubicBezTo>
                    <a:pt x="240777" y="449755"/>
                    <a:pt x="221431" y="366569"/>
                    <a:pt x="259172" y="301521"/>
                  </a:cubicBezTo>
                  <a:cubicBezTo>
                    <a:pt x="331265" y="390488"/>
                    <a:pt x="437809" y="444560"/>
                    <a:pt x="552180" y="450226"/>
                  </a:cubicBezTo>
                  <a:cubicBezTo>
                    <a:pt x="549690" y="439597"/>
                    <a:pt x="548453" y="428701"/>
                    <a:pt x="548507" y="417787"/>
                  </a:cubicBezTo>
                  <a:cubicBezTo>
                    <a:pt x="548418" y="339315"/>
                    <a:pt x="611955" y="275628"/>
                    <a:pt x="690425" y="275539"/>
                  </a:cubicBezTo>
                  <a:cubicBezTo>
                    <a:pt x="729839" y="275485"/>
                    <a:pt x="767491" y="291816"/>
                    <a:pt x="794399" y="320600"/>
                  </a:cubicBezTo>
                  <a:cubicBezTo>
                    <a:pt x="826251" y="314374"/>
                    <a:pt x="856788" y="302704"/>
                    <a:pt x="884682" y="286106"/>
                  </a:cubicBezTo>
                  <a:cubicBezTo>
                    <a:pt x="874071" y="319053"/>
                    <a:pt x="851842" y="347018"/>
                    <a:pt x="822142" y="364791"/>
                  </a:cubicBezTo>
                  <a:cubicBezTo>
                    <a:pt x="850312" y="361375"/>
                    <a:pt x="877815" y="353805"/>
                    <a:pt x="903762" y="342331"/>
                  </a:cubicBezTo>
                  <a:cubicBezTo>
                    <a:pt x="884691" y="370910"/>
                    <a:pt x="860684" y="395860"/>
                    <a:pt x="832860" y="416026"/>
                  </a:cubicBezTo>
                  <a:close/>
                </a:path>
              </a:pathLst>
            </a:custGeom>
            <a:solidFill>
              <a:srgbClr val="3F3D56"/>
            </a:solidFill>
            <a:ln w="8892" cap="flat">
              <a:noFill/>
              <a:prstDash val="solid"/>
              <a:miter/>
            </a:ln>
          </p:spPr>
          <p:txBody>
            <a:bodyPr rtlCol="0" anchor="ctr"/>
            <a:lstStyle/>
            <a:p>
              <a:endParaRPr lang="en-ID"/>
            </a:p>
          </p:txBody>
        </p:sp>
        <p:sp>
          <p:nvSpPr>
            <p:cNvPr id="98" name="Bentuk Bebas: Bentuk 97">
              <a:extLst>
                <a:ext uri="{FF2B5EF4-FFF2-40B4-BE49-F238E27FC236}">
                  <a16:creationId xmlns:a16="http://schemas.microsoft.com/office/drawing/2014/main" id="{E87BB186-8135-4A1D-A81C-A0F82EF9DEBA}"/>
                </a:ext>
              </a:extLst>
            </p:cNvPr>
            <p:cNvSpPr/>
            <p:nvPr/>
          </p:nvSpPr>
          <p:spPr>
            <a:xfrm>
              <a:off x="9009423" y="1543104"/>
              <a:ext cx="198088" cy="198088"/>
            </a:xfrm>
            <a:custGeom>
              <a:avLst/>
              <a:gdLst>
                <a:gd name="connsiteX0" fmla="*/ 198088 w 198088"/>
                <a:gd name="connsiteY0" fmla="*/ 99044 h 198088"/>
                <a:gd name="connsiteX1" fmla="*/ 99044 w 198088"/>
                <a:gd name="connsiteY1" fmla="*/ 198089 h 198088"/>
                <a:gd name="connsiteX2" fmla="*/ 0 w 198088"/>
                <a:gd name="connsiteY2" fmla="*/ 99044 h 198088"/>
                <a:gd name="connsiteX3" fmla="*/ 99044 w 198088"/>
                <a:gd name="connsiteY3" fmla="*/ 0 h 198088"/>
                <a:gd name="connsiteX4" fmla="*/ 198088 w 198088"/>
                <a:gd name="connsiteY4" fmla="*/ 99044 h 198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088" h="198088">
                  <a:moveTo>
                    <a:pt x="198088" y="99044"/>
                  </a:moveTo>
                  <a:cubicBezTo>
                    <a:pt x="198088" y="153745"/>
                    <a:pt x="153745" y="198089"/>
                    <a:pt x="99044" y="198089"/>
                  </a:cubicBezTo>
                  <a:cubicBezTo>
                    <a:pt x="44343" y="198089"/>
                    <a:pt x="0" y="153745"/>
                    <a:pt x="0" y="99044"/>
                  </a:cubicBezTo>
                  <a:cubicBezTo>
                    <a:pt x="0" y="44344"/>
                    <a:pt x="44344" y="0"/>
                    <a:pt x="99044" y="0"/>
                  </a:cubicBezTo>
                  <a:cubicBezTo>
                    <a:pt x="153745" y="0"/>
                    <a:pt x="198088" y="44344"/>
                    <a:pt x="198088" y="99044"/>
                  </a:cubicBezTo>
                  <a:close/>
                </a:path>
              </a:pathLst>
            </a:custGeom>
            <a:solidFill>
              <a:srgbClr val="3F3D56"/>
            </a:solidFill>
            <a:ln w="8892" cap="flat">
              <a:noFill/>
              <a:prstDash val="solid"/>
              <a:miter/>
            </a:ln>
          </p:spPr>
          <p:txBody>
            <a:bodyPr rtlCol="0" anchor="ctr"/>
            <a:lstStyle/>
            <a:p>
              <a:endParaRPr lang="en-ID"/>
            </a:p>
          </p:txBody>
        </p:sp>
        <p:sp>
          <p:nvSpPr>
            <p:cNvPr id="99" name="Bentuk Bebas: Bentuk 98">
              <a:extLst>
                <a:ext uri="{FF2B5EF4-FFF2-40B4-BE49-F238E27FC236}">
                  <a16:creationId xmlns:a16="http://schemas.microsoft.com/office/drawing/2014/main" id="{16F3BC8B-24D8-4A87-939C-EF6EF09F6833}"/>
                </a:ext>
              </a:extLst>
            </p:cNvPr>
            <p:cNvSpPr/>
            <p:nvPr/>
          </p:nvSpPr>
          <p:spPr>
            <a:xfrm>
              <a:off x="8860850" y="1394538"/>
              <a:ext cx="495226" cy="495225"/>
            </a:xfrm>
            <a:custGeom>
              <a:avLst/>
              <a:gdLst>
                <a:gd name="connsiteX0" fmla="*/ 371418 w 495226"/>
                <a:gd name="connsiteY0" fmla="*/ 0 h 495225"/>
                <a:gd name="connsiteX1" fmla="*/ 123809 w 495226"/>
                <a:gd name="connsiteY1" fmla="*/ 0 h 495225"/>
                <a:gd name="connsiteX2" fmla="*/ 0 w 495226"/>
                <a:gd name="connsiteY2" fmla="*/ 123809 h 495225"/>
                <a:gd name="connsiteX3" fmla="*/ 0 w 495226"/>
                <a:gd name="connsiteY3" fmla="*/ 371417 h 495225"/>
                <a:gd name="connsiteX4" fmla="*/ 123809 w 495226"/>
                <a:gd name="connsiteY4" fmla="*/ 495226 h 495225"/>
                <a:gd name="connsiteX5" fmla="*/ 371418 w 495226"/>
                <a:gd name="connsiteY5" fmla="*/ 495226 h 495225"/>
                <a:gd name="connsiteX6" fmla="*/ 495226 w 495226"/>
                <a:gd name="connsiteY6" fmla="*/ 371417 h 495225"/>
                <a:gd name="connsiteX7" fmla="*/ 495226 w 495226"/>
                <a:gd name="connsiteY7" fmla="*/ 123809 h 495225"/>
                <a:gd name="connsiteX8" fmla="*/ 371418 w 495226"/>
                <a:gd name="connsiteY8" fmla="*/ 0 h 495225"/>
                <a:gd name="connsiteX9" fmla="*/ 247618 w 495226"/>
                <a:gd name="connsiteY9" fmla="*/ 396181 h 495225"/>
                <a:gd name="connsiteX10" fmla="*/ 99045 w 495226"/>
                <a:gd name="connsiteY10" fmla="*/ 247609 h 495225"/>
                <a:gd name="connsiteX11" fmla="*/ 247618 w 495226"/>
                <a:gd name="connsiteY11" fmla="*/ 99045 h 495225"/>
                <a:gd name="connsiteX12" fmla="*/ 396181 w 495226"/>
                <a:gd name="connsiteY12" fmla="*/ 247618 h 495225"/>
                <a:gd name="connsiteX13" fmla="*/ 247618 w 495226"/>
                <a:gd name="connsiteY13" fmla="*/ 396181 h 495225"/>
                <a:gd name="connsiteX14" fmla="*/ 408563 w 495226"/>
                <a:gd name="connsiteY14" fmla="*/ 123809 h 495225"/>
                <a:gd name="connsiteX15" fmla="*/ 371418 w 495226"/>
                <a:gd name="connsiteY15" fmla="*/ 86664 h 495225"/>
                <a:gd name="connsiteX16" fmla="*/ 408563 w 495226"/>
                <a:gd name="connsiteY16" fmla="*/ 49527 h 495225"/>
                <a:gd name="connsiteX17" fmla="*/ 445699 w 495226"/>
                <a:gd name="connsiteY17" fmla="*/ 86664 h 495225"/>
                <a:gd name="connsiteX18" fmla="*/ 408741 w 495226"/>
                <a:gd name="connsiteY18" fmla="*/ 123809 h 495225"/>
                <a:gd name="connsiteX19" fmla="*/ 408563 w 495226"/>
                <a:gd name="connsiteY19" fmla="*/ 123809 h 495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5226" h="495225">
                  <a:moveTo>
                    <a:pt x="371418" y="0"/>
                  </a:moveTo>
                  <a:lnTo>
                    <a:pt x="123809" y="0"/>
                  </a:lnTo>
                  <a:cubicBezTo>
                    <a:pt x="55514" y="205"/>
                    <a:pt x="205" y="55513"/>
                    <a:pt x="0" y="123809"/>
                  </a:cubicBezTo>
                  <a:lnTo>
                    <a:pt x="0" y="371417"/>
                  </a:lnTo>
                  <a:cubicBezTo>
                    <a:pt x="205" y="439713"/>
                    <a:pt x="55514" y="495021"/>
                    <a:pt x="123809" y="495226"/>
                  </a:cubicBezTo>
                  <a:lnTo>
                    <a:pt x="371418" y="495226"/>
                  </a:lnTo>
                  <a:cubicBezTo>
                    <a:pt x="439713" y="495021"/>
                    <a:pt x="495022" y="439713"/>
                    <a:pt x="495226" y="371417"/>
                  </a:cubicBezTo>
                  <a:lnTo>
                    <a:pt x="495226" y="123809"/>
                  </a:lnTo>
                  <a:cubicBezTo>
                    <a:pt x="495022" y="55513"/>
                    <a:pt x="439713" y="205"/>
                    <a:pt x="371418" y="0"/>
                  </a:cubicBezTo>
                  <a:close/>
                  <a:moveTo>
                    <a:pt x="247618" y="396181"/>
                  </a:moveTo>
                  <a:cubicBezTo>
                    <a:pt x="165562" y="396181"/>
                    <a:pt x="99045" y="329664"/>
                    <a:pt x="99045" y="247609"/>
                  </a:cubicBezTo>
                  <a:cubicBezTo>
                    <a:pt x="99045" y="165562"/>
                    <a:pt x="165562" y="99045"/>
                    <a:pt x="247618" y="99045"/>
                  </a:cubicBezTo>
                  <a:cubicBezTo>
                    <a:pt x="329664" y="99045"/>
                    <a:pt x="396181" y="165562"/>
                    <a:pt x="396181" y="247618"/>
                  </a:cubicBezTo>
                  <a:cubicBezTo>
                    <a:pt x="396163" y="329656"/>
                    <a:pt x="329656" y="396163"/>
                    <a:pt x="247618" y="396181"/>
                  </a:cubicBezTo>
                  <a:close/>
                  <a:moveTo>
                    <a:pt x="408563" y="123809"/>
                  </a:moveTo>
                  <a:cubicBezTo>
                    <a:pt x="388051" y="123809"/>
                    <a:pt x="371418" y="107175"/>
                    <a:pt x="371418" y="86664"/>
                  </a:cubicBezTo>
                  <a:cubicBezTo>
                    <a:pt x="371418" y="66152"/>
                    <a:pt x="388051" y="49527"/>
                    <a:pt x="408563" y="49527"/>
                  </a:cubicBezTo>
                  <a:cubicBezTo>
                    <a:pt x="429075" y="49527"/>
                    <a:pt x="445699" y="66152"/>
                    <a:pt x="445699" y="86664"/>
                  </a:cubicBezTo>
                  <a:cubicBezTo>
                    <a:pt x="445753" y="107131"/>
                    <a:pt x="429208" y="123755"/>
                    <a:pt x="408741" y="123809"/>
                  </a:cubicBezTo>
                  <a:cubicBezTo>
                    <a:pt x="408678" y="123809"/>
                    <a:pt x="408625" y="123809"/>
                    <a:pt x="408563" y="123809"/>
                  </a:cubicBezTo>
                  <a:close/>
                </a:path>
              </a:pathLst>
            </a:custGeom>
            <a:solidFill>
              <a:srgbClr val="3F3D56"/>
            </a:solidFill>
            <a:ln w="8892" cap="flat">
              <a:noFill/>
              <a:prstDash val="solid"/>
              <a:miter/>
            </a:ln>
          </p:spPr>
          <p:txBody>
            <a:bodyPr rtlCol="0" anchor="ctr"/>
            <a:lstStyle/>
            <a:p>
              <a:endParaRPr lang="en-ID"/>
            </a:p>
          </p:txBody>
        </p:sp>
        <p:sp>
          <p:nvSpPr>
            <p:cNvPr id="100" name="Bentuk Bebas: Bentuk 99">
              <a:extLst>
                <a:ext uri="{FF2B5EF4-FFF2-40B4-BE49-F238E27FC236}">
                  <a16:creationId xmlns:a16="http://schemas.microsoft.com/office/drawing/2014/main" id="{FFC55A65-A041-428E-A1F8-1D570CFE4B9F}"/>
                </a:ext>
              </a:extLst>
            </p:cNvPr>
            <p:cNvSpPr/>
            <p:nvPr/>
          </p:nvSpPr>
          <p:spPr>
            <a:xfrm>
              <a:off x="8514499" y="1059750"/>
              <a:ext cx="1175253" cy="1175208"/>
            </a:xfrm>
            <a:custGeom>
              <a:avLst/>
              <a:gdLst>
                <a:gd name="connsiteX0" fmla="*/ 587609 w 1175253"/>
                <a:gd name="connsiteY0" fmla="*/ 0 h 1175208"/>
                <a:gd name="connsiteX1" fmla="*/ 0 w 1175253"/>
                <a:gd name="connsiteY1" fmla="*/ 587600 h 1175208"/>
                <a:gd name="connsiteX2" fmla="*/ 587609 w 1175253"/>
                <a:gd name="connsiteY2" fmla="*/ 1175209 h 1175208"/>
                <a:gd name="connsiteX3" fmla="*/ 1175253 w 1175253"/>
                <a:gd name="connsiteY3" fmla="*/ 587600 h 1175208"/>
                <a:gd name="connsiteX4" fmla="*/ 587609 w 1175253"/>
                <a:gd name="connsiteY4" fmla="*/ 0 h 1175208"/>
                <a:gd name="connsiteX5" fmla="*/ 891095 w 1175253"/>
                <a:gd name="connsiteY5" fmla="*/ 706205 h 1175208"/>
                <a:gd name="connsiteX6" fmla="*/ 717769 w 1175253"/>
                <a:gd name="connsiteY6" fmla="*/ 879532 h 1175208"/>
                <a:gd name="connsiteX7" fmla="*/ 470160 w 1175253"/>
                <a:gd name="connsiteY7" fmla="*/ 879532 h 1175208"/>
                <a:gd name="connsiteX8" fmla="*/ 296833 w 1175253"/>
                <a:gd name="connsiteY8" fmla="*/ 706205 h 1175208"/>
                <a:gd name="connsiteX9" fmla="*/ 296833 w 1175253"/>
                <a:gd name="connsiteY9" fmla="*/ 458597 h 1175208"/>
                <a:gd name="connsiteX10" fmla="*/ 470160 w 1175253"/>
                <a:gd name="connsiteY10" fmla="*/ 285270 h 1175208"/>
                <a:gd name="connsiteX11" fmla="*/ 717769 w 1175253"/>
                <a:gd name="connsiteY11" fmla="*/ 285270 h 1175208"/>
                <a:gd name="connsiteX12" fmla="*/ 891095 w 1175253"/>
                <a:gd name="connsiteY12" fmla="*/ 458597 h 117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5253" h="1175208">
                  <a:moveTo>
                    <a:pt x="587609" y="0"/>
                  </a:moveTo>
                  <a:cubicBezTo>
                    <a:pt x="263086" y="0"/>
                    <a:pt x="0" y="263077"/>
                    <a:pt x="0" y="587600"/>
                  </a:cubicBezTo>
                  <a:cubicBezTo>
                    <a:pt x="0" y="912132"/>
                    <a:pt x="263086" y="1175209"/>
                    <a:pt x="587609" y="1175209"/>
                  </a:cubicBezTo>
                  <a:cubicBezTo>
                    <a:pt x="912132" y="1175209"/>
                    <a:pt x="1175253" y="912132"/>
                    <a:pt x="1175253" y="587600"/>
                  </a:cubicBezTo>
                  <a:cubicBezTo>
                    <a:pt x="1175253" y="263077"/>
                    <a:pt x="912132" y="0"/>
                    <a:pt x="587609" y="0"/>
                  </a:cubicBezTo>
                  <a:close/>
                  <a:moveTo>
                    <a:pt x="891095" y="706205"/>
                  </a:moveTo>
                  <a:cubicBezTo>
                    <a:pt x="890819" y="801817"/>
                    <a:pt x="813380" y="879256"/>
                    <a:pt x="717769" y="879532"/>
                  </a:cubicBezTo>
                  <a:lnTo>
                    <a:pt x="470160" y="879532"/>
                  </a:lnTo>
                  <a:cubicBezTo>
                    <a:pt x="374549" y="879256"/>
                    <a:pt x="297109" y="801817"/>
                    <a:pt x="296833" y="706205"/>
                  </a:cubicBezTo>
                  <a:lnTo>
                    <a:pt x="296833" y="458597"/>
                  </a:lnTo>
                  <a:cubicBezTo>
                    <a:pt x="297109" y="362985"/>
                    <a:pt x="374549" y="285545"/>
                    <a:pt x="470160" y="285270"/>
                  </a:cubicBezTo>
                  <a:lnTo>
                    <a:pt x="717769" y="285270"/>
                  </a:lnTo>
                  <a:cubicBezTo>
                    <a:pt x="813380" y="285545"/>
                    <a:pt x="890819" y="362985"/>
                    <a:pt x="891095" y="458597"/>
                  </a:cubicBezTo>
                  <a:close/>
                </a:path>
              </a:pathLst>
            </a:custGeom>
            <a:solidFill>
              <a:srgbClr val="3F3D56"/>
            </a:solidFill>
            <a:ln w="8892" cap="flat">
              <a:noFill/>
              <a:prstDash val="solid"/>
              <a:miter/>
            </a:ln>
          </p:spPr>
          <p:txBody>
            <a:bodyPr rtlCol="0" anchor="ctr"/>
            <a:lstStyle/>
            <a:p>
              <a:endParaRPr lang="en-ID"/>
            </a:p>
          </p:txBody>
        </p:sp>
        <p:sp>
          <p:nvSpPr>
            <p:cNvPr id="101" name="Bentuk Bebas: Bentuk 100">
              <a:extLst>
                <a:ext uri="{FF2B5EF4-FFF2-40B4-BE49-F238E27FC236}">
                  <a16:creationId xmlns:a16="http://schemas.microsoft.com/office/drawing/2014/main" id="{23CACD74-5CA6-4359-8028-32D871A6E5E1}"/>
                </a:ext>
              </a:extLst>
            </p:cNvPr>
            <p:cNvSpPr/>
            <p:nvPr/>
          </p:nvSpPr>
          <p:spPr>
            <a:xfrm>
              <a:off x="6140403" y="0"/>
              <a:ext cx="1156342" cy="1156340"/>
            </a:xfrm>
            <a:custGeom>
              <a:avLst/>
              <a:gdLst>
                <a:gd name="connsiteX0" fmla="*/ 578171 w 1156342"/>
                <a:gd name="connsiteY0" fmla="*/ 0 h 1156340"/>
                <a:gd name="connsiteX1" fmla="*/ 0 w 1156342"/>
                <a:gd name="connsiteY1" fmla="*/ 578169 h 1156340"/>
                <a:gd name="connsiteX2" fmla="*/ 578171 w 1156342"/>
                <a:gd name="connsiteY2" fmla="*/ 1156341 h 1156340"/>
                <a:gd name="connsiteX3" fmla="*/ 1156343 w 1156342"/>
                <a:gd name="connsiteY3" fmla="*/ 578169 h 1156340"/>
                <a:gd name="connsiteX4" fmla="*/ 578171 w 1156342"/>
                <a:gd name="connsiteY4" fmla="*/ 0 h 1156340"/>
                <a:gd name="connsiteX5" fmla="*/ 760473 w 1156342"/>
                <a:gd name="connsiteY5" fmla="*/ 349845 h 1156340"/>
                <a:gd name="connsiteX6" fmla="*/ 686467 w 1156342"/>
                <a:gd name="connsiteY6" fmla="*/ 349845 h 1156340"/>
                <a:gd name="connsiteX7" fmla="*/ 626293 w 1156342"/>
                <a:gd name="connsiteY7" fmla="*/ 408970 h 1156340"/>
                <a:gd name="connsiteX8" fmla="*/ 626293 w 1156342"/>
                <a:gd name="connsiteY8" fmla="*/ 483821 h 1156340"/>
                <a:gd name="connsiteX9" fmla="*/ 746641 w 1156342"/>
                <a:gd name="connsiteY9" fmla="*/ 483821 h 1156340"/>
                <a:gd name="connsiteX10" fmla="*/ 730915 w 1156342"/>
                <a:gd name="connsiteY10" fmla="*/ 601234 h 1156340"/>
                <a:gd name="connsiteX11" fmla="*/ 626293 w 1156342"/>
                <a:gd name="connsiteY11" fmla="*/ 601234 h 1156340"/>
                <a:gd name="connsiteX12" fmla="*/ 626293 w 1156342"/>
                <a:gd name="connsiteY12" fmla="*/ 919922 h 1156340"/>
                <a:gd name="connsiteX13" fmla="*/ 492104 w 1156342"/>
                <a:gd name="connsiteY13" fmla="*/ 919922 h 1156340"/>
                <a:gd name="connsiteX14" fmla="*/ 492104 w 1156342"/>
                <a:gd name="connsiteY14" fmla="*/ 601234 h 1156340"/>
                <a:gd name="connsiteX15" fmla="*/ 395869 w 1156342"/>
                <a:gd name="connsiteY15" fmla="*/ 601234 h 1156340"/>
                <a:gd name="connsiteX16" fmla="*/ 395869 w 1156342"/>
                <a:gd name="connsiteY16" fmla="*/ 483821 h 1156340"/>
                <a:gd name="connsiteX17" fmla="*/ 492104 w 1156342"/>
                <a:gd name="connsiteY17" fmla="*/ 483821 h 1156340"/>
                <a:gd name="connsiteX18" fmla="*/ 492104 w 1156342"/>
                <a:gd name="connsiteY18" fmla="*/ 397024 h 1156340"/>
                <a:gd name="connsiteX19" fmla="*/ 657114 w 1156342"/>
                <a:gd name="connsiteY19" fmla="*/ 236417 h 1156340"/>
                <a:gd name="connsiteX20" fmla="*/ 760473 w 1156342"/>
                <a:gd name="connsiteY20" fmla="*/ 241239 h 1156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56342" h="1156340">
                  <a:moveTo>
                    <a:pt x="578171" y="0"/>
                  </a:moveTo>
                  <a:cubicBezTo>
                    <a:pt x="258861" y="0"/>
                    <a:pt x="0" y="258856"/>
                    <a:pt x="0" y="578169"/>
                  </a:cubicBezTo>
                  <a:cubicBezTo>
                    <a:pt x="0" y="897489"/>
                    <a:pt x="258861" y="1156341"/>
                    <a:pt x="578171" y="1156341"/>
                  </a:cubicBezTo>
                  <a:cubicBezTo>
                    <a:pt x="897482" y="1156341"/>
                    <a:pt x="1156343" y="897489"/>
                    <a:pt x="1156343" y="578169"/>
                  </a:cubicBezTo>
                  <a:cubicBezTo>
                    <a:pt x="1156343" y="258856"/>
                    <a:pt x="897482" y="0"/>
                    <a:pt x="578171" y="0"/>
                  </a:cubicBezTo>
                  <a:close/>
                  <a:moveTo>
                    <a:pt x="760473" y="349845"/>
                  </a:moveTo>
                  <a:lnTo>
                    <a:pt x="686467" y="349845"/>
                  </a:lnTo>
                  <a:cubicBezTo>
                    <a:pt x="635935" y="349845"/>
                    <a:pt x="626293" y="373746"/>
                    <a:pt x="626293" y="408970"/>
                  </a:cubicBezTo>
                  <a:lnTo>
                    <a:pt x="626293" y="483821"/>
                  </a:lnTo>
                  <a:lnTo>
                    <a:pt x="746641" y="483821"/>
                  </a:lnTo>
                  <a:lnTo>
                    <a:pt x="730915" y="601234"/>
                  </a:lnTo>
                  <a:lnTo>
                    <a:pt x="626293" y="601234"/>
                  </a:lnTo>
                  <a:lnTo>
                    <a:pt x="626293" y="919922"/>
                  </a:lnTo>
                  <a:lnTo>
                    <a:pt x="492104" y="919922"/>
                  </a:lnTo>
                  <a:lnTo>
                    <a:pt x="492104" y="601234"/>
                  </a:lnTo>
                  <a:lnTo>
                    <a:pt x="395869" y="601234"/>
                  </a:lnTo>
                  <a:lnTo>
                    <a:pt x="395869" y="483821"/>
                  </a:lnTo>
                  <a:lnTo>
                    <a:pt x="492104" y="483821"/>
                  </a:lnTo>
                  <a:lnTo>
                    <a:pt x="492104" y="397024"/>
                  </a:lnTo>
                  <a:cubicBezTo>
                    <a:pt x="492104" y="293026"/>
                    <a:pt x="564233" y="236417"/>
                    <a:pt x="657114" y="236417"/>
                  </a:cubicBezTo>
                  <a:cubicBezTo>
                    <a:pt x="701562" y="236417"/>
                    <a:pt x="749363" y="239771"/>
                    <a:pt x="760473" y="241239"/>
                  </a:cubicBezTo>
                  <a:close/>
                </a:path>
              </a:pathLst>
            </a:custGeom>
            <a:solidFill>
              <a:srgbClr val="3F3D56"/>
            </a:solidFill>
            <a:ln w="8892" cap="flat">
              <a:noFill/>
              <a:prstDash val="solid"/>
              <a:miter/>
            </a:ln>
          </p:spPr>
          <p:txBody>
            <a:bodyPr rtlCol="0" anchor="ctr"/>
            <a:lstStyle/>
            <a:p>
              <a:endParaRPr lang="en-ID"/>
            </a:p>
          </p:txBody>
        </p:sp>
      </p:grpSp>
      <p:sp>
        <p:nvSpPr>
          <p:cNvPr id="102" name="Kotak Teks 101">
            <a:extLst>
              <a:ext uri="{FF2B5EF4-FFF2-40B4-BE49-F238E27FC236}">
                <a16:creationId xmlns:a16="http://schemas.microsoft.com/office/drawing/2014/main" id="{DC2DB967-EF16-4BEE-B072-1F249447A1D0}"/>
              </a:ext>
            </a:extLst>
          </p:cNvPr>
          <p:cNvSpPr txBox="1"/>
          <p:nvPr/>
        </p:nvSpPr>
        <p:spPr>
          <a:xfrm>
            <a:off x="9396784" y="3551910"/>
            <a:ext cx="1580198" cy="487313"/>
          </a:xfrm>
          <a:prstGeom prst="rect">
            <a:avLst/>
          </a:prstGeom>
          <a:noFill/>
        </p:spPr>
        <p:txBody>
          <a:bodyPr wrap="square" rtlCol="0">
            <a:spAutoFit/>
          </a:bodyPr>
          <a:lstStyle/>
          <a:p>
            <a:pPr algn="ctr">
              <a:lnSpc>
                <a:spcPct val="120000"/>
              </a:lnSpc>
            </a:pPr>
            <a:r>
              <a:rPr lang="en-US" sz="1100" spc="1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GRADUAL PROGRESS</a:t>
            </a:r>
          </a:p>
        </p:txBody>
      </p:sp>
      <p:sp>
        <p:nvSpPr>
          <p:cNvPr id="145" name="Kotak Teks 144">
            <a:extLst>
              <a:ext uri="{FF2B5EF4-FFF2-40B4-BE49-F238E27FC236}">
                <a16:creationId xmlns:a16="http://schemas.microsoft.com/office/drawing/2014/main" id="{4988B604-478C-4D9E-9E5D-47995D36BB32}"/>
              </a:ext>
            </a:extLst>
          </p:cNvPr>
          <p:cNvSpPr txBox="1"/>
          <p:nvPr/>
        </p:nvSpPr>
        <p:spPr>
          <a:xfrm>
            <a:off x="9207683" y="4039223"/>
            <a:ext cx="1958401" cy="824328"/>
          </a:xfrm>
          <a:prstGeom prst="rect">
            <a:avLst/>
          </a:prstGeom>
          <a:noFill/>
        </p:spPr>
        <p:txBody>
          <a:bodyPr wrap="square" rtlCol="0">
            <a:spAutoFit/>
          </a:bodyPr>
          <a:lstStyle/>
          <a:p>
            <a:pPr algn="ctr">
              <a:lnSpc>
                <a:spcPct val="150000"/>
              </a:lnSpc>
            </a:pPr>
            <a:r>
              <a:rPr lang="en-ID" sz="1100">
                <a:solidFill>
                  <a:schemeClr val="tx1">
                    <a:lumMod val="75000"/>
                    <a:lumOff val="25000"/>
                  </a:schemeClr>
                </a:solidFill>
                <a:latin typeface="Muli" pitchFamily="2" charset="77"/>
              </a:rPr>
              <a:t>Morbi tincidunt augue interdum velit euismosn pellentesque massa.</a:t>
            </a:r>
          </a:p>
        </p:txBody>
      </p:sp>
      <p:grpSp>
        <p:nvGrpSpPr>
          <p:cNvPr id="148" name="Grafik 146">
            <a:extLst>
              <a:ext uri="{FF2B5EF4-FFF2-40B4-BE49-F238E27FC236}">
                <a16:creationId xmlns:a16="http://schemas.microsoft.com/office/drawing/2014/main" id="{5A53A007-A94B-4CAE-8801-561C97274F8E}"/>
              </a:ext>
            </a:extLst>
          </p:cNvPr>
          <p:cNvGrpSpPr/>
          <p:nvPr/>
        </p:nvGrpSpPr>
        <p:grpSpPr>
          <a:xfrm flipH="1">
            <a:off x="9409802" y="2150541"/>
            <a:ext cx="1554163" cy="1154081"/>
            <a:chOff x="1478280" y="0"/>
            <a:chExt cx="9235440" cy="6858000"/>
          </a:xfrm>
        </p:grpSpPr>
        <p:sp>
          <p:nvSpPr>
            <p:cNvPr id="149" name="Bentuk Bebas: Bentuk 148">
              <a:extLst>
                <a:ext uri="{FF2B5EF4-FFF2-40B4-BE49-F238E27FC236}">
                  <a16:creationId xmlns:a16="http://schemas.microsoft.com/office/drawing/2014/main" id="{F77A6611-C2DA-4401-BB13-26E54225DD14}"/>
                </a:ext>
              </a:extLst>
            </p:cNvPr>
            <p:cNvSpPr/>
            <p:nvPr/>
          </p:nvSpPr>
          <p:spPr>
            <a:xfrm>
              <a:off x="1478242" y="204891"/>
              <a:ext cx="9231267" cy="4590440"/>
            </a:xfrm>
            <a:custGeom>
              <a:avLst/>
              <a:gdLst>
                <a:gd name="connsiteX0" fmla="*/ 5363451 w 9231267"/>
                <a:gd name="connsiteY0" fmla="*/ 757057 h 4590440"/>
                <a:gd name="connsiteX1" fmla="*/ 3669799 w 9231267"/>
                <a:gd name="connsiteY1" fmla="*/ 444607 h 4590440"/>
                <a:gd name="connsiteX2" fmla="*/ 2020862 w 9231267"/>
                <a:gd name="connsiteY2" fmla="*/ 34681 h 4590440"/>
                <a:gd name="connsiteX3" fmla="*/ 925136 w 9231267"/>
                <a:gd name="connsiteY3" fmla="*/ 122281 h 4590440"/>
                <a:gd name="connsiteX4" fmla="*/ 493905 w 9231267"/>
                <a:gd name="connsiteY4" fmla="*/ 738769 h 4590440"/>
                <a:gd name="connsiteX5" fmla="*/ 537248 w 9231267"/>
                <a:gd name="connsiteY5" fmla="*/ 1251656 h 4590440"/>
                <a:gd name="connsiteX6" fmla="*/ 824003 w 9231267"/>
                <a:gd name="connsiteY6" fmla="*/ 1563833 h 4590440"/>
                <a:gd name="connsiteX7" fmla="*/ 582145 w 9231267"/>
                <a:gd name="connsiteY7" fmla="*/ 2757033 h 4590440"/>
                <a:gd name="connsiteX8" fmla="*/ 126042 w 9231267"/>
                <a:gd name="connsiteY8" fmla="*/ 3271017 h 4590440"/>
                <a:gd name="connsiteX9" fmla="*/ 55542 w 9231267"/>
                <a:gd name="connsiteY9" fmla="*/ 3844895 h 4590440"/>
                <a:gd name="connsiteX10" fmla="*/ 676419 w 9231267"/>
                <a:gd name="connsiteY10" fmla="*/ 4262593 h 4590440"/>
                <a:gd name="connsiteX11" fmla="*/ 2492509 w 9231267"/>
                <a:gd name="connsiteY11" fmla="*/ 4547429 h 4590440"/>
                <a:gd name="connsiteX12" fmla="*/ 6668483 w 9231267"/>
                <a:gd name="connsiteY12" fmla="*/ 4556573 h 4590440"/>
                <a:gd name="connsiteX13" fmla="*/ 8207784 w 9231267"/>
                <a:gd name="connsiteY13" fmla="*/ 4474277 h 4590440"/>
                <a:gd name="connsiteX14" fmla="*/ 8984109 w 9231267"/>
                <a:gd name="connsiteY14" fmla="*/ 4263325 h 4590440"/>
                <a:gd name="connsiteX15" fmla="*/ 9133888 w 9231267"/>
                <a:gd name="connsiteY15" fmla="*/ 3632389 h 4590440"/>
                <a:gd name="connsiteX16" fmla="*/ 7832605 w 9231267"/>
                <a:gd name="connsiteY16" fmla="*/ 2851765 h 4590440"/>
                <a:gd name="connsiteX17" fmla="*/ 7998660 w 9231267"/>
                <a:gd name="connsiteY17" fmla="*/ 2247712 h 4590440"/>
                <a:gd name="connsiteX18" fmla="*/ 8965181 w 9231267"/>
                <a:gd name="connsiteY18" fmla="*/ 1054238 h 4590440"/>
                <a:gd name="connsiteX19" fmla="*/ 8269048 w 9231267"/>
                <a:gd name="connsiteY19" fmla="*/ 286599 h 4590440"/>
                <a:gd name="connsiteX20" fmla="*/ 6842584 w 9231267"/>
                <a:gd name="connsiteY20" fmla="*/ 406751 h 4590440"/>
                <a:gd name="connsiteX21" fmla="*/ 5363451 w 9231267"/>
                <a:gd name="connsiteY21" fmla="*/ 757057 h 459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231267" h="4590440">
                  <a:moveTo>
                    <a:pt x="5363451" y="757057"/>
                  </a:moveTo>
                  <a:cubicBezTo>
                    <a:pt x="4771651" y="741787"/>
                    <a:pt x="4208015" y="599872"/>
                    <a:pt x="3669799" y="444607"/>
                  </a:cubicBezTo>
                  <a:cubicBezTo>
                    <a:pt x="3131584" y="289342"/>
                    <a:pt x="2598488" y="116977"/>
                    <a:pt x="2020862" y="34681"/>
                  </a:cubicBezTo>
                  <a:cubicBezTo>
                    <a:pt x="1649341" y="-18262"/>
                    <a:pt x="1224419" y="-25760"/>
                    <a:pt x="925136" y="122281"/>
                  </a:cubicBezTo>
                  <a:cubicBezTo>
                    <a:pt x="637009" y="264562"/>
                    <a:pt x="543923" y="510169"/>
                    <a:pt x="493905" y="738769"/>
                  </a:cubicBezTo>
                  <a:cubicBezTo>
                    <a:pt x="456232" y="910402"/>
                    <a:pt x="434103" y="1090996"/>
                    <a:pt x="537248" y="1251656"/>
                  </a:cubicBezTo>
                  <a:cubicBezTo>
                    <a:pt x="608937" y="1363213"/>
                    <a:pt x="736038" y="1456939"/>
                    <a:pt x="824003" y="1563833"/>
                  </a:cubicBezTo>
                  <a:cubicBezTo>
                    <a:pt x="1130053" y="1935628"/>
                    <a:pt x="913706" y="2394016"/>
                    <a:pt x="582145" y="2757033"/>
                  </a:cubicBezTo>
                  <a:cubicBezTo>
                    <a:pt x="426697" y="2927295"/>
                    <a:pt x="246103" y="3089692"/>
                    <a:pt x="126042" y="3271017"/>
                  </a:cubicBezTo>
                  <a:cubicBezTo>
                    <a:pt x="5981" y="3452343"/>
                    <a:pt x="-49523" y="3659912"/>
                    <a:pt x="55542" y="3844895"/>
                  </a:cubicBezTo>
                  <a:cubicBezTo>
                    <a:pt x="159600" y="4027775"/>
                    <a:pt x="407677" y="4165758"/>
                    <a:pt x="676419" y="4262593"/>
                  </a:cubicBezTo>
                  <a:cubicBezTo>
                    <a:pt x="1222225" y="4459280"/>
                    <a:pt x="1865139" y="4515516"/>
                    <a:pt x="2492509" y="4547429"/>
                  </a:cubicBezTo>
                  <a:cubicBezTo>
                    <a:pt x="3880843" y="4618020"/>
                    <a:pt x="5276492" y="4587388"/>
                    <a:pt x="6668483" y="4556573"/>
                  </a:cubicBezTo>
                  <a:cubicBezTo>
                    <a:pt x="7183656" y="4545234"/>
                    <a:pt x="7701023" y="4533804"/>
                    <a:pt x="8207784" y="4474277"/>
                  </a:cubicBezTo>
                  <a:cubicBezTo>
                    <a:pt x="8489236" y="4441450"/>
                    <a:pt x="8779741" y="4389237"/>
                    <a:pt x="8984109" y="4263325"/>
                  </a:cubicBezTo>
                  <a:cubicBezTo>
                    <a:pt x="9243433" y="4103487"/>
                    <a:pt x="9307715" y="3832825"/>
                    <a:pt x="9133888" y="3632389"/>
                  </a:cubicBezTo>
                  <a:cubicBezTo>
                    <a:pt x="8842377" y="3296163"/>
                    <a:pt x="8036608" y="3212587"/>
                    <a:pt x="7832605" y="2851765"/>
                  </a:cubicBezTo>
                  <a:cubicBezTo>
                    <a:pt x="7720500" y="2653157"/>
                    <a:pt x="7835623" y="2431964"/>
                    <a:pt x="7998660" y="2247712"/>
                  </a:cubicBezTo>
                  <a:cubicBezTo>
                    <a:pt x="8348327" y="1852600"/>
                    <a:pt x="8934366" y="1505951"/>
                    <a:pt x="8965181" y="1054238"/>
                  </a:cubicBezTo>
                  <a:cubicBezTo>
                    <a:pt x="8986395" y="744073"/>
                    <a:pt x="8704669" y="433360"/>
                    <a:pt x="8269048" y="286599"/>
                  </a:cubicBezTo>
                  <a:cubicBezTo>
                    <a:pt x="7812488" y="132797"/>
                    <a:pt x="7179266" y="152090"/>
                    <a:pt x="6842584" y="406751"/>
                  </a:cubicBezTo>
                  <a:cubicBezTo>
                    <a:pt x="6495570" y="669275"/>
                    <a:pt x="5886031" y="770225"/>
                    <a:pt x="5363451" y="757057"/>
                  </a:cubicBezTo>
                  <a:close/>
                </a:path>
              </a:pathLst>
            </a:custGeom>
            <a:solidFill>
              <a:srgbClr val="FFB506">
                <a:alpha val="10000"/>
              </a:srgbClr>
            </a:solidFill>
            <a:ln w="9138" cap="flat">
              <a:noFill/>
              <a:prstDash val="solid"/>
              <a:miter/>
            </a:ln>
          </p:spPr>
          <p:txBody>
            <a:bodyPr rtlCol="0" anchor="ctr"/>
            <a:lstStyle/>
            <a:p>
              <a:endParaRPr lang="en-ID"/>
            </a:p>
          </p:txBody>
        </p:sp>
        <p:grpSp>
          <p:nvGrpSpPr>
            <p:cNvPr id="150" name="Grafik 146">
              <a:extLst>
                <a:ext uri="{FF2B5EF4-FFF2-40B4-BE49-F238E27FC236}">
                  <a16:creationId xmlns:a16="http://schemas.microsoft.com/office/drawing/2014/main" id="{5A53A007-A94B-4CAE-8801-561C97274F8E}"/>
                </a:ext>
              </a:extLst>
            </p:cNvPr>
            <p:cNvGrpSpPr/>
            <p:nvPr/>
          </p:nvGrpSpPr>
          <p:grpSpPr>
            <a:xfrm>
              <a:off x="8108319" y="457"/>
              <a:ext cx="1954072" cy="1866940"/>
              <a:chOff x="8108319" y="457"/>
              <a:chExt cx="1954072" cy="1866940"/>
            </a:xfrm>
            <a:solidFill>
              <a:schemeClr val="accent1"/>
            </a:solidFill>
          </p:grpSpPr>
          <p:sp>
            <p:nvSpPr>
              <p:cNvPr id="151" name="Bentuk Bebas: Bentuk 150">
                <a:extLst>
                  <a:ext uri="{FF2B5EF4-FFF2-40B4-BE49-F238E27FC236}">
                    <a16:creationId xmlns:a16="http://schemas.microsoft.com/office/drawing/2014/main" id="{1AC4FCC6-C3EC-412F-9A99-74A97EAF1B7E}"/>
                  </a:ext>
                </a:extLst>
              </p:cNvPr>
              <p:cNvSpPr/>
              <p:nvPr/>
            </p:nvSpPr>
            <p:spPr>
              <a:xfrm>
                <a:off x="8108319" y="457"/>
                <a:ext cx="1954072" cy="1866940"/>
              </a:xfrm>
              <a:custGeom>
                <a:avLst/>
                <a:gdLst>
                  <a:gd name="connsiteX0" fmla="*/ 1954073 w 1954072"/>
                  <a:gd name="connsiteY0" fmla="*/ 1634307 h 1866940"/>
                  <a:gd name="connsiteX1" fmla="*/ 1522842 w 1954072"/>
                  <a:gd name="connsiteY1" fmla="*/ 1742938 h 1866940"/>
                  <a:gd name="connsiteX2" fmla="*/ 1068842 w 1954072"/>
                  <a:gd name="connsiteY2" fmla="*/ 1851294 h 1866940"/>
                  <a:gd name="connsiteX3" fmla="*/ 845454 w 1954072"/>
                  <a:gd name="connsiteY3" fmla="*/ 1697218 h 1866940"/>
                  <a:gd name="connsiteX4" fmla="*/ 719084 w 1954072"/>
                  <a:gd name="connsiteY4" fmla="*/ 1294882 h 1866940"/>
                  <a:gd name="connsiteX5" fmla="*/ 392826 w 1954072"/>
                  <a:gd name="connsiteY5" fmla="*/ 1325697 h 1866940"/>
                  <a:gd name="connsiteX6" fmla="*/ 15545 w 1954072"/>
                  <a:gd name="connsiteY6" fmla="*/ 975208 h 1866940"/>
                  <a:gd name="connsiteX7" fmla="*/ 0 w 1954072"/>
                  <a:gd name="connsiteY7" fmla="*/ 558333 h 1866940"/>
                  <a:gd name="connsiteX8" fmla="*/ 311993 w 1954072"/>
                  <a:gd name="connsiteY8" fmla="*/ 527152 h 1866940"/>
                  <a:gd name="connsiteX9" fmla="*/ 661660 w 1954072"/>
                  <a:gd name="connsiteY9" fmla="*/ 615483 h 1866940"/>
                  <a:gd name="connsiteX10" fmla="*/ 705551 w 1954072"/>
                  <a:gd name="connsiteY10" fmla="*/ 817839 h 1866940"/>
                  <a:gd name="connsiteX11" fmla="*/ 824423 w 1954072"/>
                  <a:gd name="connsiteY11" fmla="*/ 885322 h 1866940"/>
                  <a:gd name="connsiteX12" fmla="*/ 805495 w 1954072"/>
                  <a:gd name="connsiteY12" fmla="*/ 713598 h 1866940"/>
                  <a:gd name="connsiteX13" fmla="*/ 713050 w 1954072"/>
                  <a:gd name="connsiteY13" fmla="*/ 443758 h 1866940"/>
                  <a:gd name="connsiteX14" fmla="*/ 948873 w 1954072"/>
                  <a:gd name="connsiteY14" fmla="*/ 187726 h 1866940"/>
                  <a:gd name="connsiteX15" fmla="*/ 1449142 w 1954072"/>
                  <a:gd name="connsiteY15" fmla="*/ 74524 h 1866940"/>
                  <a:gd name="connsiteX16" fmla="*/ 1583649 w 1954072"/>
                  <a:gd name="connsiteY16" fmla="*/ 0 h 1866940"/>
                  <a:gd name="connsiteX17" fmla="*/ 1674084 w 1954072"/>
                  <a:gd name="connsiteY17" fmla="*/ 349941 h 1866940"/>
                  <a:gd name="connsiteX18" fmla="*/ 1731051 w 1954072"/>
                  <a:gd name="connsiteY18" fmla="*/ 756026 h 1866940"/>
                  <a:gd name="connsiteX19" fmla="*/ 1278606 w 1954072"/>
                  <a:gd name="connsiteY19" fmla="*/ 938906 h 1866940"/>
                  <a:gd name="connsiteX20" fmla="*/ 1116940 w 1954072"/>
                  <a:gd name="connsiteY20" fmla="*/ 1102584 h 1866940"/>
                  <a:gd name="connsiteX21" fmla="*/ 1426647 w 1954072"/>
                  <a:gd name="connsiteY21" fmla="*/ 1018367 h 1866940"/>
                  <a:gd name="connsiteX22" fmla="*/ 1779331 w 1954072"/>
                  <a:gd name="connsiteY22" fmla="*/ 1372149 h 1866940"/>
                  <a:gd name="connsiteX23" fmla="*/ 1954073 w 1954072"/>
                  <a:gd name="connsiteY23" fmla="*/ 1634307 h 186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54072" h="1866940">
                    <a:moveTo>
                      <a:pt x="1954073" y="1634307"/>
                    </a:moveTo>
                    <a:cubicBezTo>
                      <a:pt x="1954073" y="1634307"/>
                      <a:pt x="1850928" y="1592428"/>
                      <a:pt x="1522842" y="1742938"/>
                    </a:cubicBezTo>
                    <a:cubicBezTo>
                      <a:pt x="1194755" y="1893448"/>
                      <a:pt x="1153790" y="1874337"/>
                      <a:pt x="1068842" y="1851294"/>
                    </a:cubicBezTo>
                    <a:cubicBezTo>
                      <a:pt x="983895" y="1828252"/>
                      <a:pt x="936528" y="1822857"/>
                      <a:pt x="845454" y="1697218"/>
                    </a:cubicBezTo>
                    <a:cubicBezTo>
                      <a:pt x="845454" y="1697218"/>
                      <a:pt x="781446" y="1349106"/>
                      <a:pt x="719084" y="1294882"/>
                    </a:cubicBezTo>
                    <a:cubicBezTo>
                      <a:pt x="656722" y="1240658"/>
                      <a:pt x="392826" y="1325697"/>
                      <a:pt x="392826" y="1325697"/>
                    </a:cubicBezTo>
                    <a:cubicBezTo>
                      <a:pt x="392826" y="1325697"/>
                      <a:pt x="76261" y="1398483"/>
                      <a:pt x="15545" y="975208"/>
                    </a:cubicBezTo>
                    <a:cubicBezTo>
                      <a:pt x="15545" y="975208"/>
                      <a:pt x="58339" y="656265"/>
                      <a:pt x="0" y="558333"/>
                    </a:cubicBezTo>
                    <a:cubicBezTo>
                      <a:pt x="0" y="558333"/>
                      <a:pt x="117775" y="609082"/>
                      <a:pt x="311993" y="527152"/>
                    </a:cubicBezTo>
                    <a:cubicBezTo>
                      <a:pt x="506212" y="445221"/>
                      <a:pt x="661660" y="615483"/>
                      <a:pt x="661660" y="615483"/>
                    </a:cubicBezTo>
                    <a:cubicBezTo>
                      <a:pt x="661660" y="615483"/>
                      <a:pt x="710672" y="742310"/>
                      <a:pt x="705551" y="817839"/>
                    </a:cubicBezTo>
                    <a:cubicBezTo>
                      <a:pt x="700431" y="893369"/>
                      <a:pt x="731429" y="921898"/>
                      <a:pt x="824423" y="885322"/>
                    </a:cubicBezTo>
                    <a:cubicBezTo>
                      <a:pt x="824423" y="885322"/>
                      <a:pt x="870143" y="820583"/>
                      <a:pt x="805495" y="713598"/>
                    </a:cubicBezTo>
                    <a:cubicBezTo>
                      <a:pt x="740847" y="606613"/>
                      <a:pt x="695036" y="526877"/>
                      <a:pt x="713050" y="443758"/>
                    </a:cubicBezTo>
                    <a:cubicBezTo>
                      <a:pt x="731063" y="360639"/>
                      <a:pt x="782727" y="245516"/>
                      <a:pt x="948873" y="187726"/>
                    </a:cubicBezTo>
                    <a:cubicBezTo>
                      <a:pt x="1115019" y="129936"/>
                      <a:pt x="1340785" y="119146"/>
                      <a:pt x="1449142" y="74524"/>
                    </a:cubicBezTo>
                    <a:cubicBezTo>
                      <a:pt x="1557498" y="29901"/>
                      <a:pt x="1583649" y="0"/>
                      <a:pt x="1583649" y="0"/>
                    </a:cubicBezTo>
                    <a:cubicBezTo>
                      <a:pt x="1583649" y="0"/>
                      <a:pt x="1516990" y="66843"/>
                      <a:pt x="1674084" y="349941"/>
                    </a:cubicBezTo>
                    <a:cubicBezTo>
                      <a:pt x="1831178" y="633039"/>
                      <a:pt x="1731051" y="756026"/>
                      <a:pt x="1731051" y="756026"/>
                    </a:cubicBezTo>
                    <a:cubicBezTo>
                      <a:pt x="1731051" y="756026"/>
                      <a:pt x="1647474" y="955182"/>
                      <a:pt x="1278606" y="938906"/>
                    </a:cubicBezTo>
                    <a:cubicBezTo>
                      <a:pt x="1278606" y="938906"/>
                      <a:pt x="923178" y="951890"/>
                      <a:pt x="1116940" y="1102584"/>
                    </a:cubicBezTo>
                    <a:cubicBezTo>
                      <a:pt x="1116940" y="1102584"/>
                      <a:pt x="1241024" y="1077346"/>
                      <a:pt x="1426647" y="1018367"/>
                    </a:cubicBezTo>
                    <a:cubicBezTo>
                      <a:pt x="1612270" y="959389"/>
                      <a:pt x="1746047" y="1202802"/>
                      <a:pt x="1779331" y="1372149"/>
                    </a:cubicBezTo>
                    <a:cubicBezTo>
                      <a:pt x="1812616" y="1541496"/>
                      <a:pt x="1954073" y="1634307"/>
                      <a:pt x="1954073" y="1634307"/>
                    </a:cubicBezTo>
                    <a:close/>
                  </a:path>
                </a:pathLst>
              </a:custGeom>
              <a:solidFill>
                <a:srgbClr val="FFB506"/>
              </a:solidFill>
              <a:ln w="9138" cap="flat">
                <a:noFill/>
                <a:prstDash val="solid"/>
                <a:miter/>
              </a:ln>
            </p:spPr>
            <p:txBody>
              <a:bodyPr rtlCol="0" anchor="ctr"/>
              <a:lstStyle/>
              <a:p>
                <a:endParaRPr lang="en-ID"/>
              </a:p>
            </p:txBody>
          </p:sp>
          <p:sp>
            <p:nvSpPr>
              <p:cNvPr id="152" name="Bentuk Bebas: Bentuk 151">
                <a:extLst>
                  <a:ext uri="{FF2B5EF4-FFF2-40B4-BE49-F238E27FC236}">
                    <a16:creationId xmlns:a16="http://schemas.microsoft.com/office/drawing/2014/main" id="{0CE7F34C-B28E-4376-8EC7-486B6D5D2C0E}"/>
                  </a:ext>
                </a:extLst>
              </p:cNvPr>
              <p:cNvSpPr/>
              <p:nvPr/>
            </p:nvSpPr>
            <p:spPr>
              <a:xfrm>
                <a:off x="9304721" y="214243"/>
                <a:ext cx="282805" cy="443758"/>
              </a:xfrm>
              <a:custGeom>
                <a:avLst/>
                <a:gdLst>
                  <a:gd name="connsiteX0" fmla="*/ 279989 w 282805"/>
                  <a:gd name="connsiteY0" fmla="*/ 549 h 443758"/>
                  <a:gd name="connsiteX1" fmla="*/ 281909 w 282805"/>
                  <a:gd name="connsiteY1" fmla="*/ 0 h 443758"/>
                  <a:gd name="connsiteX2" fmla="*/ 1554 w 282805"/>
                  <a:gd name="connsiteY2" fmla="*/ 443758 h 443758"/>
                  <a:gd name="connsiteX3" fmla="*/ 0 w 282805"/>
                  <a:gd name="connsiteY3" fmla="*/ 442570 h 443758"/>
                  <a:gd name="connsiteX4" fmla="*/ 279989 w 282805"/>
                  <a:gd name="connsiteY4" fmla="*/ 549 h 443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805" h="443758">
                    <a:moveTo>
                      <a:pt x="279989" y="549"/>
                    </a:moveTo>
                    <a:lnTo>
                      <a:pt x="281909" y="0"/>
                    </a:lnTo>
                    <a:cubicBezTo>
                      <a:pt x="296174" y="54041"/>
                      <a:pt x="137343" y="271120"/>
                      <a:pt x="1554" y="443758"/>
                    </a:cubicBezTo>
                    <a:lnTo>
                      <a:pt x="0" y="442570"/>
                    </a:lnTo>
                    <a:cubicBezTo>
                      <a:pt x="191475" y="199065"/>
                      <a:pt x="291328" y="42062"/>
                      <a:pt x="279989" y="549"/>
                    </a:cubicBezTo>
                    <a:close/>
                  </a:path>
                </a:pathLst>
              </a:custGeom>
              <a:solidFill>
                <a:srgbClr val="444053"/>
              </a:solidFill>
              <a:ln w="9138" cap="flat">
                <a:noFill/>
                <a:prstDash val="solid"/>
                <a:miter/>
              </a:ln>
            </p:spPr>
            <p:txBody>
              <a:bodyPr rtlCol="0" anchor="ctr"/>
              <a:lstStyle/>
              <a:p>
                <a:endParaRPr lang="en-ID"/>
              </a:p>
            </p:txBody>
          </p:sp>
          <p:sp>
            <p:nvSpPr>
              <p:cNvPr id="153" name="Bentuk Bebas: Bentuk 152">
                <a:extLst>
                  <a:ext uri="{FF2B5EF4-FFF2-40B4-BE49-F238E27FC236}">
                    <a16:creationId xmlns:a16="http://schemas.microsoft.com/office/drawing/2014/main" id="{03AD6AA5-6A3B-44CE-9B3B-58150DBD2C3E}"/>
                  </a:ext>
                </a:extLst>
              </p:cNvPr>
              <p:cNvSpPr/>
              <p:nvPr/>
            </p:nvSpPr>
            <p:spPr>
              <a:xfrm>
                <a:off x="8920398" y="653247"/>
                <a:ext cx="387888" cy="463143"/>
              </a:xfrm>
              <a:custGeom>
                <a:avLst/>
                <a:gdLst>
                  <a:gd name="connsiteX0" fmla="*/ 387066 w 387888"/>
                  <a:gd name="connsiteY0" fmla="*/ 0 h 463143"/>
                  <a:gd name="connsiteX1" fmla="*/ 387889 w 387888"/>
                  <a:gd name="connsiteY1" fmla="*/ 2194 h 463143"/>
                  <a:gd name="connsiteX2" fmla="*/ 33833 w 387888"/>
                  <a:gd name="connsiteY2" fmla="*/ 426568 h 463143"/>
                  <a:gd name="connsiteX3" fmla="*/ 3201 w 387888"/>
                  <a:gd name="connsiteY3" fmla="*/ 463144 h 463143"/>
                  <a:gd name="connsiteX4" fmla="*/ 0 w 387888"/>
                  <a:gd name="connsiteY4" fmla="*/ 460675 h 463143"/>
                  <a:gd name="connsiteX5" fmla="*/ 30815 w 387888"/>
                  <a:gd name="connsiteY5" fmla="*/ 424099 h 463143"/>
                  <a:gd name="connsiteX6" fmla="*/ 387066 w 387888"/>
                  <a:gd name="connsiteY6" fmla="*/ 0 h 463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7888" h="463143">
                    <a:moveTo>
                      <a:pt x="387066" y="0"/>
                    </a:moveTo>
                    <a:lnTo>
                      <a:pt x="387889" y="2194"/>
                    </a:lnTo>
                    <a:cubicBezTo>
                      <a:pt x="279441" y="140086"/>
                      <a:pt x="143012" y="304678"/>
                      <a:pt x="33833" y="426568"/>
                    </a:cubicBezTo>
                    <a:cubicBezTo>
                      <a:pt x="23409" y="438180"/>
                      <a:pt x="13076" y="450342"/>
                      <a:pt x="3201" y="463144"/>
                    </a:cubicBezTo>
                    <a:lnTo>
                      <a:pt x="0" y="460675"/>
                    </a:lnTo>
                    <a:cubicBezTo>
                      <a:pt x="10059" y="448147"/>
                      <a:pt x="20392" y="435894"/>
                      <a:pt x="30815" y="424099"/>
                    </a:cubicBezTo>
                    <a:cubicBezTo>
                      <a:pt x="139995" y="302026"/>
                      <a:pt x="278710" y="137800"/>
                      <a:pt x="387066" y="0"/>
                    </a:cubicBezTo>
                    <a:close/>
                  </a:path>
                </a:pathLst>
              </a:custGeom>
              <a:solidFill>
                <a:srgbClr val="444053"/>
              </a:solidFill>
              <a:ln w="9138" cap="flat">
                <a:noFill/>
                <a:prstDash val="solid"/>
                <a:miter/>
              </a:ln>
            </p:spPr>
            <p:txBody>
              <a:bodyPr rtlCol="0" anchor="ctr"/>
              <a:lstStyle/>
              <a:p>
                <a:endParaRPr lang="en-ID"/>
              </a:p>
            </p:txBody>
          </p:sp>
          <p:sp>
            <p:nvSpPr>
              <p:cNvPr id="154" name="Bentuk Bebas: Bentuk 153">
                <a:extLst>
                  <a:ext uri="{FF2B5EF4-FFF2-40B4-BE49-F238E27FC236}">
                    <a16:creationId xmlns:a16="http://schemas.microsoft.com/office/drawing/2014/main" id="{3F7C4011-2FA9-4BDF-999A-FBA872B61476}"/>
                  </a:ext>
                </a:extLst>
              </p:cNvPr>
              <p:cNvSpPr/>
              <p:nvPr/>
            </p:nvSpPr>
            <p:spPr>
              <a:xfrm>
                <a:off x="8671042" y="1110264"/>
                <a:ext cx="254203" cy="640262"/>
              </a:xfrm>
              <a:custGeom>
                <a:avLst/>
                <a:gdLst>
                  <a:gd name="connsiteX0" fmla="*/ 252009 w 254203"/>
                  <a:gd name="connsiteY0" fmla="*/ 0 h 640262"/>
                  <a:gd name="connsiteX1" fmla="*/ 254203 w 254203"/>
                  <a:gd name="connsiteY1" fmla="*/ 3658 h 640262"/>
                  <a:gd name="connsiteX2" fmla="*/ 41879 w 254203"/>
                  <a:gd name="connsiteY2" fmla="*/ 640263 h 640262"/>
                  <a:gd name="connsiteX3" fmla="*/ 0 w 254203"/>
                  <a:gd name="connsiteY3" fmla="*/ 592348 h 640262"/>
                  <a:gd name="connsiteX4" fmla="*/ 252009 w 254203"/>
                  <a:gd name="connsiteY4" fmla="*/ 0 h 640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203" h="640262">
                    <a:moveTo>
                      <a:pt x="252009" y="0"/>
                    </a:moveTo>
                    <a:lnTo>
                      <a:pt x="254203" y="3658"/>
                    </a:lnTo>
                    <a:cubicBezTo>
                      <a:pt x="55504" y="251734"/>
                      <a:pt x="42336" y="636880"/>
                      <a:pt x="41879" y="640263"/>
                    </a:cubicBezTo>
                    <a:lnTo>
                      <a:pt x="0" y="592348"/>
                    </a:lnTo>
                    <a:cubicBezTo>
                      <a:pt x="457" y="588508"/>
                      <a:pt x="51938" y="249723"/>
                      <a:pt x="252009" y="0"/>
                    </a:cubicBezTo>
                    <a:close/>
                  </a:path>
                </a:pathLst>
              </a:custGeom>
              <a:solidFill>
                <a:srgbClr val="444053"/>
              </a:solidFill>
              <a:ln w="9138" cap="flat">
                <a:noFill/>
                <a:prstDash val="solid"/>
                <a:miter/>
              </a:ln>
            </p:spPr>
            <p:txBody>
              <a:bodyPr rtlCol="0" anchor="ctr"/>
              <a:lstStyle/>
              <a:p>
                <a:endParaRPr lang="en-ID"/>
              </a:p>
            </p:txBody>
          </p:sp>
          <p:sp>
            <p:nvSpPr>
              <p:cNvPr id="155" name="Bentuk Bebas: Bentuk 154">
                <a:extLst>
                  <a:ext uri="{FF2B5EF4-FFF2-40B4-BE49-F238E27FC236}">
                    <a16:creationId xmlns:a16="http://schemas.microsoft.com/office/drawing/2014/main" id="{A79560BE-C45A-45EF-A1DB-E351348545C4}"/>
                  </a:ext>
                </a:extLst>
              </p:cNvPr>
              <p:cNvSpPr/>
              <p:nvPr/>
            </p:nvSpPr>
            <p:spPr>
              <a:xfrm>
                <a:off x="8285896" y="687628"/>
                <a:ext cx="1546159" cy="812627"/>
              </a:xfrm>
              <a:custGeom>
                <a:avLst/>
                <a:gdLst>
                  <a:gd name="connsiteX0" fmla="*/ 1546159 w 1546159"/>
                  <a:gd name="connsiteY0" fmla="*/ 812627 h 812627"/>
                  <a:gd name="connsiteX1" fmla="*/ 1129284 w 1546159"/>
                  <a:gd name="connsiteY1" fmla="*/ 734538 h 812627"/>
                  <a:gd name="connsiteX2" fmla="*/ 535656 w 1546159"/>
                  <a:gd name="connsiteY2" fmla="*/ 580004 h 812627"/>
                  <a:gd name="connsiteX3" fmla="*/ 325984 w 1546159"/>
                  <a:gd name="connsiteY3" fmla="*/ 428305 h 812627"/>
                  <a:gd name="connsiteX4" fmla="*/ 199431 w 1546159"/>
                  <a:gd name="connsiteY4" fmla="*/ 236281 h 812627"/>
                  <a:gd name="connsiteX5" fmla="*/ 0 w 1546159"/>
                  <a:gd name="connsiteY5" fmla="*/ 0 h 812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6159" h="812627">
                    <a:moveTo>
                      <a:pt x="1546159" y="812627"/>
                    </a:moveTo>
                    <a:cubicBezTo>
                      <a:pt x="1546159" y="812627"/>
                      <a:pt x="1311890" y="690829"/>
                      <a:pt x="1129284" y="734538"/>
                    </a:cubicBezTo>
                    <a:cubicBezTo>
                      <a:pt x="946679" y="778246"/>
                      <a:pt x="535656" y="580004"/>
                      <a:pt x="535656" y="580004"/>
                    </a:cubicBezTo>
                    <a:cubicBezTo>
                      <a:pt x="535656" y="580004"/>
                      <a:pt x="361097" y="509138"/>
                      <a:pt x="325984" y="428305"/>
                    </a:cubicBezTo>
                    <a:cubicBezTo>
                      <a:pt x="325984" y="428305"/>
                      <a:pt x="206289" y="301661"/>
                      <a:pt x="199431" y="236281"/>
                    </a:cubicBezTo>
                    <a:cubicBezTo>
                      <a:pt x="192573" y="170901"/>
                      <a:pt x="75713" y="5944"/>
                      <a:pt x="0" y="0"/>
                    </a:cubicBezTo>
                  </a:path>
                </a:pathLst>
              </a:custGeom>
              <a:noFill/>
              <a:ln w="9138" cap="flat">
                <a:solidFill>
                  <a:srgbClr val="444053"/>
                </a:solidFill>
                <a:prstDash val="solid"/>
                <a:miter/>
              </a:ln>
            </p:spPr>
            <p:txBody>
              <a:bodyPr rtlCol="0" anchor="ctr"/>
              <a:lstStyle/>
              <a:p>
                <a:endParaRPr lang="en-ID"/>
              </a:p>
            </p:txBody>
          </p:sp>
          <p:sp>
            <p:nvSpPr>
              <p:cNvPr id="156" name="Bentuk Bebas: Bentuk 155">
                <a:extLst>
                  <a:ext uri="{FF2B5EF4-FFF2-40B4-BE49-F238E27FC236}">
                    <a16:creationId xmlns:a16="http://schemas.microsoft.com/office/drawing/2014/main" id="{7BB8FEF2-1528-449F-BFA8-E8A836248251}"/>
                  </a:ext>
                </a:extLst>
              </p:cNvPr>
              <p:cNvSpPr/>
              <p:nvPr/>
            </p:nvSpPr>
            <p:spPr>
              <a:xfrm>
                <a:off x="9692780" y="1445300"/>
                <a:ext cx="105351" cy="172181"/>
              </a:xfrm>
              <a:custGeom>
                <a:avLst/>
                <a:gdLst>
                  <a:gd name="connsiteX0" fmla="*/ 105351 w 105351"/>
                  <a:gd name="connsiteY0" fmla="*/ 172182 h 172181"/>
                  <a:gd name="connsiteX1" fmla="*/ 1110 w 105351"/>
                  <a:gd name="connsiteY1" fmla="*/ 0 h 172181"/>
                </a:gdLst>
                <a:ahLst/>
                <a:cxnLst>
                  <a:cxn ang="0">
                    <a:pos x="connsiteX0" y="connsiteY0"/>
                  </a:cxn>
                  <a:cxn ang="0">
                    <a:pos x="connsiteX1" y="connsiteY1"/>
                  </a:cxn>
                </a:cxnLst>
                <a:rect l="l" t="t" r="r" b="b"/>
                <a:pathLst>
                  <a:path w="105351" h="172181">
                    <a:moveTo>
                      <a:pt x="105351" y="172182"/>
                    </a:moveTo>
                    <a:cubicBezTo>
                      <a:pt x="105351" y="172182"/>
                      <a:pt x="-12606" y="92720"/>
                      <a:pt x="1110" y="0"/>
                    </a:cubicBezTo>
                  </a:path>
                </a:pathLst>
              </a:custGeom>
              <a:noFill/>
              <a:ln w="9138" cap="flat">
                <a:solidFill>
                  <a:srgbClr val="444053"/>
                </a:solidFill>
                <a:prstDash val="solid"/>
                <a:miter/>
              </a:ln>
            </p:spPr>
            <p:txBody>
              <a:bodyPr rtlCol="0" anchor="ctr"/>
              <a:lstStyle/>
              <a:p>
                <a:endParaRPr lang="en-ID"/>
              </a:p>
            </p:txBody>
          </p:sp>
          <p:sp>
            <p:nvSpPr>
              <p:cNvPr id="157" name="Bentuk Bebas: Bentuk 156">
                <a:extLst>
                  <a:ext uri="{FF2B5EF4-FFF2-40B4-BE49-F238E27FC236}">
                    <a16:creationId xmlns:a16="http://schemas.microsoft.com/office/drawing/2014/main" id="{D847FACC-EACA-4B6A-892C-0758C163CBE7}"/>
                  </a:ext>
                </a:extLst>
              </p:cNvPr>
              <p:cNvSpPr/>
              <p:nvPr/>
            </p:nvSpPr>
            <p:spPr>
              <a:xfrm>
                <a:off x="9431456" y="1418417"/>
                <a:ext cx="185714" cy="301752"/>
              </a:xfrm>
              <a:custGeom>
                <a:avLst/>
                <a:gdLst>
                  <a:gd name="connsiteX0" fmla="*/ 185715 w 185714"/>
                  <a:gd name="connsiteY0" fmla="*/ 301752 h 301752"/>
                  <a:gd name="connsiteX1" fmla="*/ 0 w 185714"/>
                  <a:gd name="connsiteY1" fmla="*/ 0 h 301752"/>
                </a:gdLst>
                <a:ahLst/>
                <a:cxnLst>
                  <a:cxn ang="0">
                    <a:pos x="connsiteX0" y="connsiteY0"/>
                  </a:cxn>
                  <a:cxn ang="0">
                    <a:pos x="connsiteX1" y="connsiteY1"/>
                  </a:cxn>
                </a:cxnLst>
                <a:rect l="l" t="t" r="r" b="b"/>
                <a:pathLst>
                  <a:path w="185714" h="301752">
                    <a:moveTo>
                      <a:pt x="185715" y="301752"/>
                    </a:moveTo>
                    <a:cubicBezTo>
                      <a:pt x="185715" y="301752"/>
                      <a:pt x="16916" y="240487"/>
                      <a:pt x="0" y="0"/>
                    </a:cubicBezTo>
                  </a:path>
                </a:pathLst>
              </a:custGeom>
              <a:noFill/>
              <a:ln w="9138" cap="flat">
                <a:solidFill>
                  <a:srgbClr val="444053"/>
                </a:solidFill>
                <a:prstDash val="solid"/>
                <a:miter/>
              </a:ln>
            </p:spPr>
            <p:txBody>
              <a:bodyPr rtlCol="0" anchor="ctr"/>
              <a:lstStyle/>
              <a:p>
                <a:endParaRPr lang="en-ID"/>
              </a:p>
            </p:txBody>
          </p:sp>
          <p:sp>
            <p:nvSpPr>
              <p:cNvPr id="158" name="Bentuk Bebas: Bentuk 157">
                <a:extLst>
                  <a:ext uri="{FF2B5EF4-FFF2-40B4-BE49-F238E27FC236}">
                    <a16:creationId xmlns:a16="http://schemas.microsoft.com/office/drawing/2014/main" id="{ED1190CC-E509-4F83-B9C8-2DD66B595B64}"/>
                  </a:ext>
                </a:extLst>
              </p:cNvPr>
              <p:cNvSpPr/>
              <p:nvPr/>
            </p:nvSpPr>
            <p:spPr>
              <a:xfrm>
                <a:off x="9226241" y="1414759"/>
                <a:ext cx="118621" cy="367588"/>
              </a:xfrm>
              <a:custGeom>
                <a:avLst/>
                <a:gdLst>
                  <a:gd name="connsiteX0" fmla="*/ 118622 w 118621"/>
                  <a:gd name="connsiteY0" fmla="*/ 367589 h 367588"/>
                  <a:gd name="connsiteX1" fmla="*/ 10905 w 118621"/>
                  <a:gd name="connsiteY1" fmla="*/ 0 h 367588"/>
                </a:gdLst>
                <a:ahLst/>
                <a:cxnLst>
                  <a:cxn ang="0">
                    <a:pos x="connsiteX0" y="connsiteY0"/>
                  </a:cxn>
                  <a:cxn ang="0">
                    <a:pos x="connsiteX1" y="connsiteY1"/>
                  </a:cxn>
                </a:cxnLst>
                <a:rect l="l" t="t" r="r" b="b"/>
                <a:pathLst>
                  <a:path w="118621" h="367588">
                    <a:moveTo>
                      <a:pt x="118622" y="367589"/>
                    </a:moveTo>
                    <a:cubicBezTo>
                      <a:pt x="118622" y="367589"/>
                      <a:pt x="-42679" y="233812"/>
                      <a:pt x="10905" y="0"/>
                    </a:cubicBezTo>
                  </a:path>
                </a:pathLst>
              </a:custGeom>
              <a:noFill/>
              <a:ln w="9138" cap="flat">
                <a:solidFill>
                  <a:srgbClr val="444053"/>
                </a:solidFill>
                <a:prstDash val="solid"/>
                <a:miter/>
              </a:ln>
            </p:spPr>
            <p:txBody>
              <a:bodyPr rtlCol="0" anchor="ctr"/>
              <a:lstStyle/>
              <a:p>
                <a:endParaRPr lang="en-ID"/>
              </a:p>
            </p:txBody>
          </p:sp>
          <p:sp>
            <p:nvSpPr>
              <p:cNvPr id="159" name="Bentuk Bebas: Bentuk 158">
                <a:extLst>
                  <a:ext uri="{FF2B5EF4-FFF2-40B4-BE49-F238E27FC236}">
                    <a16:creationId xmlns:a16="http://schemas.microsoft.com/office/drawing/2014/main" id="{87C92962-BBC9-4B98-912E-D46E6938DFA5}"/>
                  </a:ext>
                </a:extLst>
              </p:cNvPr>
              <p:cNvSpPr/>
              <p:nvPr/>
            </p:nvSpPr>
            <p:spPr>
              <a:xfrm>
                <a:off x="8966191" y="1345265"/>
                <a:ext cx="51408" cy="371703"/>
              </a:xfrm>
              <a:custGeom>
                <a:avLst/>
                <a:gdLst>
                  <a:gd name="connsiteX0" fmla="*/ 51408 w 51408"/>
                  <a:gd name="connsiteY0" fmla="*/ 371704 h 371703"/>
                  <a:gd name="connsiteX1" fmla="*/ 39613 w 51408"/>
                  <a:gd name="connsiteY1" fmla="*/ 0 h 371703"/>
                </a:gdLst>
                <a:ahLst/>
                <a:cxnLst>
                  <a:cxn ang="0">
                    <a:pos x="connsiteX0" y="connsiteY0"/>
                  </a:cxn>
                  <a:cxn ang="0">
                    <a:pos x="connsiteX1" y="connsiteY1"/>
                  </a:cxn>
                </a:cxnLst>
                <a:rect l="l" t="t" r="r" b="b"/>
                <a:pathLst>
                  <a:path w="51408" h="371703">
                    <a:moveTo>
                      <a:pt x="51408" y="371704"/>
                    </a:moveTo>
                    <a:cubicBezTo>
                      <a:pt x="51408" y="371704"/>
                      <a:pt x="-55942" y="146487"/>
                      <a:pt x="39613" y="0"/>
                    </a:cubicBezTo>
                  </a:path>
                </a:pathLst>
              </a:custGeom>
              <a:noFill/>
              <a:ln w="9138" cap="flat">
                <a:solidFill>
                  <a:srgbClr val="444053"/>
                </a:solidFill>
                <a:prstDash val="solid"/>
                <a:miter/>
              </a:ln>
            </p:spPr>
            <p:txBody>
              <a:bodyPr rtlCol="0" anchor="ctr"/>
              <a:lstStyle/>
              <a:p>
                <a:endParaRPr lang="en-ID"/>
              </a:p>
            </p:txBody>
          </p:sp>
          <p:sp>
            <p:nvSpPr>
              <p:cNvPr id="160" name="Bentuk Bebas: Bentuk 159">
                <a:extLst>
                  <a:ext uri="{FF2B5EF4-FFF2-40B4-BE49-F238E27FC236}">
                    <a16:creationId xmlns:a16="http://schemas.microsoft.com/office/drawing/2014/main" id="{6F83A9B2-8091-456D-84D3-CD05FA75493F}"/>
                  </a:ext>
                </a:extLst>
              </p:cNvPr>
              <p:cNvSpPr/>
              <p:nvPr/>
            </p:nvSpPr>
            <p:spPr>
              <a:xfrm>
                <a:off x="9735272" y="1351757"/>
                <a:ext cx="99526" cy="102961"/>
              </a:xfrm>
              <a:custGeom>
                <a:avLst/>
                <a:gdLst>
                  <a:gd name="connsiteX0" fmla="*/ 99526 w 99526"/>
                  <a:gd name="connsiteY0" fmla="*/ 0 h 102961"/>
                  <a:gd name="connsiteX1" fmla="*/ 3697 w 99526"/>
                  <a:gd name="connsiteY1" fmla="*/ 102961 h 102961"/>
                </a:gdLst>
                <a:ahLst/>
                <a:cxnLst>
                  <a:cxn ang="0">
                    <a:pos x="connsiteX0" y="connsiteY0"/>
                  </a:cxn>
                  <a:cxn ang="0">
                    <a:pos x="connsiteX1" y="connsiteY1"/>
                  </a:cxn>
                </a:cxnLst>
                <a:rect l="l" t="t" r="r" b="b"/>
                <a:pathLst>
                  <a:path w="99526" h="102961">
                    <a:moveTo>
                      <a:pt x="99526" y="0"/>
                    </a:moveTo>
                    <a:cubicBezTo>
                      <a:pt x="99526" y="0"/>
                      <a:pt x="-22546" y="38770"/>
                      <a:pt x="3697" y="102961"/>
                    </a:cubicBezTo>
                  </a:path>
                </a:pathLst>
              </a:custGeom>
              <a:noFill/>
              <a:ln w="9138" cap="flat">
                <a:solidFill>
                  <a:srgbClr val="444053"/>
                </a:solidFill>
                <a:prstDash val="solid"/>
                <a:miter/>
              </a:ln>
            </p:spPr>
            <p:txBody>
              <a:bodyPr rtlCol="0" anchor="ctr"/>
              <a:lstStyle/>
              <a:p>
                <a:endParaRPr lang="en-ID"/>
              </a:p>
            </p:txBody>
          </p:sp>
          <p:sp>
            <p:nvSpPr>
              <p:cNvPr id="161" name="Bentuk Bebas: Bentuk 160">
                <a:extLst>
                  <a:ext uri="{FF2B5EF4-FFF2-40B4-BE49-F238E27FC236}">
                    <a16:creationId xmlns:a16="http://schemas.microsoft.com/office/drawing/2014/main" id="{70CF1303-7E02-45C2-95DB-B759B8AACFC4}"/>
                  </a:ext>
                </a:extLst>
              </p:cNvPr>
              <p:cNvSpPr/>
              <p:nvPr/>
            </p:nvSpPr>
            <p:spPr>
              <a:xfrm>
                <a:off x="9520336" y="1130289"/>
                <a:ext cx="167152" cy="282823"/>
              </a:xfrm>
              <a:custGeom>
                <a:avLst/>
                <a:gdLst>
                  <a:gd name="connsiteX0" fmla="*/ 167153 w 167152"/>
                  <a:gd name="connsiteY0" fmla="*/ 0 h 282823"/>
                  <a:gd name="connsiteX1" fmla="*/ 0 w 167152"/>
                  <a:gd name="connsiteY1" fmla="*/ 282824 h 282823"/>
                </a:gdLst>
                <a:ahLst/>
                <a:cxnLst>
                  <a:cxn ang="0">
                    <a:pos x="connsiteX0" y="connsiteY0"/>
                  </a:cxn>
                  <a:cxn ang="0">
                    <a:pos x="connsiteX1" y="connsiteY1"/>
                  </a:cxn>
                </a:cxnLst>
                <a:rect l="l" t="t" r="r" b="b"/>
                <a:pathLst>
                  <a:path w="167152" h="282823">
                    <a:moveTo>
                      <a:pt x="167153" y="0"/>
                    </a:moveTo>
                    <a:cubicBezTo>
                      <a:pt x="167153" y="0"/>
                      <a:pt x="3841" y="51755"/>
                      <a:pt x="0" y="282824"/>
                    </a:cubicBezTo>
                  </a:path>
                </a:pathLst>
              </a:custGeom>
              <a:noFill/>
              <a:ln w="9138" cap="flat">
                <a:solidFill>
                  <a:srgbClr val="444053"/>
                </a:solidFill>
                <a:prstDash val="solid"/>
                <a:miter/>
              </a:ln>
            </p:spPr>
            <p:txBody>
              <a:bodyPr rtlCol="0" anchor="ctr"/>
              <a:lstStyle/>
              <a:p>
                <a:endParaRPr lang="en-ID"/>
              </a:p>
            </p:txBody>
          </p:sp>
          <p:sp>
            <p:nvSpPr>
              <p:cNvPr id="162" name="Bentuk Bebas: Bentuk 161">
                <a:extLst>
                  <a:ext uri="{FF2B5EF4-FFF2-40B4-BE49-F238E27FC236}">
                    <a16:creationId xmlns:a16="http://schemas.microsoft.com/office/drawing/2014/main" id="{CE802E54-2F78-49E2-B40D-DC6FC7E6D9CA}"/>
                  </a:ext>
                </a:extLst>
              </p:cNvPr>
              <p:cNvSpPr/>
              <p:nvPr/>
            </p:nvSpPr>
            <p:spPr>
              <a:xfrm>
                <a:off x="9321195" y="1076980"/>
                <a:ext cx="138607" cy="350123"/>
              </a:xfrm>
              <a:custGeom>
                <a:avLst/>
                <a:gdLst>
                  <a:gd name="connsiteX0" fmla="*/ 138607 w 138607"/>
                  <a:gd name="connsiteY0" fmla="*/ 0 h 350123"/>
                  <a:gd name="connsiteX1" fmla="*/ 533 w 138607"/>
                  <a:gd name="connsiteY1" fmla="*/ 350124 h 350123"/>
                </a:gdLst>
                <a:ahLst/>
                <a:cxnLst>
                  <a:cxn ang="0">
                    <a:pos x="connsiteX0" y="connsiteY0"/>
                  </a:cxn>
                  <a:cxn ang="0">
                    <a:pos x="connsiteX1" y="connsiteY1"/>
                  </a:cxn>
                </a:cxnLst>
                <a:rect l="l" t="t" r="r" b="b"/>
                <a:pathLst>
                  <a:path w="138607" h="350123">
                    <a:moveTo>
                      <a:pt x="138607" y="0"/>
                    </a:moveTo>
                    <a:cubicBezTo>
                      <a:pt x="138607" y="0"/>
                      <a:pt x="-9983" y="183429"/>
                      <a:pt x="533" y="350124"/>
                    </a:cubicBezTo>
                  </a:path>
                </a:pathLst>
              </a:custGeom>
              <a:noFill/>
              <a:ln w="9138" cap="flat">
                <a:solidFill>
                  <a:srgbClr val="444053"/>
                </a:solidFill>
                <a:prstDash val="solid"/>
                <a:miter/>
              </a:ln>
            </p:spPr>
            <p:txBody>
              <a:bodyPr rtlCol="0" anchor="ctr"/>
              <a:lstStyle/>
              <a:p>
                <a:endParaRPr lang="en-ID"/>
              </a:p>
            </p:txBody>
          </p:sp>
          <p:sp>
            <p:nvSpPr>
              <p:cNvPr id="163" name="Bentuk Bebas: Bentuk 162">
                <a:extLst>
                  <a:ext uri="{FF2B5EF4-FFF2-40B4-BE49-F238E27FC236}">
                    <a16:creationId xmlns:a16="http://schemas.microsoft.com/office/drawing/2014/main" id="{270071FE-A74C-450E-8F53-C5710708428B}"/>
                  </a:ext>
                </a:extLst>
              </p:cNvPr>
              <p:cNvSpPr/>
              <p:nvPr/>
            </p:nvSpPr>
            <p:spPr>
              <a:xfrm>
                <a:off x="9069065" y="1148943"/>
                <a:ext cx="130499" cy="219456"/>
              </a:xfrm>
              <a:custGeom>
                <a:avLst/>
                <a:gdLst>
                  <a:gd name="connsiteX0" fmla="*/ 130499 w 130499"/>
                  <a:gd name="connsiteY0" fmla="*/ 0 h 219456"/>
                  <a:gd name="connsiteX1" fmla="*/ 1660 w 130499"/>
                  <a:gd name="connsiteY1" fmla="*/ 219456 h 219456"/>
                </a:gdLst>
                <a:ahLst/>
                <a:cxnLst>
                  <a:cxn ang="0">
                    <a:pos x="connsiteX0" y="connsiteY0"/>
                  </a:cxn>
                  <a:cxn ang="0">
                    <a:pos x="connsiteX1" y="connsiteY1"/>
                  </a:cxn>
                </a:cxnLst>
                <a:rect l="l" t="t" r="r" b="b"/>
                <a:pathLst>
                  <a:path w="130499" h="219456">
                    <a:moveTo>
                      <a:pt x="130499" y="0"/>
                    </a:moveTo>
                    <a:cubicBezTo>
                      <a:pt x="130499" y="0"/>
                      <a:pt x="-17176" y="141092"/>
                      <a:pt x="1660" y="219456"/>
                    </a:cubicBezTo>
                  </a:path>
                </a:pathLst>
              </a:custGeom>
              <a:noFill/>
              <a:ln w="9138" cap="flat">
                <a:solidFill>
                  <a:srgbClr val="444053"/>
                </a:solidFill>
                <a:prstDash val="solid"/>
                <a:miter/>
              </a:ln>
            </p:spPr>
            <p:txBody>
              <a:bodyPr rtlCol="0" anchor="ctr"/>
              <a:lstStyle/>
              <a:p>
                <a:endParaRPr lang="en-ID"/>
              </a:p>
            </p:txBody>
          </p:sp>
          <p:sp>
            <p:nvSpPr>
              <p:cNvPr id="164" name="Bentuk Bebas: Bentuk 163">
                <a:extLst>
                  <a:ext uri="{FF2B5EF4-FFF2-40B4-BE49-F238E27FC236}">
                    <a16:creationId xmlns:a16="http://schemas.microsoft.com/office/drawing/2014/main" id="{5E68BFE3-04C1-4858-B6DD-F4E8F3E40EFC}"/>
                  </a:ext>
                </a:extLst>
              </p:cNvPr>
              <p:cNvSpPr/>
              <p:nvPr/>
            </p:nvSpPr>
            <p:spPr>
              <a:xfrm>
                <a:off x="8952768" y="1078443"/>
                <a:ext cx="157734" cy="27408"/>
              </a:xfrm>
              <a:custGeom>
                <a:avLst/>
                <a:gdLst>
                  <a:gd name="connsiteX0" fmla="*/ 157734 w 157734"/>
                  <a:gd name="connsiteY0" fmla="*/ 20665 h 27408"/>
                  <a:gd name="connsiteX1" fmla="*/ 0 w 157734"/>
                  <a:gd name="connsiteY1" fmla="*/ 0 h 27408"/>
                </a:gdLst>
                <a:ahLst/>
                <a:cxnLst>
                  <a:cxn ang="0">
                    <a:pos x="connsiteX0" y="connsiteY0"/>
                  </a:cxn>
                  <a:cxn ang="0">
                    <a:pos x="connsiteX1" y="connsiteY1"/>
                  </a:cxn>
                </a:cxnLst>
                <a:rect l="l" t="t" r="r" b="b"/>
                <a:pathLst>
                  <a:path w="157734" h="27408">
                    <a:moveTo>
                      <a:pt x="157734" y="20665"/>
                    </a:moveTo>
                    <a:cubicBezTo>
                      <a:pt x="157734" y="20665"/>
                      <a:pt x="19294" y="45446"/>
                      <a:pt x="0" y="0"/>
                    </a:cubicBezTo>
                  </a:path>
                </a:pathLst>
              </a:custGeom>
              <a:noFill/>
              <a:ln w="9138" cap="flat">
                <a:solidFill>
                  <a:srgbClr val="444053"/>
                </a:solidFill>
                <a:prstDash val="solid"/>
                <a:miter/>
              </a:ln>
            </p:spPr>
            <p:txBody>
              <a:bodyPr rtlCol="0" anchor="ctr"/>
              <a:lstStyle/>
              <a:p>
                <a:endParaRPr lang="en-ID"/>
              </a:p>
            </p:txBody>
          </p:sp>
          <p:sp>
            <p:nvSpPr>
              <p:cNvPr id="165" name="Bentuk Bebas: Bentuk 164">
                <a:extLst>
                  <a:ext uri="{FF2B5EF4-FFF2-40B4-BE49-F238E27FC236}">
                    <a16:creationId xmlns:a16="http://schemas.microsoft.com/office/drawing/2014/main" id="{8C0121F0-5DCA-438E-84D6-D7E932C21059}"/>
                  </a:ext>
                </a:extLst>
              </p:cNvPr>
              <p:cNvSpPr/>
              <p:nvPr/>
            </p:nvSpPr>
            <p:spPr>
              <a:xfrm>
                <a:off x="8930639" y="931956"/>
                <a:ext cx="87965" cy="74903"/>
              </a:xfrm>
              <a:custGeom>
                <a:avLst/>
                <a:gdLst>
                  <a:gd name="connsiteX0" fmla="*/ 0 w 87965"/>
                  <a:gd name="connsiteY0" fmla="*/ 0 h 74903"/>
                  <a:gd name="connsiteX1" fmla="*/ 87965 w 87965"/>
                  <a:gd name="connsiteY1" fmla="*/ 71872 h 74903"/>
                </a:gdLst>
                <a:ahLst/>
                <a:cxnLst>
                  <a:cxn ang="0">
                    <a:pos x="connsiteX0" y="connsiteY0"/>
                  </a:cxn>
                  <a:cxn ang="0">
                    <a:pos x="connsiteX1" y="connsiteY1"/>
                  </a:cxn>
                </a:cxnLst>
                <a:rect l="l" t="t" r="r" b="b"/>
                <a:pathLst>
                  <a:path w="87965" h="74903">
                    <a:moveTo>
                      <a:pt x="0" y="0"/>
                    </a:moveTo>
                    <a:cubicBezTo>
                      <a:pt x="0" y="0"/>
                      <a:pt x="69952" y="92629"/>
                      <a:pt x="87965" y="71872"/>
                    </a:cubicBezTo>
                  </a:path>
                </a:pathLst>
              </a:custGeom>
              <a:noFill/>
              <a:ln w="9138" cap="flat">
                <a:solidFill>
                  <a:srgbClr val="444053"/>
                </a:solidFill>
                <a:prstDash val="solid"/>
                <a:miter/>
              </a:ln>
            </p:spPr>
            <p:txBody>
              <a:bodyPr rtlCol="0" anchor="ctr"/>
              <a:lstStyle/>
              <a:p>
                <a:endParaRPr lang="en-ID"/>
              </a:p>
            </p:txBody>
          </p:sp>
          <p:sp>
            <p:nvSpPr>
              <p:cNvPr id="166" name="Bentuk Bebas: Bentuk 165">
                <a:extLst>
                  <a:ext uri="{FF2B5EF4-FFF2-40B4-BE49-F238E27FC236}">
                    <a16:creationId xmlns:a16="http://schemas.microsoft.com/office/drawing/2014/main" id="{22250D90-9410-4252-A02B-03B97C29945B}"/>
                  </a:ext>
                </a:extLst>
              </p:cNvPr>
              <p:cNvSpPr/>
              <p:nvPr/>
            </p:nvSpPr>
            <p:spPr>
              <a:xfrm>
                <a:off x="9196090" y="793516"/>
                <a:ext cx="427847" cy="82504"/>
              </a:xfrm>
              <a:custGeom>
                <a:avLst/>
                <a:gdLst>
                  <a:gd name="connsiteX0" fmla="*/ 427848 w 427847"/>
                  <a:gd name="connsiteY0" fmla="*/ 79827 h 82504"/>
                  <a:gd name="connsiteX1" fmla="*/ 0 w 427847"/>
                  <a:gd name="connsiteY1" fmla="*/ 0 h 82504"/>
                </a:gdLst>
                <a:ahLst/>
                <a:cxnLst>
                  <a:cxn ang="0">
                    <a:pos x="connsiteX0" y="connsiteY0"/>
                  </a:cxn>
                  <a:cxn ang="0">
                    <a:pos x="connsiteX1" y="connsiteY1"/>
                  </a:cxn>
                </a:cxnLst>
                <a:rect l="l" t="t" r="r" b="b"/>
                <a:pathLst>
                  <a:path w="427847" h="82504">
                    <a:moveTo>
                      <a:pt x="427848" y="79827"/>
                    </a:moveTo>
                    <a:cubicBezTo>
                      <a:pt x="427848" y="79827"/>
                      <a:pt x="78913" y="105156"/>
                      <a:pt x="0" y="0"/>
                    </a:cubicBezTo>
                  </a:path>
                </a:pathLst>
              </a:custGeom>
              <a:noFill/>
              <a:ln w="9138" cap="flat">
                <a:solidFill>
                  <a:srgbClr val="444053"/>
                </a:solidFill>
                <a:prstDash val="solid"/>
                <a:miter/>
              </a:ln>
            </p:spPr>
            <p:txBody>
              <a:bodyPr rtlCol="0" anchor="ctr"/>
              <a:lstStyle/>
              <a:p>
                <a:endParaRPr lang="en-ID"/>
              </a:p>
            </p:txBody>
          </p:sp>
          <p:sp>
            <p:nvSpPr>
              <p:cNvPr id="167" name="Bentuk Bebas: Bentuk 166">
                <a:extLst>
                  <a:ext uri="{FF2B5EF4-FFF2-40B4-BE49-F238E27FC236}">
                    <a16:creationId xmlns:a16="http://schemas.microsoft.com/office/drawing/2014/main" id="{29268A2D-D609-4B9C-8B60-931A75B6BFCA}"/>
                  </a:ext>
                </a:extLst>
              </p:cNvPr>
              <p:cNvSpPr/>
              <p:nvPr/>
            </p:nvSpPr>
            <p:spPr>
              <a:xfrm>
                <a:off x="8857213" y="465246"/>
                <a:ext cx="282640" cy="396209"/>
              </a:xfrm>
              <a:custGeom>
                <a:avLst/>
                <a:gdLst>
                  <a:gd name="connsiteX0" fmla="*/ 0 w 282640"/>
                  <a:gd name="connsiteY0" fmla="*/ 0 h 396209"/>
                  <a:gd name="connsiteX1" fmla="*/ 282641 w 282640"/>
                  <a:gd name="connsiteY1" fmla="*/ 396209 h 396209"/>
                </a:gdLst>
                <a:ahLst/>
                <a:cxnLst>
                  <a:cxn ang="0">
                    <a:pos x="connsiteX0" y="connsiteY0"/>
                  </a:cxn>
                  <a:cxn ang="0">
                    <a:pos x="connsiteX1" y="connsiteY1"/>
                  </a:cxn>
                </a:cxnLst>
                <a:rect l="l" t="t" r="r" b="b"/>
                <a:pathLst>
                  <a:path w="282640" h="396209">
                    <a:moveTo>
                      <a:pt x="0" y="0"/>
                    </a:moveTo>
                    <a:cubicBezTo>
                      <a:pt x="0" y="0"/>
                      <a:pt x="163769" y="351404"/>
                      <a:pt x="282641" y="396209"/>
                    </a:cubicBezTo>
                  </a:path>
                </a:pathLst>
              </a:custGeom>
              <a:noFill/>
              <a:ln w="9138" cap="flat">
                <a:solidFill>
                  <a:srgbClr val="444053"/>
                </a:solidFill>
                <a:prstDash val="solid"/>
                <a:miter/>
              </a:ln>
            </p:spPr>
            <p:txBody>
              <a:bodyPr rtlCol="0" anchor="ctr"/>
              <a:lstStyle/>
              <a:p>
                <a:endParaRPr lang="en-ID"/>
              </a:p>
            </p:txBody>
          </p:sp>
          <p:sp>
            <p:nvSpPr>
              <p:cNvPr id="168" name="Bentuk Bebas: Bentuk 167">
                <a:extLst>
                  <a:ext uri="{FF2B5EF4-FFF2-40B4-BE49-F238E27FC236}">
                    <a16:creationId xmlns:a16="http://schemas.microsoft.com/office/drawing/2014/main" id="{80B52B6F-F0AE-4A8E-AA28-4BD568038F3A}"/>
                  </a:ext>
                </a:extLst>
              </p:cNvPr>
              <p:cNvSpPr/>
              <p:nvPr/>
            </p:nvSpPr>
            <p:spPr>
              <a:xfrm>
                <a:off x="9029120" y="297820"/>
                <a:ext cx="225125" cy="424190"/>
              </a:xfrm>
              <a:custGeom>
                <a:avLst/>
                <a:gdLst>
                  <a:gd name="connsiteX0" fmla="*/ 0 w 225125"/>
                  <a:gd name="connsiteY0" fmla="*/ 0 h 424190"/>
                  <a:gd name="connsiteX1" fmla="*/ 225125 w 225125"/>
                  <a:gd name="connsiteY1" fmla="*/ 424190 h 424190"/>
                </a:gdLst>
                <a:ahLst/>
                <a:cxnLst>
                  <a:cxn ang="0">
                    <a:pos x="connsiteX0" y="connsiteY0"/>
                  </a:cxn>
                  <a:cxn ang="0">
                    <a:pos x="connsiteX1" y="connsiteY1"/>
                  </a:cxn>
                </a:cxnLst>
                <a:rect l="l" t="t" r="r" b="b"/>
                <a:pathLst>
                  <a:path w="225125" h="424190">
                    <a:moveTo>
                      <a:pt x="0" y="0"/>
                    </a:moveTo>
                    <a:cubicBezTo>
                      <a:pt x="0" y="0"/>
                      <a:pt x="100584" y="323240"/>
                      <a:pt x="225125" y="424190"/>
                    </a:cubicBezTo>
                  </a:path>
                </a:pathLst>
              </a:custGeom>
              <a:noFill/>
              <a:ln w="9138" cap="flat">
                <a:solidFill>
                  <a:srgbClr val="444053"/>
                </a:solidFill>
                <a:prstDash val="solid"/>
                <a:miter/>
              </a:ln>
            </p:spPr>
            <p:txBody>
              <a:bodyPr rtlCol="0" anchor="ctr"/>
              <a:lstStyle/>
              <a:p>
                <a:endParaRPr lang="en-ID"/>
              </a:p>
            </p:txBody>
          </p:sp>
          <p:sp>
            <p:nvSpPr>
              <p:cNvPr id="169" name="Bentuk Bebas: Bentuk 168">
                <a:extLst>
                  <a:ext uri="{FF2B5EF4-FFF2-40B4-BE49-F238E27FC236}">
                    <a16:creationId xmlns:a16="http://schemas.microsoft.com/office/drawing/2014/main" id="{2607FE5E-C8B3-4A6A-A14D-D9D0FC11451D}"/>
                  </a:ext>
                </a:extLst>
              </p:cNvPr>
              <p:cNvSpPr/>
              <p:nvPr/>
            </p:nvSpPr>
            <p:spPr>
              <a:xfrm>
                <a:off x="9346143" y="605241"/>
                <a:ext cx="424647" cy="51564"/>
              </a:xfrm>
              <a:custGeom>
                <a:avLst/>
                <a:gdLst>
                  <a:gd name="connsiteX0" fmla="*/ 424647 w 424647"/>
                  <a:gd name="connsiteY0" fmla="*/ 1372 h 51564"/>
                  <a:gd name="connsiteX1" fmla="*/ 0 w 424647"/>
                  <a:gd name="connsiteY1" fmla="*/ 0 h 51564"/>
                </a:gdLst>
                <a:ahLst/>
                <a:cxnLst>
                  <a:cxn ang="0">
                    <a:pos x="connsiteX0" y="connsiteY0"/>
                  </a:cxn>
                  <a:cxn ang="0">
                    <a:pos x="connsiteX1" y="connsiteY1"/>
                  </a:cxn>
                </a:cxnLst>
                <a:rect l="l" t="t" r="r" b="b"/>
                <a:pathLst>
                  <a:path w="424647" h="51564">
                    <a:moveTo>
                      <a:pt x="424647" y="1372"/>
                    </a:moveTo>
                    <a:cubicBezTo>
                      <a:pt x="424647" y="1372"/>
                      <a:pt x="159471" y="115214"/>
                      <a:pt x="0" y="0"/>
                    </a:cubicBezTo>
                  </a:path>
                </a:pathLst>
              </a:custGeom>
              <a:noFill/>
              <a:ln w="6854" cap="flat">
                <a:solidFill>
                  <a:srgbClr val="444053"/>
                </a:solidFill>
                <a:prstDash val="solid"/>
                <a:miter/>
              </a:ln>
            </p:spPr>
            <p:txBody>
              <a:bodyPr rtlCol="0" anchor="ctr"/>
              <a:lstStyle/>
              <a:p>
                <a:endParaRPr lang="en-ID"/>
              </a:p>
            </p:txBody>
          </p:sp>
          <p:sp>
            <p:nvSpPr>
              <p:cNvPr id="170" name="Bentuk Bebas: Bentuk 169">
                <a:extLst>
                  <a:ext uri="{FF2B5EF4-FFF2-40B4-BE49-F238E27FC236}">
                    <a16:creationId xmlns:a16="http://schemas.microsoft.com/office/drawing/2014/main" id="{EFB45732-A7BE-4805-A749-2ED0B2176753}"/>
                  </a:ext>
                </a:extLst>
              </p:cNvPr>
              <p:cNvSpPr/>
              <p:nvPr/>
            </p:nvSpPr>
            <p:spPr>
              <a:xfrm>
                <a:off x="9265402" y="228874"/>
                <a:ext cx="142280" cy="295076"/>
              </a:xfrm>
              <a:custGeom>
                <a:avLst/>
                <a:gdLst>
                  <a:gd name="connsiteX0" fmla="*/ 0 w 142280"/>
                  <a:gd name="connsiteY0" fmla="*/ 0 h 295076"/>
                  <a:gd name="connsiteX1" fmla="*/ 142281 w 142280"/>
                  <a:gd name="connsiteY1" fmla="*/ 295077 h 295076"/>
                </a:gdLst>
                <a:ahLst/>
                <a:cxnLst>
                  <a:cxn ang="0">
                    <a:pos x="connsiteX0" y="connsiteY0"/>
                  </a:cxn>
                  <a:cxn ang="0">
                    <a:pos x="connsiteX1" y="connsiteY1"/>
                  </a:cxn>
                </a:cxnLst>
                <a:rect l="l" t="t" r="r" b="b"/>
                <a:pathLst>
                  <a:path w="142280" h="295076">
                    <a:moveTo>
                      <a:pt x="0" y="0"/>
                    </a:moveTo>
                    <a:cubicBezTo>
                      <a:pt x="0" y="0"/>
                      <a:pt x="60624" y="237744"/>
                      <a:pt x="142281" y="295077"/>
                    </a:cubicBezTo>
                  </a:path>
                </a:pathLst>
              </a:custGeom>
              <a:noFill/>
              <a:ln w="6854" cap="flat">
                <a:solidFill>
                  <a:srgbClr val="444053"/>
                </a:solidFill>
                <a:prstDash val="solid"/>
                <a:miter/>
              </a:ln>
            </p:spPr>
            <p:txBody>
              <a:bodyPr rtlCol="0" anchor="ctr"/>
              <a:lstStyle/>
              <a:p>
                <a:endParaRPr lang="en-ID"/>
              </a:p>
            </p:txBody>
          </p:sp>
          <p:sp>
            <p:nvSpPr>
              <p:cNvPr id="171" name="Bentuk Bebas: Bentuk 170">
                <a:extLst>
                  <a:ext uri="{FF2B5EF4-FFF2-40B4-BE49-F238E27FC236}">
                    <a16:creationId xmlns:a16="http://schemas.microsoft.com/office/drawing/2014/main" id="{A765D3F2-6901-413A-ACCE-23CC4DF8DB5F}"/>
                  </a:ext>
                </a:extLst>
              </p:cNvPr>
              <p:cNvSpPr/>
              <p:nvPr/>
            </p:nvSpPr>
            <p:spPr>
              <a:xfrm>
                <a:off x="9525914" y="340156"/>
                <a:ext cx="204825" cy="29483"/>
              </a:xfrm>
              <a:custGeom>
                <a:avLst/>
                <a:gdLst>
                  <a:gd name="connsiteX0" fmla="*/ 204825 w 204825"/>
                  <a:gd name="connsiteY0" fmla="*/ 0 h 29483"/>
                  <a:gd name="connsiteX1" fmla="*/ 0 w 204825"/>
                  <a:gd name="connsiteY1" fmla="*/ 13167 h 29483"/>
                </a:gdLst>
                <a:ahLst/>
                <a:cxnLst>
                  <a:cxn ang="0">
                    <a:pos x="connsiteX0" y="connsiteY0"/>
                  </a:cxn>
                  <a:cxn ang="0">
                    <a:pos x="connsiteX1" y="connsiteY1"/>
                  </a:cxn>
                </a:cxnLst>
                <a:rect l="l" t="t" r="r" b="b"/>
                <a:pathLst>
                  <a:path w="204825" h="29483">
                    <a:moveTo>
                      <a:pt x="204825" y="0"/>
                    </a:moveTo>
                    <a:cubicBezTo>
                      <a:pt x="204825" y="0"/>
                      <a:pt x="55687" y="56418"/>
                      <a:pt x="0" y="13167"/>
                    </a:cubicBezTo>
                  </a:path>
                </a:pathLst>
              </a:custGeom>
              <a:noFill/>
              <a:ln w="6854" cap="flat">
                <a:solidFill>
                  <a:srgbClr val="444053"/>
                </a:solidFill>
                <a:prstDash val="solid"/>
                <a:miter/>
              </a:ln>
            </p:spPr>
            <p:txBody>
              <a:bodyPr rtlCol="0" anchor="ctr"/>
              <a:lstStyle/>
              <a:p>
                <a:endParaRPr lang="en-ID"/>
              </a:p>
            </p:txBody>
          </p:sp>
          <p:sp>
            <p:nvSpPr>
              <p:cNvPr id="172" name="Bentuk Bebas: Bentuk 171">
                <a:extLst>
                  <a:ext uri="{FF2B5EF4-FFF2-40B4-BE49-F238E27FC236}">
                    <a16:creationId xmlns:a16="http://schemas.microsoft.com/office/drawing/2014/main" id="{ABA7C8D2-001B-43F5-87CF-8F77B1A5C850}"/>
                  </a:ext>
                </a:extLst>
              </p:cNvPr>
              <p:cNvSpPr/>
              <p:nvPr/>
            </p:nvSpPr>
            <p:spPr>
              <a:xfrm>
                <a:off x="8746480" y="1009589"/>
                <a:ext cx="56418" cy="221833"/>
              </a:xfrm>
              <a:custGeom>
                <a:avLst/>
                <a:gdLst>
                  <a:gd name="connsiteX0" fmla="*/ 56418 w 56418"/>
                  <a:gd name="connsiteY0" fmla="*/ 0 h 221833"/>
                  <a:gd name="connsiteX1" fmla="*/ 0 w 56418"/>
                  <a:gd name="connsiteY1" fmla="*/ 221833 h 221833"/>
                </a:gdLst>
                <a:ahLst/>
                <a:cxnLst>
                  <a:cxn ang="0">
                    <a:pos x="connsiteX0" y="connsiteY0"/>
                  </a:cxn>
                  <a:cxn ang="0">
                    <a:pos x="connsiteX1" y="connsiteY1"/>
                  </a:cxn>
                </a:cxnLst>
                <a:rect l="l" t="t" r="r" b="b"/>
                <a:pathLst>
                  <a:path w="56418" h="221833">
                    <a:moveTo>
                      <a:pt x="56418" y="0"/>
                    </a:moveTo>
                    <a:cubicBezTo>
                      <a:pt x="56418" y="0"/>
                      <a:pt x="56418" y="207112"/>
                      <a:pt x="0" y="221833"/>
                    </a:cubicBezTo>
                  </a:path>
                </a:pathLst>
              </a:custGeom>
              <a:noFill/>
              <a:ln w="9138" cap="flat">
                <a:solidFill>
                  <a:srgbClr val="444053"/>
                </a:solidFill>
                <a:prstDash val="solid"/>
                <a:miter/>
              </a:ln>
            </p:spPr>
            <p:txBody>
              <a:bodyPr rtlCol="0" anchor="ctr"/>
              <a:lstStyle/>
              <a:p>
                <a:endParaRPr lang="en-ID"/>
              </a:p>
            </p:txBody>
          </p:sp>
          <p:sp>
            <p:nvSpPr>
              <p:cNvPr id="173" name="Bentuk Bebas: Bentuk 172">
                <a:extLst>
                  <a:ext uri="{FF2B5EF4-FFF2-40B4-BE49-F238E27FC236}">
                    <a16:creationId xmlns:a16="http://schemas.microsoft.com/office/drawing/2014/main" id="{4BDCFF3C-B665-4BBC-8874-320739D55106}"/>
                  </a:ext>
                </a:extLst>
              </p:cNvPr>
              <p:cNvSpPr/>
              <p:nvPr/>
            </p:nvSpPr>
            <p:spPr>
              <a:xfrm>
                <a:off x="8341858" y="1181587"/>
                <a:ext cx="327263" cy="97572"/>
              </a:xfrm>
              <a:custGeom>
                <a:avLst/>
                <a:gdLst>
                  <a:gd name="connsiteX0" fmla="*/ 0 w 327263"/>
                  <a:gd name="connsiteY0" fmla="*/ 96378 h 97572"/>
                  <a:gd name="connsiteX1" fmla="*/ 327264 w 327263"/>
                  <a:gd name="connsiteY1" fmla="*/ 0 h 97572"/>
                </a:gdLst>
                <a:ahLst/>
                <a:cxnLst>
                  <a:cxn ang="0">
                    <a:pos x="connsiteX0" y="connsiteY0"/>
                  </a:cxn>
                  <a:cxn ang="0">
                    <a:pos x="connsiteX1" y="connsiteY1"/>
                  </a:cxn>
                </a:cxnLst>
                <a:rect l="l" t="t" r="r" b="b"/>
                <a:pathLst>
                  <a:path w="327263" h="97572">
                    <a:moveTo>
                      <a:pt x="0" y="96378"/>
                    </a:moveTo>
                    <a:cubicBezTo>
                      <a:pt x="0" y="96378"/>
                      <a:pt x="224028" y="115580"/>
                      <a:pt x="327264" y="0"/>
                    </a:cubicBezTo>
                  </a:path>
                </a:pathLst>
              </a:custGeom>
              <a:noFill/>
              <a:ln w="9138" cap="flat">
                <a:solidFill>
                  <a:srgbClr val="444053"/>
                </a:solidFill>
                <a:prstDash val="solid"/>
                <a:miter/>
              </a:ln>
            </p:spPr>
            <p:txBody>
              <a:bodyPr rtlCol="0" anchor="ctr"/>
              <a:lstStyle/>
              <a:p>
                <a:endParaRPr lang="en-ID"/>
              </a:p>
            </p:txBody>
          </p:sp>
          <p:sp>
            <p:nvSpPr>
              <p:cNvPr id="174" name="Bentuk Bebas: Bentuk 173">
                <a:extLst>
                  <a:ext uri="{FF2B5EF4-FFF2-40B4-BE49-F238E27FC236}">
                    <a16:creationId xmlns:a16="http://schemas.microsoft.com/office/drawing/2014/main" id="{98B72004-7BDD-4DB2-A952-9E0EA560A905}"/>
                  </a:ext>
                </a:extLst>
              </p:cNvPr>
              <p:cNvSpPr/>
              <p:nvPr/>
            </p:nvSpPr>
            <p:spPr>
              <a:xfrm>
                <a:off x="8541471" y="764895"/>
                <a:ext cx="203637" cy="266639"/>
              </a:xfrm>
              <a:custGeom>
                <a:avLst/>
                <a:gdLst>
                  <a:gd name="connsiteX0" fmla="*/ 203637 w 203637"/>
                  <a:gd name="connsiteY0" fmla="*/ 0 h 266639"/>
                  <a:gd name="connsiteX1" fmla="*/ 0 w 203637"/>
                  <a:gd name="connsiteY1" fmla="*/ 266639 h 266639"/>
                </a:gdLst>
                <a:ahLst/>
                <a:cxnLst>
                  <a:cxn ang="0">
                    <a:pos x="connsiteX0" y="connsiteY0"/>
                  </a:cxn>
                  <a:cxn ang="0">
                    <a:pos x="connsiteX1" y="connsiteY1"/>
                  </a:cxn>
                </a:cxnLst>
                <a:rect l="l" t="t" r="r" b="b"/>
                <a:pathLst>
                  <a:path w="203637" h="266639">
                    <a:moveTo>
                      <a:pt x="203637" y="0"/>
                    </a:moveTo>
                    <a:cubicBezTo>
                      <a:pt x="203637" y="0"/>
                      <a:pt x="149505" y="210312"/>
                      <a:pt x="0" y="266639"/>
                    </a:cubicBezTo>
                  </a:path>
                </a:pathLst>
              </a:custGeom>
              <a:noFill/>
              <a:ln w="9138" cap="flat">
                <a:solidFill>
                  <a:srgbClr val="444053"/>
                </a:solidFill>
                <a:prstDash val="solid"/>
                <a:miter/>
              </a:ln>
            </p:spPr>
            <p:txBody>
              <a:bodyPr rtlCol="0" anchor="ctr"/>
              <a:lstStyle/>
              <a:p>
                <a:endParaRPr lang="en-ID"/>
              </a:p>
            </p:txBody>
          </p:sp>
          <p:sp>
            <p:nvSpPr>
              <p:cNvPr id="175" name="Bentuk Bebas: Bentuk 174">
                <a:extLst>
                  <a:ext uri="{FF2B5EF4-FFF2-40B4-BE49-F238E27FC236}">
                    <a16:creationId xmlns:a16="http://schemas.microsoft.com/office/drawing/2014/main" id="{2D43122F-0E12-4491-BD97-DC24688FC56E}"/>
                  </a:ext>
                </a:extLst>
              </p:cNvPr>
              <p:cNvSpPr/>
              <p:nvPr/>
            </p:nvSpPr>
            <p:spPr>
              <a:xfrm>
                <a:off x="8207532" y="971458"/>
                <a:ext cx="294894" cy="95807"/>
              </a:xfrm>
              <a:custGeom>
                <a:avLst/>
                <a:gdLst>
                  <a:gd name="connsiteX0" fmla="*/ 0 w 294894"/>
                  <a:gd name="connsiteY0" fmla="*/ 85222 h 95807"/>
                  <a:gd name="connsiteX1" fmla="*/ 294894 w 294894"/>
                  <a:gd name="connsiteY1" fmla="*/ 0 h 95807"/>
                </a:gdLst>
                <a:ahLst/>
                <a:cxnLst>
                  <a:cxn ang="0">
                    <a:pos x="connsiteX0" y="connsiteY0"/>
                  </a:cxn>
                  <a:cxn ang="0">
                    <a:pos x="connsiteX1" y="connsiteY1"/>
                  </a:cxn>
                </a:cxnLst>
                <a:rect l="l" t="t" r="r" b="b"/>
                <a:pathLst>
                  <a:path w="294894" h="95807">
                    <a:moveTo>
                      <a:pt x="0" y="85222"/>
                    </a:moveTo>
                    <a:cubicBezTo>
                      <a:pt x="0" y="85222"/>
                      <a:pt x="158557" y="140086"/>
                      <a:pt x="294894" y="0"/>
                    </a:cubicBezTo>
                  </a:path>
                </a:pathLst>
              </a:custGeom>
              <a:noFill/>
              <a:ln w="9138" cap="flat">
                <a:solidFill>
                  <a:srgbClr val="444053"/>
                </a:solidFill>
                <a:prstDash val="solid"/>
                <a:miter/>
              </a:ln>
            </p:spPr>
            <p:txBody>
              <a:bodyPr rtlCol="0" anchor="ctr"/>
              <a:lstStyle/>
              <a:p>
                <a:endParaRPr lang="en-ID"/>
              </a:p>
            </p:txBody>
          </p:sp>
          <p:sp>
            <p:nvSpPr>
              <p:cNvPr id="176" name="Bentuk Bebas: Bentuk 175">
                <a:extLst>
                  <a:ext uri="{FF2B5EF4-FFF2-40B4-BE49-F238E27FC236}">
                    <a16:creationId xmlns:a16="http://schemas.microsoft.com/office/drawing/2014/main" id="{901A46ED-5903-42BB-A88E-C919645F0E50}"/>
                  </a:ext>
                </a:extLst>
              </p:cNvPr>
              <p:cNvSpPr/>
              <p:nvPr/>
            </p:nvSpPr>
            <p:spPr>
              <a:xfrm>
                <a:off x="8456889" y="584301"/>
                <a:ext cx="112014" cy="261884"/>
              </a:xfrm>
              <a:custGeom>
                <a:avLst/>
                <a:gdLst>
                  <a:gd name="connsiteX0" fmla="*/ 112014 w 112014"/>
                  <a:gd name="connsiteY0" fmla="*/ 0 h 261884"/>
                  <a:gd name="connsiteX1" fmla="*/ 0 w 112014"/>
                  <a:gd name="connsiteY1" fmla="*/ 261884 h 261884"/>
                </a:gdLst>
                <a:ahLst/>
                <a:cxnLst>
                  <a:cxn ang="0">
                    <a:pos x="connsiteX0" y="connsiteY0"/>
                  </a:cxn>
                  <a:cxn ang="0">
                    <a:pos x="connsiteX1" y="connsiteY1"/>
                  </a:cxn>
                </a:cxnLst>
                <a:rect l="l" t="t" r="r" b="b"/>
                <a:pathLst>
                  <a:path w="112014" h="261884">
                    <a:moveTo>
                      <a:pt x="112014" y="0"/>
                    </a:moveTo>
                    <a:cubicBezTo>
                      <a:pt x="112014" y="0"/>
                      <a:pt x="97018" y="178400"/>
                      <a:pt x="0" y="261884"/>
                    </a:cubicBezTo>
                  </a:path>
                </a:pathLst>
              </a:custGeom>
              <a:noFill/>
              <a:ln w="9138" cap="flat">
                <a:solidFill>
                  <a:srgbClr val="444053"/>
                </a:solidFill>
                <a:prstDash val="solid"/>
                <a:miter/>
              </a:ln>
            </p:spPr>
            <p:txBody>
              <a:bodyPr rtlCol="0" anchor="ctr"/>
              <a:lstStyle/>
              <a:p>
                <a:endParaRPr lang="en-ID"/>
              </a:p>
            </p:txBody>
          </p:sp>
          <p:sp>
            <p:nvSpPr>
              <p:cNvPr id="177" name="Bentuk Bebas: Bentuk 176">
                <a:extLst>
                  <a:ext uri="{FF2B5EF4-FFF2-40B4-BE49-F238E27FC236}">
                    <a16:creationId xmlns:a16="http://schemas.microsoft.com/office/drawing/2014/main" id="{74D3DFA9-1CD3-4C42-B25A-F5BF15D07C41}"/>
                  </a:ext>
                </a:extLst>
              </p:cNvPr>
              <p:cNvSpPr/>
              <p:nvPr/>
            </p:nvSpPr>
            <p:spPr>
              <a:xfrm>
                <a:off x="8213567" y="742858"/>
                <a:ext cx="162397" cy="41972"/>
              </a:xfrm>
              <a:custGeom>
                <a:avLst/>
                <a:gdLst>
                  <a:gd name="connsiteX0" fmla="*/ 0 w 162397"/>
                  <a:gd name="connsiteY0" fmla="*/ 41971 h 41972"/>
                  <a:gd name="connsiteX1" fmla="*/ 162398 w 162397"/>
                  <a:gd name="connsiteY1" fmla="*/ 0 h 41972"/>
                </a:gdLst>
                <a:ahLst/>
                <a:cxnLst>
                  <a:cxn ang="0">
                    <a:pos x="connsiteX0" y="connsiteY0"/>
                  </a:cxn>
                  <a:cxn ang="0">
                    <a:pos x="connsiteX1" y="connsiteY1"/>
                  </a:cxn>
                </a:cxnLst>
                <a:rect l="l" t="t" r="r" b="b"/>
                <a:pathLst>
                  <a:path w="162397" h="41972">
                    <a:moveTo>
                      <a:pt x="0" y="41971"/>
                    </a:moveTo>
                    <a:cubicBezTo>
                      <a:pt x="0" y="41971"/>
                      <a:pt x="131582" y="42794"/>
                      <a:pt x="162398" y="0"/>
                    </a:cubicBezTo>
                  </a:path>
                </a:pathLst>
              </a:custGeom>
              <a:noFill/>
              <a:ln w="9138" cap="flat">
                <a:solidFill>
                  <a:srgbClr val="444053"/>
                </a:solidFill>
                <a:prstDash val="solid"/>
                <a:miter/>
              </a:ln>
            </p:spPr>
            <p:txBody>
              <a:bodyPr rtlCol="0" anchor="ctr"/>
              <a:lstStyle/>
              <a:p>
                <a:endParaRPr lang="en-ID"/>
              </a:p>
            </p:txBody>
          </p:sp>
        </p:grpSp>
        <p:sp>
          <p:nvSpPr>
            <p:cNvPr id="178" name="Bentuk Bebas: Bentuk 177">
              <a:extLst>
                <a:ext uri="{FF2B5EF4-FFF2-40B4-BE49-F238E27FC236}">
                  <a16:creationId xmlns:a16="http://schemas.microsoft.com/office/drawing/2014/main" id="{16B030BF-552A-41AD-8E02-897AD6ED7994}"/>
                </a:ext>
              </a:extLst>
            </p:cNvPr>
            <p:cNvSpPr/>
            <p:nvPr/>
          </p:nvSpPr>
          <p:spPr>
            <a:xfrm>
              <a:off x="1888571" y="6578102"/>
              <a:ext cx="3986784" cy="283464"/>
            </a:xfrm>
            <a:custGeom>
              <a:avLst/>
              <a:gdLst>
                <a:gd name="connsiteX0" fmla="*/ 3986784 w 3986784"/>
                <a:gd name="connsiteY0" fmla="*/ 141732 h 283464"/>
                <a:gd name="connsiteX1" fmla="*/ 1993392 w 3986784"/>
                <a:gd name="connsiteY1" fmla="*/ 283464 h 283464"/>
                <a:gd name="connsiteX2" fmla="*/ 0 w 3986784"/>
                <a:gd name="connsiteY2" fmla="*/ 141732 h 283464"/>
                <a:gd name="connsiteX3" fmla="*/ 1993392 w 3986784"/>
                <a:gd name="connsiteY3" fmla="*/ 0 h 283464"/>
                <a:gd name="connsiteX4" fmla="*/ 3986784 w 3986784"/>
                <a:gd name="connsiteY4" fmla="*/ 141732 h 283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6784" h="283464">
                  <a:moveTo>
                    <a:pt x="3986784" y="141732"/>
                  </a:moveTo>
                  <a:cubicBezTo>
                    <a:pt x="3986784" y="220009"/>
                    <a:pt x="3094312" y="283464"/>
                    <a:pt x="1993392" y="283464"/>
                  </a:cubicBezTo>
                  <a:cubicBezTo>
                    <a:pt x="892472" y="283464"/>
                    <a:pt x="0" y="220009"/>
                    <a:pt x="0" y="141732"/>
                  </a:cubicBezTo>
                  <a:cubicBezTo>
                    <a:pt x="0" y="63456"/>
                    <a:pt x="892472" y="0"/>
                    <a:pt x="1993392" y="0"/>
                  </a:cubicBezTo>
                  <a:cubicBezTo>
                    <a:pt x="3094312" y="0"/>
                    <a:pt x="3986784" y="63456"/>
                    <a:pt x="3986784" y="141732"/>
                  </a:cubicBezTo>
                  <a:close/>
                </a:path>
              </a:pathLst>
            </a:custGeom>
            <a:solidFill>
              <a:srgbClr val="FFB506">
                <a:alpha val="10000"/>
              </a:srgbClr>
            </a:solidFill>
            <a:ln w="9138" cap="flat">
              <a:noFill/>
              <a:prstDash val="solid"/>
              <a:miter/>
            </a:ln>
          </p:spPr>
          <p:txBody>
            <a:bodyPr rtlCol="0" anchor="ctr"/>
            <a:lstStyle/>
            <a:p>
              <a:endParaRPr lang="en-ID"/>
            </a:p>
          </p:txBody>
        </p:sp>
        <p:sp>
          <p:nvSpPr>
            <p:cNvPr id="179" name="Bentuk Bebas: Bentuk 178">
              <a:extLst>
                <a:ext uri="{FF2B5EF4-FFF2-40B4-BE49-F238E27FC236}">
                  <a16:creationId xmlns:a16="http://schemas.microsoft.com/office/drawing/2014/main" id="{DBD4F6DF-26AD-4CE1-9F80-37726E6837B2}"/>
                </a:ext>
              </a:extLst>
            </p:cNvPr>
            <p:cNvSpPr/>
            <p:nvPr/>
          </p:nvSpPr>
          <p:spPr>
            <a:xfrm>
              <a:off x="2455956" y="1319235"/>
              <a:ext cx="2907376" cy="5491813"/>
            </a:xfrm>
            <a:custGeom>
              <a:avLst/>
              <a:gdLst>
                <a:gd name="connsiteX0" fmla="*/ 2580803 w 2907376"/>
                <a:gd name="connsiteY0" fmla="*/ 4628937 h 5491813"/>
                <a:gd name="connsiteX1" fmla="*/ 2667579 w 2907376"/>
                <a:gd name="connsiteY1" fmla="*/ 4483273 h 5491813"/>
                <a:gd name="connsiteX2" fmla="*/ 2732593 w 2907376"/>
                <a:gd name="connsiteY2" fmla="*/ 4342089 h 5491813"/>
                <a:gd name="connsiteX3" fmla="*/ 2858049 w 2907376"/>
                <a:gd name="connsiteY3" fmla="*/ 4107271 h 5491813"/>
                <a:gd name="connsiteX4" fmla="*/ 2906695 w 2907376"/>
                <a:gd name="connsiteY4" fmla="*/ 3942131 h 5491813"/>
                <a:gd name="connsiteX5" fmla="*/ 2857043 w 2907376"/>
                <a:gd name="connsiteY5" fmla="*/ 3786683 h 5491813"/>
                <a:gd name="connsiteX6" fmla="*/ 2610155 w 2907376"/>
                <a:gd name="connsiteY6" fmla="*/ 3158490 h 5491813"/>
                <a:gd name="connsiteX7" fmla="*/ 2548890 w 2907376"/>
                <a:gd name="connsiteY7" fmla="*/ 2999750 h 5491813"/>
                <a:gd name="connsiteX8" fmla="*/ 2375154 w 2907376"/>
                <a:gd name="connsiteY8" fmla="*/ 2722961 h 5491813"/>
                <a:gd name="connsiteX9" fmla="*/ 2298345 w 2907376"/>
                <a:gd name="connsiteY9" fmla="*/ 2627498 h 5491813"/>
                <a:gd name="connsiteX10" fmla="*/ 2228759 w 2907376"/>
                <a:gd name="connsiteY10" fmla="*/ 2559467 h 5491813"/>
                <a:gd name="connsiteX11" fmla="*/ 2111898 w 2907376"/>
                <a:gd name="connsiteY11" fmla="*/ 2394875 h 5491813"/>
                <a:gd name="connsiteX12" fmla="*/ 2108972 w 2907376"/>
                <a:gd name="connsiteY12" fmla="*/ 2401915 h 5491813"/>
                <a:gd name="connsiteX13" fmla="*/ 1866473 w 2907376"/>
                <a:gd name="connsiteY13" fmla="*/ 2157313 h 5491813"/>
                <a:gd name="connsiteX14" fmla="*/ 1746413 w 2907376"/>
                <a:gd name="connsiteY14" fmla="*/ 1999579 h 5491813"/>
                <a:gd name="connsiteX15" fmla="*/ 1583375 w 2907376"/>
                <a:gd name="connsiteY15" fmla="*/ 1763939 h 5491813"/>
                <a:gd name="connsiteX16" fmla="*/ 1515344 w 2907376"/>
                <a:gd name="connsiteY16" fmla="*/ 1633271 h 5491813"/>
                <a:gd name="connsiteX17" fmla="*/ 1500622 w 2907376"/>
                <a:gd name="connsiteY17" fmla="*/ 1454414 h 5491813"/>
                <a:gd name="connsiteX18" fmla="*/ 1450787 w 2907376"/>
                <a:gd name="connsiteY18" fmla="*/ 1359682 h 5491813"/>
                <a:gd name="connsiteX19" fmla="*/ 1455633 w 2907376"/>
                <a:gd name="connsiteY19" fmla="*/ 1358219 h 5491813"/>
                <a:gd name="connsiteX20" fmla="*/ 1550457 w 2907376"/>
                <a:gd name="connsiteY20" fmla="*/ 1341029 h 5491813"/>
                <a:gd name="connsiteX21" fmla="*/ 1743029 w 2907376"/>
                <a:gd name="connsiteY21" fmla="*/ 1264859 h 5491813"/>
                <a:gd name="connsiteX22" fmla="*/ 1844711 w 2907376"/>
                <a:gd name="connsiteY22" fmla="*/ 1237427 h 5491813"/>
                <a:gd name="connsiteX23" fmla="*/ 1884030 w 2907376"/>
                <a:gd name="connsiteY23" fmla="*/ 1147633 h 5491813"/>
                <a:gd name="connsiteX24" fmla="*/ 1912651 w 2907376"/>
                <a:gd name="connsiteY24" fmla="*/ 800161 h 5491813"/>
                <a:gd name="connsiteX25" fmla="*/ 1896374 w 2907376"/>
                <a:gd name="connsiteY25" fmla="*/ 704698 h 5491813"/>
                <a:gd name="connsiteX26" fmla="*/ 1890705 w 2907376"/>
                <a:gd name="connsiteY26" fmla="*/ 479572 h 5491813"/>
                <a:gd name="connsiteX27" fmla="*/ 1965229 w 2907376"/>
                <a:gd name="connsiteY27" fmla="*/ 386944 h 5491813"/>
                <a:gd name="connsiteX28" fmla="*/ 2084101 w 2907376"/>
                <a:gd name="connsiteY28" fmla="*/ 264140 h 5491813"/>
                <a:gd name="connsiteX29" fmla="*/ 2108789 w 2907376"/>
                <a:gd name="connsiteY29" fmla="*/ 116738 h 5491813"/>
                <a:gd name="connsiteX30" fmla="*/ 2063069 w 2907376"/>
                <a:gd name="connsiteY30" fmla="*/ 19446 h 5491813"/>
                <a:gd name="connsiteX31" fmla="*/ 1958096 w 2907376"/>
                <a:gd name="connsiteY31" fmla="*/ 7193 h 5491813"/>
                <a:gd name="connsiteX32" fmla="*/ 1943832 w 2907376"/>
                <a:gd name="connsiteY32" fmla="*/ 12680 h 5491813"/>
                <a:gd name="connsiteX33" fmla="*/ 1849283 w 2907376"/>
                <a:gd name="connsiteY33" fmla="*/ 7193 h 5491813"/>
                <a:gd name="connsiteX34" fmla="*/ 1756745 w 2907376"/>
                <a:gd name="connsiteY34" fmla="*/ 65532 h 5491813"/>
                <a:gd name="connsiteX35" fmla="*/ 1713586 w 2907376"/>
                <a:gd name="connsiteY35" fmla="*/ 111252 h 5491813"/>
                <a:gd name="connsiteX36" fmla="*/ 1684142 w 2907376"/>
                <a:gd name="connsiteY36" fmla="*/ 204795 h 5491813"/>
                <a:gd name="connsiteX37" fmla="*/ 1622420 w 2907376"/>
                <a:gd name="connsiteY37" fmla="*/ 385755 h 5491813"/>
                <a:gd name="connsiteX38" fmla="*/ 1593342 w 2907376"/>
                <a:gd name="connsiteY38" fmla="*/ 431932 h 5491813"/>
                <a:gd name="connsiteX39" fmla="*/ 1573774 w 2907376"/>
                <a:gd name="connsiteY39" fmla="*/ 427909 h 5491813"/>
                <a:gd name="connsiteX40" fmla="*/ 1455542 w 2907376"/>
                <a:gd name="connsiteY40" fmla="*/ 639592 h 5491813"/>
                <a:gd name="connsiteX41" fmla="*/ 1402964 w 2907376"/>
                <a:gd name="connsiteY41" fmla="*/ 746577 h 5491813"/>
                <a:gd name="connsiteX42" fmla="*/ 1333561 w 2907376"/>
                <a:gd name="connsiteY42" fmla="*/ 857860 h 5491813"/>
                <a:gd name="connsiteX43" fmla="*/ 1259403 w 2907376"/>
                <a:gd name="connsiteY43" fmla="*/ 966582 h 5491813"/>
                <a:gd name="connsiteX44" fmla="*/ 1158819 w 2907376"/>
                <a:gd name="connsiteY44" fmla="*/ 1102644 h 5491813"/>
                <a:gd name="connsiteX45" fmla="*/ 1058235 w 2907376"/>
                <a:gd name="connsiteY45" fmla="*/ 1096884 h 5491813"/>
                <a:gd name="connsiteX46" fmla="*/ 890809 w 2907376"/>
                <a:gd name="connsiteY46" fmla="*/ 1111788 h 5491813"/>
                <a:gd name="connsiteX47" fmla="*/ 884865 w 2907376"/>
                <a:gd name="connsiteY47" fmla="*/ 1053175 h 5491813"/>
                <a:gd name="connsiteX48" fmla="*/ 884865 w 2907376"/>
                <a:gd name="connsiteY48" fmla="*/ 1049609 h 5491813"/>
                <a:gd name="connsiteX49" fmla="*/ 886054 w 2907376"/>
                <a:gd name="connsiteY49" fmla="*/ 1033058 h 5491813"/>
                <a:gd name="connsiteX50" fmla="*/ 978911 w 2907376"/>
                <a:gd name="connsiteY50" fmla="*/ 563688 h 5491813"/>
                <a:gd name="connsiteX51" fmla="*/ 869869 w 2907376"/>
                <a:gd name="connsiteY51" fmla="*/ 460644 h 5491813"/>
                <a:gd name="connsiteX52" fmla="*/ 873344 w 2907376"/>
                <a:gd name="connsiteY52" fmla="*/ 429554 h 5491813"/>
                <a:gd name="connsiteX53" fmla="*/ 873344 w 2907376"/>
                <a:gd name="connsiteY53" fmla="*/ 411266 h 5491813"/>
                <a:gd name="connsiteX54" fmla="*/ 872703 w 2907376"/>
                <a:gd name="connsiteY54" fmla="*/ 402122 h 5491813"/>
                <a:gd name="connsiteX55" fmla="*/ 869594 w 2907376"/>
                <a:gd name="connsiteY55" fmla="*/ 383834 h 5491813"/>
                <a:gd name="connsiteX56" fmla="*/ 867034 w 2907376"/>
                <a:gd name="connsiteY56" fmla="*/ 374690 h 5491813"/>
                <a:gd name="connsiteX57" fmla="*/ 859445 w 2907376"/>
                <a:gd name="connsiteY57" fmla="*/ 358231 h 5491813"/>
                <a:gd name="connsiteX58" fmla="*/ 858805 w 2907376"/>
                <a:gd name="connsiteY58" fmla="*/ 357317 h 5491813"/>
                <a:gd name="connsiteX59" fmla="*/ 855056 w 2907376"/>
                <a:gd name="connsiteY59" fmla="*/ 351648 h 5491813"/>
                <a:gd name="connsiteX60" fmla="*/ 853318 w 2907376"/>
                <a:gd name="connsiteY60" fmla="*/ 349453 h 5491813"/>
                <a:gd name="connsiteX61" fmla="*/ 850209 w 2907376"/>
                <a:gd name="connsiteY61" fmla="*/ 345613 h 5491813"/>
                <a:gd name="connsiteX62" fmla="*/ 847923 w 2907376"/>
                <a:gd name="connsiteY62" fmla="*/ 343235 h 5491813"/>
                <a:gd name="connsiteX63" fmla="*/ 844814 w 2907376"/>
                <a:gd name="connsiteY63" fmla="*/ 340035 h 5491813"/>
                <a:gd name="connsiteX64" fmla="*/ 842254 w 2907376"/>
                <a:gd name="connsiteY64" fmla="*/ 337749 h 5491813"/>
                <a:gd name="connsiteX65" fmla="*/ 839054 w 2907376"/>
                <a:gd name="connsiteY65" fmla="*/ 334914 h 5491813"/>
                <a:gd name="connsiteX66" fmla="*/ 836127 w 2907376"/>
                <a:gd name="connsiteY66" fmla="*/ 332720 h 5491813"/>
                <a:gd name="connsiteX67" fmla="*/ 832836 w 2907376"/>
                <a:gd name="connsiteY67" fmla="*/ 330251 h 5491813"/>
                <a:gd name="connsiteX68" fmla="*/ 829635 w 2907376"/>
                <a:gd name="connsiteY68" fmla="*/ 328148 h 5491813"/>
                <a:gd name="connsiteX69" fmla="*/ 826343 w 2907376"/>
                <a:gd name="connsiteY69" fmla="*/ 326044 h 5491813"/>
                <a:gd name="connsiteX70" fmla="*/ 822869 w 2907376"/>
                <a:gd name="connsiteY70" fmla="*/ 324033 h 5491813"/>
                <a:gd name="connsiteX71" fmla="*/ 819485 w 2907376"/>
                <a:gd name="connsiteY71" fmla="*/ 322112 h 5491813"/>
                <a:gd name="connsiteX72" fmla="*/ 815828 w 2907376"/>
                <a:gd name="connsiteY72" fmla="*/ 320284 h 5491813"/>
                <a:gd name="connsiteX73" fmla="*/ 812444 w 2907376"/>
                <a:gd name="connsiteY73" fmla="*/ 318638 h 5491813"/>
                <a:gd name="connsiteX74" fmla="*/ 808421 w 2907376"/>
                <a:gd name="connsiteY74" fmla="*/ 316900 h 5491813"/>
                <a:gd name="connsiteX75" fmla="*/ 805129 w 2907376"/>
                <a:gd name="connsiteY75" fmla="*/ 315437 h 5491813"/>
                <a:gd name="connsiteX76" fmla="*/ 800740 w 2907376"/>
                <a:gd name="connsiteY76" fmla="*/ 313791 h 5491813"/>
                <a:gd name="connsiteX77" fmla="*/ 797631 w 2907376"/>
                <a:gd name="connsiteY77" fmla="*/ 312603 h 5491813"/>
                <a:gd name="connsiteX78" fmla="*/ 792876 w 2907376"/>
                <a:gd name="connsiteY78" fmla="*/ 310957 h 5491813"/>
                <a:gd name="connsiteX79" fmla="*/ 790042 w 2907376"/>
                <a:gd name="connsiteY79" fmla="*/ 310042 h 5491813"/>
                <a:gd name="connsiteX80" fmla="*/ 784830 w 2907376"/>
                <a:gd name="connsiteY80" fmla="*/ 308396 h 5491813"/>
                <a:gd name="connsiteX81" fmla="*/ 782361 w 2907376"/>
                <a:gd name="connsiteY81" fmla="*/ 307665 h 5491813"/>
                <a:gd name="connsiteX82" fmla="*/ 776691 w 2907376"/>
                <a:gd name="connsiteY82" fmla="*/ 306110 h 5491813"/>
                <a:gd name="connsiteX83" fmla="*/ 774497 w 2907376"/>
                <a:gd name="connsiteY83" fmla="*/ 305470 h 5491813"/>
                <a:gd name="connsiteX84" fmla="*/ 768553 w 2907376"/>
                <a:gd name="connsiteY84" fmla="*/ 304007 h 5491813"/>
                <a:gd name="connsiteX85" fmla="*/ 766816 w 2907376"/>
                <a:gd name="connsiteY85" fmla="*/ 303550 h 5491813"/>
                <a:gd name="connsiteX86" fmla="*/ 760232 w 2907376"/>
                <a:gd name="connsiteY86" fmla="*/ 302087 h 5491813"/>
                <a:gd name="connsiteX87" fmla="*/ 759135 w 2907376"/>
                <a:gd name="connsiteY87" fmla="*/ 302087 h 5491813"/>
                <a:gd name="connsiteX88" fmla="*/ 749442 w 2907376"/>
                <a:gd name="connsiteY88" fmla="*/ 299984 h 5491813"/>
                <a:gd name="connsiteX89" fmla="*/ 628559 w 2907376"/>
                <a:gd name="connsiteY89" fmla="*/ 278678 h 5491813"/>
                <a:gd name="connsiteX90" fmla="*/ 528615 w 2907376"/>
                <a:gd name="connsiteY90" fmla="*/ 276941 h 5491813"/>
                <a:gd name="connsiteX91" fmla="*/ 403525 w 2907376"/>
                <a:gd name="connsiteY91" fmla="*/ 336469 h 5491813"/>
                <a:gd name="connsiteX92" fmla="*/ 244968 w 2907376"/>
                <a:gd name="connsiteY92" fmla="*/ 377251 h 5491813"/>
                <a:gd name="connsiteX93" fmla="*/ 103602 w 2907376"/>
                <a:gd name="connsiteY93" fmla="*/ 454335 h 5491813"/>
                <a:gd name="connsiteX94" fmla="*/ 60442 w 2907376"/>
                <a:gd name="connsiteY94" fmla="*/ 571195 h 5491813"/>
                <a:gd name="connsiteX95" fmla="*/ 78273 w 2907376"/>
                <a:gd name="connsiteY95" fmla="*/ 1618274 h 5491813"/>
                <a:gd name="connsiteX96" fmla="*/ 0 w 2907376"/>
                <a:gd name="connsiteY96" fmla="*/ 2011466 h 5491813"/>
                <a:gd name="connsiteX97" fmla="*/ 224760 w 2907376"/>
                <a:gd name="connsiteY97" fmla="*/ 2005523 h 5491813"/>
                <a:gd name="connsiteX98" fmla="*/ 257404 w 2907376"/>
                <a:gd name="connsiteY98" fmla="*/ 2004243 h 5491813"/>
                <a:gd name="connsiteX99" fmla="*/ 290139 w 2907376"/>
                <a:gd name="connsiteY99" fmla="*/ 2001499 h 5491813"/>
                <a:gd name="connsiteX100" fmla="*/ 371612 w 2907376"/>
                <a:gd name="connsiteY100" fmla="*/ 1977085 h 5491813"/>
                <a:gd name="connsiteX101" fmla="*/ 403342 w 2907376"/>
                <a:gd name="connsiteY101" fmla="*/ 1952396 h 5491813"/>
                <a:gd name="connsiteX102" fmla="*/ 465064 w 2907376"/>
                <a:gd name="connsiteY102" fmla="*/ 1834896 h 5491813"/>
                <a:gd name="connsiteX103" fmla="*/ 479603 w 2907376"/>
                <a:gd name="connsiteY103" fmla="*/ 1791919 h 5491813"/>
                <a:gd name="connsiteX104" fmla="*/ 484724 w 2907376"/>
                <a:gd name="connsiteY104" fmla="*/ 1773631 h 5491813"/>
                <a:gd name="connsiteX105" fmla="*/ 485455 w 2907376"/>
                <a:gd name="connsiteY105" fmla="*/ 1770705 h 5491813"/>
                <a:gd name="connsiteX106" fmla="*/ 488015 w 2907376"/>
                <a:gd name="connsiteY106" fmla="*/ 1771894 h 5491813"/>
                <a:gd name="connsiteX107" fmla="*/ 518465 w 2907376"/>
                <a:gd name="connsiteY107" fmla="*/ 1822186 h 5491813"/>
                <a:gd name="connsiteX108" fmla="*/ 656814 w 2907376"/>
                <a:gd name="connsiteY108" fmla="*/ 1978457 h 5491813"/>
                <a:gd name="connsiteX109" fmla="*/ 978225 w 2907376"/>
                <a:gd name="connsiteY109" fmla="*/ 2237506 h 5491813"/>
                <a:gd name="connsiteX110" fmla="*/ 1096274 w 2907376"/>
                <a:gd name="connsiteY110" fmla="*/ 2310658 h 5491813"/>
                <a:gd name="connsiteX111" fmla="*/ 1147298 w 2907376"/>
                <a:gd name="connsiteY111" fmla="*/ 2354641 h 5491813"/>
                <a:gd name="connsiteX112" fmla="*/ 1189177 w 2907376"/>
                <a:gd name="connsiteY112" fmla="*/ 2360493 h 5491813"/>
                <a:gd name="connsiteX113" fmla="*/ 1224290 w 2907376"/>
                <a:gd name="connsiteY113" fmla="*/ 2410694 h 5491813"/>
                <a:gd name="connsiteX114" fmla="*/ 1272205 w 2907376"/>
                <a:gd name="connsiteY114" fmla="*/ 2440412 h 5491813"/>
                <a:gd name="connsiteX115" fmla="*/ 1308049 w 2907376"/>
                <a:gd name="connsiteY115" fmla="*/ 2535784 h 5491813"/>
                <a:gd name="connsiteX116" fmla="*/ 1331275 w 2907376"/>
                <a:gd name="connsiteY116" fmla="*/ 2556632 h 5491813"/>
                <a:gd name="connsiteX117" fmla="*/ 1336030 w 2907376"/>
                <a:gd name="connsiteY117" fmla="*/ 2581138 h 5491813"/>
                <a:gd name="connsiteX118" fmla="*/ 1370686 w 2907376"/>
                <a:gd name="connsiteY118" fmla="*/ 2640482 h 5491813"/>
                <a:gd name="connsiteX119" fmla="*/ 1367577 w 2907376"/>
                <a:gd name="connsiteY119" fmla="*/ 2749204 h 5491813"/>
                <a:gd name="connsiteX120" fmla="*/ 1350477 w 2907376"/>
                <a:gd name="connsiteY120" fmla="*/ 2840004 h 5491813"/>
                <a:gd name="connsiteX121" fmla="*/ 1357793 w 2907376"/>
                <a:gd name="connsiteY121" fmla="*/ 3109570 h 5491813"/>
                <a:gd name="connsiteX122" fmla="*/ 1410554 w 2907376"/>
                <a:gd name="connsiteY122" fmla="*/ 3247644 h 5491813"/>
                <a:gd name="connsiteX123" fmla="*/ 1444386 w 2907376"/>
                <a:gd name="connsiteY123" fmla="*/ 3282666 h 5491813"/>
                <a:gd name="connsiteX124" fmla="*/ 1496050 w 2907376"/>
                <a:gd name="connsiteY124" fmla="*/ 3361395 h 5491813"/>
                <a:gd name="connsiteX125" fmla="*/ 1552103 w 2907376"/>
                <a:gd name="connsiteY125" fmla="*/ 3540984 h 5491813"/>
                <a:gd name="connsiteX126" fmla="*/ 1578620 w 2907376"/>
                <a:gd name="connsiteY126" fmla="*/ 3631509 h 5491813"/>
                <a:gd name="connsiteX127" fmla="*/ 1598280 w 2907376"/>
                <a:gd name="connsiteY127" fmla="*/ 3773607 h 5491813"/>
                <a:gd name="connsiteX128" fmla="*/ 1626261 w 2907376"/>
                <a:gd name="connsiteY128" fmla="*/ 3831671 h 5491813"/>
                <a:gd name="connsiteX129" fmla="*/ 1612819 w 2907376"/>
                <a:gd name="connsiteY129" fmla="*/ 3923568 h 5491813"/>
                <a:gd name="connsiteX130" fmla="*/ 1659545 w 2907376"/>
                <a:gd name="connsiteY130" fmla="*/ 4136715 h 5491813"/>
                <a:gd name="connsiteX131" fmla="*/ 1656984 w 2907376"/>
                <a:gd name="connsiteY131" fmla="*/ 4149060 h 5491813"/>
                <a:gd name="connsiteX132" fmla="*/ 1642445 w 2907376"/>
                <a:gd name="connsiteY132" fmla="*/ 4155277 h 5491813"/>
                <a:gd name="connsiteX133" fmla="*/ 1627906 w 2907376"/>
                <a:gd name="connsiteY133" fmla="*/ 4182252 h 5491813"/>
                <a:gd name="connsiteX134" fmla="*/ 1606601 w 2907376"/>
                <a:gd name="connsiteY134" fmla="*/ 4200998 h 5491813"/>
                <a:gd name="connsiteX135" fmla="*/ 1150590 w 2907376"/>
                <a:gd name="connsiteY135" fmla="*/ 4435998 h 5491813"/>
                <a:gd name="connsiteX136" fmla="*/ 1082010 w 2907376"/>
                <a:gd name="connsiteY136" fmla="*/ 4472574 h 5491813"/>
                <a:gd name="connsiteX137" fmla="*/ 715244 w 2907376"/>
                <a:gd name="connsiteY137" fmla="*/ 4668530 h 5491813"/>
                <a:gd name="connsiteX138" fmla="*/ 700522 w 2907376"/>
                <a:gd name="connsiteY138" fmla="*/ 4692488 h 5491813"/>
                <a:gd name="connsiteX139" fmla="*/ 701436 w 2907376"/>
                <a:gd name="connsiteY139" fmla="*/ 4705746 h 5491813"/>
                <a:gd name="connsiteX140" fmla="*/ 633496 w 2907376"/>
                <a:gd name="connsiteY140" fmla="*/ 4723029 h 5491813"/>
                <a:gd name="connsiteX141" fmla="*/ 611917 w 2907376"/>
                <a:gd name="connsiteY141" fmla="*/ 4727326 h 5491813"/>
                <a:gd name="connsiteX142" fmla="*/ 615208 w 2907376"/>
                <a:gd name="connsiteY142" fmla="*/ 4718182 h 5491813"/>
                <a:gd name="connsiteX143" fmla="*/ 599024 w 2907376"/>
                <a:gd name="connsiteY143" fmla="*/ 4699894 h 5491813"/>
                <a:gd name="connsiteX144" fmla="*/ 572597 w 2907376"/>
                <a:gd name="connsiteY144" fmla="*/ 4703369 h 5491813"/>
                <a:gd name="connsiteX145" fmla="*/ 508589 w 2907376"/>
                <a:gd name="connsiteY145" fmla="*/ 4715164 h 5491813"/>
                <a:gd name="connsiteX146" fmla="*/ 431871 w 2907376"/>
                <a:gd name="connsiteY146" fmla="*/ 4724308 h 5491813"/>
                <a:gd name="connsiteX147" fmla="*/ 372435 w 2907376"/>
                <a:gd name="connsiteY147" fmla="*/ 4770028 h 5491813"/>
                <a:gd name="connsiteX148" fmla="*/ 365852 w 2907376"/>
                <a:gd name="connsiteY148" fmla="*/ 4813188 h 5491813"/>
                <a:gd name="connsiteX149" fmla="*/ 385785 w 2907376"/>
                <a:gd name="connsiteY149" fmla="*/ 4980889 h 5491813"/>
                <a:gd name="connsiteX150" fmla="*/ 392461 w 2907376"/>
                <a:gd name="connsiteY150" fmla="*/ 4991588 h 5491813"/>
                <a:gd name="connsiteX151" fmla="*/ 402702 w 2907376"/>
                <a:gd name="connsiteY151" fmla="*/ 4993051 h 5491813"/>
                <a:gd name="connsiteX152" fmla="*/ 408645 w 2907376"/>
                <a:gd name="connsiteY152" fmla="*/ 5000549 h 5491813"/>
                <a:gd name="connsiteX153" fmla="*/ 431688 w 2907376"/>
                <a:gd name="connsiteY153" fmla="*/ 5112471 h 5491813"/>
                <a:gd name="connsiteX154" fmla="*/ 454823 w 2907376"/>
                <a:gd name="connsiteY154" fmla="*/ 5281178 h 5491813"/>
                <a:gd name="connsiteX155" fmla="*/ 488381 w 2907376"/>
                <a:gd name="connsiteY155" fmla="*/ 5373350 h 5491813"/>
                <a:gd name="connsiteX156" fmla="*/ 584576 w 2907376"/>
                <a:gd name="connsiteY156" fmla="*/ 5417790 h 5491813"/>
                <a:gd name="connsiteX157" fmla="*/ 810616 w 2907376"/>
                <a:gd name="connsiteY157" fmla="*/ 5397033 h 5491813"/>
                <a:gd name="connsiteX158" fmla="*/ 848746 w 2907376"/>
                <a:gd name="connsiteY158" fmla="*/ 5379750 h 5491813"/>
                <a:gd name="connsiteX159" fmla="*/ 857890 w 2907376"/>
                <a:gd name="connsiteY159" fmla="*/ 5349301 h 5491813"/>
                <a:gd name="connsiteX160" fmla="*/ 790865 w 2907376"/>
                <a:gd name="connsiteY160" fmla="*/ 5264171 h 5491813"/>
                <a:gd name="connsiteX161" fmla="*/ 748436 w 2907376"/>
                <a:gd name="connsiteY161" fmla="*/ 5234818 h 5491813"/>
                <a:gd name="connsiteX162" fmla="*/ 739292 w 2907376"/>
                <a:gd name="connsiteY162" fmla="*/ 5214153 h 5491813"/>
                <a:gd name="connsiteX163" fmla="*/ 742036 w 2907376"/>
                <a:gd name="connsiteY163" fmla="*/ 5158648 h 5491813"/>
                <a:gd name="connsiteX164" fmla="*/ 733806 w 2907376"/>
                <a:gd name="connsiteY164" fmla="*/ 5158648 h 5491813"/>
                <a:gd name="connsiteX165" fmla="*/ 786476 w 2907376"/>
                <a:gd name="connsiteY165" fmla="*/ 5055047 h 5491813"/>
                <a:gd name="connsiteX166" fmla="*/ 852952 w 2907376"/>
                <a:gd name="connsiteY166" fmla="*/ 5007315 h 5491813"/>
                <a:gd name="connsiteX167" fmla="*/ 945398 w 2907376"/>
                <a:gd name="connsiteY167" fmla="*/ 5041240 h 5491813"/>
                <a:gd name="connsiteX168" fmla="*/ 1154796 w 2907376"/>
                <a:gd name="connsiteY168" fmla="*/ 4867504 h 5491813"/>
                <a:gd name="connsiteX169" fmla="*/ 1349106 w 2907376"/>
                <a:gd name="connsiteY169" fmla="*/ 4759056 h 5491813"/>
                <a:gd name="connsiteX170" fmla="*/ 1513698 w 2907376"/>
                <a:gd name="connsiteY170" fmla="*/ 4683984 h 5491813"/>
                <a:gd name="connsiteX171" fmla="*/ 1752631 w 2907376"/>
                <a:gd name="connsiteY171" fmla="*/ 4592544 h 5491813"/>
                <a:gd name="connsiteX172" fmla="*/ 1909359 w 2907376"/>
                <a:gd name="connsiteY172" fmla="*/ 4526067 h 5491813"/>
                <a:gd name="connsiteX173" fmla="*/ 2110527 w 2907376"/>
                <a:gd name="connsiteY173" fmla="*/ 4156558 h 5491813"/>
                <a:gd name="connsiteX174" fmla="*/ 2132198 w 2907376"/>
                <a:gd name="connsiteY174" fmla="*/ 3587801 h 5491813"/>
                <a:gd name="connsiteX175" fmla="*/ 2112630 w 2907376"/>
                <a:gd name="connsiteY175" fmla="*/ 3425495 h 5491813"/>
                <a:gd name="connsiteX176" fmla="*/ 2123511 w 2907376"/>
                <a:gd name="connsiteY176" fmla="*/ 3434639 h 5491813"/>
                <a:gd name="connsiteX177" fmla="*/ 2196663 w 2907376"/>
                <a:gd name="connsiteY177" fmla="*/ 3550585 h 5491813"/>
                <a:gd name="connsiteX178" fmla="*/ 2274113 w 2907376"/>
                <a:gd name="connsiteY178" fmla="*/ 3630321 h 5491813"/>
                <a:gd name="connsiteX179" fmla="*/ 2307763 w 2907376"/>
                <a:gd name="connsiteY179" fmla="*/ 3706581 h 5491813"/>
                <a:gd name="connsiteX180" fmla="*/ 2329343 w 2907376"/>
                <a:gd name="connsiteY180" fmla="*/ 3716914 h 5491813"/>
                <a:gd name="connsiteX181" fmla="*/ 2349368 w 2907376"/>
                <a:gd name="connsiteY181" fmla="*/ 3738585 h 5491813"/>
                <a:gd name="connsiteX182" fmla="*/ 2403683 w 2907376"/>
                <a:gd name="connsiteY182" fmla="*/ 3857457 h 5491813"/>
                <a:gd name="connsiteX183" fmla="*/ 2416028 w 2907376"/>
                <a:gd name="connsiteY183" fmla="*/ 3906927 h 5491813"/>
                <a:gd name="connsiteX184" fmla="*/ 2426269 w 2907376"/>
                <a:gd name="connsiteY184" fmla="*/ 3917350 h 5491813"/>
                <a:gd name="connsiteX185" fmla="*/ 2417857 w 2907376"/>
                <a:gd name="connsiteY185" fmla="*/ 3946337 h 5491813"/>
                <a:gd name="connsiteX186" fmla="*/ 2437699 w 2907376"/>
                <a:gd name="connsiteY186" fmla="*/ 3982913 h 5491813"/>
                <a:gd name="connsiteX187" fmla="*/ 2437699 w 2907376"/>
                <a:gd name="connsiteY187" fmla="*/ 4050670 h 5491813"/>
                <a:gd name="connsiteX188" fmla="*/ 2283623 w 2907376"/>
                <a:gd name="connsiteY188" fmla="*/ 4383420 h 5491813"/>
                <a:gd name="connsiteX189" fmla="*/ 2213763 w 2907376"/>
                <a:gd name="connsiteY189" fmla="*/ 4489765 h 5491813"/>
                <a:gd name="connsiteX190" fmla="*/ 2079071 w 2907376"/>
                <a:gd name="connsiteY190" fmla="*/ 4856348 h 5491813"/>
                <a:gd name="connsiteX191" fmla="*/ 2135307 w 2907376"/>
                <a:gd name="connsiteY191" fmla="*/ 4919076 h 5491813"/>
                <a:gd name="connsiteX192" fmla="*/ 2072671 w 2907376"/>
                <a:gd name="connsiteY192" fmla="*/ 5034747 h 5491813"/>
                <a:gd name="connsiteX193" fmla="*/ 2052005 w 2907376"/>
                <a:gd name="connsiteY193" fmla="*/ 5060625 h 5491813"/>
                <a:gd name="connsiteX194" fmla="*/ 2031614 w 2907376"/>
                <a:gd name="connsiteY194" fmla="*/ 5045263 h 5491813"/>
                <a:gd name="connsiteX195" fmla="*/ 2013326 w 2907376"/>
                <a:gd name="connsiteY195" fmla="*/ 5205283 h 5491813"/>
                <a:gd name="connsiteX196" fmla="*/ 2046976 w 2907376"/>
                <a:gd name="connsiteY196" fmla="*/ 5301752 h 5491813"/>
                <a:gd name="connsiteX197" fmla="*/ 2084375 w 2907376"/>
                <a:gd name="connsiteY197" fmla="*/ 5317206 h 5491813"/>
                <a:gd name="connsiteX198" fmla="*/ 2147103 w 2907376"/>
                <a:gd name="connsiteY198" fmla="*/ 5335494 h 5491813"/>
                <a:gd name="connsiteX199" fmla="*/ 2181759 w 2907376"/>
                <a:gd name="connsiteY199" fmla="*/ 5338877 h 5491813"/>
                <a:gd name="connsiteX200" fmla="*/ 2203338 w 2907376"/>
                <a:gd name="connsiteY200" fmla="*/ 5330739 h 5491813"/>
                <a:gd name="connsiteX201" fmla="*/ 2227661 w 2907376"/>
                <a:gd name="connsiteY201" fmla="*/ 5333939 h 5491813"/>
                <a:gd name="connsiteX202" fmla="*/ 2281885 w 2907376"/>
                <a:gd name="connsiteY202" fmla="*/ 5349758 h 5491813"/>
                <a:gd name="connsiteX203" fmla="*/ 2335469 w 2907376"/>
                <a:gd name="connsiteY203" fmla="*/ 5368686 h 5491813"/>
                <a:gd name="connsiteX204" fmla="*/ 2380366 w 2907376"/>
                <a:gd name="connsiteY204" fmla="*/ 5393924 h 5491813"/>
                <a:gd name="connsiteX205" fmla="*/ 2458730 w 2907376"/>
                <a:gd name="connsiteY205" fmla="*/ 5426110 h 5491813"/>
                <a:gd name="connsiteX206" fmla="*/ 2552182 w 2907376"/>
                <a:gd name="connsiteY206" fmla="*/ 5458298 h 5491813"/>
                <a:gd name="connsiteX207" fmla="*/ 2633198 w 2907376"/>
                <a:gd name="connsiteY207" fmla="*/ 5479329 h 5491813"/>
                <a:gd name="connsiteX208" fmla="*/ 2690805 w 2907376"/>
                <a:gd name="connsiteY208" fmla="*/ 5482620 h 5491813"/>
                <a:gd name="connsiteX209" fmla="*/ 2733782 w 2907376"/>
                <a:gd name="connsiteY209" fmla="*/ 5491764 h 5491813"/>
                <a:gd name="connsiteX210" fmla="*/ 2801447 w 2907376"/>
                <a:gd name="connsiteY210" fmla="*/ 5471648 h 5491813"/>
                <a:gd name="connsiteX211" fmla="*/ 2821016 w 2907376"/>
                <a:gd name="connsiteY211" fmla="*/ 5454000 h 5491813"/>
                <a:gd name="connsiteX212" fmla="*/ 2809586 w 2907376"/>
                <a:gd name="connsiteY212" fmla="*/ 5382768 h 5491813"/>
                <a:gd name="connsiteX213" fmla="*/ 2712934 w 2907376"/>
                <a:gd name="connsiteY213" fmla="*/ 5282184 h 5491813"/>
                <a:gd name="connsiteX214" fmla="*/ 2661361 w 2907376"/>
                <a:gd name="connsiteY214" fmla="*/ 5257861 h 5491813"/>
                <a:gd name="connsiteX215" fmla="*/ 2530054 w 2907376"/>
                <a:gd name="connsiteY215" fmla="*/ 5167244 h 5491813"/>
                <a:gd name="connsiteX216" fmla="*/ 2490643 w 2907376"/>
                <a:gd name="connsiteY216" fmla="*/ 5169896 h 5491813"/>
                <a:gd name="connsiteX217" fmla="*/ 2390059 w 2907376"/>
                <a:gd name="connsiteY217" fmla="*/ 5080559 h 5491813"/>
                <a:gd name="connsiteX218" fmla="*/ 2371771 w 2907376"/>
                <a:gd name="connsiteY218" fmla="*/ 5018837 h 5491813"/>
                <a:gd name="connsiteX219" fmla="*/ 2436785 w 2907376"/>
                <a:gd name="connsiteY219" fmla="*/ 5031547 h 5491813"/>
                <a:gd name="connsiteX220" fmla="*/ 2580803 w 2907376"/>
                <a:gd name="connsiteY220" fmla="*/ 4628937 h 5491813"/>
                <a:gd name="connsiteX221" fmla="*/ 1702339 w 2907376"/>
                <a:gd name="connsiteY221" fmla="*/ 729112 h 5491813"/>
                <a:gd name="connsiteX222" fmla="*/ 1696304 w 2907376"/>
                <a:gd name="connsiteY222" fmla="*/ 759927 h 5491813"/>
                <a:gd name="connsiteX223" fmla="*/ 1592062 w 2907376"/>
                <a:gd name="connsiteY223" fmla="*/ 1005901 h 5491813"/>
                <a:gd name="connsiteX224" fmla="*/ 1524579 w 2907376"/>
                <a:gd name="connsiteY224" fmla="*/ 1050432 h 5491813"/>
                <a:gd name="connsiteX225" fmla="*/ 1517904 w 2907376"/>
                <a:gd name="connsiteY225" fmla="*/ 1053724 h 5491813"/>
                <a:gd name="connsiteX226" fmla="*/ 1702339 w 2907376"/>
                <a:gd name="connsiteY226" fmla="*/ 729112 h 549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2907376" h="5491813">
                  <a:moveTo>
                    <a:pt x="2580803" y="4628937"/>
                  </a:moveTo>
                  <a:cubicBezTo>
                    <a:pt x="2608235" y="4579650"/>
                    <a:pt x="2641062" y="4533199"/>
                    <a:pt x="2667579" y="4483273"/>
                  </a:cubicBezTo>
                  <a:cubicBezTo>
                    <a:pt x="2691811" y="4437553"/>
                    <a:pt x="2710739" y="4389090"/>
                    <a:pt x="2732593" y="4342089"/>
                  </a:cubicBezTo>
                  <a:cubicBezTo>
                    <a:pt x="2769992" y="4261622"/>
                    <a:pt x="2816078" y="4185544"/>
                    <a:pt x="2858049" y="4107271"/>
                  </a:cubicBezTo>
                  <a:cubicBezTo>
                    <a:pt x="2885481" y="4055974"/>
                    <a:pt x="2911998" y="4000104"/>
                    <a:pt x="2906695" y="3942131"/>
                  </a:cubicBezTo>
                  <a:cubicBezTo>
                    <a:pt x="2901666" y="3887267"/>
                    <a:pt x="2869479" y="3839718"/>
                    <a:pt x="2857043" y="3786683"/>
                  </a:cubicBezTo>
                  <a:cubicBezTo>
                    <a:pt x="2806385" y="3568964"/>
                    <a:pt x="2684496" y="3369076"/>
                    <a:pt x="2610155" y="3158490"/>
                  </a:cubicBezTo>
                  <a:cubicBezTo>
                    <a:pt x="2591135" y="3105089"/>
                    <a:pt x="2572665" y="3051322"/>
                    <a:pt x="2548890" y="2999750"/>
                  </a:cubicBezTo>
                  <a:cubicBezTo>
                    <a:pt x="2503170" y="2900538"/>
                    <a:pt x="2439162" y="2811384"/>
                    <a:pt x="2375154" y="2722961"/>
                  </a:cubicBezTo>
                  <a:cubicBezTo>
                    <a:pt x="2352093" y="2689183"/>
                    <a:pt x="2326408" y="2657261"/>
                    <a:pt x="2298345" y="2627498"/>
                  </a:cubicBezTo>
                  <a:cubicBezTo>
                    <a:pt x="2275393" y="2604546"/>
                    <a:pt x="2249607" y="2584338"/>
                    <a:pt x="2228759" y="2559467"/>
                  </a:cubicBezTo>
                  <a:cubicBezTo>
                    <a:pt x="2185782" y="2508260"/>
                    <a:pt x="2165665" y="2434560"/>
                    <a:pt x="2111898" y="2394875"/>
                  </a:cubicBezTo>
                  <a:cubicBezTo>
                    <a:pt x="2110984" y="2397252"/>
                    <a:pt x="2109978" y="2399538"/>
                    <a:pt x="2108972" y="2401915"/>
                  </a:cubicBezTo>
                  <a:cubicBezTo>
                    <a:pt x="2070476" y="2303617"/>
                    <a:pt x="1941363" y="2238786"/>
                    <a:pt x="1866473" y="2157313"/>
                  </a:cubicBezTo>
                  <a:cubicBezTo>
                    <a:pt x="1822875" y="2107561"/>
                    <a:pt x="1782760" y="2054855"/>
                    <a:pt x="1746413" y="1999579"/>
                  </a:cubicBezTo>
                  <a:lnTo>
                    <a:pt x="1583375" y="1763939"/>
                  </a:lnTo>
                  <a:cubicBezTo>
                    <a:pt x="1555303" y="1723339"/>
                    <a:pt x="1526682" y="1681643"/>
                    <a:pt x="1515344" y="1633271"/>
                  </a:cubicBezTo>
                  <a:cubicBezTo>
                    <a:pt x="1501445" y="1574932"/>
                    <a:pt x="1514338" y="1512753"/>
                    <a:pt x="1500622" y="1454414"/>
                  </a:cubicBezTo>
                  <a:cubicBezTo>
                    <a:pt x="1491853" y="1419292"/>
                    <a:pt x="1474763" y="1386803"/>
                    <a:pt x="1450787" y="1359682"/>
                  </a:cubicBezTo>
                  <a:cubicBezTo>
                    <a:pt x="1452342" y="1359225"/>
                    <a:pt x="1453988" y="1358585"/>
                    <a:pt x="1455633" y="1358219"/>
                  </a:cubicBezTo>
                  <a:cubicBezTo>
                    <a:pt x="1486723" y="1349898"/>
                    <a:pt x="1519641" y="1348435"/>
                    <a:pt x="1550457" y="1341029"/>
                  </a:cubicBezTo>
                  <a:cubicBezTo>
                    <a:pt x="1617665" y="1325027"/>
                    <a:pt x="1676095" y="1282050"/>
                    <a:pt x="1743029" y="1264859"/>
                  </a:cubicBezTo>
                  <a:cubicBezTo>
                    <a:pt x="1777228" y="1255715"/>
                    <a:pt x="1813713" y="1253886"/>
                    <a:pt x="1844711" y="1237427"/>
                  </a:cubicBezTo>
                  <a:cubicBezTo>
                    <a:pt x="1875617" y="1218938"/>
                    <a:pt x="1891400" y="1182883"/>
                    <a:pt x="1884030" y="1147633"/>
                  </a:cubicBezTo>
                  <a:cubicBezTo>
                    <a:pt x="1862359" y="1032876"/>
                    <a:pt x="1922892" y="916564"/>
                    <a:pt x="1912651" y="800161"/>
                  </a:cubicBezTo>
                  <a:cubicBezTo>
                    <a:pt x="1909907" y="767974"/>
                    <a:pt x="1901678" y="736610"/>
                    <a:pt x="1896374" y="704698"/>
                  </a:cubicBezTo>
                  <a:cubicBezTo>
                    <a:pt x="1884030" y="630631"/>
                    <a:pt x="1886316" y="554736"/>
                    <a:pt x="1890705" y="479572"/>
                  </a:cubicBezTo>
                  <a:cubicBezTo>
                    <a:pt x="1911572" y="445703"/>
                    <a:pt x="1936608" y="414576"/>
                    <a:pt x="1965229" y="386944"/>
                  </a:cubicBezTo>
                  <a:cubicBezTo>
                    <a:pt x="2006377" y="347258"/>
                    <a:pt x="2055480" y="313791"/>
                    <a:pt x="2084101" y="264140"/>
                  </a:cubicBezTo>
                  <a:cubicBezTo>
                    <a:pt x="2109064" y="220157"/>
                    <a:pt x="2115099" y="167030"/>
                    <a:pt x="2108789" y="116738"/>
                  </a:cubicBezTo>
                  <a:cubicBezTo>
                    <a:pt x="2104309" y="80162"/>
                    <a:pt x="2091873" y="41666"/>
                    <a:pt x="2063069" y="19446"/>
                  </a:cubicBezTo>
                  <a:cubicBezTo>
                    <a:pt x="2034266" y="-2774"/>
                    <a:pt x="1992935" y="-4420"/>
                    <a:pt x="1958096" y="7193"/>
                  </a:cubicBezTo>
                  <a:cubicBezTo>
                    <a:pt x="1953250" y="8748"/>
                    <a:pt x="1948495" y="10668"/>
                    <a:pt x="1943832" y="12680"/>
                  </a:cubicBezTo>
                  <a:cubicBezTo>
                    <a:pt x="1914406" y="-2052"/>
                    <a:pt x="1880217" y="-4036"/>
                    <a:pt x="1849283" y="7193"/>
                  </a:cubicBezTo>
                  <a:cubicBezTo>
                    <a:pt x="1814535" y="18714"/>
                    <a:pt x="1784726" y="41666"/>
                    <a:pt x="1756745" y="65532"/>
                  </a:cubicBezTo>
                  <a:cubicBezTo>
                    <a:pt x="1740158" y="78535"/>
                    <a:pt x="1725610" y="93942"/>
                    <a:pt x="1713586" y="111252"/>
                  </a:cubicBezTo>
                  <a:cubicBezTo>
                    <a:pt x="1695938" y="138684"/>
                    <a:pt x="1690817" y="172517"/>
                    <a:pt x="1684142" y="204795"/>
                  </a:cubicBezTo>
                  <a:cubicBezTo>
                    <a:pt x="1669951" y="267102"/>
                    <a:pt x="1649258" y="327754"/>
                    <a:pt x="1622420" y="385755"/>
                  </a:cubicBezTo>
                  <a:cubicBezTo>
                    <a:pt x="1617482" y="395996"/>
                    <a:pt x="1604132" y="414376"/>
                    <a:pt x="1593342" y="431932"/>
                  </a:cubicBezTo>
                  <a:lnTo>
                    <a:pt x="1573774" y="427909"/>
                  </a:lnTo>
                  <a:cubicBezTo>
                    <a:pt x="1565270" y="509382"/>
                    <a:pt x="1497056" y="569183"/>
                    <a:pt x="1455542" y="639592"/>
                  </a:cubicBezTo>
                  <a:cubicBezTo>
                    <a:pt x="1435334" y="673791"/>
                    <a:pt x="1421161" y="711190"/>
                    <a:pt x="1402964" y="746577"/>
                  </a:cubicBezTo>
                  <a:cubicBezTo>
                    <a:pt x="1382198" y="785101"/>
                    <a:pt x="1359018" y="822271"/>
                    <a:pt x="1333561" y="857860"/>
                  </a:cubicBezTo>
                  <a:cubicBezTo>
                    <a:pt x="1308872" y="894436"/>
                    <a:pt x="1284156" y="930673"/>
                    <a:pt x="1259403" y="966582"/>
                  </a:cubicBezTo>
                  <a:cubicBezTo>
                    <a:pt x="1228387" y="1013737"/>
                    <a:pt x="1194810" y="1059165"/>
                    <a:pt x="1158819" y="1102644"/>
                  </a:cubicBezTo>
                  <a:cubicBezTo>
                    <a:pt x="1125261" y="1099901"/>
                    <a:pt x="1091702" y="1097432"/>
                    <a:pt x="1058235" y="1096884"/>
                  </a:cubicBezTo>
                  <a:cubicBezTo>
                    <a:pt x="1002064" y="1096079"/>
                    <a:pt x="945956" y="1101072"/>
                    <a:pt x="890809" y="1111788"/>
                  </a:cubicBezTo>
                  <a:cubicBezTo>
                    <a:pt x="887590" y="1092394"/>
                    <a:pt x="885606" y="1072817"/>
                    <a:pt x="884865" y="1053175"/>
                  </a:cubicBezTo>
                  <a:cubicBezTo>
                    <a:pt x="884865" y="1051987"/>
                    <a:pt x="884865" y="1050798"/>
                    <a:pt x="884865" y="1049609"/>
                  </a:cubicBezTo>
                  <a:cubicBezTo>
                    <a:pt x="884865" y="1044854"/>
                    <a:pt x="885414" y="1039185"/>
                    <a:pt x="886054" y="1033058"/>
                  </a:cubicBezTo>
                  <a:cubicBezTo>
                    <a:pt x="1041310" y="929082"/>
                    <a:pt x="1082878" y="718944"/>
                    <a:pt x="978911" y="563688"/>
                  </a:cubicBezTo>
                  <a:cubicBezTo>
                    <a:pt x="950729" y="521616"/>
                    <a:pt x="913467" y="486403"/>
                    <a:pt x="869869" y="460644"/>
                  </a:cubicBezTo>
                  <a:cubicBezTo>
                    <a:pt x="871688" y="450366"/>
                    <a:pt x="872850" y="439979"/>
                    <a:pt x="873344" y="429554"/>
                  </a:cubicBezTo>
                  <a:cubicBezTo>
                    <a:pt x="873344" y="423428"/>
                    <a:pt x="873344" y="417210"/>
                    <a:pt x="873344" y="411266"/>
                  </a:cubicBezTo>
                  <a:cubicBezTo>
                    <a:pt x="873344" y="408157"/>
                    <a:pt x="873344" y="405049"/>
                    <a:pt x="872703" y="402122"/>
                  </a:cubicBezTo>
                  <a:cubicBezTo>
                    <a:pt x="872137" y="395959"/>
                    <a:pt x="871094" y="389842"/>
                    <a:pt x="869594" y="383834"/>
                  </a:cubicBezTo>
                  <a:cubicBezTo>
                    <a:pt x="868863" y="380908"/>
                    <a:pt x="868040" y="377982"/>
                    <a:pt x="867034" y="374690"/>
                  </a:cubicBezTo>
                  <a:cubicBezTo>
                    <a:pt x="865086" y="368957"/>
                    <a:pt x="862544" y="363434"/>
                    <a:pt x="859445" y="358231"/>
                  </a:cubicBezTo>
                  <a:cubicBezTo>
                    <a:pt x="859253" y="357911"/>
                    <a:pt x="859042" y="357610"/>
                    <a:pt x="858805" y="357317"/>
                  </a:cubicBezTo>
                  <a:cubicBezTo>
                    <a:pt x="857616" y="355397"/>
                    <a:pt x="856427" y="353476"/>
                    <a:pt x="855056" y="351648"/>
                  </a:cubicBezTo>
                  <a:cubicBezTo>
                    <a:pt x="853684" y="349819"/>
                    <a:pt x="853867" y="350185"/>
                    <a:pt x="853318" y="349453"/>
                  </a:cubicBezTo>
                  <a:cubicBezTo>
                    <a:pt x="852358" y="348118"/>
                    <a:pt x="851316" y="346829"/>
                    <a:pt x="850209" y="345613"/>
                  </a:cubicBezTo>
                  <a:lnTo>
                    <a:pt x="847923" y="343235"/>
                  </a:lnTo>
                  <a:cubicBezTo>
                    <a:pt x="846917" y="342138"/>
                    <a:pt x="845912" y="341041"/>
                    <a:pt x="844814" y="340035"/>
                  </a:cubicBezTo>
                  <a:lnTo>
                    <a:pt x="842254" y="337749"/>
                  </a:lnTo>
                  <a:lnTo>
                    <a:pt x="839054" y="334914"/>
                  </a:lnTo>
                  <a:lnTo>
                    <a:pt x="836127" y="332720"/>
                  </a:lnTo>
                  <a:lnTo>
                    <a:pt x="832836" y="330251"/>
                  </a:lnTo>
                  <a:lnTo>
                    <a:pt x="829635" y="328148"/>
                  </a:lnTo>
                  <a:lnTo>
                    <a:pt x="826343" y="326044"/>
                  </a:lnTo>
                  <a:cubicBezTo>
                    <a:pt x="825246" y="325313"/>
                    <a:pt x="824057" y="324673"/>
                    <a:pt x="822869" y="324033"/>
                  </a:cubicBezTo>
                  <a:lnTo>
                    <a:pt x="819485" y="322112"/>
                  </a:lnTo>
                  <a:lnTo>
                    <a:pt x="815828" y="320284"/>
                  </a:lnTo>
                  <a:lnTo>
                    <a:pt x="812444" y="318638"/>
                  </a:lnTo>
                  <a:lnTo>
                    <a:pt x="808421" y="316900"/>
                  </a:lnTo>
                  <a:lnTo>
                    <a:pt x="805129" y="315437"/>
                  </a:lnTo>
                  <a:lnTo>
                    <a:pt x="800740" y="313791"/>
                  </a:lnTo>
                  <a:lnTo>
                    <a:pt x="797631" y="312603"/>
                  </a:lnTo>
                  <a:lnTo>
                    <a:pt x="792876" y="310957"/>
                  </a:lnTo>
                  <a:lnTo>
                    <a:pt x="790042" y="310042"/>
                  </a:lnTo>
                  <a:lnTo>
                    <a:pt x="784830" y="308396"/>
                  </a:lnTo>
                  <a:lnTo>
                    <a:pt x="782361" y="307665"/>
                  </a:lnTo>
                  <a:lnTo>
                    <a:pt x="776691" y="306110"/>
                  </a:lnTo>
                  <a:lnTo>
                    <a:pt x="774497" y="305470"/>
                  </a:lnTo>
                  <a:lnTo>
                    <a:pt x="768553" y="304007"/>
                  </a:lnTo>
                  <a:lnTo>
                    <a:pt x="766816" y="303550"/>
                  </a:lnTo>
                  <a:lnTo>
                    <a:pt x="760232" y="302087"/>
                  </a:lnTo>
                  <a:lnTo>
                    <a:pt x="759135" y="302087"/>
                  </a:lnTo>
                  <a:lnTo>
                    <a:pt x="749442" y="299984"/>
                  </a:lnTo>
                  <a:cubicBezTo>
                    <a:pt x="709392" y="291754"/>
                    <a:pt x="669094" y="284650"/>
                    <a:pt x="628559" y="278678"/>
                  </a:cubicBezTo>
                  <a:cubicBezTo>
                    <a:pt x="595366" y="273741"/>
                    <a:pt x="561350" y="269534"/>
                    <a:pt x="528615" y="276941"/>
                  </a:cubicBezTo>
                  <a:cubicBezTo>
                    <a:pt x="483443" y="287000"/>
                    <a:pt x="445770" y="317540"/>
                    <a:pt x="403525" y="336469"/>
                  </a:cubicBezTo>
                  <a:cubicBezTo>
                    <a:pt x="353599" y="358963"/>
                    <a:pt x="298186" y="364906"/>
                    <a:pt x="244968" y="377251"/>
                  </a:cubicBezTo>
                  <a:cubicBezTo>
                    <a:pt x="191750" y="389595"/>
                    <a:pt x="136977" y="410718"/>
                    <a:pt x="103602" y="454335"/>
                  </a:cubicBezTo>
                  <a:cubicBezTo>
                    <a:pt x="78181" y="487619"/>
                    <a:pt x="68031" y="529956"/>
                    <a:pt x="60442" y="571195"/>
                  </a:cubicBezTo>
                  <a:cubicBezTo>
                    <a:pt x="-2835" y="915375"/>
                    <a:pt x="65380" y="1268425"/>
                    <a:pt x="78273" y="1618274"/>
                  </a:cubicBezTo>
                  <a:cubicBezTo>
                    <a:pt x="83302" y="1754429"/>
                    <a:pt x="77175" y="1900001"/>
                    <a:pt x="0" y="2011466"/>
                  </a:cubicBezTo>
                  <a:lnTo>
                    <a:pt x="224760" y="2005523"/>
                  </a:lnTo>
                  <a:cubicBezTo>
                    <a:pt x="235550" y="2005523"/>
                    <a:pt x="246431" y="2004883"/>
                    <a:pt x="257404" y="2004243"/>
                  </a:cubicBezTo>
                  <a:cubicBezTo>
                    <a:pt x="268376" y="2003603"/>
                    <a:pt x="279349" y="2002780"/>
                    <a:pt x="290139" y="2001499"/>
                  </a:cubicBezTo>
                  <a:cubicBezTo>
                    <a:pt x="318641" y="1998829"/>
                    <a:pt x="346338" y="1990527"/>
                    <a:pt x="371612" y="1977085"/>
                  </a:cubicBezTo>
                  <a:cubicBezTo>
                    <a:pt x="383317" y="1970419"/>
                    <a:pt x="394006" y="1962107"/>
                    <a:pt x="403342" y="1952396"/>
                  </a:cubicBezTo>
                  <a:cubicBezTo>
                    <a:pt x="433883" y="1920941"/>
                    <a:pt x="450159" y="1876958"/>
                    <a:pt x="465064" y="1834896"/>
                  </a:cubicBezTo>
                  <a:cubicBezTo>
                    <a:pt x="470093" y="1820723"/>
                    <a:pt x="475122" y="1806367"/>
                    <a:pt x="479603" y="1791919"/>
                  </a:cubicBezTo>
                  <a:cubicBezTo>
                    <a:pt x="481432" y="1785884"/>
                    <a:pt x="483169" y="1779849"/>
                    <a:pt x="484724" y="1773631"/>
                  </a:cubicBezTo>
                  <a:lnTo>
                    <a:pt x="485455" y="1770705"/>
                  </a:lnTo>
                  <a:lnTo>
                    <a:pt x="488015" y="1771894"/>
                  </a:lnTo>
                  <a:cubicBezTo>
                    <a:pt x="497159" y="1789085"/>
                    <a:pt x="507492" y="1805909"/>
                    <a:pt x="518465" y="1822186"/>
                  </a:cubicBezTo>
                  <a:cubicBezTo>
                    <a:pt x="557693" y="1879976"/>
                    <a:pt x="607436" y="1929353"/>
                    <a:pt x="656814" y="1978457"/>
                  </a:cubicBezTo>
                  <a:cubicBezTo>
                    <a:pt x="754929" y="2075840"/>
                    <a:pt x="855238" y="2174961"/>
                    <a:pt x="978225" y="2237506"/>
                  </a:cubicBezTo>
                  <a:cubicBezTo>
                    <a:pt x="1019739" y="2258446"/>
                    <a:pt x="1064636" y="2276094"/>
                    <a:pt x="1096274" y="2310658"/>
                  </a:cubicBezTo>
                  <a:cubicBezTo>
                    <a:pt x="1111819" y="2327392"/>
                    <a:pt x="1125261" y="2348880"/>
                    <a:pt x="1147298" y="2354641"/>
                  </a:cubicBezTo>
                  <a:cubicBezTo>
                    <a:pt x="1161014" y="2358207"/>
                    <a:pt x="1176101" y="2354641"/>
                    <a:pt x="1189177" y="2360493"/>
                  </a:cubicBezTo>
                  <a:cubicBezTo>
                    <a:pt x="1208380" y="2368540"/>
                    <a:pt x="1215421" y="2391674"/>
                    <a:pt x="1224290" y="2410694"/>
                  </a:cubicBezTo>
                  <a:cubicBezTo>
                    <a:pt x="1233160" y="2429713"/>
                    <a:pt x="1253185" y="2449098"/>
                    <a:pt x="1272205" y="2440412"/>
                  </a:cubicBezTo>
                  <a:cubicBezTo>
                    <a:pt x="1264935" y="2476439"/>
                    <a:pt x="1278843" y="2513463"/>
                    <a:pt x="1308049" y="2535784"/>
                  </a:cubicBezTo>
                  <a:cubicBezTo>
                    <a:pt x="1317257" y="2540895"/>
                    <a:pt x="1325203" y="2548027"/>
                    <a:pt x="1331275" y="2556632"/>
                  </a:cubicBezTo>
                  <a:cubicBezTo>
                    <a:pt x="1334201" y="2564478"/>
                    <a:pt x="1335810" y="2572762"/>
                    <a:pt x="1336030" y="2581138"/>
                  </a:cubicBezTo>
                  <a:cubicBezTo>
                    <a:pt x="1339935" y="2604491"/>
                    <a:pt x="1352270" y="2625605"/>
                    <a:pt x="1370686" y="2640482"/>
                  </a:cubicBezTo>
                  <a:cubicBezTo>
                    <a:pt x="1352855" y="2670018"/>
                    <a:pt x="1367120" y="2712354"/>
                    <a:pt x="1367577" y="2749204"/>
                  </a:cubicBezTo>
                  <a:cubicBezTo>
                    <a:pt x="1367577" y="2780111"/>
                    <a:pt x="1357427" y="2809921"/>
                    <a:pt x="1350477" y="2840004"/>
                  </a:cubicBezTo>
                  <a:cubicBezTo>
                    <a:pt x="1330269" y="2928244"/>
                    <a:pt x="1341333" y="3020598"/>
                    <a:pt x="1357793" y="3109570"/>
                  </a:cubicBezTo>
                  <a:cubicBezTo>
                    <a:pt x="1366937" y="3158673"/>
                    <a:pt x="1378550" y="3209514"/>
                    <a:pt x="1410554" y="3247644"/>
                  </a:cubicBezTo>
                  <a:cubicBezTo>
                    <a:pt x="1420978" y="3259989"/>
                    <a:pt x="1433414" y="3270687"/>
                    <a:pt x="1444386" y="3282666"/>
                  </a:cubicBezTo>
                  <a:cubicBezTo>
                    <a:pt x="1465335" y="3306266"/>
                    <a:pt x="1482736" y="3332784"/>
                    <a:pt x="1496050" y="3361395"/>
                  </a:cubicBezTo>
                  <a:cubicBezTo>
                    <a:pt x="1523802" y="3418042"/>
                    <a:pt x="1542703" y="3478612"/>
                    <a:pt x="1552103" y="3540984"/>
                  </a:cubicBezTo>
                  <a:cubicBezTo>
                    <a:pt x="1556519" y="3572283"/>
                    <a:pt x="1565453" y="3602779"/>
                    <a:pt x="1578620" y="3631509"/>
                  </a:cubicBezTo>
                  <a:cubicBezTo>
                    <a:pt x="1598646" y="3675217"/>
                    <a:pt x="1580358" y="3728984"/>
                    <a:pt x="1598280" y="3773607"/>
                  </a:cubicBezTo>
                  <a:cubicBezTo>
                    <a:pt x="1606418" y="3793632"/>
                    <a:pt x="1621414" y="3810732"/>
                    <a:pt x="1626261" y="3831671"/>
                  </a:cubicBezTo>
                  <a:cubicBezTo>
                    <a:pt x="1633119" y="3862121"/>
                    <a:pt x="1617117" y="3892570"/>
                    <a:pt x="1612819" y="3923568"/>
                  </a:cubicBezTo>
                  <a:cubicBezTo>
                    <a:pt x="1602395" y="3996172"/>
                    <a:pt x="1654790" y="4063563"/>
                    <a:pt x="1659545" y="4136715"/>
                  </a:cubicBezTo>
                  <a:cubicBezTo>
                    <a:pt x="1660322" y="4141004"/>
                    <a:pt x="1659408" y="4145429"/>
                    <a:pt x="1656984" y="4149060"/>
                  </a:cubicBezTo>
                  <a:cubicBezTo>
                    <a:pt x="1653418" y="4153083"/>
                    <a:pt x="1647292" y="4152991"/>
                    <a:pt x="1642445" y="4155277"/>
                  </a:cubicBezTo>
                  <a:cubicBezTo>
                    <a:pt x="1633301" y="4159666"/>
                    <a:pt x="1630833" y="4172011"/>
                    <a:pt x="1627906" y="4182252"/>
                  </a:cubicBezTo>
                  <a:cubicBezTo>
                    <a:pt x="1624980" y="4192494"/>
                    <a:pt x="1616751" y="4204107"/>
                    <a:pt x="1606601" y="4200998"/>
                  </a:cubicBezTo>
                  <a:cubicBezTo>
                    <a:pt x="1456365" y="4281373"/>
                    <a:pt x="1300826" y="4355622"/>
                    <a:pt x="1150590" y="4435998"/>
                  </a:cubicBezTo>
                  <a:lnTo>
                    <a:pt x="1082010" y="4472574"/>
                  </a:lnTo>
                  <a:lnTo>
                    <a:pt x="715244" y="4668530"/>
                  </a:lnTo>
                  <a:cubicBezTo>
                    <a:pt x="706155" y="4673038"/>
                    <a:pt x="700440" y="4682347"/>
                    <a:pt x="700522" y="4692488"/>
                  </a:cubicBezTo>
                  <a:cubicBezTo>
                    <a:pt x="700522" y="4696876"/>
                    <a:pt x="701071" y="4701632"/>
                    <a:pt x="701436" y="4705746"/>
                  </a:cubicBezTo>
                  <a:cubicBezTo>
                    <a:pt x="675742" y="4712147"/>
                    <a:pt x="651053" y="4719828"/>
                    <a:pt x="633496" y="4723029"/>
                  </a:cubicBezTo>
                  <a:cubicBezTo>
                    <a:pt x="626273" y="4724400"/>
                    <a:pt x="619049" y="4725772"/>
                    <a:pt x="611917" y="4727326"/>
                  </a:cubicBezTo>
                  <a:cubicBezTo>
                    <a:pt x="613654" y="4724546"/>
                    <a:pt x="614769" y="4721428"/>
                    <a:pt x="615208" y="4718182"/>
                  </a:cubicBezTo>
                  <a:cubicBezTo>
                    <a:pt x="615273" y="4708846"/>
                    <a:pt x="608296" y="4700964"/>
                    <a:pt x="599024" y="4699894"/>
                  </a:cubicBezTo>
                  <a:cubicBezTo>
                    <a:pt x="590062" y="4699007"/>
                    <a:pt x="581019" y="4700196"/>
                    <a:pt x="572597" y="4703369"/>
                  </a:cubicBezTo>
                  <a:cubicBezTo>
                    <a:pt x="551630" y="4709102"/>
                    <a:pt x="530224" y="4713043"/>
                    <a:pt x="508589" y="4715164"/>
                  </a:cubicBezTo>
                  <a:cubicBezTo>
                    <a:pt x="482895" y="4717634"/>
                    <a:pt x="456743" y="4717542"/>
                    <a:pt x="431871" y="4724308"/>
                  </a:cubicBezTo>
                  <a:cubicBezTo>
                    <a:pt x="407000" y="4731075"/>
                    <a:pt x="382494" y="4746163"/>
                    <a:pt x="372435" y="4770028"/>
                  </a:cubicBezTo>
                  <a:cubicBezTo>
                    <a:pt x="367406" y="4783836"/>
                    <a:pt x="365166" y="4798503"/>
                    <a:pt x="365852" y="4813188"/>
                  </a:cubicBezTo>
                  <a:cubicBezTo>
                    <a:pt x="365294" y="4869707"/>
                    <a:pt x="371996" y="4926071"/>
                    <a:pt x="385785" y="4980889"/>
                  </a:cubicBezTo>
                  <a:cubicBezTo>
                    <a:pt x="386224" y="4985296"/>
                    <a:pt x="388693" y="4989256"/>
                    <a:pt x="392461" y="4991588"/>
                  </a:cubicBezTo>
                  <a:cubicBezTo>
                    <a:pt x="395661" y="4992868"/>
                    <a:pt x="399501" y="4991588"/>
                    <a:pt x="402702" y="4993051"/>
                  </a:cubicBezTo>
                  <a:cubicBezTo>
                    <a:pt x="405518" y="4994752"/>
                    <a:pt x="407630" y="4997412"/>
                    <a:pt x="408645" y="5000549"/>
                  </a:cubicBezTo>
                  <a:cubicBezTo>
                    <a:pt x="424007" y="5035479"/>
                    <a:pt x="427574" y="5074433"/>
                    <a:pt x="431688" y="5112471"/>
                  </a:cubicBezTo>
                  <a:cubicBezTo>
                    <a:pt x="437787" y="5168862"/>
                    <a:pt x="445496" y="5225098"/>
                    <a:pt x="454823" y="5281178"/>
                  </a:cubicBezTo>
                  <a:cubicBezTo>
                    <a:pt x="460309" y="5313914"/>
                    <a:pt x="467076" y="5348112"/>
                    <a:pt x="488381" y="5373350"/>
                  </a:cubicBezTo>
                  <a:cubicBezTo>
                    <a:pt x="511790" y="5400782"/>
                    <a:pt x="548823" y="5412943"/>
                    <a:pt x="584576" y="5417790"/>
                  </a:cubicBezTo>
                  <a:cubicBezTo>
                    <a:pt x="660014" y="5427939"/>
                    <a:pt x="736184" y="5412669"/>
                    <a:pt x="810616" y="5397033"/>
                  </a:cubicBezTo>
                  <a:cubicBezTo>
                    <a:pt x="824515" y="5394106"/>
                    <a:pt x="839419" y="5390541"/>
                    <a:pt x="848746" y="5379750"/>
                  </a:cubicBezTo>
                  <a:cubicBezTo>
                    <a:pt x="855568" y="5371137"/>
                    <a:pt x="858841" y="5360246"/>
                    <a:pt x="857890" y="5349301"/>
                  </a:cubicBezTo>
                  <a:cubicBezTo>
                    <a:pt x="856153" y="5311719"/>
                    <a:pt x="821954" y="5285293"/>
                    <a:pt x="790865" y="5264171"/>
                  </a:cubicBezTo>
                  <a:lnTo>
                    <a:pt x="748436" y="5234818"/>
                  </a:lnTo>
                  <a:cubicBezTo>
                    <a:pt x="740984" y="5230859"/>
                    <a:pt x="737208" y="5222327"/>
                    <a:pt x="739292" y="5214153"/>
                  </a:cubicBezTo>
                  <a:lnTo>
                    <a:pt x="742036" y="5158648"/>
                  </a:lnTo>
                  <a:lnTo>
                    <a:pt x="733806" y="5158648"/>
                  </a:lnTo>
                  <a:cubicBezTo>
                    <a:pt x="742950" y="5119512"/>
                    <a:pt x="757672" y="5081931"/>
                    <a:pt x="786476" y="5055047"/>
                  </a:cubicBezTo>
                  <a:cubicBezTo>
                    <a:pt x="806318" y="5036759"/>
                    <a:pt x="832196" y="5023958"/>
                    <a:pt x="852952" y="5007315"/>
                  </a:cubicBezTo>
                  <a:cubicBezTo>
                    <a:pt x="879580" y="5027789"/>
                    <a:pt x="911840" y="5039630"/>
                    <a:pt x="945398" y="5041240"/>
                  </a:cubicBezTo>
                  <a:cubicBezTo>
                    <a:pt x="1000262" y="4967356"/>
                    <a:pt x="1077529" y="4917064"/>
                    <a:pt x="1154796" y="4867504"/>
                  </a:cubicBezTo>
                  <a:cubicBezTo>
                    <a:pt x="1217551" y="4827864"/>
                    <a:pt x="1282419" y="4791654"/>
                    <a:pt x="1349106" y="4759056"/>
                  </a:cubicBezTo>
                  <a:cubicBezTo>
                    <a:pt x="1403119" y="4732355"/>
                    <a:pt x="1457983" y="4707328"/>
                    <a:pt x="1513698" y="4683984"/>
                  </a:cubicBezTo>
                  <a:cubicBezTo>
                    <a:pt x="1592336" y="4650882"/>
                    <a:pt x="1672438" y="4621347"/>
                    <a:pt x="1752631" y="4592544"/>
                  </a:cubicBezTo>
                  <a:cubicBezTo>
                    <a:pt x="1806123" y="4573341"/>
                    <a:pt x="1860073" y="4554413"/>
                    <a:pt x="1909359" y="4526067"/>
                  </a:cubicBezTo>
                  <a:cubicBezTo>
                    <a:pt x="2037375" y="4452092"/>
                    <a:pt x="2127809" y="4304416"/>
                    <a:pt x="2110527" y="4156558"/>
                  </a:cubicBezTo>
                  <a:cubicBezTo>
                    <a:pt x="2088764" y="3970020"/>
                    <a:pt x="2135307" y="3775618"/>
                    <a:pt x="2132198" y="3587801"/>
                  </a:cubicBezTo>
                  <a:cubicBezTo>
                    <a:pt x="2131284" y="3532937"/>
                    <a:pt x="2129272" y="3478073"/>
                    <a:pt x="2112630" y="3425495"/>
                  </a:cubicBezTo>
                  <a:cubicBezTo>
                    <a:pt x="2116498" y="3428238"/>
                    <a:pt x="2120137" y="3431301"/>
                    <a:pt x="2123511" y="3434639"/>
                  </a:cubicBezTo>
                  <a:cubicBezTo>
                    <a:pt x="2156795" y="3465729"/>
                    <a:pt x="2164842" y="3515106"/>
                    <a:pt x="2196663" y="3550585"/>
                  </a:cubicBezTo>
                  <a:cubicBezTo>
                    <a:pt x="2221444" y="3578474"/>
                    <a:pt x="2259117" y="3596305"/>
                    <a:pt x="2274113" y="3630321"/>
                  </a:cubicBezTo>
                  <a:cubicBezTo>
                    <a:pt x="2285543" y="3656381"/>
                    <a:pt x="2283897" y="3691585"/>
                    <a:pt x="2307763" y="3706581"/>
                  </a:cubicBezTo>
                  <a:cubicBezTo>
                    <a:pt x="2314529" y="3710879"/>
                    <a:pt x="2322576" y="3712708"/>
                    <a:pt x="2329343" y="3716914"/>
                  </a:cubicBezTo>
                  <a:cubicBezTo>
                    <a:pt x="2337435" y="3722684"/>
                    <a:pt x="2344257" y="3730063"/>
                    <a:pt x="2349368" y="3738585"/>
                  </a:cubicBezTo>
                  <a:cubicBezTo>
                    <a:pt x="2374697" y="3774704"/>
                    <a:pt x="2400940" y="3813383"/>
                    <a:pt x="2403683" y="3857457"/>
                  </a:cubicBezTo>
                  <a:cubicBezTo>
                    <a:pt x="2404872" y="3874923"/>
                    <a:pt x="2403226" y="3895130"/>
                    <a:pt x="2416028" y="3906927"/>
                  </a:cubicBezTo>
                  <a:cubicBezTo>
                    <a:pt x="2419685" y="3910310"/>
                    <a:pt x="2424349" y="3912778"/>
                    <a:pt x="2426269" y="3917350"/>
                  </a:cubicBezTo>
                  <a:cubicBezTo>
                    <a:pt x="2430292" y="3926494"/>
                    <a:pt x="2419685" y="3936187"/>
                    <a:pt x="2417857" y="3946337"/>
                  </a:cubicBezTo>
                  <a:cubicBezTo>
                    <a:pt x="2415205" y="3960419"/>
                    <a:pt x="2429104" y="3971117"/>
                    <a:pt x="2437699" y="3982913"/>
                  </a:cubicBezTo>
                  <a:cubicBezTo>
                    <a:pt x="2452412" y="4003103"/>
                    <a:pt x="2452412" y="4030480"/>
                    <a:pt x="2437699" y="4050670"/>
                  </a:cubicBezTo>
                  <a:cubicBezTo>
                    <a:pt x="2362718" y="4148054"/>
                    <a:pt x="2349185" y="4279270"/>
                    <a:pt x="2283623" y="4383420"/>
                  </a:cubicBezTo>
                  <a:cubicBezTo>
                    <a:pt x="2260946" y="4419356"/>
                    <a:pt x="2235708" y="4453372"/>
                    <a:pt x="2213763" y="4489765"/>
                  </a:cubicBezTo>
                  <a:cubicBezTo>
                    <a:pt x="2146280" y="4601505"/>
                    <a:pt x="2112173" y="4729887"/>
                    <a:pt x="2079071" y="4856348"/>
                  </a:cubicBezTo>
                  <a:cubicBezTo>
                    <a:pt x="2093208" y="4880964"/>
                    <a:pt x="2112374" y="4902342"/>
                    <a:pt x="2135307" y="4919076"/>
                  </a:cubicBezTo>
                  <a:cubicBezTo>
                    <a:pt x="2122917" y="4961660"/>
                    <a:pt x="2101557" y="5001098"/>
                    <a:pt x="2072671" y="5034747"/>
                  </a:cubicBezTo>
                  <a:cubicBezTo>
                    <a:pt x="2065301" y="5042977"/>
                    <a:pt x="2058397" y="5051618"/>
                    <a:pt x="2052005" y="5060625"/>
                  </a:cubicBezTo>
                  <a:cubicBezTo>
                    <a:pt x="2046647" y="5053840"/>
                    <a:pt x="2039615" y="5048546"/>
                    <a:pt x="2031614" y="5045263"/>
                  </a:cubicBezTo>
                  <a:cubicBezTo>
                    <a:pt x="2019590" y="5097759"/>
                    <a:pt x="2013454" y="5151425"/>
                    <a:pt x="2013326" y="5205283"/>
                  </a:cubicBezTo>
                  <a:cubicBezTo>
                    <a:pt x="2013326" y="5240762"/>
                    <a:pt x="2018172" y="5281270"/>
                    <a:pt x="2046976" y="5301752"/>
                  </a:cubicBezTo>
                  <a:cubicBezTo>
                    <a:pt x="2058470" y="5308994"/>
                    <a:pt x="2071116" y="5314225"/>
                    <a:pt x="2084375" y="5317206"/>
                  </a:cubicBezTo>
                  <a:lnTo>
                    <a:pt x="2147103" y="5335494"/>
                  </a:lnTo>
                  <a:cubicBezTo>
                    <a:pt x="2158140" y="5339727"/>
                    <a:pt x="2170109" y="5340898"/>
                    <a:pt x="2181759" y="5338877"/>
                  </a:cubicBezTo>
                  <a:cubicBezTo>
                    <a:pt x="2189165" y="5336774"/>
                    <a:pt x="2195749" y="5332202"/>
                    <a:pt x="2203338" y="5330739"/>
                  </a:cubicBezTo>
                  <a:cubicBezTo>
                    <a:pt x="2211586" y="5329888"/>
                    <a:pt x="2219917" y="5330986"/>
                    <a:pt x="2227661" y="5333939"/>
                  </a:cubicBezTo>
                  <a:lnTo>
                    <a:pt x="2281885" y="5349758"/>
                  </a:lnTo>
                  <a:cubicBezTo>
                    <a:pt x="2300219" y="5354641"/>
                    <a:pt x="2318141" y="5360969"/>
                    <a:pt x="2335469" y="5368686"/>
                  </a:cubicBezTo>
                  <a:cubicBezTo>
                    <a:pt x="2350923" y="5376093"/>
                    <a:pt x="2365187" y="5385694"/>
                    <a:pt x="2380366" y="5393924"/>
                  </a:cubicBezTo>
                  <a:cubicBezTo>
                    <a:pt x="2405613" y="5406679"/>
                    <a:pt x="2431810" y="5417442"/>
                    <a:pt x="2458730" y="5426110"/>
                  </a:cubicBezTo>
                  <a:lnTo>
                    <a:pt x="2552182" y="5458298"/>
                  </a:lnTo>
                  <a:cubicBezTo>
                    <a:pt x="2578215" y="5468621"/>
                    <a:pt x="2605428" y="5475680"/>
                    <a:pt x="2633198" y="5479329"/>
                  </a:cubicBezTo>
                  <a:cubicBezTo>
                    <a:pt x="2652400" y="5480974"/>
                    <a:pt x="2671877" y="5479329"/>
                    <a:pt x="2690805" y="5482620"/>
                  </a:cubicBezTo>
                  <a:cubicBezTo>
                    <a:pt x="2705253" y="5485089"/>
                    <a:pt x="2719243" y="5490302"/>
                    <a:pt x="2733782" y="5491764"/>
                  </a:cubicBezTo>
                  <a:cubicBezTo>
                    <a:pt x="2757913" y="5492478"/>
                    <a:pt x="2781632" y="5485428"/>
                    <a:pt x="2801447" y="5471648"/>
                  </a:cubicBezTo>
                  <a:cubicBezTo>
                    <a:pt x="2809192" y="5467277"/>
                    <a:pt x="2815867" y="5461251"/>
                    <a:pt x="2821016" y="5454000"/>
                  </a:cubicBezTo>
                  <a:cubicBezTo>
                    <a:pt x="2834731" y="5432603"/>
                    <a:pt x="2822936" y="5404348"/>
                    <a:pt x="2809586" y="5382768"/>
                  </a:cubicBezTo>
                  <a:cubicBezTo>
                    <a:pt x="2784805" y="5342717"/>
                    <a:pt x="2753807" y="5305227"/>
                    <a:pt x="2712934" y="5282184"/>
                  </a:cubicBezTo>
                  <a:cubicBezTo>
                    <a:pt x="2696383" y="5273040"/>
                    <a:pt x="2678461" y="5266274"/>
                    <a:pt x="2661361" y="5257861"/>
                  </a:cubicBezTo>
                  <a:cubicBezTo>
                    <a:pt x="2612715" y="5234086"/>
                    <a:pt x="2576048" y="5194402"/>
                    <a:pt x="2530054" y="5167244"/>
                  </a:cubicBezTo>
                  <a:cubicBezTo>
                    <a:pt x="2517956" y="5158631"/>
                    <a:pt x="2501469" y="5159746"/>
                    <a:pt x="2490643" y="5169896"/>
                  </a:cubicBezTo>
                  <a:cubicBezTo>
                    <a:pt x="2452421" y="5145116"/>
                    <a:pt x="2411090" y="5120884"/>
                    <a:pt x="2390059" y="5080559"/>
                  </a:cubicBezTo>
                  <a:cubicBezTo>
                    <a:pt x="2380686" y="5061101"/>
                    <a:pt x="2374514" y="5040261"/>
                    <a:pt x="2371771" y="5018837"/>
                  </a:cubicBezTo>
                  <a:cubicBezTo>
                    <a:pt x="2393259" y="5023958"/>
                    <a:pt x="2414931" y="5027981"/>
                    <a:pt x="2436785" y="5031547"/>
                  </a:cubicBezTo>
                  <a:cubicBezTo>
                    <a:pt x="2472355" y="4893656"/>
                    <a:pt x="2511217" y="4753295"/>
                    <a:pt x="2580803" y="4628937"/>
                  </a:cubicBezTo>
                  <a:close/>
                  <a:moveTo>
                    <a:pt x="1702339" y="729112"/>
                  </a:moveTo>
                  <a:cubicBezTo>
                    <a:pt x="1700510" y="739445"/>
                    <a:pt x="1698498" y="749686"/>
                    <a:pt x="1696304" y="759927"/>
                  </a:cubicBezTo>
                  <a:cubicBezTo>
                    <a:pt x="1678016" y="845789"/>
                    <a:pt x="1651864" y="941984"/>
                    <a:pt x="1592062" y="1005901"/>
                  </a:cubicBezTo>
                  <a:cubicBezTo>
                    <a:pt x="1572393" y="1024637"/>
                    <a:pt x="1549542" y="1039715"/>
                    <a:pt x="1524579" y="1050432"/>
                  </a:cubicBezTo>
                  <a:lnTo>
                    <a:pt x="1517904" y="1053724"/>
                  </a:lnTo>
                  <a:cubicBezTo>
                    <a:pt x="1560972" y="938693"/>
                    <a:pt x="1629552" y="832073"/>
                    <a:pt x="1702339" y="729112"/>
                  </a:cubicBezTo>
                  <a:close/>
                </a:path>
              </a:pathLst>
            </a:custGeom>
            <a:solidFill>
              <a:srgbClr val="808080"/>
            </a:solidFill>
            <a:ln w="9138" cap="flat">
              <a:noFill/>
              <a:prstDash val="solid"/>
              <a:miter/>
            </a:ln>
          </p:spPr>
          <p:txBody>
            <a:bodyPr rtlCol="0" anchor="ctr"/>
            <a:lstStyle/>
            <a:p>
              <a:endParaRPr lang="en-ID"/>
            </a:p>
          </p:txBody>
        </p:sp>
        <p:sp>
          <p:nvSpPr>
            <p:cNvPr id="180" name="Bentuk Bebas: Bentuk 179">
              <a:extLst>
                <a:ext uri="{FF2B5EF4-FFF2-40B4-BE49-F238E27FC236}">
                  <a16:creationId xmlns:a16="http://schemas.microsoft.com/office/drawing/2014/main" id="{4A07D7FB-5FCB-43BC-97F0-6D02691338C7}"/>
                </a:ext>
              </a:extLst>
            </p:cNvPr>
            <p:cNvSpPr/>
            <p:nvPr/>
          </p:nvSpPr>
          <p:spPr>
            <a:xfrm>
              <a:off x="4141353" y="1335360"/>
              <a:ext cx="424447" cy="554958"/>
            </a:xfrm>
            <a:custGeom>
              <a:avLst/>
              <a:gdLst>
                <a:gd name="connsiteX0" fmla="*/ 105455 w 424447"/>
                <a:gd name="connsiteY0" fmla="*/ 203666 h 554958"/>
                <a:gd name="connsiteX1" fmla="*/ 134990 w 424447"/>
                <a:gd name="connsiteY1" fmla="*/ 110763 h 554958"/>
                <a:gd name="connsiteX2" fmla="*/ 178241 w 424447"/>
                <a:gd name="connsiteY2" fmla="*/ 65043 h 554958"/>
                <a:gd name="connsiteX3" fmla="*/ 270962 w 424447"/>
                <a:gd name="connsiteY3" fmla="*/ 7070 h 554958"/>
                <a:gd name="connsiteX4" fmla="*/ 376026 w 424447"/>
                <a:gd name="connsiteY4" fmla="*/ 19232 h 554958"/>
                <a:gd name="connsiteX5" fmla="*/ 422203 w 424447"/>
                <a:gd name="connsiteY5" fmla="*/ 115884 h 554958"/>
                <a:gd name="connsiteX6" fmla="*/ 397423 w 424447"/>
                <a:gd name="connsiteY6" fmla="*/ 262188 h 554958"/>
                <a:gd name="connsiteX7" fmla="*/ 278551 w 424447"/>
                <a:gd name="connsiteY7" fmla="*/ 384169 h 554958"/>
                <a:gd name="connsiteX8" fmla="*/ 201101 w 424447"/>
                <a:gd name="connsiteY8" fmla="*/ 480730 h 554958"/>
                <a:gd name="connsiteX9" fmla="*/ 165806 w 424447"/>
                <a:gd name="connsiteY9" fmla="*/ 532302 h 554958"/>
                <a:gd name="connsiteX10" fmla="*/ 109753 w 424447"/>
                <a:gd name="connsiteY10" fmla="*/ 554704 h 554958"/>
                <a:gd name="connsiteX11" fmla="*/ 64033 w 424447"/>
                <a:gd name="connsiteY11" fmla="*/ 527913 h 554958"/>
                <a:gd name="connsiteX12" fmla="*/ 25 w 424447"/>
                <a:gd name="connsiteY12" fmla="*/ 463173 h 554958"/>
                <a:gd name="connsiteX13" fmla="*/ 43185 w 424447"/>
                <a:gd name="connsiteY13" fmla="*/ 383163 h 554958"/>
                <a:gd name="connsiteX14" fmla="*/ 105455 w 424447"/>
                <a:gd name="connsiteY14" fmla="*/ 203666 h 554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4447" h="554958">
                  <a:moveTo>
                    <a:pt x="105455" y="203666"/>
                  </a:moveTo>
                  <a:cubicBezTo>
                    <a:pt x="112222" y="171754"/>
                    <a:pt x="117342" y="138287"/>
                    <a:pt x="134990" y="110763"/>
                  </a:cubicBezTo>
                  <a:cubicBezTo>
                    <a:pt x="147051" y="93463"/>
                    <a:pt x="161636" y="78046"/>
                    <a:pt x="178241" y="65043"/>
                  </a:cubicBezTo>
                  <a:cubicBezTo>
                    <a:pt x="206222" y="41360"/>
                    <a:pt x="236123" y="18592"/>
                    <a:pt x="270962" y="7070"/>
                  </a:cubicBezTo>
                  <a:cubicBezTo>
                    <a:pt x="305800" y="-4451"/>
                    <a:pt x="346765" y="-2897"/>
                    <a:pt x="376026" y="19232"/>
                  </a:cubicBezTo>
                  <a:cubicBezTo>
                    <a:pt x="405287" y="41360"/>
                    <a:pt x="417631" y="79491"/>
                    <a:pt x="422203" y="115884"/>
                  </a:cubicBezTo>
                  <a:cubicBezTo>
                    <a:pt x="428421" y="165902"/>
                    <a:pt x="422203" y="218571"/>
                    <a:pt x="397423" y="262188"/>
                  </a:cubicBezTo>
                  <a:cubicBezTo>
                    <a:pt x="369077" y="311657"/>
                    <a:pt x="319882" y="344484"/>
                    <a:pt x="278551" y="384169"/>
                  </a:cubicBezTo>
                  <a:cubicBezTo>
                    <a:pt x="248604" y="412817"/>
                    <a:pt x="222572" y="445278"/>
                    <a:pt x="201101" y="480730"/>
                  </a:cubicBezTo>
                  <a:cubicBezTo>
                    <a:pt x="191336" y="499210"/>
                    <a:pt x="179494" y="516510"/>
                    <a:pt x="165806" y="532302"/>
                  </a:cubicBezTo>
                  <a:cubicBezTo>
                    <a:pt x="151733" y="548240"/>
                    <a:pt x="130930" y="556552"/>
                    <a:pt x="109753" y="554704"/>
                  </a:cubicBezTo>
                  <a:cubicBezTo>
                    <a:pt x="92105" y="551870"/>
                    <a:pt x="77749" y="539617"/>
                    <a:pt x="64033" y="527913"/>
                  </a:cubicBezTo>
                  <a:cubicBezTo>
                    <a:pt x="47116" y="513099"/>
                    <a:pt x="1579" y="486673"/>
                    <a:pt x="25" y="463173"/>
                  </a:cubicBezTo>
                  <a:cubicBezTo>
                    <a:pt x="-1072" y="444154"/>
                    <a:pt x="34498" y="400994"/>
                    <a:pt x="43185" y="383163"/>
                  </a:cubicBezTo>
                  <a:cubicBezTo>
                    <a:pt x="70214" y="325693"/>
                    <a:pt x="91081" y="265525"/>
                    <a:pt x="105455" y="203666"/>
                  </a:cubicBezTo>
                  <a:close/>
                </a:path>
              </a:pathLst>
            </a:custGeom>
            <a:solidFill>
              <a:srgbClr val="FBBEBE"/>
            </a:solidFill>
            <a:ln w="9138" cap="flat">
              <a:noFill/>
              <a:prstDash val="solid"/>
              <a:miter/>
            </a:ln>
          </p:spPr>
          <p:txBody>
            <a:bodyPr rtlCol="0" anchor="ctr"/>
            <a:lstStyle/>
            <a:p>
              <a:endParaRPr lang="en-ID"/>
            </a:p>
          </p:txBody>
        </p:sp>
        <p:sp>
          <p:nvSpPr>
            <p:cNvPr id="181" name="Bentuk Bebas: Bentuk 180">
              <a:extLst>
                <a:ext uri="{FF2B5EF4-FFF2-40B4-BE49-F238E27FC236}">
                  <a16:creationId xmlns:a16="http://schemas.microsoft.com/office/drawing/2014/main" id="{78C9FA90-E251-42A2-9386-89D9BB40A49A}"/>
                </a:ext>
              </a:extLst>
            </p:cNvPr>
            <p:cNvSpPr/>
            <p:nvPr/>
          </p:nvSpPr>
          <p:spPr>
            <a:xfrm>
              <a:off x="4141353" y="1335360"/>
              <a:ext cx="424447" cy="554958"/>
            </a:xfrm>
            <a:custGeom>
              <a:avLst/>
              <a:gdLst>
                <a:gd name="connsiteX0" fmla="*/ 105455 w 424447"/>
                <a:gd name="connsiteY0" fmla="*/ 203666 h 554958"/>
                <a:gd name="connsiteX1" fmla="*/ 134990 w 424447"/>
                <a:gd name="connsiteY1" fmla="*/ 110763 h 554958"/>
                <a:gd name="connsiteX2" fmla="*/ 178241 w 424447"/>
                <a:gd name="connsiteY2" fmla="*/ 65043 h 554958"/>
                <a:gd name="connsiteX3" fmla="*/ 270962 w 424447"/>
                <a:gd name="connsiteY3" fmla="*/ 7070 h 554958"/>
                <a:gd name="connsiteX4" fmla="*/ 376026 w 424447"/>
                <a:gd name="connsiteY4" fmla="*/ 19232 h 554958"/>
                <a:gd name="connsiteX5" fmla="*/ 422203 w 424447"/>
                <a:gd name="connsiteY5" fmla="*/ 115884 h 554958"/>
                <a:gd name="connsiteX6" fmla="*/ 397423 w 424447"/>
                <a:gd name="connsiteY6" fmla="*/ 262188 h 554958"/>
                <a:gd name="connsiteX7" fmla="*/ 278551 w 424447"/>
                <a:gd name="connsiteY7" fmla="*/ 384169 h 554958"/>
                <a:gd name="connsiteX8" fmla="*/ 201101 w 424447"/>
                <a:gd name="connsiteY8" fmla="*/ 480730 h 554958"/>
                <a:gd name="connsiteX9" fmla="*/ 165806 w 424447"/>
                <a:gd name="connsiteY9" fmla="*/ 532302 h 554958"/>
                <a:gd name="connsiteX10" fmla="*/ 109753 w 424447"/>
                <a:gd name="connsiteY10" fmla="*/ 554704 h 554958"/>
                <a:gd name="connsiteX11" fmla="*/ 64033 w 424447"/>
                <a:gd name="connsiteY11" fmla="*/ 527913 h 554958"/>
                <a:gd name="connsiteX12" fmla="*/ 25 w 424447"/>
                <a:gd name="connsiteY12" fmla="*/ 463173 h 554958"/>
                <a:gd name="connsiteX13" fmla="*/ 43185 w 424447"/>
                <a:gd name="connsiteY13" fmla="*/ 383163 h 554958"/>
                <a:gd name="connsiteX14" fmla="*/ 105455 w 424447"/>
                <a:gd name="connsiteY14" fmla="*/ 203666 h 554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4447" h="554958">
                  <a:moveTo>
                    <a:pt x="105455" y="203666"/>
                  </a:moveTo>
                  <a:cubicBezTo>
                    <a:pt x="112222" y="171754"/>
                    <a:pt x="117342" y="138287"/>
                    <a:pt x="134990" y="110763"/>
                  </a:cubicBezTo>
                  <a:cubicBezTo>
                    <a:pt x="147051" y="93463"/>
                    <a:pt x="161636" y="78046"/>
                    <a:pt x="178241" y="65043"/>
                  </a:cubicBezTo>
                  <a:cubicBezTo>
                    <a:pt x="206222" y="41360"/>
                    <a:pt x="236123" y="18592"/>
                    <a:pt x="270962" y="7070"/>
                  </a:cubicBezTo>
                  <a:cubicBezTo>
                    <a:pt x="305800" y="-4451"/>
                    <a:pt x="346765" y="-2897"/>
                    <a:pt x="376026" y="19232"/>
                  </a:cubicBezTo>
                  <a:cubicBezTo>
                    <a:pt x="405287" y="41360"/>
                    <a:pt x="417631" y="79491"/>
                    <a:pt x="422203" y="115884"/>
                  </a:cubicBezTo>
                  <a:cubicBezTo>
                    <a:pt x="428421" y="165902"/>
                    <a:pt x="422203" y="218571"/>
                    <a:pt x="397423" y="262188"/>
                  </a:cubicBezTo>
                  <a:cubicBezTo>
                    <a:pt x="369077" y="311657"/>
                    <a:pt x="319882" y="344484"/>
                    <a:pt x="278551" y="384169"/>
                  </a:cubicBezTo>
                  <a:cubicBezTo>
                    <a:pt x="248604" y="412817"/>
                    <a:pt x="222572" y="445278"/>
                    <a:pt x="201101" y="480730"/>
                  </a:cubicBezTo>
                  <a:cubicBezTo>
                    <a:pt x="191336" y="499210"/>
                    <a:pt x="179494" y="516510"/>
                    <a:pt x="165806" y="532302"/>
                  </a:cubicBezTo>
                  <a:cubicBezTo>
                    <a:pt x="151733" y="548240"/>
                    <a:pt x="130930" y="556552"/>
                    <a:pt x="109753" y="554704"/>
                  </a:cubicBezTo>
                  <a:cubicBezTo>
                    <a:pt x="92105" y="551870"/>
                    <a:pt x="77749" y="539617"/>
                    <a:pt x="64033" y="527913"/>
                  </a:cubicBezTo>
                  <a:cubicBezTo>
                    <a:pt x="47116" y="513099"/>
                    <a:pt x="1579" y="486673"/>
                    <a:pt x="25" y="463173"/>
                  </a:cubicBezTo>
                  <a:cubicBezTo>
                    <a:pt x="-1072" y="444154"/>
                    <a:pt x="34498" y="400994"/>
                    <a:pt x="43185" y="383163"/>
                  </a:cubicBezTo>
                  <a:cubicBezTo>
                    <a:pt x="70214" y="325693"/>
                    <a:pt x="91081" y="265525"/>
                    <a:pt x="105455" y="203666"/>
                  </a:cubicBezTo>
                  <a:close/>
                </a:path>
              </a:pathLst>
            </a:custGeom>
            <a:solidFill>
              <a:srgbClr val="000000">
                <a:alpha val="10000"/>
              </a:srgbClr>
            </a:solidFill>
            <a:ln w="9138" cap="flat">
              <a:noFill/>
              <a:prstDash val="solid"/>
              <a:miter/>
            </a:ln>
          </p:spPr>
          <p:txBody>
            <a:bodyPr rtlCol="0" anchor="ctr"/>
            <a:lstStyle/>
            <a:p>
              <a:endParaRPr lang="en-ID"/>
            </a:p>
          </p:txBody>
        </p:sp>
        <p:sp>
          <p:nvSpPr>
            <p:cNvPr id="182" name="Bentuk Bebas: Bentuk 181">
              <a:extLst>
                <a:ext uri="{FF2B5EF4-FFF2-40B4-BE49-F238E27FC236}">
                  <a16:creationId xmlns:a16="http://schemas.microsoft.com/office/drawing/2014/main" id="{6766C55A-7B1C-4E76-A879-F8828A127547}"/>
                </a:ext>
              </a:extLst>
            </p:cNvPr>
            <p:cNvSpPr/>
            <p:nvPr/>
          </p:nvSpPr>
          <p:spPr>
            <a:xfrm>
              <a:off x="3286688" y="1793321"/>
              <a:ext cx="1081996" cy="952588"/>
            </a:xfrm>
            <a:custGeom>
              <a:avLst/>
              <a:gdLst>
                <a:gd name="connsiteX0" fmla="*/ 0 w 1081996"/>
                <a:gd name="connsiteY0" fmla="*/ 659648 h 952588"/>
                <a:gd name="connsiteX1" fmla="*/ 224668 w 1081996"/>
                <a:gd name="connsiteY1" fmla="*/ 632216 h 952588"/>
                <a:gd name="connsiteX2" fmla="*/ 601767 w 1081996"/>
                <a:gd name="connsiteY2" fmla="*/ 625907 h 952588"/>
                <a:gd name="connsiteX3" fmla="*/ 692201 w 1081996"/>
                <a:gd name="connsiteY3" fmla="*/ 586679 h 952588"/>
                <a:gd name="connsiteX4" fmla="*/ 759683 w 1081996"/>
                <a:gd name="connsiteY4" fmla="*/ 542422 h 952588"/>
                <a:gd name="connsiteX5" fmla="*/ 864108 w 1081996"/>
                <a:gd name="connsiteY5" fmla="*/ 298094 h 952588"/>
                <a:gd name="connsiteX6" fmla="*/ 892546 w 1081996"/>
                <a:gd name="connsiteY6" fmla="*/ 38039 h 952588"/>
                <a:gd name="connsiteX7" fmla="*/ 991118 w 1081996"/>
                <a:gd name="connsiteY7" fmla="*/ 64008 h 952588"/>
                <a:gd name="connsiteX8" fmla="*/ 1059973 w 1081996"/>
                <a:gd name="connsiteY8" fmla="*/ 0 h 952588"/>
                <a:gd name="connsiteX9" fmla="*/ 1064453 w 1081996"/>
                <a:gd name="connsiteY9" fmla="*/ 242224 h 952588"/>
                <a:gd name="connsiteX10" fmla="*/ 1080821 w 1081996"/>
                <a:gd name="connsiteY10" fmla="*/ 337048 h 952588"/>
                <a:gd name="connsiteX11" fmla="*/ 1052109 w 1081996"/>
                <a:gd name="connsiteY11" fmla="*/ 682142 h 952588"/>
                <a:gd name="connsiteX12" fmla="*/ 1012790 w 1081996"/>
                <a:gd name="connsiteY12" fmla="*/ 771296 h 952588"/>
                <a:gd name="connsiteX13" fmla="*/ 910925 w 1081996"/>
                <a:gd name="connsiteY13" fmla="*/ 798728 h 952588"/>
                <a:gd name="connsiteX14" fmla="*/ 718078 w 1081996"/>
                <a:gd name="connsiteY14" fmla="*/ 874349 h 952588"/>
                <a:gd name="connsiteX15" fmla="*/ 623164 w 1081996"/>
                <a:gd name="connsiteY15" fmla="*/ 891449 h 952588"/>
                <a:gd name="connsiteX16" fmla="*/ 493136 w 1081996"/>
                <a:gd name="connsiteY16" fmla="*/ 936620 h 952588"/>
                <a:gd name="connsiteX17" fmla="*/ 389992 w 1081996"/>
                <a:gd name="connsiteY17" fmla="*/ 941466 h 952588"/>
                <a:gd name="connsiteX18" fmla="*/ 301021 w 1081996"/>
                <a:gd name="connsiteY18" fmla="*/ 952530 h 952588"/>
                <a:gd name="connsiteX19" fmla="*/ 110002 w 1081996"/>
                <a:gd name="connsiteY19" fmla="*/ 857981 h 952588"/>
                <a:gd name="connsiteX20" fmla="*/ 0 w 1081996"/>
                <a:gd name="connsiteY20" fmla="*/ 659648 h 95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81996" h="952588">
                  <a:moveTo>
                    <a:pt x="0" y="659648"/>
                  </a:moveTo>
                  <a:cubicBezTo>
                    <a:pt x="73262" y="640171"/>
                    <a:pt x="148874" y="630936"/>
                    <a:pt x="224668" y="632216"/>
                  </a:cubicBezTo>
                  <a:cubicBezTo>
                    <a:pt x="351130" y="634045"/>
                    <a:pt x="481340" y="664677"/>
                    <a:pt x="601767" y="625907"/>
                  </a:cubicBezTo>
                  <a:cubicBezTo>
                    <a:pt x="632856" y="615126"/>
                    <a:pt x="663086" y="602013"/>
                    <a:pt x="692201" y="586679"/>
                  </a:cubicBezTo>
                  <a:cubicBezTo>
                    <a:pt x="716432" y="574609"/>
                    <a:pt x="741121" y="562173"/>
                    <a:pt x="759683" y="542422"/>
                  </a:cubicBezTo>
                  <a:cubicBezTo>
                    <a:pt x="819577" y="478963"/>
                    <a:pt x="845363" y="383408"/>
                    <a:pt x="864108" y="298094"/>
                  </a:cubicBezTo>
                  <a:cubicBezTo>
                    <a:pt x="882853" y="212781"/>
                    <a:pt x="887699" y="125181"/>
                    <a:pt x="892546" y="38039"/>
                  </a:cubicBezTo>
                  <a:cubicBezTo>
                    <a:pt x="923727" y="52578"/>
                    <a:pt x="956554" y="66934"/>
                    <a:pt x="991118" y="64008"/>
                  </a:cubicBezTo>
                  <a:cubicBezTo>
                    <a:pt x="1025683" y="61082"/>
                    <a:pt x="1060155" y="34747"/>
                    <a:pt x="1059973" y="0"/>
                  </a:cubicBezTo>
                  <a:cubicBezTo>
                    <a:pt x="1054852" y="80741"/>
                    <a:pt x="1050829" y="162489"/>
                    <a:pt x="1064453" y="242224"/>
                  </a:cubicBezTo>
                  <a:cubicBezTo>
                    <a:pt x="1069757" y="273863"/>
                    <a:pt x="1077986" y="305044"/>
                    <a:pt x="1080821" y="337048"/>
                  </a:cubicBezTo>
                  <a:cubicBezTo>
                    <a:pt x="1091062" y="452628"/>
                    <a:pt x="1030437" y="568117"/>
                    <a:pt x="1052109" y="682142"/>
                  </a:cubicBezTo>
                  <a:cubicBezTo>
                    <a:pt x="1059442" y="717210"/>
                    <a:pt x="1043632" y="753063"/>
                    <a:pt x="1012790" y="771296"/>
                  </a:cubicBezTo>
                  <a:cubicBezTo>
                    <a:pt x="981700" y="788030"/>
                    <a:pt x="945124" y="790133"/>
                    <a:pt x="910925" y="798728"/>
                  </a:cubicBezTo>
                  <a:cubicBezTo>
                    <a:pt x="843900" y="815828"/>
                    <a:pt x="785378" y="858439"/>
                    <a:pt x="718078" y="874349"/>
                  </a:cubicBezTo>
                  <a:cubicBezTo>
                    <a:pt x="686714" y="881756"/>
                    <a:pt x="654070" y="883493"/>
                    <a:pt x="623164" y="891449"/>
                  </a:cubicBezTo>
                  <a:cubicBezTo>
                    <a:pt x="578724" y="903153"/>
                    <a:pt x="538399" y="928573"/>
                    <a:pt x="493136" y="936620"/>
                  </a:cubicBezTo>
                  <a:cubicBezTo>
                    <a:pt x="459212" y="942655"/>
                    <a:pt x="424282" y="938540"/>
                    <a:pt x="389992" y="941466"/>
                  </a:cubicBezTo>
                  <a:cubicBezTo>
                    <a:pt x="360182" y="943935"/>
                    <a:pt x="330921" y="951799"/>
                    <a:pt x="301021" y="952530"/>
                  </a:cubicBezTo>
                  <a:cubicBezTo>
                    <a:pt x="227869" y="954359"/>
                    <a:pt x="158648" y="912937"/>
                    <a:pt x="110002" y="857981"/>
                  </a:cubicBezTo>
                  <a:cubicBezTo>
                    <a:pt x="61356" y="803026"/>
                    <a:pt x="30541" y="726216"/>
                    <a:pt x="0" y="659648"/>
                  </a:cubicBezTo>
                  <a:close/>
                </a:path>
              </a:pathLst>
            </a:custGeom>
            <a:solidFill>
              <a:srgbClr val="FFB506"/>
            </a:solidFill>
            <a:ln w="9138" cap="flat">
              <a:noFill/>
              <a:prstDash val="solid"/>
              <a:miter/>
            </a:ln>
          </p:spPr>
          <p:txBody>
            <a:bodyPr rtlCol="0" anchor="ctr"/>
            <a:lstStyle/>
            <a:p>
              <a:endParaRPr lang="en-ID"/>
            </a:p>
          </p:txBody>
        </p:sp>
        <p:sp>
          <p:nvSpPr>
            <p:cNvPr id="183" name="Bentuk Bebas: Bentuk 182">
              <a:extLst>
                <a:ext uri="{FF2B5EF4-FFF2-40B4-BE49-F238E27FC236}">
                  <a16:creationId xmlns:a16="http://schemas.microsoft.com/office/drawing/2014/main" id="{DF2C73C0-0DD8-4289-BC01-7C0530606095}"/>
                </a:ext>
              </a:extLst>
            </p:cNvPr>
            <p:cNvSpPr/>
            <p:nvPr/>
          </p:nvSpPr>
          <p:spPr>
            <a:xfrm>
              <a:off x="3286688" y="1793321"/>
              <a:ext cx="1081996" cy="952588"/>
            </a:xfrm>
            <a:custGeom>
              <a:avLst/>
              <a:gdLst>
                <a:gd name="connsiteX0" fmla="*/ 0 w 1081996"/>
                <a:gd name="connsiteY0" fmla="*/ 659648 h 952588"/>
                <a:gd name="connsiteX1" fmla="*/ 224668 w 1081996"/>
                <a:gd name="connsiteY1" fmla="*/ 632216 h 952588"/>
                <a:gd name="connsiteX2" fmla="*/ 601767 w 1081996"/>
                <a:gd name="connsiteY2" fmla="*/ 625907 h 952588"/>
                <a:gd name="connsiteX3" fmla="*/ 692201 w 1081996"/>
                <a:gd name="connsiteY3" fmla="*/ 586679 h 952588"/>
                <a:gd name="connsiteX4" fmla="*/ 759683 w 1081996"/>
                <a:gd name="connsiteY4" fmla="*/ 542422 h 952588"/>
                <a:gd name="connsiteX5" fmla="*/ 864108 w 1081996"/>
                <a:gd name="connsiteY5" fmla="*/ 298094 h 952588"/>
                <a:gd name="connsiteX6" fmla="*/ 892546 w 1081996"/>
                <a:gd name="connsiteY6" fmla="*/ 38039 h 952588"/>
                <a:gd name="connsiteX7" fmla="*/ 991118 w 1081996"/>
                <a:gd name="connsiteY7" fmla="*/ 64008 h 952588"/>
                <a:gd name="connsiteX8" fmla="*/ 1059973 w 1081996"/>
                <a:gd name="connsiteY8" fmla="*/ 0 h 952588"/>
                <a:gd name="connsiteX9" fmla="*/ 1064453 w 1081996"/>
                <a:gd name="connsiteY9" fmla="*/ 242224 h 952588"/>
                <a:gd name="connsiteX10" fmla="*/ 1080821 w 1081996"/>
                <a:gd name="connsiteY10" fmla="*/ 337048 h 952588"/>
                <a:gd name="connsiteX11" fmla="*/ 1052109 w 1081996"/>
                <a:gd name="connsiteY11" fmla="*/ 682142 h 952588"/>
                <a:gd name="connsiteX12" fmla="*/ 1012790 w 1081996"/>
                <a:gd name="connsiteY12" fmla="*/ 771296 h 952588"/>
                <a:gd name="connsiteX13" fmla="*/ 910925 w 1081996"/>
                <a:gd name="connsiteY13" fmla="*/ 798728 h 952588"/>
                <a:gd name="connsiteX14" fmla="*/ 718078 w 1081996"/>
                <a:gd name="connsiteY14" fmla="*/ 874349 h 952588"/>
                <a:gd name="connsiteX15" fmla="*/ 623164 w 1081996"/>
                <a:gd name="connsiteY15" fmla="*/ 891449 h 952588"/>
                <a:gd name="connsiteX16" fmla="*/ 493136 w 1081996"/>
                <a:gd name="connsiteY16" fmla="*/ 936620 h 952588"/>
                <a:gd name="connsiteX17" fmla="*/ 389992 w 1081996"/>
                <a:gd name="connsiteY17" fmla="*/ 941466 h 952588"/>
                <a:gd name="connsiteX18" fmla="*/ 301021 w 1081996"/>
                <a:gd name="connsiteY18" fmla="*/ 952530 h 952588"/>
                <a:gd name="connsiteX19" fmla="*/ 110002 w 1081996"/>
                <a:gd name="connsiteY19" fmla="*/ 857981 h 952588"/>
                <a:gd name="connsiteX20" fmla="*/ 0 w 1081996"/>
                <a:gd name="connsiteY20" fmla="*/ 659648 h 95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81996" h="952588">
                  <a:moveTo>
                    <a:pt x="0" y="659648"/>
                  </a:moveTo>
                  <a:cubicBezTo>
                    <a:pt x="73262" y="640171"/>
                    <a:pt x="148874" y="630936"/>
                    <a:pt x="224668" y="632216"/>
                  </a:cubicBezTo>
                  <a:cubicBezTo>
                    <a:pt x="351130" y="634045"/>
                    <a:pt x="481340" y="664677"/>
                    <a:pt x="601767" y="625907"/>
                  </a:cubicBezTo>
                  <a:cubicBezTo>
                    <a:pt x="632856" y="615126"/>
                    <a:pt x="663086" y="602013"/>
                    <a:pt x="692201" y="586679"/>
                  </a:cubicBezTo>
                  <a:cubicBezTo>
                    <a:pt x="716432" y="574609"/>
                    <a:pt x="741121" y="562173"/>
                    <a:pt x="759683" y="542422"/>
                  </a:cubicBezTo>
                  <a:cubicBezTo>
                    <a:pt x="819577" y="478963"/>
                    <a:pt x="845363" y="383408"/>
                    <a:pt x="864108" y="298094"/>
                  </a:cubicBezTo>
                  <a:cubicBezTo>
                    <a:pt x="882853" y="212781"/>
                    <a:pt x="887699" y="125181"/>
                    <a:pt x="892546" y="38039"/>
                  </a:cubicBezTo>
                  <a:cubicBezTo>
                    <a:pt x="923727" y="52578"/>
                    <a:pt x="956554" y="66934"/>
                    <a:pt x="991118" y="64008"/>
                  </a:cubicBezTo>
                  <a:cubicBezTo>
                    <a:pt x="1025683" y="61082"/>
                    <a:pt x="1060155" y="34747"/>
                    <a:pt x="1059973" y="0"/>
                  </a:cubicBezTo>
                  <a:cubicBezTo>
                    <a:pt x="1054852" y="80741"/>
                    <a:pt x="1050829" y="162489"/>
                    <a:pt x="1064453" y="242224"/>
                  </a:cubicBezTo>
                  <a:cubicBezTo>
                    <a:pt x="1069757" y="273863"/>
                    <a:pt x="1077986" y="305044"/>
                    <a:pt x="1080821" y="337048"/>
                  </a:cubicBezTo>
                  <a:cubicBezTo>
                    <a:pt x="1091062" y="452628"/>
                    <a:pt x="1030437" y="568117"/>
                    <a:pt x="1052109" y="682142"/>
                  </a:cubicBezTo>
                  <a:cubicBezTo>
                    <a:pt x="1059442" y="717210"/>
                    <a:pt x="1043632" y="753063"/>
                    <a:pt x="1012790" y="771296"/>
                  </a:cubicBezTo>
                  <a:cubicBezTo>
                    <a:pt x="981700" y="788030"/>
                    <a:pt x="945124" y="790133"/>
                    <a:pt x="910925" y="798728"/>
                  </a:cubicBezTo>
                  <a:cubicBezTo>
                    <a:pt x="843900" y="815828"/>
                    <a:pt x="785378" y="858439"/>
                    <a:pt x="718078" y="874349"/>
                  </a:cubicBezTo>
                  <a:cubicBezTo>
                    <a:pt x="686714" y="881756"/>
                    <a:pt x="654070" y="883493"/>
                    <a:pt x="623164" y="891449"/>
                  </a:cubicBezTo>
                  <a:cubicBezTo>
                    <a:pt x="578724" y="903153"/>
                    <a:pt x="538399" y="928573"/>
                    <a:pt x="493136" y="936620"/>
                  </a:cubicBezTo>
                  <a:cubicBezTo>
                    <a:pt x="459212" y="942655"/>
                    <a:pt x="424282" y="938540"/>
                    <a:pt x="389992" y="941466"/>
                  </a:cubicBezTo>
                  <a:cubicBezTo>
                    <a:pt x="360182" y="943935"/>
                    <a:pt x="330921" y="951799"/>
                    <a:pt x="301021" y="952530"/>
                  </a:cubicBezTo>
                  <a:cubicBezTo>
                    <a:pt x="227869" y="954359"/>
                    <a:pt x="158648" y="912937"/>
                    <a:pt x="110002" y="857981"/>
                  </a:cubicBezTo>
                  <a:cubicBezTo>
                    <a:pt x="61356" y="803026"/>
                    <a:pt x="30541" y="726216"/>
                    <a:pt x="0" y="659648"/>
                  </a:cubicBezTo>
                  <a:close/>
                </a:path>
              </a:pathLst>
            </a:custGeom>
            <a:solidFill>
              <a:srgbClr val="000000">
                <a:alpha val="10000"/>
              </a:srgbClr>
            </a:solidFill>
            <a:ln w="9138" cap="flat">
              <a:noFill/>
              <a:prstDash val="solid"/>
              <a:miter/>
            </a:ln>
          </p:spPr>
          <p:txBody>
            <a:bodyPr rtlCol="0" anchor="ctr"/>
            <a:lstStyle/>
            <a:p>
              <a:endParaRPr lang="en-ID"/>
            </a:p>
          </p:txBody>
        </p:sp>
        <p:sp>
          <p:nvSpPr>
            <p:cNvPr id="184" name="Bentuk Bebas: Bentuk 183">
              <a:extLst>
                <a:ext uri="{FF2B5EF4-FFF2-40B4-BE49-F238E27FC236}">
                  <a16:creationId xmlns:a16="http://schemas.microsoft.com/office/drawing/2014/main" id="{3662FB38-6E35-4D40-A62C-CF45ED574329}"/>
                </a:ext>
              </a:extLst>
            </p:cNvPr>
            <p:cNvSpPr/>
            <p:nvPr/>
          </p:nvSpPr>
          <p:spPr>
            <a:xfrm>
              <a:off x="5790224" y="2409901"/>
              <a:ext cx="1569841" cy="1569841"/>
            </a:xfrm>
            <a:custGeom>
              <a:avLst/>
              <a:gdLst>
                <a:gd name="connsiteX0" fmla="*/ 784921 w 1569841"/>
                <a:gd name="connsiteY0" fmla="*/ 155448 h 1569841"/>
                <a:gd name="connsiteX1" fmla="*/ 1414394 w 1569841"/>
                <a:gd name="connsiteY1" fmla="*/ 784921 h 1569841"/>
                <a:gd name="connsiteX2" fmla="*/ 784921 w 1569841"/>
                <a:gd name="connsiteY2" fmla="*/ 1414394 h 1569841"/>
                <a:gd name="connsiteX3" fmla="*/ 155448 w 1569841"/>
                <a:gd name="connsiteY3" fmla="*/ 784921 h 1569841"/>
                <a:gd name="connsiteX4" fmla="*/ 155448 w 1569841"/>
                <a:gd name="connsiteY4" fmla="*/ 784829 h 1569841"/>
                <a:gd name="connsiteX5" fmla="*/ 784921 w 1569841"/>
                <a:gd name="connsiteY5" fmla="*/ 155448 h 1569841"/>
                <a:gd name="connsiteX6" fmla="*/ 784921 w 1569841"/>
                <a:gd name="connsiteY6" fmla="*/ 0 h 1569841"/>
                <a:gd name="connsiteX7" fmla="*/ 0 w 1569841"/>
                <a:gd name="connsiteY7" fmla="*/ 784921 h 1569841"/>
                <a:gd name="connsiteX8" fmla="*/ 784921 w 1569841"/>
                <a:gd name="connsiteY8" fmla="*/ 1569842 h 1569841"/>
                <a:gd name="connsiteX9" fmla="*/ 1569842 w 1569841"/>
                <a:gd name="connsiteY9" fmla="*/ 784921 h 1569841"/>
                <a:gd name="connsiteX10" fmla="*/ 1569842 w 1569841"/>
                <a:gd name="connsiteY10" fmla="*/ 784829 h 1569841"/>
                <a:gd name="connsiteX11" fmla="*/ 784921 w 1569841"/>
                <a:gd name="connsiteY11" fmla="*/ 0 h 1569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9841" h="1569841">
                  <a:moveTo>
                    <a:pt x="784921" y="155448"/>
                  </a:moveTo>
                  <a:cubicBezTo>
                    <a:pt x="1132567" y="155448"/>
                    <a:pt x="1414394" y="437275"/>
                    <a:pt x="1414394" y="784921"/>
                  </a:cubicBezTo>
                  <a:cubicBezTo>
                    <a:pt x="1414394" y="1132567"/>
                    <a:pt x="1132567" y="1414394"/>
                    <a:pt x="784921" y="1414394"/>
                  </a:cubicBezTo>
                  <a:cubicBezTo>
                    <a:pt x="437276" y="1414394"/>
                    <a:pt x="155448" y="1132567"/>
                    <a:pt x="155448" y="784921"/>
                  </a:cubicBezTo>
                  <a:cubicBezTo>
                    <a:pt x="155448" y="784894"/>
                    <a:pt x="155448" y="784857"/>
                    <a:pt x="155448" y="784829"/>
                  </a:cubicBezTo>
                  <a:cubicBezTo>
                    <a:pt x="155494" y="437220"/>
                    <a:pt x="437312" y="155448"/>
                    <a:pt x="784921" y="155448"/>
                  </a:cubicBezTo>
                  <a:moveTo>
                    <a:pt x="784921" y="0"/>
                  </a:moveTo>
                  <a:cubicBezTo>
                    <a:pt x="351422" y="0"/>
                    <a:pt x="0" y="351422"/>
                    <a:pt x="0" y="784921"/>
                  </a:cubicBezTo>
                  <a:cubicBezTo>
                    <a:pt x="0" y="1218420"/>
                    <a:pt x="351422" y="1569842"/>
                    <a:pt x="784921" y="1569842"/>
                  </a:cubicBezTo>
                  <a:cubicBezTo>
                    <a:pt x="1218420" y="1569842"/>
                    <a:pt x="1569842" y="1218420"/>
                    <a:pt x="1569842" y="784921"/>
                  </a:cubicBezTo>
                  <a:cubicBezTo>
                    <a:pt x="1569842" y="784894"/>
                    <a:pt x="1569842" y="784857"/>
                    <a:pt x="1569842" y="784829"/>
                  </a:cubicBezTo>
                  <a:cubicBezTo>
                    <a:pt x="1569339" y="351550"/>
                    <a:pt x="1218200" y="457"/>
                    <a:pt x="784921" y="0"/>
                  </a:cubicBezTo>
                  <a:close/>
                </a:path>
              </a:pathLst>
            </a:custGeom>
            <a:solidFill>
              <a:srgbClr val="3F3D56"/>
            </a:solidFill>
            <a:ln w="9138" cap="flat">
              <a:noFill/>
              <a:prstDash val="solid"/>
              <a:miter/>
            </a:ln>
          </p:spPr>
          <p:txBody>
            <a:bodyPr rtlCol="0" anchor="ctr"/>
            <a:lstStyle/>
            <a:p>
              <a:endParaRPr lang="en-ID"/>
            </a:p>
          </p:txBody>
        </p:sp>
        <p:sp>
          <p:nvSpPr>
            <p:cNvPr id="185" name="Bentuk Bebas: Bentuk 184">
              <a:extLst>
                <a:ext uri="{FF2B5EF4-FFF2-40B4-BE49-F238E27FC236}">
                  <a16:creationId xmlns:a16="http://schemas.microsoft.com/office/drawing/2014/main" id="{2E272429-B1FC-43A9-951F-518073826C4E}"/>
                </a:ext>
              </a:extLst>
            </p:cNvPr>
            <p:cNvSpPr/>
            <p:nvPr/>
          </p:nvSpPr>
          <p:spPr>
            <a:xfrm>
              <a:off x="6458925" y="2226289"/>
              <a:ext cx="183977" cy="193669"/>
            </a:xfrm>
            <a:custGeom>
              <a:avLst/>
              <a:gdLst>
                <a:gd name="connsiteX0" fmla="*/ 0 w 183977"/>
                <a:gd name="connsiteY0" fmla="*/ 0 h 193669"/>
                <a:gd name="connsiteX1" fmla="*/ 183977 w 183977"/>
                <a:gd name="connsiteY1" fmla="*/ 0 h 193669"/>
                <a:gd name="connsiteX2" fmla="*/ 183977 w 183977"/>
                <a:gd name="connsiteY2" fmla="*/ 193670 h 193669"/>
                <a:gd name="connsiteX3" fmla="*/ 0 w 183977"/>
                <a:gd name="connsiteY3" fmla="*/ 193670 h 193669"/>
              </a:gdLst>
              <a:ahLst/>
              <a:cxnLst>
                <a:cxn ang="0">
                  <a:pos x="connsiteX0" y="connsiteY0"/>
                </a:cxn>
                <a:cxn ang="0">
                  <a:pos x="connsiteX1" y="connsiteY1"/>
                </a:cxn>
                <a:cxn ang="0">
                  <a:pos x="connsiteX2" y="connsiteY2"/>
                </a:cxn>
                <a:cxn ang="0">
                  <a:pos x="connsiteX3" y="connsiteY3"/>
                </a:cxn>
              </a:cxnLst>
              <a:rect l="l" t="t" r="r" b="b"/>
              <a:pathLst>
                <a:path w="183977" h="193669">
                  <a:moveTo>
                    <a:pt x="0" y="0"/>
                  </a:moveTo>
                  <a:lnTo>
                    <a:pt x="183977" y="0"/>
                  </a:lnTo>
                  <a:lnTo>
                    <a:pt x="183977" y="193670"/>
                  </a:lnTo>
                  <a:lnTo>
                    <a:pt x="0" y="193670"/>
                  </a:lnTo>
                  <a:close/>
                </a:path>
              </a:pathLst>
            </a:custGeom>
            <a:solidFill>
              <a:srgbClr val="3F3D56"/>
            </a:solidFill>
            <a:ln w="9138" cap="flat">
              <a:noFill/>
              <a:prstDash val="solid"/>
              <a:miter/>
            </a:ln>
          </p:spPr>
          <p:txBody>
            <a:bodyPr rtlCol="0" anchor="ctr"/>
            <a:lstStyle/>
            <a:p>
              <a:endParaRPr lang="en-ID"/>
            </a:p>
          </p:txBody>
        </p:sp>
        <p:sp>
          <p:nvSpPr>
            <p:cNvPr id="186" name="Bentuk Bebas: Bentuk 185">
              <a:extLst>
                <a:ext uri="{FF2B5EF4-FFF2-40B4-BE49-F238E27FC236}">
                  <a16:creationId xmlns:a16="http://schemas.microsoft.com/office/drawing/2014/main" id="{E7B60D56-5099-4893-9A19-522075CBD425}"/>
                </a:ext>
              </a:extLst>
            </p:cNvPr>
            <p:cNvSpPr/>
            <p:nvPr/>
          </p:nvSpPr>
          <p:spPr>
            <a:xfrm rot="1860000">
              <a:off x="6908039" y="2338393"/>
              <a:ext cx="183977" cy="193669"/>
            </a:xfrm>
            <a:custGeom>
              <a:avLst/>
              <a:gdLst>
                <a:gd name="connsiteX0" fmla="*/ -95 w 183977"/>
                <a:gd name="connsiteY0" fmla="*/ -75 h 193669"/>
                <a:gd name="connsiteX1" fmla="*/ 183882 w 183977"/>
                <a:gd name="connsiteY1" fmla="*/ -75 h 193669"/>
                <a:gd name="connsiteX2" fmla="*/ 183882 w 183977"/>
                <a:gd name="connsiteY2" fmla="*/ 193595 h 193669"/>
                <a:gd name="connsiteX3" fmla="*/ -95 w 183977"/>
                <a:gd name="connsiteY3" fmla="*/ 193595 h 193669"/>
              </a:gdLst>
              <a:ahLst/>
              <a:cxnLst>
                <a:cxn ang="0">
                  <a:pos x="connsiteX0" y="connsiteY0"/>
                </a:cxn>
                <a:cxn ang="0">
                  <a:pos x="connsiteX1" y="connsiteY1"/>
                </a:cxn>
                <a:cxn ang="0">
                  <a:pos x="connsiteX2" y="connsiteY2"/>
                </a:cxn>
                <a:cxn ang="0">
                  <a:pos x="connsiteX3" y="connsiteY3"/>
                </a:cxn>
              </a:cxnLst>
              <a:rect l="l" t="t" r="r" b="b"/>
              <a:pathLst>
                <a:path w="183977" h="193669">
                  <a:moveTo>
                    <a:pt x="-95" y="-75"/>
                  </a:moveTo>
                  <a:lnTo>
                    <a:pt x="183882" y="-75"/>
                  </a:lnTo>
                  <a:lnTo>
                    <a:pt x="183882" y="193595"/>
                  </a:lnTo>
                  <a:lnTo>
                    <a:pt x="-95" y="193595"/>
                  </a:lnTo>
                  <a:close/>
                </a:path>
              </a:pathLst>
            </a:custGeom>
            <a:solidFill>
              <a:srgbClr val="3F3D56"/>
            </a:solidFill>
            <a:ln w="9138" cap="flat">
              <a:noFill/>
              <a:prstDash val="solid"/>
              <a:miter/>
            </a:ln>
          </p:spPr>
          <p:txBody>
            <a:bodyPr rtlCol="0" anchor="ctr"/>
            <a:lstStyle/>
            <a:p>
              <a:endParaRPr lang="en-ID"/>
            </a:p>
          </p:txBody>
        </p:sp>
        <p:sp>
          <p:nvSpPr>
            <p:cNvPr id="187" name="Bentuk Bebas: Bentuk 186">
              <a:extLst>
                <a:ext uri="{FF2B5EF4-FFF2-40B4-BE49-F238E27FC236}">
                  <a16:creationId xmlns:a16="http://schemas.microsoft.com/office/drawing/2014/main" id="{7784EA06-FE26-4201-8DB6-8E7076E896F2}"/>
                </a:ext>
              </a:extLst>
            </p:cNvPr>
            <p:cNvSpPr/>
            <p:nvPr/>
          </p:nvSpPr>
          <p:spPr>
            <a:xfrm rot="3659999">
              <a:off x="7230881" y="2652559"/>
              <a:ext cx="183977" cy="193670"/>
            </a:xfrm>
            <a:custGeom>
              <a:avLst/>
              <a:gdLst>
                <a:gd name="connsiteX0" fmla="*/ -95 w 183977"/>
                <a:gd name="connsiteY0" fmla="*/ -75 h 193670"/>
                <a:gd name="connsiteX1" fmla="*/ 183882 w 183977"/>
                <a:gd name="connsiteY1" fmla="*/ -75 h 193670"/>
                <a:gd name="connsiteX2" fmla="*/ 183882 w 183977"/>
                <a:gd name="connsiteY2" fmla="*/ 193595 h 193670"/>
                <a:gd name="connsiteX3" fmla="*/ -95 w 183977"/>
                <a:gd name="connsiteY3" fmla="*/ 193595 h 193670"/>
              </a:gdLst>
              <a:ahLst/>
              <a:cxnLst>
                <a:cxn ang="0">
                  <a:pos x="connsiteX0" y="connsiteY0"/>
                </a:cxn>
                <a:cxn ang="0">
                  <a:pos x="connsiteX1" y="connsiteY1"/>
                </a:cxn>
                <a:cxn ang="0">
                  <a:pos x="connsiteX2" y="connsiteY2"/>
                </a:cxn>
                <a:cxn ang="0">
                  <a:pos x="connsiteX3" y="connsiteY3"/>
                </a:cxn>
              </a:cxnLst>
              <a:rect l="l" t="t" r="r" b="b"/>
              <a:pathLst>
                <a:path w="183977" h="193670">
                  <a:moveTo>
                    <a:pt x="-95" y="-75"/>
                  </a:moveTo>
                  <a:lnTo>
                    <a:pt x="183882" y="-75"/>
                  </a:lnTo>
                  <a:lnTo>
                    <a:pt x="183882" y="193595"/>
                  </a:lnTo>
                  <a:lnTo>
                    <a:pt x="-95" y="193595"/>
                  </a:lnTo>
                  <a:close/>
                </a:path>
              </a:pathLst>
            </a:custGeom>
            <a:solidFill>
              <a:srgbClr val="3F3D56"/>
            </a:solidFill>
            <a:ln w="9138" cap="flat">
              <a:noFill/>
              <a:prstDash val="solid"/>
              <a:miter/>
            </a:ln>
          </p:spPr>
          <p:txBody>
            <a:bodyPr rtlCol="0" anchor="ctr"/>
            <a:lstStyle/>
            <a:p>
              <a:endParaRPr lang="en-ID"/>
            </a:p>
          </p:txBody>
        </p:sp>
        <p:sp>
          <p:nvSpPr>
            <p:cNvPr id="188" name="Bentuk Bebas: Bentuk 187">
              <a:extLst>
                <a:ext uri="{FF2B5EF4-FFF2-40B4-BE49-F238E27FC236}">
                  <a16:creationId xmlns:a16="http://schemas.microsoft.com/office/drawing/2014/main" id="{B9CE5557-3CBE-47D7-95F9-491F02AED552}"/>
                </a:ext>
              </a:extLst>
            </p:cNvPr>
            <p:cNvSpPr/>
            <p:nvPr/>
          </p:nvSpPr>
          <p:spPr>
            <a:xfrm rot="7320000">
              <a:off x="7235191" y="3536035"/>
              <a:ext cx="183977" cy="193669"/>
            </a:xfrm>
            <a:custGeom>
              <a:avLst/>
              <a:gdLst>
                <a:gd name="connsiteX0" fmla="*/ -95 w 183977"/>
                <a:gd name="connsiteY0" fmla="*/ -75 h 193669"/>
                <a:gd name="connsiteX1" fmla="*/ 183882 w 183977"/>
                <a:gd name="connsiteY1" fmla="*/ -75 h 193669"/>
                <a:gd name="connsiteX2" fmla="*/ 183882 w 183977"/>
                <a:gd name="connsiteY2" fmla="*/ 193595 h 193669"/>
                <a:gd name="connsiteX3" fmla="*/ -95 w 183977"/>
                <a:gd name="connsiteY3" fmla="*/ 193595 h 193669"/>
              </a:gdLst>
              <a:ahLst/>
              <a:cxnLst>
                <a:cxn ang="0">
                  <a:pos x="connsiteX0" y="connsiteY0"/>
                </a:cxn>
                <a:cxn ang="0">
                  <a:pos x="connsiteX1" y="connsiteY1"/>
                </a:cxn>
                <a:cxn ang="0">
                  <a:pos x="connsiteX2" y="connsiteY2"/>
                </a:cxn>
                <a:cxn ang="0">
                  <a:pos x="connsiteX3" y="connsiteY3"/>
                </a:cxn>
              </a:cxnLst>
              <a:rect l="l" t="t" r="r" b="b"/>
              <a:pathLst>
                <a:path w="183977" h="193669">
                  <a:moveTo>
                    <a:pt x="-95" y="-75"/>
                  </a:moveTo>
                  <a:lnTo>
                    <a:pt x="183882" y="-75"/>
                  </a:lnTo>
                  <a:lnTo>
                    <a:pt x="183882" y="193595"/>
                  </a:lnTo>
                  <a:lnTo>
                    <a:pt x="-95" y="193595"/>
                  </a:lnTo>
                  <a:close/>
                </a:path>
              </a:pathLst>
            </a:custGeom>
            <a:solidFill>
              <a:srgbClr val="3F3D56"/>
            </a:solidFill>
            <a:ln w="9138" cap="flat">
              <a:noFill/>
              <a:prstDash val="solid"/>
              <a:miter/>
            </a:ln>
          </p:spPr>
          <p:txBody>
            <a:bodyPr rtlCol="0" anchor="ctr"/>
            <a:lstStyle/>
            <a:p>
              <a:endParaRPr lang="en-ID"/>
            </a:p>
          </p:txBody>
        </p:sp>
        <p:sp>
          <p:nvSpPr>
            <p:cNvPr id="189" name="Bentuk Bebas: Bentuk 188">
              <a:extLst>
                <a:ext uri="{FF2B5EF4-FFF2-40B4-BE49-F238E27FC236}">
                  <a16:creationId xmlns:a16="http://schemas.microsoft.com/office/drawing/2014/main" id="{BAB9C39D-9F74-4446-BD2D-33762BABACF7}"/>
                </a:ext>
              </a:extLst>
            </p:cNvPr>
            <p:cNvSpPr/>
            <p:nvPr/>
          </p:nvSpPr>
          <p:spPr>
            <a:xfrm rot="7140001">
              <a:off x="5735487" y="2652494"/>
              <a:ext cx="183977" cy="193670"/>
            </a:xfrm>
            <a:custGeom>
              <a:avLst/>
              <a:gdLst>
                <a:gd name="connsiteX0" fmla="*/ -95 w 183977"/>
                <a:gd name="connsiteY0" fmla="*/ -75 h 193670"/>
                <a:gd name="connsiteX1" fmla="*/ 183882 w 183977"/>
                <a:gd name="connsiteY1" fmla="*/ -75 h 193670"/>
                <a:gd name="connsiteX2" fmla="*/ 183882 w 183977"/>
                <a:gd name="connsiteY2" fmla="*/ 193595 h 193670"/>
                <a:gd name="connsiteX3" fmla="*/ -95 w 183977"/>
                <a:gd name="connsiteY3" fmla="*/ 193595 h 193670"/>
              </a:gdLst>
              <a:ahLst/>
              <a:cxnLst>
                <a:cxn ang="0">
                  <a:pos x="connsiteX0" y="connsiteY0"/>
                </a:cxn>
                <a:cxn ang="0">
                  <a:pos x="connsiteX1" y="connsiteY1"/>
                </a:cxn>
                <a:cxn ang="0">
                  <a:pos x="connsiteX2" y="connsiteY2"/>
                </a:cxn>
                <a:cxn ang="0">
                  <a:pos x="connsiteX3" y="connsiteY3"/>
                </a:cxn>
              </a:cxnLst>
              <a:rect l="l" t="t" r="r" b="b"/>
              <a:pathLst>
                <a:path w="183977" h="193670">
                  <a:moveTo>
                    <a:pt x="-95" y="-75"/>
                  </a:moveTo>
                  <a:lnTo>
                    <a:pt x="183882" y="-75"/>
                  </a:lnTo>
                  <a:lnTo>
                    <a:pt x="183882" y="193595"/>
                  </a:lnTo>
                  <a:lnTo>
                    <a:pt x="-95" y="193595"/>
                  </a:lnTo>
                  <a:close/>
                </a:path>
              </a:pathLst>
            </a:custGeom>
            <a:solidFill>
              <a:srgbClr val="3F3D56"/>
            </a:solidFill>
            <a:ln w="9138" cap="flat">
              <a:noFill/>
              <a:prstDash val="solid"/>
              <a:miter/>
            </a:ln>
          </p:spPr>
          <p:txBody>
            <a:bodyPr rtlCol="0" anchor="ctr"/>
            <a:lstStyle/>
            <a:p>
              <a:endParaRPr lang="en-ID"/>
            </a:p>
          </p:txBody>
        </p:sp>
        <p:sp>
          <p:nvSpPr>
            <p:cNvPr id="190" name="Bentuk Bebas: Bentuk 189">
              <a:extLst>
                <a:ext uri="{FF2B5EF4-FFF2-40B4-BE49-F238E27FC236}">
                  <a16:creationId xmlns:a16="http://schemas.microsoft.com/office/drawing/2014/main" id="{0A878379-CE46-41AE-B91B-D9A3E64D3B84}"/>
                </a:ext>
              </a:extLst>
            </p:cNvPr>
            <p:cNvSpPr/>
            <p:nvPr/>
          </p:nvSpPr>
          <p:spPr>
            <a:xfrm rot="3480001">
              <a:off x="5731204" y="3535962"/>
              <a:ext cx="183977" cy="193669"/>
            </a:xfrm>
            <a:custGeom>
              <a:avLst/>
              <a:gdLst>
                <a:gd name="connsiteX0" fmla="*/ -95 w 183977"/>
                <a:gd name="connsiteY0" fmla="*/ -75 h 193669"/>
                <a:gd name="connsiteX1" fmla="*/ 183882 w 183977"/>
                <a:gd name="connsiteY1" fmla="*/ -75 h 193669"/>
                <a:gd name="connsiteX2" fmla="*/ 183882 w 183977"/>
                <a:gd name="connsiteY2" fmla="*/ 193595 h 193669"/>
                <a:gd name="connsiteX3" fmla="*/ -95 w 183977"/>
                <a:gd name="connsiteY3" fmla="*/ 193595 h 193669"/>
              </a:gdLst>
              <a:ahLst/>
              <a:cxnLst>
                <a:cxn ang="0">
                  <a:pos x="connsiteX0" y="connsiteY0"/>
                </a:cxn>
                <a:cxn ang="0">
                  <a:pos x="connsiteX1" y="connsiteY1"/>
                </a:cxn>
                <a:cxn ang="0">
                  <a:pos x="connsiteX2" y="connsiteY2"/>
                </a:cxn>
                <a:cxn ang="0">
                  <a:pos x="connsiteX3" y="connsiteY3"/>
                </a:cxn>
              </a:cxnLst>
              <a:rect l="l" t="t" r="r" b="b"/>
              <a:pathLst>
                <a:path w="183977" h="193669">
                  <a:moveTo>
                    <a:pt x="-95" y="-75"/>
                  </a:moveTo>
                  <a:lnTo>
                    <a:pt x="183882" y="-75"/>
                  </a:lnTo>
                  <a:lnTo>
                    <a:pt x="183882" y="193595"/>
                  </a:lnTo>
                  <a:lnTo>
                    <a:pt x="-95" y="193595"/>
                  </a:lnTo>
                  <a:close/>
                </a:path>
              </a:pathLst>
            </a:custGeom>
            <a:solidFill>
              <a:srgbClr val="3F3D56"/>
            </a:solidFill>
            <a:ln w="9138" cap="flat">
              <a:noFill/>
              <a:prstDash val="solid"/>
              <a:miter/>
            </a:ln>
          </p:spPr>
          <p:txBody>
            <a:bodyPr rtlCol="0" anchor="ctr"/>
            <a:lstStyle/>
            <a:p>
              <a:endParaRPr lang="en-ID"/>
            </a:p>
          </p:txBody>
        </p:sp>
        <p:sp>
          <p:nvSpPr>
            <p:cNvPr id="191" name="Bentuk Bebas: Bentuk 190">
              <a:extLst>
                <a:ext uri="{FF2B5EF4-FFF2-40B4-BE49-F238E27FC236}">
                  <a16:creationId xmlns:a16="http://schemas.microsoft.com/office/drawing/2014/main" id="{7059A531-7B89-4C84-A961-E9A56B3DC2F9}"/>
                </a:ext>
              </a:extLst>
            </p:cNvPr>
            <p:cNvSpPr/>
            <p:nvPr/>
          </p:nvSpPr>
          <p:spPr>
            <a:xfrm rot="8939999">
              <a:off x="6058234" y="2338382"/>
              <a:ext cx="183977" cy="193669"/>
            </a:xfrm>
            <a:custGeom>
              <a:avLst/>
              <a:gdLst>
                <a:gd name="connsiteX0" fmla="*/ -95 w 183977"/>
                <a:gd name="connsiteY0" fmla="*/ -75 h 193669"/>
                <a:gd name="connsiteX1" fmla="*/ 183882 w 183977"/>
                <a:gd name="connsiteY1" fmla="*/ -75 h 193669"/>
                <a:gd name="connsiteX2" fmla="*/ 183882 w 183977"/>
                <a:gd name="connsiteY2" fmla="*/ 193595 h 193669"/>
                <a:gd name="connsiteX3" fmla="*/ -95 w 183977"/>
                <a:gd name="connsiteY3" fmla="*/ 193595 h 193669"/>
              </a:gdLst>
              <a:ahLst/>
              <a:cxnLst>
                <a:cxn ang="0">
                  <a:pos x="connsiteX0" y="connsiteY0"/>
                </a:cxn>
                <a:cxn ang="0">
                  <a:pos x="connsiteX1" y="connsiteY1"/>
                </a:cxn>
                <a:cxn ang="0">
                  <a:pos x="connsiteX2" y="connsiteY2"/>
                </a:cxn>
                <a:cxn ang="0">
                  <a:pos x="connsiteX3" y="connsiteY3"/>
                </a:cxn>
              </a:cxnLst>
              <a:rect l="l" t="t" r="r" b="b"/>
              <a:pathLst>
                <a:path w="183977" h="193669">
                  <a:moveTo>
                    <a:pt x="-95" y="-75"/>
                  </a:moveTo>
                  <a:lnTo>
                    <a:pt x="183882" y="-75"/>
                  </a:lnTo>
                  <a:lnTo>
                    <a:pt x="183882" y="193595"/>
                  </a:lnTo>
                  <a:lnTo>
                    <a:pt x="-95" y="193595"/>
                  </a:lnTo>
                  <a:close/>
                </a:path>
              </a:pathLst>
            </a:custGeom>
            <a:solidFill>
              <a:srgbClr val="3F3D56"/>
            </a:solidFill>
            <a:ln w="9138" cap="flat">
              <a:noFill/>
              <a:prstDash val="solid"/>
              <a:miter/>
            </a:ln>
          </p:spPr>
          <p:txBody>
            <a:bodyPr rtlCol="0" anchor="ctr"/>
            <a:lstStyle/>
            <a:p>
              <a:endParaRPr lang="en-ID"/>
            </a:p>
          </p:txBody>
        </p:sp>
        <p:sp>
          <p:nvSpPr>
            <p:cNvPr id="192" name="Bentuk Bebas: Bentuk 191">
              <a:extLst>
                <a:ext uri="{FF2B5EF4-FFF2-40B4-BE49-F238E27FC236}">
                  <a16:creationId xmlns:a16="http://schemas.microsoft.com/office/drawing/2014/main" id="{4910956E-8EFA-45CB-887D-9CFEE468411D}"/>
                </a:ext>
              </a:extLst>
            </p:cNvPr>
            <p:cNvSpPr/>
            <p:nvPr/>
          </p:nvSpPr>
          <p:spPr>
            <a:xfrm>
              <a:off x="6458925" y="3969501"/>
              <a:ext cx="183977" cy="193669"/>
            </a:xfrm>
            <a:custGeom>
              <a:avLst/>
              <a:gdLst>
                <a:gd name="connsiteX0" fmla="*/ 0 w 183977"/>
                <a:gd name="connsiteY0" fmla="*/ 0 h 193669"/>
                <a:gd name="connsiteX1" fmla="*/ 183977 w 183977"/>
                <a:gd name="connsiteY1" fmla="*/ 0 h 193669"/>
                <a:gd name="connsiteX2" fmla="*/ 183977 w 183977"/>
                <a:gd name="connsiteY2" fmla="*/ 193670 h 193669"/>
                <a:gd name="connsiteX3" fmla="*/ 0 w 183977"/>
                <a:gd name="connsiteY3" fmla="*/ 193670 h 193669"/>
              </a:gdLst>
              <a:ahLst/>
              <a:cxnLst>
                <a:cxn ang="0">
                  <a:pos x="connsiteX0" y="connsiteY0"/>
                </a:cxn>
                <a:cxn ang="0">
                  <a:pos x="connsiteX1" y="connsiteY1"/>
                </a:cxn>
                <a:cxn ang="0">
                  <a:pos x="connsiteX2" y="connsiteY2"/>
                </a:cxn>
                <a:cxn ang="0">
                  <a:pos x="connsiteX3" y="connsiteY3"/>
                </a:cxn>
              </a:cxnLst>
              <a:rect l="l" t="t" r="r" b="b"/>
              <a:pathLst>
                <a:path w="183977" h="193669">
                  <a:moveTo>
                    <a:pt x="0" y="0"/>
                  </a:moveTo>
                  <a:lnTo>
                    <a:pt x="183977" y="0"/>
                  </a:lnTo>
                  <a:lnTo>
                    <a:pt x="183977" y="193670"/>
                  </a:lnTo>
                  <a:lnTo>
                    <a:pt x="0" y="193670"/>
                  </a:lnTo>
                  <a:close/>
                </a:path>
              </a:pathLst>
            </a:custGeom>
            <a:solidFill>
              <a:srgbClr val="3F3D56"/>
            </a:solidFill>
            <a:ln w="9138" cap="flat">
              <a:noFill/>
              <a:prstDash val="solid"/>
              <a:miter/>
            </a:ln>
          </p:spPr>
          <p:txBody>
            <a:bodyPr rtlCol="0" anchor="ctr"/>
            <a:lstStyle/>
            <a:p>
              <a:endParaRPr lang="en-ID"/>
            </a:p>
          </p:txBody>
        </p:sp>
        <p:sp>
          <p:nvSpPr>
            <p:cNvPr id="193" name="Bentuk Bebas: Bentuk 192">
              <a:extLst>
                <a:ext uri="{FF2B5EF4-FFF2-40B4-BE49-F238E27FC236}">
                  <a16:creationId xmlns:a16="http://schemas.microsoft.com/office/drawing/2014/main" id="{BBED14C5-A455-479C-BB7B-A98DB84BD26C}"/>
                </a:ext>
              </a:extLst>
            </p:cNvPr>
            <p:cNvSpPr/>
            <p:nvPr/>
          </p:nvSpPr>
          <p:spPr>
            <a:xfrm rot="-1860000">
              <a:off x="6908064" y="3857441"/>
              <a:ext cx="183977" cy="193669"/>
            </a:xfrm>
            <a:custGeom>
              <a:avLst/>
              <a:gdLst>
                <a:gd name="connsiteX0" fmla="*/ -95 w 183977"/>
                <a:gd name="connsiteY0" fmla="*/ -75 h 193669"/>
                <a:gd name="connsiteX1" fmla="*/ 183882 w 183977"/>
                <a:gd name="connsiteY1" fmla="*/ -75 h 193669"/>
                <a:gd name="connsiteX2" fmla="*/ 183882 w 183977"/>
                <a:gd name="connsiteY2" fmla="*/ 193595 h 193669"/>
                <a:gd name="connsiteX3" fmla="*/ -95 w 183977"/>
                <a:gd name="connsiteY3" fmla="*/ 193595 h 193669"/>
              </a:gdLst>
              <a:ahLst/>
              <a:cxnLst>
                <a:cxn ang="0">
                  <a:pos x="connsiteX0" y="connsiteY0"/>
                </a:cxn>
                <a:cxn ang="0">
                  <a:pos x="connsiteX1" y="connsiteY1"/>
                </a:cxn>
                <a:cxn ang="0">
                  <a:pos x="connsiteX2" y="connsiteY2"/>
                </a:cxn>
                <a:cxn ang="0">
                  <a:pos x="connsiteX3" y="connsiteY3"/>
                </a:cxn>
              </a:cxnLst>
              <a:rect l="l" t="t" r="r" b="b"/>
              <a:pathLst>
                <a:path w="183977" h="193669">
                  <a:moveTo>
                    <a:pt x="-95" y="-75"/>
                  </a:moveTo>
                  <a:lnTo>
                    <a:pt x="183882" y="-75"/>
                  </a:lnTo>
                  <a:lnTo>
                    <a:pt x="183882" y="193595"/>
                  </a:lnTo>
                  <a:lnTo>
                    <a:pt x="-95" y="193595"/>
                  </a:lnTo>
                  <a:close/>
                </a:path>
              </a:pathLst>
            </a:custGeom>
            <a:solidFill>
              <a:srgbClr val="3F3D56"/>
            </a:solidFill>
            <a:ln w="9138" cap="flat">
              <a:noFill/>
              <a:prstDash val="solid"/>
              <a:miter/>
            </a:ln>
          </p:spPr>
          <p:txBody>
            <a:bodyPr rtlCol="0" anchor="ctr"/>
            <a:lstStyle/>
            <a:p>
              <a:endParaRPr lang="en-ID"/>
            </a:p>
          </p:txBody>
        </p:sp>
        <p:sp>
          <p:nvSpPr>
            <p:cNvPr id="194" name="Bentuk Bebas: Bentuk 193">
              <a:extLst>
                <a:ext uri="{FF2B5EF4-FFF2-40B4-BE49-F238E27FC236}">
                  <a16:creationId xmlns:a16="http://schemas.microsoft.com/office/drawing/2014/main" id="{1E7B477E-F131-43B9-80F7-C114BAF7E6AB}"/>
                </a:ext>
              </a:extLst>
            </p:cNvPr>
            <p:cNvSpPr/>
            <p:nvPr/>
          </p:nvSpPr>
          <p:spPr>
            <a:xfrm rot="-8939999">
              <a:off x="6058259" y="3857456"/>
              <a:ext cx="183977" cy="193669"/>
            </a:xfrm>
            <a:custGeom>
              <a:avLst/>
              <a:gdLst>
                <a:gd name="connsiteX0" fmla="*/ -95 w 183977"/>
                <a:gd name="connsiteY0" fmla="*/ -75 h 193669"/>
                <a:gd name="connsiteX1" fmla="*/ 183882 w 183977"/>
                <a:gd name="connsiteY1" fmla="*/ -75 h 193669"/>
                <a:gd name="connsiteX2" fmla="*/ 183882 w 183977"/>
                <a:gd name="connsiteY2" fmla="*/ 193595 h 193669"/>
                <a:gd name="connsiteX3" fmla="*/ -95 w 183977"/>
                <a:gd name="connsiteY3" fmla="*/ 193595 h 193669"/>
              </a:gdLst>
              <a:ahLst/>
              <a:cxnLst>
                <a:cxn ang="0">
                  <a:pos x="connsiteX0" y="connsiteY0"/>
                </a:cxn>
                <a:cxn ang="0">
                  <a:pos x="connsiteX1" y="connsiteY1"/>
                </a:cxn>
                <a:cxn ang="0">
                  <a:pos x="connsiteX2" y="connsiteY2"/>
                </a:cxn>
                <a:cxn ang="0">
                  <a:pos x="connsiteX3" y="connsiteY3"/>
                </a:cxn>
              </a:cxnLst>
              <a:rect l="l" t="t" r="r" b="b"/>
              <a:pathLst>
                <a:path w="183977" h="193669">
                  <a:moveTo>
                    <a:pt x="-95" y="-75"/>
                  </a:moveTo>
                  <a:lnTo>
                    <a:pt x="183882" y="-75"/>
                  </a:lnTo>
                  <a:lnTo>
                    <a:pt x="183882" y="193595"/>
                  </a:lnTo>
                  <a:lnTo>
                    <a:pt x="-95" y="193595"/>
                  </a:lnTo>
                  <a:close/>
                </a:path>
              </a:pathLst>
            </a:custGeom>
            <a:solidFill>
              <a:srgbClr val="3F3D56"/>
            </a:solidFill>
            <a:ln w="9138" cap="flat">
              <a:noFill/>
              <a:prstDash val="solid"/>
              <a:miter/>
            </a:ln>
          </p:spPr>
          <p:txBody>
            <a:bodyPr rtlCol="0" anchor="ctr"/>
            <a:lstStyle/>
            <a:p>
              <a:endParaRPr lang="en-ID"/>
            </a:p>
          </p:txBody>
        </p:sp>
        <p:sp>
          <p:nvSpPr>
            <p:cNvPr id="195" name="Bentuk Bebas: Bentuk 194">
              <a:extLst>
                <a:ext uri="{FF2B5EF4-FFF2-40B4-BE49-F238E27FC236}">
                  <a16:creationId xmlns:a16="http://schemas.microsoft.com/office/drawing/2014/main" id="{0DF78E8B-BC0D-4B7E-98FA-55535D54D5F3}"/>
                </a:ext>
              </a:extLst>
            </p:cNvPr>
            <p:cNvSpPr/>
            <p:nvPr/>
          </p:nvSpPr>
          <p:spPr>
            <a:xfrm>
              <a:off x="5587410" y="3117281"/>
              <a:ext cx="222747" cy="164592"/>
            </a:xfrm>
            <a:custGeom>
              <a:avLst/>
              <a:gdLst>
                <a:gd name="connsiteX0" fmla="*/ 0 w 222747"/>
                <a:gd name="connsiteY0" fmla="*/ 0 h 164592"/>
                <a:gd name="connsiteX1" fmla="*/ 222748 w 222747"/>
                <a:gd name="connsiteY1" fmla="*/ 0 h 164592"/>
                <a:gd name="connsiteX2" fmla="*/ 222748 w 222747"/>
                <a:gd name="connsiteY2" fmla="*/ 164592 h 164592"/>
                <a:gd name="connsiteX3" fmla="*/ 0 w 222747"/>
                <a:gd name="connsiteY3" fmla="*/ 164592 h 164592"/>
              </a:gdLst>
              <a:ahLst/>
              <a:cxnLst>
                <a:cxn ang="0">
                  <a:pos x="connsiteX0" y="connsiteY0"/>
                </a:cxn>
                <a:cxn ang="0">
                  <a:pos x="connsiteX1" y="connsiteY1"/>
                </a:cxn>
                <a:cxn ang="0">
                  <a:pos x="connsiteX2" y="connsiteY2"/>
                </a:cxn>
                <a:cxn ang="0">
                  <a:pos x="connsiteX3" y="connsiteY3"/>
                </a:cxn>
              </a:cxnLst>
              <a:rect l="l" t="t" r="r" b="b"/>
              <a:pathLst>
                <a:path w="222747" h="164592">
                  <a:moveTo>
                    <a:pt x="0" y="0"/>
                  </a:moveTo>
                  <a:lnTo>
                    <a:pt x="222748" y="0"/>
                  </a:lnTo>
                  <a:lnTo>
                    <a:pt x="222748" y="164592"/>
                  </a:lnTo>
                  <a:lnTo>
                    <a:pt x="0" y="164592"/>
                  </a:lnTo>
                  <a:close/>
                </a:path>
              </a:pathLst>
            </a:custGeom>
            <a:solidFill>
              <a:srgbClr val="3F3D56"/>
            </a:solidFill>
            <a:ln w="9138" cap="flat">
              <a:noFill/>
              <a:prstDash val="solid"/>
              <a:miter/>
            </a:ln>
          </p:spPr>
          <p:txBody>
            <a:bodyPr rtlCol="0" anchor="ctr"/>
            <a:lstStyle/>
            <a:p>
              <a:endParaRPr lang="en-ID"/>
            </a:p>
          </p:txBody>
        </p:sp>
        <p:sp>
          <p:nvSpPr>
            <p:cNvPr id="196" name="Bentuk Bebas: Bentuk 195">
              <a:extLst>
                <a:ext uri="{FF2B5EF4-FFF2-40B4-BE49-F238E27FC236}">
                  <a16:creationId xmlns:a16="http://schemas.microsoft.com/office/drawing/2014/main" id="{0BCA2E2D-B7AD-4530-8E03-1434E4DC0A38}"/>
                </a:ext>
              </a:extLst>
            </p:cNvPr>
            <p:cNvSpPr/>
            <p:nvPr/>
          </p:nvSpPr>
          <p:spPr>
            <a:xfrm rot="-10800000">
              <a:off x="7340132" y="3117281"/>
              <a:ext cx="222747" cy="164592"/>
            </a:xfrm>
            <a:custGeom>
              <a:avLst/>
              <a:gdLst>
                <a:gd name="connsiteX0" fmla="*/ -95 w 222747"/>
                <a:gd name="connsiteY0" fmla="*/ -75 h 164592"/>
                <a:gd name="connsiteX1" fmla="*/ 222652 w 222747"/>
                <a:gd name="connsiteY1" fmla="*/ -75 h 164592"/>
                <a:gd name="connsiteX2" fmla="*/ 222652 w 222747"/>
                <a:gd name="connsiteY2" fmla="*/ 164517 h 164592"/>
                <a:gd name="connsiteX3" fmla="*/ -95 w 222747"/>
                <a:gd name="connsiteY3" fmla="*/ 164517 h 164592"/>
              </a:gdLst>
              <a:ahLst/>
              <a:cxnLst>
                <a:cxn ang="0">
                  <a:pos x="connsiteX0" y="connsiteY0"/>
                </a:cxn>
                <a:cxn ang="0">
                  <a:pos x="connsiteX1" y="connsiteY1"/>
                </a:cxn>
                <a:cxn ang="0">
                  <a:pos x="connsiteX2" y="connsiteY2"/>
                </a:cxn>
                <a:cxn ang="0">
                  <a:pos x="connsiteX3" y="connsiteY3"/>
                </a:cxn>
              </a:cxnLst>
              <a:rect l="l" t="t" r="r" b="b"/>
              <a:pathLst>
                <a:path w="222747" h="164592">
                  <a:moveTo>
                    <a:pt x="-95" y="-75"/>
                  </a:moveTo>
                  <a:lnTo>
                    <a:pt x="222652" y="-75"/>
                  </a:lnTo>
                  <a:lnTo>
                    <a:pt x="222652" y="164517"/>
                  </a:lnTo>
                  <a:lnTo>
                    <a:pt x="-95" y="164517"/>
                  </a:lnTo>
                  <a:close/>
                </a:path>
              </a:pathLst>
            </a:custGeom>
            <a:solidFill>
              <a:srgbClr val="3F3D56"/>
            </a:solidFill>
            <a:ln w="9138" cap="flat">
              <a:noFill/>
              <a:prstDash val="solid"/>
              <a:miter/>
            </a:ln>
          </p:spPr>
          <p:txBody>
            <a:bodyPr rtlCol="0" anchor="ctr"/>
            <a:lstStyle/>
            <a:p>
              <a:endParaRPr lang="en-ID"/>
            </a:p>
          </p:txBody>
        </p:sp>
        <p:sp>
          <p:nvSpPr>
            <p:cNvPr id="197" name="Bentuk Bebas: Bentuk 196">
              <a:extLst>
                <a:ext uri="{FF2B5EF4-FFF2-40B4-BE49-F238E27FC236}">
                  <a16:creationId xmlns:a16="http://schemas.microsoft.com/office/drawing/2014/main" id="{081D0CA8-14EF-4734-AE8F-2F740F4406AF}"/>
                </a:ext>
              </a:extLst>
            </p:cNvPr>
            <p:cNvSpPr/>
            <p:nvPr/>
          </p:nvSpPr>
          <p:spPr>
            <a:xfrm>
              <a:off x="7252533" y="1276868"/>
              <a:ext cx="1569841" cy="1569841"/>
            </a:xfrm>
            <a:custGeom>
              <a:avLst/>
              <a:gdLst>
                <a:gd name="connsiteX0" fmla="*/ 784921 w 1569841"/>
                <a:gd name="connsiteY0" fmla="*/ 155448 h 1569841"/>
                <a:gd name="connsiteX1" fmla="*/ 1414394 w 1569841"/>
                <a:gd name="connsiteY1" fmla="*/ 784921 h 1569841"/>
                <a:gd name="connsiteX2" fmla="*/ 784921 w 1569841"/>
                <a:gd name="connsiteY2" fmla="*/ 1414394 h 1569841"/>
                <a:gd name="connsiteX3" fmla="*/ 155448 w 1569841"/>
                <a:gd name="connsiteY3" fmla="*/ 784921 h 1569841"/>
                <a:gd name="connsiteX4" fmla="*/ 155448 w 1569841"/>
                <a:gd name="connsiteY4" fmla="*/ 784829 h 1569841"/>
                <a:gd name="connsiteX5" fmla="*/ 784921 w 1569841"/>
                <a:gd name="connsiteY5" fmla="*/ 155448 h 1569841"/>
                <a:gd name="connsiteX6" fmla="*/ 784921 w 1569841"/>
                <a:gd name="connsiteY6" fmla="*/ 0 h 1569841"/>
                <a:gd name="connsiteX7" fmla="*/ 0 w 1569841"/>
                <a:gd name="connsiteY7" fmla="*/ 784921 h 1569841"/>
                <a:gd name="connsiteX8" fmla="*/ 784921 w 1569841"/>
                <a:gd name="connsiteY8" fmla="*/ 1569842 h 1569841"/>
                <a:gd name="connsiteX9" fmla="*/ 1569842 w 1569841"/>
                <a:gd name="connsiteY9" fmla="*/ 784921 h 1569841"/>
                <a:gd name="connsiteX10" fmla="*/ 1569842 w 1569841"/>
                <a:gd name="connsiteY10" fmla="*/ 784829 h 1569841"/>
                <a:gd name="connsiteX11" fmla="*/ 784921 w 1569841"/>
                <a:gd name="connsiteY11" fmla="*/ 0 h 1569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9841" h="1569841">
                  <a:moveTo>
                    <a:pt x="784921" y="155448"/>
                  </a:moveTo>
                  <a:cubicBezTo>
                    <a:pt x="1132566" y="155448"/>
                    <a:pt x="1414394" y="437275"/>
                    <a:pt x="1414394" y="784921"/>
                  </a:cubicBezTo>
                  <a:cubicBezTo>
                    <a:pt x="1414394" y="1132567"/>
                    <a:pt x="1132566" y="1414394"/>
                    <a:pt x="784921" y="1414394"/>
                  </a:cubicBezTo>
                  <a:cubicBezTo>
                    <a:pt x="437275" y="1414394"/>
                    <a:pt x="155448" y="1132567"/>
                    <a:pt x="155448" y="784921"/>
                  </a:cubicBezTo>
                  <a:cubicBezTo>
                    <a:pt x="155448" y="784894"/>
                    <a:pt x="155448" y="784857"/>
                    <a:pt x="155448" y="784829"/>
                  </a:cubicBezTo>
                  <a:cubicBezTo>
                    <a:pt x="155494" y="437220"/>
                    <a:pt x="437311" y="155448"/>
                    <a:pt x="784921" y="155448"/>
                  </a:cubicBezTo>
                  <a:moveTo>
                    <a:pt x="784921" y="0"/>
                  </a:moveTo>
                  <a:cubicBezTo>
                    <a:pt x="351422" y="0"/>
                    <a:pt x="0" y="351422"/>
                    <a:pt x="0" y="784921"/>
                  </a:cubicBezTo>
                  <a:cubicBezTo>
                    <a:pt x="0" y="1218420"/>
                    <a:pt x="351422" y="1569842"/>
                    <a:pt x="784921" y="1569842"/>
                  </a:cubicBezTo>
                  <a:cubicBezTo>
                    <a:pt x="1218420" y="1569842"/>
                    <a:pt x="1569842" y="1218420"/>
                    <a:pt x="1569842" y="784921"/>
                  </a:cubicBezTo>
                  <a:cubicBezTo>
                    <a:pt x="1569842" y="784894"/>
                    <a:pt x="1569842" y="784857"/>
                    <a:pt x="1569842" y="784829"/>
                  </a:cubicBezTo>
                  <a:cubicBezTo>
                    <a:pt x="1569339" y="351550"/>
                    <a:pt x="1218200" y="457"/>
                    <a:pt x="784921" y="0"/>
                  </a:cubicBezTo>
                  <a:close/>
                </a:path>
              </a:pathLst>
            </a:custGeom>
            <a:solidFill>
              <a:srgbClr val="3F3D56"/>
            </a:solidFill>
            <a:ln w="9138" cap="flat">
              <a:noFill/>
              <a:prstDash val="solid"/>
              <a:miter/>
            </a:ln>
          </p:spPr>
          <p:txBody>
            <a:bodyPr rtlCol="0" anchor="ctr"/>
            <a:lstStyle/>
            <a:p>
              <a:endParaRPr lang="en-ID"/>
            </a:p>
          </p:txBody>
        </p:sp>
        <p:sp>
          <p:nvSpPr>
            <p:cNvPr id="198" name="Bentuk Bebas: Bentuk 197">
              <a:extLst>
                <a:ext uri="{FF2B5EF4-FFF2-40B4-BE49-F238E27FC236}">
                  <a16:creationId xmlns:a16="http://schemas.microsoft.com/office/drawing/2014/main" id="{94A2C308-0CF0-4F2E-8F36-C7729DFA9A8D}"/>
                </a:ext>
              </a:extLst>
            </p:cNvPr>
            <p:cNvSpPr/>
            <p:nvPr/>
          </p:nvSpPr>
          <p:spPr>
            <a:xfrm>
              <a:off x="7921233" y="1093348"/>
              <a:ext cx="183977" cy="193669"/>
            </a:xfrm>
            <a:custGeom>
              <a:avLst/>
              <a:gdLst>
                <a:gd name="connsiteX0" fmla="*/ 0 w 183977"/>
                <a:gd name="connsiteY0" fmla="*/ 0 h 193669"/>
                <a:gd name="connsiteX1" fmla="*/ 183977 w 183977"/>
                <a:gd name="connsiteY1" fmla="*/ 0 h 193669"/>
                <a:gd name="connsiteX2" fmla="*/ 183977 w 183977"/>
                <a:gd name="connsiteY2" fmla="*/ 193670 h 193669"/>
                <a:gd name="connsiteX3" fmla="*/ 0 w 183977"/>
                <a:gd name="connsiteY3" fmla="*/ 193670 h 193669"/>
              </a:gdLst>
              <a:ahLst/>
              <a:cxnLst>
                <a:cxn ang="0">
                  <a:pos x="connsiteX0" y="connsiteY0"/>
                </a:cxn>
                <a:cxn ang="0">
                  <a:pos x="connsiteX1" y="connsiteY1"/>
                </a:cxn>
                <a:cxn ang="0">
                  <a:pos x="connsiteX2" y="connsiteY2"/>
                </a:cxn>
                <a:cxn ang="0">
                  <a:pos x="connsiteX3" y="connsiteY3"/>
                </a:cxn>
              </a:cxnLst>
              <a:rect l="l" t="t" r="r" b="b"/>
              <a:pathLst>
                <a:path w="183977" h="193669">
                  <a:moveTo>
                    <a:pt x="0" y="0"/>
                  </a:moveTo>
                  <a:lnTo>
                    <a:pt x="183977" y="0"/>
                  </a:lnTo>
                  <a:lnTo>
                    <a:pt x="183977" y="193670"/>
                  </a:lnTo>
                  <a:lnTo>
                    <a:pt x="0" y="193670"/>
                  </a:lnTo>
                  <a:close/>
                </a:path>
              </a:pathLst>
            </a:custGeom>
            <a:solidFill>
              <a:srgbClr val="3F3D56"/>
            </a:solidFill>
            <a:ln w="9138" cap="flat">
              <a:noFill/>
              <a:prstDash val="solid"/>
              <a:miter/>
            </a:ln>
          </p:spPr>
          <p:txBody>
            <a:bodyPr rtlCol="0" anchor="ctr"/>
            <a:lstStyle/>
            <a:p>
              <a:endParaRPr lang="en-ID"/>
            </a:p>
          </p:txBody>
        </p:sp>
        <p:sp>
          <p:nvSpPr>
            <p:cNvPr id="199" name="Bentuk Bebas: Bentuk 198">
              <a:extLst>
                <a:ext uri="{FF2B5EF4-FFF2-40B4-BE49-F238E27FC236}">
                  <a16:creationId xmlns:a16="http://schemas.microsoft.com/office/drawing/2014/main" id="{8D014671-600D-4895-8A29-2B84CFCEAC61}"/>
                </a:ext>
              </a:extLst>
            </p:cNvPr>
            <p:cNvSpPr/>
            <p:nvPr/>
          </p:nvSpPr>
          <p:spPr>
            <a:xfrm rot="1860000">
              <a:off x="8370407" y="1205299"/>
              <a:ext cx="183977" cy="193669"/>
            </a:xfrm>
            <a:custGeom>
              <a:avLst/>
              <a:gdLst>
                <a:gd name="connsiteX0" fmla="*/ -95 w 183977"/>
                <a:gd name="connsiteY0" fmla="*/ -75 h 193669"/>
                <a:gd name="connsiteX1" fmla="*/ 183882 w 183977"/>
                <a:gd name="connsiteY1" fmla="*/ -75 h 193669"/>
                <a:gd name="connsiteX2" fmla="*/ 183882 w 183977"/>
                <a:gd name="connsiteY2" fmla="*/ 193595 h 193669"/>
                <a:gd name="connsiteX3" fmla="*/ -95 w 183977"/>
                <a:gd name="connsiteY3" fmla="*/ 193595 h 193669"/>
              </a:gdLst>
              <a:ahLst/>
              <a:cxnLst>
                <a:cxn ang="0">
                  <a:pos x="connsiteX0" y="connsiteY0"/>
                </a:cxn>
                <a:cxn ang="0">
                  <a:pos x="connsiteX1" y="connsiteY1"/>
                </a:cxn>
                <a:cxn ang="0">
                  <a:pos x="connsiteX2" y="connsiteY2"/>
                </a:cxn>
                <a:cxn ang="0">
                  <a:pos x="connsiteX3" y="connsiteY3"/>
                </a:cxn>
              </a:cxnLst>
              <a:rect l="l" t="t" r="r" b="b"/>
              <a:pathLst>
                <a:path w="183977" h="193669">
                  <a:moveTo>
                    <a:pt x="-95" y="-75"/>
                  </a:moveTo>
                  <a:lnTo>
                    <a:pt x="183882" y="-75"/>
                  </a:lnTo>
                  <a:lnTo>
                    <a:pt x="183882" y="193595"/>
                  </a:lnTo>
                  <a:lnTo>
                    <a:pt x="-95" y="193595"/>
                  </a:lnTo>
                  <a:close/>
                </a:path>
              </a:pathLst>
            </a:custGeom>
            <a:solidFill>
              <a:srgbClr val="3F3D56"/>
            </a:solidFill>
            <a:ln w="9138" cap="flat">
              <a:noFill/>
              <a:prstDash val="solid"/>
              <a:miter/>
            </a:ln>
          </p:spPr>
          <p:txBody>
            <a:bodyPr rtlCol="0" anchor="ctr"/>
            <a:lstStyle/>
            <a:p>
              <a:endParaRPr lang="en-ID"/>
            </a:p>
          </p:txBody>
        </p:sp>
        <p:sp>
          <p:nvSpPr>
            <p:cNvPr id="200" name="Bentuk Bebas: Bentuk 199">
              <a:extLst>
                <a:ext uri="{FF2B5EF4-FFF2-40B4-BE49-F238E27FC236}">
                  <a16:creationId xmlns:a16="http://schemas.microsoft.com/office/drawing/2014/main" id="{A135020F-63B0-4FE7-9369-4E93151AC06D}"/>
                </a:ext>
              </a:extLst>
            </p:cNvPr>
            <p:cNvSpPr/>
            <p:nvPr/>
          </p:nvSpPr>
          <p:spPr>
            <a:xfrm rot="3659999">
              <a:off x="8693235" y="1519493"/>
              <a:ext cx="183977" cy="193670"/>
            </a:xfrm>
            <a:custGeom>
              <a:avLst/>
              <a:gdLst>
                <a:gd name="connsiteX0" fmla="*/ -95 w 183977"/>
                <a:gd name="connsiteY0" fmla="*/ -75 h 193670"/>
                <a:gd name="connsiteX1" fmla="*/ 183882 w 183977"/>
                <a:gd name="connsiteY1" fmla="*/ -75 h 193670"/>
                <a:gd name="connsiteX2" fmla="*/ 183882 w 183977"/>
                <a:gd name="connsiteY2" fmla="*/ 193595 h 193670"/>
                <a:gd name="connsiteX3" fmla="*/ -95 w 183977"/>
                <a:gd name="connsiteY3" fmla="*/ 193595 h 193670"/>
              </a:gdLst>
              <a:ahLst/>
              <a:cxnLst>
                <a:cxn ang="0">
                  <a:pos x="connsiteX0" y="connsiteY0"/>
                </a:cxn>
                <a:cxn ang="0">
                  <a:pos x="connsiteX1" y="connsiteY1"/>
                </a:cxn>
                <a:cxn ang="0">
                  <a:pos x="connsiteX2" y="connsiteY2"/>
                </a:cxn>
                <a:cxn ang="0">
                  <a:pos x="connsiteX3" y="connsiteY3"/>
                </a:cxn>
              </a:cxnLst>
              <a:rect l="l" t="t" r="r" b="b"/>
              <a:pathLst>
                <a:path w="183977" h="193670">
                  <a:moveTo>
                    <a:pt x="-95" y="-75"/>
                  </a:moveTo>
                  <a:lnTo>
                    <a:pt x="183882" y="-75"/>
                  </a:lnTo>
                  <a:lnTo>
                    <a:pt x="183882" y="193595"/>
                  </a:lnTo>
                  <a:lnTo>
                    <a:pt x="-95" y="193595"/>
                  </a:lnTo>
                  <a:close/>
                </a:path>
              </a:pathLst>
            </a:custGeom>
            <a:solidFill>
              <a:srgbClr val="3F3D56"/>
            </a:solidFill>
            <a:ln w="9138" cap="flat">
              <a:noFill/>
              <a:prstDash val="solid"/>
              <a:miter/>
            </a:ln>
          </p:spPr>
          <p:txBody>
            <a:bodyPr rtlCol="0" anchor="ctr"/>
            <a:lstStyle/>
            <a:p>
              <a:endParaRPr lang="en-ID"/>
            </a:p>
          </p:txBody>
        </p:sp>
        <p:sp>
          <p:nvSpPr>
            <p:cNvPr id="201" name="Bentuk Bebas: Bentuk 200">
              <a:extLst>
                <a:ext uri="{FF2B5EF4-FFF2-40B4-BE49-F238E27FC236}">
                  <a16:creationId xmlns:a16="http://schemas.microsoft.com/office/drawing/2014/main" id="{1C61A047-4E57-41C8-ACB6-E13B6229B284}"/>
                </a:ext>
              </a:extLst>
            </p:cNvPr>
            <p:cNvSpPr/>
            <p:nvPr/>
          </p:nvSpPr>
          <p:spPr>
            <a:xfrm rot="7320000">
              <a:off x="8697471" y="2403021"/>
              <a:ext cx="183977" cy="193669"/>
            </a:xfrm>
            <a:custGeom>
              <a:avLst/>
              <a:gdLst>
                <a:gd name="connsiteX0" fmla="*/ -95 w 183977"/>
                <a:gd name="connsiteY0" fmla="*/ -75 h 193669"/>
                <a:gd name="connsiteX1" fmla="*/ 183882 w 183977"/>
                <a:gd name="connsiteY1" fmla="*/ -75 h 193669"/>
                <a:gd name="connsiteX2" fmla="*/ 183882 w 183977"/>
                <a:gd name="connsiteY2" fmla="*/ 193595 h 193669"/>
                <a:gd name="connsiteX3" fmla="*/ -95 w 183977"/>
                <a:gd name="connsiteY3" fmla="*/ 193595 h 193669"/>
              </a:gdLst>
              <a:ahLst/>
              <a:cxnLst>
                <a:cxn ang="0">
                  <a:pos x="connsiteX0" y="connsiteY0"/>
                </a:cxn>
                <a:cxn ang="0">
                  <a:pos x="connsiteX1" y="connsiteY1"/>
                </a:cxn>
                <a:cxn ang="0">
                  <a:pos x="connsiteX2" y="connsiteY2"/>
                </a:cxn>
                <a:cxn ang="0">
                  <a:pos x="connsiteX3" y="connsiteY3"/>
                </a:cxn>
              </a:cxnLst>
              <a:rect l="l" t="t" r="r" b="b"/>
              <a:pathLst>
                <a:path w="183977" h="193669">
                  <a:moveTo>
                    <a:pt x="-95" y="-75"/>
                  </a:moveTo>
                  <a:lnTo>
                    <a:pt x="183882" y="-75"/>
                  </a:lnTo>
                  <a:lnTo>
                    <a:pt x="183882" y="193595"/>
                  </a:lnTo>
                  <a:lnTo>
                    <a:pt x="-95" y="193595"/>
                  </a:lnTo>
                  <a:close/>
                </a:path>
              </a:pathLst>
            </a:custGeom>
            <a:solidFill>
              <a:srgbClr val="3F3D56"/>
            </a:solidFill>
            <a:ln w="9138" cap="flat">
              <a:noFill/>
              <a:prstDash val="solid"/>
              <a:miter/>
            </a:ln>
          </p:spPr>
          <p:txBody>
            <a:bodyPr rtlCol="0" anchor="ctr"/>
            <a:lstStyle/>
            <a:p>
              <a:endParaRPr lang="en-ID"/>
            </a:p>
          </p:txBody>
        </p:sp>
        <p:sp>
          <p:nvSpPr>
            <p:cNvPr id="202" name="Bentuk Bebas: Bentuk 201">
              <a:extLst>
                <a:ext uri="{FF2B5EF4-FFF2-40B4-BE49-F238E27FC236}">
                  <a16:creationId xmlns:a16="http://schemas.microsoft.com/office/drawing/2014/main" id="{ABED7674-2523-4443-957D-F0276C3F5484}"/>
                </a:ext>
              </a:extLst>
            </p:cNvPr>
            <p:cNvSpPr/>
            <p:nvPr/>
          </p:nvSpPr>
          <p:spPr>
            <a:xfrm rot="7140001">
              <a:off x="7197735" y="1519571"/>
              <a:ext cx="183977" cy="193670"/>
            </a:xfrm>
            <a:custGeom>
              <a:avLst/>
              <a:gdLst>
                <a:gd name="connsiteX0" fmla="*/ -95 w 183977"/>
                <a:gd name="connsiteY0" fmla="*/ -75 h 193670"/>
                <a:gd name="connsiteX1" fmla="*/ 183882 w 183977"/>
                <a:gd name="connsiteY1" fmla="*/ -75 h 193670"/>
                <a:gd name="connsiteX2" fmla="*/ 183882 w 183977"/>
                <a:gd name="connsiteY2" fmla="*/ 193595 h 193670"/>
                <a:gd name="connsiteX3" fmla="*/ -95 w 183977"/>
                <a:gd name="connsiteY3" fmla="*/ 193595 h 193670"/>
              </a:gdLst>
              <a:ahLst/>
              <a:cxnLst>
                <a:cxn ang="0">
                  <a:pos x="connsiteX0" y="connsiteY0"/>
                </a:cxn>
                <a:cxn ang="0">
                  <a:pos x="connsiteX1" y="connsiteY1"/>
                </a:cxn>
                <a:cxn ang="0">
                  <a:pos x="connsiteX2" y="connsiteY2"/>
                </a:cxn>
                <a:cxn ang="0">
                  <a:pos x="connsiteX3" y="connsiteY3"/>
                </a:cxn>
              </a:cxnLst>
              <a:rect l="l" t="t" r="r" b="b"/>
              <a:pathLst>
                <a:path w="183977" h="193670">
                  <a:moveTo>
                    <a:pt x="-95" y="-75"/>
                  </a:moveTo>
                  <a:lnTo>
                    <a:pt x="183882" y="-75"/>
                  </a:lnTo>
                  <a:lnTo>
                    <a:pt x="183882" y="193595"/>
                  </a:lnTo>
                  <a:lnTo>
                    <a:pt x="-95" y="193595"/>
                  </a:lnTo>
                  <a:close/>
                </a:path>
              </a:pathLst>
            </a:custGeom>
            <a:solidFill>
              <a:srgbClr val="3F3D56"/>
            </a:solidFill>
            <a:ln w="9138" cap="flat">
              <a:noFill/>
              <a:prstDash val="solid"/>
              <a:miter/>
            </a:ln>
          </p:spPr>
          <p:txBody>
            <a:bodyPr rtlCol="0" anchor="ctr"/>
            <a:lstStyle/>
            <a:p>
              <a:endParaRPr lang="en-ID"/>
            </a:p>
          </p:txBody>
        </p:sp>
        <p:sp>
          <p:nvSpPr>
            <p:cNvPr id="203" name="Bentuk Bebas: Bentuk 202">
              <a:extLst>
                <a:ext uri="{FF2B5EF4-FFF2-40B4-BE49-F238E27FC236}">
                  <a16:creationId xmlns:a16="http://schemas.microsoft.com/office/drawing/2014/main" id="{DFB52907-72ED-4CEB-942C-22C596D17933}"/>
                </a:ext>
              </a:extLst>
            </p:cNvPr>
            <p:cNvSpPr/>
            <p:nvPr/>
          </p:nvSpPr>
          <p:spPr>
            <a:xfrm rot="3480001">
              <a:off x="7193479" y="2402998"/>
              <a:ext cx="183977" cy="193669"/>
            </a:xfrm>
            <a:custGeom>
              <a:avLst/>
              <a:gdLst>
                <a:gd name="connsiteX0" fmla="*/ -95 w 183977"/>
                <a:gd name="connsiteY0" fmla="*/ -75 h 193669"/>
                <a:gd name="connsiteX1" fmla="*/ 183882 w 183977"/>
                <a:gd name="connsiteY1" fmla="*/ -75 h 193669"/>
                <a:gd name="connsiteX2" fmla="*/ 183882 w 183977"/>
                <a:gd name="connsiteY2" fmla="*/ 193595 h 193669"/>
                <a:gd name="connsiteX3" fmla="*/ -95 w 183977"/>
                <a:gd name="connsiteY3" fmla="*/ 193595 h 193669"/>
              </a:gdLst>
              <a:ahLst/>
              <a:cxnLst>
                <a:cxn ang="0">
                  <a:pos x="connsiteX0" y="connsiteY0"/>
                </a:cxn>
                <a:cxn ang="0">
                  <a:pos x="connsiteX1" y="connsiteY1"/>
                </a:cxn>
                <a:cxn ang="0">
                  <a:pos x="connsiteX2" y="connsiteY2"/>
                </a:cxn>
                <a:cxn ang="0">
                  <a:pos x="connsiteX3" y="connsiteY3"/>
                </a:cxn>
              </a:cxnLst>
              <a:rect l="l" t="t" r="r" b="b"/>
              <a:pathLst>
                <a:path w="183977" h="193669">
                  <a:moveTo>
                    <a:pt x="-95" y="-75"/>
                  </a:moveTo>
                  <a:lnTo>
                    <a:pt x="183882" y="-75"/>
                  </a:lnTo>
                  <a:lnTo>
                    <a:pt x="183882" y="193595"/>
                  </a:lnTo>
                  <a:lnTo>
                    <a:pt x="-95" y="193595"/>
                  </a:lnTo>
                  <a:close/>
                </a:path>
              </a:pathLst>
            </a:custGeom>
            <a:solidFill>
              <a:srgbClr val="3F3D56"/>
            </a:solidFill>
            <a:ln w="9138" cap="flat">
              <a:noFill/>
              <a:prstDash val="solid"/>
              <a:miter/>
            </a:ln>
          </p:spPr>
          <p:txBody>
            <a:bodyPr rtlCol="0" anchor="ctr"/>
            <a:lstStyle/>
            <a:p>
              <a:endParaRPr lang="en-ID"/>
            </a:p>
          </p:txBody>
        </p:sp>
        <p:sp>
          <p:nvSpPr>
            <p:cNvPr id="204" name="Bentuk Bebas: Bentuk 203">
              <a:extLst>
                <a:ext uri="{FF2B5EF4-FFF2-40B4-BE49-F238E27FC236}">
                  <a16:creationId xmlns:a16="http://schemas.microsoft.com/office/drawing/2014/main" id="{65E8A739-8B27-4743-A318-A419F5EBBD75}"/>
                </a:ext>
              </a:extLst>
            </p:cNvPr>
            <p:cNvSpPr/>
            <p:nvPr/>
          </p:nvSpPr>
          <p:spPr>
            <a:xfrm rot="8939999">
              <a:off x="7520544" y="1205317"/>
              <a:ext cx="183977" cy="193669"/>
            </a:xfrm>
            <a:custGeom>
              <a:avLst/>
              <a:gdLst>
                <a:gd name="connsiteX0" fmla="*/ -95 w 183977"/>
                <a:gd name="connsiteY0" fmla="*/ -75 h 193669"/>
                <a:gd name="connsiteX1" fmla="*/ 183882 w 183977"/>
                <a:gd name="connsiteY1" fmla="*/ -75 h 193669"/>
                <a:gd name="connsiteX2" fmla="*/ 183882 w 183977"/>
                <a:gd name="connsiteY2" fmla="*/ 193595 h 193669"/>
                <a:gd name="connsiteX3" fmla="*/ -95 w 183977"/>
                <a:gd name="connsiteY3" fmla="*/ 193595 h 193669"/>
              </a:gdLst>
              <a:ahLst/>
              <a:cxnLst>
                <a:cxn ang="0">
                  <a:pos x="connsiteX0" y="connsiteY0"/>
                </a:cxn>
                <a:cxn ang="0">
                  <a:pos x="connsiteX1" y="connsiteY1"/>
                </a:cxn>
                <a:cxn ang="0">
                  <a:pos x="connsiteX2" y="connsiteY2"/>
                </a:cxn>
                <a:cxn ang="0">
                  <a:pos x="connsiteX3" y="connsiteY3"/>
                </a:cxn>
              </a:cxnLst>
              <a:rect l="l" t="t" r="r" b="b"/>
              <a:pathLst>
                <a:path w="183977" h="193669">
                  <a:moveTo>
                    <a:pt x="-95" y="-75"/>
                  </a:moveTo>
                  <a:lnTo>
                    <a:pt x="183882" y="-75"/>
                  </a:lnTo>
                  <a:lnTo>
                    <a:pt x="183882" y="193595"/>
                  </a:lnTo>
                  <a:lnTo>
                    <a:pt x="-95" y="193595"/>
                  </a:lnTo>
                  <a:close/>
                </a:path>
              </a:pathLst>
            </a:custGeom>
            <a:solidFill>
              <a:srgbClr val="3F3D56"/>
            </a:solidFill>
            <a:ln w="9138" cap="flat">
              <a:noFill/>
              <a:prstDash val="solid"/>
              <a:miter/>
            </a:ln>
          </p:spPr>
          <p:txBody>
            <a:bodyPr rtlCol="0" anchor="ctr"/>
            <a:lstStyle/>
            <a:p>
              <a:endParaRPr lang="en-ID"/>
            </a:p>
          </p:txBody>
        </p:sp>
        <p:sp>
          <p:nvSpPr>
            <p:cNvPr id="205" name="Bentuk Bebas: Bentuk 204">
              <a:extLst>
                <a:ext uri="{FF2B5EF4-FFF2-40B4-BE49-F238E27FC236}">
                  <a16:creationId xmlns:a16="http://schemas.microsoft.com/office/drawing/2014/main" id="{B8967D87-538F-4116-BF24-51D15E941408}"/>
                </a:ext>
              </a:extLst>
            </p:cNvPr>
            <p:cNvSpPr/>
            <p:nvPr/>
          </p:nvSpPr>
          <p:spPr>
            <a:xfrm>
              <a:off x="7921233" y="2836468"/>
              <a:ext cx="183977" cy="193669"/>
            </a:xfrm>
            <a:custGeom>
              <a:avLst/>
              <a:gdLst>
                <a:gd name="connsiteX0" fmla="*/ 0 w 183977"/>
                <a:gd name="connsiteY0" fmla="*/ 0 h 193669"/>
                <a:gd name="connsiteX1" fmla="*/ 183977 w 183977"/>
                <a:gd name="connsiteY1" fmla="*/ 0 h 193669"/>
                <a:gd name="connsiteX2" fmla="*/ 183977 w 183977"/>
                <a:gd name="connsiteY2" fmla="*/ 193670 h 193669"/>
                <a:gd name="connsiteX3" fmla="*/ 0 w 183977"/>
                <a:gd name="connsiteY3" fmla="*/ 193670 h 193669"/>
              </a:gdLst>
              <a:ahLst/>
              <a:cxnLst>
                <a:cxn ang="0">
                  <a:pos x="connsiteX0" y="connsiteY0"/>
                </a:cxn>
                <a:cxn ang="0">
                  <a:pos x="connsiteX1" y="connsiteY1"/>
                </a:cxn>
                <a:cxn ang="0">
                  <a:pos x="connsiteX2" y="connsiteY2"/>
                </a:cxn>
                <a:cxn ang="0">
                  <a:pos x="connsiteX3" y="connsiteY3"/>
                </a:cxn>
              </a:cxnLst>
              <a:rect l="l" t="t" r="r" b="b"/>
              <a:pathLst>
                <a:path w="183977" h="193669">
                  <a:moveTo>
                    <a:pt x="0" y="0"/>
                  </a:moveTo>
                  <a:lnTo>
                    <a:pt x="183977" y="0"/>
                  </a:lnTo>
                  <a:lnTo>
                    <a:pt x="183977" y="193670"/>
                  </a:lnTo>
                  <a:lnTo>
                    <a:pt x="0" y="193670"/>
                  </a:lnTo>
                  <a:close/>
                </a:path>
              </a:pathLst>
            </a:custGeom>
            <a:solidFill>
              <a:srgbClr val="3F3D56"/>
            </a:solidFill>
            <a:ln w="9138" cap="flat">
              <a:noFill/>
              <a:prstDash val="solid"/>
              <a:miter/>
            </a:ln>
          </p:spPr>
          <p:txBody>
            <a:bodyPr rtlCol="0" anchor="ctr"/>
            <a:lstStyle/>
            <a:p>
              <a:endParaRPr lang="en-ID"/>
            </a:p>
          </p:txBody>
        </p:sp>
        <p:sp>
          <p:nvSpPr>
            <p:cNvPr id="206" name="Bentuk Bebas: Bentuk 205">
              <a:extLst>
                <a:ext uri="{FF2B5EF4-FFF2-40B4-BE49-F238E27FC236}">
                  <a16:creationId xmlns:a16="http://schemas.microsoft.com/office/drawing/2014/main" id="{49D818AC-8C21-4CAD-A916-478F327F1777}"/>
                </a:ext>
              </a:extLst>
            </p:cNvPr>
            <p:cNvSpPr/>
            <p:nvPr/>
          </p:nvSpPr>
          <p:spPr>
            <a:xfrm rot="-1860000">
              <a:off x="8370371" y="2724440"/>
              <a:ext cx="183977" cy="193669"/>
            </a:xfrm>
            <a:custGeom>
              <a:avLst/>
              <a:gdLst>
                <a:gd name="connsiteX0" fmla="*/ -95 w 183977"/>
                <a:gd name="connsiteY0" fmla="*/ -75 h 193669"/>
                <a:gd name="connsiteX1" fmla="*/ 183882 w 183977"/>
                <a:gd name="connsiteY1" fmla="*/ -75 h 193669"/>
                <a:gd name="connsiteX2" fmla="*/ 183882 w 183977"/>
                <a:gd name="connsiteY2" fmla="*/ 193595 h 193669"/>
                <a:gd name="connsiteX3" fmla="*/ -95 w 183977"/>
                <a:gd name="connsiteY3" fmla="*/ 193595 h 193669"/>
              </a:gdLst>
              <a:ahLst/>
              <a:cxnLst>
                <a:cxn ang="0">
                  <a:pos x="connsiteX0" y="connsiteY0"/>
                </a:cxn>
                <a:cxn ang="0">
                  <a:pos x="connsiteX1" y="connsiteY1"/>
                </a:cxn>
                <a:cxn ang="0">
                  <a:pos x="connsiteX2" y="connsiteY2"/>
                </a:cxn>
                <a:cxn ang="0">
                  <a:pos x="connsiteX3" y="connsiteY3"/>
                </a:cxn>
              </a:cxnLst>
              <a:rect l="l" t="t" r="r" b="b"/>
              <a:pathLst>
                <a:path w="183977" h="193669">
                  <a:moveTo>
                    <a:pt x="-95" y="-75"/>
                  </a:moveTo>
                  <a:lnTo>
                    <a:pt x="183882" y="-75"/>
                  </a:lnTo>
                  <a:lnTo>
                    <a:pt x="183882" y="193595"/>
                  </a:lnTo>
                  <a:lnTo>
                    <a:pt x="-95" y="193595"/>
                  </a:lnTo>
                  <a:close/>
                </a:path>
              </a:pathLst>
            </a:custGeom>
            <a:solidFill>
              <a:srgbClr val="3F3D56"/>
            </a:solidFill>
            <a:ln w="9138" cap="flat">
              <a:noFill/>
              <a:prstDash val="solid"/>
              <a:miter/>
            </a:ln>
          </p:spPr>
          <p:txBody>
            <a:bodyPr rtlCol="0" anchor="ctr"/>
            <a:lstStyle/>
            <a:p>
              <a:endParaRPr lang="en-ID"/>
            </a:p>
          </p:txBody>
        </p:sp>
        <p:sp>
          <p:nvSpPr>
            <p:cNvPr id="207" name="Bentuk Bebas: Bentuk 206">
              <a:extLst>
                <a:ext uri="{FF2B5EF4-FFF2-40B4-BE49-F238E27FC236}">
                  <a16:creationId xmlns:a16="http://schemas.microsoft.com/office/drawing/2014/main" id="{F2A8D1C1-998A-4A89-B578-2DF377E17171}"/>
                </a:ext>
              </a:extLst>
            </p:cNvPr>
            <p:cNvSpPr/>
            <p:nvPr/>
          </p:nvSpPr>
          <p:spPr>
            <a:xfrm rot="-8939999">
              <a:off x="7520508" y="2724393"/>
              <a:ext cx="183977" cy="193669"/>
            </a:xfrm>
            <a:custGeom>
              <a:avLst/>
              <a:gdLst>
                <a:gd name="connsiteX0" fmla="*/ -95 w 183977"/>
                <a:gd name="connsiteY0" fmla="*/ -75 h 193669"/>
                <a:gd name="connsiteX1" fmla="*/ 183882 w 183977"/>
                <a:gd name="connsiteY1" fmla="*/ -75 h 193669"/>
                <a:gd name="connsiteX2" fmla="*/ 183882 w 183977"/>
                <a:gd name="connsiteY2" fmla="*/ 193595 h 193669"/>
                <a:gd name="connsiteX3" fmla="*/ -95 w 183977"/>
                <a:gd name="connsiteY3" fmla="*/ 193595 h 193669"/>
              </a:gdLst>
              <a:ahLst/>
              <a:cxnLst>
                <a:cxn ang="0">
                  <a:pos x="connsiteX0" y="connsiteY0"/>
                </a:cxn>
                <a:cxn ang="0">
                  <a:pos x="connsiteX1" y="connsiteY1"/>
                </a:cxn>
                <a:cxn ang="0">
                  <a:pos x="connsiteX2" y="connsiteY2"/>
                </a:cxn>
                <a:cxn ang="0">
                  <a:pos x="connsiteX3" y="connsiteY3"/>
                </a:cxn>
              </a:cxnLst>
              <a:rect l="l" t="t" r="r" b="b"/>
              <a:pathLst>
                <a:path w="183977" h="193669">
                  <a:moveTo>
                    <a:pt x="-95" y="-75"/>
                  </a:moveTo>
                  <a:lnTo>
                    <a:pt x="183882" y="-75"/>
                  </a:lnTo>
                  <a:lnTo>
                    <a:pt x="183882" y="193595"/>
                  </a:lnTo>
                  <a:lnTo>
                    <a:pt x="-95" y="193595"/>
                  </a:lnTo>
                  <a:close/>
                </a:path>
              </a:pathLst>
            </a:custGeom>
            <a:solidFill>
              <a:srgbClr val="3F3D56"/>
            </a:solidFill>
            <a:ln w="9138" cap="flat">
              <a:noFill/>
              <a:prstDash val="solid"/>
              <a:miter/>
            </a:ln>
          </p:spPr>
          <p:txBody>
            <a:bodyPr rtlCol="0" anchor="ctr"/>
            <a:lstStyle/>
            <a:p>
              <a:endParaRPr lang="en-ID"/>
            </a:p>
          </p:txBody>
        </p:sp>
        <p:sp>
          <p:nvSpPr>
            <p:cNvPr id="208" name="Bentuk Bebas: Bentuk 207">
              <a:extLst>
                <a:ext uri="{FF2B5EF4-FFF2-40B4-BE49-F238E27FC236}">
                  <a16:creationId xmlns:a16="http://schemas.microsoft.com/office/drawing/2014/main" id="{36FBE7B9-764C-4BF1-A2C0-74938739A780}"/>
                </a:ext>
              </a:extLst>
            </p:cNvPr>
            <p:cNvSpPr/>
            <p:nvPr/>
          </p:nvSpPr>
          <p:spPr>
            <a:xfrm>
              <a:off x="7049627" y="1984248"/>
              <a:ext cx="222747" cy="164592"/>
            </a:xfrm>
            <a:custGeom>
              <a:avLst/>
              <a:gdLst>
                <a:gd name="connsiteX0" fmla="*/ 0 w 222747"/>
                <a:gd name="connsiteY0" fmla="*/ 0 h 164592"/>
                <a:gd name="connsiteX1" fmla="*/ 222748 w 222747"/>
                <a:gd name="connsiteY1" fmla="*/ 0 h 164592"/>
                <a:gd name="connsiteX2" fmla="*/ 222748 w 222747"/>
                <a:gd name="connsiteY2" fmla="*/ 164592 h 164592"/>
                <a:gd name="connsiteX3" fmla="*/ 0 w 222747"/>
                <a:gd name="connsiteY3" fmla="*/ 164592 h 164592"/>
              </a:gdLst>
              <a:ahLst/>
              <a:cxnLst>
                <a:cxn ang="0">
                  <a:pos x="connsiteX0" y="connsiteY0"/>
                </a:cxn>
                <a:cxn ang="0">
                  <a:pos x="connsiteX1" y="connsiteY1"/>
                </a:cxn>
                <a:cxn ang="0">
                  <a:pos x="connsiteX2" y="connsiteY2"/>
                </a:cxn>
                <a:cxn ang="0">
                  <a:pos x="connsiteX3" y="connsiteY3"/>
                </a:cxn>
              </a:cxnLst>
              <a:rect l="l" t="t" r="r" b="b"/>
              <a:pathLst>
                <a:path w="222747" h="164592">
                  <a:moveTo>
                    <a:pt x="0" y="0"/>
                  </a:moveTo>
                  <a:lnTo>
                    <a:pt x="222748" y="0"/>
                  </a:lnTo>
                  <a:lnTo>
                    <a:pt x="222748" y="164592"/>
                  </a:lnTo>
                  <a:lnTo>
                    <a:pt x="0" y="164592"/>
                  </a:lnTo>
                  <a:close/>
                </a:path>
              </a:pathLst>
            </a:custGeom>
            <a:solidFill>
              <a:srgbClr val="3F3D56"/>
            </a:solidFill>
            <a:ln w="9138" cap="flat">
              <a:noFill/>
              <a:prstDash val="solid"/>
              <a:miter/>
            </a:ln>
          </p:spPr>
          <p:txBody>
            <a:bodyPr rtlCol="0" anchor="ctr"/>
            <a:lstStyle/>
            <a:p>
              <a:endParaRPr lang="en-ID"/>
            </a:p>
          </p:txBody>
        </p:sp>
        <p:sp>
          <p:nvSpPr>
            <p:cNvPr id="209" name="Bentuk Bebas: Bentuk 208">
              <a:extLst>
                <a:ext uri="{FF2B5EF4-FFF2-40B4-BE49-F238E27FC236}">
                  <a16:creationId xmlns:a16="http://schemas.microsoft.com/office/drawing/2014/main" id="{80EE7C4E-0356-4455-AC33-AB42D73ACB3C}"/>
                </a:ext>
              </a:extLst>
            </p:cNvPr>
            <p:cNvSpPr/>
            <p:nvPr/>
          </p:nvSpPr>
          <p:spPr>
            <a:xfrm rot="-10800000">
              <a:off x="8802532" y="1984247"/>
              <a:ext cx="222747" cy="164592"/>
            </a:xfrm>
            <a:custGeom>
              <a:avLst/>
              <a:gdLst>
                <a:gd name="connsiteX0" fmla="*/ -95 w 222747"/>
                <a:gd name="connsiteY0" fmla="*/ -75 h 164592"/>
                <a:gd name="connsiteX1" fmla="*/ 222653 w 222747"/>
                <a:gd name="connsiteY1" fmla="*/ -75 h 164592"/>
                <a:gd name="connsiteX2" fmla="*/ 222653 w 222747"/>
                <a:gd name="connsiteY2" fmla="*/ 164517 h 164592"/>
                <a:gd name="connsiteX3" fmla="*/ -95 w 222747"/>
                <a:gd name="connsiteY3" fmla="*/ 164517 h 164592"/>
              </a:gdLst>
              <a:ahLst/>
              <a:cxnLst>
                <a:cxn ang="0">
                  <a:pos x="connsiteX0" y="connsiteY0"/>
                </a:cxn>
                <a:cxn ang="0">
                  <a:pos x="connsiteX1" y="connsiteY1"/>
                </a:cxn>
                <a:cxn ang="0">
                  <a:pos x="connsiteX2" y="connsiteY2"/>
                </a:cxn>
                <a:cxn ang="0">
                  <a:pos x="connsiteX3" y="connsiteY3"/>
                </a:cxn>
              </a:cxnLst>
              <a:rect l="l" t="t" r="r" b="b"/>
              <a:pathLst>
                <a:path w="222747" h="164592">
                  <a:moveTo>
                    <a:pt x="-95" y="-75"/>
                  </a:moveTo>
                  <a:lnTo>
                    <a:pt x="222653" y="-75"/>
                  </a:lnTo>
                  <a:lnTo>
                    <a:pt x="222653" y="164517"/>
                  </a:lnTo>
                  <a:lnTo>
                    <a:pt x="-95" y="164517"/>
                  </a:lnTo>
                  <a:close/>
                </a:path>
              </a:pathLst>
            </a:custGeom>
            <a:solidFill>
              <a:srgbClr val="3F3D56"/>
            </a:solidFill>
            <a:ln w="9138" cap="flat">
              <a:noFill/>
              <a:prstDash val="solid"/>
              <a:miter/>
            </a:ln>
          </p:spPr>
          <p:txBody>
            <a:bodyPr rtlCol="0" anchor="ctr"/>
            <a:lstStyle/>
            <a:p>
              <a:endParaRPr lang="en-ID"/>
            </a:p>
          </p:txBody>
        </p:sp>
        <p:sp>
          <p:nvSpPr>
            <p:cNvPr id="210" name="Bentuk Bebas: Bentuk 209">
              <a:extLst>
                <a:ext uri="{FF2B5EF4-FFF2-40B4-BE49-F238E27FC236}">
                  <a16:creationId xmlns:a16="http://schemas.microsoft.com/office/drawing/2014/main" id="{AD522872-D9E1-4724-8BCA-FCADCA8D0EC2}"/>
                </a:ext>
              </a:extLst>
            </p:cNvPr>
            <p:cNvSpPr/>
            <p:nvPr/>
          </p:nvSpPr>
          <p:spPr>
            <a:xfrm>
              <a:off x="4327449" y="1228404"/>
              <a:ext cx="1570500" cy="1569841"/>
            </a:xfrm>
            <a:custGeom>
              <a:avLst/>
              <a:gdLst>
                <a:gd name="connsiteX0" fmla="*/ 785022 w 1570500"/>
                <a:gd name="connsiteY0" fmla="*/ 155448 h 1569841"/>
                <a:gd name="connsiteX1" fmla="*/ 807242 w 1570500"/>
                <a:gd name="connsiteY1" fmla="*/ 155448 h 1569841"/>
                <a:gd name="connsiteX2" fmla="*/ 1414897 w 1570500"/>
                <a:gd name="connsiteY2" fmla="*/ 806007 h 1569841"/>
                <a:gd name="connsiteX3" fmla="*/ 785845 w 1570500"/>
                <a:gd name="connsiteY3" fmla="*/ 1414028 h 1569841"/>
                <a:gd name="connsiteX4" fmla="*/ 763533 w 1570500"/>
                <a:gd name="connsiteY4" fmla="*/ 1414028 h 1569841"/>
                <a:gd name="connsiteX5" fmla="*/ 155878 w 1570500"/>
                <a:gd name="connsiteY5" fmla="*/ 763469 h 1569841"/>
                <a:gd name="connsiteX6" fmla="*/ 785022 w 1570500"/>
                <a:gd name="connsiteY6" fmla="*/ 155448 h 1569841"/>
                <a:gd name="connsiteX7" fmla="*/ 785022 w 1570500"/>
                <a:gd name="connsiteY7" fmla="*/ 0 h 1569841"/>
                <a:gd name="connsiteX8" fmla="*/ 785022 w 1570500"/>
                <a:gd name="connsiteY8" fmla="*/ 0 h 1569841"/>
                <a:gd name="connsiteX9" fmla="*/ 0 w 1570500"/>
                <a:gd name="connsiteY9" fmla="*/ 784820 h 1569841"/>
                <a:gd name="connsiteX10" fmla="*/ 758138 w 1570500"/>
                <a:gd name="connsiteY10" fmla="*/ 1569385 h 1569841"/>
                <a:gd name="connsiteX11" fmla="*/ 785570 w 1570500"/>
                <a:gd name="connsiteY11" fmla="*/ 1569842 h 1569841"/>
                <a:gd name="connsiteX12" fmla="*/ 1570500 w 1570500"/>
                <a:gd name="connsiteY12" fmla="*/ 784930 h 1569841"/>
                <a:gd name="connsiteX13" fmla="*/ 812362 w 1570500"/>
                <a:gd name="connsiteY13" fmla="*/ 457 h 1569841"/>
                <a:gd name="connsiteX14" fmla="*/ 784930 w 1570500"/>
                <a:gd name="connsiteY14" fmla="*/ 0 h 1569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70500" h="1569841">
                  <a:moveTo>
                    <a:pt x="785022" y="155448"/>
                  </a:moveTo>
                  <a:cubicBezTo>
                    <a:pt x="792428" y="155448"/>
                    <a:pt x="799835" y="155448"/>
                    <a:pt x="807242" y="155448"/>
                  </a:cubicBezTo>
                  <a:cubicBezTo>
                    <a:pt x="1154686" y="167299"/>
                    <a:pt x="1426738" y="458562"/>
                    <a:pt x="1414897" y="806007"/>
                  </a:cubicBezTo>
                  <a:cubicBezTo>
                    <a:pt x="1403330" y="1145085"/>
                    <a:pt x="1125114" y="1414001"/>
                    <a:pt x="785845" y="1414028"/>
                  </a:cubicBezTo>
                  <a:cubicBezTo>
                    <a:pt x="778438" y="1414028"/>
                    <a:pt x="771031" y="1414028"/>
                    <a:pt x="763533" y="1414028"/>
                  </a:cubicBezTo>
                  <a:cubicBezTo>
                    <a:pt x="416089" y="1402178"/>
                    <a:pt x="144036" y="1110914"/>
                    <a:pt x="155878" y="763469"/>
                  </a:cubicBezTo>
                  <a:cubicBezTo>
                    <a:pt x="167445" y="424355"/>
                    <a:pt x="445715" y="155430"/>
                    <a:pt x="785022" y="155448"/>
                  </a:cubicBezTo>
                  <a:moveTo>
                    <a:pt x="785022" y="0"/>
                  </a:moveTo>
                  <a:lnTo>
                    <a:pt x="785022" y="0"/>
                  </a:lnTo>
                  <a:cubicBezTo>
                    <a:pt x="351523" y="-55"/>
                    <a:pt x="55" y="351322"/>
                    <a:pt x="0" y="784820"/>
                  </a:cubicBezTo>
                  <a:cubicBezTo>
                    <a:pt x="-46" y="1207932"/>
                    <a:pt x="335274" y="1554947"/>
                    <a:pt x="758138" y="1569385"/>
                  </a:cubicBezTo>
                  <a:cubicBezTo>
                    <a:pt x="767282" y="1569385"/>
                    <a:pt x="776426" y="1569842"/>
                    <a:pt x="785570" y="1569842"/>
                  </a:cubicBezTo>
                  <a:cubicBezTo>
                    <a:pt x="1219069" y="1569842"/>
                    <a:pt x="1570491" y="1218429"/>
                    <a:pt x="1570500" y="784930"/>
                  </a:cubicBezTo>
                  <a:cubicBezTo>
                    <a:pt x="1570500" y="361846"/>
                    <a:pt x="1235190" y="14896"/>
                    <a:pt x="812362" y="457"/>
                  </a:cubicBezTo>
                  <a:cubicBezTo>
                    <a:pt x="803218" y="457"/>
                    <a:pt x="794074" y="0"/>
                    <a:pt x="784930" y="0"/>
                  </a:cubicBezTo>
                  <a:close/>
                </a:path>
              </a:pathLst>
            </a:custGeom>
            <a:solidFill>
              <a:srgbClr val="3F3D56"/>
            </a:solidFill>
            <a:ln w="9138" cap="flat">
              <a:noFill/>
              <a:prstDash val="solid"/>
              <a:miter/>
            </a:ln>
          </p:spPr>
          <p:txBody>
            <a:bodyPr rtlCol="0" anchor="ctr"/>
            <a:lstStyle/>
            <a:p>
              <a:endParaRPr lang="en-ID"/>
            </a:p>
          </p:txBody>
        </p:sp>
        <p:sp>
          <p:nvSpPr>
            <p:cNvPr id="211" name="Bentuk Bebas: Bentuk 210">
              <a:extLst>
                <a:ext uri="{FF2B5EF4-FFF2-40B4-BE49-F238E27FC236}">
                  <a16:creationId xmlns:a16="http://schemas.microsoft.com/office/drawing/2014/main" id="{521891F2-1E53-4BE6-95CD-3143BC6C7BD0}"/>
                </a:ext>
              </a:extLst>
            </p:cNvPr>
            <p:cNvSpPr/>
            <p:nvPr/>
          </p:nvSpPr>
          <p:spPr>
            <a:xfrm rot="119400">
              <a:off x="5026795" y="1044719"/>
              <a:ext cx="183977" cy="193669"/>
            </a:xfrm>
            <a:custGeom>
              <a:avLst/>
              <a:gdLst>
                <a:gd name="connsiteX0" fmla="*/ -95 w 183977"/>
                <a:gd name="connsiteY0" fmla="*/ -75 h 193669"/>
                <a:gd name="connsiteX1" fmla="*/ 183882 w 183977"/>
                <a:gd name="connsiteY1" fmla="*/ -75 h 193669"/>
                <a:gd name="connsiteX2" fmla="*/ 183882 w 183977"/>
                <a:gd name="connsiteY2" fmla="*/ 193595 h 193669"/>
                <a:gd name="connsiteX3" fmla="*/ -95 w 183977"/>
                <a:gd name="connsiteY3" fmla="*/ 193595 h 193669"/>
              </a:gdLst>
              <a:ahLst/>
              <a:cxnLst>
                <a:cxn ang="0">
                  <a:pos x="connsiteX0" y="connsiteY0"/>
                </a:cxn>
                <a:cxn ang="0">
                  <a:pos x="connsiteX1" y="connsiteY1"/>
                </a:cxn>
                <a:cxn ang="0">
                  <a:pos x="connsiteX2" y="connsiteY2"/>
                </a:cxn>
                <a:cxn ang="0">
                  <a:pos x="connsiteX3" y="connsiteY3"/>
                </a:cxn>
              </a:cxnLst>
              <a:rect l="l" t="t" r="r" b="b"/>
              <a:pathLst>
                <a:path w="183977" h="193669">
                  <a:moveTo>
                    <a:pt x="-95" y="-75"/>
                  </a:moveTo>
                  <a:lnTo>
                    <a:pt x="183882" y="-75"/>
                  </a:lnTo>
                  <a:lnTo>
                    <a:pt x="183882" y="193595"/>
                  </a:lnTo>
                  <a:lnTo>
                    <a:pt x="-95" y="193595"/>
                  </a:lnTo>
                  <a:close/>
                </a:path>
              </a:pathLst>
            </a:custGeom>
            <a:solidFill>
              <a:srgbClr val="3F3D56"/>
            </a:solidFill>
            <a:ln w="9138" cap="flat">
              <a:noFill/>
              <a:prstDash val="solid"/>
              <a:miter/>
            </a:ln>
          </p:spPr>
          <p:txBody>
            <a:bodyPr rtlCol="0" anchor="ctr"/>
            <a:lstStyle/>
            <a:p>
              <a:endParaRPr lang="en-ID"/>
            </a:p>
          </p:txBody>
        </p:sp>
        <p:sp>
          <p:nvSpPr>
            <p:cNvPr id="212" name="Bentuk Bebas: Bentuk 211">
              <a:extLst>
                <a:ext uri="{FF2B5EF4-FFF2-40B4-BE49-F238E27FC236}">
                  <a16:creationId xmlns:a16="http://schemas.microsoft.com/office/drawing/2014/main" id="{2D8210BE-6E13-4047-8C55-C828EEBA6283}"/>
                </a:ext>
              </a:extLst>
            </p:cNvPr>
            <p:cNvSpPr/>
            <p:nvPr/>
          </p:nvSpPr>
          <p:spPr>
            <a:xfrm rot="1979400">
              <a:off x="5471679" y="1172216"/>
              <a:ext cx="183977" cy="193670"/>
            </a:xfrm>
            <a:custGeom>
              <a:avLst/>
              <a:gdLst>
                <a:gd name="connsiteX0" fmla="*/ -96 w 183977"/>
                <a:gd name="connsiteY0" fmla="*/ -75 h 193670"/>
                <a:gd name="connsiteX1" fmla="*/ 183882 w 183977"/>
                <a:gd name="connsiteY1" fmla="*/ -75 h 193670"/>
                <a:gd name="connsiteX2" fmla="*/ 183882 w 183977"/>
                <a:gd name="connsiteY2" fmla="*/ 193595 h 193670"/>
                <a:gd name="connsiteX3" fmla="*/ -96 w 183977"/>
                <a:gd name="connsiteY3" fmla="*/ 193595 h 193670"/>
              </a:gdLst>
              <a:ahLst/>
              <a:cxnLst>
                <a:cxn ang="0">
                  <a:pos x="connsiteX0" y="connsiteY0"/>
                </a:cxn>
                <a:cxn ang="0">
                  <a:pos x="connsiteX1" y="connsiteY1"/>
                </a:cxn>
                <a:cxn ang="0">
                  <a:pos x="connsiteX2" y="connsiteY2"/>
                </a:cxn>
                <a:cxn ang="0">
                  <a:pos x="connsiteX3" y="connsiteY3"/>
                </a:cxn>
              </a:cxnLst>
              <a:rect l="l" t="t" r="r" b="b"/>
              <a:pathLst>
                <a:path w="183977" h="193670">
                  <a:moveTo>
                    <a:pt x="-96" y="-75"/>
                  </a:moveTo>
                  <a:lnTo>
                    <a:pt x="183882" y="-75"/>
                  </a:lnTo>
                  <a:lnTo>
                    <a:pt x="183882" y="193595"/>
                  </a:lnTo>
                  <a:lnTo>
                    <a:pt x="-96" y="193595"/>
                  </a:lnTo>
                  <a:close/>
                </a:path>
              </a:pathLst>
            </a:custGeom>
            <a:solidFill>
              <a:srgbClr val="3F3D56"/>
            </a:solidFill>
            <a:ln w="9138" cap="flat">
              <a:noFill/>
              <a:prstDash val="solid"/>
              <a:miter/>
            </a:ln>
          </p:spPr>
          <p:txBody>
            <a:bodyPr rtlCol="0" anchor="ctr"/>
            <a:lstStyle/>
            <a:p>
              <a:endParaRPr lang="en-ID"/>
            </a:p>
          </p:txBody>
        </p:sp>
        <p:sp>
          <p:nvSpPr>
            <p:cNvPr id="213" name="Bentuk Bebas: Bentuk 212">
              <a:extLst>
                <a:ext uri="{FF2B5EF4-FFF2-40B4-BE49-F238E27FC236}">
                  <a16:creationId xmlns:a16="http://schemas.microsoft.com/office/drawing/2014/main" id="{4846862A-DABE-4B09-B167-A66B3BFBA2A7}"/>
                </a:ext>
              </a:extLst>
            </p:cNvPr>
            <p:cNvSpPr/>
            <p:nvPr/>
          </p:nvSpPr>
          <p:spPr>
            <a:xfrm rot="3779400">
              <a:off x="5783472" y="1497382"/>
              <a:ext cx="183977" cy="193669"/>
            </a:xfrm>
            <a:custGeom>
              <a:avLst/>
              <a:gdLst>
                <a:gd name="connsiteX0" fmla="*/ -95 w 183977"/>
                <a:gd name="connsiteY0" fmla="*/ -75 h 193669"/>
                <a:gd name="connsiteX1" fmla="*/ 183882 w 183977"/>
                <a:gd name="connsiteY1" fmla="*/ -75 h 193669"/>
                <a:gd name="connsiteX2" fmla="*/ 183882 w 183977"/>
                <a:gd name="connsiteY2" fmla="*/ 193595 h 193669"/>
                <a:gd name="connsiteX3" fmla="*/ -95 w 183977"/>
                <a:gd name="connsiteY3" fmla="*/ 193595 h 193669"/>
              </a:gdLst>
              <a:ahLst/>
              <a:cxnLst>
                <a:cxn ang="0">
                  <a:pos x="connsiteX0" y="connsiteY0"/>
                </a:cxn>
                <a:cxn ang="0">
                  <a:pos x="connsiteX1" y="connsiteY1"/>
                </a:cxn>
                <a:cxn ang="0">
                  <a:pos x="connsiteX2" y="connsiteY2"/>
                </a:cxn>
                <a:cxn ang="0">
                  <a:pos x="connsiteX3" y="connsiteY3"/>
                </a:cxn>
              </a:cxnLst>
              <a:rect l="l" t="t" r="r" b="b"/>
              <a:pathLst>
                <a:path w="183977" h="193669">
                  <a:moveTo>
                    <a:pt x="-95" y="-75"/>
                  </a:moveTo>
                  <a:lnTo>
                    <a:pt x="183882" y="-75"/>
                  </a:lnTo>
                  <a:lnTo>
                    <a:pt x="183882" y="193595"/>
                  </a:lnTo>
                  <a:lnTo>
                    <a:pt x="-95" y="193595"/>
                  </a:lnTo>
                  <a:close/>
                </a:path>
              </a:pathLst>
            </a:custGeom>
            <a:solidFill>
              <a:srgbClr val="3F3D56"/>
            </a:solidFill>
            <a:ln w="9138" cap="flat">
              <a:noFill/>
              <a:prstDash val="solid"/>
              <a:miter/>
            </a:ln>
          </p:spPr>
          <p:txBody>
            <a:bodyPr rtlCol="0" anchor="ctr"/>
            <a:lstStyle/>
            <a:p>
              <a:endParaRPr lang="en-ID"/>
            </a:p>
          </p:txBody>
        </p:sp>
        <p:sp>
          <p:nvSpPr>
            <p:cNvPr id="214" name="Bentuk Bebas: Bentuk 213">
              <a:extLst>
                <a:ext uri="{FF2B5EF4-FFF2-40B4-BE49-F238E27FC236}">
                  <a16:creationId xmlns:a16="http://schemas.microsoft.com/office/drawing/2014/main" id="{A5311318-92B6-4248-BCF8-3820251FA333}"/>
                </a:ext>
              </a:extLst>
            </p:cNvPr>
            <p:cNvSpPr/>
            <p:nvPr/>
          </p:nvSpPr>
          <p:spPr>
            <a:xfrm rot="7439400">
              <a:off x="5757224" y="2380227"/>
              <a:ext cx="183977" cy="193669"/>
            </a:xfrm>
            <a:custGeom>
              <a:avLst/>
              <a:gdLst>
                <a:gd name="connsiteX0" fmla="*/ -95 w 183977"/>
                <a:gd name="connsiteY0" fmla="*/ -75 h 193669"/>
                <a:gd name="connsiteX1" fmla="*/ 183882 w 183977"/>
                <a:gd name="connsiteY1" fmla="*/ -75 h 193669"/>
                <a:gd name="connsiteX2" fmla="*/ 183882 w 183977"/>
                <a:gd name="connsiteY2" fmla="*/ 193595 h 193669"/>
                <a:gd name="connsiteX3" fmla="*/ -95 w 183977"/>
                <a:gd name="connsiteY3" fmla="*/ 193595 h 193669"/>
              </a:gdLst>
              <a:ahLst/>
              <a:cxnLst>
                <a:cxn ang="0">
                  <a:pos x="connsiteX0" y="connsiteY0"/>
                </a:cxn>
                <a:cxn ang="0">
                  <a:pos x="connsiteX1" y="connsiteY1"/>
                </a:cxn>
                <a:cxn ang="0">
                  <a:pos x="connsiteX2" y="connsiteY2"/>
                </a:cxn>
                <a:cxn ang="0">
                  <a:pos x="connsiteX3" y="connsiteY3"/>
                </a:cxn>
              </a:cxnLst>
              <a:rect l="l" t="t" r="r" b="b"/>
              <a:pathLst>
                <a:path w="183977" h="193669">
                  <a:moveTo>
                    <a:pt x="-95" y="-75"/>
                  </a:moveTo>
                  <a:lnTo>
                    <a:pt x="183882" y="-75"/>
                  </a:lnTo>
                  <a:lnTo>
                    <a:pt x="183882" y="193595"/>
                  </a:lnTo>
                  <a:lnTo>
                    <a:pt x="-95" y="193595"/>
                  </a:lnTo>
                  <a:close/>
                </a:path>
              </a:pathLst>
            </a:custGeom>
            <a:solidFill>
              <a:srgbClr val="3F3D56"/>
            </a:solidFill>
            <a:ln w="9138" cap="flat">
              <a:noFill/>
              <a:prstDash val="solid"/>
              <a:miter/>
            </a:ln>
          </p:spPr>
          <p:txBody>
            <a:bodyPr rtlCol="0" anchor="ctr"/>
            <a:lstStyle/>
            <a:p>
              <a:endParaRPr lang="en-ID"/>
            </a:p>
          </p:txBody>
        </p:sp>
        <p:sp>
          <p:nvSpPr>
            <p:cNvPr id="215" name="Bentuk Bebas: Bentuk 214">
              <a:extLst>
                <a:ext uri="{FF2B5EF4-FFF2-40B4-BE49-F238E27FC236}">
                  <a16:creationId xmlns:a16="http://schemas.microsoft.com/office/drawing/2014/main" id="{43D20798-AC2C-4F3D-808E-00C07EE09632}"/>
                </a:ext>
              </a:extLst>
            </p:cNvPr>
            <p:cNvSpPr/>
            <p:nvPr/>
          </p:nvSpPr>
          <p:spPr>
            <a:xfrm rot="7259399">
              <a:off x="4288959" y="1445328"/>
              <a:ext cx="183977" cy="193669"/>
            </a:xfrm>
            <a:custGeom>
              <a:avLst/>
              <a:gdLst>
                <a:gd name="connsiteX0" fmla="*/ -95 w 183977"/>
                <a:gd name="connsiteY0" fmla="*/ -75 h 193669"/>
                <a:gd name="connsiteX1" fmla="*/ 183882 w 183977"/>
                <a:gd name="connsiteY1" fmla="*/ -75 h 193669"/>
                <a:gd name="connsiteX2" fmla="*/ 183882 w 183977"/>
                <a:gd name="connsiteY2" fmla="*/ 193595 h 193669"/>
                <a:gd name="connsiteX3" fmla="*/ -95 w 183977"/>
                <a:gd name="connsiteY3" fmla="*/ 193595 h 193669"/>
              </a:gdLst>
              <a:ahLst/>
              <a:cxnLst>
                <a:cxn ang="0">
                  <a:pos x="connsiteX0" y="connsiteY0"/>
                </a:cxn>
                <a:cxn ang="0">
                  <a:pos x="connsiteX1" y="connsiteY1"/>
                </a:cxn>
                <a:cxn ang="0">
                  <a:pos x="connsiteX2" y="connsiteY2"/>
                </a:cxn>
                <a:cxn ang="0">
                  <a:pos x="connsiteX3" y="connsiteY3"/>
                </a:cxn>
              </a:cxnLst>
              <a:rect l="l" t="t" r="r" b="b"/>
              <a:pathLst>
                <a:path w="183977" h="193669">
                  <a:moveTo>
                    <a:pt x="-95" y="-75"/>
                  </a:moveTo>
                  <a:lnTo>
                    <a:pt x="183882" y="-75"/>
                  </a:lnTo>
                  <a:lnTo>
                    <a:pt x="183882" y="193595"/>
                  </a:lnTo>
                  <a:lnTo>
                    <a:pt x="-95" y="193595"/>
                  </a:lnTo>
                  <a:close/>
                </a:path>
              </a:pathLst>
            </a:custGeom>
            <a:solidFill>
              <a:srgbClr val="3F3D56"/>
            </a:solidFill>
            <a:ln w="9138" cap="flat">
              <a:noFill/>
              <a:prstDash val="solid"/>
              <a:miter/>
            </a:ln>
          </p:spPr>
          <p:txBody>
            <a:bodyPr rtlCol="0" anchor="ctr"/>
            <a:lstStyle/>
            <a:p>
              <a:endParaRPr lang="en-ID"/>
            </a:p>
          </p:txBody>
        </p:sp>
        <p:sp>
          <p:nvSpPr>
            <p:cNvPr id="216" name="Bentuk Bebas: Bentuk 215">
              <a:extLst>
                <a:ext uri="{FF2B5EF4-FFF2-40B4-BE49-F238E27FC236}">
                  <a16:creationId xmlns:a16="http://schemas.microsoft.com/office/drawing/2014/main" id="{37F44CAD-5F69-4003-821B-DABA06098636}"/>
                </a:ext>
              </a:extLst>
            </p:cNvPr>
            <p:cNvSpPr/>
            <p:nvPr/>
          </p:nvSpPr>
          <p:spPr>
            <a:xfrm rot="3606808">
              <a:off x="4240468" y="2342571"/>
              <a:ext cx="184610" cy="194336"/>
            </a:xfrm>
            <a:custGeom>
              <a:avLst/>
              <a:gdLst>
                <a:gd name="connsiteX0" fmla="*/ -97 w 184610"/>
                <a:gd name="connsiteY0" fmla="*/ -73 h 194336"/>
                <a:gd name="connsiteX1" fmla="*/ 184514 w 184610"/>
                <a:gd name="connsiteY1" fmla="*/ -73 h 194336"/>
                <a:gd name="connsiteX2" fmla="*/ 184514 w 184610"/>
                <a:gd name="connsiteY2" fmla="*/ 194264 h 194336"/>
                <a:gd name="connsiteX3" fmla="*/ -97 w 184610"/>
                <a:gd name="connsiteY3" fmla="*/ 194264 h 194336"/>
              </a:gdLst>
              <a:ahLst/>
              <a:cxnLst>
                <a:cxn ang="0">
                  <a:pos x="connsiteX0" y="connsiteY0"/>
                </a:cxn>
                <a:cxn ang="0">
                  <a:pos x="connsiteX1" y="connsiteY1"/>
                </a:cxn>
                <a:cxn ang="0">
                  <a:pos x="connsiteX2" y="connsiteY2"/>
                </a:cxn>
                <a:cxn ang="0">
                  <a:pos x="connsiteX3" y="connsiteY3"/>
                </a:cxn>
              </a:cxnLst>
              <a:rect l="l" t="t" r="r" b="b"/>
              <a:pathLst>
                <a:path w="184610" h="194336">
                  <a:moveTo>
                    <a:pt x="-97" y="-73"/>
                  </a:moveTo>
                  <a:lnTo>
                    <a:pt x="184514" y="-73"/>
                  </a:lnTo>
                  <a:lnTo>
                    <a:pt x="184514" y="194264"/>
                  </a:lnTo>
                  <a:lnTo>
                    <a:pt x="-97" y="194264"/>
                  </a:lnTo>
                  <a:close/>
                </a:path>
              </a:pathLst>
            </a:custGeom>
            <a:solidFill>
              <a:srgbClr val="3F3D56"/>
            </a:solidFill>
            <a:ln w="9169" cap="flat">
              <a:noFill/>
              <a:prstDash val="solid"/>
              <a:miter/>
            </a:ln>
          </p:spPr>
          <p:txBody>
            <a:bodyPr rtlCol="0" anchor="ctr"/>
            <a:lstStyle/>
            <a:p>
              <a:endParaRPr lang="en-ID"/>
            </a:p>
          </p:txBody>
        </p:sp>
        <p:sp>
          <p:nvSpPr>
            <p:cNvPr id="217" name="Bentuk Bebas: Bentuk 216">
              <a:extLst>
                <a:ext uri="{FF2B5EF4-FFF2-40B4-BE49-F238E27FC236}">
                  <a16:creationId xmlns:a16="http://schemas.microsoft.com/office/drawing/2014/main" id="{A3B55263-A5FC-49B1-86C6-4B10EE1FB69E}"/>
                </a:ext>
              </a:extLst>
            </p:cNvPr>
            <p:cNvSpPr/>
            <p:nvPr/>
          </p:nvSpPr>
          <p:spPr>
            <a:xfrm rot="9059400">
              <a:off x="4622635" y="1142471"/>
              <a:ext cx="183977" cy="193669"/>
            </a:xfrm>
            <a:custGeom>
              <a:avLst/>
              <a:gdLst>
                <a:gd name="connsiteX0" fmla="*/ -95 w 183977"/>
                <a:gd name="connsiteY0" fmla="*/ -75 h 193669"/>
                <a:gd name="connsiteX1" fmla="*/ 183882 w 183977"/>
                <a:gd name="connsiteY1" fmla="*/ -75 h 193669"/>
                <a:gd name="connsiteX2" fmla="*/ 183882 w 183977"/>
                <a:gd name="connsiteY2" fmla="*/ 193595 h 193669"/>
                <a:gd name="connsiteX3" fmla="*/ -95 w 183977"/>
                <a:gd name="connsiteY3" fmla="*/ 193595 h 193669"/>
              </a:gdLst>
              <a:ahLst/>
              <a:cxnLst>
                <a:cxn ang="0">
                  <a:pos x="connsiteX0" y="connsiteY0"/>
                </a:cxn>
                <a:cxn ang="0">
                  <a:pos x="connsiteX1" y="connsiteY1"/>
                </a:cxn>
                <a:cxn ang="0">
                  <a:pos x="connsiteX2" y="connsiteY2"/>
                </a:cxn>
                <a:cxn ang="0">
                  <a:pos x="connsiteX3" y="connsiteY3"/>
                </a:cxn>
              </a:cxnLst>
              <a:rect l="l" t="t" r="r" b="b"/>
              <a:pathLst>
                <a:path w="183977" h="193669">
                  <a:moveTo>
                    <a:pt x="-95" y="-75"/>
                  </a:moveTo>
                  <a:lnTo>
                    <a:pt x="183882" y="-75"/>
                  </a:lnTo>
                  <a:lnTo>
                    <a:pt x="183882" y="193595"/>
                  </a:lnTo>
                  <a:lnTo>
                    <a:pt x="-95" y="193595"/>
                  </a:lnTo>
                  <a:close/>
                </a:path>
              </a:pathLst>
            </a:custGeom>
            <a:solidFill>
              <a:srgbClr val="3F3D56"/>
            </a:solidFill>
            <a:ln w="9138" cap="flat">
              <a:noFill/>
              <a:prstDash val="solid"/>
              <a:miter/>
            </a:ln>
          </p:spPr>
          <p:txBody>
            <a:bodyPr rtlCol="0" anchor="ctr"/>
            <a:lstStyle/>
            <a:p>
              <a:endParaRPr lang="en-ID"/>
            </a:p>
          </p:txBody>
        </p:sp>
        <p:sp>
          <p:nvSpPr>
            <p:cNvPr id="218" name="Bentuk Bebas: Bentuk 217">
              <a:extLst>
                <a:ext uri="{FF2B5EF4-FFF2-40B4-BE49-F238E27FC236}">
                  <a16:creationId xmlns:a16="http://schemas.microsoft.com/office/drawing/2014/main" id="{151CC02F-B8FE-4866-A70D-2EBED7EA1BEA}"/>
                </a:ext>
              </a:extLst>
            </p:cNvPr>
            <p:cNvSpPr/>
            <p:nvPr/>
          </p:nvSpPr>
          <p:spPr>
            <a:xfrm rot="119400">
              <a:off x="4966339" y="2786702"/>
              <a:ext cx="183977" cy="193669"/>
            </a:xfrm>
            <a:custGeom>
              <a:avLst/>
              <a:gdLst>
                <a:gd name="connsiteX0" fmla="*/ -95 w 183977"/>
                <a:gd name="connsiteY0" fmla="*/ -75 h 193669"/>
                <a:gd name="connsiteX1" fmla="*/ 183882 w 183977"/>
                <a:gd name="connsiteY1" fmla="*/ -75 h 193669"/>
                <a:gd name="connsiteX2" fmla="*/ 183882 w 183977"/>
                <a:gd name="connsiteY2" fmla="*/ 193595 h 193669"/>
                <a:gd name="connsiteX3" fmla="*/ -95 w 183977"/>
                <a:gd name="connsiteY3" fmla="*/ 193595 h 193669"/>
              </a:gdLst>
              <a:ahLst/>
              <a:cxnLst>
                <a:cxn ang="0">
                  <a:pos x="connsiteX0" y="connsiteY0"/>
                </a:cxn>
                <a:cxn ang="0">
                  <a:pos x="connsiteX1" y="connsiteY1"/>
                </a:cxn>
                <a:cxn ang="0">
                  <a:pos x="connsiteX2" y="connsiteY2"/>
                </a:cxn>
                <a:cxn ang="0">
                  <a:pos x="connsiteX3" y="connsiteY3"/>
                </a:cxn>
              </a:cxnLst>
              <a:rect l="l" t="t" r="r" b="b"/>
              <a:pathLst>
                <a:path w="183977" h="193669">
                  <a:moveTo>
                    <a:pt x="-95" y="-75"/>
                  </a:moveTo>
                  <a:lnTo>
                    <a:pt x="183882" y="-75"/>
                  </a:lnTo>
                  <a:lnTo>
                    <a:pt x="183882" y="193595"/>
                  </a:lnTo>
                  <a:lnTo>
                    <a:pt x="-95" y="193595"/>
                  </a:lnTo>
                  <a:close/>
                </a:path>
              </a:pathLst>
            </a:custGeom>
            <a:solidFill>
              <a:srgbClr val="3F3D56"/>
            </a:solidFill>
            <a:ln w="9138" cap="flat">
              <a:noFill/>
              <a:prstDash val="solid"/>
              <a:miter/>
            </a:ln>
          </p:spPr>
          <p:txBody>
            <a:bodyPr rtlCol="0" anchor="ctr"/>
            <a:lstStyle/>
            <a:p>
              <a:endParaRPr lang="en-ID"/>
            </a:p>
          </p:txBody>
        </p:sp>
        <p:sp>
          <p:nvSpPr>
            <p:cNvPr id="219" name="Bentuk Bebas: Bentuk 218">
              <a:extLst>
                <a:ext uri="{FF2B5EF4-FFF2-40B4-BE49-F238E27FC236}">
                  <a16:creationId xmlns:a16="http://schemas.microsoft.com/office/drawing/2014/main" id="{9DB8FCC0-CC52-420E-A151-0A3ACD4A4E66}"/>
                </a:ext>
              </a:extLst>
            </p:cNvPr>
            <p:cNvSpPr/>
            <p:nvPr/>
          </p:nvSpPr>
          <p:spPr>
            <a:xfrm rot="-1740599">
              <a:off x="5419191" y="2690454"/>
              <a:ext cx="183977" cy="193669"/>
            </a:xfrm>
            <a:custGeom>
              <a:avLst/>
              <a:gdLst>
                <a:gd name="connsiteX0" fmla="*/ -95 w 183977"/>
                <a:gd name="connsiteY0" fmla="*/ -75 h 193669"/>
                <a:gd name="connsiteX1" fmla="*/ 183882 w 183977"/>
                <a:gd name="connsiteY1" fmla="*/ -75 h 193669"/>
                <a:gd name="connsiteX2" fmla="*/ 183882 w 183977"/>
                <a:gd name="connsiteY2" fmla="*/ 193595 h 193669"/>
                <a:gd name="connsiteX3" fmla="*/ -95 w 183977"/>
                <a:gd name="connsiteY3" fmla="*/ 193595 h 193669"/>
              </a:gdLst>
              <a:ahLst/>
              <a:cxnLst>
                <a:cxn ang="0">
                  <a:pos x="connsiteX0" y="connsiteY0"/>
                </a:cxn>
                <a:cxn ang="0">
                  <a:pos x="connsiteX1" y="connsiteY1"/>
                </a:cxn>
                <a:cxn ang="0">
                  <a:pos x="connsiteX2" y="connsiteY2"/>
                </a:cxn>
                <a:cxn ang="0">
                  <a:pos x="connsiteX3" y="connsiteY3"/>
                </a:cxn>
              </a:cxnLst>
              <a:rect l="l" t="t" r="r" b="b"/>
              <a:pathLst>
                <a:path w="183977" h="193669">
                  <a:moveTo>
                    <a:pt x="-95" y="-75"/>
                  </a:moveTo>
                  <a:lnTo>
                    <a:pt x="183882" y="-75"/>
                  </a:lnTo>
                  <a:lnTo>
                    <a:pt x="183882" y="193595"/>
                  </a:lnTo>
                  <a:lnTo>
                    <a:pt x="-95" y="193595"/>
                  </a:lnTo>
                  <a:close/>
                </a:path>
              </a:pathLst>
            </a:custGeom>
            <a:solidFill>
              <a:srgbClr val="3F3D56"/>
            </a:solidFill>
            <a:ln w="9138" cap="flat">
              <a:noFill/>
              <a:prstDash val="solid"/>
              <a:miter/>
            </a:ln>
          </p:spPr>
          <p:txBody>
            <a:bodyPr rtlCol="0" anchor="ctr"/>
            <a:lstStyle/>
            <a:p>
              <a:endParaRPr lang="en-ID"/>
            </a:p>
          </p:txBody>
        </p:sp>
        <p:sp>
          <p:nvSpPr>
            <p:cNvPr id="220" name="Bentuk Bebas: Bentuk 219">
              <a:extLst>
                <a:ext uri="{FF2B5EF4-FFF2-40B4-BE49-F238E27FC236}">
                  <a16:creationId xmlns:a16="http://schemas.microsoft.com/office/drawing/2014/main" id="{BBCDF699-BF92-4776-94C4-B4D80C49D336}"/>
                </a:ext>
              </a:extLst>
            </p:cNvPr>
            <p:cNvSpPr/>
            <p:nvPr/>
          </p:nvSpPr>
          <p:spPr>
            <a:xfrm rot="-8820600">
              <a:off x="4570010" y="2660743"/>
              <a:ext cx="183977" cy="193670"/>
            </a:xfrm>
            <a:custGeom>
              <a:avLst/>
              <a:gdLst>
                <a:gd name="connsiteX0" fmla="*/ -95 w 183977"/>
                <a:gd name="connsiteY0" fmla="*/ -75 h 193670"/>
                <a:gd name="connsiteX1" fmla="*/ 183882 w 183977"/>
                <a:gd name="connsiteY1" fmla="*/ -75 h 193670"/>
                <a:gd name="connsiteX2" fmla="*/ 183882 w 183977"/>
                <a:gd name="connsiteY2" fmla="*/ 193595 h 193670"/>
                <a:gd name="connsiteX3" fmla="*/ -95 w 183977"/>
                <a:gd name="connsiteY3" fmla="*/ 193595 h 193670"/>
              </a:gdLst>
              <a:ahLst/>
              <a:cxnLst>
                <a:cxn ang="0">
                  <a:pos x="connsiteX0" y="connsiteY0"/>
                </a:cxn>
                <a:cxn ang="0">
                  <a:pos x="connsiteX1" y="connsiteY1"/>
                </a:cxn>
                <a:cxn ang="0">
                  <a:pos x="connsiteX2" y="connsiteY2"/>
                </a:cxn>
                <a:cxn ang="0">
                  <a:pos x="connsiteX3" y="connsiteY3"/>
                </a:cxn>
              </a:cxnLst>
              <a:rect l="l" t="t" r="r" b="b"/>
              <a:pathLst>
                <a:path w="183977" h="193670">
                  <a:moveTo>
                    <a:pt x="-95" y="-75"/>
                  </a:moveTo>
                  <a:lnTo>
                    <a:pt x="183882" y="-75"/>
                  </a:lnTo>
                  <a:lnTo>
                    <a:pt x="183882" y="193595"/>
                  </a:lnTo>
                  <a:lnTo>
                    <a:pt x="-95" y="193595"/>
                  </a:lnTo>
                  <a:close/>
                </a:path>
              </a:pathLst>
            </a:custGeom>
            <a:solidFill>
              <a:srgbClr val="3F3D56"/>
            </a:solidFill>
            <a:ln w="9138" cap="flat">
              <a:noFill/>
              <a:prstDash val="solid"/>
              <a:miter/>
            </a:ln>
          </p:spPr>
          <p:txBody>
            <a:bodyPr rtlCol="0" anchor="ctr"/>
            <a:lstStyle/>
            <a:p>
              <a:endParaRPr lang="en-ID"/>
            </a:p>
          </p:txBody>
        </p:sp>
        <p:sp>
          <p:nvSpPr>
            <p:cNvPr id="221" name="Bentuk Bebas: Bentuk 220">
              <a:extLst>
                <a:ext uri="{FF2B5EF4-FFF2-40B4-BE49-F238E27FC236}">
                  <a16:creationId xmlns:a16="http://schemas.microsoft.com/office/drawing/2014/main" id="{A7C8A84E-C253-4788-882E-304306CB7B61}"/>
                </a:ext>
              </a:extLst>
            </p:cNvPr>
            <p:cNvSpPr/>
            <p:nvPr/>
          </p:nvSpPr>
          <p:spPr>
            <a:xfrm rot="119400">
              <a:off x="4125419" y="1905486"/>
              <a:ext cx="222747" cy="164592"/>
            </a:xfrm>
            <a:custGeom>
              <a:avLst/>
              <a:gdLst>
                <a:gd name="connsiteX0" fmla="*/ -95 w 222747"/>
                <a:gd name="connsiteY0" fmla="*/ -75 h 164592"/>
                <a:gd name="connsiteX1" fmla="*/ 222653 w 222747"/>
                <a:gd name="connsiteY1" fmla="*/ -75 h 164592"/>
                <a:gd name="connsiteX2" fmla="*/ 222653 w 222747"/>
                <a:gd name="connsiteY2" fmla="*/ 164517 h 164592"/>
                <a:gd name="connsiteX3" fmla="*/ -95 w 222747"/>
                <a:gd name="connsiteY3" fmla="*/ 164517 h 164592"/>
              </a:gdLst>
              <a:ahLst/>
              <a:cxnLst>
                <a:cxn ang="0">
                  <a:pos x="connsiteX0" y="connsiteY0"/>
                </a:cxn>
                <a:cxn ang="0">
                  <a:pos x="connsiteX1" y="connsiteY1"/>
                </a:cxn>
                <a:cxn ang="0">
                  <a:pos x="connsiteX2" y="connsiteY2"/>
                </a:cxn>
                <a:cxn ang="0">
                  <a:pos x="connsiteX3" y="connsiteY3"/>
                </a:cxn>
              </a:cxnLst>
              <a:rect l="l" t="t" r="r" b="b"/>
              <a:pathLst>
                <a:path w="222747" h="164592">
                  <a:moveTo>
                    <a:pt x="-95" y="-75"/>
                  </a:moveTo>
                  <a:lnTo>
                    <a:pt x="222653" y="-75"/>
                  </a:lnTo>
                  <a:lnTo>
                    <a:pt x="222653" y="164517"/>
                  </a:lnTo>
                  <a:lnTo>
                    <a:pt x="-95" y="164517"/>
                  </a:lnTo>
                  <a:close/>
                </a:path>
              </a:pathLst>
            </a:custGeom>
            <a:solidFill>
              <a:srgbClr val="3F3D56"/>
            </a:solidFill>
            <a:ln w="9138" cap="flat">
              <a:noFill/>
              <a:prstDash val="solid"/>
              <a:miter/>
            </a:ln>
          </p:spPr>
          <p:txBody>
            <a:bodyPr rtlCol="0" anchor="ctr"/>
            <a:lstStyle/>
            <a:p>
              <a:endParaRPr lang="en-ID"/>
            </a:p>
          </p:txBody>
        </p:sp>
        <p:sp>
          <p:nvSpPr>
            <p:cNvPr id="222" name="Bentuk Bebas: Bentuk 221">
              <a:extLst>
                <a:ext uri="{FF2B5EF4-FFF2-40B4-BE49-F238E27FC236}">
                  <a16:creationId xmlns:a16="http://schemas.microsoft.com/office/drawing/2014/main" id="{B508AB8E-8601-4632-A7D7-8C06673D1E7C}"/>
                </a:ext>
              </a:extLst>
            </p:cNvPr>
            <p:cNvSpPr/>
            <p:nvPr/>
          </p:nvSpPr>
          <p:spPr>
            <a:xfrm rot="-10680600">
              <a:off x="5877291" y="1966098"/>
              <a:ext cx="222747" cy="164592"/>
            </a:xfrm>
            <a:custGeom>
              <a:avLst/>
              <a:gdLst>
                <a:gd name="connsiteX0" fmla="*/ -95 w 222747"/>
                <a:gd name="connsiteY0" fmla="*/ -75 h 164592"/>
                <a:gd name="connsiteX1" fmla="*/ 222652 w 222747"/>
                <a:gd name="connsiteY1" fmla="*/ -75 h 164592"/>
                <a:gd name="connsiteX2" fmla="*/ 222652 w 222747"/>
                <a:gd name="connsiteY2" fmla="*/ 164517 h 164592"/>
                <a:gd name="connsiteX3" fmla="*/ -95 w 222747"/>
                <a:gd name="connsiteY3" fmla="*/ 164517 h 164592"/>
              </a:gdLst>
              <a:ahLst/>
              <a:cxnLst>
                <a:cxn ang="0">
                  <a:pos x="connsiteX0" y="connsiteY0"/>
                </a:cxn>
                <a:cxn ang="0">
                  <a:pos x="connsiteX1" y="connsiteY1"/>
                </a:cxn>
                <a:cxn ang="0">
                  <a:pos x="connsiteX2" y="connsiteY2"/>
                </a:cxn>
                <a:cxn ang="0">
                  <a:pos x="connsiteX3" y="connsiteY3"/>
                </a:cxn>
              </a:cxnLst>
              <a:rect l="l" t="t" r="r" b="b"/>
              <a:pathLst>
                <a:path w="222747" h="164592">
                  <a:moveTo>
                    <a:pt x="-95" y="-75"/>
                  </a:moveTo>
                  <a:lnTo>
                    <a:pt x="222652" y="-75"/>
                  </a:lnTo>
                  <a:lnTo>
                    <a:pt x="222652" y="164517"/>
                  </a:lnTo>
                  <a:lnTo>
                    <a:pt x="-95" y="164517"/>
                  </a:lnTo>
                  <a:close/>
                </a:path>
              </a:pathLst>
            </a:custGeom>
            <a:solidFill>
              <a:srgbClr val="3F3D56"/>
            </a:solidFill>
            <a:ln w="9138" cap="flat">
              <a:noFill/>
              <a:prstDash val="solid"/>
              <a:miter/>
            </a:ln>
          </p:spPr>
          <p:txBody>
            <a:bodyPr rtlCol="0" anchor="ctr"/>
            <a:lstStyle/>
            <a:p>
              <a:endParaRPr lang="en-ID"/>
            </a:p>
          </p:txBody>
        </p:sp>
        <p:sp>
          <p:nvSpPr>
            <p:cNvPr id="223" name="Bentuk Bebas: Bentuk 222">
              <a:extLst>
                <a:ext uri="{FF2B5EF4-FFF2-40B4-BE49-F238E27FC236}">
                  <a16:creationId xmlns:a16="http://schemas.microsoft.com/office/drawing/2014/main" id="{1295D8C0-4C28-4178-9CF5-C30E4821D9B6}"/>
                </a:ext>
              </a:extLst>
            </p:cNvPr>
            <p:cNvSpPr/>
            <p:nvPr/>
          </p:nvSpPr>
          <p:spPr>
            <a:xfrm>
              <a:off x="2926192" y="5999838"/>
              <a:ext cx="419621" cy="631122"/>
            </a:xfrm>
            <a:custGeom>
              <a:avLst/>
              <a:gdLst>
                <a:gd name="connsiteX0" fmla="*/ 159328 w 419621"/>
                <a:gd name="connsiteY0" fmla="*/ 27063 h 631122"/>
                <a:gd name="connsiteX1" fmla="*/ 94497 w 419621"/>
                <a:gd name="connsiteY1" fmla="*/ 47271 h 631122"/>
                <a:gd name="connsiteX2" fmla="*/ 38078 w 419621"/>
                <a:gd name="connsiteY2" fmla="*/ 123349 h 631122"/>
                <a:gd name="connsiteX3" fmla="*/ 222 w 419621"/>
                <a:gd name="connsiteY3" fmla="*/ 361093 h 631122"/>
                <a:gd name="connsiteX4" fmla="*/ 24637 w 419621"/>
                <a:gd name="connsiteY4" fmla="*/ 553574 h 631122"/>
                <a:gd name="connsiteX5" fmla="*/ 56915 w 419621"/>
                <a:gd name="connsiteY5" fmla="*/ 603958 h 631122"/>
                <a:gd name="connsiteX6" fmla="*/ 101081 w 419621"/>
                <a:gd name="connsiteY6" fmla="*/ 625355 h 631122"/>
                <a:gd name="connsiteX7" fmla="*/ 204591 w 419621"/>
                <a:gd name="connsiteY7" fmla="*/ 612553 h 631122"/>
                <a:gd name="connsiteX8" fmla="*/ 250859 w 419621"/>
                <a:gd name="connsiteY8" fmla="*/ 504563 h 631122"/>
                <a:gd name="connsiteX9" fmla="*/ 312398 w 419621"/>
                <a:gd name="connsiteY9" fmla="*/ 357619 h 631122"/>
                <a:gd name="connsiteX10" fmla="*/ 405393 w 419621"/>
                <a:gd name="connsiteY10" fmla="*/ 282455 h 631122"/>
                <a:gd name="connsiteX11" fmla="*/ 401187 w 419621"/>
                <a:gd name="connsiteY11" fmla="*/ 144289 h 631122"/>
                <a:gd name="connsiteX12" fmla="*/ 325475 w 419621"/>
                <a:gd name="connsiteY12" fmla="*/ 6306 h 631122"/>
                <a:gd name="connsiteX13" fmla="*/ 159328 w 419621"/>
                <a:gd name="connsiteY13" fmla="*/ 27063 h 631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621" h="631122">
                  <a:moveTo>
                    <a:pt x="159328" y="27063"/>
                  </a:moveTo>
                  <a:cubicBezTo>
                    <a:pt x="136678" y="29824"/>
                    <a:pt x="114705" y="36673"/>
                    <a:pt x="94497" y="47271"/>
                  </a:cubicBezTo>
                  <a:cubicBezTo>
                    <a:pt x="67065" y="64005"/>
                    <a:pt x="50149" y="93540"/>
                    <a:pt x="38078" y="123349"/>
                  </a:cubicBezTo>
                  <a:cubicBezTo>
                    <a:pt x="7812" y="198147"/>
                    <a:pt x="1503" y="280260"/>
                    <a:pt x="222" y="361093"/>
                  </a:cubicBezTo>
                  <a:cubicBezTo>
                    <a:pt x="-875" y="426199"/>
                    <a:pt x="1320" y="492858"/>
                    <a:pt x="24637" y="553574"/>
                  </a:cubicBezTo>
                  <a:cubicBezTo>
                    <a:pt x="31028" y="572795"/>
                    <a:pt x="42129" y="590114"/>
                    <a:pt x="56915" y="603958"/>
                  </a:cubicBezTo>
                  <a:cubicBezTo>
                    <a:pt x="69927" y="614190"/>
                    <a:pt x="84987" y="621487"/>
                    <a:pt x="101081" y="625355"/>
                  </a:cubicBezTo>
                  <a:cubicBezTo>
                    <a:pt x="135828" y="634499"/>
                    <a:pt x="176153" y="634499"/>
                    <a:pt x="204591" y="612553"/>
                  </a:cubicBezTo>
                  <a:cubicBezTo>
                    <a:pt x="236229" y="587773"/>
                    <a:pt x="244184" y="544156"/>
                    <a:pt x="250859" y="504563"/>
                  </a:cubicBezTo>
                  <a:cubicBezTo>
                    <a:pt x="260003" y="451162"/>
                    <a:pt x="272713" y="394835"/>
                    <a:pt x="312398" y="357619"/>
                  </a:cubicBezTo>
                  <a:cubicBezTo>
                    <a:pt x="341842" y="330187"/>
                    <a:pt x="383996" y="316471"/>
                    <a:pt x="405393" y="282455"/>
                  </a:cubicBezTo>
                  <a:cubicBezTo>
                    <a:pt x="430905" y="242038"/>
                    <a:pt x="417463" y="189278"/>
                    <a:pt x="401187" y="144289"/>
                  </a:cubicBezTo>
                  <a:cubicBezTo>
                    <a:pt x="387013" y="105335"/>
                    <a:pt x="366257" y="26240"/>
                    <a:pt x="325475" y="6306"/>
                  </a:cubicBezTo>
                  <a:cubicBezTo>
                    <a:pt x="284692" y="-13628"/>
                    <a:pt x="201756" y="19382"/>
                    <a:pt x="159328" y="27063"/>
                  </a:cubicBezTo>
                  <a:close/>
                </a:path>
              </a:pathLst>
            </a:custGeom>
            <a:solidFill>
              <a:srgbClr val="FBBEBE"/>
            </a:solidFill>
            <a:ln w="9138" cap="flat">
              <a:noFill/>
              <a:prstDash val="solid"/>
              <a:miter/>
            </a:ln>
          </p:spPr>
          <p:txBody>
            <a:bodyPr rtlCol="0" anchor="ctr"/>
            <a:lstStyle/>
            <a:p>
              <a:endParaRPr lang="en-ID"/>
            </a:p>
          </p:txBody>
        </p:sp>
        <p:sp>
          <p:nvSpPr>
            <p:cNvPr id="224" name="Bentuk Bebas: Bentuk 223">
              <a:extLst>
                <a:ext uri="{FF2B5EF4-FFF2-40B4-BE49-F238E27FC236}">
                  <a16:creationId xmlns:a16="http://schemas.microsoft.com/office/drawing/2014/main" id="{15618415-05A7-41E9-A6F2-117B6B167210}"/>
                </a:ext>
              </a:extLst>
            </p:cNvPr>
            <p:cNvSpPr/>
            <p:nvPr/>
          </p:nvSpPr>
          <p:spPr>
            <a:xfrm>
              <a:off x="4492036" y="6141991"/>
              <a:ext cx="545854" cy="508227"/>
            </a:xfrm>
            <a:custGeom>
              <a:avLst/>
              <a:gdLst>
                <a:gd name="connsiteX0" fmla="*/ 97399 w 545854"/>
                <a:gd name="connsiteY0" fmla="*/ 76477 h 508227"/>
                <a:gd name="connsiteX1" fmla="*/ 33391 w 545854"/>
                <a:gd name="connsiteY1" fmla="*/ 194527 h 508227"/>
                <a:gd name="connsiteX2" fmla="*/ 2301 w 545854"/>
                <a:gd name="connsiteY2" fmla="*/ 266581 h 508227"/>
                <a:gd name="connsiteX3" fmla="*/ 19309 w 545854"/>
                <a:gd name="connsiteY3" fmla="*/ 289350 h 508227"/>
                <a:gd name="connsiteX4" fmla="*/ 526984 w 545854"/>
                <a:gd name="connsiteY4" fmla="*/ 507617 h 508227"/>
                <a:gd name="connsiteX5" fmla="*/ 536128 w 545854"/>
                <a:gd name="connsiteY5" fmla="*/ 507617 h 508227"/>
                <a:gd name="connsiteX6" fmla="*/ 543626 w 545854"/>
                <a:gd name="connsiteY6" fmla="*/ 492347 h 508227"/>
                <a:gd name="connsiteX7" fmla="*/ 543626 w 545854"/>
                <a:gd name="connsiteY7" fmla="*/ 433825 h 508227"/>
                <a:gd name="connsiteX8" fmla="*/ 455752 w 545854"/>
                <a:gd name="connsiteY8" fmla="*/ 331321 h 508227"/>
                <a:gd name="connsiteX9" fmla="*/ 352425 w 545854"/>
                <a:gd name="connsiteY9" fmla="*/ 241069 h 508227"/>
                <a:gd name="connsiteX10" fmla="*/ 304510 w 545854"/>
                <a:gd name="connsiteY10" fmla="*/ 76477 h 508227"/>
                <a:gd name="connsiteX11" fmla="*/ 183718 w 545854"/>
                <a:gd name="connsiteY11" fmla="*/ 14024 h 508227"/>
                <a:gd name="connsiteX12" fmla="*/ 119710 w 545854"/>
                <a:gd name="connsiteY12" fmla="*/ 2137 h 508227"/>
                <a:gd name="connsiteX13" fmla="*/ 97399 w 545854"/>
                <a:gd name="connsiteY13" fmla="*/ 76477 h 508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5854" h="508227">
                  <a:moveTo>
                    <a:pt x="97399" y="76477"/>
                  </a:moveTo>
                  <a:cubicBezTo>
                    <a:pt x="85073" y="120085"/>
                    <a:pt x="63209" y="160401"/>
                    <a:pt x="33391" y="194527"/>
                  </a:cubicBezTo>
                  <a:cubicBezTo>
                    <a:pt x="15103" y="215375"/>
                    <a:pt x="-7300" y="240704"/>
                    <a:pt x="2301" y="266581"/>
                  </a:cubicBezTo>
                  <a:cubicBezTo>
                    <a:pt x="6206" y="275341"/>
                    <a:pt x="12021" y="283123"/>
                    <a:pt x="19309" y="289350"/>
                  </a:cubicBezTo>
                  <a:cubicBezTo>
                    <a:pt x="153360" y="420566"/>
                    <a:pt x="340903" y="484391"/>
                    <a:pt x="526984" y="507617"/>
                  </a:cubicBezTo>
                  <a:cubicBezTo>
                    <a:pt x="529974" y="508431"/>
                    <a:pt x="533137" y="508431"/>
                    <a:pt x="536128" y="507617"/>
                  </a:cubicBezTo>
                  <a:cubicBezTo>
                    <a:pt x="541614" y="505148"/>
                    <a:pt x="542894" y="498473"/>
                    <a:pt x="543626" y="492347"/>
                  </a:cubicBezTo>
                  <a:cubicBezTo>
                    <a:pt x="546598" y="472952"/>
                    <a:pt x="546598" y="453219"/>
                    <a:pt x="543626" y="433825"/>
                  </a:cubicBezTo>
                  <a:cubicBezTo>
                    <a:pt x="534482" y="388105"/>
                    <a:pt x="494705" y="356375"/>
                    <a:pt x="455752" y="331321"/>
                  </a:cubicBezTo>
                  <a:cubicBezTo>
                    <a:pt x="416798" y="306266"/>
                    <a:pt x="374187" y="281943"/>
                    <a:pt x="352425" y="241069"/>
                  </a:cubicBezTo>
                  <a:cubicBezTo>
                    <a:pt x="324993" y="190229"/>
                    <a:pt x="336788" y="124026"/>
                    <a:pt x="304510" y="76477"/>
                  </a:cubicBezTo>
                  <a:cubicBezTo>
                    <a:pt x="278358" y="37798"/>
                    <a:pt x="229804" y="21613"/>
                    <a:pt x="183718" y="14024"/>
                  </a:cubicBezTo>
                  <a:cubicBezTo>
                    <a:pt x="167716" y="11555"/>
                    <a:pt x="133700" y="-6001"/>
                    <a:pt x="119710" y="2137"/>
                  </a:cubicBezTo>
                  <a:cubicBezTo>
                    <a:pt x="105445" y="10366"/>
                    <a:pt x="102245" y="60567"/>
                    <a:pt x="97399" y="76477"/>
                  </a:cubicBezTo>
                  <a:close/>
                </a:path>
              </a:pathLst>
            </a:custGeom>
            <a:solidFill>
              <a:srgbClr val="FBBEBE"/>
            </a:solidFill>
            <a:ln w="9138" cap="flat">
              <a:noFill/>
              <a:prstDash val="solid"/>
              <a:miter/>
            </a:ln>
          </p:spPr>
          <p:txBody>
            <a:bodyPr rtlCol="0" anchor="ctr"/>
            <a:lstStyle/>
            <a:p>
              <a:endParaRPr lang="en-ID"/>
            </a:p>
          </p:txBody>
        </p:sp>
        <p:sp>
          <p:nvSpPr>
            <p:cNvPr id="225" name="Bentuk Bebas: Bentuk 224">
              <a:extLst>
                <a:ext uri="{FF2B5EF4-FFF2-40B4-BE49-F238E27FC236}">
                  <a16:creationId xmlns:a16="http://schemas.microsoft.com/office/drawing/2014/main" id="{50331E1C-0BB4-4362-80A7-9168BEC75D9C}"/>
                </a:ext>
              </a:extLst>
            </p:cNvPr>
            <p:cNvSpPr/>
            <p:nvPr/>
          </p:nvSpPr>
          <p:spPr>
            <a:xfrm>
              <a:off x="2817510" y="6003551"/>
              <a:ext cx="493023" cy="716688"/>
            </a:xfrm>
            <a:custGeom>
              <a:avLst/>
              <a:gdLst>
                <a:gd name="connsiteX0" fmla="*/ 249723 w 493023"/>
                <a:gd name="connsiteY0" fmla="*/ 18596 h 716688"/>
                <a:gd name="connsiteX1" fmla="*/ 233538 w 493023"/>
                <a:gd name="connsiteY1" fmla="*/ 308 h 716688"/>
                <a:gd name="connsiteX2" fmla="*/ 207111 w 493023"/>
                <a:gd name="connsiteY2" fmla="*/ 3691 h 716688"/>
                <a:gd name="connsiteX3" fmla="*/ 143103 w 493023"/>
                <a:gd name="connsiteY3" fmla="*/ 15395 h 716688"/>
                <a:gd name="connsiteX4" fmla="*/ 66202 w 493023"/>
                <a:gd name="connsiteY4" fmla="*/ 24539 h 716688"/>
                <a:gd name="connsiteX5" fmla="*/ 6675 w 493023"/>
                <a:gd name="connsiteY5" fmla="*/ 70259 h 716688"/>
                <a:gd name="connsiteX6" fmla="*/ 91 w 493023"/>
                <a:gd name="connsiteY6" fmla="*/ 113145 h 716688"/>
                <a:gd name="connsiteX7" fmla="*/ 20025 w 493023"/>
                <a:gd name="connsiteY7" fmla="*/ 279657 h 716688"/>
                <a:gd name="connsiteX8" fmla="*/ 26792 w 493023"/>
                <a:gd name="connsiteY8" fmla="*/ 290355 h 716688"/>
                <a:gd name="connsiteX9" fmla="*/ 37033 w 493023"/>
                <a:gd name="connsiteY9" fmla="*/ 291819 h 716688"/>
                <a:gd name="connsiteX10" fmla="*/ 42977 w 493023"/>
                <a:gd name="connsiteY10" fmla="*/ 299225 h 716688"/>
                <a:gd name="connsiteX11" fmla="*/ 66111 w 493023"/>
                <a:gd name="connsiteY11" fmla="*/ 410416 h 716688"/>
                <a:gd name="connsiteX12" fmla="*/ 89245 w 493023"/>
                <a:gd name="connsiteY12" fmla="*/ 577934 h 716688"/>
                <a:gd name="connsiteX13" fmla="*/ 122895 w 493023"/>
                <a:gd name="connsiteY13" fmla="*/ 669374 h 716688"/>
                <a:gd name="connsiteX14" fmla="*/ 219182 w 493023"/>
                <a:gd name="connsiteY14" fmla="*/ 713448 h 716688"/>
                <a:gd name="connsiteX15" fmla="*/ 445587 w 493023"/>
                <a:gd name="connsiteY15" fmla="*/ 692783 h 716688"/>
                <a:gd name="connsiteX16" fmla="*/ 483717 w 493023"/>
                <a:gd name="connsiteY16" fmla="*/ 675684 h 716688"/>
                <a:gd name="connsiteX17" fmla="*/ 492861 w 493023"/>
                <a:gd name="connsiteY17" fmla="*/ 645417 h 716688"/>
                <a:gd name="connsiteX18" fmla="*/ 425745 w 493023"/>
                <a:gd name="connsiteY18" fmla="*/ 560927 h 716688"/>
                <a:gd name="connsiteX19" fmla="*/ 382951 w 493023"/>
                <a:gd name="connsiteY19" fmla="*/ 532123 h 716688"/>
                <a:gd name="connsiteX20" fmla="*/ 375453 w 493023"/>
                <a:gd name="connsiteY20" fmla="*/ 525356 h 716688"/>
                <a:gd name="connsiteX21" fmla="*/ 373349 w 493023"/>
                <a:gd name="connsiteY21" fmla="*/ 511640 h 716688"/>
                <a:gd name="connsiteX22" fmla="*/ 376093 w 493023"/>
                <a:gd name="connsiteY22" fmla="*/ 456776 h 716688"/>
                <a:gd name="connsiteX23" fmla="*/ 238933 w 493023"/>
                <a:gd name="connsiteY23" fmla="*/ 541907 h 716688"/>
                <a:gd name="connsiteX24" fmla="*/ 215067 w 493023"/>
                <a:gd name="connsiteY24" fmla="*/ 572082 h 716688"/>
                <a:gd name="connsiteX25" fmla="*/ 177668 w 493023"/>
                <a:gd name="connsiteY25" fmla="*/ 549497 h 716688"/>
                <a:gd name="connsiteX26" fmla="*/ 179039 w 493023"/>
                <a:gd name="connsiteY26" fmla="*/ 501216 h 716688"/>
                <a:gd name="connsiteX27" fmla="*/ 213512 w 493023"/>
                <a:gd name="connsiteY27" fmla="*/ 93302 h 716688"/>
                <a:gd name="connsiteX28" fmla="*/ 227137 w 493023"/>
                <a:gd name="connsiteY28" fmla="*/ 50325 h 716688"/>
                <a:gd name="connsiteX29" fmla="*/ 249723 w 493023"/>
                <a:gd name="connsiteY29" fmla="*/ 18596 h 71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93023" h="716688">
                  <a:moveTo>
                    <a:pt x="249723" y="18596"/>
                  </a:moveTo>
                  <a:cubicBezTo>
                    <a:pt x="249786" y="9260"/>
                    <a:pt x="242810" y="1378"/>
                    <a:pt x="233538" y="308"/>
                  </a:cubicBezTo>
                  <a:cubicBezTo>
                    <a:pt x="224586" y="-616"/>
                    <a:pt x="215542" y="546"/>
                    <a:pt x="207111" y="3691"/>
                  </a:cubicBezTo>
                  <a:cubicBezTo>
                    <a:pt x="186144" y="9388"/>
                    <a:pt x="164729" y="13301"/>
                    <a:pt x="143103" y="15395"/>
                  </a:cubicBezTo>
                  <a:cubicBezTo>
                    <a:pt x="117409" y="17864"/>
                    <a:pt x="91166" y="17773"/>
                    <a:pt x="66202" y="24539"/>
                  </a:cubicBezTo>
                  <a:cubicBezTo>
                    <a:pt x="41239" y="31306"/>
                    <a:pt x="16825" y="46210"/>
                    <a:pt x="6675" y="70259"/>
                  </a:cubicBezTo>
                  <a:cubicBezTo>
                    <a:pt x="1737" y="83994"/>
                    <a:pt x="-494" y="98560"/>
                    <a:pt x="91" y="113145"/>
                  </a:cubicBezTo>
                  <a:cubicBezTo>
                    <a:pt x="-430" y="169271"/>
                    <a:pt x="6273" y="225232"/>
                    <a:pt x="20025" y="279657"/>
                  </a:cubicBezTo>
                  <a:cubicBezTo>
                    <a:pt x="20519" y="284073"/>
                    <a:pt x="23006" y="288024"/>
                    <a:pt x="26792" y="290355"/>
                  </a:cubicBezTo>
                  <a:cubicBezTo>
                    <a:pt x="29992" y="291636"/>
                    <a:pt x="33833" y="290355"/>
                    <a:pt x="37033" y="291819"/>
                  </a:cubicBezTo>
                  <a:cubicBezTo>
                    <a:pt x="39840" y="293492"/>
                    <a:pt x="41953" y="296116"/>
                    <a:pt x="42977" y="299225"/>
                  </a:cubicBezTo>
                  <a:cubicBezTo>
                    <a:pt x="58430" y="333972"/>
                    <a:pt x="61996" y="372377"/>
                    <a:pt x="66111" y="410416"/>
                  </a:cubicBezTo>
                  <a:cubicBezTo>
                    <a:pt x="72210" y="466442"/>
                    <a:pt x="79918" y="522275"/>
                    <a:pt x="89245" y="577934"/>
                  </a:cubicBezTo>
                  <a:cubicBezTo>
                    <a:pt x="94732" y="610395"/>
                    <a:pt x="101498" y="644503"/>
                    <a:pt x="122895" y="669374"/>
                  </a:cubicBezTo>
                  <a:cubicBezTo>
                    <a:pt x="146304" y="696806"/>
                    <a:pt x="183429" y="708602"/>
                    <a:pt x="219182" y="713448"/>
                  </a:cubicBezTo>
                  <a:cubicBezTo>
                    <a:pt x="294711" y="723507"/>
                    <a:pt x="370972" y="708328"/>
                    <a:pt x="445587" y="692783"/>
                  </a:cubicBezTo>
                  <a:cubicBezTo>
                    <a:pt x="459815" y="691366"/>
                    <a:pt x="473193" y="685358"/>
                    <a:pt x="483717" y="675684"/>
                  </a:cubicBezTo>
                  <a:cubicBezTo>
                    <a:pt x="490539" y="667143"/>
                    <a:pt x="493812" y="656307"/>
                    <a:pt x="492861" y="645417"/>
                  </a:cubicBezTo>
                  <a:cubicBezTo>
                    <a:pt x="491124" y="608109"/>
                    <a:pt x="456834" y="581409"/>
                    <a:pt x="425745" y="560927"/>
                  </a:cubicBezTo>
                  <a:lnTo>
                    <a:pt x="382951" y="532123"/>
                  </a:lnTo>
                  <a:cubicBezTo>
                    <a:pt x="379961" y="530477"/>
                    <a:pt x="377400" y="528155"/>
                    <a:pt x="375453" y="525356"/>
                  </a:cubicBezTo>
                  <a:cubicBezTo>
                    <a:pt x="373423" y="521086"/>
                    <a:pt x="372691" y="516322"/>
                    <a:pt x="373349" y="511640"/>
                  </a:cubicBezTo>
                  <a:lnTo>
                    <a:pt x="376093" y="456776"/>
                  </a:lnTo>
                  <a:cubicBezTo>
                    <a:pt x="318174" y="457691"/>
                    <a:pt x="265459" y="490417"/>
                    <a:pt x="238933" y="541907"/>
                  </a:cubicBezTo>
                  <a:cubicBezTo>
                    <a:pt x="232989" y="553703"/>
                    <a:pt x="227411" y="567510"/>
                    <a:pt x="215067" y="572082"/>
                  </a:cubicBezTo>
                  <a:cubicBezTo>
                    <a:pt x="199796" y="577843"/>
                    <a:pt x="182788" y="564950"/>
                    <a:pt x="177668" y="549497"/>
                  </a:cubicBezTo>
                  <a:cubicBezTo>
                    <a:pt x="174102" y="533540"/>
                    <a:pt x="174577" y="516944"/>
                    <a:pt x="179039" y="501216"/>
                  </a:cubicBezTo>
                  <a:cubicBezTo>
                    <a:pt x="204094" y="366982"/>
                    <a:pt x="198242" y="229000"/>
                    <a:pt x="213512" y="93302"/>
                  </a:cubicBezTo>
                  <a:cubicBezTo>
                    <a:pt x="214454" y="78078"/>
                    <a:pt x="219136" y="63319"/>
                    <a:pt x="227137" y="50325"/>
                  </a:cubicBezTo>
                  <a:cubicBezTo>
                    <a:pt x="234543" y="40084"/>
                    <a:pt x="248351" y="31123"/>
                    <a:pt x="249723" y="18596"/>
                  </a:cubicBezTo>
                  <a:close/>
                </a:path>
              </a:pathLst>
            </a:custGeom>
            <a:solidFill>
              <a:srgbClr val="3F3D56"/>
            </a:solidFill>
            <a:ln w="9138" cap="flat">
              <a:noFill/>
              <a:prstDash val="solid"/>
              <a:miter/>
            </a:ln>
          </p:spPr>
          <p:txBody>
            <a:bodyPr rtlCol="0" anchor="ctr"/>
            <a:lstStyle/>
            <a:p>
              <a:endParaRPr lang="en-ID"/>
            </a:p>
          </p:txBody>
        </p:sp>
        <p:sp>
          <p:nvSpPr>
            <p:cNvPr id="226" name="Bentuk Bebas: Bentuk 225">
              <a:extLst>
                <a:ext uri="{FF2B5EF4-FFF2-40B4-BE49-F238E27FC236}">
                  <a16:creationId xmlns:a16="http://schemas.microsoft.com/office/drawing/2014/main" id="{1B45E1E1-0911-42CD-8DFB-391088B008A3}"/>
                </a:ext>
              </a:extLst>
            </p:cNvPr>
            <p:cNvSpPr/>
            <p:nvPr/>
          </p:nvSpPr>
          <p:spPr>
            <a:xfrm>
              <a:off x="4466356" y="6347033"/>
              <a:ext cx="816911" cy="443709"/>
            </a:xfrm>
            <a:custGeom>
              <a:avLst/>
              <a:gdLst>
                <a:gd name="connsiteX0" fmla="*/ 468447 w 816911"/>
                <a:gd name="connsiteY0" fmla="*/ 195590 h 443709"/>
                <a:gd name="connsiteX1" fmla="*/ 490393 w 816911"/>
                <a:gd name="connsiteY1" fmla="*/ 224668 h 443709"/>
                <a:gd name="connsiteX2" fmla="*/ 485638 w 816911"/>
                <a:gd name="connsiteY2" fmla="*/ 257312 h 443709"/>
                <a:gd name="connsiteX3" fmla="*/ 465887 w 816911"/>
                <a:gd name="connsiteY3" fmla="*/ 259324 h 443709"/>
                <a:gd name="connsiteX4" fmla="*/ 104424 w 816911"/>
                <a:gd name="connsiteY4" fmla="*/ 95830 h 443709"/>
                <a:gd name="connsiteX5" fmla="*/ 60167 w 816911"/>
                <a:gd name="connsiteY5" fmla="*/ 47275 h 443709"/>
                <a:gd name="connsiteX6" fmla="*/ 18288 w 816911"/>
                <a:gd name="connsiteY6" fmla="*/ 0 h 443709"/>
                <a:gd name="connsiteX7" fmla="*/ 0 w 816911"/>
                <a:gd name="connsiteY7" fmla="*/ 158923 h 443709"/>
                <a:gd name="connsiteX8" fmla="*/ 33650 w 816911"/>
                <a:gd name="connsiteY8" fmla="*/ 254752 h 443709"/>
                <a:gd name="connsiteX9" fmla="*/ 71140 w 816911"/>
                <a:gd name="connsiteY9" fmla="*/ 270023 h 443709"/>
                <a:gd name="connsiteX10" fmla="*/ 133960 w 816911"/>
                <a:gd name="connsiteY10" fmla="*/ 287762 h 443709"/>
                <a:gd name="connsiteX11" fmla="*/ 168707 w 816911"/>
                <a:gd name="connsiteY11" fmla="*/ 291145 h 443709"/>
                <a:gd name="connsiteX12" fmla="*/ 190287 w 816911"/>
                <a:gd name="connsiteY12" fmla="*/ 283098 h 443709"/>
                <a:gd name="connsiteX13" fmla="*/ 214701 w 816911"/>
                <a:gd name="connsiteY13" fmla="*/ 286207 h 443709"/>
                <a:gd name="connsiteX14" fmla="*/ 268925 w 816911"/>
                <a:gd name="connsiteY14" fmla="*/ 302027 h 443709"/>
                <a:gd name="connsiteX15" fmla="*/ 322600 w 816911"/>
                <a:gd name="connsiteY15" fmla="*/ 320315 h 443709"/>
                <a:gd name="connsiteX16" fmla="*/ 367497 w 816911"/>
                <a:gd name="connsiteY16" fmla="*/ 345369 h 443709"/>
                <a:gd name="connsiteX17" fmla="*/ 446044 w 816911"/>
                <a:gd name="connsiteY17" fmla="*/ 377282 h 443709"/>
                <a:gd name="connsiteX18" fmla="*/ 541508 w 816911"/>
                <a:gd name="connsiteY18" fmla="*/ 410383 h 443709"/>
                <a:gd name="connsiteX19" fmla="*/ 622706 w 816911"/>
                <a:gd name="connsiteY19" fmla="*/ 431231 h 443709"/>
                <a:gd name="connsiteX20" fmla="*/ 680405 w 816911"/>
                <a:gd name="connsiteY20" fmla="*/ 434523 h 443709"/>
                <a:gd name="connsiteX21" fmla="*/ 723473 w 816911"/>
                <a:gd name="connsiteY21" fmla="*/ 443667 h 443709"/>
                <a:gd name="connsiteX22" fmla="*/ 791139 w 816911"/>
                <a:gd name="connsiteY22" fmla="*/ 423642 h 443709"/>
                <a:gd name="connsiteX23" fmla="*/ 810798 w 816911"/>
                <a:gd name="connsiteY23" fmla="*/ 406177 h 443709"/>
                <a:gd name="connsiteX24" fmla="*/ 799277 w 816911"/>
                <a:gd name="connsiteY24" fmla="*/ 335311 h 443709"/>
                <a:gd name="connsiteX25" fmla="*/ 702533 w 816911"/>
                <a:gd name="connsiteY25" fmla="*/ 235733 h 443709"/>
                <a:gd name="connsiteX26" fmla="*/ 650870 w 816911"/>
                <a:gd name="connsiteY26" fmla="*/ 211501 h 443709"/>
                <a:gd name="connsiteX27" fmla="*/ 519379 w 816911"/>
                <a:gd name="connsiteY27" fmla="*/ 121524 h 443709"/>
                <a:gd name="connsiteX28" fmla="*/ 468447 w 816911"/>
                <a:gd name="connsiteY28" fmla="*/ 195590 h 443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16911" h="443709">
                  <a:moveTo>
                    <a:pt x="468447" y="195590"/>
                  </a:moveTo>
                  <a:cubicBezTo>
                    <a:pt x="474756" y="206015"/>
                    <a:pt x="484540" y="213878"/>
                    <a:pt x="490393" y="224668"/>
                  </a:cubicBezTo>
                  <a:cubicBezTo>
                    <a:pt x="496245" y="235458"/>
                    <a:pt x="496153" y="251186"/>
                    <a:pt x="485638" y="257312"/>
                  </a:cubicBezTo>
                  <a:cubicBezTo>
                    <a:pt x="479429" y="260046"/>
                    <a:pt x="472516" y="260750"/>
                    <a:pt x="465887" y="259324"/>
                  </a:cubicBezTo>
                  <a:cubicBezTo>
                    <a:pt x="331635" y="242664"/>
                    <a:pt x="205594" y="185651"/>
                    <a:pt x="104424" y="95830"/>
                  </a:cubicBezTo>
                  <a:cubicBezTo>
                    <a:pt x="87627" y="81638"/>
                    <a:pt x="72750" y="65316"/>
                    <a:pt x="60167" y="47275"/>
                  </a:cubicBezTo>
                  <a:cubicBezTo>
                    <a:pt x="48372" y="28987"/>
                    <a:pt x="38405" y="7498"/>
                    <a:pt x="18288" y="0"/>
                  </a:cubicBezTo>
                  <a:cubicBezTo>
                    <a:pt x="6264" y="52121"/>
                    <a:pt x="128" y="105431"/>
                    <a:pt x="0" y="158923"/>
                  </a:cubicBezTo>
                  <a:cubicBezTo>
                    <a:pt x="0" y="194128"/>
                    <a:pt x="4846" y="234361"/>
                    <a:pt x="33650" y="254752"/>
                  </a:cubicBezTo>
                  <a:cubicBezTo>
                    <a:pt x="45199" y="261921"/>
                    <a:pt x="57872" y="267088"/>
                    <a:pt x="71140" y="270023"/>
                  </a:cubicBezTo>
                  <a:lnTo>
                    <a:pt x="133960" y="287762"/>
                  </a:lnTo>
                  <a:cubicBezTo>
                    <a:pt x="145042" y="291950"/>
                    <a:pt x="157030" y="293111"/>
                    <a:pt x="168707" y="291145"/>
                  </a:cubicBezTo>
                  <a:cubicBezTo>
                    <a:pt x="176113" y="289133"/>
                    <a:pt x="182697" y="284470"/>
                    <a:pt x="190287" y="283098"/>
                  </a:cubicBezTo>
                  <a:cubicBezTo>
                    <a:pt x="198553" y="282221"/>
                    <a:pt x="206920" y="283282"/>
                    <a:pt x="214701" y="286207"/>
                  </a:cubicBezTo>
                  <a:lnTo>
                    <a:pt x="268925" y="302027"/>
                  </a:lnTo>
                  <a:cubicBezTo>
                    <a:pt x="287268" y="306699"/>
                    <a:pt x="305218" y="312816"/>
                    <a:pt x="322600" y="320315"/>
                  </a:cubicBezTo>
                  <a:cubicBezTo>
                    <a:pt x="338054" y="327630"/>
                    <a:pt x="352410" y="337231"/>
                    <a:pt x="367497" y="345369"/>
                  </a:cubicBezTo>
                  <a:cubicBezTo>
                    <a:pt x="392799" y="358061"/>
                    <a:pt x="419060" y="368732"/>
                    <a:pt x="446044" y="377282"/>
                  </a:cubicBezTo>
                  <a:lnTo>
                    <a:pt x="541508" y="410383"/>
                  </a:lnTo>
                  <a:cubicBezTo>
                    <a:pt x="567596" y="420688"/>
                    <a:pt x="594881" y="427692"/>
                    <a:pt x="622706" y="431231"/>
                  </a:cubicBezTo>
                  <a:cubicBezTo>
                    <a:pt x="641909" y="432877"/>
                    <a:pt x="661385" y="431231"/>
                    <a:pt x="680405" y="434523"/>
                  </a:cubicBezTo>
                  <a:cubicBezTo>
                    <a:pt x="694853" y="436992"/>
                    <a:pt x="708843" y="442204"/>
                    <a:pt x="723473" y="443667"/>
                  </a:cubicBezTo>
                  <a:cubicBezTo>
                    <a:pt x="747577" y="444326"/>
                    <a:pt x="771278" y="437312"/>
                    <a:pt x="791139" y="423642"/>
                  </a:cubicBezTo>
                  <a:cubicBezTo>
                    <a:pt x="798884" y="419316"/>
                    <a:pt x="805586" y="413355"/>
                    <a:pt x="810798" y="406177"/>
                  </a:cubicBezTo>
                  <a:cubicBezTo>
                    <a:pt x="824514" y="384871"/>
                    <a:pt x="812719" y="356799"/>
                    <a:pt x="799277" y="335311"/>
                  </a:cubicBezTo>
                  <a:cubicBezTo>
                    <a:pt x="774497" y="295626"/>
                    <a:pt x="743499" y="258410"/>
                    <a:pt x="702533" y="235733"/>
                  </a:cubicBezTo>
                  <a:cubicBezTo>
                    <a:pt x="685891" y="226589"/>
                    <a:pt x="667969" y="219822"/>
                    <a:pt x="650870" y="211501"/>
                  </a:cubicBezTo>
                  <a:cubicBezTo>
                    <a:pt x="602224" y="187909"/>
                    <a:pt x="565373" y="148498"/>
                    <a:pt x="519379" y="121524"/>
                  </a:cubicBezTo>
                  <a:cubicBezTo>
                    <a:pt x="475945" y="96287"/>
                    <a:pt x="447964" y="162032"/>
                    <a:pt x="468447" y="195590"/>
                  </a:cubicBezTo>
                  <a:close/>
                </a:path>
              </a:pathLst>
            </a:custGeom>
            <a:solidFill>
              <a:srgbClr val="3F3D56"/>
            </a:solidFill>
            <a:ln w="9138" cap="flat">
              <a:noFill/>
              <a:prstDash val="solid"/>
              <a:miter/>
            </a:ln>
          </p:spPr>
          <p:txBody>
            <a:bodyPr rtlCol="0" anchor="ctr"/>
            <a:lstStyle/>
            <a:p>
              <a:endParaRPr lang="en-ID"/>
            </a:p>
          </p:txBody>
        </p:sp>
        <p:sp>
          <p:nvSpPr>
            <p:cNvPr id="227" name="Bentuk Bebas: Bentuk 226">
              <a:extLst>
                <a:ext uri="{FF2B5EF4-FFF2-40B4-BE49-F238E27FC236}">
                  <a16:creationId xmlns:a16="http://schemas.microsoft.com/office/drawing/2014/main" id="{F826C09C-279D-47FA-8ADB-E23E6C258040}"/>
                </a:ext>
              </a:extLst>
            </p:cNvPr>
            <p:cNvSpPr/>
            <p:nvPr/>
          </p:nvSpPr>
          <p:spPr>
            <a:xfrm>
              <a:off x="2932267" y="2244660"/>
              <a:ext cx="661751" cy="525520"/>
            </a:xfrm>
            <a:custGeom>
              <a:avLst/>
              <a:gdLst>
                <a:gd name="connsiteX0" fmla="*/ 661751 w 661751"/>
                <a:gd name="connsiteY0" fmla="*/ 454649 h 525520"/>
                <a:gd name="connsiteX1" fmla="*/ 492953 w 661751"/>
                <a:gd name="connsiteY1" fmla="*/ 520303 h 525520"/>
                <a:gd name="connsiteX2" fmla="*/ 397398 w 661751"/>
                <a:gd name="connsiteY2" fmla="*/ 525423 h 525520"/>
                <a:gd name="connsiteX3" fmla="*/ 0 w 661751"/>
                <a:gd name="connsiteY3" fmla="*/ 492230 h 525520"/>
                <a:gd name="connsiteX4" fmla="*/ 124907 w 661751"/>
                <a:gd name="connsiteY4" fmla="*/ 297829 h 525520"/>
                <a:gd name="connsiteX5" fmla="*/ 130850 w 661751"/>
                <a:gd name="connsiteY5" fmla="*/ 176031 h 525520"/>
                <a:gd name="connsiteX6" fmla="*/ 93726 w 661751"/>
                <a:gd name="connsiteY6" fmla="*/ 22686 h 525520"/>
                <a:gd name="connsiteX7" fmla="*/ 261701 w 661751"/>
                <a:gd name="connsiteY7" fmla="*/ 18389 h 525520"/>
                <a:gd name="connsiteX8" fmla="*/ 398861 w 661751"/>
                <a:gd name="connsiteY8" fmla="*/ 8147 h 525520"/>
                <a:gd name="connsiteX9" fmla="*/ 404713 w 661751"/>
                <a:gd name="connsiteY9" fmla="*/ 133969 h 525520"/>
                <a:gd name="connsiteX10" fmla="*/ 404713 w 661751"/>
                <a:gd name="connsiteY10" fmla="*/ 137535 h 525520"/>
                <a:gd name="connsiteX11" fmla="*/ 436809 w 661751"/>
                <a:gd name="connsiteY11" fmla="*/ 284387 h 525520"/>
                <a:gd name="connsiteX12" fmla="*/ 661751 w 661751"/>
                <a:gd name="connsiteY12" fmla="*/ 454649 h 525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1751" h="525520">
                  <a:moveTo>
                    <a:pt x="661751" y="454649"/>
                  </a:moveTo>
                  <a:cubicBezTo>
                    <a:pt x="611322" y="489295"/>
                    <a:pt x="553541" y="511771"/>
                    <a:pt x="492953" y="520303"/>
                  </a:cubicBezTo>
                  <a:cubicBezTo>
                    <a:pt x="461260" y="524253"/>
                    <a:pt x="429329" y="525963"/>
                    <a:pt x="397398" y="525423"/>
                  </a:cubicBezTo>
                  <a:cubicBezTo>
                    <a:pt x="264243" y="525268"/>
                    <a:pt x="131335" y="514158"/>
                    <a:pt x="0" y="492230"/>
                  </a:cubicBezTo>
                  <a:cubicBezTo>
                    <a:pt x="52304" y="434623"/>
                    <a:pt x="105156" y="373358"/>
                    <a:pt x="124907" y="297829"/>
                  </a:cubicBezTo>
                  <a:cubicBezTo>
                    <a:pt x="134691" y="257989"/>
                    <a:pt x="136712" y="216640"/>
                    <a:pt x="130850" y="176031"/>
                  </a:cubicBezTo>
                  <a:cubicBezTo>
                    <a:pt x="122932" y="123938"/>
                    <a:pt x="110505" y="72631"/>
                    <a:pt x="93726" y="22686"/>
                  </a:cubicBezTo>
                  <a:cubicBezTo>
                    <a:pt x="149742" y="25694"/>
                    <a:pt x="205914" y="24250"/>
                    <a:pt x="261701" y="18389"/>
                  </a:cubicBezTo>
                  <a:cubicBezTo>
                    <a:pt x="293522" y="15188"/>
                    <a:pt x="371429" y="-13799"/>
                    <a:pt x="398861" y="8147"/>
                  </a:cubicBezTo>
                  <a:cubicBezTo>
                    <a:pt x="424556" y="28538"/>
                    <a:pt x="405170" y="100685"/>
                    <a:pt x="404713" y="133969"/>
                  </a:cubicBezTo>
                  <a:cubicBezTo>
                    <a:pt x="404713" y="135157"/>
                    <a:pt x="404713" y="136346"/>
                    <a:pt x="404713" y="137535"/>
                  </a:cubicBezTo>
                  <a:cubicBezTo>
                    <a:pt x="406149" y="188055"/>
                    <a:pt x="417039" y="237872"/>
                    <a:pt x="436809" y="284387"/>
                  </a:cubicBezTo>
                  <a:cubicBezTo>
                    <a:pt x="477042" y="374364"/>
                    <a:pt x="563088" y="448248"/>
                    <a:pt x="661751" y="454649"/>
                  </a:cubicBezTo>
                  <a:close/>
                </a:path>
              </a:pathLst>
            </a:custGeom>
            <a:solidFill>
              <a:srgbClr val="FBBEBE"/>
            </a:solidFill>
            <a:ln w="9138" cap="flat">
              <a:noFill/>
              <a:prstDash val="solid"/>
              <a:miter/>
            </a:ln>
          </p:spPr>
          <p:txBody>
            <a:bodyPr rtlCol="0" anchor="ctr"/>
            <a:lstStyle/>
            <a:p>
              <a:endParaRPr lang="en-ID"/>
            </a:p>
          </p:txBody>
        </p:sp>
        <p:sp>
          <p:nvSpPr>
            <p:cNvPr id="228" name="Bentuk Bebas: Bentuk 227">
              <a:extLst>
                <a:ext uri="{FF2B5EF4-FFF2-40B4-BE49-F238E27FC236}">
                  <a16:creationId xmlns:a16="http://schemas.microsoft.com/office/drawing/2014/main" id="{BB24D253-4F8A-48B2-B0B6-E83CEFD7964C}"/>
                </a:ext>
              </a:extLst>
            </p:cNvPr>
            <p:cNvSpPr/>
            <p:nvPr/>
          </p:nvSpPr>
          <p:spPr>
            <a:xfrm>
              <a:off x="3025902" y="2244202"/>
              <a:ext cx="318785" cy="188581"/>
            </a:xfrm>
            <a:custGeom>
              <a:avLst/>
              <a:gdLst>
                <a:gd name="connsiteX0" fmla="*/ 311445 w 318785"/>
                <a:gd name="connsiteY0" fmla="*/ 133969 h 188581"/>
                <a:gd name="connsiteX1" fmla="*/ 37125 w 318785"/>
                <a:gd name="connsiteY1" fmla="*/ 176031 h 188581"/>
                <a:gd name="connsiteX2" fmla="*/ 0 w 318785"/>
                <a:gd name="connsiteY2" fmla="*/ 22686 h 188581"/>
                <a:gd name="connsiteX3" fmla="*/ 167975 w 318785"/>
                <a:gd name="connsiteY3" fmla="*/ 18388 h 188581"/>
                <a:gd name="connsiteX4" fmla="*/ 305135 w 318785"/>
                <a:gd name="connsiteY4" fmla="*/ 8147 h 188581"/>
                <a:gd name="connsiteX5" fmla="*/ 311445 w 318785"/>
                <a:gd name="connsiteY5" fmla="*/ 133969 h 188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8785" h="188581">
                  <a:moveTo>
                    <a:pt x="311445" y="133969"/>
                  </a:moveTo>
                  <a:cubicBezTo>
                    <a:pt x="230365" y="186940"/>
                    <a:pt x="130347" y="202274"/>
                    <a:pt x="37125" y="176031"/>
                  </a:cubicBezTo>
                  <a:cubicBezTo>
                    <a:pt x="29206" y="123938"/>
                    <a:pt x="16779" y="72631"/>
                    <a:pt x="0" y="22686"/>
                  </a:cubicBezTo>
                  <a:cubicBezTo>
                    <a:pt x="56016" y="25695"/>
                    <a:pt x="112188" y="24250"/>
                    <a:pt x="167975" y="18388"/>
                  </a:cubicBezTo>
                  <a:cubicBezTo>
                    <a:pt x="199796" y="15188"/>
                    <a:pt x="277703" y="-13798"/>
                    <a:pt x="305135" y="8147"/>
                  </a:cubicBezTo>
                  <a:cubicBezTo>
                    <a:pt x="331287" y="28538"/>
                    <a:pt x="311902" y="100684"/>
                    <a:pt x="311445" y="133969"/>
                  </a:cubicBezTo>
                  <a:close/>
                </a:path>
              </a:pathLst>
            </a:custGeom>
            <a:solidFill>
              <a:srgbClr val="000000">
                <a:alpha val="10000"/>
              </a:srgbClr>
            </a:solidFill>
            <a:ln w="9138" cap="flat">
              <a:noFill/>
              <a:prstDash val="solid"/>
              <a:miter/>
            </a:ln>
          </p:spPr>
          <p:txBody>
            <a:bodyPr rtlCol="0" anchor="ctr"/>
            <a:lstStyle/>
            <a:p>
              <a:endParaRPr lang="en-ID"/>
            </a:p>
          </p:txBody>
        </p:sp>
        <p:sp>
          <p:nvSpPr>
            <p:cNvPr id="229" name="Bentuk Bebas: Bentuk 228">
              <a:extLst>
                <a:ext uri="{FF2B5EF4-FFF2-40B4-BE49-F238E27FC236}">
                  <a16:creationId xmlns:a16="http://schemas.microsoft.com/office/drawing/2014/main" id="{9934E3DC-2504-4356-8B63-9EF535E7A1D5}"/>
                </a:ext>
              </a:extLst>
            </p:cNvPr>
            <p:cNvSpPr/>
            <p:nvPr/>
          </p:nvSpPr>
          <p:spPr>
            <a:xfrm>
              <a:off x="2819430" y="1747784"/>
              <a:ext cx="669340" cy="669340"/>
            </a:xfrm>
            <a:custGeom>
              <a:avLst/>
              <a:gdLst>
                <a:gd name="connsiteX0" fmla="*/ 669341 w 669340"/>
                <a:gd name="connsiteY0" fmla="*/ 334670 h 669340"/>
                <a:gd name="connsiteX1" fmla="*/ 334670 w 669340"/>
                <a:gd name="connsiteY1" fmla="*/ 669341 h 669340"/>
                <a:gd name="connsiteX2" fmla="*/ 0 w 669340"/>
                <a:gd name="connsiteY2" fmla="*/ 334670 h 669340"/>
                <a:gd name="connsiteX3" fmla="*/ 334670 w 669340"/>
                <a:gd name="connsiteY3" fmla="*/ 0 h 669340"/>
                <a:gd name="connsiteX4" fmla="*/ 669341 w 669340"/>
                <a:gd name="connsiteY4" fmla="*/ 334670 h 669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340" h="669340">
                  <a:moveTo>
                    <a:pt x="669341" y="334670"/>
                  </a:moveTo>
                  <a:cubicBezTo>
                    <a:pt x="669341" y="519504"/>
                    <a:pt x="519504" y="669341"/>
                    <a:pt x="334670" y="669341"/>
                  </a:cubicBezTo>
                  <a:cubicBezTo>
                    <a:pt x="149837" y="669341"/>
                    <a:pt x="0" y="519504"/>
                    <a:pt x="0" y="334670"/>
                  </a:cubicBezTo>
                  <a:cubicBezTo>
                    <a:pt x="0" y="149837"/>
                    <a:pt x="149837" y="0"/>
                    <a:pt x="334670" y="0"/>
                  </a:cubicBezTo>
                  <a:cubicBezTo>
                    <a:pt x="519504" y="0"/>
                    <a:pt x="669341" y="149837"/>
                    <a:pt x="669341" y="334670"/>
                  </a:cubicBezTo>
                  <a:close/>
                </a:path>
              </a:pathLst>
            </a:custGeom>
            <a:solidFill>
              <a:srgbClr val="FBBEBE"/>
            </a:solidFill>
            <a:ln w="9138" cap="flat">
              <a:noFill/>
              <a:prstDash val="solid"/>
              <a:miter/>
            </a:ln>
          </p:spPr>
          <p:txBody>
            <a:bodyPr rtlCol="0" anchor="ctr"/>
            <a:lstStyle/>
            <a:p>
              <a:endParaRPr lang="en-ID"/>
            </a:p>
          </p:txBody>
        </p:sp>
        <p:sp>
          <p:nvSpPr>
            <p:cNvPr id="230" name="Bentuk Bebas: Bentuk 229">
              <a:extLst>
                <a:ext uri="{FF2B5EF4-FFF2-40B4-BE49-F238E27FC236}">
                  <a16:creationId xmlns:a16="http://schemas.microsoft.com/office/drawing/2014/main" id="{1A320EBB-2E58-4ED2-ADF6-BF41BA104177}"/>
                </a:ext>
              </a:extLst>
            </p:cNvPr>
            <p:cNvSpPr/>
            <p:nvPr/>
          </p:nvSpPr>
          <p:spPr>
            <a:xfrm>
              <a:off x="2842035" y="2555555"/>
              <a:ext cx="1732040" cy="1442791"/>
            </a:xfrm>
            <a:custGeom>
              <a:avLst/>
              <a:gdLst>
                <a:gd name="connsiteX0" fmla="*/ 1732037 w 1732040"/>
                <a:gd name="connsiteY0" fmla="*/ 1220368 h 1442791"/>
                <a:gd name="connsiteX1" fmla="*/ 1656599 w 1732040"/>
                <a:gd name="connsiteY1" fmla="*/ 1354693 h 1442791"/>
                <a:gd name="connsiteX2" fmla="*/ 1574303 w 1732040"/>
                <a:gd name="connsiteY2" fmla="*/ 1383497 h 1442791"/>
                <a:gd name="connsiteX3" fmla="*/ 1107228 w 1732040"/>
                <a:gd name="connsiteY3" fmla="*/ 1441196 h 1442791"/>
                <a:gd name="connsiteX4" fmla="*/ 1008107 w 1732040"/>
                <a:gd name="connsiteY4" fmla="*/ 1420347 h 1442791"/>
                <a:gd name="connsiteX5" fmla="*/ 946933 w 1732040"/>
                <a:gd name="connsiteY5" fmla="*/ 1343904 h 1442791"/>
                <a:gd name="connsiteX6" fmla="*/ 942087 w 1732040"/>
                <a:gd name="connsiteY6" fmla="*/ 1319581 h 1442791"/>
                <a:gd name="connsiteX7" fmla="*/ 918861 w 1732040"/>
                <a:gd name="connsiteY7" fmla="*/ 1298915 h 1442791"/>
                <a:gd name="connsiteX8" fmla="*/ 883565 w 1732040"/>
                <a:gd name="connsiteY8" fmla="*/ 1204458 h 1442791"/>
                <a:gd name="connsiteX9" fmla="*/ 835559 w 1732040"/>
                <a:gd name="connsiteY9" fmla="*/ 1174831 h 1442791"/>
                <a:gd name="connsiteX10" fmla="*/ 800355 w 1732040"/>
                <a:gd name="connsiteY10" fmla="*/ 1125088 h 1442791"/>
                <a:gd name="connsiteX11" fmla="*/ 758384 w 1732040"/>
                <a:gd name="connsiteY11" fmla="*/ 1119235 h 1442791"/>
                <a:gd name="connsiteX12" fmla="*/ 707361 w 1732040"/>
                <a:gd name="connsiteY12" fmla="*/ 1075527 h 1442791"/>
                <a:gd name="connsiteX13" fmla="*/ 589129 w 1732040"/>
                <a:gd name="connsiteY13" fmla="*/ 1003198 h 1442791"/>
                <a:gd name="connsiteX14" fmla="*/ 267260 w 1732040"/>
                <a:gd name="connsiteY14" fmla="*/ 745977 h 1442791"/>
                <a:gd name="connsiteX15" fmla="*/ 128728 w 1732040"/>
                <a:gd name="connsiteY15" fmla="*/ 590529 h 1442791"/>
                <a:gd name="connsiteX16" fmla="*/ 98279 w 1732040"/>
                <a:gd name="connsiteY16" fmla="*/ 540603 h 1442791"/>
                <a:gd name="connsiteX17" fmla="*/ 21103 w 1732040"/>
                <a:gd name="connsiteY17" fmla="*/ 364032 h 1442791"/>
                <a:gd name="connsiteX18" fmla="*/ 1169 w 1732040"/>
                <a:gd name="connsiteY18" fmla="*/ 263448 h 1442791"/>
                <a:gd name="connsiteX19" fmla="*/ 2998 w 1732040"/>
                <a:gd name="connsiteY19" fmla="*/ 254304 h 1442791"/>
                <a:gd name="connsiteX20" fmla="*/ 33356 w 1732040"/>
                <a:gd name="connsiteY20" fmla="*/ 192948 h 1442791"/>
                <a:gd name="connsiteX21" fmla="*/ 170516 w 1732040"/>
                <a:gd name="connsiteY21" fmla="*/ 80203 h 1442791"/>
                <a:gd name="connsiteX22" fmla="*/ 346904 w 1732040"/>
                <a:gd name="connsiteY22" fmla="*/ 96022 h 1442791"/>
                <a:gd name="connsiteX23" fmla="*/ 406797 w 1732040"/>
                <a:gd name="connsiteY23" fmla="*/ 105166 h 1442791"/>
                <a:gd name="connsiteX24" fmla="*/ 593061 w 1732040"/>
                <a:gd name="connsiteY24" fmla="*/ 75905 h 1442791"/>
                <a:gd name="connsiteX25" fmla="*/ 659446 w 1732040"/>
                <a:gd name="connsiteY25" fmla="*/ 57617 h 1442791"/>
                <a:gd name="connsiteX26" fmla="*/ 743022 w 1732040"/>
                <a:gd name="connsiteY26" fmla="*/ 1199 h 1442791"/>
                <a:gd name="connsiteX27" fmla="*/ 788102 w 1732040"/>
                <a:gd name="connsiteY27" fmla="*/ 3485 h 1442791"/>
                <a:gd name="connsiteX28" fmla="*/ 985338 w 1732040"/>
                <a:gd name="connsiteY28" fmla="*/ 67950 h 1442791"/>
                <a:gd name="connsiteX29" fmla="*/ 1023652 w 1732040"/>
                <a:gd name="connsiteY29" fmla="*/ 94010 h 1442791"/>
                <a:gd name="connsiteX30" fmla="*/ 1112714 w 1732040"/>
                <a:gd name="connsiteY30" fmla="*/ 225592 h 1442791"/>
                <a:gd name="connsiteX31" fmla="*/ 1127436 w 1732040"/>
                <a:gd name="connsiteY31" fmla="*/ 403169 h 1442791"/>
                <a:gd name="connsiteX32" fmla="*/ 1195650 w 1732040"/>
                <a:gd name="connsiteY32" fmla="*/ 533014 h 1442791"/>
                <a:gd name="connsiteX33" fmla="*/ 1359053 w 1732040"/>
                <a:gd name="connsiteY33" fmla="*/ 766368 h 1442791"/>
                <a:gd name="connsiteX34" fmla="*/ 1479297 w 1732040"/>
                <a:gd name="connsiteY34" fmla="*/ 923097 h 1442791"/>
                <a:gd name="connsiteX35" fmla="*/ 1732037 w 1732040"/>
                <a:gd name="connsiteY35" fmla="*/ 1220368 h 1442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32040" h="1442791">
                  <a:moveTo>
                    <a:pt x="1732037" y="1220368"/>
                  </a:moveTo>
                  <a:cubicBezTo>
                    <a:pt x="1732412" y="1275333"/>
                    <a:pt x="1703727" y="1326402"/>
                    <a:pt x="1656599" y="1354693"/>
                  </a:cubicBezTo>
                  <a:cubicBezTo>
                    <a:pt x="1630731" y="1368272"/>
                    <a:pt x="1602997" y="1377983"/>
                    <a:pt x="1574303" y="1383497"/>
                  </a:cubicBezTo>
                  <a:cubicBezTo>
                    <a:pt x="1421233" y="1420073"/>
                    <a:pt x="1264413" y="1450157"/>
                    <a:pt x="1107228" y="1441196"/>
                  </a:cubicBezTo>
                  <a:cubicBezTo>
                    <a:pt x="1073212" y="1439275"/>
                    <a:pt x="1038648" y="1435252"/>
                    <a:pt x="1008107" y="1420347"/>
                  </a:cubicBezTo>
                  <a:cubicBezTo>
                    <a:pt x="977566" y="1405443"/>
                    <a:pt x="951505" y="1377553"/>
                    <a:pt x="946933" y="1343904"/>
                  </a:cubicBezTo>
                  <a:cubicBezTo>
                    <a:pt x="946732" y="1335573"/>
                    <a:pt x="945086" y="1327353"/>
                    <a:pt x="942087" y="1319581"/>
                  </a:cubicBezTo>
                  <a:cubicBezTo>
                    <a:pt x="936025" y="1311004"/>
                    <a:pt x="928079" y="1303935"/>
                    <a:pt x="918861" y="1298915"/>
                  </a:cubicBezTo>
                  <a:cubicBezTo>
                    <a:pt x="890012" y="1276759"/>
                    <a:pt x="876314" y="1240101"/>
                    <a:pt x="883565" y="1204458"/>
                  </a:cubicBezTo>
                  <a:cubicBezTo>
                    <a:pt x="864455" y="1212961"/>
                    <a:pt x="844521" y="1193759"/>
                    <a:pt x="835559" y="1174831"/>
                  </a:cubicBezTo>
                  <a:cubicBezTo>
                    <a:pt x="826598" y="1155903"/>
                    <a:pt x="819557" y="1133043"/>
                    <a:pt x="800355" y="1125088"/>
                  </a:cubicBezTo>
                  <a:cubicBezTo>
                    <a:pt x="787279" y="1119510"/>
                    <a:pt x="772192" y="1122802"/>
                    <a:pt x="758384" y="1119235"/>
                  </a:cubicBezTo>
                  <a:cubicBezTo>
                    <a:pt x="736347" y="1113566"/>
                    <a:pt x="722905" y="1091803"/>
                    <a:pt x="707361" y="1075527"/>
                  </a:cubicBezTo>
                  <a:cubicBezTo>
                    <a:pt x="675631" y="1041603"/>
                    <a:pt x="630642" y="1024046"/>
                    <a:pt x="589129" y="1003198"/>
                  </a:cubicBezTo>
                  <a:cubicBezTo>
                    <a:pt x="465959" y="941110"/>
                    <a:pt x="365558" y="842721"/>
                    <a:pt x="267260" y="745977"/>
                  </a:cubicBezTo>
                  <a:cubicBezTo>
                    <a:pt x="217791" y="697240"/>
                    <a:pt x="167956" y="648137"/>
                    <a:pt x="128728" y="590529"/>
                  </a:cubicBezTo>
                  <a:cubicBezTo>
                    <a:pt x="117664" y="574344"/>
                    <a:pt x="107697" y="557702"/>
                    <a:pt x="98279" y="540603"/>
                  </a:cubicBezTo>
                  <a:cubicBezTo>
                    <a:pt x="68542" y="483581"/>
                    <a:pt x="42756" y="424584"/>
                    <a:pt x="21103" y="364032"/>
                  </a:cubicBezTo>
                  <a:cubicBezTo>
                    <a:pt x="8668" y="331663"/>
                    <a:pt x="-3951" y="297464"/>
                    <a:pt x="1169" y="263448"/>
                  </a:cubicBezTo>
                  <a:cubicBezTo>
                    <a:pt x="1627" y="260340"/>
                    <a:pt x="2267" y="257231"/>
                    <a:pt x="2998" y="254304"/>
                  </a:cubicBezTo>
                  <a:cubicBezTo>
                    <a:pt x="9372" y="232203"/>
                    <a:pt x="19649" y="211419"/>
                    <a:pt x="33356" y="192948"/>
                  </a:cubicBezTo>
                  <a:cubicBezTo>
                    <a:pt x="67372" y="142931"/>
                    <a:pt x="111995" y="95565"/>
                    <a:pt x="170516" y="80203"/>
                  </a:cubicBezTo>
                  <a:cubicBezTo>
                    <a:pt x="229038" y="64841"/>
                    <a:pt x="287468" y="83403"/>
                    <a:pt x="346904" y="96022"/>
                  </a:cubicBezTo>
                  <a:cubicBezTo>
                    <a:pt x="366637" y="100411"/>
                    <a:pt x="386653" y="103465"/>
                    <a:pt x="406797" y="105166"/>
                  </a:cubicBezTo>
                  <a:cubicBezTo>
                    <a:pt x="469799" y="109646"/>
                    <a:pt x="532162" y="92730"/>
                    <a:pt x="593061" y="75905"/>
                  </a:cubicBezTo>
                  <a:lnTo>
                    <a:pt x="659446" y="57617"/>
                  </a:lnTo>
                  <a:cubicBezTo>
                    <a:pt x="692730" y="48473"/>
                    <a:pt x="709372" y="8239"/>
                    <a:pt x="743022" y="1199"/>
                  </a:cubicBezTo>
                  <a:cubicBezTo>
                    <a:pt x="758055" y="-969"/>
                    <a:pt x="773362" y="-191"/>
                    <a:pt x="788102" y="3485"/>
                  </a:cubicBezTo>
                  <a:cubicBezTo>
                    <a:pt x="856408" y="16469"/>
                    <a:pt x="925262" y="33203"/>
                    <a:pt x="985338" y="67950"/>
                  </a:cubicBezTo>
                  <a:cubicBezTo>
                    <a:pt x="998716" y="75713"/>
                    <a:pt x="1011518" y="84427"/>
                    <a:pt x="1023652" y="94010"/>
                  </a:cubicBezTo>
                  <a:cubicBezTo>
                    <a:pt x="1066445" y="127843"/>
                    <a:pt x="1100278" y="172923"/>
                    <a:pt x="1112714" y="225592"/>
                  </a:cubicBezTo>
                  <a:cubicBezTo>
                    <a:pt x="1126430" y="283474"/>
                    <a:pt x="1113537" y="345287"/>
                    <a:pt x="1127436" y="403169"/>
                  </a:cubicBezTo>
                  <a:cubicBezTo>
                    <a:pt x="1138775" y="450992"/>
                    <a:pt x="1167487" y="492689"/>
                    <a:pt x="1195650" y="533014"/>
                  </a:cubicBezTo>
                  <a:lnTo>
                    <a:pt x="1359053" y="766368"/>
                  </a:lnTo>
                  <a:cubicBezTo>
                    <a:pt x="1395529" y="821287"/>
                    <a:pt x="1435698" y="873646"/>
                    <a:pt x="1479297" y="923097"/>
                  </a:cubicBezTo>
                  <a:cubicBezTo>
                    <a:pt x="1566897" y="1018469"/>
                    <a:pt x="1729843" y="1090615"/>
                    <a:pt x="1732037" y="1220368"/>
                  </a:cubicBezTo>
                  <a:close/>
                </a:path>
              </a:pathLst>
            </a:custGeom>
            <a:solidFill>
              <a:srgbClr val="FFB506"/>
            </a:solidFill>
            <a:ln w="9138" cap="flat">
              <a:noFill/>
              <a:prstDash val="solid"/>
              <a:miter/>
            </a:ln>
          </p:spPr>
          <p:txBody>
            <a:bodyPr rtlCol="0" anchor="ctr"/>
            <a:lstStyle/>
            <a:p>
              <a:endParaRPr lang="en-ID"/>
            </a:p>
          </p:txBody>
        </p:sp>
        <p:sp>
          <p:nvSpPr>
            <p:cNvPr id="231" name="Bentuk Bebas: Bentuk 230">
              <a:extLst>
                <a:ext uri="{FF2B5EF4-FFF2-40B4-BE49-F238E27FC236}">
                  <a16:creationId xmlns:a16="http://schemas.microsoft.com/office/drawing/2014/main" id="{9EFA9DA2-1604-4771-9835-09F60D5C85DC}"/>
                </a:ext>
              </a:extLst>
            </p:cNvPr>
            <p:cNvSpPr/>
            <p:nvPr/>
          </p:nvSpPr>
          <p:spPr>
            <a:xfrm>
              <a:off x="4032174" y="1335360"/>
              <a:ext cx="424447" cy="554958"/>
            </a:xfrm>
            <a:custGeom>
              <a:avLst/>
              <a:gdLst>
                <a:gd name="connsiteX0" fmla="*/ 105547 w 424447"/>
                <a:gd name="connsiteY0" fmla="*/ 203666 h 554958"/>
                <a:gd name="connsiteX1" fmla="*/ 134990 w 424447"/>
                <a:gd name="connsiteY1" fmla="*/ 110763 h 554958"/>
                <a:gd name="connsiteX2" fmla="*/ 178241 w 424447"/>
                <a:gd name="connsiteY2" fmla="*/ 65043 h 554958"/>
                <a:gd name="connsiteX3" fmla="*/ 270962 w 424447"/>
                <a:gd name="connsiteY3" fmla="*/ 7070 h 554958"/>
                <a:gd name="connsiteX4" fmla="*/ 376026 w 424447"/>
                <a:gd name="connsiteY4" fmla="*/ 19232 h 554958"/>
                <a:gd name="connsiteX5" fmla="*/ 422203 w 424447"/>
                <a:gd name="connsiteY5" fmla="*/ 115884 h 554958"/>
                <a:gd name="connsiteX6" fmla="*/ 397423 w 424447"/>
                <a:gd name="connsiteY6" fmla="*/ 262188 h 554958"/>
                <a:gd name="connsiteX7" fmla="*/ 278551 w 424447"/>
                <a:gd name="connsiteY7" fmla="*/ 384169 h 554958"/>
                <a:gd name="connsiteX8" fmla="*/ 201101 w 424447"/>
                <a:gd name="connsiteY8" fmla="*/ 480730 h 554958"/>
                <a:gd name="connsiteX9" fmla="*/ 165806 w 424447"/>
                <a:gd name="connsiteY9" fmla="*/ 532302 h 554958"/>
                <a:gd name="connsiteX10" fmla="*/ 109753 w 424447"/>
                <a:gd name="connsiteY10" fmla="*/ 554704 h 554958"/>
                <a:gd name="connsiteX11" fmla="*/ 64033 w 424447"/>
                <a:gd name="connsiteY11" fmla="*/ 527913 h 554958"/>
                <a:gd name="connsiteX12" fmla="*/ 25 w 424447"/>
                <a:gd name="connsiteY12" fmla="*/ 463173 h 554958"/>
                <a:gd name="connsiteX13" fmla="*/ 43185 w 424447"/>
                <a:gd name="connsiteY13" fmla="*/ 383163 h 554958"/>
                <a:gd name="connsiteX14" fmla="*/ 105547 w 424447"/>
                <a:gd name="connsiteY14" fmla="*/ 203666 h 554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4447" h="554958">
                  <a:moveTo>
                    <a:pt x="105547" y="203666"/>
                  </a:moveTo>
                  <a:cubicBezTo>
                    <a:pt x="112313" y="171754"/>
                    <a:pt x="117342" y="138287"/>
                    <a:pt x="134990" y="110763"/>
                  </a:cubicBezTo>
                  <a:cubicBezTo>
                    <a:pt x="147051" y="93463"/>
                    <a:pt x="161636" y="78046"/>
                    <a:pt x="178241" y="65043"/>
                  </a:cubicBezTo>
                  <a:cubicBezTo>
                    <a:pt x="206313" y="41360"/>
                    <a:pt x="236123" y="18592"/>
                    <a:pt x="270962" y="7070"/>
                  </a:cubicBezTo>
                  <a:cubicBezTo>
                    <a:pt x="305800" y="-4451"/>
                    <a:pt x="346765" y="-2897"/>
                    <a:pt x="376026" y="19232"/>
                  </a:cubicBezTo>
                  <a:cubicBezTo>
                    <a:pt x="405287" y="41360"/>
                    <a:pt x="417631" y="79491"/>
                    <a:pt x="422203" y="115884"/>
                  </a:cubicBezTo>
                  <a:cubicBezTo>
                    <a:pt x="428421" y="165902"/>
                    <a:pt x="422203" y="218571"/>
                    <a:pt x="397423" y="262188"/>
                  </a:cubicBezTo>
                  <a:cubicBezTo>
                    <a:pt x="369077" y="311657"/>
                    <a:pt x="319882" y="344484"/>
                    <a:pt x="278551" y="384169"/>
                  </a:cubicBezTo>
                  <a:cubicBezTo>
                    <a:pt x="248641" y="412844"/>
                    <a:pt x="222599" y="445306"/>
                    <a:pt x="201101" y="480730"/>
                  </a:cubicBezTo>
                  <a:cubicBezTo>
                    <a:pt x="191336" y="499210"/>
                    <a:pt x="179494" y="516510"/>
                    <a:pt x="165806" y="532302"/>
                  </a:cubicBezTo>
                  <a:cubicBezTo>
                    <a:pt x="151733" y="548240"/>
                    <a:pt x="130930" y="556552"/>
                    <a:pt x="109753" y="554704"/>
                  </a:cubicBezTo>
                  <a:cubicBezTo>
                    <a:pt x="92196" y="551870"/>
                    <a:pt x="77749" y="539617"/>
                    <a:pt x="64033" y="527913"/>
                  </a:cubicBezTo>
                  <a:cubicBezTo>
                    <a:pt x="47116" y="513099"/>
                    <a:pt x="1488" y="486673"/>
                    <a:pt x="25" y="463173"/>
                  </a:cubicBezTo>
                  <a:cubicBezTo>
                    <a:pt x="-1072" y="444154"/>
                    <a:pt x="34498" y="400994"/>
                    <a:pt x="43185" y="383163"/>
                  </a:cubicBezTo>
                  <a:cubicBezTo>
                    <a:pt x="70196" y="325675"/>
                    <a:pt x="91099" y="265516"/>
                    <a:pt x="105547" y="203666"/>
                  </a:cubicBezTo>
                  <a:close/>
                </a:path>
              </a:pathLst>
            </a:custGeom>
            <a:solidFill>
              <a:srgbClr val="FBBEBE"/>
            </a:solidFill>
            <a:ln w="9138" cap="flat">
              <a:noFill/>
              <a:prstDash val="solid"/>
              <a:miter/>
            </a:ln>
          </p:spPr>
          <p:txBody>
            <a:bodyPr rtlCol="0" anchor="ctr"/>
            <a:lstStyle/>
            <a:p>
              <a:endParaRPr lang="en-ID"/>
            </a:p>
          </p:txBody>
        </p:sp>
        <p:sp>
          <p:nvSpPr>
            <p:cNvPr id="232" name="Bentuk Bebas: Bentuk 231">
              <a:extLst>
                <a:ext uri="{FF2B5EF4-FFF2-40B4-BE49-F238E27FC236}">
                  <a16:creationId xmlns:a16="http://schemas.microsoft.com/office/drawing/2014/main" id="{E9B3816C-D6B1-4A02-AA86-A33E51DDB183}"/>
                </a:ext>
              </a:extLst>
            </p:cNvPr>
            <p:cNvSpPr/>
            <p:nvPr/>
          </p:nvSpPr>
          <p:spPr>
            <a:xfrm>
              <a:off x="3151906" y="3715115"/>
              <a:ext cx="2211150" cy="2627802"/>
            </a:xfrm>
            <a:custGeom>
              <a:avLst/>
              <a:gdLst>
                <a:gd name="connsiteX0" fmla="*/ 2162008 w 2211150"/>
                <a:gd name="connsiteY0" fmla="*/ 1700601 h 2627802"/>
                <a:gd name="connsiteX1" fmla="*/ 2036369 w 2211150"/>
                <a:gd name="connsiteY1" fmla="*/ 1933773 h 2627802"/>
                <a:gd name="connsiteX2" fmla="*/ 1971263 w 2211150"/>
                <a:gd name="connsiteY2" fmla="*/ 2074042 h 2627802"/>
                <a:gd name="connsiteX3" fmla="*/ 1884395 w 2211150"/>
                <a:gd name="connsiteY3" fmla="*/ 2218700 h 2627802"/>
                <a:gd name="connsiteX4" fmla="*/ 1739829 w 2211150"/>
                <a:gd name="connsiteY4" fmla="*/ 2618842 h 2627802"/>
                <a:gd name="connsiteX5" fmla="*/ 1454902 w 2211150"/>
                <a:gd name="connsiteY5" fmla="*/ 2518258 h 2627802"/>
                <a:gd name="connsiteX6" fmla="*/ 1437803 w 2211150"/>
                <a:gd name="connsiteY6" fmla="*/ 2507194 h 2627802"/>
                <a:gd name="connsiteX7" fmla="*/ 1380287 w 2211150"/>
                <a:gd name="connsiteY7" fmla="*/ 2443825 h 2627802"/>
                <a:gd name="connsiteX8" fmla="*/ 1515161 w 2211150"/>
                <a:gd name="connsiteY8" fmla="*/ 2079712 h 2627802"/>
                <a:gd name="connsiteX9" fmla="*/ 1585112 w 2211150"/>
                <a:gd name="connsiteY9" fmla="*/ 1974098 h 2627802"/>
                <a:gd name="connsiteX10" fmla="*/ 1739463 w 2211150"/>
                <a:gd name="connsiteY10" fmla="*/ 1643634 h 2627802"/>
                <a:gd name="connsiteX11" fmla="*/ 1739463 w 2211150"/>
                <a:gd name="connsiteY11" fmla="*/ 1576334 h 2627802"/>
                <a:gd name="connsiteX12" fmla="*/ 1719529 w 2211150"/>
                <a:gd name="connsiteY12" fmla="*/ 1540490 h 2627802"/>
                <a:gd name="connsiteX13" fmla="*/ 1727942 w 2211150"/>
                <a:gd name="connsiteY13" fmla="*/ 1511686 h 2627802"/>
                <a:gd name="connsiteX14" fmla="*/ 1717700 w 2211150"/>
                <a:gd name="connsiteY14" fmla="*/ 1501354 h 2627802"/>
                <a:gd name="connsiteX15" fmla="*/ 1705447 w 2211150"/>
                <a:gd name="connsiteY15" fmla="*/ 1452159 h 2627802"/>
                <a:gd name="connsiteX16" fmla="*/ 1650583 w 2211150"/>
                <a:gd name="connsiteY16" fmla="*/ 1334110 h 2627802"/>
                <a:gd name="connsiteX17" fmla="*/ 1630558 w 2211150"/>
                <a:gd name="connsiteY17" fmla="*/ 1312530 h 2627802"/>
                <a:gd name="connsiteX18" fmla="*/ 1608978 w 2211150"/>
                <a:gd name="connsiteY18" fmla="*/ 1302380 h 2627802"/>
                <a:gd name="connsiteX19" fmla="*/ 1575237 w 2211150"/>
                <a:gd name="connsiteY19" fmla="*/ 1226576 h 2627802"/>
                <a:gd name="connsiteX20" fmla="*/ 1497696 w 2211150"/>
                <a:gd name="connsiteY20" fmla="*/ 1147389 h 2627802"/>
                <a:gd name="connsiteX21" fmla="*/ 1424544 w 2211150"/>
                <a:gd name="connsiteY21" fmla="*/ 1032266 h 2627802"/>
                <a:gd name="connsiteX22" fmla="*/ 1413662 w 2211150"/>
                <a:gd name="connsiteY22" fmla="*/ 1023122 h 2627802"/>
                <a:gd name="connsiteX23" fmla="*/ 1433139 w 2211150"/>
                <a:gd name="connsiteY23" fmla="*/ 1184331 h 2627802"/>
                <a:gd name="connsiteX24" fmla="*/ 1411559 w 2211150"/>
                <a:gd name="connsiteY24" fmla="*/ 1749064 h 2627802"/>
                <a:gd name="connsiteX25" fmla="*/ 1209934 w 2211150"/>
                <a:gd name="connsiteY25" fmla="*/ 2116105 h 2627802"/>
                <a:gd name="connsiteX26" fmla="*/ 1053023 w 2211150"/>
                <a:gd name="connsiteY26" fmla="*/ 2182216 h 2627802"/>
                <a:gd name="connsiteX27" fmla="*/ 813725 w 2211150"/>
                <a:gd name="connsiteY27" fmla="*/ 2272924 h 2627802"/>
                <a:gd name="connsiteX28" fmla="*/ 649133 w 2211150"/>
                <a:gd name="connsiteY28" fmla="*/ 2347448 h 2627802"/>
                <a:gd name="connsiteX29" fmla="*/ 454457 w 2211150"/>
                <a:gd name="connsiteY29" fmla="*/ 2455164 h 2627802"/>
                <a:gd name="connsiteX30" fmla="*/ 244785 w 2211150"/>
                <a:gd name="connsiteY30" fmla="*/ 2627803 h 2627802"/>
                <a:gd name="connsiteX31" fmla="*/ 109362 w 2211150"/>
                <a:gd name="connsiteY31" fmla="*/ 2553279 h 2627802"/>
                <a:gd name="connsiteX32" fmla="*/ 35204 w 2211150"/>
                <a:gd name="connsiteY32" fmla="*/ 2412828 h 2627802"/>
                <a:gd name="connsiteX33" fmla="*/ 0 w 2211150"/>
                <a:gd name="connsiteY33" fmla="*/ 2280605 h 2627802"/>
                <a:gd name="connsiteX34" fmla="*/ 15910 w 2211150"/>
                <a:gd name="connsiteY34" fmla="*/ 2257745 h 2627802"/>
                <a:gd name="connsiteX35" fmla="*/ 383225 w 2211150"/>
                <a:gd name="connsiteY35" fmla="*/ 2063070 h 2627802"/>
                <a:gd name="connsiteX36" fmla="*/ 451896 w 2211150"/>
                <a:gd name="connsiteY36" fmla="*/ 2026494 h 2627802"/>
                <a:gd name="connsiteX37" fmla="*/ 908548 w 2211150"/>
                <a:gd name="connsiteY37" fmla="*/ 1793139 h 2627802"/>
                <a:gd name="connsiteX38" fmla="*/ 929853 w 2211150"/>
                <a:gd name="connsiteY38" fmla="*/ 1774851 h 2627802"/>
                <a:gd name="connsiteX39" fmla="*/ 944484 w 2211150"/>
                <a:gd name="connsiteY39" fmla="*/ 1748059 h 2627802"/>
                <a:gd name="connsiteX40" fmla="*/ 959023 w 2211150"/>
                <a:gd name="connsiteY40" fmla="*/ 1741841 h 2627802"/>
                <a:gd name="connsiteX41" fmla="*/ 961583 w 2211150"/>
                <a:gd name="connsiteY41" fmla="*/ 1729679 h 2627802"/>
                <a:gd name="connsiteX42" fmla="*/ 914766 w 2211150"/>
                <a:gd name="connsiteY42" fmla="*/ 1517904 h 2627802"/>
                <a:gd name="connsiteX43" fmla="*/ 928207 w 2211150"/>
                <a:gd name="connsiteY43" fmla="*/ 1426464 h 2627802"/>
                <a:gd name="connsiteX44" fmla="*/ 900227 w 2211150"/>
                <a:gd name="connsiteY44" fmla="*/ 1368766 h 2627802"/>
                <a:gd name="connsiteX45" fmla="*/ 880476 w 2211150"/>
                <a:gd name="connsiteY45" fmla="*/ 1227582 h 2627802"/>
                <a:gd name="connsiteX46" fmla="*/ 853958 w 2211150"/>
                <a:gd name="connsiteY46" fmla="*/ 1137605 h 2627802"/>
                <a:gd name="connsiteX47" fmla="*/ 797814 w 2211150"/>
                <a:gd name="connsiteY47" fmla="*/ 959297 h 2627802"/>
                <a:gd name="connsiteX48" fmla="*/ 746150 w 2211150"/>
                <a:gd name="connsiteY48" fmla="*/ 881116 h 2627802"/>
                <a:gd name="connsiteX49" fmla="*/ 712135 w 2211150"/>
                <a:gd name="connsiteY49" fmla="*/ 846277 h 2627802"/>
                <a:gd name="connsiteX50" fmla="*/ 659374 w 2211150"/>
                <a:gd name="connsiteY50" fmla="*/ 709117 h 2627802"/>
                <a:gd name="connsiteX51" fmla="*/ 652059 w 2211150"/>
                <a:gd name="connsiteY51" fmla="*/ 441381 h 2627802"/>
                <a:gd name="connsiteX52" fmla="*/ 669158 w 2211150"/>
                <a:gd name="connsiteY52" fmla="*/ 351221 h 2627802"/>
                <a:gd name="connsiteX53" fmla="*/ 679033 w 2211150"/>
                <a:gd name="connsiteY53" fmla="*/ 234178 h 2627802"/>
                <a:gd name="connsiteX54" fmla="*/ 720181 w 2211150"/>
                <a:gd name="connsiteY54" fmla="*/ 213055 h 2627802"/>
                <a:gd name="connsiteX55" fmla="*/ 919338 w 2211150"/>
                <a:gd name="connsiteY55" fmla="*/ 176479 h 2627802"/>
                <a:gd name="connsiteX56" fmla="*/ 1226119 w 2211150"/>
                <a:gd name="connsiteY56" fmla="*/ 136337 h 2627802"/>
                <a:gd name="connsiteX57" fmla="*/ 1328166 w 2211150"/>
                <a:gd name="connsiteY57" fmla="*/ 109728 h 2627802"/>
                <a:gd name="connsiteX58" fmla="*/ 1414302 w 2211150"/>
                <a:gd name="connsiteY58" fmla="*/ 0 h 2627802"/>
                <a:gd name="connsiteX59" fmla="*/ 1531254 w 2211150"/>
                <a:gd name="connsiteY59" fmla="*/ 163312 h 2627802"/>
                <a:gd name="connsiteX60" fmla="*/ 1601023 w 2211150"/>
                <a:gd name="connsiteY60" fmla="*/ 230886 h 2627802"/>
                <a:gd name="connsiteX61" fmla="*/ 1677924 w 2211150"/>
                <a:gd name="connsiteY61" fmla="*/ 325710 h 2627802"/>
                <a:gd name="connsiteX62" fmla="*/ 1851660 w 2211150"/>
                <a:gd name="connsiteY62" fmla="*/ 600670 h 2627802"/>
                <a:gd name="connsiteX63" fmla="*/ 1913016 w 2211150"/>
                <a:gd name="connsiteY63" fmla="*/ 758404 h 2627802"/>
                <a:gd name="connsiteX64" fmla="*/ 2160636 w 2211150"/>
                <a:gd name="connsiteY64" fmla="*/ 1382207 h 2627802"/>
                <a:gd name="connsiteX65" fmla="*/ 2210379 w 2211150"/>
                <a:gd name="connsiteY65" fmla="*/ 1536832 h 2627802"/>
                <a:gd name="connsiteX66" fmla="*/ 2162008 w 2211150"/>
                <a:gd name="connsiteY66" fmla="*/ 1700601 h 262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2211150" h="2627802">
                  <a:moveTo>
                    <a:pt x="2162008" y="1700601"/>
                  </a:moveTo>
                  <a:cubicBezTo>
                    <a:pt x="2119945" y="1778234"/>
                    <a:pt x="2073859" y="1853855"/>
                    <a:pt x="2036369" y="1933773"/>
                  </a:cubicBezTo>
                  <a:cubicBezTo>
                    <a:pt x="2014515" y="1980499"/>
                    <a:pt x="1995587" y="2028597"/>
                    <a:pt x="1971263" y="2074042"/>
                  </a:cubicBezTo>
                  <a:cubicBezTo>
                    <a:pt x="1944746" y="2123603"/>
                    <a:pt x="1912102" y="2169688"/>
                    <a:pt x="1884395" y="2218700"/>
                  </a:cubicBezTo>
                  <a:cubicBezTo>
                    <a:pt x="1814627" y="2342236"/>
                    <a:pt x="1775765" y="2481590"/>
                    <a:pt x="1739829" y="2618842"/>
                  </a:cubicBezTo>
                  <a:cubicBezTo>
                    <a:pt x="1639309" y="2603791"/>
                    <a:pt x="1542593" y="2569647"/>
                    <a:pt x="1454902" y="2518258"/>
                  </a:cubicBezTo>
                  <a:cubicBezTo>
                    <a:pt x="1448958" y="2514783"/>
                    <a:pt x="1443289" y="2511126"/>
                    <a:pt x="1437803" y="2507194"/>
                  </a:cubicBezTo>
                  <a:cubicBezTo>
                    <a:pt x="1414357" y="2490387"/>
                    <a:pt x="1394743" y="2468789"/>
                    <a:pt x="1380287" y="2443825"/>
                  </a:cubicBezTo>
                  <a:cubicBezTo>
                    <a:pt x="1413479" y="2318278"/>
                    <a:pt x="1447587" y="2190628"/>
                    <a:pt x="1515161" y="2079712"/>
                  </a:cubicBezTo>
                  <a:cubicBezTo>
                    <a:pt x="1537198" y="2043136"/>
                    <a:pt x="1562435" y="2009760"/>
                    <a:pt x="1585112" y="1974098"/>
                  </a:cubicBezTo>
                  <a:cubicBezTo>
                    <a:pt x="1650858" y="1870771"/>
                    <a:pt x="1664391" y="1740377"/>
                    <a:pt x="1739463" y="1643634"/>
                  </a:cubicBezTo>
                  <a:cubicBezTo>
                    <a:pt x="1754185" y="1623618"/>
                    <a:pt x="1754185" y="1596351"/>
                    <a:pt x="1739463" y="1576334"/>
                  </a:cubicBezTo>
                  <a:cubicBezTo>
                    <a:pt x="1730776" y="1565087"/>
                    <a:pt x="1716969" y="1554389"/>
                    <a:pt x="1719529" y="1540490"/>
                  </a:cubicBezTo>
                  <a:cubicBezTo>
                    <a:pt x="1721449" y="1530340"/>
                    <a:pt x="1732056" y="1521196"/>
                    <a:pt x="1727942" y="1511686"/>
                  </a:cubicBezTo>
                  <a:cubicBezTo>
                    <a:pt x="1726021" y="1507114"/>
                    <a:pt x="1721358" y="1504645"/>
                    <a:pt x="1717700" y="1501354"/>
                  </a:cubicBezTo>
                  <a:cubicBezTo>
                    <a:pt x="1704899" y="1489558"/>
                    <a:pt x="1706545" y="1469441"/>
                    <a:pt x="1705447" y="1452159"/>
                  </a:cubicBezTo>
                  <a:cubicBezTo>
                    <a:pt x="1702613" y="1408359"/>
                    <a:pt x="1676369" y="1369863"/>
                    <a:pt x="1650583" y="1334110"/>
                  </a:cubicBezTo>
                  <a:cubicBezTo>
                    <a:pt x="1645435" y="1325633"/>
                    <a:pt x="1638623" y="1318291"/>
                    <a:pt x="1630558" y="1312530"/>
                  </a:cubicBezTo>
                  <a:cubicBezTo>
                    <a:pt x="1623791" y="1308415"/>
                    <a:pt x="1615745" y="1306586"/>
                    <a:pt x="1608978" y="1302380"/>
                  </a:cubicBezTo>
                  <a:cubicBezTo>
                    <a:pt x="1585021" y="1287384"/>
                    <a:pt x="1586758" y="1252454"/>
                    <a:pt x="1575237" y="1226576"/>
                  </a:cubicBezTo>
                  <a:cubicBezTo>
                    <a:pt x="1560241" y="1192469"/>
                    <a:pt x="1522476" y="1175095"/>
                    <a:pt x="1497696" y="1147389"/>
                  </a:cubicBezTo>
                  <a:cubicBezTo>
                    <a:pt x="1466149" y="1112185"/>
                    <a:pt x="1458102" y="1063081"/>
                    <a:pt x="1424544" y="1032266"/>
                  </a:cubicBezTo>
                  <a:cubicBezTo>
                    <a:pt x="1421160" y="1028938"/>
                    <a:pt x="1417521" y="1025884"/>
                    <a:pt x="1413662" y="1023122"/>
                  </a:cubicBezTo>
                  <a:cubicBezTo>
                    <a:pt x="1430304" y="1074786"/>
                    <a:pt x="1431950" y="1129924"/>
                    <a:pt x="1433139" y="1184331"/>
                  </a:cubicBezTo>
                  <a:cubicBezTo>
                    <a:pt x="1436339" y="1370777"/>
                    <a:pt x="1389705" y="1563807"/>
                    <a:pt x="1411559" y="1749064"/>
                  </a:cubicBezTo>
                  <a:cubicBezTo>
                    <a:pt x="1428750" y="1896009"/>
                    <a:pt x="1338407" y="2042678"/>
                    <a:pt x="1209934" y="2116105"/>
                  </a:cubicBezTo>
                  <a:cubicBezTo>
                    <a:pt x="1160556" y="2144268"/>
                    <a:pt x="1106607" y="2163105"/>
                    <a:pt x="1053023" y="2182216"/>
                  </a:cubicBezTo>
                  <a:cubicBezTo>
                    <a:pt x="972647" y="2210653"/>
                    <a:pt x="892546" y="2240006"/>
                    <a:pt x="813725" y="2272924"/>
                  </a:cubicBezTo>
                  <a:cubicBezTo>
                    <a:pt x="758010" y="2295967"/>
                    <a:pt x="703146" y="2320811"/>
                    <a:pt x="649133" y="2347448"/>
                  </a:cubicBezTo>
                  <a:cubicBezTo>
                    <a:pt x="582363" y="2379854"/>
                    <a:pt x="517377" y="2415808"/>
                    <a:pt x="454457" y="2455164"/>
                  </a:cubicBezTo>
                  <a:cubicBezTo>
                    <a:pt x="377098" y="2504359"/>
                    <a:pt x="299740" y="2554377"/>
                    <a:pt x="244785" y="2627803"/>
                  </a:cubicBezTo>
                  <a:cubicBezTo>
                    <a:pt x="191658" y="2626340"/>
                    <a:pt x="143012" y="2594427"/>
                    <a:pt x="109362" y="2553279"/>
                  </a:cubicBezTo>
                  <a:cubicBezTo>
                    <a:pt x="75712" y="2512131"/>
                    <a:pt x="54498" y="2461839"/>
                    <a:pt x="35204" y="2412828"/>
                  </a:cubicBezTo>
                  <a:cubicBezTo>
                    <a:pt x="18105" y="2370308"/>
                    <a:pt x="1280" y="2326417"/>
                    <a:pt x="0" y="2280605"/>
                  </a:cubicBezTo>
                  <a:cubicBezTo>
                    <a:pt x="466" y="2270556"/>
                    <a:pt x="6657" y="2261677"/>
                    <a:pt x="15910" y="2257745"/>
                  </a:cubicBezTo>
                  <a:lnTo>
                    <a:pt x="383225" y="2063070"/>
                  </a:lnTo>
                  <a:lnTo>
                    <a:pt x="451896" y="2026494"/>
                  </a:lnTo>
                  <a:cubicBezTo>
                    <a:pt x="602315" y="1946666"/>
                    <a:pt x="758129" y="1872874"/>
                    <a:pt x="908548" y="1793139"/>
                  </a:cubicBezTo>
                  <a:cubicBezTo>
                    <a:pt x="918698" y="1796156"/>
                    <a:pt x="926836" y="1784635"/>
                    <a:pt x="929853" y="1774851"/>
                  </a:cubicBezTo>
                  <a:cubicBezTo>
                    <a:pt x="932871" y="1765066"/>
                    <a:pt x="934974" y="1752448"/>
                    <a:pt x="944484" y="1748059"/>
                  </a:cubicBezTo>
                  <a:cubicBezTo>
                    <a:pt x="949239" y="1745773"/>
                    <a:pt x="955457" y="1745864"/>
                    <a:pt x="959023" y="1741841"/>
                  </a:cubicBezTo>
                  <a:cubicBezTo>
                    <a:pt x="961345" y="1738238"/>
                    <a:pt x="962260" y="1733913"/>
                    <a:pt x="961583" y="1729679"/>
                  </a:cubicBezTo>
                  <a:cubicBezTo>
                    <a:pt x="956737" y="1656527"/>
                    <a:pt x="904250" y="1590050"/>
                    <a:pt x="914766" y="1517904"/>
                  </a:cubicBezTo>
                  <a:cubicBezTo>
                    <a:pt x="919246" y="1487180"/>
                    <a:pt x="935065" y="1456913"/>
                    <a:pt x="928207" y="1426464"/>
                  </a:cubicBezTo>
                  <a:cubicBezTo>
                    <a:pt x="923361" y="1405524"/>
                    <a:pt x="908365" y="1388608"/>
                    <a:pt x="900227" y="1368766"/>
                  </a:cubicBezTo>
                  <a:cubicBezTo>
                    <a:pt x="881939" y="1324417"/>
                    <a:pt x="900227" y="1271016"/>
                    <a:pt x="880476" y="1227582"/>
                  </a:cubicBezTo>
                  <a:cubicBezTo>
                    <a:pt x="867354" y="1199025"/>
                    <a:pt x="858420" y="1168722"/>
                    <a:pt x="853958" y="1137605"/>
                  </a:cubicBezTo>
                  <a:cubicBezTo>
                    <a:pt x="844503" y="1075645"/>
                    <a:pt x="825566" y="1015505"/>
                    <a:pt x="797814" y="959297"/>
                  </a:cubicBezTo>
                  <a:cubicBezTo>
                    <a:pt x="784455" y="930878"/>
                    <a:pt x="767053" y="904543"/>
                    <a:pt x="746150" y="881116"/>
                  </a:cubicBezTo>
                  <a:cubicBezTo>
                    <a:pt x="735086" y="869229"/>
                    <a:pt x="722650" y="858622"/>
                    <a:pt x="712135" y="846277"/>
                  </a:cubicBezTo>
                  <a:cubicBezTo>
                    <a:pt x="680222" y="808421"/>
                    <a:pt x="668426" y="757946"/>
                    <a:pt x="659374" y="709117"/>
                  </a:cubicBezTo>
                  <a:cubicBezTo>
                    <a:pt x="642915" y="620695"/>
                    <a:pt x="631942" y="528980"/>
                    <a:pt x="652059" y="441381"/>
                  </a:cubicBezTo>
                  <a:cubicBezTo>
                    <a:pt x="659008" y="411480"/>
                    <a:pt x="669615" y="381853"/>
                    <a:pt x="669158" y="351221"/>
                  </a:cubicBezTo>
                  <a:cubicBezTo>
                    <a:pt x="668701" y="310713"/>
                    <a:pt x="650870" y="263439"/>
                    <a:pt x="679033" y="234178"/>
                  </a:cubicBezTo>
                  <a:cubicBezTo>
                    <a:pt x="690701" y="223708"/>
                    <a:pt x="704874" y="216429"/>
                    <a:pt x="720181" y="213055"/>
                  </a:cubicBezTo>
                  <a:cubicBezTo>
                    <a:pt x="784921" y="193761"/>
                    <a:pt x="852312" y="184983"/>
                    <a:pt x="919338" y="176479"/>
                  </a:cubicBezTo>
                  <a:lnTo>
                    <a:pt x="1226119" y="136337"/>
                  </a:lnTo>
                  <a:cubicBezTo>
                    <a:pt x="1261232" y="131674"/>
                    <a:pt x="1297168" y="127193"/>
                    <a:pt x="1328166" y="109728"/>
                  </a:cubicBezTo>
                  <a:cubicBezTo>
                    <a:pt x="1369771" y="86776"/>
                    <a:pt x="1397386" y="44257"/>
                    <a:pt x="1414302" y="0"/>
                  </a:cubicBezTo>
                  <a:cubicBezTo>
                    <a:pt x="1468161" y="39319"/>
                    <a:pt x="1488277" y="112563"/>
                    <a:pt x="1531254" y="163312"/>
                  </a:cubicBezTo>
                  <a:cubicBezTo>
                    <a:pt x="1552194" y="188092"/>
                    <a:pt x="1578071" y="208118"/>
                    <a:pt x="1601023" y="230886"/>
                  </a:cubicBezTo>
                  <a:cubicBezTo>
                    <a:pt x="1629086" y="260439"/>
                    <a:pt x="1654799" y="292151"/>
                    <a:pt x="1677924" y="325710"/>
                  </a:cubicBezTo>
                  <a:cubicBezTo>
                    <a:pt x="1741932" y="413583"/>
                    <a:pt x="1805940" y="502097"/>
                    <a:pt x="1851660" y="600670"/>
                  </a:cubicBezTo>
                  <a:cubicBezTo>
                    <a:pt x="1875526" y="651876"/>
                    <a:pt x="1893997" y="705277"/>
                    <a:pt x="1913016" y="758404"/>
                  </a:cubicBezTo>
                  <a:cubicBezTo>
                    <a:pt x="1987906" y="967527"/>
                    <a:pt x="2109978" y="1166043"/>
                    <a:pt x="2160636" y="1382207"/>
                  </a:cubicBezTo>
                  <a:cubicBezTo>
                    <a:pt x="2173071" y="1435060"/>
                    <a:pt x="2205350" y="1482791"/>
                    <a:pt x="2210379" y="1536832"/>
                  </a:cubicBezTo>
                  <a:cubicBezTo>
                    <a:pt x="2216048" y="1594165"/>
                    <a:pt x="2189531" y="1649578"/>
                    <a:pt x="2162008" y="1700601"/>
                  </a:cubicBezTo>
                  <a:close/>
                </a:path>
              </a:pathLst>
            </a:custGeom>
            <a:solidFill>
              <a:srgbClr val="3F3D56"/>
            </a:solidFill>
            <a:ln w="9138" cap="flat">
              <a:noFill/>
              <a:prstDash val="solid"/>
              <a:miter/>
            </a:ln>
          </p:spPr>
          <p:txBody>
            <a:bodyPr rtlCol="0" anchor="ctr"/>
            <a:lstStyle/>
            <a:p>
              <a:endParaRPr lang="en-ID"/>
            </a:p>
          </p:txBody>
        </p:sp>
        <p:sp>
          <p:nvSpPr>
            <p:cNvPr id="233" name="Bentuk Bebas: Bentuk 232">
              <a:extLst>
                <a:ext uri="{FF2B5EF4-FFF2-40B4-BE49-F238E27FC236}">
                  <a16:creationId xmlns:a16="http://schemas.microsoft.com/office/drawing/2014/main" id="{BE0FFC33-F970-4593-9746-12A68010A2F5}"/>
                </a:ext>
              </a:extLst>
            </p:cNvPr>
            <p:cNvSpPr/>
            <p:nvPr/>
          </p:nvSpPr>
          <p:spPr>
            <a:xfrm>
              <a:off x="3695973" y="3625846"/>
              <a:ext cx="56744" cy="98321"/>
            </a:xfrm>
            <a:custGeom>
              <a:avLst/>
              <a:gdLst>
                <a:gd name="connsiteX0" fmla="*/ 11339 w 56744"/>
                <a:gd name="connsiteY0" fmla="*/ 53059 h 98321"/>
                <a:gd name="connsiteX1" fmla="*/ 1 w 56744"/>
                <a:gd name="connsiteY1" fmla="*/ 98322 h 98321"/>
                <a:gd name="connsiteX2" fmla="*/ 56419 w 56744"/>
                <a:gd name="connsiteY2" fmla="*/ 12277 h 98321"/>
                <a:gd name="connsiteX3" fmla="*/ 45447 w 56744"/>
                <a:gd name="connsiteY3" fmla="*/ 5693 h 98321"/>
                <a:gd name="connsiteX4" fmla="*/ 11339 w 56744"/>
                <a:gd name="connsiteY4" fmla="*/ 53059 h 98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744" h="98321">
                  <a:moveTo>
                    <a:pt x="11339" y="53059"/>
                  </a:moveTo>
                  <a:cubicBezTo>
                    <a:pt x="3823" y="66958"/>
                    <a:pt x="-72" y="82521"/>
                    <a:pt x="1" y="98322"/>
                  </a:cubicBezTo>
                  <a:cubicBezTo>
                    <a:pt x="6859" y="64489"/>
                    <a:pt x="53402" y="45744"/>
                    <a:pt x="56419" y="12277"/>
                  </a:cubicBezTo>
                  <a:cubicBezTo>
                    <a:pt x="57791" y="-3176"/>
                    <a:pt x="54956" y="-2445"/>
                    <a:pt x="45447" y="5693"/>
                  </a:cubicBezTo>
                  <a:cubicBezTo>
                    <a:pt x="30999" y="18221"/>
                    <a:pt x="24690" y="39800"/>
                    <a:pt x="11339" y="53059"/>
                  </a:cubicBezTo>
                  <a:close/>
                </a:path>
              </a:pathLst>
            </a:custGeom>
            <a:solidFill>
              <a:srgbClr val="000000">
                <a:alpha val="10000"/>
              </a:srgbClr>
            </a:solidFill>
            <a:ln w="9138" cap="flat">
              <a:noFill/>
              <a:prstDash val="solid"/>
              <a:miter/>
            </a:ln>
          </p:spPr>
          <p:txBody>
            <a:bodyPr rtlCol="0" anchor="ctr"/>
            <a:lstStyle/>
            <a:p>
              <a:endParaRPr lang="en-ID"/>
            </a:p>
          </p:txBody>
        </p:sp>
        <p:sp>
          <p:nvSpPr>
            <p:cNvPr id="234" name="Bentuk Bebas: Bentuk 233">
              <a:extLst>
                <a:ext uri="{FF2B5EF4-FFF2-40B4-BE49-F238E27FC236}">
                  <a16:creationId xmlns:a16="http://schemas.microsoft.com/office/drawing/2014/main" id="{1D592EB1-9F78-4818-8076-B769DD4B89C6}"/>
                </a:ext>
              </a:extLst>
            </p:cNvPr>
            <p:cNvSpPr/>
            <p:nvPr/>
          </p:nvSpPr>
          <p:spPr>
            <a:xfrm>
              <a:off x="3820636" y="3770866"/>
              <a:ext cx="59497" cy="97045"/>
            </a:xfrm>
            <a:custGeom>
              <a:avLst/>
              <a:gdLst>
                <a:gd name="connsiteX0" fmla="*/ 28500 w 59497"/>
                <a:gd name="connsiteY0" fmla="*/ 10818 h 97045"/>
                <a:gd name="connsiteX1" fmla="*/ 7285 w 59497"/>
                <a:gd name="connsiteY1" fmla="*/ 42182 h 97045"/>
                <a:gd name="connsiteX2" fmla="*/ 2988 w 59497"/>
                <a:gd name="connsiteY2" fmla="*/ 97046 h 97045"/>
                <a:gd name="connsiteX3" fmla="*/ 14235 w 59497"/>
                <a:gd name="connsiteY3" fmla="*/ 78118 h 97045"/>
                <a:gd name="connsiteX4" fmla="*/ 28774 w 59497"/>
                <a:gd name="connsiteY4" fmla="*/ 45748 h 97045"/>
                <a:gd name="connsiteX5" fmla="*/ 59498 w 59497"/>
                <a:gd name="connsiteY5" fmla="*/ 6612 h 97045"/>
                <a:gd name="connsiteX6" fmla="*/ 28500 w 59497"/>
                <a:gd name="connsiteY6" fmla="*/ 10818 h 97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97" h="97045">
                  <a:moveTo>
                    <a:pt x="28500" y="10818"/>
                  </a:moveTo>
                  <a:cubicBezTo>
                    <a:pt x="18670" y="19121"/>
                    <a:pt x="11327" y="29975"/>
                    <a:pt x="7285" y="42182"/>
                  </a:cubicBezTo>
                  <a:cubicBezTo>
                    <a:pt x="-624" y="59372"/>
                    <a:pt x="-2151" y="78831"/>
                    <a:pt x="2988" y="97046"/>
                  </a:cubicBezTo>
                  <a:cubicBezTo>
                    <a:pt x="9846" y="93846"/>
                    <a:pt x="12132" y="85433"/>
                    <a:pt x="14235" y="78118"/>
                  </a:cubicBezTo>
                  <a:cubicBezTo>
                    <a:pt x="17600" y="66724"/>
                    <a:pt x="22492" y="55834"/>
                    <a:pt x="28774" y="45748"/>
                  </a:cubicBezTo>
                  <a:cubicBezTo>
                    <a:pt x="34260" y="36604"/>
                    <a:pt x="59589" y="16213"/>
                    <a:pt x="59498" y="6612"/>
                  </a:cubicBezTo>
                  <a:cubicBezTo>
                    <a:pt x="59223" y="-8110"/>
                    <a:pt x="35266" y="5606"/>
                    <a:pt x="28500" y="10818"/>
                  </a:cubicBezTo>
                  <a:close/>
                </a:path>
              </a:pathLst>
            </a:custGeom>
            <a:solidFill>
              <a:srgbClr val="000000">
                <a:alpha val="10000"/>
              </a:srgbClr>
            </a:solidFill>
            <a:ln w="9138" cap="flat">
              <a:noFill/>
              <a:prstDash val="solid"/>
              <a:miter/>
            </a:ln>
          </p:spPr>
          <p:txBody>
            <a:bodyPr rtlCol="0" anchor="ctr"/>
            <a:lstStyle/>
            <a:p>
              <a:endParaRPr lang="en-ID"/>
            </a:p>
          </p:txBody>
        </p:sp>
        <p:sp>
          <p:nvSpPr>
            <p:cNvPr id="235" name="Bentuk Bebas: Bentuk 234">
              <a:extLst>
                <a:ext uri="{FF2B5EF4-FFF2-40B4-BE49-F238E27FC236}">
                  <a16:creationId xmlns:a16="http://schemas.microsoft.com/office/drawing/2014/main" id="{035EB4C9-6A69-437E-B67E-E08B932E303F}"/>
                </a:ext>
              </a:extLst>
            </p:cNvPr>
            <p:cNvSpPr/>
            <p:nvPr/>
          </p:nvSpPr>
          <p:spPr>
            <a:xfrm>
              <a:off x="2811081" y="2554732"/>
              <a:ext cx="1054422" cy="581665"/>
            </a:xfrm>
            <a:custGeom>
              <a:avLst/>
              <a:gdLst>
                <a:gd name="connsiteX0" fmla="*/ 1054423 w 1054422"/>
                <a:gd name="connsiteY0" fmla="*/ 94193 h 581665"/>
                <a:gd name="connsiteX1" fmla="*/ 983831 w 1054422"/>
                <a:gd name="connsiteY1" fmla="*/ 141193 h 581665"/>
                <a:gd name="connsiteX2" fmla="*/ 777360 w 1054422"/>
                <a:gd name="connsiteY2" fmla="*/ 225044 h 581665"/>
                <a:gd name="connsiteX3" fmla="*/ 681530 w 1054422"/>
                <a:gd name="connsiteY3" fmla="*/ 280914 h 581665"/>
                <a:gd name="connsiteX4" fmla="*/ 483106 w 1054422"/>
                <a:gd name="connsiteY4" fmla="*/ 406644 h 581665"/>
                <a:gd name="connsiteX5" fmla="*/ 439397 w 1054422"/>
                <a:gd name="connsiteY5" fmla="*/ 439836 h 581665"/>
                <a:gd name="connsiteX6" fmla="*/ 393677 w 1054422"/>
                <a:gd name="connsiteY6" fmla="*/ 537220 h 581665"/>
                <a:gd name="connsiteX7" fmla="*/ 297391 w 1054422"/>
                <a:gd name="connsiteY7" fmla="*/ 581660 h 581665"/>
                <a:gd name="connsiteX8" fmla="*/ 190132 w 1054422"/>
                <a:gd name="connsiteY8" fmla="*/ 563372 h 581665"/>
                <a:gd name="connsiteX9" fmla="*/ 128867 w 1054422"/>
                <a:gd name="connsiteY9" fmla="*/ 541060 h 581665"/>
                <a:gd name="connsiteX10" fmla="*/ 69980 w 1054422"/>
                <a:gd name="connsiteY10" fmla="*/ 507410 h 581665"/>
                <a:gd name="connsiteX11" fmla="*/ 668 w 1054422"/>
                <a:gd name="connsiteY11" fmla="*/ 397682 h 581665"/>
                <a:gd name="connsiteX12" fmla="*/ 12464 w 1054422"/>
                <a:gd name="connsiteY12" fmla="*/ 308254 h 581665"/>
                <a:gd name="connsiteX13" fmla="*/ 33587 w 1054422"/>
                <a:gd name="connsiteY13" fmla="*/ 254030 h 581665"/>
                <a:gd name="connsiteX14" fmla="*/ 50412 w 1054422"/>
                <a:gd name="connsiteY14" fmla="*/ 225501 h 581665"/>
                <a:gd name="connsiteX15" fmla="*/ 253957 w 1054422"/>
                <a:gd name="connsiteY15" fmla="*/ 115773 h 581665"/>
                <a:gd name="connsiteX16" fmla="*/ 377492 w 1054422"/>
                <a:gd name="connsiteY16" fmla="*/ 96022 h 581665"/>
                <a:gd name="connsiteX17" fmla="*/ 437386 w 1054422"/>
                <a:gd name="connsiteY17" fmla="*/ 105166 h 581665"/>
                <a:gd name="connsiteX18" fmla="*/ 623649 w 1054422"/>
                <a:gd name="connsiteY18" fmla="*/ 75905 h 581665"/>
                <a:gd name="connsiteX19" fmla="*/ 690035 w 1054422"/>
                <a:gd name="connsiteY19" fmla="*/ 57617 h 581665"/>
                <a:gd name="connsiteX20" fmla="*/ 773611 w 1054422"/>
                <a:gd name="connsiteY20" fmla="*/ 1199 h 581665"/>
                <a:gd name="connsiteX21" fmla="*/ 818690 w 1054422"/>
                <a:gd name="connsiteY21" fmla="*/ 3485 h 581665"/>
                <a:gd name="connsiteX22" fmla="*/ 1015927 w 1054422"/>
                <a:gd name="connsiteY22" fmla="*/ 67950 h 581665"/>
                <a:gd name="connsiteX23" fmla="*/ 1054423 w 1054422"/>
                <a:gd name="connsiteY23" fmla="*/ 94193 h 581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4422" h="581665">
                  <a:moveTo>
                    <a:pt x="1054423" y="94193"/>
                  </a:moveTo>
                  <a:cubicBezTo>
                    <a:pt x="1032916" y="112701"/>
                    <a:pt x="1009206" y="128492"/>
                    <a:pt x="983831" y="141193"/>
                  </a:cubicBezTo>
                  <a:cubicBezTo>
                    <a:pt x="917537" y="174752"/>
                    <a:pt x="844111" y="192491"/>
                    <a:pt x="777360" y="225044"/>
                  </a:cubicBezTo>
                  <a:cubicBezTo>
                    <a:pt x="744432" y="241914"/>
                    <a:pt x="712437" y="260568"/>
                    <a:pt x="681530" y="280914"/>
                  </a:cubicBezTo>
                  <a:lnTo>
                    <a:pt x="483106" y="406644"/>
                  </a:lnTo>
                  <a:cubicBezTo>
                    <a:pt x="467168" y="415778"/>
                    <a:pt x="452473" y="426934"/>
                    <a:pt x="439397" y="439836"/>
                  </a:cubicBezTo>
                  <a:cubicBezTo>
                    <a:pt x="415531" y="465257"/>
                    <a:pt x="415623" y="509971"/>
                    <a:pt x="393677" y="537220"/>
                  </a:cubicBezTo>
                  <a:cubicBezTo>
                    <a:pt x="371732" y="564469"/>
                    <a:pt x="333876" y="579831"/>
                    <a:pt x="297391" y="581660"/>
                  </a:cubicBezTo>
                  <a:cubicBezTo>
                    <a:pt x="260842" y="581879"/>
                    <a:pt x="224541" y="575689"/>
                    <a:pt x="190132" y="563372"/>
                  </a:cubicBezTo>
                  <a:cubicBezTo>
                    <a:pt x="169293" y="557136"/>
                    <a:pt x="148838" y="549683"/>
                    <a:pt x="128867" y="541060"/>
                  </a:cubicBezTo>
                  <a:cubicBezTo>
                    <a:pt x="107982" y="532200"/>
                    <a:pt x="88222" y="520898"/>
                    <a:pt x="69980" y="507410"/>
                  </a:cubicBezTo>
                  <a:cubicBezTo>
                    <a:pt x="34593" y="480710"/>
                    <a:pt x="5972" y="441848"/>
                    <a:pt x="668" y="397682"/>
                  </a:cubicBezTo>
                  <a:cubicBezTo>
                    <a:pt x="-1718" y="367379"/>
                    <a:pt x="2305" y="336902"/>
                    <a:pt x="12464" y="308254"/>
                  </a:cubicBezTo>
                  <a:cubicBezTo>
                    <a:pt x="17960" y="289609"/>
                    <a:pt x="25019" y="271477"/>
                    <a:pt x="33587" y="254030"/>
                  </a:cubicBezTo>
                  <a:cubicBezTo>
                    <a:pt x="38460" y="244109"/>
                    <a:pt x="44084" y="234572"/>
                    <a:pt x="50412" y="225501"/>
                  </a:cubicBezTo>
                  <a:cubicBezTo>
                    <a:pt x="96132" y="160944"/>
                    <a:pt x="176324" y="130678"/>
                    <a:pt x="253957" y="115773"/>
                  </a:cubicBezTo>
                  <a:cubicBezTo>
                    <a:pt x="294739" y="107818"/>
                    <a:pt x="336253" y="102971"/>
                    <a:pt x="377492" y="96022"/>
                  </a:cubicBezTo>
                  <a:cubicBezTo>
                    <a:pt x="397225" y="100411"/>
                    <a:pt x="417242" y="103465"/>
                    <a:pt x="437386" y="105166"/>
                  </a:cubicBezTo>
                  <a:cubicBezTo>
                    <a:pt x="500388" y="109646"/>
                    <a:pt x="562750" y="92730"/>
                    <a:pt x="623649" y="75905"/>
                  </a:cubicBezTo>
                  <a:lnTo>
                    <a:pt x="690035" y="57617"/>
                  </a:lnTo>
                  <a:cubicBezTo>
                    <a:pt x="723319" y="48473"/>
                    <a:pt x="739961" y="8239"/>
                    <a:pt x="773611" y="1199"/>
                  </a:cubicBezTo>
                  <a:cubicBezTo>
                    <a:pt x="788643" y="-969"/>
                    <a:pt x="803950" y="-191"/>
                    <a:pt x="818690" y="3485"/>
                  </a:cubicBezTo>
                  <a:cubicBezTo>
                    <a:pt x="886996" y="16469"/>
                    <a:pt x="955850" y="33203"/>
                    <a:pt x="1015927" y="67950"/>
                  </a:cubicBezTo>
                  <a:cubicBezTo>
                    <a:pt x="1029368" y="75768"/>
                    <a:pt x="1042234" y="84537"/>
                    <a:pt x="1054423" y="94193"/>
                  </a:cubicBezTo>
                  <a:close/>
                </a:path>
              </a:pathLst>
            </a:custGeom>
            <a:solidFill>
              <a:srgbClr val="000000">
                <a:alpha val="10000"/>
              </a:srgbClr>
            </a:solidFill>
            <a:ln w="9138" cap="flat">
              <a:noFill/>
              <a:prstDash val="solid"/>
              <a:miter/>
            </a:ln>
          </p:spPr>
          <p:txBody>
            <a:bodyPr rtlCol="0" anchor="ctr"/>
            <a:lstStyle/>
            <a:p>
              <a:endParaRPr lang="en-ID"/>
            </a:p>
          </p:txBody>
        </p:sp>
        <p:sp>
          <p:nvSpPr>
            <p:cNvPr id="236" name="Bentuk Bebas: Bentuk 235">
              <a:extLst>
                <a:ext uri="{FF2B5EF4-FFF2-40B4-BE49-F238E27FC236}">
                  <a16:creationId xmlns:a16="http://schemas.microsoft.com/office/drawing/2014/main" id="{C9E80BED-F7A6-4D5F-8F78-E9EA3C4EDC7F}"/>
                </a:ext>
              </a:extLst>
            </p:cNvPr>
            <p:cNvSpPr/>
            <p:nvPr/>
          </p:nvSpPr>
          <p:spPr>
            <a:xfrm>
              <a:off x="2811022" y="1760677"/>
              <a:ext cx="1454348" cy="1352035"/>
            </a:xfrm>
            <a:custGeom>
              <a:avLst/>
              <a:gdLst>
                <a:gd name="connsiteX0" fmla="*/ 1216330 w 1454348"/>
                <a:gd name="connsiteY0" fmla="*/ 0 h 1352035"/>
                <a:gd name="connsiteX1" fmla="*/ 1097458 w 1454348"/>
                <a:gd name="connsiteY1" fmla="*/ 210312 h 1352035"/>
                <a:gd name="connsiteX2" fmla="*/ 1044880 w 1454348"/>
                <a:gd name="connsiteY2" fmla="*/ 316565 h 1352035"/>
                <a:gd name="connsiteX3" fmla="*/ 975386 w 1454348"/>
                <a:gd name="connsiteY3" fmla="*/ 427208 h 1352035"/>
                <a:gd name="connsiteX4" fmla="*/ 901045 w 1454348"/>
                <a:gd name="connsiteY4" fmla="*/ 535107 h 1352035"/>
                <a:gd name="connsiteX5" fmla="*/ 757302 w 1454348"/>
                <a:gd name="connsiteY5" fmla="*/ 715701 h 1352035"/>
                <a:gd name="connsiteX6" fmla="*/ 485908 w 1454348"/>
                <a:gd name="connsiteY6" fmla="*/ 839693 h 1352035"/>
                <a:gd name="connsiteX7" fmla="*/ 253924 w 1454348"/>
                <a:gd name="connsiteY7" fmla="*/ 886694 h 1352035"/>
                <a:gd name="connsiteX8" fmla="*/ 50470 w 1454348"/>
                <a:gd name="connsiteY8" fmla="*/ 996422 h 1352035"/>
                <a:gd name="connsiteX9" fmla="*/ 12431 w 1454348"/>
                <a:gd name="connsiteY9" fmla="*/ 1078718 h 1352035"/>
                <a:gd name="connsiteX10" fmla="*/ 727 w 1454348"/>
                <a:gd name="connsiteY10" fmla="*/ 1168055 h 1352035"/>
                <a:gd name="connsiteX11" fmla="*/ 69947 w 1454348"/>
                <a:gd name="connsiteY11" fmla="*/ 1277783 h 1352035"/>
                <a:gd name="connsiteX12" fmla="*/ 190099 w 1454348"/>
                <a:gd name="connsiteY12" fmla="*/ 1333744 h 1352035"/>
                <a:gd name="connsiteX13" fmla="*/ 297358 w 1454348"/>
                <a:gd name="connsiteY13" fmla="*/ 1352032 h 1352035"/>
                <a:gd name="connsiteX14" fmla="*/ 393736 w 1454348"/>
                <a:gd name="connsiteY14" fmla="*/ 1307592 h 1352035"/>
                <a:gd name="connsiteX15" fmla="*/ 439456 w 1454348"/>
                <a:gd name="connsiteY15" fmla="*/ 1210209 h 1352035"/>
                <a:gd name="connsiteX16" fmla="*/ 483256 w 1454348"/>
                <a:gd name="connsiteY16" fmla="*/ 1177016 h 1352035"/>
                <a:gd name="connsiteX17" fmla="*/ 681681 w 1454348"/>
                <a:gd name="connsiteY17" fmla="*/ 1051286 h 1352035"/>
                <a:gd name="connsiteX18" fmla="*/ 777418 w 1454348"/>
                <a:gd name="connsiteY18" fmla="*/ 995782 h 1352035"/>
                <a:gd name="connsiteX19" fmla="*/ 983890 w 1454348"/>
                <a:gd name="connsiteY19" fmla="*/ 911931 h 1352035"/>
                <a:gd name="connsiteX20" fmla="*/ 1125165 w 1454348"/>
                <a:gd name="connsiteY20" fmla="*/ 749808 h 1352035"/>
                <a:gd name="connsiteX21" fmla="*/ 1454349 w 1454348"/>
                <a:gd name="connsiteY21" fmla="*/ 149962 h 1352035"/>
                <a:gd name="connsiteX22" fmla="*/ 1449685 w 1454348"/>
                <a:gd name="connsiteY22" fmla="*/ 134874 h 1352035"/>
                <a:gd name="connsiteX23" fmla="*/ 1352210 w 1454348"/>
                <a:gd name="connsiteY23" fmla="*/ 36667 h 1352035"/>
                <a:gd name="connsiteX24" fmla="*/ 1216330 w 1454348"/>
                <a:gd name="connsiteY24" fmla="*/ 0 h 1352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454348" h="1352035">
                  <a:moveTo>
                    <a:pt x="1216330" y="0"/>
                  </a:moveTo>
                  <a:cubicBezTo>
                    <a:pt x="1207827" y="80924"/>
                    <a:pt x="1139521" y="140360"/>
                    <a:pt x="1097458" y="210312"/>
                  </a:cubicBezTo>
                  <a:cubicBezTo>
                    <a:pt x="1077250" y="244236"/>
                    <a:pt x="1063077" y="281452"/>
                    <a:pt x="1044880" y="316565"/>
                  </a:cubicBezTo>
                  <a:cubicBezTo>
                    <a:pt x="1024032" y="354851"/>
                    <a:pt x="1000816" y="391802"/>
                    <a:pt x="975386" y="427208"/>
                  </a:cubicBezTo>
                  <a:lnTo>
                    <a:pt x="901045" y="535107"/>
                  </a:lnTo>
                  <a:cubicBezTo>
                    <a:pt x="857337" y="598566"/>
                    <a:pt x="813172" y="662574"/>
                    <a:pt x="757302" y="715701"/>
                  </a:cubicBezTo>
                  <a:cubicBezTo>
                    <a:pt x="659918" y="732251"/>
                    <a:pt x="578262" y="804581"/>
                    <a:pt x="485908" y="839693"/>
                  </a:cubicBezTo>
                  <a:cubicBezTo>
                    <a:pt x="412024" y="867766"/>
                    <a:pt x="331466" y="871606"/>
                    <a:pt x="253924" y="886694"/>
                  </a:cubicBezTo>
                  <a:cubicBezTo>
                    <a:pt x="176383" y="901781"/>
                    <a:pt x="96007" y="932414"/>
                    <a:pt x="50470" y="996422"/>
                  </a:cubicBezTo>
                  <a:cubicBezTo>
                    <a:pt x="33517" y="1021668"/>
                    <a:pt x="20670" y="1049448"/>
                    <a:pt x="12431" y="1078718"/>
                  </a:cubicBezTo>
                  <a:cubicBezTo>
                    <a:pt x="2208" y="1107320"/>
                    <a:pt x="-1778" y="1137779"/>
                    <a:pt x="727" y="1168055"/>
                  </a:cubicBezTo>
                  <a:cubicBezTo>
                    <a:pt x="6305" y="1212129"/>
                    <a:pt x="34560" y="1250899"/>
                    <a:pt x="69947" y="1277783"/>
                  </a:cubicBezTo>
                  <a:cubicBezTo>
                    <a:pt x="105334" y="1304666"/>
                    <a:pt x="147671" y="1320576"/>
                    <a:pt x="190099" y="1333744"/>
                  </a:cubicBezTo>
                  <a:cubicBezTo>
                    <a:pt x="224517" y="1346015"/>
                    <a:pt x="260819" y="1352206"/>
                    <a:pt x="297358" y="1352032"/>
                  </a:cubicBezTo>
                  <a:cubicBezTo>
                    <a:pt x="333934" y="1350203"/>
                    <a:pt x="371059" y="1336121"/>
                    <a:pt x="393736" y="1307592"/>
                  </a:cubicBezTo>
                  <a:cubicBezTo>
                    <a:pt x="416413" y="1279063"/>
                    <a:pt x="415316" y="1235629"/>
                    <a:pt x="439456" y="1210209"/>
                  </a:cubicBezTo>
                  <a:cubicBezTo>
                    <a:pt x="452569" y="1197306"/>
                    <a:pt x="467291" y="1186151"/>
                    <a:pt x="483256" y="1177016"/>
                  </a:cubicBezTo>
                  <a:lnTo>
                    <a:pt x="681681" y="1051286"/>
                  </a:lnTo>
                  <a:cubicBezTo>
                    <a:pt x="712569" y="1031068"/>
                    <a:pt x="744528" y="1012543"/>
                    <a:pt x="777418" y="995782"/>
                  </a:cubicBezTo>
                  <a:cubicBezTo>
                    <a:pt x="844170" y="963137"/>
                    <a:pt x="917596" y="945490"/>
                    <a:pt x="983890" y="911931"/>
                  </a:cubicBezTo>
                  <a:cubicBezTo>
                    <a:pt x="1050184" y="878373"/>
                    <a:pt x="1111906" y="822960"/>
                    <a:pt x="1125165" y="749808"/>
                  </a:cubicBezTo>
                  <a:cubicBezTo>
                    <a:pt x="1165581" y="525048"/>
                    <a:pt x="1321121" y="335585"/>
                    <a:pt x="1454349" y="149962"/>
                  </a:cubicBezTo>
                  <a:cubicBezTo>
                    <a:pt x="1449960" y="149047"/>
                    <a:pt x="1451331" y="139080"/>
                    <a:pt x="1449685" y="134874"/>
                  </a:cubicBezTo>
                  <a:cubicBezTo>
                    <a:pt x="1432678" y="90800"/>
                    <a:pt x="1394821" y="57607"/>
                    <a:pt x="1352210" y="36667"/>
                  </a:cubicBezTo>
                  <a:cubicBezTo>
                    <a:pt x="1309599" y="15728"/>
                    <a:pt x="1262050" y="9875"/>
                    <a:pt x="1216330" y="0"/>
                  </a:cubicBezTo>
                  <a:close/>
                </a:path>
              </a:pathLst>
            </a:custGeom>
            <a:solidFill>
              <a:srgbClr val="FFB506"/>
            </a:solidFill>
            <a:ln w="9138" cap="flat">
              <a:noFill/>
              <a:prstDash val="solid"/>
              <a:miter/>
            </a:ln>
          </p:spPr>
          <p:txBody>
            <a:bodyPr rtlCol="0" anchor="ctr"/>
            <a:lstStyle/>
            <a:p>
              <a:endParaRPr lang="en-ID"/>
            </a:p>
          </p:txBody>
        </p:sp>
        <p:sp>
          <p:nvSpPr>
            <p:cNvPr id="237" name="Bentuk Bebas: Bentuk 236">
              <a:extLst>
                <a:ext uri="{FF2B5EF4-FFF2-40B4-BE49-F238E27FC236}">
                  <a16:creationId xmlns:a16="http://schemas.microsoft.com/office/drawing/2014/main" id="{49067B8B-FD73-4B10-BC6F-156B8B7C03BD}"/>
                </a:ext>
              </a:extLst>
            </p:cNvPr>
            <p:cNvSpPr/>
            <p:nvPr/>
          </p:nvSpPr>
          <p:spPr>
            <a:xfrm>
              <a:off x="2451750" y="1606749"/>
              <a:ext cx="874709" cy="1727152"/>
            </a:xfrm>
            <a:custGeom>
              <a:avLst/>
              <a:gdLst>
                <a:gd name="connsiteX0" fmla="*/ 874075 w 874709"/>
                <a:gd name="connsiteY0" fmla="*/ 155574 h 1727152"/>
                <a:gd name="connsiteX1" fmla="*/ 860267 w 874709"/>
                <a:gd name="connsiteY1" fmla="*/ 84982 h 1727152"/>
                <a:gd name="connsiteX2" fmla="*/ 750539 w 874709"/>
                <a:gd name="connsiteY2" fmla="*/ 26918 h 1727152"/>
                <a:gd name="connsiteX3" fmla="*/ 629473 w 874709"/>
                <a:gd name="connsiteY3" fmla="*/ 5703 h 1727152"/>
                <a:gd name="connsiteX4" fmla="*/ 529346 w 874709"/>
                <a:gd name="connsiteY4" fmla="*/ 4058 h 1727152"/>
                <a:gd name="connsiteX5" fmla="*/ 404073 w 874709"/>
                <a:gd name="connsiteY5" fmla="*/ 63128 h 1727152"/>
                <a:gd name="connsiteX6" fmla="*/ 245242 w 874709"/>
                <a:gd name="connsiteY6" fmla="*/ 103636 h 1727152"/>
                <a:gd name="connsiteX7" fmla="*/ 103693 w 874709"/>
                <a:gd name="connsiteY7" fmla="*/ 180262 h 1727152"/>
                <a:gd name="connsiteX8" fmla="*/ 60533 w 874709"/>
                <a:gd name="connsiteY8" fmla="*/ 296208 h 1727152"/>
                <a:gd name="connsiteX9" fmla="*/ 78364 w 874709"/>
                <a:gd name="connsiteY9" fmla="*/ 1336247 h 1727152"/>
                <a:gd name="connsiteX10" fmla="*/ 0 w 874709"/>
                <a:gd name="connsiteY10" fmla="*/ 1727153 h 1727152"/>
                <a:gd name="connsiteX11" fmla="*/ 225034 w 874709"/>
                <a:gd name="connsiteY11" fmla="*/ 1721209 h 1727152"/>
                <a:gd name="connsiteX12" fmla="*/ 389626 w 874709"/>
                <a:gd name="connsiteY12" fmla="*/ 1681159 h 1727152"/>
                <a:gd name="connsiteX13" fmla="*/ 465430 w 874709"/>
                <a:gd name="connsiteY13" fmla="*/ 1551771 h 1727152"/>
                <a:gd name="connsiteX14" fmla="*/ 494142 w 874709"/>
                <a:gd name="connsiteY14" fmla="*/ 1436008 h 1727152"/>
                <a:gd name="connsiteX15" fmla="*/ 466710 w 874709"/>
                <a:gd name="connsiteY15" fmla="*/ 1193783 h 1727152"/>
                <a:gd name="connsiteX16" fmla="*/ 568300 w 874709"/>
                <a:gd name="connsiteY16" fmla="*/ 1045925 h 1727152"/>
                <a:gd name="connsiteX17" fmla="*/ 704728 w 874709"/>
                <a:gd name="connsiteY17" fmla="*/ 924493 h 1727152"/>
                <a:gd name="connsiteX18" fmla="*/ 776691 w 874709"/>
                <a:gd name="connsiteY18" fmla="*/ 614237 h 1727152"/>
                <a:gd name="connsiteX19" fmla="*/ 765719 w 874709"/>
                <a:gd name="connsiteY19" fmla="*/ 420841 h 1727152"/>
                <a:gd name="connsiteX20" fmla="*/ 816742 w 874709"/>
                <a:gd name="connsiteY20" fmla="*/ 285327 h 1727152"/>
                <a:gd name="connsiteX21" fmla="*/ 874075 w 874709"/>
                <a:gd name="connsiteY21" fmla="*/ 155574 h 172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74709" h="1727152">
                  <a:moveTo>
                    <a:pt x="874075" y="155574"/>
                  </a:moveTo>
                  <a:cubicBezTo>
                    <a:pt x="876553" y="131196"/>
                    <a:pt x="871743" y="106635"/>
                    <a:pt x="860267" y="84982"/>
                  </a:cubicBezTo>
                  <a:cubicBezTo>
                    <a:pt x="838230" y="48406"/>
                    <a:pt x="792053" y="35513"/>
                    <a:pt x="750539" y="26918"/>
                  </a:cubicBezTo>
                  <a:cubicBezTo>
                    <a:pt x="710370" y="18688"/>
                    <a:pt x="670008" y="11620"/>
                    <a:pt x="629473" y="5703"/>
                  </a:cubicBezTo>
                  <a:cubicBezTo>
                    <a:pt x="596189" y="857"/>
                    <a:pt x="562082" y="-3441"/>
                    <a:pt x="529346" y="4058"/>
                  </a:cubicBezTo>
                  <a:cubicBezTo>
                    <a:pt x="483626" y="14024"/>
                    <a:pt x="446410" y="44291"/>
                    <a:pt x="404073" y="63128"/>
                  </a:cubicBezTo>
                  <a:cubicBezTo>
                    <a:pt x="354056" y="85439"/>
                    <a:pt x="298643" y="91291"/>
                    <a:pt x="245242" y="103636"/>
                  </a:cubicBezTo>
                  <a:cubicBezTo>
                    <a:pt x="191841" y="115980"/>
                    <a:pt x="137160" y="136920"/>
                    <a:pt x="103693" y="180262"/>
                  </a:cubicBezTo>
                  <a:cubicBezTo>
                    <a:pt x="78273" y="213181"/>
                    <a:pt x="68123" y="255243"/>
                    <a:pt x="60533" y="296208"/>
                  </a:cubicBezTo>
                  <a:cubicBezTo>
                    <a:pt x="-2835" y="638102"/>
                    <a:pt x="65380" y="988775"/>
                    <a:pt x="78364" y="1336247"/>
                  </a:cubicBezTo>
                  <a:cubicBezTo>
                    <a:pt x="83393" y="1471487"/>
                    <a:pt x="77267" y="1616053"/>
                    <a:pt x="0" y="1727153"/>
                  </a:cubicBezTo>
                  <a:lnTo>
                    <a:pt x="225034" y="1721209"/>
                  </a:lnTo>
                  <a:cubicBezTo>
                    <a:pt x="282641" y="1719746"/>
                    <a:pt x="344546" y="1716729"/>
                    <a:pt x="389626" y="1681159"/>
                  </a:cubicBezTo>
                  <a:cubicBezTo>
                    <a:pt x="429494" y="1649886"/>
                    <a:pt x="448330" y="1599503"/>
                    <a:pt x="465430" y="1551771"/>
                  </a:cubicBezTo>
                  <a:cubicBezTo>
                    <a:pt x="478871" y="1514189"/>
                    <a:pt x="492404" y="1475876"/>
                    <a:pt x="494142" y="1436008"/>
                  </a:cubicBezTo>
                  <a:cubicBezTo>
                    <a:pt x="497708" y="1354352"/>
                    <a:pt x="451348" y="1274159"/>
                    <a:pt x="466710" y="1193783"/>
                  </a:cubicBezTo>
                  <a:cubicBezTo>
                    <a:pt x="477957" y="1133799"/>
                    <a:pt x="521574" y="1085335"/>
                    <a:pt x="568300" y="1045925"/>
                  </a:cubicBezTo>
                  <a:cubicBezTo>
                    <a:pt x="615026" y="1006514"/>
                    <a:pt x="666963" y="972773"/>
                    <a:pt x="704728" y="924493"/>
                  </a:cubicBezTo>
                  <a:cubicBezTo>
                    <a:pt x="772211" y="839179"/>
                    <a:pt x="785104" y="722593"/>
                    <a:pt x="776691" y="614237"/>
                  </a:cubicBezTo>
                  <a:cubicBezTo>
                    <a:pt x="771662" y="549772"/>
                    <a:pt x="760141" y="485306"/>
                    <a:pt x="765719" y="420841"/>
                  </a:cubicBezTo>
                  <a:cubicBezTo>
                    <a:pt x="769925" y="372652"/>
                    <a:pt x="785195" y="322909"/>
                    <a:pt x="816742" y="285327"/>
                  </a:cubicBezTo>
                  <a:cubicBezTo>
                    <a:pt x="852221" y="242716"/>
                    <a:pt x="870966" y="216016"/>
                    <a:pt x="874075" y="155574"/>
                  </a:cubicBezTo>
                  <a:close/>
                </a:path>
              </a:pathLst>
            </a:custGeom>
            <a:solidFill>
              <a:srgbClr val="3F3D56"/>
            </a:solidFill>
            <a:ln w="9138" cap="flat">
              <a:noFill/>
              <a:prstDash val="solid"/>
              <a:miter/>
            </a:ln>
          </p:spPr>
          <p:txBody>
            <a:bodyPr rtlCol="0" anchor="ctr"/>
            <a:lstStyle/>
            <a:p>
              <a:endParaRPr lang="en-ID"/>
            </a:p>
          </p:txBody>
        </p:sp>
        <p:sp>
          <p:nvSpPr>
            <p:cNvPr id="238" name="Bentuk Bebas: Bentuk 237">
              <a:extLst>
                <a:ext uri="{FF2B5EF4-FFF2-40B4-BE49-F238E27FC236}">
                  <a16:creationId xmlns:a16="http://schemas.microsoft.com/office/drawing/2014/main" id="{5C19E0F0-B122-4033-952C-AFF8D33243A8}"/>
                </a:ext>
              </a:extLst>
            </p:cNvPr>
            <p:cNvSpPr/>
            <p:nvPr/>
          </p:nvSpPr>
          <p:spPr>
            <a:xfrm>
              <a:off x="2451293" y="1634124"/>
              <a:ext cx="875090" cy="1699778"/>
            </a:xfrm>
            <a:custGeom>
              <a:avLst/>
              <a:gdLst>
                <a:gd name="connsiteX0" fmla="*/ 860725 w 875090"/>
                <a:gd name="connsiteY0" fmla="*/ 57607 h 1699778"/>
                <a:gd name="connsiteX1" fmla="*/ 752826 w 875090"/>
                <a:gd name="connsiteY1" fmla="*/ 0 h 1699778"/>
                <a:gd name="connsiteX2" fmla="*/ 806226 w 875090"/>
                <a:gd name="connsiteY2" fmla="*/ 42062 h 1699778"/>
                <a:gd name="connsiteX3" fmla="*/ 820034 w 875090"/>
                <a:gd name="connsiteY3" fmla="*/ 112654 h 1699778"/>
                <a:gd name="connsiteX4" fmla="*/ 762335 w 875090"/>
                <a:gd name="connsiteY4" fmla="*/ 242407 h 1699778"/>
                <a:gd name="connsiteX5" fmla="*/ 711312 w 875090"/>
                <a:gd name="connsiteY5" fmla="*/ 377922 h 1699778"/>
                <a:gd name="connsiteX6" fmla="*/ 722285 w 875090"/>
                <a:gd name="connsiteY6" fmla="*/ 571317 h 1699778"/>
                <a:gd name="connsiteX7" fmla="*/ 650413 w 875090"/>
                <a:gd name="connsiteY7" fmla="*/ 881573 h 1699778"/>
                <a:gd name="connsiteX8" fmla="*/ 513984 w 875090"/>
                <a:gd name="connsiteY8" fmla="*/ 1003006 h 1699778"/>
                <a:gd name="connsiteX9" fmla="*/ 412303 w 875090"/>
                <a:gd name="connsiteY9" fmla="*/ 1150864 h 1699778"/>
                <a:gd name="connsiteX10" fmla="*/ 439735 w 875090"/>
                <a:gd name="connsiteY10" fmla="*/ 1393088 h 1699778"/>
                <a:gd name="connsiteX11" fmla="*/ 410931 w 875090"/>
                <a:gd name="connsiteY11" fmla="*/ 1508851 h 1699778"/>
                <a:gd name="connsiteX12" fmla="*/ 335128 w 875090"/>
                <a:gd name="connsiteY12" fmla="*/ 1638148 h 1699778"/>
                <a:gd name="connsiteX13" fmla="*/ 170536 w 875090"/>
                <a:gd name="connsiteY13" fmla="*/ 1678290 h 1699778"/>
                <a:gd name="connsiteX14" fmla="*/ 11156 w 875090"/>
                <a:gd name="connsiteY14" fmla="*/ 1682496 h 1699778"/>
                <a:gd name="connsiteX15" fmla="*/ 0 w 875090"/>
                <a:gd name="connsiteY15" fmla="*/ 1699778 h 1699778"/>
                <a:gd name="connsiteX16" fmla="*/ 225034 w 875090"/>
                <a:gd name="connsiteY16" fmla="*/ 1693835 h 1699778"/>
                <a:gd name="connsiteX17" fmla="*/ 389626 w 875090"/>
                <a:gd name="connsiteY17" fmla="*/ 1653784 h 1699778"/>
                <a:gd name="connsiteX18" fmla="*/ 465430 w 875090"/>
                <a:gd name="connsiteY18" fmla="*/ 1524396 h 1699778"/>
                <a:gd name="connsiteX19" fmla="*/ 494142 w 875090"/>
                <a:gd name="connsiteY19" fmla="*/ 1408633 h 1699778"/>
                <a:gd name="connsiteX20" fmla="*/ 466710 w 875090"/>
                <a:gd name="connsiteY20" fmla="*/ 1166409 h 1699778"/>
                <a:gd name="connsiteX21" fmla="*/ 568300 w 875090"/>
                <a:gd name="connsiteY21" fmla="*/ 1018550 h 1699778"/>
                <a:gd name="connsiteX22" fmla="*/ 704728 w 875090"/>
                <a:gd name="connsiteY22" fmla="*/ 897118 h 1699778"/>
                <a:gd name="connsiteX23" fmla="*/ 776691 w 875090"/>
                <a:gd name="connsiteY23" fmla="*/ 586862 h 1699778"/>
                <a:gd name="connsiteX24" fmla="*/ 765719 w 875090"/>
                <a:gd name="connsiteY24" fmla="*/ 393466 h 1699778"/>
                <a:gd name="connsiteX25" fmla="*/ 816742 w 875090"/>
                <a:gd name="connsiteY25" fmla="*/ 257952 h 1699778"/>
                <a:gd name="connsiteX26" fmla="*/ 874441 w 875090"/>
                <a:gd name="connsiteY26" fmla="*/ 128199 h 1699778"/>
                <a:gd name="connsiteX27" fmla="*/ 860725 w 875090"/>
                <a:gd name="connsiteY27" fmla="*/ 57607 h 1699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5090" h="1699778">
                  <a:moveTo>
                    <a:pt x="860725" y="57607"/>
                  </a:moveTo>
                  <a:cubicBezTo>
                    <a:pt x="839053" y="21580"/>
                    <a:pt x="794065" y="8595"/>
                    <a:pt x="752826" y="0"/>
                  </a:cubicBezTo>
                  <a:cubicBezTo>
                    <a:pt x="774744" y="7800"/>
                    <a:pt x="793507" y="22577"/>
                    <a:pt x="806226" y="42062"/>
                  </a:cubicBezTo>
                  <a:cubicBezTo>
                    <a:pt x="817748" y="63697"/>
                    <a:pt x="822549" y="88276"/>
                    <a:pt x="820034" y="112654"/>
                  </a:cubicBezTo>
                  <a:cubicBezTo>
                    <a:pt x="816925" y="173004"/>
                    <a:pt x="798180" y="199705"/>
                    <a:pt x="762335" y="242407"/>
                  </a:cubicBezTo>
                  <a:cubicBezTo>
                    <a:pt x="730788" y="279989"/>
                    <a:pt x="715518" y="329641"/>
                    <a:pt x="711312" y="377922"/>
                  </a:cubicBezTo>
                  <a:cubicBezTo>
                    <a:pt x="705734" y="442387"/>
                    <a:pt x="717255" y="506852"/>
                    <a:pt x="722285" y="571317"/>
                  </a:cubicBezTo>
                  <a:cubicBezTo>
                    <a:pt x="730697" y="679674"/>
                    <a:pt x="717804" y="796260"/>
                    <a:pt x="650413" y="881573"/>
                  </a:cubicBezTo>
                  <a:cubicBezTo>
                    <a:pt x="612557" y="929488"/>
                    <a:pt x="560619" y="963869"/>
                    <a:pt x="513984" y="1003006"/>
                  </a:cubicBezTo>
                  <a:cubicBezTo>
                    <a:pt x="467350" y="1042142"/>
                    <a:pt x="423550" y="1090879"/>
                    <a:pt x="412303" y="1150864"/>
                  </a:cubicBezTo>
                  <a:cubicBezTo>
                    <a:pt x="397215" y="1231240"/>
                    <a:pt x="443575" y="1311433"/>
                    <a:pt x="439735" y="1393088"/>
                  </a:cubicBezTo>
                  <a:cubicBezTo>
                    <a:pt x="437998" y="1432956"/>
                    <a:pt x="424373" y="1471270"/>
                    <a:pt x="410931" y="1508851"/>
                  </a:cubicBezTo>
                  <a:cubicBezTo>
                    <a:pt x="393924" y="1556583"/>
                    <a:pt x="374995" y="1606875"/>
                    <a:pt x="335128" y="1638148"/>
                  </a:cubicBezTo>
                  <a:cubicBezTo>
                    <a:pt x="289408" y="1673718"/>
                    <a:pt x="227868" y="1676827"/>
                    <a:pt x="170536" y="1678290"/>
                  </a:cubicBezTo>
                  <a:lnTo>
                    <a:pt x="11156" y="1682496"/>
                  </a:lnTo>
                  <a:cubicBezTo>
                    <a:pt x="7590" y="1688348"/>
                    <a:pt x="3932" y="1694201"/>
                    <a:pt x="0" y="1699778"/>
                  </a:cubicBezTo>
                  <a:lnTo>
                    <a:pt x="225034" y="1693835"/>
                  </a:lnTo>
                  <a:cubicBezTo>
                    <a:pt x="282641" y="1692372"/>
                    <a:pt x="344546" y="1689354"/>
                    <a:pt x="389626" y="1653784"/>
                  </a:cubicBezTo>
                  <a:cubicBezTo>
                    <a:pt x="429494" y="1622512"/>
                    <a:pt x="448330" y="1572128"/>
                    <a:pt x="465430" y="1524396"/>
                  </a:cubicBezTo>
                  <a:cubicBezTo>
                    <a:pt x="478871" y="1486814"/>
                    <a:pt x="492404" y="1448501"/>
                    <a:pt x="494142" y="1408633"/>
                  </a:cubicBezTo>
                  <a:cubicBezTo>
                    <a:pt x="497708" y="1326977"/>
                    <a:pt x="451348" y="1246784"/>
                    <a:pt x="466710" y="1166409"/>
                  </a:cubicBezTo>
                  <a:cubicBezTo>
                    <a:pt x="477957" y="1106424"/>
                    <a:pt x="521574" y="1057961"/>
                    <a:pt x="568300" y="1018550"/>
                  </a:cubicBezTo>
                  <a:cubicBezTo>
                    <a:pt x="615025" y="979140"/>
                    <a:pt x="666963" y="945398"/>
                    <a:pt x="704728" y="897118"/>
                  </a:cubicBezTo>
                  <a:cubicBezTo>
                    <a:pt x="772211" y="811804"/>
                    <a:pt x="785104" y="695218"/>
                    <a:pt x="776691" y="586862"/>
                  </a:cubicBezTo>
                  <a:cubicBezTo>
                    <a:pt x="771662" y="522397"/>
                    <a:pt x="760141" y="457932"/>
                    <a:pt x="765719" y="393466"/>
                  </a:cubicBezTo>
                  <a:cubicBezTo>
                    <a:pt x="769925" y="345277"/>
                    <a:pt x="785195" y="295534"/>
                    <a:pt x="816742" y="257952"/>
                  </a:cubicBezTo>
                  <a:cubicBezTo>
                    <a:pt x="852587" y="215341"/>
                    <a:pt x="871606" y="188641"/>
                    <a:pt x="874441" y="128199"/>
                  </a:cubicBezTo>
                  <a:cubicBezTo>
                    <a:pt x="876946" y="103830"/>
                    <a:pt x="872173" y="79269"/>
                    <a:pt x="860725" y="57607"/>
                  </a:cubicBezTo>
                  <a:close/>
                </a:path>
              </a:pathLst>
            </a:custGeom>
            <a:solidFill>
              <a:srgbClr val="000000">
                <a:alpha val="10000"/>
              </a:srgbClr>
            </a:solidFill>
            <a:ln w="9138" cap="flat">
              <a:noFill/>
              <a:prstDash val="solid"/>
              <a:miter/>
            </a:ln>
          </p:spPr>
          <p:txBody>
            <a:bodyPr rtlCol="0" anchor="ctr"/>
            <a:lstStyle/>
            <a:p>
              <a:endParaRPr lang="en-ID"/>
            </a:p>
          </p:txBody>
        </p:sp>
        <p:sp>
          <p:nvSpPr>
            <p:cNvPr id="239" name="Bentuk Bebas: Bentuk 238">
              <a:extLst>
                <a:ext uri="{FF2B5EF4-FFF2-40B4-BE49-F238E27FC236}">
                  <a16:creationId xmlns:a16="http://schemas.microsoft.com/office/drawing/2014/main" id="{BAAAB940-9342-4B23-A797-F2F6A372BD0E}"/>
                </a:ext>
              </a:extLst>
            </p:cNvPr>
            <p:cNvSpPr/>
            <p:nvPr/>
          </p:nvSpPr>
          <p:spPr>
            <a:xfrm>
              <a:off x="4532193" y="4546396"/>
              <a:ext cx="470550" cy="1676369"/>
            </a:xfrm>
            <a:custGeom>
              <a:avLst/>
              <a:gdLst>
                <a:gd name="connsiteX0" fmla="*/ 470550 w 470550"/>
                <a:gd name="connsiteY0" fmla="*/ 669158 h 1676369"/>
                <a:gd name="connsiteX1" fmla="*/ 57516 w 470550"/>
                <a:gd name="connsiteY1" fmla="*/ 1676370 h 1676369"/>
                <a:gd name="connsiteX2" fmla="*/ 0 w 470550"/>
                <a:gd name="connsiteY2" fmla="*/ 1613002 h 1676369"/>
                <a:gd name="connsiteX3" fmla="*/ 134874 w 470550"/>
                <a:gd name="connsiteY3" fmla="*/ 1248888 h 1676369"/>
                <a:gd name="connsiteX4" fmla="*/ 204826 w 470550"/>
                <a:gd name="connsiteY4" fmla="*/ 1143275 h 1676369"/>
                <a:gd name="connsiteX5" fmla="*/ 359176 w 470550"/>
                <a:gd name="connsiteY5" fmla="*/ 812810 h 1676369"/>
                <a:gd name="connsiteX6" fmla="*/ 359176 w 470550"/>
                <a:gd name="connsiteY6" fmla="*/ 745511 h 1676369"/>
                <a:gd name="connsiteX7" fmla="*/ 339242 w 470550"/>
                <a:gd name="connsiteY7" fmla="*/ 709666 h 1676369"/>
                <a:gd name="connsiteX8" fmla="*/ 347655 w 470550"/>
                <a:gd name="connsiteY8" fmla="*/ 680862 h 1676369"/>
                <a:gd name="connsiteX9" fmla="*/ 337414 w 470550"/>
                <a:gd name="connsiteY9" fmla="*/ 670530 h 1676369"/>
                <a:gd name="connsiteX10" fmla="*/ 325161 w 470550"/>
                <a:gd name="connsiteY10" fmla="*/ 621335 h 1676369"/>
                <a:gd name="connsiteX11" fmla="*/ 270297 w 470550"/>
                <a:gd name="connsiteY11" fmla="*/ 503286 h 1676369"/>
                <a:gd name="connsiteX12" fmla="*/ 250271 w 470550"/>
                <a:gd name="connsiteY12" fmla="*/ 481706 h 1676369"/>
                <a:gd name="connsiteX13" fmla="*/ 228692 w 470550"/>
                <a:gd name="connsiteY13" fmla="*/ 471556 h 1676369"/>
                <a:gd name="connsiteX14" fmla="*/ 194950 w 470550"/>
                <a:gd name="connsiteY14" fmla="*/ 395753 h 1676369"/>
                <a:gd name="connsiteX15" fmla="*/ 117409 w 470550"/>
                <a:gd name="connsiteY15" fmla="*/ 316565 h 1676369"/>
                <a:gd name="connsiteX16" fmla="*/ 44257 w 470550"/>
                <a:gd name="connsiteY16" fmla="*/ 201443 h 1676369"/>
                <a:gd name="connsiteX17" fmla="*/ 41422 w 470550"/>
                <a:gd name="connsiteY17" fmla="*/ 194310 h 1676369"/>
                <a:gd name="connsiteX18" fmla="*/ 73609 w 470550"/>
                <a:gd name="connsiteY18" fmla="*/ 0 h 1676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70550" h="1676369">
                  <a:moveTo>
                    <a:pt x="470550" y="669158"/>
                  </a:moveTo>
                  <a:lnTo>
                    <a:pt x="57516" y="1676370"/>
                  </a:lnTo>
                  <a:cubicBezTo>
                    <a:pt x="34071" y="1659563"/>
                    <a:pt x="14457" y="1637965"/>
                    <a:pt x="0" y="1613002"/>
                  </a:cubicBezTo>
                  <a:cubicBezTo>
                    <a:pt x="33193" y="1487454"/>
                    <a:pt x="67300" y="1359805"/>
                    <a:pt x="134874" y="1248888"/>
                  </a:cubicBezTo>
                  <a:cubicBezTo>
                    <a:pt x="156911" y="1212312"/>
                    <a:pt x="182149" y="1178936"/>
                    <a:pt x="204826" y="1143275"/>
                  </a:cubicBezTo>
                  <a:cubicBezTo>
                    <a:pt x="270571" y="1039947"/>
                    <a:pt x="284104" y="909553"/>
                    <a:pt x="359176" y="812810"/>
                  </a:cubicBezTo>
                  <a:cubicBezTo>
                    <a:pt x="373898" y="792794"/>
                    <a:pt x="373898" y="765527"/>
                    <a:pt x="359176" y="745511"/>
                  </a:cubicBezTo>
                  <a:cubicBezTo>
                    <a:pt x="350490" y="734263"/>
                    <a:pt x="336682" y="723565"/>
                    <a:pt x="339242" y="709666"/>
                  </a:cubicBezTo>
                  <a:cubicBezTo>
                    <a:pt x="341163" y="699516"/>
                    <a:pt x="351770" y="690372"/>
                    <a:pt x="347655" y="680862"/>
                  </a:cubicBezTo>
                  <a:cubicBezTo>
                    <a:pt x="345735" y="676290"/>
                    <a:pt x="341071" y="673821"/>
                    <a:pt x="337414" y="670530"/>
                  </a:cubicBezTo>
                  <a:cubicBezTo>
                    <a:pt x="324612" y="658734"/>
                    <a:pt x="326258" y="638617"/>
                    <a:pt x="325161" y="621335"/>
                  </a:cubicBezTo>
                  <a:cubicBezTo>
                    <a:pt x="322326" y="577535"/>
                    <a:pt x="296083" y="539039"/>
                    <a:pt x="270297" y="503286"/>
                  </a:cubicBezTo>
                  <a:cubicBezTo>
                    <a:pt x="265149" y="494809"/>
                    <a:pt x="258336" y="487467"/>
                    <a:pt x="250271" y="481706"/>
                  </a:cubicBezTo>
                  <a:cubicBezTo>
                    <a:pt x="243505" y="477591"/>
                    <a:pt x="235458" y="475763"/>
                    <a:pt x="228692" y="471556"/>
                  </a:cubicBezTo>
                  <a:cubicBezTo>
                    <a:pt x="204734" y="456560"/>
                    <a:pt x="206472" y="421630"/>
                    <a:pt x="194950" y="395753"/>
                  </a:cubicBezTo>
                  <a:cubicBezTo>
                    <a:pt x="179954" y="361645"/>
                    <a:pt x="142189" y="344272"/>
                    <a:pt x="117409" y="316565"/>
                  </a:cubicBezTo>
                  <a:cubicBezTo>
                    <a:pt x="85862" y="281361"/>
                    <a:pt x="77816" y="232258"/>
                    <a:pt x="44257" y="201443"/>
                  </a:cubicBezTo>
                  <a:lnTo>
                    <a:pt x="41422" y="194310"/>
                  </a:lnTo>
                  <a:lnTo>
                    <a:pt x="73609" y="0"/>
                  </a:lnTo>
                  <a:close/>
                </a:path>
              </a:pathLst>
            </a:custGeom>
            <a:solidFill>
              <a:srgbClr val="000000">
                <a:alpha val="10000"/>
              </a:srgbClr>
            </a:solidFill>
            <a:ln w="9138" cap="flat">
              <a:noFill/>
              <a:prstDash val="solid"/>
              <a:miter/>
            </a:ln>
          </p:spPr>
          <p:txBody>
            <a:bodyPr rtlCol="0" anchor="ctr"/>
            <a:lstStyle/>
            <a:p>
              <a:endParaRPr lang="en-ID"/>
            </a:p>
          </p:txBody>
        </p:sp>
      </p:grpSp>
      <p:sp>
        <p:nvSpPr>
          <p:cNvPr id="248" name="Segitiga Sama Kaki 247">
            <a:extLst>
              <a:ext uri="{FF2B5EF4-FFF2-40B4-BE49-F238E27FC236}">
                <a16:creationId xmlns:a16="http://schemas.microsoft.com/office/drawing/2014/main" id="{AE29CEAF-3AEE-4EB6-8DF8-C002E880AB16}"/>
              </a:ext>
            </a:extLst>
          </p:cNvPr>
          <p:cNvSpPr/>
          <p:nvPr/>
        </p:nvSpPr>
        <p:spPr>
          <a:xfrm rot="2477809">
            <a:off x="3788883" y="2063598"/>
            <a:ext cx="159171" cy="137217"/>
          </a:xfrm>
          <a:prstGeom prst="triangle">
            <a:avLst/>
          </a:prstGeom>
          <a:noFill/>
          <a:ln w="38100" cap="flat">
            <a:solidFill>
              <a:srgbClr val="FFB506"/>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249" name="Oval 248">
            <a:extLst>
              <a:ext uri="{FF2B5EF4-FFF2-40B4-BE49-F238E27FC236}">
                <a16:creationId xmlns:a16="http://schemas.microsoft.com/office/drawing/2014/main" id="{36910B19-B5B5-485E-BA9C-0E642C1445C0}"/>
              </a:ext>
            </a:extLst>
          </p:cNvPr>
          <p:cNvSpPr/>
          <p:nvPr/>
        </p:nvSpPr>
        <p:spPr>
          <a:xfrm>
            <a:off x="1096415" y="4969678"/>
            <a:ext cx="213492" cy="213492"/>
          </a:xfrm>
          <a:prstGeom prst="ellipse">
            <a:avLst/>
          </a:prstGeom>
          <a:noFill/>
          <a:ln w="38100" cap="flat">
            <a:solidFill>
              <a:srgbClr val="9933FF"/>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grpSp>
        <p:nvGrpSpPr>
          <p:cNvPr id="240" name="Grup 186">
            <a:extLst>
              <a:ext uri="{FF2B5EF4-FFF2-40B4-BE49-F238E27FC236}">
                <a16:creationId xmlns:a16="http://schemas.microsoft.com/office/drawing/2014/main" id="{B97E1F34-F62B-264B-873B-88E84084063D}"/>
              </a:ext>
            </a:extLst>
          </p:cNvPr>
          <p:cNvGrpSpPr/>
          <p:nvPr/>
        </p:nvGrpSpPr>
        <p:grpSpPr>
          <a:xfrm>
            <a:off x="715569" y="526399"/>
            <a:ext cx="1495196" cy="338554"/>
            <a:chOff x="648831" y="358817"/>
            <a:chExt cx="1495196" cy="338554"/>
          </a:xfrm>
        </p:grpSpPr>
        <p:sp>
          <p:nvSpPr>
            <p:cNvPr id="241" name="Kotak Teks 3">
              <a:extLst>
                <a:ext uri="{FF2B5EF4-FFF2-40B4-BE49-F238E27FC236}">
                  <a16:creationId xmlns:a16="http://schemas.microsoft.com/office/drawing/2014/main" id="{1FDD33D2-B4A8-8A4C-BB25-3CC5E75AAB94}"/>
                </a:ext>
              </a:extLst>
            </p:cNvPr>
            <p:cNvSpPr txBox="1"/>
            <p:nvPr/>
          </p:nvSpPr>
          <p:spPr>
            <a:xfrm>
              <a:off x="968623" y="358817"/>
              <a:ext cx="1175404" cy="338554"/>
            </a:xfrm>
            <a:prstGeom prst="rect">
              <a:avLst/>
            </a:prstGeom>
            <a:noFill/>
          </p:spPr>
          <p:txBody>
            <a:bodyPr wrap="square" rtlCol="0">
              <a:spAutoFit/>
            </a:bodyPr>
            <a:lstStyle/>
            <a:p>
              <a:r>
                <a:rPr lang="en-US" sz="1600">
                  <a:solidFill>
                    <a:srgbClr val="1D215E"/>
                  </a:solidFill>
                  <a:latin typeface="Poppins SemiBold" panose="00000700000000000000" pitchFamily="50" charset="0"/>
                  <a:ea typeface="Roboto" panose="02000000000000000000" pitchFamily="2" charset="0"/>
                  <a:cs typeface="Poppins SemiBold" panose="00000700000000000000" pitchFamily="50" charset="0"/>
                </a:rPr>
                <a:t>Crypton.</a:t>
              </a:r>
              <a:endParaRPr lang="en-ID" sz="1600" dirty="0">
                <a:solidFill>
                  <a:schemeClr val="bg1"/>
                </a:solidFill>
                <a:latin typeface="Poppins SemiBold" panose="00000700000000000000" pitchFamily="50" charset="0"/>
                <a:ea typeface="Roboto" panose="02000000000000000000" pitchFamily="2" charset="0"/>
                <a:cs typeface="Poppins SemiBold" panose="00000700000000000000" pitchFamily="50" charset="0"/>
              </a:endParaRPr>
            </a:p>
          </p:txBody>
        </p:sp>
        <p:sp>
          <p:nvSpPr>
            <p:cNvPr id="242" name="Grafik 34">
              <a:extLst>
                <a:ext uri="{FF2B5EF4-FFF2-40B4-BE49-F238E27FC236}">
                  <a16:creationId xmlns:a16="http://schemas.microsoft.com/office/drawing/2014/main" id="{39594C78-1C75-E443-B2CF-A1BD980E9CEC}"/>
                </a:ext>
              </a:extLst>
            </p:cNvPr>
            <p:cNvSpPr/>
            <p:nvPr/>
          </p:nvSpPr>
          <p:spPr>
            <a:xfrm>
              <a:off x="648831" y="398892"/>
              <a:ext cx="251615" cy="258404"/>
            </a:xfrm>
            <a:custGeom>
              <a:avLst/>
              <a:gdLst>
                <a:gd name="connsiteX0" fmla="*/ 768056 w 1057322"/>
                <a:gd name="connsiteY0" fmla="*/ 966302 h 1085850"/>
                <a:gd name="connsiteX1" fmla="*/ 427652 w 1057322"/>
                <a:gd name="connsiteY1" fmla="*/ 966302 h 1085850"/>
                <a:gd name="connsiteX2" fmla="*/ 316028 w 1057322"/>
                <a:gd name="connsiteY2" fmla="*/ 901856 h 1085850"/>
                <a:gd name="connsiteX3" fmla="*/ 146017 w 1057322"/>
                <a:gd name="connsiteY3" fmla="*/ 607275 h 1085850"/>
                <a:gd name="connsiteX4" fmla="*/ 146017 w 1057322"/>
                <a:gd name="connsiteY4" fmla="*/ 478575 h 1085850"/>
                <a:gd name="connsiteX5" fmla="*/ 316028 w 1057322"/>
                <a:gd name="connsiteY5" fmla="*/ 183994 h 1085850"/>
                <a:gd name="connsiteX6" fmla="*/ 427652 w 1057322"/>
                <a:gd name="connsiteY6" fmla="*/ 119548 h 1085850"/>
                <a:gd name="connsiteX7" fmla="*/ 465814 w 1057322"/>
                <a:gd name="connsiteY7" fmla="*/ 119548 h 1085850"/>
                <a:gd name="connsiteX8" fmla="*/ 560264 w 1057322"/>
                <a:gd name="connsiteY8" fmla="*/ 164355 h 1085850"/>
                <a:gd name="connsiteX9" fmla="*/ 427652 w 1057322"/>
                <a:gd name="connsiteY9" fmla="*/ 164355 h 1085850"/>
                <a:gd name="connsiteX10" fmla="*/ 354762 w 1057322"/>
                <a:gd name="connsiteY10" fmla="*/ 206302 h 1085850"/>
                <a:gd name="connsiteX11" fmla="*/ 184751 w 1057322"/>
                <a:gd name="connsiteY11" fmla="*/ 500883 h 1085850"/>
                <a:gd name="connsiteX12" fmla="*/ 184751 w 1057322"/>
                <a:gd name="connsiteY12" fmla="*/ 584967 h 1085850"/>
                <a:gd name="connsiteX13" fmla="*/ 354762 w 1057322"/>
                <a:gd name="connsiteY13" fmla="*/ 879548 h 1085850"/>
                <a:gd name="connsiteX14" fmla="*/ 427652 w 1057322"/>
                <a:gd name="connsiteY14" fmla="*/ 921495 h 1085850"/>
                <a:gd name="connsiteX15" fmla="*/ 768056 w 1057322"/>
                <a:gd name="connsiteY15" fmla="*/ 921495 h 1085850"/>
                <a:gd name="connsiteX16" fmla="*/ 840945 w 1057322"/>
                <a:gd name="connsiteY16" fmla="*/ 879548 h 1085850"/>
                <a:gd name="connsiteX17" fmla="*/ 877580 w 1057322"/>
                <a:gd name="connsiteY17" fmla="*/ 815865 h 1085850"/>
                <a:gd name="connsiteX18" fmla="*/ 876435 w 1057322"/>
                <a:gd name="connsiteY18" fmla="*/ 804807 h 1085850"/>
                <a:gd name="connsiteX19" fmla="*/ 833694 w 1057322"/>
                <a:gd name="connsiteY19" fmla="*/ 759237 h 1085850"/>
                <a:gd name="connsiteX20" fmla="*/ 825680 w 1057322"/>
                <a:gd name="connsiteY20" fmla="*/ 756377 h 1085850"/>
                <a:gd name="connsiteX21" fmla="*/ 818811 w 1057322"/>
                <a:gd name="connsiteY21" fmla="*/ 760953 h 1085850"/>
                <a:gd name="connsiteX22" fmla="*/ 789235 w 1057322"/>
                <a:gd name="connsiteY22" fmla="*/ 811861 h 1085850"/>
                <a:gd name="connsiteX23" fmla="*/ 735236 w 1057322"/>
                <a:gd name="connsiteY23" fmla="*/ 843131 h 1085850"/>
                <a:gd name="connsiteX24" fmla="*/ 460471 w 1057322"/>
                <a:gd name="connsiteY24" fmla="*/ 843131 h 1085850"/>
                <a:gd name="connsiteX25" fmla="*/ 406472 w 1057322"/>
                <a:gd name="connsiteY25" fmla="*/ 811861 h 1085850"/>
                <a:gd name="connsiteX26" fmla="*/ 269089 w 1057322"/>
                <a:gd name="connsiteY26" fmla="*/ 574099 h 1085850"/>
                <a:gd name="connsiteX27" fmla="*/ 269089 w 1057322"/>
                <a:gd name="connsiteY27" fmla="*/ 511751 h 1085850"/>
                <a:gd name="connsiteX28" fmla="*/ 406472 w 1057322"/>
                <a:gd name="connsiteY28" fmla="*/ 273989 h 1085850"/>
                <a:gd name="connsiteX29" fmla="*/ 460471 w 1057322"/>
                <a:gd name="connsiteY29" fmla="*/ 242719 h 1085850"/>
                <a:gd name="connsiteX30" fmla="*/ 735236 w 1057322"/>
                <a:gd name="connsiteY30" fmla="*/ 242719 h 1085850"/>
                <a:gd name="connsiteX31" fmla="*/ 789235 w 1057322"/>
                <a:gd name="connsiteY31" fmla="*/ 273989 h 1085850"/>
                <a:gd name="connsiteX32" fmla="*/ 832740 w 1057322"/>
                <a:gd name="connsiteY32" fmla="*/ 349112 h 1085850"/>
                <a:gd name="connsiteX33" fmla="*/ 838274 w 1057322"/>
                <a:gd name="connsiteY33" fmla="*/ 353497 h 1085850"/>
                <a:gd name="connsiteX34" fmla="*/ 868231 w 1057322"/>
                <a:gd name="connsiteY34" fmla="*/ 395063 h 1085850"/>
                <a:gd name="connsiteX35" fmla="*/ 816521 w 1057322"/>
                <a:gd name="connsiteY35" fmla="*/ 438916 h 1085850"/>
                <a:gd name="connsiteX36" fmla="*/ 781222 w 1057322"/>
                <a:gd name="connsiteY36" fmla="*/ 407075 h 1085850"/>
                <a:gd name="connsiteX37" fmla="*/ 787327 w 1057322"/>
                <a:gd name="connsiteY37" fmla="*/ 370085 h 1085850"/>
                <a:gd name="connsiteX38" fmla="*/ 787327 w 1057322"/>
                <a:gd name="connsiteY38" fmla="*/ 359980 h 1085850"/>
                <a:gd name="connsiteX39" fmla="*/ 750501 w 1057322"/>
                <a:gd name="connsiteY39" fmla="*/ 296297 h 1085850"/>
                <a:gd name="connsiteX40" fmla="*/ 735236 w 1057322"/>
                <a:gd name="connsiteY40" fmla="*/ 287526 h 1085850"/>
                <a:gd name="connsiteX41" fmla="*/ 460471 w 1057322"/>
                <a:gd name="connsiteY41" fmla="*/ 287526 h 1085850"/>
                <a:gd name="connsiteX42" fmla="*/ 445206 w 1057322"/>
                <a:gd name="connsiteY42" fmla="*/ 296297 h 1085850"/>
                <a:gd name="connsiteX43" fmla="*/ 307823 w 1057322"/>
                <a:gd name="connsiteY43" fmla="*/ 534059 h 1085850"/>
                <a:gd name="connsiteX44" fmla="*/ 307823 w 1057322"/>
                <a:gd name="connsiteY44" fmla="*/ 551791 h 1085850"/>
                <a:gd name="connsiteX45" fmla="*/ 445206 w 1057322"/>
                <a:gd name="connsiteY45" fmla="*/ 789553 h 1085850"/>
                <a:gd name="connsiteX46" fmla="*/ 460471 w 1057322"/>
                <a:gd name="connsiteY46" fmla="*/ 798324 h 1085850"/>
                <a:gd name="connsiteX47" fmla="*/ 735236 w 1057322"/>
                <a:gd name="connsiteY47" fmla="*/ 798324 h 1085850"/>
                <a:gd name="connsiteX48" fmla="*/ 750501 w 1057322"/>
                <a:gd name="connsiteY48" fmla="*/ 789553 h 1085850"/>
                <a:gd name="connsiteX49" fmla="*/ 808698 w 1057322"/>
                <a:gd name="connsiteY49" fmla="*/ 688881 h 1085850"/>
                <a:gd name="connsiteX50" fmla="*/ 931579 w 1057322"/>
                <a:gd name="connsiteY50" fmla="*/ 811861 h 1085850"/>
                <a:gd name="connsiteX51" fmla="*/ 879679 w 1057322"/>
                <a:gd name="connsiteY51" fmla="*/ 901856 h 1085850"/>
                <a:gd name="connsiteX52" fmla="*/ 768056 w 1057322"/>
                <a:gd name="connsiteY52" fmla="*/ 966302 h 1085850"/>
                <a:gd name="connsiteX53" fmla="*/ 95643 w 1057322"/>
                <a:gd name="connsiteY53" fmla="*/ 415655 h 1085850"/>
                <a:gd name="connsiteX54" fmla="*/ 95643 w 1057322"/>
                <a:gd name="connsiteY54" fmla="*/ 415655 h 1085850"/>
                <a:gd name="connsiteX55" fmla="*/ 267753 w 1057322"/>
                <a:gd name="connsiteY55" fmla="*/ 117832 h 1085850"/>
                <a:gd name="connsiteX56" fmla="*/ 394451 w 1057322"/>
                <a:gd name="connsiteY56" fmla="*/ 44616 h 1085850"/>
                <a:gd name="connsiteX57" fmla="*/ 801256 w 1057322"/>
                <a:gd name="connsiteY57" fmla="*/ 44616 h 1085850"/>
                <a:gd name="connsiteX58" fmla="*/ 927954 w 1057322"/>
                <a:gd name="connsiteY58" fmla="*/ 117832 h 1085850"/>
                <a:gd name="connsiteX59" fmla="*/ 962109 w 1057322"/>
                <a:gd name="connsiteY59" fmla="*/ 176939 h 1085850"/>
                <a:gd name="connsiteX60" fmla="*/ 959819 w 1057322"/>
                <a:gd name="connsiteY60" fmla="*/ 188761 h 1085850"/>
                <a:gd name="connsiteX61" fmla="*/ 915361 w 1057322"/>
                <a:gd name="connsiteY61" fmla="*/ 224415 h 1085850"/>
                <a:gd name="connsiteX62" fmla="*/ 907919 w 1057322"/>
                <a:gd name="connsiteY62" fmla="*/ 226322 h 1085850"/>
                <a:gd name="connsiteX63" fmla="*/ 901622 w 1057322"/>
                <a:gd name="connsiteY63" fmla="*/ 221937 h 1085850"/>
                <a:gd name="connsiteX64" fmla="*/ 879679 w 1057322"/>
                <a:gd name="connsiteY64" fmla="*/ 183994 h 1085850"/>
                <a:gd name="connsiteX65" fmla="*/ 768056 w 1057322"/>
                <a:gd name="connsiteY65" fmla="*/ 119548 h 1085850"/>
                <a:gd name="connsiteX66" fmla="*/ 589267 w 1057322"/>
                <a:gd name="connsiteY66" fmla="*/ 119548 h 1085850"/>
                <a:gd name="connsiteX67" fmla="*/ 683718 w 1057322"/>
                <a:gd name="connsiteY67" fmla="*/ 164355 h 1085850"/>
                <a:gd name="connsiteX68" fmla="*/ 768056 w 1057322"/>
                <a:gd name="connsiteY68" fmla="*/ 164355 h 1085850"/>
                <a:gd name="connsiteX69" fmla="*/ 840945 w 1057322"/>
                <a:gd name="connsiteY69" fmla="*/ 206302 h 1085850"/>
                <a:gd name="connsiteX70" fmla="*/ 898951 w 1057322"/>
                <a:gd name="connsiteY70" fmla="*/ 306784 h 1085850"/>
                <a:gd name="connsiteX71" fmla="*/ 936350 w 1057322"/>
                <a:gd name="connsiteY71" fmla="*/ 269222 h 1085850"/>
                <a:gd name="connsiteX72" fmla="*/ 939975 w 1057322"/>
                <a:gd name="connsiteY72" fmla="*/ 266934 h 1085850"/>
                <a:gd name="connsiteX73" fmla="*/ 977374 w 1057322"/>
                <a:gd name="connsiteY73" fmla="*/ 228229 h 1085850"/>
                <a:gd name="connsiteX74" fmla="*/ 1019352 w 1057322"/>
                <a:gd name="connsiteY74" fmla="*/ 186473 h 1085850"/>
                <a:gd name="connsiteX75" fmla="*/ 966688 w 1057322"/>
                <a:gd name="connsiteY75" fmla="*/ 95524 h 1085850"/>
                <a:gd name="connsiteX76" fmla="*/ 801256 w 1057322"/>
                <a:gd name="connsiteY76" fmla="*/ 0 h 1085850"/>
                <a:gd name="connsiteX77" fmla="*/ 394451 w 1057322"/>
                <a:gd name="connsiteY77" fmla="*/ 0 h 1085850"/>
                <a:gd name="connsiteX78" fmla="*/ 229019 w 1057322"/>
                <a:gd name="connsiteY78" fmla="*/ 95524 h 1085850"/>
                <a:gd name="connsiteX79" fmla="*/ 89347 w 1057322"/>
                <a:gd name="connsiteY79" fmla="*/ 337290 h 1085850"/>
                <a:gd name="connsiteX80" fmla="*/ 95643 w 1057322"/>
                <a:gd name="connsiteY80" fmla="*/ 415655 h 1085850"/>
                <a:gd name="connsiteX81" fmla="*/ 487375 w 1057322"/>
                <a:gd name="connsiteY81" fmla="*/ 1041043 h 1085850"/>
                <a:gd name="connsiteX82" fmla="*/ 487375 w 1057322"/>
                <a:gd name="connsiteY82" fmla="*/ 1041043 h 1085850"/>
                <a:gd name="connsiteX83" fmla="*/ 394451 w 1057322"/>
                <a:gd name="connsiteY83" fmla="*/ 1041043 h 1085850"/>
                <a:gd name="connsiteX84" fmla="*/ 267753 w 1057322"/>
                <a:gd name="connsiteY84" fmla="*/ 968018 h 1085850"/>
                <a:gd name="connsiteX85" fmla="*/ 64350 w 1057322"/>
                <a:gd name="connsiteY85" fmla="*/ 616046 h 1085850"/>
                <a:gd name="connsiteX86" fmla="*/ 56336 w 1057322"/>
                <a:gd name="connsiteY86" fmla="*/ 485820 h 1085850"/>
                <a:gd name="connsiteX87" fmla="*/ 56527 w 1057322"/>
                <a:gd name="connsiteY87" fmla="*/ 485820 h 1085850"/>
                <a:gd name="connsiteX88" fmla="*/ 50040 w 1057322"/>
                <a:gd name="connsiteY88" fmla="*/ 440060 h 1085850"/>
                <a:gd name="connsiteX89" fmla="*/ 38210 w 1057322"/>
                <a:gd name="connsiteY89" fmla="*/ 425760 h 1085850"/>
                <a:gd name="connsiteX90" fmla="*/ 25616 w 1057322"/>
                <a:gd name="connsiteY90" fmla="*/ 447496 h 1085850"/>
                <a:gd name="connsiteX91" fmla="*/ 25616 w 1057322"/>
                <a:gd name="connsiteY91" fmla="*/ 638354 h 1085850"/>
                <a:gd name="connsiteX92" fmla="*/ 229019 w 1057322"/>
                <a:gd name="connsiteY92" fmla="*/ 990326 h 1085850"/>
                <a:gd name="connsiteX93" fmla="*/ 394451 w 1057322"/>
                <a:gd name="connsiteY93" fmla="*/ 1085850 h 1085850"/>
                <a:gd name="connsiteX94" fmla="*/ 486421 w 1057322"/>
                <a:gd name="connsiteY94" fmla="*/ 1042378 h 1085850"/>
                <a:gd name="connsiteX95" fmla="*/ 487375 w 1057322"/>
                <a:gd name="connsiteY95" fmla="*/ 1041043 h 1085850"/>
                <a:gd name="connsiteX96" fmla="*/ 1005804 w 1057322"/>
                <a:gd name="connsiteY96" fmla="*/ 831500 h 1085850"/>
                <a:gd name="connsiteX97" fmla="*/ 1005804 w 1057322"/>
                <a:gd name="connsiteY97" fmla="*/ 831500 h 1085850"/>
                <a:gd name="connsiteX98" fmla="*/ 969360 w 1057322"/>
                <a:gd name="connsiteY98" fmla="*/ 867917 h 1085850"/>
                <a:gd name="connsiteX99" fmla="*/ 970695 w 1057322"/>
                <a:gd name="connsiteY99" fmla="*/ 887747 h 1085850"/>
                <a:gd name="connsiteX100" fmla="*/ 969932 w 1057322"/>
                <a:gd name="connsiteY100" fmla="*/ 895373 h 1085850"/>
                <a:gd name="connsiteX101" fmla="*/ 927954 w 1057322"/>
                <a:gd name="connsiteY101" fmla="*/ 968018 h 1085850"/>
                <a:gd name="connsiteX102" fmla="*/ 801256 w 1057322"/>
                <a:gd name="connsiteY102" fmla="*/ 1041043 h 1085850"/>
                <a:gd name="connsiteX103" fmla="*/ 609302 w 1057322"/>
                <a:gd name="connsiteY103" fmla="*/ 1041043 h 1085850"/>
                <a:gd name="connsiteX104" fmla="*/ 517523 w 1057322"/>
                <a:gd name="connsiteY104" fmla="*/ 1084706 h 1085850"/>
                <a:gd name="connsiteX105" fmla="*/ 516569 w 1057322"/>
                <a:gd name="connsiteY105" fmla="*/ 1085850 h 1085850"/>
                <a:gd name="connsiteX106" fmla="*/ 801256 w 1057322"/>
                <a:gd name="connsiteY106" fmla="*/ 1085850 h 1085850"/>
                <a:gd name="connsiteX107" fmla="*/ 966688 w 1057322"/>
                <a:gd name="connsiteY107" fmla="*/ 990326 h 1085850"/>
                <a:gd name="connsiteX108" fmla="*/ 1004850 w 1057322"/>
                <a:gd name="connsiteY108" fmla="*/ 924355 h 1085850"/>
                <a:gd name="connsiteX109" fmla="*/ 1013246 w 1057322"/>
                <a:gd name="connsiteY109" fmla="*/ 919588 h 1085850"/>
                <a:gd name="connsiteX110" fmla="*/ 1057323 w 1057322"/>
                <a:gd name="connsiteY110" fmla="*/ 875353 h 1085850"/>
                <a:gd name="connsiteX111" fmla="*/ 1005804 w 1057322"/>
                <a:gd name="connsiteY111" fmla="*/ 831500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1057322" h="1085850">
                  <a:moveTo>
                    <a:pt x="768056" y="966302"/>
                  </a:moveTo>
                  <a:lnTo>
                    <a:pt x="427652" y="966302"/>
                  </a:lnTo>
                  <a:cubicBezTo>
                    <a:pt x="381857" y="966302"/>
                    <a:pt x="338925" y="941515"/>
                    <a:pt x="316028" y="901856"/>
                  </a:cubicBezTo>
                  <a:lnTo>
                    <a:pt x="146017" y="607275"/>
                  </a:lnTo>
                  <a:cubicBezTo>
                    <a:pt x="122929" y="567616"/>
                    <a:pt x="122929" y="518234"/>
                    <a:pt x="146017" y="478575"/>
                  </a:cubicBezTo>
                  <a:lnTo>
                    <a:pt x="316028" y="183994"/>
                  </a:lnTo>
                  <a:cubicBezTo>
                    <a:pt x="338925" y="144335"/>
                    <a:pt x="381857" y="119548"/>
                    <a:pt x="427652" y="119548"/>
                  </a:cubicBezTo>
                  <a:lnTo>
                    <a:pt x="465814" y="119548"/>
                  </a:lnTo>
                  <a:cubicBezTo>
                    <a:pt x="502449" y="119548"/>
                    <a:pt x="536985" y="135946"/>
                    <a:pt x="560264" y="164355"/>
                  </a:cubicBezTo>
                  <a:lnTo>
                    <a:pt x="427652" y="164355"/>
                  </a:lnTo>
                  <a:cubicBezTo>
                    <a:pt x="397695" y="164355"/>
                    <a:pt x="369836" y="180371"/>
                    <a:pt x="354762" y="206302"/>
                  </a:cubicBezTo>
                  <a:lnTo>
                    <a:pt x="184751" y="500883"/>
                  </a:lnTo>
                  <a:cubicBezTo>
                    <a:pt x="169677" y="526814"/>
                    <a:pt x="169677" y="559036"/>
                    <a:pt x="184751" y="584967"/>
                  </a:cubicBezTo>
                  <a:lnTo>
                    <a:pt x="354762" y="879548"/>
                  </a:lnTo>
                  <a:cubicBezTo>
                    <a:pt x="369836" y="905479"/>
                    <a:pt x="397695" y="921495"/>
                    <a:pt x="427652" y="921495"/>
                  </a:cubicBezTo>
                  <a:lnTo>
                    <a:pt x="768056" y="921495"/>
                  </a:lnTo>
                  <a:cubicBezTo>
                    <a:pt x="798013" y="921495"/>
                    <a:pt x="825871" y="905479"/>
                    <a:pt x="840945" y="879548"/>
                  </a:cubicBezTo>
                  <a:lnTo>
                    <a:pt x="877580" y="815865"/>
                  </a:lnTo>
                  <a:cubicBezTo>
                    <a:pt x="879679" y="812433"/>
                    <a:pt x="879107" y="807857"/>
                    <a:pt x="876435" y="804807"/>
                  </a:cubicBezTo>
                  <a:lnTo>
                    <a:pt x="833694" y="759237"/>
                  </a:lnTo>
                  <a:cubicBezTo>
                    <a:pt x="831595" y="757140"/>
                    <a:pt x="828733" y="755996"/>
                    <a:pt x="825680" y="756377"/>
                  </a:cubicBezTo>
                  <a:cubicBezTo>
                    <a:pt x="822818" y="756758"/>
                    <a:pt x="820147" y="758474"/>
                    <a:pt x="818811" y="760953"/>
                  </a:cubicBezTo>
                  <a:lnTo>
                    <a:pt x="789235" y="811861"/>
                  </a:lnTo>
                  <a:cubicBezTo>
                    <a:pt x="778169" y="831119"/>
                    <a:pt x="757561" y="843131"/>
                    <a:pt x="735236" y="843131"/>
                  </a:cubicBezTo>
                  <a:lnTo>
                    <a:pt x="460471" y="843131"/>
                  </a:lnTo>
                  <a:cubicBezTo>
                    <a:pt x="438146" y="843131"/>
                    <a:pt x="417539" y="831119"/>
                    <a:pt x="406472" y="811861"/>
                  </a:cubicBezTo>
                  <a:lnTo>
                    <a:pt x="269089" y="574099"/>
                  </a:lnTo>
                  <a:cubicBezTo>
                    <a:pt x="257831" y="554842"/>
                    <a:pt x="257831" y="531008"/>
                    <a:pt x="269089" y="511751"/>
                  </a:cubicBezTo>
                  <a:lnTo>
                    <a:pt x="406472" y="273989"/>
                  </a:lnTo>
                  <a:cubicBezTo>
                    <a:pt x="417539" y="254541"/>
                    <a:pt x="438146" y="242719"/>
                    <a:pt x="460471" y="242719"/>
                  </a:cubicBezTo>
                  <a:lnTo>
                    <a:pt x="735236" y="242719"/>
                  </a:lnTo>
                  <a:cubicBezTo>
                    <a:pt x="757561" y="242719"/>
                    <a:pt x="778169" y="254541"/>
                    <a:pt x="789235" y="273989"/>
                  </a:cubicBezTo>
                  <a:lnTo>
                    <a:pt x="832740" y="349112"/>
                  </a:lnTo>
                  <a:cubicBezTo>
                    <a:pt x="833885" y="351209"/>
                    <a:pt x="835984" y="352544"/>
                    <a:pt x="838274" y="353497"/>
                  </a:cubicBezTo>
                  <a:cubicBezTo>
                    <a:pt x="856210" y="359598"/>
                    <a:pt x="868231" y="376377"/>
                    <a:pt x="868231" y="395063"/>
                  </a:cubicBezTo>
                  <a:cubicBezTo>
                    <a:pt x="868231" y="421947"/>
                    <a:pt x="844189" y="443301"/>
                    <a:pt x="816521" y="438916"/>
                  </a:cubicBezTo>
                  <a:cubicBezTo>
                    <a:pt x="799730" y="436247"/>
                    <a:pt x="785610" y="423472"/>
                    <a:pt x="781222" y="407075"/>
                  </a:cubicBezTo>
                  <a:cubicBezTo>
                    <a:pt x="777596" y="394109"/>
                    <a:pt x="779886" y="380763"/>
                    <a:pt x="787327" y="370085"/>
                  </a:cubicBezTo>
                  <a:cubicBezTo>
                    <a:pt x="789426" y="367225"/>
                    <a:pt x="789235" y="363030"/>
                    <a:pt x="787327" y="359980"/>
                  </a:cubicBezTo>
                  <a:lnTo>
                    <a:pt x="750501" y="296297"/>
                  </a:lnTo>
                  <a:cubicBezTo>
                    <a:pt x="747448" y="290768"/>
                    <a:pt x="741533" y="287526"/>
                    <a:pt x="735236" y="287526"/>
                  </a:cubicBezTo>
                  <a:lnTo>
                    <a:pt x="460471" y="287526"/>
                  </a:lnTo>
                  <a:cubicBezTo>
                    <a:pt x="454174" y="287526"/>
                    <a:pt x="448259" y="290768"/>
                    <a:pt x="445206" y="296297"/>
                  </a:cubicBezTo>
                  <a:lnTo>
                    <a:pt x="307823" y="534059"/>
                  </a:lnTo>
                  <a:cubicBezTo>
                    <a:pt x="304580" y="539588"/>
                    <a:pt x="304580" y="546262"/>
                    <a:pt x="307823" y="551791"/>
                  </a:cubicBezTo>
                  <a:lnTo>
                    <a:pt x="445206" y="789553"/>
                  </a:lnTo>
                  <a:cubicBezTo>
                    <a:pt x="448259" y="794892"/>
                    <a:pt x="454174" y="798324"/>
                    <a:pt x="460471" y="798324"/>
                  </a:cubicBezTo>
                  <a:lnTo>
                    <a:pt x="735236" y="798324"/>
                  </a:lnTo>
                  <a:cubicBezTo>
                    <a:pt x="741533" y="798324"/>
                    <a:pt x="747448" y="795082"/>
                    <a:pt x="750501" y="789553"/>
                  </a:cubicBezTo>
                  <a:lnTo>
                    <a:pt x="808698" y="688881"/>
                  </a:lnTo>
                  <a:lnTo>
                    <a:pt x="931579" y="811861"/>
                  </a:lnTo>
                  <a:lnTo>
                    <a:pt x="879679" y="901856"/>
                  </a:lnTo>
                  <a:cubicBezTo>
                    <a:pt x="856591" y="941706"/>
                    <a:pt x="814041" y="966302"/>
                    <a:pt x="768056" y="966302"/>
                  </a:cubicBezTo>
                  <a:close/>
                  <a:moveTo>
                    <a:pt x="95643" y="415655"/>
                  </a:moveTo>
                  <a:lnTo>
                    <a:pt x="95643" y="415655"/>
                  </a:lnTo>
                  <a:lnTo>
                    <a:pt x="267753" y="117832"/>
                  </a:lnTo>
                  <a:cubicBezTo>
                    <a:pt x="293894" y="72644"/>
                    <a:pt x="342360" y="44616"/>
                    <a:pt x="394451" y="44616"/>
                  </a:cubicBezTo>
                  <a:lnTo>
                    <a:pt x="801256" y="44616"/>
                  </a:lnTo>
                  <a:cubicBezTo>
                    <a:pt x="853538" y="44616"/>
                    <a:pt x="901813" y="72644"/>
                    <a:pt x="927954" y="117832"/>
                  </a:cubicBezTo>
                  <a:lnTo>
                    <a:pt x="962109" y="176939"/>
                  </a:lnTo>
                  <a:cubicBezTo>
                    <a:pt x="964399" y="180943"/>
                    <a:pt x="963444" y="185901"/>
                    <a:pt x="959819" y="188761"/>
                  </a:cubicBezTo>
                  <a:lnTo>
                    <a:pt x="915361" y="224415"/>
                  </a:lnTo>
                  <a:cubicBezTo>
                    <a:pt x="913262" y="226131"/>
                    <a:pt x="910590" y="226894"/>
                    <a:pt x="907919" y="226322"/>
                  </a:cubicBezTo>
                  <a:cubicBezTo>
                    <a:pt x="905248" y="225941"/>
                    <a:pt x="902958" y="224225"/>
                    <a:pt x="901622" y="221937"/>
                  </a:cubicBezTo>
                  <a:lnTo>
                    <a:pt x="879679" y="183994"/>
                  </a:lnTo>
                  <a:cubicBezTo>
                    <a:pt x="856591" y="144144"/>
                    <a:pt x="814041" y="119548"/>
                    <a:pt x="768056" y="119548"/>
                  </a:cubicBezTo>
                  <a:lnTo>
                    <a:pt x="589267" y="119548"/>
                  </a:lnTo>
                  <a:cubicBezTo>
                    <a:pt x="612546" y="147958"/>
                    <a:pt x="647273" y="164355"/>
                    <a:pt x="683718" y="164355"/>
                  </a:cubicBezTo>
                  <a:lnTo>
                    <a:pt x="768056" y="164355"/>
                  </a:lnTo>
                  <a:cubicBezTo>
                    <a:pt x="798013" y="164355"/>
                    <a:pt x="825871" y="180371"/>
                    <a:pt x="840945" y="206302"/>
                  </a:cubicBezTo>
                  <a:lnTo>
                    <a:pt x="898951" y="306784"/>
                  </a:lnTo>
                  <a:lnTo>
                    <a:pt x="936350" y="269222"/>
                  </a:lnTo>
                  <a:cubicBezTo>
                    <a:pt x="936731" y="269032"/>
                    <a:pt x="939593" y="267125"/>
                    <a:pt x="939975" y="266934"/>
                  </a:cubicBezTo>
                  <a:cubicBezTo>
                    <a:pt x="944173" y="265027"/>
                    <a:pt x="962872" y="245198"/>
                    <a:pt x="977374" y="228229"/>
                  </a:cubicBezTo>
                  <a:lnTo>
                    <a:pt x="1019352" y="186473"/>
                  </a:lnTo>
                  <a:lnTo>
                    <a:pt x="966688" y="95524"/>
                  </a:lnTo>
                  <a:cubicBezTo>
                    <a:pt x="932533" y="36417"/>
                    <a:pt x="869566" y="0"/>
                    <a:pt x="801256" y="0"/>
                  </a:cubicBezTo>
                  <a:lnTo>
                    <a:pt x="394451" y="0"/>
                  </a:lnTo>
                  <a:cubicBezTo>
                    <a:pt x="326523" y="0"/>
                    <a:pt x="262983" y="36608"/>
                    <a:pt x="229019" y="95524"/>
                  </a:cubicBezTo>
                  <a:lnTo>
                    <a:pt x="89347" y="337290"/>
                  </a:lnTo>
                  <a:cubicBezTo>
                    <a:pt x="75036" y="362077"/>
                    <a:pt x="77516" y="393347"/>
                    <a:pt x="95643" y="415655"/>
                  </a:cubicBezTo>
                  <a:close/>
                  <a:moveTo>
                    <a:pt x="487375" y="1041043"/>
                  </a:moveTo>
                  <a:lnTo>
                    <a:pt x="487375" y="1041043"/>
                  </a:lnTo>
                  <a:lnTo>
                    <a:pt x="394451" y="1041043"/>
                  </a:lnTo>
                  <a:cubicBezTo>
                    <a:pt x="342169" y="1041043"/>
                    <a:pt x="293894" y="1013206"/>
                    <a:pt x="267753" y="968018"/>
                  </a:cubicBezTo>
                  <a:lnTo>
                    <a:pt x="64350" y="616046"/>
                  </a:lnTo>
                  <a:cubicBezTo>
                    <a:pt x="41453" y="576196"/>
                    <a:pt x="38782" y="527767"/>
                    <a:pt x="56336" y="485820"/>
                  </a:cubicBezTo>
                  <a:lnTo>
                    <a:pt x="56527" y="485820"/>
                  </a:lnTo>
                  <a:cubicBezTo>
                    <a:pt x="63015" y="470376"/>
                    <a:pt x="60534" y="452835"/>
                    <a:pt x="50040" y="440060"/>
                  </a:cubicBezTo>
                  <a:lnTo>
                    <a:pt x="38210" y="425760"/>
                  </a:lnTo>
                  <a:lnTo>
                    <a:pt x="25616" y="447496"/>
                  </a:lnTo>
                  <a:cubicBezTo>
                    <a:pt x="-8539" y="506603"/>
                    <a:pt x="-8539" y="579247"/>
                    <a:pt x="25616" y="638354"/>
                  </a:cubicBezTo>
                  <a:lnTo>
                    <a:pt x="229019" y="990326"/>
                  </a:lnTo>
                  <a:cubicBezTo>
                    <a:pt x="262983" y="1049242"/>
                    <a:pt x="326523" y="1085850"/>
                    <a:pt x="394451" y="1085850"/>
                  </a:cubicBezTo>
                  <a:cubicBezTo>
                    <a:pt x="430132" y="1085850"/>
                    <a:pt x="463905" y="1069834"/>
                    <a:pt x="486421" y="1042378"/>
                  </a:cubicBezTo>
                  <a:lnTo>
                    <a:pt x="487375" y="1041043"/>
                  </a:lnTo>
                  <a:close/>
                  <a:moveTo>
                    <a:pt x="1005804" y="831500"/>
                  </a:moveTo>
                  <a:lnTo>
                    <a:pt x="1005804" y="831500"/>
                  </a:lnTo>
                  <a:cubicBezTo>
                    <a:pt x="987296" y="834551"/>
                    <a:pt x="973176" y="849804"/>
                    <a:pt x="969360" y="867917"/>
                  </a:cubicBezTo>
                  <a:cubicBezTo>
                    <a:pt x="968024" y="874400"/>
                    <a:pt x="968406" y="880120"/>
                    <a:pt x="970695" y="887747"/>
                  </a:cubicBezTo>
                  <a:cubicBezTo>
                    <a:pt x="971458" y="890416"/>
                    <a:pt x="971268" y="893085"/>
                    <a:pt x="969932" y="895373"/>
                  </a:cubicBezTo>
                  <a:lnTo>
                    <a:pt x="927954" y="968018"/>
                  </a:lnTo>
                  <a:cubicBezTo>
                    <a:pt x="901813" y="1013206"/>
                    <a:pt x="853538" y="1041043"/>
                    <a:pt x="801256" y="1041043"/>
                  </a:cubicBezTo>
                  <a:lnTo>
                    <a:pt x="609302" y="1041043"/>
                  </a:lnTo>
                  <a:cubicBezTo>
                    <a:pt x="573812" y="1041043"/>
                    <a:pt x="540038" y="1057059"/>
                    <a:pt x="517523" y="1084706"/>
                  </a:cubicBezTo>
                  <a:lnTo>
                    <a:pt x="516569" y="1085850"/>
                  </a:lnTo>
                  <a:lnTo>
                    <a:pt x="801256" y="1085850"/>
                  </a:lnTo>
                  <a:cubicBezTo>
                    <a:pt x="869566" y="1085850"/>
                    <a:pt x="932533" y="1049433"/>
                    <a:pt x="966688" y="990326"/>
                  </a:cubicBezTo>
                  <a:lnTo>
                    <a:pt x="1004850" y="924355"/>
                  </a:lnTo>
                  <a:cubicBezTo>
                    <a:pt x="1006567" y="921304"/>
                    <a:pt x="1009811" y="919398"/>
                    <a:pt x="1013246" y="919588"/>
                  </a:cubicBezTo>
                  <a:cubicBezTo>
                    <a:pt x="1037669" y="919588"/>
                    <a:pt x="1057323" y="899759"/>
                    <a:pt x="1057323" y="875353"/>
                  </a:cubicBezTo>
                  <a:cubicBezTo>
                    <a:pt x="1057323" y="848469"/>
                    <a:pt x="1033472" y="827115"/>
                    <a:pt x="1005804" y="831500"/>
                  </a:cubicBezTo>
                  <a:close/>
                </a:path>
              </a:pathLst>
            </a:custGeom>
            <a:solidFill>
              <a:srgbClr val="FFB506"/>
            </a:solidFill>
            <a:ln w="191" cap="flat">
              <a:noFill/>
              <a:prstDash val="solid"/>
              <a:miter/>
            </a:ln>
            <a:effectLst/>
          </p:spPr>
          <p:txBody>
            <a:bodyPr rtlCol="0" anchor="ctr"/>
            <a:lstStyle/>
            <a:p>
              <a:endParaRPr lang="en-ID"/>
            </a:p>
          </p:txBody>
        </p:sp>
      </p:grpSp>
      <p:sp>
        <p:nvSpPr>
          <p:cNvPr id="243" name="Kotak Teks 21">
            <a:extLst>
              <a:ext uri="{FF2B5EF4-FFF2-40B4-BE49-F238E27FC236}">
                <a16:creationId xmlns:a16="http://schemas.microsoft.com/office/drawing/2014/main" id="{153DD885-2B3D-4F45-95AD-F9DBA5B189E5}"/>
              </a:ext>
            </a:extLst>
          </p:cNvPr>
          <p:cNvSpPr txBox="1"/>
          <p:nvPr/>
        </p:nvSpPr>
        <p:spPr>
          <a:xfrm>
            <a:off x="1495218" y="2872543"/>
            <a:ext cx="1693173" cy="261610"/>
          </a:xfrm>
          <a:prstGeom prst="rect">
            <a:avLst/>
          </a:prstGeom>
          <a:noFill/>
        </p:spPr>
        <p:txBody>
          <a:bodyPr wrap="square" rtlCol="0">
            <a:spAutoFit/>
          </a:bodyPr>
          <a:lstStyle/>
          <a:p>
            <a:r>
              <a:rPr lang="en-US" sz="1100" spc="200" dirty="0">
                <a:solidFill>
                  <a:schemeClr val="tx1">
                    <a:lumMod val="85000"/>
                    <a:lumOff val="15000"/>
                  </a:schemeClr>
                </a:solidFill>
                <a:latin typeface="Poppins Medium" pitchFamily="2" charset="77"/>
                <a:ea typeface="Source Sans Pro" panose="020B0503030403020204" pitchFamily="34" charset="0"/>
                <a:cs typeface="Poppins Medium" pitchFamily="2" charset="77"/>
              </a:rPr>
              <a:t>THE SYSTEM</a:t>
            </a:r>
            <a:endParaRPr lang="en-ID" sz="1100" spc="200" dirty="0">
              <a:solidFill>
                <a:schemeClr val="tx1">
                  <a:lumMod val="85000"/>
                  <a:lumOff val="15000"/>
                </a:schemeClr>
              </a:solidFill>
              <a:latin typeface="Poppins Medium" pitchFamily="2" charset="77"/>
              <a:ea typeface="Source Sans Pro" panose="020B0503030403020204" pitchFamily="34" charset="0"/>
              <a:cs typeface="Poppins Medium" pitchFamily="2" charset="77"/>
            </a:endParaRPr>
          </a:p>
        </p:txBody>
      </p:sp>
      <p:cxnSp>
        <p:nvCxnSpPr>
          <p:cNvPr id="244" name="Straight Connector 243">
            <a:extLst>
              <a:ext uri="{FF2B5EF4-FFF2-40B4-BE49-F238E27FC236}">
                <a16:creationId xmlns:a16="http://schemas.microsoft.com/office/drawing/2014/main" id="{9DCE4056-EF57-D445-AC40-7CC6A2F16D10}"/>
              </a:ext>
            </a:extLst>
          </p:cNvPr>
          <p:cNvCxnSpPr>
            <a:cxnSpLocks/>
          </p:cNvCxnSpPr>
          <p:nvPr/>
        </p:nvCxnSpPr>
        <p:spPr>
          <a:xfrm>
            <a:off x="1050111" y="3001139"/>
            <a:ext cx="38003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3804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afik 5">
            <a:extLst>
              <a:ext uri="{FF2B5EF4-FFF2-40B4-BE49-F238E27FC236}">
                <a16:creationId xmlns:a16="http://schemas.microsoft.com/office/drawing/2014/main" id="{0F30FE69-CFE0-41D3-A82A-47C0268E93CD}"/>
              </a:ext>
            </a:extLst>
          </p:cNvPr>
          <p:cNvGrpSpPr/>
          <p:nvPr/>
        </p:nvGrpSpPr>
        <p:grpSpPr>
          <a:xfrm>
            <a:off x="6525621" y="894746"/>
            <a:ext cx="2024013" cy="1217403"/>
            <a:chOff x="1590675" y="719137"/>
            <a:chExt cx="9010650" cy="5419725"/>
          </a:xfrm>
        </p:grpSpPr>
        <p:sp>
          <p:nvSpPr>
            <p:cNvPr id="8" name="Bentuk Bebas: Bentuk 7">
              <a:extLst>
                <a:ext uri="{FF2B5EF4-FFF2-40B4-BE49-F238E27FC236}">
                  <a16:creationId xmlns:a16="http://schemas.microsoft.com/office/drawing/2014/main" id="{DBEFD7CC-CF07-47FF-8AFD-5DC77CBF1416}"/>
                </a:ext>
              </a:extLst>
            </p:cNvPr>
            <p:cNvSpPr/>
            <p:nvPr/>
          </p:nvSpPr>
          <p:spPr>
            <a:xfrm>
              <a:off x="1603648" y="1015955"/>
              <a:ext cx="787707" cy="1016031"/>
            </a:xfrm>
            <a:custGeom>
              <a:avLst/>
              <a:gdLst>
                <a:gd name="connsiteX0" fmla="*/ 0 w 787707"/>
                <a:gd name="connsiteY0" fmla="*/ 0 h 1016031"/>
                <a:gd name="connsiteX1" fmla="*/ 787708 w 787707"/>
                <a:gd name="connsiteY1" fmla="*/ 1016032 h 1016031"/>
              </a:gdLst>
              <a:ahLst/>
              <a:cxnLst>
                <a:cxn ang="0">
                  <a:pos x="connsiteX0" y="connsiteY0"/>
                </a:cxn>
                <a:cxn ang="0">
                  <a:pos x="connsiteX1" y="connsiteY1"/>
                </a:cxn>
              </a:cxnLst>
              <a:rect l="l" t="t" r="r" b="b"/>
              <a:pathLst>
                <a:path w="787707" h="1016031">
                  <a:moveTo>
                    <a:pt x="0" y="0"/>
                  </a:moveTo>
                  <a:cubicBezTo>
                    <a:pt x="0" y="561594"/>
                    <a:pt x="352311" y="1016032"/>
                    <a:pt x="787708" y="1016032"/>
                  </a:cubicBezTo>
                </a:path>
              </a:pathLst>
            </a:custGeom>
            <a:solidFill>
              <a:srgbClr val="46455B"/>
            </a:solidFill>
            <a:ln w="9525" cap="flat">
              <a:noFill/>
              <a:prstDash val="solid"/>
              <a:miter/>
            </a:ln>
          </p:spPr>
          <p:txBody>
            <a:bodyPr rtlCol="0" anchor="ctr"/>
            <a:lstStyle/>
            <a:p>
              <a:endParaRPr lang="en-ID"/>
            </a:p>
          </p:txBody>
        </p:sp>
        <p:sp>
          <p:nvSpPr>
            <p:cNvPr id="9" name="Bentuk Bebas: Bentuk 8">
              <a:extLst>
                <a:ext uri="{FF2B5EF4-FFF2-40B4-BE49-F238E27FC236}">
                  <a16:creationId xmlns:a16="http://schemas.microsoft.com/office/drawing/2014/main" id="{CCCF23D6-EF94-4673-913E-586B9C2308E0}"/>
                </a:ext>
              </a:extLst>
            </p:cNvPr>
            <p:cNvSpPr/>
            <p:nvPr/>
          </p:nvSpPr>
          <p:spPr>
            <a:xfrm>
              <a:off x="2391355" y="1004534"/>
              <a:ext cx="879043" cy="1027452"/>
            </a:xfrm>
            <a:custGeom>
              <a:avLst/>
              <a:gdLst>
                <a:gd name="connsiteX0" fmla="*/ 0 w 879043"/>
                <a:gd name="connsiteY0" fmla="*/ 1027452 h 1027452"/>
                <a:gd name="connsiteX1" fmla="*/ 879043 w 879043"/>
                <a:gd name="connsiteY1" fmla="*/ 0 h 1027452"/>
              </a:gdLst>
              <a:ahLst/>
              <a:cxnLst>
                <a:cxn ang="0">
                  <a:pos x="connsiteX0" y="connsiteY0"/>
                </a:cxn>
                <a:cxn ang="0">
                  <a:pos x="connsiteX1" y="connsiteY1"/>
                </a:cxn>
              </a:cxnLst>
              <a:rect l="l" t="t" r="r" b="b"/>
              <a:pathLst>
                <a:path w="879043" h="1027452">
                  <a:moveTo>
                    <a:pt x="0" y="1027452"/>
                  </a:moveTo>
                  <a:cubicBezTo>
                    <a:pt x="0" y="459543"/>
                    <a:pt x="393164" y="0"/>
                    <a:pt x="879043" y="0"/>
                  </a:cubicBezTo>
                </a:path>
              </a:pathLst>
            </a:custGeom>
            <a:solidFill>
              <a:srgbClr val="FFB506"/>
            </a:solidFill>
            <a:ln w="9525" cap="flat">
              <a:noFill/>
              <a:prstDash val="solid"/>
              <a:miter/>
            </a:ln>
          </p:spPr>
          <p:txBody>
            <a:bodyPr rtlCol="0" anchor="ctr"/>
            <a:lstStyle/>
            <a:p>
              <a:endParaRPr lang="en-ID"/>
            </a:p>
          </p:txBody>
        </p:sp>
        <p:sp>
          <p:nvSpPr>
            <p:cNvPr id="10" name="Bentuk Bebas: Bentuk 9">
              <a:extLst>
                <a:ext uri="{FF2B5EF4-FFF2-40B4-BE49-F238E27FC236}">
                  <a16:creationId xmlns:a16="http://schemas.microsoft.com/office/drawing/2014/main" id="{B8D6BF2C-67E4-46E8-B409-86606EDEE74D}"/>
                </a:ext>
              </a:extLst>
            </p:cNvPr>
            <p:cNvSpPr/>
            <p:nvPr/>
          </p:nvSpPr>
          <p:spPr>
            <a:xfrm>
              <a:off x="1889045" y="1066866"/>
              <a:ext cx="502310" cy="965120"/>
            </a:xfrm>
            <a:custGeom>
              <a:avLst/>
              <a:gdLst>
                <a:gd name="connsiteX0" fmla="*/ 0 w 502310"/>
                <a:gd name="connsiteY0" fmla="*/ 0 h 965120"/>
                <a:gd name="connsiteX1" fmla="*/ 502310 w 502310"/>
                <a:gd name="connsiteY1" fmla="*/ 965121 h 965120"/>
              </a:gdLst>
              <a:ahLst/>
              <a:cxnLst>
                <a:cxn ang="0">
                  <a:pos x="connsiteX0" y="connsiteY0"/>
                </a:cxn>
                <a:cxn ang="0">
                  <a:pos x="connsiteX1" y="connsiteY1"/>
                </a:cxn>
              </a:cxnLst>
              <a:rect l="l" t="t" r="r" b="b"/>
              <a:pathLst>
                <a:path w="502310" h="965120">
                  <a:moveTo>
                    <a:pt x="0" y="0"/>
                  </a:moveTo>
                  <a:cubicBezTo>
                    <a:pt x="0" y="533457"/>
                    <a:pt x="224666" y="965121"/>
                    <a:pt x="502310" y="965121"/>
                  </a:cubicBezTo>
                </a:path>
              </a:pathLst>
            </a:custGeom>
            <a:solidFill>
              <a:srgbClr val="FFB506"/>
            </a:solidFill>
            <a:ln w="9525" cap="flat">
              <a:noFill/>
              <a:prstDash val="solid"/>
              <a:miter/>
            </a:ln>
          </p:spPr>
          <p:txBody>
            <a:bodyPr rtlCol="0" anchor="ctr"/>
            <a:lstStyle/>
            <a:p>
              <a:endParaRPr lang="en-ID"/>
            </a:p>
          </p:txBody>
        </p:sp>
        <p:sp>
          <p:nvSpPr>
            <p:cNvPr id="11" name="Bentuk Bebas: Bentuk 10">
              <a:extLst>
                <a:ext uri="{FF2B5EF4-FFF2-40B4-BE49-F238E27FC236}">
                  <a16:creationId xmlns:a16="http://schemas.microsoft.com/office/drawing/2014/main" id="{A7B8BF59-78E2-4FC2-AB53-B69EFB4E8FC1}"/>
                </a:ext>
              </a:extLst>
            </p:cNvPr>
            <p:cNvSpPr/>
            <p:nvPr/>
          </p:nvSpPr>
          <p:spPr>
            <a:xfrm>
              <a:off x="2391355" y="719136"/>
              <a:ext cx="1016031" cy="1312849"/>
            </a:xfrm>
            <a:custGeom>
              <a:avLst/>
              <a:gdLst>
                <a:gd name="connsiteX0" fmla="*/ 0 w 1016031"/>
                <a:gd name="connsiteY0" fmla="*/ 1312850 h 1312849"/>
                <a:gd name="connsiteX1" fmla="*/ 1016032 w 1016031"/>
                <a:gd name="connsiteY1" fmla="*/ 0 h 1312849"/>
              </a:gdLst>
              <a:ahLst/>
              <a:cxnLst>
                <a:cxn ang="0">
                  <a:pos x="connsiteX0" y="connsiteY0"/>
                </a:cxn>
                <a:cxn ang="0">
                  <a:pos x="connsiteX1" y="connsiteY1"/>
                </a:cxn>
              </a:cxnLst>
              <a:rect l="l" t="t" r="r" b="b"/>
              <a:pathLst>
                <a:path w="1016031" h="1312849">
                  <a:moveTo>
                    <a:pt x="0" y="1312850"/>
                  </a:moveTo>
                  <a:cubicBezTo>
                    <a:pt x="0" y="587197"/>
                    <a:pt x="454438" y="0"/>
                    <a:pt x="1016032" y="0"/>
                  </a:cubicBezTo>
                </a:path>
              </a:pathLst>
            </a:custGeom>
            <a:solidFill>
              <a:srgbClr val="46455B"/>
            </a:solidFill>
            <a:ln w="9525" cap="flat">
              <a:noFill/>
              <a:prstDash val="solid"/>
              <a:miter/>
            </a:ln>
          </p:spPr>
          <p:txBody>
            <a:bodyPr rtlCol="0" anchor="ctr"/>
            <a:lstStyle/>
            <a:p>
              <a:endParaRPr lang="en-ID"/>
            </a:p>
          </p:txBody>
        </p:sp>
        <p:sp>
          <p:nvSpPr>
            <p:cNvPr id="12" name="Bentuk Bebas: Bentuk 11">
              <a:extLst>
                <a:ext uri="{FF2B5EF4-FFF2-40B4-BE49-F238E27FC236}">
                  <a16:creationId xmlns:a16="http://schemas.microsoft.com/office/drawing/2014/main" id="{908D4624-ED83-4FB0-861F-A39454EEB9FD}"/>
                </a:ext>
              </a:extLst>
            </p:cNvPr>
            <p:cNvSpPr/>
            <p:nvPr/>
          </p:nvSpPr>
          <p:spPr>
            <a:xfrm>
              <a:off x="2012156" y="2237307"/>
              <a:ext cx="6858000" cy="3886200"/>
            </a:xfrm>
            <a:custGeom>
              <a:avLst/>
              <a:gdLst>
                <a:gd name="connsiteX0" fmla="*/ 6601955 w 6858000"/>
                <a:gd name="connsiteY0" fmla="*/ 0 h 3886200"/>
                <a:gd name="connsiteX1" fmla="*/ 6858000 w 6858000"/>
                <a:gd name="connsiteY1" fmla="*/ 0 h 3886200"/>
                <a:gd name="connsiteX2" fmla="*/ 6858000 w 6858000"/>
                <a:gd name="connsiteY2" fmla="*/ 3886200 h 3886200"/>
                <a:gd name="connsiteX3" fmla="*/ 6601955 w 6858000"/>
                <a:gd name="connsiteY3" fmla="*/ 3886200 h 3886200"/>
                <a:gd name="connsiteX4" fmla="*/ 256045 w 6858000"/>
                <a:gd name="connsiteY4" fmla="*/ 3886200 h 3886200"/>
                <a:gd name="connsiteX5" fmla="*/ 256045 w 6858000"/>
                <a:gd name="connsiteY5" fmla="*/ 0 h 3886200"/>
                <a:gd name="connsiteX6" fmla="*/ 0 w 6858000"/>
                <a:gd name="connsiteY6" fmla="*/ 0 h 3886200"/>
                <a:gd name="connsiteX7" fmla="*/ 256045 w 6858000"/>
                <a:gd name="connsiteY7" fmla="*/ 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3886200">
                  <a:moveTo>
                    <a:pt x="6601955" y="0"/>
                  </a:moveTo>
                  <a:cubicBezTo>
                    <a:pt x="6743365" y="0"/>
                    <a:pt x="6858000" y="0"/>
                    <a:pt x="6858000" y="0"/>
                  </a:cubicBezTo>
                  <a:lnTo>
                    <a:pt x="6858000" y="3886200"/>
                  </a:lnTo>
                  <a:cubicBezTo>
                    <a:pt x="6858000" y="3886200"/>
                    <a:pt x="6743365" y="3886200"/>
                    <a:pt x="6601955" y="3886200"/>
                  </a:cubicBezTo>
                  <a:lnTo>
                    <a:pt x="256045" y="3886200"/>
                  </a:lnTo>
                  <a:lnTo>
                    <a:pt x="256045" y="0"/>
                  </a:lnTo>
                  <a:cubicBezTo>
                    <a:pt x="114635" y="0"/>
                    <a:pt x="0" y="0"/>
                    <a:pt x="0" y="0"/>
                  </a:cubicBezTo>
                  <a:cubicBezTo>
                    <a:pt x="0" y="0"/>
                    <a:pt x="114635" y="0"/>
                    <a:pt x="256045" y="0"/>
                  </a:cubicBezTo>
                  <a:close/>
                </a:path>
              </a:pathLst>
            </a:custGeom>
            <a:solidFill>
              <a:srgbClr val="F2F2F2"/>
            </a:solidFill>
            <a:ln w="9525" cap="flat">
              <a:noFill/>
              <a:prstDash val="solid"/>
              <a:miter/>
            </a:ln>
          </p:spPr>
          <p:txBody>
            <a:bodyPr rtlCol="0" anchor="ctr"/>
            <a:lstStyle/>
            <a:p>
              <a:endParaRPr lang="en-ID"/>
            </a:p>
          </p:txBody>
        </p:sp>
        <p:sp>
          <p:nvSpPr>
            <p:cNvPr id="13" name="Bentuk Bebas: Bentuk 12">
              <a:extLst>
                <a:ext uri="{FF2B5EF4-FFF2-40B4-BE49-F238E27FC236}">
                  <a16:creationId xmlns:a16="http://schemas.microsoft.com/office/drawing/2014/main" id="{7762D511-0494-463F-BB5C-00C7E52C4672}"/>
                </a:ext>
              </a:extLst>
            </p:cNvPr>
            <p:cNvSpPr/>
            <p:nvPr/>
          </p:nvSpPr>
          <p:spPr>
            <a:xfrm>
              <a:off x="1874043" y="2784995"/>
              <a:ext cx="6858000" cy="542925"/>
            </a:xfrm>
            <a:custGeom>
              <a:avLst/>
              <a:gdLst>
                <a:gd name="connsiteX0" fmla="*/ 0 w 6858000"/>
                <a:gd name="connsiteY0" fmla="*/ 0 h 542925"/>
                <a:gd name="connsiteX1" fmla="*/ 6858000 w 6858000"/>
                <a:gd name="connsiteY1" fmla="*/ 0 h 542925"/>
                <a:gd name="connsiteX2" fmla="*/ 6858000 w 6858000"/>
                <a:gd name="connsiteY2" fmla="*/ 542925 h 542925"/>
                <a:gd name="connsiteX3" fmla="*/ 0 w 6858000"/>
                <a:gd name="connsiteY3" fmla="*/ 542925 h 542925"/>
              </a:gdLst>
              <a:ahLst/>
              <a:cxnLst>
                <a:cxn ang="0">
                  <a:pos x="connsiteX0" y="connsiteY0"/>
                </a:cxn>
                <a:cxn ang="0">
                  <a:pos x="connsiteX1" y="connsiteY1"/>
                </a:cxn>
                <a:cxn ang="0">
                  <a:pos x="connsiteX2" y="connsiteY2"/>
                </a:cxn>
                <a:cxn ang="0">
                  <a:pos x="connsiteX3" y="connsiteY3"/>
                </a:cxn>
              </a:cxnLst>
              <a:rect l="l" t="t" r="r" b="b"/>
              <a:pathLst>
                <a:path w="6858000" h="542925">
                  <a:moveTo>
                    <a:pt x="0" y="0"/>
                  </a:moveTo>
                  <a:lnTo>
                    <a:pt x="6858000" y="0"/>
                  </a:lnTo>
                  <a:lnTo>
                    <a:pt x="6858000" y="542925"/>
                  </a:lnTo>
                  <a:lnTo>
                    <a:pt x="0" y="542925"/>
                  </a:lnTo>
                  <a:close/>
                </a:path>
              </a:pathLst>
            </a:custGeom>
            <a:solidFill>
              <a:srgbClr val="FFFFFF"/>
            </a:solidFill>
            <a:ln w="9525" cap="flat">
              <a:noFill/>
              <a:prstDash val="solid"/>
              <a:miter/>
            </a:ln>
          </p:spPr>
          <p:txBody>
            <a:bodyPr rtlCol="0" anchor="ctr"/>
            <a:lstStyle/>
            <a:p>
              <a:endParaRPr lang="en-ID"/>
            </a:p>
          </p:txBody>
        </p:sp>
        <p:sp>
          <p:nvSpPr>
            <p:cNvPr id="14" name="Bentuk Bebas: Bentuk 13">
              <a:extLst>
                <a:ext uri="{FF2B5EF4-FFF2-40B4-BE49-F238E27FC236}">
                  <a16:creationId xmlns:a16="http://schemas.microsoft.com/office/drawing/2014/main" id="{11F7EB93-3E52-4337-858D-D2C9D9D9844E}"/>
                </a:ext>
              </a:extLst>
            </p:cNvPr>
            <p:cNvSpPr/>
            <p:nvPr/>
          </p:nvSpPr>
          <p:spPr>
            <a:xfrm>
              <a:off x="2826543" y="5118620"/>
              <a:ext cx="5219700" cy="266700"/>
            </a:xfrm>
            <a:custGeom>
              <a:avLst/>
              <a:gdLst>
                <a:gd name="connsiteX0" fmla="*/ 5170455 w 5219700"/>
                <a:gd name="connsiteY0" fmla="*/ 0 h 266700"/>
                <a:gd name="connsiteX1" fmla="*/ 5219700 w 5219700"/>
                <a:gd name="connsiteY1" fmla="*/ 0 h 266700"/>
                <a:gd name="connsiteX2" fmla="*/ 5219700 w 5219700"/>
                <a:gd name="connsiteY2" fmla="*/ 266700 h 266700"/>
                <a:gd name="connsiteX3" fmla="*/ 5170455 w 5219700"/>
                <a:gd name="connsiteY3" fmla="*/ 266700 h 266700"/>
                <a:gd name="connsiteX4" fmla="*/ 49245 w 5219700"/>
                <a:gd name="connsiteY4" fmla="*/ 266700 h 266700"/>
                <a:gd name="connsiteX5" fmla="*/ 49245 w 5219700"/>
                <a:gd name="connsiteY5" fmla="*/ 0 h 266700"/>
                <a:gd name="connsiteX6" fmla="*/ 0 w 5219700"/>
                <a:gd name="connsiteY6" fmla="*/ 0 h 266700"/>
                <a:gd name="connsiteX7" fmla="*/ 49245 w 5219700"/>
                <a:gd name="connsiteY7"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19700" h="266700">
                  <a:moveTo>
                    <a:pt x="5170455" y="0"/>
                  </a:moveTo>
                  <a:cubicBezTo>
                    <a:pt x="5197652" y="0"/>
                    <a:pt x="5219700" y="0"/>
                    <a:pt x="5219700" y="0"/>
                  </a:cubicBezTo>
                  <a:lnTo>
                    <a:pt x="5219700" y="266700"/>
                  </a:lnTo>
                  <a:cubicBezTo>
                    <a:pt x="5219700" y="266700"/>
                    <a:pt x="5197652" y="266700"/>
                    <a:pt x="5170455" y="266700"/>
                  </a:cubicBezTo>
                  <a:lnTo>
                    <a:pt x="49245" y="266700"/>
                  </a:lnTo>
                  <a:lnTo>
                    <a:pt x="49245" y="0"/>
                  </a:lnTo>
                  <a:cubicBezTo>
                    <a:pt x="22048" y="0"/>
                    <a:pt x="0" y="0"/>
                    <a:pt x="0" y="0"/>
                  </a:cubicBezTo>
                  <a:cubicBezTo>
                    <a:pt x="0" y="0"/>
                    <a:pt x="22048" y="0"/>
                    <a:pt x="49245" y="0"/>
                  </a:cubicBezTo>
                  <a:close/>
                </a:path>
              </a:pathLst>
            </a:custGeom>
            <a:solidFill>
              <a:srgbClr val="FFFFFF"/>
            </a:solidFill>
            <a:ln w="9525" cap="flat">
              <a:noFill/>
              <a:prstDash val="solid"/>
              <a:miter/>
            </a:ln>
          </p:spPr>
          <p:txBody>
            <a:bodyPr rtlCol="0" anchor="ctr"/>
            <a:lstStyle/>
            <a:p>
              <a:endParaRPr lang="en-ID"/>
            </a:p>
          </p:txBody>
        </p:sp>
        <p:sp>
          <p:nvSpPr>
            <p:cNvPr id="15" name="Bentuk Bebas: Bentuk 14">
              <a:extLst>
                <a:ext uri="{FF2B5EF4-FFF2-40B4-BE49-F238E27FC236}">
                  <a16:creationId xmlns:a16="http://schemas.microsoft.com/office/drawing/2014/main" id="{A7CC270C-74A9-4B5B-B2A7-E9CED74E5B59}"/>
                </a:ext>
              </a:extLst>
            </p:cNvPr>
            <p:cNvSpPr/>
            <p:nvPr/>
          </p:nvSpPr>
          <p:spPr>
            <a:xfrm>
              <a:off x="2164556" y="2027757"/>
              <a:ext cx="6858000" cy="3886200"/>
            </a:xfrm>
            <a:custGeom>
              <a:avLst/>
              <a:gdLst>
                <a:gd name="connsiteX0" fmla="*/ 6601955 w 6858000"/>
                <a:gd name="connsiteY0" fmla="*/ 0 h 3886200"/>
                <a:gd name="connsiteX1" fmla="*/ 6858000 w 6858000"/>
                <a:gd name="connsiteY1" fmla="*/ 0 h 3886200"/>
                <a:gd name="connsiteX2" fmla="*/ 6858000 w 6858000"/>
                <a:gd name="connsiteY2" fmla="*/ 3886200 h 3886200"/>
                <a:gd name="connsiteX3" fmla="*/ 6601955 w 6858000"/>
                <a:gd name="connsiteY3" fmla="*/ 3886200 h 3886200"/>
                <a:gd name="connsiteX4" fmla="*/ 256045 w 6858000"/>
                <a:gd name="connsiteY4" fmla="*/ 3886200 h 3886200"/>
                <a:gd name="connsiteX5" fmla="*/ 256045 w 6858000"/>
                <a:gd name="connsiteY5" fmla="*/ 0 h 3886200"/>
                <a:gd name="connsiteX6" fmla="*/ 0 w 6858000"/>
                <a:gd name="connsiteY6" fmla="*/ 0 h 3886200"/>
                <a:gd name="connsiteX7" fmla="*/ 256045 w 6858000"/>
                <a:gd name="connsiteY7" fmla="*/ 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3886200">
                  <a:moveTo>
                    <a:pt x="6601955" y="0"/>
                  </a:moveTo>
                  <a:cubicBezTo>
                    <a:pt x="6743365" y="0"/>
                    <a:pt x="6858000" y="0"/>
                    <a:pt x="6858000" y="0"/>
                  </a:cubicBezTo>
                  <a:lnTo>
                    <a:pt x="6858000" y="3886200"/>
                  </a:lnTo>
                  <a:cubicBezTo>
                    <a:pt x="6858000" y="3886200"/>
                    <a:pt x="6743365" y="3886200"/>
                    <a:pt x="6601955" y="3886200"/>
                  </a:cubicBezTo>
                  <a:lnTo>
                    <a:pt x="256045" y="3886200"/>
                  </a:lnTo>
                  <a:lnTo>
                    <a:pt x="256045" y="0"/>
                  </a:lnTo>
                  <a:cubicBezTo>
                    <a:pt x="114635" y="0"/>
                    <a:pt x="0" y="0"/>
                    <a:pt x="0" y="0"/>
                  </a:cubicBezTo>
                  <a:cubicBezTo>
                    <a:pt x="0" y="0"/>
                    <a:pt x="114635" y="0"/>
                    <a:pt x="256045" y="0"/>
                  </a:cubicBezTo>
                  <a:close/>
                </a:path>
              </a:pathLst>
            </a:custGeom>
            <a:noFill/>
            <a:ln w="9525" cap="flat">
              <a:solidFill>
                <a:srgbClr val="3F3D56"/>
              </a:solidFill>
              <a:prstDash val="solid"/>
              <a:miter/>
            </a:ln>
          </p:spPr>
          <p:txBody>
            <a:bodyPr rtlCol="0" anchor="ctr"/>
            <a:lstStyle/>
            <a:p>
              <a:endParaRPr lang="en-ID"/>
            </a:p>
          </p:txBody>
        </p:sp>
        <p:sp>
          <p:nvSpPr>
            <p:cNvPr id="16" name="Bentuk Bebas: Bentuk 15">
              <a:extLst>
                <a:ext uri="{FF2B5EF4-FFF2-40B4-BE49-F238E27FC236}">
                  <a16:creationId xmlns:a16="http://schemas.microsoft.com/office/drawing/2014/main" id="{A5B8AAF8-ABEE-44C9-934D-176FFC081BCA}"/>
                </a:ext>
              </a:extLst>
            </p:cNvPr>
            <p:cNvSpPr/>
            <p:nvPr/>
          </p:nvSpPr>
          <p:spPr>
            <a:xfrm>
              <a:off x="2159793" y="2613545"/>
              <a:ext cx="6858000" cy="542925"/>
            </a:xfrm>
            <a:custGeom>
              <a:avLst/>
              <a:gdLst>
                <a:gd name="connsiteX0" fmla="*/ 0 w 6858000"/>
                <a:gd name="connsiteY0" fmla="*/ 0 h 542925"/>
                <a:gd name="connsiteX1" fmla="*/ 6858000 w 6858000"/>
                <a:gd name="connsiteY1" fmla="*/ 0 h 542925"/>
                <a:gd name="connsiteX2" fmla="*/ 6858000 w 6858000"/>
                <a:gd name="connsiteY2" fmla="*/ 542925 h 542925"/>
                <a:gd name="connsiteX3" fmla="*/ 0 w 6858000"/>
                <a:gd name="connsiteY3" fmla="*/ 542925 h 542925"/>
              </a:gdLst>
              <a:ahLst/>
              <a:cxnLst>
                <a:cxn ang="0">
                  <a:pos x="connsiteX0" y="connsiteY0"/>
                </a:cxn>
                <a:cxn ang="0">
                  <a:pos x="connsiteX1" y="connsiteY1"/>
                </a:cxn>
                <a:cxn ang="0">
                  <a:pos x="connsiteX2" y="connsiteY2"/>
                </a:cxn>
                <a:cxn ang="0">
                  <a:pos x="connsiteX3" y="connsiteY3"/>
                </a:cxn>
              </a:cxnLst>
              <a:rect l="l" t="t" r="r" b="b"/>
              <a:pathLst>
                <a:path w="6858000" h="542925">
                  <a:moveTo>
                    <a:pt x="0" y="0"/>
                  </a:moveTo>
                  <a:lnTo>
                    <a:pt x="6858000" y="0"/>
                  </a:lnTo>
                  <a:lnTo>
                    <a:pt x="6858000" y="542925"/>
                  </a:lnTo>
                  <a:lnTo>
                    <a:pt x="0" y="542925"/>
                  </a:lnTo>
                  <a:close/>
                </a:path>
              </a:pathLst>
            </a:custGeom>
            <a:noFill/>
            <a:ln w="9525" cap="flat">
              <a:solidFill>
                <a:srgbClr val="3F3D56"/>
              </a:solidFill>
              <a:prstDash val="solid"/>
              <a:miter/>
            </a:ln>
          </p:spPr>
          <p:txBody>
            <a:bodyPr rtlCol="0" anchor="ctr"/>
            <a:lstStyle/>
            <a:p>
              <a:endParaRPr lang="en-ID"/>
            </a:p>
          </p:txBody>
        </p:sp>
        <p:sp>
          <p:nvSpPr>
            <p:cNvPr id="17" name="Bentuk Bebas: Bentuk 16">
              <a:extLst>
                <a:ext uri="{FF2B5EF4-FFF2-40B4-BE49-F238E27FC236}">
                  <a16:creationId xmlns:a16="http://schemas.microsoft.com/office/drawing/2014/main" id="{B9190193-A34D-4947-A94E-1AEB38757B2C}"/>
                </a:ext>
              </a:extLst>
            </p:cNvPr>
            <p:cNvSpPr/>
            <p:nvPr/>
          </p:nvSpPr>
          <p:spPr>
            <a:xfrm>
              <a:off x="2397918" y="3985145"/>
              <a:ext cx="876300" cy="723900"/>
            </a:xfrm>
            <a:custGeom>
              <a:avLst/>
              <a:gdLst>
                <a:gd name="connsiteX0" fmla="*/ 792883 w 876300"/>
                <a:gd name="connsiteY0" fmla="*/ 0 h 723900"/>
                <a:gd name="connsiteX1" fmla="*/ 876300 w 876300"/>
                <a:gd name="connsiteY1" fmla="*/ 0 h 723900"/>
                <a:gd name="connsiteX2" fmla="*/ 876300 w 876300"/>
                <a:gd name="connsiteY2" fmla="*/ 723900 h 723900"/>
                <a:gd name="connsiteX3" fmla="*/ 792883 w 876300"/>
                <a:gd name="connsiteY3" fmla="*/ 723900 h 723900"/>
                <a:gd name="connsiteX4" fmla="*/ 83417 w 876300"/>
                <a:gd name="connsiteY4" fmla="*/ 723900 h 723900"/>
                <a:gd name="connsiteX5" fmla="*/ 83417 w 876300"/>
                <a:gd name="connsiteY5" fmla="*/ 0 h 723900"/>
                <a:gd name="connsiteX6" fmla="*/ 0 w 876300"/>
                <a:gd name="connsiteY6" fmla="*/ 0 h 723900"/>
                <a:gd name="connsiteX7" fmla="*/ 83417 w 876300"/>
                <a:gd name="connsiteY7" fmla="*/ 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300" h="723900">
                  <a:moveTo>
                    <a:pt x="792883" y="0"/>
                  </a:moveTo>
                  <a:cubicBezTo>
                    <a:pt x="838953" y="0"/>
                    <a:pt x="876300" y="0"/>
                    <a:pt x="876300" y="0"/>
                  </a:cubicBezTo>
                  <a:lnTo>
                    <a:pt x="876300" y="723900"/>
                  </a:lnTo>
                  <a:cubicBezTo>
                    <a:pt x="876300" y="723900"/>
                    <a:pt x="838953" y="723900"/>
                    <a:pt x="792883" y="723900"/>
                  </a:cubicBezTo>
                  <a:lnTo>
                    <a:pt x="83417" y="723900"/>
                  </a:lnTo>
                  <a:lnTo>
                    <a:pt x="83417" y="0"/>
                  </a:lnTo>
                  <a:cubicBezTo>
                    <a:pt x="37347" y="0"/>
                    <a:pt x="0" y="0"/>
                    <a:pt x="0" y="0"/>
                  </a:cubicBezTo>
                  <a:cubicBezTo>
                    <a:pt x="0" y="0"/>
                    <a:pt x="37347" y="0"/>
                    <a:pt x="83417" y="0"/>
                  </a:cubicBezTo>
                  <a:close/>
                </a:path>
              </a:pathLst>
            </a:custGeom>
            <a:solidFill>
              <a:srgbClr val="FFB506"/>
            </a:solidFill>
            <a:ln w="9525" cap="flat">
              <a:noFill/>
              <a:prstDash val="solid"/>
              <a:miter/>
            </a:ln>
          </p:spPr>
          <p:txBody>
            <a:bodyPr rtlCol="0" anchor="ctr"/>
            <a:lstStyle/>
            <a:p>
              <a:endParaRPr lang="en-ID"/>
            </a:p>
          </p:txBody>
        </p:sp>
        <p:sp>
          <p:nvSpPr>
            <p:cNvPr id="18" name="Bentuk Bebas: Bentuk 17">
              <a:extLst>
                <a:ext uri="{FF2B5EF4-FFF2-40B4-BE49-F238E27FC236}">
                  <a16:creationId xmlns:a16="http://schemas.microsoft.com/office/drawing/2014/main" id="{A8D2472F-7203-4B8B-85AB-2CA3ED275682}"/>
                </a:ext>
              </a:extLst>
            </p:cNvPr>
            <p:cNvSpPr/>
            <p:nvPr/>
          </p:nvSpPr>
          <p:spPr>
            <a:xfrm>
              <a:off x="2502693" y="3861320"/>
              <a:ext cx="876300" cy="723900"/>
            </a:xfrm>
            <a:custGeom>
              <a:avLst/>
              <a:gdLst>
                <a:gd name="connsiteX0" fmla="*/ 792883 w 876300"/>
                <a:gd name="connsiteY0" fmla="*/ 0 h 723900"/>
                <a:gd name="connsiteX1" fmla="*/ 876300 w 876300"/>
                <a:gd name="connsiteY1" fmla="*/ 0 h 723900"/>
                <a:gd name="connsiteX2" fmla="*/ 876300 w 876300"/>
                <a:gd name="connsiteY2" fmla="*/ 723900 h 723900"/>
                <a:gd name="connsiteX3" fmla="*/ 792883 w 876300"/>
                <a:gd name="connsiteY3" fmla="*/ 723900 h 723900"/>
                <a:gd name="connsiteX4" fmla="*/ 83417 w 876300"/>
                <a:gd name="connsiteY4" fmla="*/ 723900 h 723900"/>
                <a:gd name="connsiteX5" fmla="*/ 83417 w 876300"/>
                <a:gd name="connsiteY5" fmla="*/ 0 h 723900"/>
                <a:gd name="connsiteX6" fmla="*/ 0 w 876300"/>
                <a:gd name="connsiteY6" fmla="*/ 0 h 723900"/>
                <a:gd name="connsiteX7" fmla="*/ 83417 w 876300"/>
                <a:gd name="connsiteY7" fmla="*/ 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300" h="723900">
                  <a:moveTo>
                    <a:pt x="792883" y="0"/>
                  </a:moveTo>
                  <a:cubicBezTo>
                    <a:pt x="838953" y="0"/>
                    <a:pt x="876300" y="0"/>
                    <a:pt x="876300" y="0"/>
                  </a:cubicBezTo>
                  <a:lnTo>
                    <a:pt x="876300" y="723900"/>
                  </a:lnTo>
                  <a:cubicBezTo>
                    <a:pt x="876300" y="723900"/>
                    <a:pt x="838953" y="723900"/>
                    <a:pt x="792883" y="723900"/>
                  </a:cubicBezTo>
                  <a:lnTo>
                    <a:pt x="83417" y="723900"/>
                  </a:lnTo>
                  <a:lnTo>
                    <a:pt x="83417" y="0"/>
                  </a:lnTo>
                  <a:cubicBezTo>
                    <a:pt x="37347" y="0"/>
                    <a:pt x="0" y="0"/>
                    <a:pt x="0" y="0"/>
                  </a:cubicBezTo>
                  <a:cubicBezTo>
                    <a:pt x="0" y="0"/>
                    <a:pt x="37347" y="0"/>
                    <a:pt x="83417" y="0"/>
                  </a:cubicBezTo>
                  <a:close/>
                </a:path>
              </a:pathLst>
            </a:custGeom>
            <a:noFill/>
            <a:ln w="9525" cap="flat">
              <a:solidFill>
                <a:srgbClr val="3F3D56"/>
              </a:solidFill>
              <a:prstDash val="solid"/>
              <a:miter/>
            </a:ln>
          </p:spPr>
          <p:txBody>
            <a:bodyPr rtlCol="0" anchor="ctr"/>
            <a:lstStyle/>
            <a:p>
              <a:endParaRPr lang="en-ID"/>
            </a:p>
          </p:txBody>
        </p:sp>
        <p:sp>
          <p:nvSpPr>
            <p:cNvPr id="19" name="Bentuk Bebas: Bentuk 18">
              <a:extLst>
                <a:ext uri="{FF2B5EF4-FFF2-40B4-BE49-F238E27FC236}">
                  <a16:creationId xmlns:a16="http://schemas.microsoft.com/office/drawing/2014/main" id="{DC25D45A-03AC-4AF6-848B-19C22D45224E}"/>
                </a:ext>
              </a:extLst>
            </p:cNvPr>
            <p:cNvSpPr/>
            <p:nvPr/>
          </p:nvSpPr>
          <p:spPr>
            <a:xfrm>
              <a:off x="2978943" y="4985270"/>
              <a:ext cx="5219700" cy="266700"/>
            </a:xfrm>
            <a:custGeom>
              <a:avLst/>
              <a:gdLst>
                <a:gd name="connsiteX0" fmla="*/ 5170455 w 5219700"/>
                <a:gd name="connsiteY0" fmla="*/ 0 h 266700"/>
                <a:gd name="connsiteX1" fmla="*/ 5219700 w 5219700"/>
                <a:gd name="connsiteY1" fmla="*/ 0 h 266700"/>
                <a:gd name="connsiteX2" fmla="*/ 5219700 w 5219700"/>
                <a:gd name="connsiteY2" fmla="*/ 266700 h 266700"/>
                <a:gd name="connsiteX3" fmla="*/ 5170455 w 5219700"/>
                <a:gd name="connsiteY3" fmla="*/ 266700 h 266700"/>
                <a:gd name="connsiteX4" fmla="*/ 49245 w 5219700"/>
                <a:gd name="connsiteY4" fmla="*/ 266700 h 266700"/>
                <a:gd name="connsiteX5" fmla="*/ 49245 w 5219700"/>
                <a:gd name="connsiteY5" fmla="*/ 0 h 266700"/>
                <a:gd name="connsiteX6" fmla="*/ 0 w 5219700"/>
                <a:gd name="connsiteY6" fmla="*/ 0 h 266700"/>
                <a:gd name="connsiteX7" fmla="*/ 49245 w 5219700"/>
                <a:gd name="connsiteY7"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19700" h="266700">
                  <a:moveTo>
                    <a:pt x="5170455" y="0"/>
                  </a:moveTo>
                  <a:cubicBezTo>
                    <a:pt x="5197652" y="0"/>
                    <a:pt x="5219700" y="0"/>
                    <a:pt x="5219700" y="0"/>
                  </a:cubicBezTo>
                  <a:lnTo>
                    <a:pt x="5219700" y="266700"/>
                  </a:lnTo>
                  <a:cubicBezTo>
                    <a:pt x="5219700" y="266700"/>
                    <a:pt x="5197652" y="266700"/>
                    <a:pt x="5170455" y="266700"/>
                  </a:cubicBezTo>
                  <a:lnTo>
                    <a:pt x="49245" y="266700"/>
                  </a:lnTo>
                  <a:lnTo>
                    <a:pt x="49245" y="0"/>
                  </a:lnTo>
                  <a:cubicBezTo>
                    <a:pt x="22048" y="0"/>
                    <a:pt x="0" y="0"/>
                    <a:pt x="0" y="0"/>
                  </a:cubicBezTo>
                  <a:cubicBezTo>
                    <a:pt x="0" y="0"/>
                    <a:pt x="22048" y="0"/>
                    <a:pt x="49245" y="0"/>
                  </a:cubicBezTo>
                  <a:close/>
                </a:path>
              </a:pathLst>
            </a:custGeom>
            <a:noFill/>
            <a:ln w="9525" cap="flat">
              <a:solidFill>
                <a:srgbClr val="3F3D56"/>
              </a:solidFill>
              <a:prstDash val="solid"/>
              <a:miter/>
            </a:ln>
          </p:spPr>
          <p:txBody>
            <a:bodyPr rtlCol="0" anchor="ctr"/>
            <a:lstStyle/>
            <a:p>
              <a:endParaRPr lang="en-ID"/>
            </a:p>
          </p:txBody>
        </p:sp>
        <p:sp>
          <p:nvSpPr>
            <p:cNvPr id="20" name="Bentuk Bebas: Bentuk 19">
              <a:extLst>
                <a:ext uri="{FF2B5EF4-FFF2-40B4-BE49-F238E27FC236}">
                  <a16:creationId xmlns:a16="http://schemas.microsoft.com/office/drawing/2014/main" id="{93A51C02-0024-41F6-8A29-248DC5F35961}"/>
                </a:ext>
              </a:extLst>
            </p:cNvPr>
            <p:cNvSpPr/>
            <p:nvPr/>
          </p:nvSpPr>
          <p:spPr>
            <a:xfrm>
              <a:off x="1590675" y="6123507"/>
              <a:ext cx="8160477" cy="9525"/>
            </a:xfrm>
            <a:custGeom>
              <a:avLst/>
              <a:gdLst>
                <a:gd name="connsiteX0" fmla="*/ 0 w 8160477"/>
                <a:gd name="connsiteY0" fmla="*/ 0 h 9525"/>
                <a:gd name="connsiteX1" fmla="*/ 8160477 w 8160477"/>
                <a:gd name="connsiteY1" fmla="*/ 0 h 9525"/>
              </a:gdLst>
              <a:ahLst/>
              <a:cxnLst>
                <a:cxn ang="0">
                  <a:pos x="connsiteX0" y="connsiteY0"/>
                </a:cxn>
                <a:cxn ang="0">
                  <a:pos x="connsiteX1" y="connsiteY1"/>
                </a:cxn>
              </a:cxnLst>
              <a:rect l="l" t="t" r="r" b="b"/>
              <a:pathLst>
                <a:path w="8160477" h="9525">
                  <a:moveTo>
                    <a:pt x="0" y="0"/>
                  </a:moveTo>
                  <a:lnTo>
                    <a:pt x="8160477" y="0"/>
                  </a:lnTo>
                </a:path>
              </a:pathLst>
            </a:custGeom>
            <a:ln w="9525" cap="flat">
              <a:solidFill>
                <a:srgbClr val="3F3D56"/>
              </a:solidFill>
              <a:prstDash val="solid"/>
              <a:miter/>
            </a:ln>
          </p:spPr>
          <p:txBody>
            <a:bodyPr rtlCol="0" anchor="ctr"/>
            <a:lstStyle/>
            <a:p>
              <a:endParaRPr lang="en-ID"/>
            </a:p>
          </p:txBody>
        </p:sp>
        <p:sp>
          <p:nvSpPr>
            <p:cNvPr id="21" name="Bentuk Bebas: Bentuk 20">
              <a:extLst>
                <a:ext uri="{FF2B5EF4-FFF2-40B4-BE49-F238E27FC236}">
                  <a16:creationId xmlns:a16="http://schemas.microsoft.com/office/drawing/2014/main" id="{41B993A0-31C7-46F3-BDB2-6400295C7F42}"/>
                </a:ext>
              </a:extLst>
            </p:cNvPr>
            <p:cNvSpPr/>
            <p:nvPr/>
          </p:nvSpPr>
          <p:spPr>
            <a:xfrm>
              <a:off x="9678841" y="4293781"/>
              <a:ext cx="895783" cy="913315"/>
            </a:xfrm>
            <a:custGeom>
              <a:avLst/>
              <a:gdLst>
                <a:gd name="connsiteX0" fmla="*/ 882317 w 895783"/>
                <a:gd name="connsiteY0" fmla="*/ 681068 h 913315"/>
                <a:gd name="connsiteX1" fmla="*/ 652288 w 895783"/>
                <a:gd name="connsiteY1" fmla="*/ 901152 h 913315"/>
                <a:gd name="connsiteX2" fmla="*/ 594948 w 895783"/>
                <a:gd name="connsiteY2" fmla="*/ 903877 h 913315"/>
                <a:gd name="connsiteX3" fmla="*/ 8274 w 895783"/>
                <a:gd name="connsiteY3" fmla="*/ 290714 h 913315"/>
                <a:gd name="connsiteX4" fmla="*/ 13532 w 895783"/>
                <a:gd name="connsiteY4" fmla="*/ 233564 h 913315"/>
                <a:gd name="connsiteX5" fmla="*/ 244999 w 895783"/>
                <a:gd name="connsiteY5" fmla="*/ 12118 h 913315"/>
                <a:gd name="connsiteX6" fmla="*/ 306626 w 895783"/>
                <a:gd name="connsiteY6" fmla="*/ 13441 h 913315"/>
                <a:gd name="connsiteX7" fmla="*/ 310817 w 895783"/>
                <a:gd name="connsiteY7" fmla="*/ 18547 h 913315"/>
                <a:gd name="connsiteX8" fmla="*/ 877650 w 895783"/>
                <a:gd name="connsiteY8" fmla="*/ 614183 h 913315"/>
                <a:gd name="connsiteX9" fmla="*/ 887555 w 895783"/>
                <a:gd name="connsiteY9" fmla="*/ 675001 h 913315"/>
                <a:gd name="connsiteX10" fmla="*/ 882317 w 895783"/>
                <a:gd name="connsiteY10" fmla="*/ 681068 h 91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95783" h="913315">
                  <a:moveTo>
                    <a:pt x="882317" y="681068"/>
                  </a:moveTo>
                  <a:lnTo>
                    <a:pt x="652288" y="901152"/>
                  </a:lnTo>
                  <a:cubicBezTo>
                    <a:pt x="636476" y="916269"/>
                    <a:pt x="611998" y="917431"/>
                    <a:pt x="594948" y="903877"/>
                  </a:cubicBezTo>
                  <a:cubicBezTo>
                    <a:pt x="372825" y="726683"/>
                    <a:pt x="175485" y="520457"/>
                    <a:pt x="8274" y="290714"/>
                  </a:cubicBezTo>
                  <a:cubicBezTo>
                    <a:pt x="-4508" y="273036"/>
                    <a:pt x="-2270" y="248623"/>
                    <a:pt x="13532" y="233564"/>
                  </a:cubicBezTo>
                  <a:lnTo>
                    <a:pt x="244999" y="12118"/>
                  </a:lnTo>
                  <a:cubicBezTo>
                    <a:pt x="262430" y="-4542"/>
                    <a:pt x="289957" y="-3951"/>
                    <a:pt x="306626" y="13441"/>
                  </a:cubicBezTo>
                  <a:cubicBezTo>
                    <a:pt x="308150" y="15032"/>
                    <a:pt x="309578" y="16746"/>
                    <a:pt x="310817" y="18547"/>
                  </a:cubicBezTo>
                  <a:cubicBezTo>
                    <a:pt x="479791" y="259825"/>
                    <a:pt x="666862" y="462374"/>
                    <a:pt x="877650" y="614183"/>
                  </a:cubicBezTo>
                  <a:cubicBezTo>
                    <a:pt x="897176" y="628232"/>
                    <a:pt x="901652" y="655465"/>
                    <a:pt x="887555" y="675001"/>
                  </a:cubicBezTo>
                  <a:cubicBezTo>
                    <a:pt x="886032" y="677182"/>
                    <a:pt x="884222" y="679211"/>
                    <a:pt x="882317" y="681068"/>
                  </a:cubicBezTo>
                  <a:close/>
                </a:path>
              </a:pathLst>
            </a:custGeom>
            <a:solidFill>
              <a:srgbClr val="F2F2F2"/>
            </a:solidFill>
            <a:ln w="9525" cap="flat">
              <a:noFill/>
              <a:prstDash val="solid"/>
              <a:miter/>
            </a:ln>
          </p:spPr>
          <p:txBody>
            <a:bodyPr rtlCol="0" anchor="ctr"/>
            <a:lstStyle/>
            <a:p>
              <a:endParaRPr lang="en-ID"/>
            </a:p>
          </p:txBody>
        </p:sp>
        <p:sp>
          <p:nvSpPr>
            <p:cNvPr id="22" name="Bentuk Bebas: Bentuk 21">
              <a:extLst>
                <a:ext uri="{FF2B5EF4-FFF2-40B4-BE49-F238E27FC236}">
                  <a16:creationId xmlns:a16="http://schemas.microsoft.com/office/drawing/2014/main" id="{E943D154-2880-4A9D-8CFA-54F6D14B40E8}"/>
                </a:ext>
              </a:extLst>
            </p:cNvPr>
            <p:cNvSpPr/>
            <p:nvPr/>
          </p:nvSpPr>
          <p:spPr>
            <a:xfrm>
              <a:off x="9700675" y="4220154"/>
              <a:ext cx="895761" cy="913320"/>
            </a:xfrm>
            <a:custGeom>
              <a:avLst/>
              <a:gdLst>
                <a:gd name="connsiteX0" fmla="*/ 882294 w 895761"/>
                <a:gd name="connsiteY0" fmla="*/ 681067 h 913320"/>
                <a:gd name="connsiteX1" fmla="*/ 652267 w 895761"/>
                <a:gd name="connsiteY1" fmla="*/ 901161 h 913320"/>
                <a:gd name="connsiteX2" fmla="*/ 594926 w 895761"/>
                <a:gd name="connsiteY2" fmla="*/ 903885 h 913320"/>
                <a:gd name="connsiteX3" fmla="*/ 8271 w 895761"/>
                <a:gd name="connsiteY3" fmla="*/ 290722 h 913320"/>
                <a:gd name="connsiteX4" fmla="*/ 13529 w 895761"/>
                <a:gd name="connsiteY4" fmla="*/ 233572 h 913320"/>
                <a:gd name="connsiteX5" fmla="*/ 244977 w 895761"/>
                <a:gd name="connsiteY5" fmla="*/ 12116 h 913320"/>
                <a:gd name="connsiteX6" fmla="*/ 306699 w 895761"/>
                <a:gd name="connsiteY6" fmla="*/ 13450 h 913320"/>
                <a:gd name="connsiteX7" fmla="*/ 310890 w 895761"/>
                <a:gd name="connsiteY7" fmla="*/ 18555 h 913320"/>
                <a:gd name="connsiteX8" fmla="*/ 877627 w 895761"/>
                <a:gd name="connsiteY8" fmla="*/ 614192 h 913320"/>
                <a:gd name="connsiteX9" fmla="*/ 887534 w 895761"/>
                <a:gd name="connsiteY9" fmla="*/ 675009 h 913320"/>
                <a:gd name="connsiteX10" fmla="*/ 882294 w 895761"/>
                <a:gd name="connsiteY10" fmla="*/ 681067 h 913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95761" h="913320">
                  <a:moveTo>
                    <a:pt x="882294" y="681067"/>
                  </a:moveTo>
                  <a:lnTo>
                    <a:pt x="652267" y="901161"/>
                  </a:lnTo>
                  <a:cubicBezTo>
                    <a:pt x="636550" y="916267"/>
                    <a:pt x="612070" y="917439"/>
                    <a:pt x="594926" y="903885"/>
                  </a:cubicBezTo>
                  <a:cubicBezTo>
                    <a:pt x="372803" y="726692"/>
                    <a:pt x="175483" y="520456"/>
                    <a:pt x="8271" y="290722"/>
                  </a:cubicBezTo>
                  <a:cubicBezTo>
                    <a:pt x="-4511" y="273035"/>
                    <a:pt x="-2263" y="248632"/>
                    <a:pt x="13529" y="233572"/>
                  </a:cubicBezTo>
                  <a:lnTo>
                    <a:pt x="244977" y="12116"/>
                  </a:lnTo>
                  <a:cubicBezTo>
                    <a:pt x="262408" y="-4543"/>
                    <a:pt x="290030" y="-3952"/>
                    <a:pt x="306699" y="13450"/>
                  </a:cubicBezTo>
                  <a:cubicBezTo>
                    <a:pt x="308223" y="15040"/>
                    <a:pt x="309557" y="16746"/>
                    <a:pt x="310890" y="18555"/>
                  </a:cubicBezTo>
                  <a:cubicBezTo>
                    <a:pt x="479768" y="259824"/>
                    <a:pt x="666839" y="462382"/>
                    <a:pt x="877627" y="614192"/>
                  </a:cubicBezTo>
                  <a:cubicBezTo>
                    <a:pt x="897154" y="628241"/>
                    <a:pt x="901630" y="655464"/>
                    <a:pt x="887534" y="675009"/>
                  </a:cubicBezTo>
                  <a:cubicBezTo>
                    <a:pt x="886009" y="677180"/>
                    <a:pt x="884200" y="679219"/>
                    <a:pt x="882294" y="681067"/>
                  </a:cubicBezTo>
                  <a:close/>
                </a:path>
              </a:pathLst>
            </a:custGeom>
            <a:noFill/>
            <a:ln w="9525" cap="flat">
              <a:solidFill>
                <a:srgbClr val="3F3D56"/>
              </a:solidFill>
              <a:prstDash val="solid"/>
              <a:miter/>
            </a:ln>
          </p:spPr>
          <p:txBody>
            <a:bodyPr rtlCol="0" anchor="ctr"/>
            <a:lstStyle/>
            <a:p>
              <a:endParaRPr lang="en-ID"/>
            </a:p>
          </p:txBody>
        </p:sp>
        <p:sp>
          <p:nvSpPr>
            <p:cNvPr id="23" name="Bentuk Bebas: Bentuk 22">
              <a:extLst>
                <a:ext uri="{FF2B5EF4-FFF2-40B4-BE49-F238E27FC236}">
                  <a16:creationId xmlns:a16="http://schemas.microsoft.com/office/drawing/2014/main" id="{AF834E0F-8F52-4E04-B165-46D6D36CC25A}"/>
                </a:ext>
              </a:extLst>
            </p:cNvPr>
            <p:cNvSpPr/>
            <p:nvPr/>
          </p:nvSpPr>
          <p:spPr>
            <a:xfrm rot="-2624054">
              <a:off x="10076533" y="4589962"/>
              <a:ext cx="152399" cy="285749"/>
            </a:xfrm>
            <a:custGeom>
              <a:avLst/>
              <a:gdLst>
                <a:gd name="connsiteX0" fmla="*/ 152273 w 152399"/>
                <a:gd name="connsiteY0" fmla="*/ 142710 h 285749"/>
                <a:gd name="connsiteX1" fmla="*/ 76073 w 152399"/>
                <a:gd name="connsiteY1" fmla="*/ 285584 h 285749"/>
                <a:gd name="connsiteX2" fmla="*/ -127 w 152399"/>
                <a:gd name="connsiteY2" fmla="*/ 142710 h 285749"/>
                <a:gd name="connsiteX3" fmla="*/ 76073 w 152399"/>
                <a:gd name="connsiteY3" fmla="*/ -165 h 285749"/>
                <a:gd name="connsiteX4" fmla="*/ 152273 w 152399"/>
                <a:gd name="connsiteY4" fmla="*/ 142710 h 285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9" h="285749">
                  <a:moveTo>
                    <a:pt x="152273" y="142710"/>
                  </a:moveTo>
                  <a:cubicBezTo>
                    <a:pt x="152273" y="221617"/>
                    <a:pt x="118158" y="285584"/>
                    <a:pt x="76073" y="285584"/>
                  </a:cubicBezTo>
                  <a:cubicBezTo>
                    <a:pt x="33989" y="285584"/>
                    <a:pt x="-127" y="221617"/>
                    <a:pt x="-127" y="142710"/>
                  </a:cubicBezTo>
                  <a:cubicBezTo>
                    <a:pt x="-127" y="63802"/>
                    <a:pt x="33989" y="-165"/>
                    <a:pt x="76073" y="-165"/>
                  </a:cubicBezTo>
                  <a:cubicBezTo>
                    <a:pt x="118158" y="-165"/>
                    <a:pt x="152273" y="63802"/>
                    <a:pt x="152273" y="142710"/>
                  </a:cubicBezTo>
                  <a:close/>
                </a:path>
              </a:pathLst>
            </a:custGeom>
            <a:solidFill>
              <a:srgbClr val="FFB506"/>
            </a:solidFill>
            <a:ln w="9525" cap="flat">
              <a:noFill/>
              <a:prstDash val="solid"/>
              <a:miter/>
            </a:ln>
          </p:spPr>
          <p:txBody>
            <a:bodyPr rtlCol="0" anchor="ctr"/>
            <a:lstStyle/>
            <a:p>
              <a:endParaRPr lang="en-ID"/>
            </a:p>
          </p:txBody>
        </p:sp>
        <p:sp>
          <p:nvSpPr>
            <p:cNvPr id="24" name="Bentuk Bebas: Bentuk 23">
              <a:extLst>
                <a:ext uri="{FF2B5EF4-FFF2-40B4-BE49-F238E27FC236}">
                  <a16:creationId xmlns:a16="http://schemas.microsoft.com/office/drawing/2014/main" id="{C1A65516-EA16-427E-8CCB-2B6804236722}"/>
                </a:ext>
              </a:extLst>
            </p:cNvPr>
            <p:cNvSpPr/>
            <p:nvPr/>
          </p:nvSpPr>
          <p:spPr>
            <a:xfrm rot="-2624054">
              <a:off x="10070819" y="4542693"/>
              <a:ext cx="152399" cy="285749"/>
            </a:xfrm>
            <a:custGeom>
              <a:avLst/>
              <a:gdLst>
                <a:gd name="connsiteX0" fmla="*/ 152273 w 152399"/>
                <a:gd name="connsiteY0" fmla="*/ 142709 h 285749"/>
                <a:gd name="connsiteX1" fmla="*/ 76073 w 152399"/>
                <a:gd name="connsiteY1" fmla="*/ 285584 h 285749"/>
                <a:gd name="connsiteX2" fmla="*/ -127 w 152399"/>
                <a:gd name="connsiteY2" fmla="*/ 142709 h 285749"/>
                <a:gd name="connsiteX3" fmla="*/ 76073 w 152399"/>
                <a:gd name="connsiteY3" fmla="*/ -166 h 285749"/>
                <a:gd name="connsiteX4" fmla="*/ 152273 w 152399"/>
                <a:gd name="connsiteY4" fmla="*/ 142709 h 285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9" h="285749">
                  <a:moveTo>
                    <a:pt x="152273" y="142709"/>
                  </a:moveTo>
                  <a:cubicBezTo>
                    <a:pt x="152273" y="221617"/>
                    <a:pt x="118158" y="285584"/>
                    <a:pt x="76073" y="285584"/>
                  </a:cubicBezTo>
                  <a:cubicBezTo>
                    <a:pt x="33989" y="285584"/>
                    <a:pt x="-127" y="221617"/>
                    <a:pt x="-127" y="142709"/>
                  </a:cubicBezTo>
                  <a:cubicBezTo>
                    <a:pt x="-127" y="63801"/>
                    <a:pt x="33989" y="-166"/>
                    <a:pt x="76073" y="-166"/>
                  </a:cubicBezTo>
                  <a:cubicBezTo>
                    <a:pt x="118158" y="-166"/>
                    <a:pt x="152273" y="63801"/>
                    <a:pt x="152273" y="142709"/>
                  </a:cubicBezTo>
                  <a:close/>
                </a:path>
              </a:pathLst>
            </a:custGeom>
            <a:noFill/>
            <a:ln w="9525" cap="flat">
              <a:solidFill>
                <a:srgbClr val="3F3D56"/>
              </a:solidFill>
              <a:prstDash val="solid"/>
              <a:miter/>
            </a:ln>
          </p:spPr>
          <p:txBody>
            <a:bodyPr rtlCol="0" anchor="ctr"/>
            <a:lstStyle/>
            <a:p>
              <a:endParaRPr lang="en-ID"/>
            </a:p>
          </p:txBody>
        </p:sp>
        <p:sp>
          <p:nvSpPr>
            <p:cNvPr id="25" name="Bentuk Bebas: Bentuk 24">
              <a:extLst>
                <a:ext uri="{FF2B5EF4-FFF2-40B4-BE49-F238E27FC236}">
                  <a16:creationId xmlns:a16="http://schemas.microsoft.com/office/drawing/2014/main" id="{F13BD2D6-0B26-4623-A4E3-11316206BA70}"/>
                </a:ext>
              </a:extLst>
            </p:cNvPr>
            <p:cNvSpPr/>
            <p:nvPr/>
          </p:nvSpPr>
          <p:spPr>
            <a:xfrm>
              <a:off x="9453075" y="4022469"/>
              <a:ext cx="962660" cy="531266"/>
            </a:xfrm>
            <a:custGeom>
              <a:avLst/>
              <a:gdLst>
                <a:gd name="connsiteX0" fmla="*/ 962159 w 962660"/>
                <a:gd name="connsiteY0" fmla="*/ 179541 h 531266"/>
                <a:gd name="connsiteX1" fmla="*/ 913677 w 962660"/>
                <a:gd name="connsiteY1" fmla="*/ 494200 h 531266"/>
                <a:gd name="connsiteX2" fmla="*/ 869863 w 962660"/>
                <a:gd name="connsiteY2" fmla="*/ 531261 h 531266"/>
                <a:gd name="connsiteX3" fmla="*/ 31157 w 962660"/>
                <a:gd name="connsiteY3" fmla="*/ 402150 h 531266"/>
                <a:gd name="connsiteX4" fmla="*/ 525 w 962660"/>
                <a:gd name="connsiteY4" fmla="*/ 353620 h 531266"/>
                <a:gd name="connsiteX5" fmla="*/ 49264 w 962660"/>
                <a:gd name="connsiteY5" fmla="*/ 37009 h 531266"/>
                <a:gd name="connsiteX6" fmla="*/ 98985 w 962660"/>
                <a:gd name="connsiteY6" fmla="*/ 509 h 531266"/>
                <a:gd name="connsiteX7" fmla="*/ 105424 w 962660"/>
                <a:gd name="connsiteY7" fmla="*/ 2005 h 531266"/>
                <a:gd name="connsiteX8" fmla="*/ 917678 w 962660"/>
                <a:gd name="connsiteY8" fmla="*/ 129335 h 531266"/>
                <a:gd name="connsiteX9" fmla="*/ 962636 w 962660"/>
                <a:gd name="connsiteY9" fmla="*/ 171521 h 531266"/>
                <a:gd name="connsiteX10" fmla="*/ 962159 w 962660"/>
                <a:gd name="connsiteY10" fmla="*/ 179541 h 531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660" h="531266">
                  <a:moveTo>
                    <a:pt x="962159" y="179541"/>
                  </a:moveTo>
                  <a:lnTo>
                    <a:pt x="913677" y="494200"/>
                  </a:lnTo>
                  <a:cubicBezTo>
                    <a:pt x="910439" y="515764"/>
                    <a:pt x="891674" y="531604"/>
                    <a:pt x="869863" y="531261"/>
                  </a:cubicBezTo>
                  <a:cubicBezTo>
                    <a:pt x="585827" y="525984"/>
                    <a:pt x="303687" y="482550"/>
                    <a:pt x="31157" y="402150"/>
                  </a:cubicBezTo>
                  <a:cubicBezTo>
                    <a:pt x="10250" y="395902"/>
                    <a:pt x="-2837" y="375175"/>
                    <a:pt x="525" y="353620"/>
                  </a:cubicBezTo>
                  <a:lnTo>
                    <a:pt x="49264" y="37009"/>
                  </a:lnTo>
                  <a:cubicBezTo>
                    <a:pt x="52922" y="13196"/>
                    <a:pt x="75182" y="-3139"/>
                    <a:pt x="98985" y="509"/>
                  </a:cubicBezTo>
                  <a:cubicBezTo>
                    <a:pt x="101167" y="843"/>
                    <a:pt x="103319" y="1348"/>
                    <a:pt x="105424" y="2005"/>
                  </a:cubicBezTo>
                  <a:cubicBezTo>
                    <a:pt x="386345" y="90511"/>
                    <a:pt x="658026" y="137279"/>
                    <a:pt x="917678" y="129335"/>
                  </a:cubicBezTo>
                  <a:cubicBezTo>
                    <a:pt x="941776" y="128582"/>
                    <a:pt x="961873" y="147461"/>
                    <a:pt x="962636" y="171521"/>
                  </a:cubicBezTo>
                  <a:cubicBezTo>
                    <a:pt x="962731" y="174198"/>
                    <a:pt x="962541" y="176884"/>
                    <a:pt x="962159" y="179541"/>
                  </a:cubicBezTo>
                  <a:close/>
                </a:path>
              </a:pathLst>
            </a:custGeom>
            <a:solidFill>
              <a:srgbClr val="F2F2F2"/>
            </a:solidFill>
            <a:ln w="9525" cap="flat">
              <a:noFill/>
              <a:prstDash val="solid"/>
              <a:miter/>
            </a:ln>
          </p:spPr>
          <p:txBody>
            <a:bodyPr rtlCol="0" anchor="ctr"/>
            <a:lstStyle/>
            <a:p>
              <a:endParaRPr lang="en-ID"/>
            </a:p>
          </p:txBody>
        </p:sp>
        <p:sp>
          <p:nvSpPr>
            <p:cNvPr id="26" name="Bentuk Bebas: Bentuk 25">
              <a:extLst>
                <a:ext uri="{FF2B5EF4-FFF2-40B4-BE49-F238E27FC236}">
                  <a16:creationId xmlns:a16="http://schemas.microsoft.com/office/drawing/2014/main" id="{96ADB4B9-C7B2-4C1C-9FF0-1BF7D2EC15F5}"/>
                </a:ext>
              </a:extLst>
            </p:cNvPr>
            <p:cNvSpPr/>
            <p:nvPr/>
          </p:nvSpPr>
          <p:spPr>
            <a:xfrm>
              <a:off x="9425567" y="3950774"/>
              <a:ext cx="962641" cy="531267"/>
            </a:xfrm>
            <a:custGeom>
              <a:avLst/>
              <a:gdLst>
                <a:gd name="connsiteX0" fmla="*/ 962140 w 962641"/>
                <a:gd name="connsiteY0" fmla="*/ 179541 h 531267"/>
                <a:gd name="connsiteX1" fmla="*/ 913658 w 962641"/>
                <a:gd name="connsiteY1" fmla="*/ 494190 h 531267"/>
                <a:gd name="connsiteX2" fmla="*/ 869844 w 962641"/>
                <a:gd name="connsiteY2" fmla="*/ 531262 h 531267"/>
                <a:gd name="connsiteX3" fmla="*/ 31158 w 962641"/>
                <a:gd name="connsiteY3" fmla="*/ 402150 h 531267"/>
                <a:gd name="connsiteX4" fmla="*/ 525 w 962641"/>
                <a:gd name="connsiteY4" fmla="*/ 353620 h 531267"/>
                <a:gd name="connsiteX5" fmla="*/ 49265 w 962641"/>
                <a:gd name="connsiteY5" fmla="*/ 37009 h 531267"/>
                <a:gd name="connsiteX6" fmla="*/ 98986 w 962641"/>
                <a:gd name="connsiteY6" fmla="*/ 509 h 531267"/>
                <a:gd name="connsiteX7" fmla="*/ 105424 w 962641"/>
                <a:gd name="connsiteY7" fmla="*/ 2005 h 531267"/>
                <a:gd name="connsiteX8" fmla="*/ 917659 w 962641"/>
                <a:gd name="connsiteY8" fmla="*/ 129335 h 531267"/>
                <a:gd name="connsiteX9" fmla="*/ 962617 w 962641"/>
                <a:gd name="connsiteY9" fmla="*/ 171511 h 531267"/>
                <a:gd name="connsiteX10" fmla="*/ 962140 w 962641"/>
                <a:gd name="connsiteY10" fmla="*/ 179541 h 53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641" h="531267">
                  <a:moveTo>
                    <a:pt x="962140" y="179541"/>
                  </a:moveTo>
                  <a:lnTo>
                    <a:pt x="913658" y="494190"/>
                  </a:lnTo>
                  <a:cubicBezTo>
                    <a:pt x="910420" y="515764"/>
                    <a:pt x="891656" y="531605"/>
                    <a:pt x="869844" y="531262"/>
                  </a:cubicBezTo>
                  <a:cubicBezTo>
                    <a:pt x="585808" y="525985"/>
                    <a:pt x="303687" y="482551"/>
                    <a:pt x="31158" y="402150"/>
                  </a:cubicBezTo>
                  <a:cubicBezTo>
                    <a:pt x="10241" y="395902"/>
                    <a:pt x="-2837" y="375175"/>
                    <a:pt x="525" y="353620"/>
                  </a:cubicBezTo>
                  <a:lnTo>
                    <a:pt x="49265" y="37009"/>
                  </a:lnTo>
                  <a:cubicBezTo>
                    <a:pt x="52913" y="13197"/>
                    <a:pt x="75173" y="-3139"/>
                    <a:pt x="98986" y="509"/>
                  </a:cubicBezTo>
                  <a:cubicBezTo>
                    <a:pt x="101167" y="843"/>
                    <a:pt x="103319" y="1347"/>
                    <a:pt x="105424" y="2005"/>
                  </a:cubicBezTo>
                  <a:cubicBezTo>
                    <a:pt x="386345" y="90511"/>
                    <a:pt x="658008" y="137279"/>
                    <a:pt x="917659" y="129335"/>
                  </a:cubicBezTo>
                  <a:cubicBezTo>
                    <a:pt x="941757" y="128573"/>
                    <a:pt x="961856" y="147461"/>
                    <a:pt x="962617" y="171511"/>
                  </a:cubicBezTo>
                  <a:cubicBezTo>
                    <a:pt x="962712" y="174198"/>
                    <a:pt x="962522" y="176884"/>
                    <a:pt x="962140" y="179541"/>
                  </a:cubicBezTo>
                  <a:close/>
                </a:path>
              </a:pathLst>
            </a:custGeom>
            <a:noFill/>
            <a:ln w="9525" cap="flat">
              <a:solidFill>
                <a:srgbClr val="3F3D56"/>
              </a:solidFill>
              <a:prstDash val="solid"/>
              <a:miter/>
            </a:ln>
          </p:spPr>
          <p:txBody>
            <a:bodyPr rtlCol="0" anchor="ctr"/>
            <a:lstStyle/>
            <a:p>
              <a:endParaRPr lang="en-ID"/>
            </a:p>
          </p:txBody>
        </p:sp>
        <p:sp>
          <p:nvSpPr>
            <p:cNvPr id="27" name="Bentuk Bebas: Bentuk 26">
              <a:extLst>
                <a:ext uri="{FF2B5EF4-FFF2-40B4-BE49-F238E27FC236}">
                  <a16:creationId xmlns:a16="http://schemas.microsoft.com/office/drawing/2014/main" id="{351BEFF6-33E1-486B-92FC-9189C4A64AD0}"/>
                </a:ext>
              </a:extLst>
            </p:cNvPr>
            <p:cNvSpPr/>
            <p:nvPr/>
          </p:nvSpPr>
          <p:spPr>
            <a:xfrm rot="-4874894">
              <a:off x="9867684" y="4115882"/>
              <a:ext cx="152400" cy="285750"/>
            </a:xfrm>
            <a:custGeom>
              <a:avLst/>
              <a:gdLst>
                <a:gd name="connsiteX0" fmla="*/ 152273 w 152400"/>
                <a:gd name="connsiteY0" fmla="*/ 142710 h 285750"/>
                <a:gd name="connsiteX1" fmla="*/ 76073 w 152400"/>
                <a:gd name="connsiteY1" fmla="*/ 285585 h 285750"/>
                <a:gd name="connsiteX2" fmla="*/ -127 w 152400"/>
                <a:gd name="connsiteY2" fmla="*/ 142710 h 285750"/>
                <a:gd name="connsiteX3" fmla="*/ 76073 w 152400"/>
                <a:gd name="connsiteY3" fmla="*/ -165 h 285750"/>
                <a:gd name="connsiteX4" fmla="*/ 152273 w 152400"/>
                <a:gd name="connsiteY4" fmla="*/ 142710 h 28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285750">
                  <a:moveTo>
                    <a:pt x="152273" y="142710"/>
                  </a:moveTo>
                  <a:cubicBezTo>
                    <a:pt x="152273" y="221618"/>
                    <a:pt x="118157" y="285585"/>
                    <a:pt x="76073" y="285585"/>
                  </a:cubicBezTo>
                  <a:cubicBezTo>
                    <a:pt x="33989" y="285585"/>
                    <a:pt x="-127" y="221618"/>
                    <a:pt x="-127" y="142710"/>
                  </a:cubicBezTo>
                  <a:cubicBezTo>
                    <a:pt x="-127" y="63802"/>
                    <a:pt x="33989" y="-165"/>
                    <a:pt x="76073" y="-165"/>
                  </a:cubicBezTo>
                  <a:cubicBezTo>
                    <a:pt x="118157" y="-165"/>
                    <a:pt x="152273" y="63802"/>
                    <a:pt x="152273" y="142710"/>
                  </a:cubicBezTo>
                  <a:close/>
                </a:path>
              </a:pathLst>
            </a:custGeom>
            <a:solidFill>
              <a:srgbClr val="FFB506"/>
            </a:solidFill>
            <a:ln w="9525" cap="flat">
              <a:noFill/>
              <a:prstDash val="solid"/>
              <a:miter/>
            </a:ln>
          </p:spPr>
          <p:txBody>
            <a:bodyPr rtlCol="0" anchor="ctr"/>
            <a:lstStyle/>
            <a:p>
              <a:endParaRPr lang="en-ID"/>
            </a:p>
          </p:txBody>
        </p:sp>
        <p:sp>
          <p:nvSpPr>
            <p:cNvPr id="28" name="Bentuk Bebas: Bentuk 27">
              <a:extLst>
                <a:ext uri="{FF2B5EF4-FFF2-40B4-BE49-F238E27FC236}">
                  <a16:creationId xmlns:a16="http://schemas.microsoft.com/office/drawing/2014/main" id="{51BADB76-0246-4105-961E-EFCE1F608535}"/>
                </a:ext>
              </a:extLst>
            </p:cNvPr>
            <p:cNvSpPr/>
            <p:nvPr/>
          </p:nvSpPr>
          <p:spPr>
            <a:xfrm rot="-4874894">
              <a:off x="9834391" y="4081836"/>
              <a:ext cx="152400" cy="285750"/>
            </a:xfrm>
            <a:custGeom>
              <a:avLst/>
              <a:gdLst>
                <a:gd name="connsiteX0" fmla="*/ 152273 w 152400"/>
                <a:gd name="connsiteY0" fmla="*/ 142709 h 285750"/>
                <a:gd name="connsiteX1" fmla="*/ 76073 w 152400"/>
                <a:gd name="connsiteY1" fmla="*/ 285584 h 285750"/>
                <a:gd name="connsiteX2" fmla="*/ -127 w 152400"/>
                <a:gd name="connsiteY2" fmla="*/ 142709 h 285750"/>
                <a:gd name="connsiteX3" fmla="*/ 76073 w 152400"/>
                <a:gd name="connsiteY3" fmla="*/ -166 h 285750"/>
                <a:gd name="connsiteX4" fmla="*/ 152273 w 152400"/>
                <a:gd name="connsiteY4" fmla="*/ 142709 h 28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285750">
                  <a:moveTo>
                    <a:pt x="152273" y="142709"/>
                  </a:moveTo>
                  <a:cubicBezTo>
                    <a:pt x="152273" y="221617"/>
                    <a:pt x="118157" y="285584"/>
                    <a:pt x="76073" y="285584"/>
                  </a:cubicBezTo>
                  <a:cubicBezTo>
                    <a:pt x="33989" y="285584"/>
                    <a:pt x="-127" y="221617"/>
                    <a:pt x="-127" y="142709"/>
                  </a:cubicBezTo>
                  <a:cubicBezTo>
                    <a:pt x="-127" y="63801"/>
                    <a:pt x="33989" y="-166"/>
                    <a:pt x="76073" y="-166"/>
                  </a:cubicBezTo>
                  <a:cubicBezTo>
                    <a:pt x="118157" y="-166"/>
                    <a:pt x="152273" y="63801"/>
                    <a:pt x="152273" y="142709"/>
                  </a:cubicBezTo>
                  <a:close/>
                </a:path>
              </a:pathLst>
            </a:custGeom>
            <a:noFill/>
            <a:ln w="9525" cap="flat">
              <a:solidFill>
                <a:srgbClr val="3F3D56"/>
              </a:solidFill>
              <a:prstDash val="solid"/>
              <a:miter/>
            </a:ln>
          </p:spPr>
          <p:txBody>
            <a:bodyPr rtlCol="0" anchor="ctr"/>
            <a:lstStyle/>
            <a:p>
              <a:endParaRPr lang="en-ID"/>
            </a:p>
          </p:txBody>
        </p:sp>
        <p:sp>
          <p:nvSpPr>
            <p:cNvPr id="29" name="Bentuk Bebas: Bentuk 28">
              <a:extLst>
                <a:ext uri="{FF2B5EF4-FFF2-40B4-BE49-F238E27FC236}">
                  <a16:creationId xmlns:a16="http://schemas.microsoft.com/office/drawing/2014/main" id="{5C7DEFD7-42E0-4CB9-9C52-D9C39A0D121F}"/>
                </a:ext>
              </a:extLst>
            </p:cNvPr>
            <p:cNvSpPr/>
            <p:nvPr/>
          </p:nvSpPr>
          <p:spPr>
            <a:xfrm>
              <a:off x="8880866" y="1303108"/>
              <a:ext cx="327214" cy="327214"/>
            </a:xfrm>
            <a:custGeom>
              <a:avLst/>
              <a:gdLst>
                <a:gd name="connsiteX0" fmla="*/ 327214 w 327214"/>
                <a:gd name="connsiteY0" fmla="*/ 163607 h 327214"/>
                <a:gd name="connsiteX1" fmla="*/ 163607 w 327214"/>
                <a:gd name="connsiteY1" fmla="*/ 327214 h 327214"/>
                <a:gd name="connsiteX2" fmla="*/ 0 w 327214"/>
                <a:gd name="connsiteY2" fmla="*/ 163607 h 327214"/>
                <a:gd name="connsiteX3" fmla="*/ 163607 w 327214"/>
                <a:gd name="connsiteY3" fmla="*/ 0 h 327214"/>
                <a:gd name="connsiteX4" fmla="*/ 327214 w 327214"/>
                <a:gd name="connsiteY4" fmla="*/ 163607 h 327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14" h="327214">
                  <a:moveTo>
                    <a:pt x="327214" y="163607"/>
                  </a:moveTo>
                  <a:cubicBezTo>
                    <a:pt x="327214" y="253965"/>
                    <a:pt x="253965" y="327214"/>
                    <a:pt x="163607" y="327214"/>
                  </a:cubicBezTo>
                  <a:cubicBezTo>
                    <a:pt x="73250" y="327214"/>
                    <a:pt x="0" y="253965"/>
                    <a:pt x="0" y="163607"/>
                  </a:cubicBezTo>
                  <a:cubicBezTo>
                    <a:pt x="0" y="73249"/>
                    <a:pt x="73250" y="0"/>
                    <a:pt x="163607" y="0"/>
                  </a:cubicBezTo>
                  <a:cubicBezTo>
                    <a:pt x="253965" y="0"/>
                    <a:pt x="327214" y="73249"/>
                    <a:pt x="327214" y="163607"/>
                  </a:cubicBezTo>
                  <a:close/>
                </a:path>
              </a:pathLst>
            </a:custGeom>
            <a:solidFill>
              <a:srgbClr val="2F2E41"/>
            </a:solidFill>
            <a:ln w="9525" cap="flat">
              <a:noFill/>
              <a:prstDash val="solid"/>
              <a:miter/>
            </a:ln>
          </p:spPr>
          <p:txBody>
            <a:bodyPr rtlCol="0" anchor="ctr"/>
            <a:lstStyle/>
            <a:p>
              <a:endParaRPr lang="en-ID"/>
            </a:p>
          </p:txBody>
        </p:sp>
        <p:sp>
          <p:nvSpPr>
            <p:cNvPr id="30" name="Bentuk Bebas: Bentuk 29">
              <a:extLst>
                <a:ext uri="{FF2B5EF4-FFF2-40B4-BE49-F238E27FC236}">
                  <a16:creationId xmlns:a16="http://schemas.microsoft.com/office/drawing/2014/main" id="{C767E0C0-99BD-4A4D-BBE2-C6CB18075515}"/>
                </a:ext>
              </a:extLst>
            </p:cNvPr>
            <p:cNvSpPr/>
            <p:nvPr/>
          </p:nvSpPr>
          <p:spPr>
            <a:xfrm>
              <a:off x="8973340" y="1332251"/>
              <a:ext cx="270007" cy="304362"/>
            </a:xfrm>
            <a:custGeom>
              <a:avLst/>
              <a:gdLst>
                <a:gd name="connsiteX0" fmla="*/ 216322 w 270007"/>
                <a:gd name="connsiteY0" fmla="*/ 219456 h 304362"/>
                <a:gd name="connsiteX1" fmla="*/ 189728 w 270007"/>
                <a:gd name="connsiteY1" fmla="*/ 0 h 304362"/>
                <a:gd name="connsiteX2" fmla="*/ 201673 w 270007"/>
                <a:gd name="connsiteY2" fmla="*/ 7753 h 304362"/>
                <a:gd name="connsiteX3" fmla="*/ 239382 w 270007"/>
                <a:gd name="connsiteY3" fmla="*/ 236029 h 304362"/>
                <a:gd name="connsiteX4" fmla="*/ 11192 w 270007"/>
                <a:gd name="connsiteY4" fmla="*/ 273796 h 304362"/>
                <a:gd name="connsiteX5" fmla="*/ 0 w 270007"/>
                <a:gd name="connsiteY5" fmla="*/ 264985 h 304362"/>
                <a:gd name="connsiteX6" fmla="*/ 216322 w 270007"/>
                <a:gd name="connsiteY6" fmla="*/ 219456 h 304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007" h="304362">
                  <a:moveTo>
                    <a:pt x="216322" y="219456"/>
                  </a:moveTo>
                  <a:cubicBezTo>
                    <a:pt x="265699" y="150476"/>
                    <a:pt x="254155" y="55188"/>
                    <a:pt x="189728" y="0"/>
                  </a:cubicBezTo>
                  <a:cubicBezTo>
                    <a:pt x="193777" y="2400"/>
                    <a:pt x="197777" y="4953"/>
                    <a:pt x="201673" y="7753"/>
                  </a:cubicBezTo>
                  <a:cubicBezTo>
                    <a:pt x="275129" y="60379"/>
                    <a:pt x="292008" y="162582"/>
                    <a:pt x="239382" y="236029"/>
                  </a:cubicBezTo>
                  <a:cubicBezTo>
                    <a:pt x="186785" y="309448"/>
                    <a:pt x="84639" y="326355"/>
                    <a:pt x="11192" y="273796"/>
                  </a:cubicBezTo>
                  <a:cubicBezTo>
                    <a:pt x="7286" y="271005"/>
                    <a:pt x="3581" y="268043"/>
                    <a:pt x="0" y="264985"/>
                  </a:cubicBezTo>
                  <a:cubicBezTo>
                    <a:pt x="73009" y="308191"/>
                    <a:pt x="166925" y="288426"/>
                    <a:pt x="216322" y="219456"/>
                  </a:cubicBezTo>
                  <a:close/>
                </a:path>
              </a:pathLst>
            </a:custGeom>
            <a:solidFill>
              <a:srgbClr val="2F2E41"/>
            </a:solidFill>
            <a:ln w="9525" cap="flat">
              <a:noFill/>
              <a:prstDash val="solid"/>
              <a:miter/>
            </a:ln>
          </p:spPr>
          <p:txBody>
            <a:bodyPr rtlCol="0" anchor="ctr"/>
            <a:lstStyle/>
            <a:p>
              <a:endParaRPr lang="en-ID"/>
            </a:p>
          </p:txBody>
        </p:sp>
        <p:sp>
          <p:nvSpPr>
            <p:cNvPr id="31" name="Bentuk Bebas: Bentuk 30">
              <a:extLst>
                <a:ext uri="{FF2B5EF4-FFF2-40B4-BE49-F238E27FC236}">
                  <a16:creationId xmlns:a16="http://schemas.microsoft.com/office/drawing/2014/main" id="{699DF090-4308-4C0F-8D85-3C7569A6307D}"/>
                </a:ext>
              </a:extLst>
            </p:cNvPr>
            <p:cNvSpPr/>
            <p:nvPr/>
          </p:nvSpPr>
          <p:spPr>
            <a:xfrm>
              <a:off x="8724376" y="1516512"/>
              <a:ext cx="597522" cy="597522"/>
            </a:xfrm>
            <a:custGeom>
              <a:avLst/>
              <a:gdLst>
                <a:gd name="connsiteX0" fmla="*/ 597522 w 597522"/>
                <a:gd name="connsiteY0" fmla="*/ 298761 h 597522"/>
                <a:gd name="connsiteX1" fmla="*/ 298761 w 597522"/>
                <a:gd name="connsiteY1" fmla="*/ 597522 h 597522"/>
                <a:gd name="connsiteX2" fmla="*/ -1 w 597522"/>
                <a:gd name="connsiteY2" fmla="*/ 298761 h 597522"/>
                <a:gd name="connsiteX3" fmla="*/ 298761 w 597522"/>
                <a:gd name="connsiteY3" fmla="*/ 0 h 597522"/>
                <a:gd name="connsiteX4" fmla="*/ 597522 w 597522"/>
                <a:gd name="connsiteY4" fmla="*/ 298761 h 5975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7522" h="597522">
                  <a:moveTo>
                    <a:pt x="597522" y="298761"/>
                  </a:moveTo>
                  <a:cubicBezTo>
                    <a:pt x="597522" y="463762"/>
                    <a:pt x="463762" y="597522"/>
                    <a:pt x="298761" y="597522"/>
                  </a:cubicBezTo>
                  <a:cubicBezTo>
                    <a:pt x="133760" y="597522"/>
                    <a:pt x="-1" y="463762"/>
                    <a:pt x="-1" y="298761"/>
                  </a:cubicBezTo>
                  <a:cubicBezTo>
                    <a:pt x="-1" y="133760"/>
                    <a:pt x="133759" y="0"/>
                    <a:pt x="298761" y="0"/>
                  </a:cubicBezTo>
                  <a:cubicBezTo>
                    <a:pt x="463762" y="0"/>
                    <a:pt x="597522" y="133760"/>
                    <a:pt x="597522" y="298761"/>
                  </a:cubicBezTo>
                  <a:close/>
                </a:path>
              </a:pathLst>
            </a:custGeom>
            <a:solidFill>
              <a:srgbClr val="2F2E41"/>
            </a:solidFill>
            <a:ln w="9525" cap="flat">
              <a:noFill/>
              <a:prstDash val="solid"/>
              <a:miter/>
            </a:ln>
          </p:spPr>
          <p:txBody>
            <a:bodyPr rtlCol="0" anchor="ctr"/>
            <a:lstStyle/>
            <a:p>
              <a:endParaRPr lang="en-ID"/>
            </a:p>
          </p:txBody>
        </p:sp>
        <p:sp>
          <p:nvSpPr>
            <p:cNvPr id="32" name="Bentuk Bebas: Bentuk 31">
              <a:extLst>
                <a:ext uri="{FF2B5EF4-FFF2-40B4-BE49-F238E27FC236}">
                  <a16:creationId xmlns:a16="http://schemas.microsoft.com/office/drawing/2014/main" id="{14A09850-B191-4745-A8C5-D21394DEF783}"/>
                </a:ext>
              </a:extLst>
            </p:cNvPr>
            <p:cNvSpPr/>
            <p:nvPr/>
          </p:nvSpPr>
          <p:spPr>
            <a:xfrm>
              <a:off x="8649438" y="2171536"/>
              <a:ext cx="430600" cy="219913"/>
            </a:xfrm>
            <a:custGeom>
              <a:avLst/>
              <a:gdLst>
                <a:gd name="connsiteX0" fmla="*/ 430601 w 430600"/>
                <a:gd name="connsiteY0" fmla="*/ 98984 h 219913"/>
                <a:gd name="connsiteX1" fmla="*/ 373689 w 430600"/>
                <a:gd name="connsiteY1" fmla="*/ 42082 h 219913"/>
                <a:gd name="connsiteX2" fmla="*/ 32256 w 430600"/>
                <a:gd name="connsiteY2" fmla="*/ 20736 h 219913"/>
                <a:gd name="connsiteX3" fmla="*/ 10910 w 430600"/>
                <a:gd name="connsiteY3" fmla="*/ 141666 h 219913"/>
                <a:gd name="connsiteX4" fmla="*/ 274105 w 430600"/>
                <a:gd name="connsiteY4" fmla="*/ 219914 h 219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600" h="219913">
                  <a:moveTo>
                    <a:pt x="430601" y="98984"/>
                  </a:moveTo>
                  <a:cubicBezTo>
                    <a:pt x="430601" y="91879"/>
                    <a:pt x="373689" y="42082"/>
                    <a:pt x="373689" y="42082"/>
                  </a:cubicBezTo>
                  <a:cubicBezTo>
                    <a:pt x="373689" y="42082"/>
                    <a:pt x="89158" y="-36166"/>
                    <a:pt x="32256" y="20736"/>
                  </a:cubicBezTo>
                  <a:cubicBezTo>
                    <a:pt x="-767" y="51921"/>
                    <a:pt x="-9435" y="101061"/>
                    <a:pt x="10910" y="141666"/>
                  </a:cubicBezTo>
                  <a:lnTo>
                    <a:pt x="274105" y="219914"/>
                  </a:lnTo>
                  <a:close/>
                </a:path>
              </a:pathLst>
            </a:custGeom>
            <a:solidFill>
              <a:srgbClr val="3F3D56"/>
            </a:solidFill>
            <a:ln w="9525" cap="flat">
              <a:noFill/>
              <a:prstDash val="solid"/>
              <a:miter/>
            </a:ln>
          </p:spPr>
          <p:txBody>
            <a:bodyPr rtlCol="0" anchor="ctr"/>
            <a:lstStyle/>
            <a:p>
              <a:endParaRPr lang="en-ID"/>
            </a:p>
          </p:txBody>
        </p:sp>
        <p:sp>
          <p:nvSpPr>
            <p:cNvPr id="33" name="Bentuk Bebas: Bentuk 32">
              <a:extLst>
                <a:ext uri="{FF2B5EF4-FFF2-40B4-BE49-F238E27FC236}">
                  <a16:creationId xmlns:a16="http://schemas.microsoft.com/office/drawing/2014/main" id="{5B4C9C67-B437-4BF9-BF17-719217364061}"/>
                </a:ext>
              </a:extLst>
            </p:cNvPr>
            <p:cNvSpPr/>
            <p:nvPr/>
          </p:nvSpPr>
          <p:spPr>
            <a:xfrm>
              <a:off x="8635450" y="1968207"/>
              <a:ext cx="412324" cy="391229"/>
            </a:xfrm>
            <a:custGeom>
              <a:avLst/>
              <a:gdLst>
                <a:gd name="connsiteX0" fmla="*/ 405469 w 412324"/>
                <a:gd name="connsiteY0" fmla="*/ 120929 h 391229"/>
                <a:gd name="connsiteX1" fmla="*/ 405469 w 412324"/>
                <a:gd name="connsiteY1" fmla="*/ 312991 h 391229"/>
                <a:gd name="connsiteX2" fmla="*/ 64027 w 412324"/>
                <a:gd name="connsiteY2" fmla="*/ 391230 h 391229"/>
                <a:gd name="connsiteX3" fmla="*/ 0 w 412324"/>
                <a:gd name="connsiteY3" fmla="*/ 270310 h 391229"/>
                <a:gd name="connsiteX4" fmla="*/ 192062 w 412324"/>
                <a:gd name="connsiteY4" fmla="*/ 0 h 391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324" h="391229">
                  <a:moveTo>
                    <a:pt x="405469" y="120929"/>
                  </a:moveTo>
                  <a:cubicBezTo>
                    <a:pt x="405469" y="120929"/>
                    <a:pt x="341443" y="298761"/>
                    <a:pt x="405469" y="312991"/>
                  </a:cubicBezTo>
                  <a:cubicBezTo>
                    <a:pt x="469487" y="327212"/>
                    <a:pt x="64027" y="391230"/>
                    <a:pt x="64027" y="391230"/>
                  </a:cubicBezTo>
                  <a:lnTo>
                    <a:pt x="0" y="270310"/>
                  </a:lnTo>
                  <a:cubicBezTo>
                    <a:pt x="0" y="270310"/>
                    <a:pt x="220513" y="156496"/>
                    <a:pt x="192062" y="0"/>
                  </a:cubicBezTo>
                  <a:close/>
                </a:path>
              </a:pathLst>
            </a:custGeom>
            <a:solidFill>
              <a:srgbClr val="FBBEBE"/>
            </a:solidFill>
            <a:ln w="9525" cap="flat">
              <a:noFill/>
              <a:prstDash val="solid"/>
              <a:miter/>
            </a:ln>
          </p:spPr>
          <p:txBody>
            <a:bodyPr rtlCol="0" anchor="ctr"/>
            <a:lstStyle/>
            <a:p>
              <a:endParaRPr lang="en-ID"/>
            </a:p>
          </p:txBody>
        </p:sp>
        <p:sp>
          <p:nvSpPr>
            <p:cNvPr id="34" name="Bentuk Bebas: Bentuk 33">
              <a:extLst>
                <a:ext uri="{FF2B5EF4-FFF2-40B4-BE49-F238E27FC236}">
                  <a16:creationId xmlns:a16="http://schemas.microsoft.com/office/drawing/2014/main" id="{D79EF404-CD51-4257-B05D-6E7BF42B0FEB}"/>
                </a:ext>
              </a:extLst>
            </p:cNvPr>
            <p:cNvSpPr/>
            <p:nvPr/>
          </p:nvSpPr>
          <p:spPr>
            <a:xfrm>
              <a:off x="8635450" y="1968207"/>
              <a:ext cx="412324" cy="391229"/>
            </a:xfrm>
            <a:custGeom>
              <a:avLst/>
              <a:gdLst>
                <a:gd name="connsiteX0" fmla="*/ 405469 w 412324"/>
                <a:gd name="connsiteY0" fmla="*/ 120929 h 391229"/>
                <a:gd name="connsiteX1" fmla="*/ 405469 w 412324"/>
                <a:gd name="connsiteY1" fmla="*/ 312991 h 391229"/>
                <a:gd name="connsiteX2" fmla="*/ 64027 w 412324"/>
                <a:gd name="connsiteY2" fmla="*/ 391230 h 391229"/>
                <a:gd name="connsiteX3" fmla="*/ 0 w 412324"/>
                <a:gd name="connsiteY3" fmla="*/ 270310 h 391229"/>
                <a:gd name="connsiteX4" fmla="*/ 192062 w 412324"/>
                <a:gd name="connsiteY4" fmla="*/ 0 h 391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324" h="391229">
                  <a:moveTo>
                    <a:pt x="405469" y="120929"/>
                  </a:moveTo>
                  <a:cubicBezTo>
                    <a:pt x="405469" y="120929"/>
                    <a:pt x="341443" y="298761"/>
                    <a:pt x="405469" y="312991"/>
                  </a:cubicBezTo>
                  <a:cubicBezTo>
                    <a:pt x="469487" y="327212"/>
                    <a:pt x="64027" y="391230"/>
                    <a:pt x="64027" y="391230"/>
                  </a:cubicBezTo>
                  <a:lnTo>
                    <a:pt x="0" y="270310"/>
                  </a:lnTo>
                  <a:cubicBezTo>
                    <a:pt x="0" y="270310"/>
                    <a:pt x="220513" y="156496"/>
                    <a:pt x="192062" y="0"/>
                  </a:cubicBezTo>
                  <a:close/>
                </a:path>
              </a:pathLst>
            </a:custGeom>
            <a:solidFill>
              <a:srgbClr val="000000">
                <a:alpha val="10000"/>
              </a:srgbClr>
            </a:solidFill>
            <a:ln w="9525" cap="flat">
              <a:noFill/>
              <a:prstDash val="solid"/>
              <a:miter/>
            </a:ln>
          </p:spPr>
          <p:txBody>
            <a:bodyPr rtlCol="0" anchor="ctr"/>
            <a:lstStyle/>
            <a:p>
              <a:endParaRPr lang="en-ID"/>
            </a:p>
          </p:txBody>
        </p:sp>
        <p:sp>
          <p:nvSpPr>
            <p:cNvPr id="35" name="Bentuk Bebas: Bentuk 34">
              <a:extLst>
                <a:ext uri="{FF2B5EF4-FFF2-40B4-BE49-F238E27FC236}">
                  <a16:creationId xmlns:a16="http://schemas.microsoft.com/office/drawing/2014/main" id="{43410D58-5428-410A-A964-211D660DA0A7}"/>
                </a:ext>
              </a:extLst>
            </p:cNvPr>
            <p:cNvSpPr/>
            <p:nvPr/>
          </p:nvSpPr>
          <p:spPr>
            <a:xfrm>
              <a:off x="8314715" y="2644101"/>
              <a:ext cx="260884" cy="1451451"/>
            </a:xfrm>
            <a:custGeom>
              <a:avLst/>
              <a:gdLst>
                <a:gd name="connsiteX0" fmla="*/ 0 w 260884"/>
                <a:gd name="connsiteY0" fmla="*/ 0 h 1451451"/>
                <a:gd name="connsiteX1" fmla="*/ 33414 w 260884"/>
                <a:gd name="connsiteY1" fmla="*/ 447799 h 1451451"/>
                <a:gd name="connsiteX2" fmla="*/ 86192 w 260884"/>
                <a:gd name="connsiteY2" fmla="*/ 1086812 h 1451451"/>
                <a:gd name="connsiteX3" fmla="*/ 201426 w 260884"/>
                <a:gd name="connsiteY3" fmla="*/ 1451439 h 1451451"/>
                <a:gd name="connsiteX4" fmla="*/ 220266 w 260884"/>
                <a:gd name="connsiteY4" fmla="*/ 1017927 h 1451451"/>
                <a:gd name="connsiteX5" fmla="*/ 199816 w 260884"/>
                <a:gd name="connsiteY5" fmla="*/ 94355 h 1451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884" h="1451451">
                  <a:moveTo>
                    <a:pt x="0" y="0"/>
                  </a:moveTo>
                  <a:lnTo>
                    <a:pt x="33414" y="447799"/>
                  </a:lnTo>
                  <a:cubicBezTo>
                    <a:pt x="33414" y="447799"/>
                    <a:pt x="14983" y="780707"/>
                    <a:pt x="86192" y="1086812"/>
                  </a:cubicBezTo>
                  <a:cubicBezTo>
                    <a:pt x="86192" y="1086812"/>
                    <a:pt x="79686" y="1453972"/>
                    <a:pt x="201426" y="1451439"/>
                  </a:cubicBezTo>
                  <a:cubicBezTo>
                    <a:pt x="323155" y="1448905"/>
                    <a:pt x="220266" y="1017927"/>
                    <a:pt x="220266" y="1017927"/>
                  </a:cubicBezTo>
                  <a:lnTo>
                    <a:pt x="199816" y="94355"/>
                  </a:lnTo>
                  <a:close/>
                </a:path>
              </a:pathLst>
            </a:custGeom>
            <a:solidFill>
              <a:srgbClr val="FBBEBE"/>
            </a:solidFill>
            <a:ln w="9525" cap="flat">
              <a:noFill/>
              <a:prstDash val="solid"/>
              <a:miter/>
            </a:ln>
          </p:spPr>
          <p:txBody>
            <a:bodyPr rtlCol="0" anchor="ctr"/>
            <a:lstStyle/>
            <a:p>
              <a:endParaRPr lang="en-ID"/>
            </a:p>
          </p:txBody>
        </p:sp>
        <p:sp>
          <p:nvSpPr>
            <p:cNvPr id="36" name="Bentuk Bebas: Bentuk 35">
              <a:extLst>
                <a:ext uri="{FF2B5EF4-FFF2-40B4-BE49-F238E27FC236}">
                  <a16:creationId xmlns:a16="http://schemas.microsoft.com/office/drawing/2014/main" id="{738BEA05-1672-410B-AE0F-39D9962BF6A3}"/>
                </a:ext>
              </a:extLst>
            </p:cNvPr>
            <p:cNvSpPr/>
            <p:nvPr/>
          </p:nvSpPr>
          <p:spPr>
            <a:xfrm>
              <a:off x="9289884" y="2636862"/>
              <a:ext cx="262344" cy="1465691"/>
            </a:xfrm>
            <a:custGeom>
              <a:avLst/>
              <a:gdLst>
                <a:gd name="connsiteX0" fmla="*/ 184947 w 262344"/>
                <a:gd name="connsiteY0" fmla="*/ 0 h 1465691"/>
                <a:gd name="connsiteX1" fmla="*/ 213398 w 262344"/>
                <a:gd name="connsiteY1" fmla="*/ 448142 h 1465691"/>
                <a:gd name="connsiteX2" fmla="*/ 248964 w 262344"/>
                <a:gd name="connsiteY2" fmla="*/ 1088346 h 1465691"/>
                <a:gd name="connsiteX3" fmla="*/ 184947 w 262344"/>
                <a:gd name="connsiteY3" fmla="*/ 1465355 h 1465691"/>
                <a:gd name="connsiteX4" fmla="*/ 106699 w 262344"/>
                <a:gd name="connsiteY4" fmla="*/ 1038549 h 1465691"/>
                <a:gd name="connsiteX5" fmla="*/ 0 w 262344"/>
                <a:gd name="connsiteY5" fmla="*/ 120930 h 1465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2344" h="1465691">
                  <a:moveTo>
                    <a:pt x="184947" y="0"/>
                  </a:moveTo>
                  <a:lnTo>
                    <a:pt x="213398" y="448142"/>
                  </a:lnTo>
                  <a:cubicBezTo>
                    <a:pt x="213398" y="448142"/>
                    <a:pt x="277416" y="775354"/>
                    <a:pt x="248964" y="1088346"/>
                  </a:cubicBezTo>
                  <a:cubicBezTo>
                    <a:pt x="248964" y="1088346"/>
                    <a:pt x="305876" y="1451125"/>
                    <a:pt x="184947" y="1465355"/>
                  </a:cubicBezTo>
                  <a:cubicBezTo>
                    <a:pt x="64018" y="1479576"/>
                    <a:pt x="106699" y="1038549"/>
                    <a:pt x="106699" y="1038549"/>
                  </a:cubicBezTo>
                  <a:lnTo>
                    <a:pt x="0" y="120930"/>
                  </a:lnTo>
                  <a:close/>
                </a:path>
              </a:pathLst>
            </a:custGeom>
            <a:solidFill>
              <a:srgbClr val="FBBEBE"/>
            </a:solidFill>
            <a:ln w="9525" cap="flat">
              <a:noFill/>
              <a:prstDash val="solid"/>
              <a:miter/>
            </a:ln>
          </p:spPr>
          <p:txBody>
            <a:bodyPr rtlCol="0" anchor="ctr"/>
            <a:lstStyle/>
            <a:p>
              <a:endParaRPr lang="en-ID"/>
            </a:p>
          </p:txBody>
        </p:sp>
        <p:sp>
          <p:nvSpPr>
            <p:cNvPr id="37" name="Bentuk Bebas: Bentuk 36">
              <a:extLst>
                <a:ext uri="{FF2B5EF4-FFF2-40B4-BE49-F238E27FC236}">
                  <a16:creationId xmlns:a16="http://schemas.microsoft.com/office/drawing/2014/main" id="{2B2163CF-F513-4113-B735-BA0C2CBECD48}"/>
                </a:ext>
              </a:extLst>
            </p:cNvPr>
            <p:cNvSpPr/>
            <p:nvPr/>
          </p:nvSpPr>
          <p:spPr>
            <a:xfrm>
              <a:off x="8535866" y="3981287"/>
              <a:ext cx="417466" cy="1885035"/>
            </a:xfrm>
            <a:custGeom>
              <a:avLst/>
              <a:gdLst>
                <a:gd name="connsiteX0" fmla="*/ 362778 w 417466"/>
                <a:gd name="connsiteY0" fmla="*/ 0 h 1885035"/>
                <a:gd name="connsiteX1" fmla="*/ 405460 w 417466"/>
                <a:gd name="connsiteY1" fmla="*/ 782469 h 1885035"/>
                <a:gd name="connsiteX2" fmla="*/ 405460 w 417466"/>
                <a:gd name="connsiteY2" fmla="*/ 1593389 h 1885035"/>
                <a:gd name="connsiteX3" fmla="*/ 412575 w 417466"/>
                <a:gd name="connsiteY3" fmla="*/ 1885036 h 1885035"/>
                <a:gd name="connsiteX4" fmla="*/ 277425 w 417466"/>
                <a:gd name="connsiteY4" fmla="*/ 1842354 h 1885035"/>
                <a:gd name="connsiteX5" fmla="*/ 163611 w 417466"/>
                <a:gd name="connsiteY5" fmla="*/ 1408443 h 1885035"/>
                <a:gd name="connsiteX6" fmla="*/ 142265 w 417466"/>
                <a:gd name="connsiteY6" fmla="*/ 825151 h 1885035"/>
                <a:gd name="connsiteX7" fmla="*/ 0 w 417466"/>
                <a:gd name="connsiteY7" fmla="*/ 56902 h 1885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466" h="1885035">
                  <a:moveTo>
                    <a:pt x="362778" y="0"/>
                  </a:moveTo>
                  <a:cubicBezTo>
                    <a:pt x="362778" y="0"/>
                    <a:pt x="426805" y="739788"/>
                    <a:pt x="405460" y="782469"/>
                  </a:cubicBezTo>
                  <a:cubicBezTo>
                    <a:pt x="384124" y="825151"/>
                    <a:pt x="405460" y="1593389"/>
                    <a:pt x="405460" y="1593389"/>
                  </a:cubicBezTo>
                  <a:cubicBezTo>
                    <a:pt x="405460" y="1593389"/>
                    <a:pt x="426805" y="1885036"/>
                    <a:pt x="412575" y="1885036"/>
                  </a:cubicBezTo>
                  <a:cubicBezTo>
                    <a:pt x="398345" y="1885036"/>
                    <a:pt x="277425" y="1842354"/>
                    <a:pt x="277425" y="1842354"/>
                  </a:cubicBezTo>
                  <a:cubicBezTo>
                    <a:pt x="277425" y="1842354"/>
                    <a:pt x="184947" y="1479575"/>
                    <a:pt x="163611" y="1408443"/>
                  </a:cubicBezTo>
                  <a:cubicBezTo>
                    <a:pt x="142265" y="1337310"/>
                    <a:pt x="142265" y="974531"/>
                    <a:pt x="142265" y="825151"/>
                  </a:cubicBezTo>
                  <a:cubicBezTo>
                    <a:pt x="142265" y="675770"/>
                    <a:pt x="0" y="56902"/>
                    <a:pt x="0" y="56902"/>
                  </a:cubicBezTo>
                  <a:close/>
                </a:path>
              </a:pathLst>
            </a:custGeom>
            <a:solidFill>
              <a:srgbClr val="FBBEBE"/>
            </a:solidFill>
            <a:ln w="9525" cap="flat">
              <a:noFill/>
              <a:prstDash val="solid"/>
              <a:miter/>
            </a:ln>
          </p:spPr>
          <p:txBody>
            <a:bodyPr rtlCol="0" anchor="ctr"/>
            <a:lstStyle/>
            <a:p>
              <a:endParaRPr lang="en-ID"/>
            </a:p>
          </p:txBody>
        </p:sp>
        <p:sp>
          <p:nvSpPr>
            <p:cNvPr id="38" name="Bentuk Bebas: Bentuk 37">
              <a:extLst>
                <a:ext uri="{FF2B5EF4-FFF2-40B4-BE49-F238E27FC236}">
                  <a16:creationId xmlns:a16="http://schemas.microsoft.com/office/drawing/2014/main" id="{15818FFC-E640-40BF-909A-DD401C380E0E}"/>
                </a:ext>
              </a:extLst>
            </p:cNvPr>
            <p:cNvSpPr/>
            <p:nvPr/>
          </p:nvSpPr>
          <p:spPr>
            <a:xfrm>
              <a:off x="8535866" y="3981287"/>
              <a:ext cx="417466" cy="1885035"/>
            </a:xfrm>
            <a:custGeom>
              <a:avLst/>
              <a:gdLst>
                <a:gd name="connsiteX0" fmla="*/ 362778 w 417466"/>
                <a:gd name="connsiteY0" fmla="*/ 0 h 1885035"/>
                <a:gd name="connsiteX1" fmla="*/ 405460 w 417466"/>
                <a:gd name="connsiteY1" fmla="*/ 782469 h 1885035"/>
                <a:gd name="connsiteX2" fmla="*/ 405460 w 417466"/>
                <a:gd name="connsiteY2" fmla="*/ 1593389 h 1885035"/>
                <a:gd name="connsiteX3" fmla="*/ 412575 w 417466"/>
                <a:gd name="connsiteY3" fmla="*/ 1885036 h 1885035"/>
                <a:gd name="connsiteX4" fmla="*/ 277425 w 417466"/>
                <a:gd name="connsiteY4" fmla="*/ 1842354 h 1885035"/>
                <a:gd name="connsiteX5" fmla="*/ 163611 w 417466"/>
                <a:gd name="connsiteY5" fmla="*/ 1408443 h 1885035"/>
                <a:gd name="connsiteX6" fmla="*/ 142265 w 417466"/>
                <a:gd name="connsiteY6" fmla="*/ 825151 h 1885035"/>
                <a:gd name="connsiteX7" fmla="*/ 0 w 417466"/>
                <a:gd name="connsiteY7" fmla="*/ 56902 h 1885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466" h="1885035">
                  <a:moveTo>
                    <a:pt x="362778" y="0"/>
                  </a:moveTo>
                  <a:cubicBezTo>
                    <a:pt x="362778" y="0"/>
                    <a:pt x="426805" y="739788"/>
                    <a:pt x="405460" y="782469"/>
                  </a:cubicBezTo>
                  <a:cubicBezTo>
                    <a:pt x="384124" y="825151"/>
                    <a:pt x="405460" y="1593389"/>
                    <a:pt x="405460" y="1593389"/>
                  </a:cubicBezTo>
                  <a:cubicBezTo>
                    <a:pt x="405460" y="1593389"/>
                    <a:pt x="426805" y="1885036"/>
                    <a:pt x="412575" y="1885036"/>
                  </a:cubicBezTo>
                  <a:cubicBezTo>
                    <a:pt x="398345" y="1885036"/>
                    <a:pt x="277425" y="1842354"/>
                    <a:pt x="277425" y="1842354"/>
                  </a:cubicBezTo>
                  <a:cubicBezTo>
                    <a:pt x="277425" y="1842354"/>
                    <a:pt x="184947" y="1479575"/>
                    <a:pt x="163611" y="1408443"/>
                  </a:cubicBezTo>
                  <a:cubicBezTo>
                    <a:pt x="142265" y="1337310"/>
                    <a:pt x="142265" y="974531"/>
                    <a:pt x="142265" y="825151"/>
                  </a:cubicBezTo>
                  <a:cubicBezTo>
                    <a:pt x="142265" y="675770"/>
                    <a:pt x="0" y="56902"/>
                    <a:pt x="0" y="56902"/>
                  </a:cubicBezTo>
                  <a:close/>
                </a:path>
              </a:pathLst>
            </a:custGeom>
            <a:solidFill>
              <a:srgbClr val="000000">
                <a:alpha val="10000"/>
              </a:srgbClr>
            </a:solidFill>
            <a:ln w="9525" cap="flat">
              <a:noFill/>
              <a:prstDash val="solid"/>
              <a:miter/>
            </a:ln>
          </p:spPr>
          <p:txBody>
            <a:bodyPr rtlCol="0" anchor="ctr"/>
            <a:lstStyle/>
            <a:p>
              <a:endParaRPr lang="en-ID"/>
            </a:p>
          </p:txBody>
        </p:sp>
        <p:sp>
          <p:nvSpPr>
            <p:cNvPr id="39" name="Bentuk Bebas: Bentuk 38">
              <a:extLst>
                <a:ext uri="{FF2B5EF4-FFF2-40B4-BE49-F238E27FC236}">
                  <a16:creationId xmlns:a16="http://schemas.microsoft.com/office/drawing/2014/main" id="{FA571C8B-CEEE-4AB5-B215-F596E40DDE22}"/>
                </a:ext>
              </a:extLst>
            </p:cNvPr>
            <p:cNvSpPr/>
            <p:nvPr/>
          </p:nvSpPr>
          <p:spPr>
            <a:xfrm>
              <a:off x="8660748" y="5788667"/>
              <a:ext cx="323260" cy="349224"/>
            </a:xfrm>
            <a:custGeom>
              <a:avLst/>
              <a:gdLst>
                <a:gd name="connsiteX0" fmla="*/ 109863 w 323260"/>
                <a:gd name="connsiteY0" fmla="*/ 42089 h 349224"/>
                <a:gd name="connsiteX1" fmla="*/ 252128 w 323260"/>
                <a:gd name="connsiteY1" fmla="*/ 13638 h 349224"/>
                <a:gd name="connsiteX2" fmla="*/ 309030 w 323260"/>
                <a:gd name="connsiteY2" fmla="*/ 77656 h 349224"/>
                <a:gd name="connsiteX3" fmla="*/ 323261 w 323260"/>
                <a:gd name="connsiteY3" fmla="*/ 315057 h 349224"/>
                <a:gd name="connsiteX4" fmla="*/ 226077 w 323260"/>
                <a:gd name="connsiteY4" fmla="*/ 325316 h 349224"/>
                <a:gd name="connsiteX5" fmla="*/ 31615 w 323260"/>
                <a:gd name="connsiteY5" fmla="*/ 333735 h 349224"/>
                <a:gd name="connsiteX6" fmla="*/ 31615 w 323260"/>
                <a:gd name="connsiteY6" fmla="*/ 170134 h 349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260" h="349224">
                  <a:moveTo>
                    <a:pt x="109863" y="42089"/>
                  </a:moveTo>
                  <a:cubicBezTo>
                    <a:pt x="109863" y="42089"/>
                    <a:pt x="223677" y="-29043"/>
                    <a:pt x="252128" y="13638"/>
                  </a:cubicBezTo>
                  <a:cubicBezTo>
                    <a:pt x="267682" y="37784"/>
                    <a:pt x="286885" y="59377"/>
                    <a:pt x="309030" y="77656"/>
                  </a:cubicBezTo>
                  <a:lnTo>
                    <a:pt x="323261" y="315057"/>
                  </a:lnTo>
                  <a:cubicBezTo>
                    <a:pt x="323261" y="315057"/>
                    <a:pt x="240298" y="303979"/>
                    <a:pt x="226077" y="325316"/>
                  </a:cubicBezTo>
                  <a:cubicBezTo>
                    <a:pt x="211847" y="346661"/>
                    <a:pt x="102747" y="362196"/>
                    <a:pt x="31615" y="333735"/>
                  </a:cubicBezTo>
                  <a:cubicBezTo>
                    <a:pt x="-39518" y="305284"/>
                    <a:pt x="31615" y="170134"/>
                    <a:pt x="31615" y="170134"/>
                  </a:cubicBezTo>
                  <a:close/>
                </a:path>
              </a:pathLst>
            </a:custGeom>
            <a:solidFill>
              <a:srgbClr val="2F2E41"/>
            </a:solidFill>
            <a:ln w="9525" cap="flat">
              <a:noFill/>
              <a:prstDash val="solid"/>
              <a:miter/>
            </a:ln>
          </p:spPr>
          <p:txBody>
            <a:bodyPr rtlCol="0" anchor="ctr"/>
            <a:lstStyle/>
            <a:p>
              <a:endParaRPr lang="en-ID"/>
            </a:p>
          </p:txBody>
        </p:sp>
        <p:sp>
          <p:nvSpPr>
            <p:cNvPr id="40" name="Bentuk Bebas: Bentuk 39">
              <a:extLst>
                <a:ext uri="{FF2B5EF4-FFF2-40B4-BE49-F238E27FC236}">
                  <a16:creationId xmlns:a16="http://schemas.microsoft.com/office/drawing/2014/main" id="{AE0AF9B3-E691-4271-AD22-BD20D4AE4042}"/>
                </a:ext>
              </a:extLst>
            </p:cNvPr>
            <p:cNvSpPr/>
            <p:nvPr/>
          </p:nvSpPr>
          <p:spPr>
            <a:xfrm>
              <a:off x="8804261" y="3884437"/>
              <a:ext cx="585778" cy="1861690"/>
            </a:xfrm>
            <a:custGeom>
              <a:avLst/>
              <a:gdLst>
                <a:gd name="connsiteX0" fmla="*/ 585779 w 585778"/>
                <a:gd name="connsiteY0" fmla="*/ 0 h 1861690"/>
                <a:gd name="connsiteX1" fmla="*/ 485623 w 585778"/>
                <a:gd name="connsiteY1" fmla="*/ 402726 h 1861690"/>
                <a:gd name="connsiteX2" fmla="*/ 300676 w 585778"/>
                <a:gd name="connsiteY2" fmla="*/ 829523 h 1861690"/>
                <a:gd name="connsiteX3" fmla="*/ 350463 w 585778"/>
                <a:gd name="connsiteY3" fmla="*/ 1448390 h 1861690"/>
                <a:gd name="connsiteX4" fmla="*/ 350463 w 585778"/>
                <a:gd name="connsiteY4" fmla="*/ 1782718 h 1861690"/>
                <a:gd name="connsiteX5" fmla="*/ 179747 w 585778"/>
                <a:gd name="connsiteY5" fmla="*/ 1853851 h 1861690"/>
                <a:gd name="connsiteX6" fmla="*/ 115729 w 585778"/>
                <a:gd name="connsiteY6" fmla="*/ 1320346 h 1861690"/>
                <a:gd name="connsiteX7" fmla="*/ 9030 w 585778"/>
                <a:gd name="connsiteY7" fmla="*/ 651691 h 1861690"/>
                <a:gd name="connsiteX8" fmla="*/ 179747 w 585778"/>
                <a:gd name="connsiteY8" fmla="*/ 11487 h 1861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5778" h="1861690">
                  <a:moveTo>
                    <a:pt x="585779" y="0"/>
                  </a:moveTo>
                  <a:cubicBezTo>
                    <a:pt x="585779" y="0"/>
                    <a:pt x="578092" y="239115"/>
                    <a:pt x="485623" y="402726"/>
                  </a:cubicBezTo>
                  <a:cubicBezTo>
                    <a:pt x="393145" y="566328"/>
                    <a:pt x="286446" y="701488"/>
                    <a:pt x="300676" y="829523"/>
                  </a:cubicBezTo>
                  <a:cubicBezTo>
                    <a:pt x="314897" y="957567"/>
                    <a:pt x="407375" y="907770"/>
                    <a:pt x="350463" y="1448390"/>
                  </a:cubicBezTo>
                  <a:cubicBezTo>
                    <a:pt x="350463" y="1448390"/>
                    <a:pt x="314897" y="1668904"/>
                    <a:pt x="350463" y="1782718"/>
                  </a:cubicBezTo>
                  <a:cubicBezTo>
                    <a:pt x="386030" y="1896532"/>
                    <a:pt x="179747" y="1853851"/>
                    <a:pt x="179747" y="1853851"/>
                  </a:cubicBezTo>
                  <a:cubicBezTo>
                    <a:pt x="179747" y="1853851"/>
                    <a:pt x="144181" y="1384364"/>
                    <a:pt x="115729" y="1320346"/>
                  </a:cubicBezTo>
                  <a:cubicBezTo>
                    <a:pt x="87268" y="1256328"/>
                    <a:pt x="-33651" y="829523"/>
                    <a:pt x="9030" y="651691"/>
                  </a:cubicBezTo>
                  <a:cubicBezTo>
                    <a:pt x="51702" y="473859"/>
                    <a:pt x="179747" y="11487"/>
                    <a:pt x="179747" y="11487"/>
                  </a:cubicBezTo>
                  <a:close/>
                </a:path>
              </a:pathLst>
            </a:custGeom>
            <a:solidFill>
              <a:srgbClr val="FBBEBE"/>
            </a:solidFill>
            <a:ln w="9525" cap="flat">
              <a:noFill/>
              <a:prstDash val="solid"/>
              <a:miter/>
            </a:ln>
          </p:spPr>
          <p:txBody>
            <a:bodyPr rtlCol="0" anchor="ctr"/>
            <a:lstStyle/>
            <a:p>
              <a:endParaRPr lang="en-ID"/>
            </a:p>
          </p:txBody>
        </p:sp>
        <p:sp>
          <p:nvSpPr>
            <p:cNvPr id="41" name="Bentuk Bebas: Bentuk 40">
              <a:extLst>
                <a:ext uri="{FF2B5EF4-FFF2-40B4-BE49-F238E27FC236}">
                  <a16:creationId xmlns:a16="http://schemas.microsoft.com/office/drawing/2014/main" id="{DA8D2B44-C1EA-41CA-8878-95C6D6D64FA2}"/>
                </a:ext>
              </a:extLst>
            </p:cNvPr>
            <p:cNvSpPr/>
            <p:nvPr/>
          </p:nvSpPr>
          <p:spPr>
            <a:xfrm>
              <a:off x="8955557" y="5631589"/>
              <a:ext cx="275642" cy="462362"/>
            </a:xfrm>
            <a:custGeom>
              <a:avLst/>
              <a:gdLst>
                <a:gd name="connsiteX0" fmla="*/ 42681 w 275642"/>
                <a:gd name="connsiteY0" fmla="*/ 0 h 462362"/>
                <a:gd name="connsiteX1" fmla="*/ 170716 w 275642"/>
                <a:gd name="connsiteY1" fmla="*/ 14221 h 462362"/>
                <a:gd name="connsiteX2" fmla="*/ 213398 w 275642"/>
                <a:gd name="connsiteY2" fmla="*/ 0 h 462362"/>
                <a:gd name="connsiteX3" fmla="*/ 270310 w 275642"/>
                <a:gd name="connsiteY3" fmla="*/ 270300 h 462362"/>
                <a:gd name="connsiteX4" fmla="*/ 142265 w 275642"/>
                <a:gd name="connsiteY4" fmla="*/ 462362 h 462362"/>
                <a:gd name="connsiteX5" fmla="*/ 7115 w 275642"/>
                <a:gd name="connsiteY5" fmla="*/ 377000 h 462362"/>
                <a:gd name="connsiteX6" fmla="*/ 7115 w 275642"/>
                <a:gd name="connsiteY6" fmla="*/ 99584 h 462362"/>
                <a:gd name="connsiteX7" fmla="*/ 0 w 275642"/>
                <a:gd name="connsiteY7" fmla="*/ 35566 h 462362"/>
                <a:gd name="connsiteX8" fmla="*/ 42681 w 275642"/>
                <a:gd name="connsiteY8" fmla="*/ 0 h 462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642" h="462362">
                  <a:moveTo>
                    <a:pt x="42681" y="0"/>
                  </a:moveTo>
                  <a:cubicBezTo>
                    <a:pt x="42681" y="0"/>
                    <a:pt x="142265" y="7105"/>
                    <a:pt x="170716" y="14221"/>
                  </a:cubicBezTo>
                  <a:cubicBezTo>
                    <a:pt x="186518" y="18802"/>
                    <a:pt x="203511" y="13145"/>
                    <a:pt x="213398" y="0"/>
                  </a:cubicBezTo>
                  <a:cubicBezTo>
                    <a:pt x="213398" y="0"/>
                    <a:pt x="248964" y="220513"/>
                    <a:pt x="270310" y="270300"/>
                  </a:cubicBezTo>
                  <a:cubicBezTo>
                    <a:pt x="291646" y="320097"/>
                    <a:pt x="248964" y="462362"/>
                    <a:pt x="142265" y="462362"/>
                  </a:cubicBezTo>
                  <a:cubicBezTo>
                    <a:pt x="35566" y="462362"/>
                    <a:pt x="7115" y="398345"/>
                    <a:pt x="7115" y="377000"/>
                  </a:cubicBezTo>
                  <a:lnTo>
                    <a:pt x="7115" y="99584"/>
                  </a:lnTo>
                  <a:lnTo>
                    <a:pt x="0" y="35566"/>
                  </a:lnTo>
                  <a:cubicBezTo>
                    <a:pt x="0" y="35566"/>
                    <a:pt x="42681" y="21336"/>
                    <a:pt x="42681" y="0"/>
                  </a:cubicBezTo>
                  <a:close/>
                </a:path>
              </a:pathLst>
            </a:custGeom>
            <a:solidFill>
              <a:srgbClr val="2F2E41"/>
            </a:solidFill>
            <a:ln w="9525" cap="flat">
              <a:noFill/>
              <a:prstDash val="solid"/>
              <a:miter/>
            </a:ln>
          </p:spPr>
          <p:txBody>
            <a:bodyPr rtlCol="0" anchor="ctr"/>
            <a:lstStyle/>
            <a:p>
              <a:endParaRPr lang="en-ID"/>
            </a:p>
          </p:txBody>
        </p:sp>
        <p:sp>
          <p:nvSpPr>
            <p:cNvPr id="42" name="Bentuk Bebas: Bentuk 41">
              <a:extLst>
                <a:ext uri="{FF2B5EF4-FFF2-40B4-BE49-F238E27FC236}">
                  <a16:creationId xmlns:a16="http://schemas.microsoft.com/office/drawing/2014/main" id="{8A8D2230-9A8C-4760-9863-0CEE1C6B72AD}"/>
                </a:ext>
              </a:extLst>
            </p:cNvPr>
            <p:cNvSpPr/>
            <p:nvPr/>
          </p:nvSpPr>
          <p:spPr>
            <a:xfrm>
              <a:off x="8752826" y="1637431"/>
              <a:ext cx="512161" cy="512161"/>
            </a:xfrm>
            <a:custGeom>
              <a:avLst/>
              <a:gdLst>
                <a:gd name="connsiteX0" fmla="*/ 512161 w 512161"/>
                <a:gd name="connsiteY0" fmla="*/ 256081 h 512161"/>
                <a:gd name="connsiteX1" fmla="*/ 256081 w 512161"/>
                <a:gd name="connsiteY1" fmla="*/ 512161 h 512161"/>
                <a:gd name="connsiteX2" fmla="*/ 0 w 512161"/>
                <a:gd name="connsiteY2" fmla="*/ 256081 h 512161"/>
                <a:gd name="connsiteX3" fmla="*/ 256081 w 512161"/>
                <a:gd name="connsiteY3" fmla="*/ 0 h 512161"/>
                <a:gd name="connsiteX4" fmla="*/ 512161 w 512161"/>
                <a:gd name="connsiteY4" fmla="*/ 256081 h 512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2161" h="512161">
                  <a:moveTo>
                    <a:pt x="512161" y="256081"/>
                  </a:moveTo>
                  <a:cubicBezTo>
                    <a:pt x="512161" y="397510"/>
                    <a:pt x="397510" y="512161"/>
                    <a:pt x="256081" y="512161"/>
                  </a:cubicBezTo>
                  <a:cubicBezTo>
                    <a:pt x="114652" y="512161"/>
                    <a:pt x="0" y="397510"/>
                    <a:pt x="0" y="256081"/>
                  </a:cubicBezTo>
                  <a:cubicBezTo>
                    <a:pt x="0" y="114651"/>
                    <a:pt x="114652" y="0"/>
                    <a:pt x="256081" y="0"/>
                  </a:cubicBezTo>
                  <a:cubicBezTo>
                    <a:pt x="397510" y="0"/>
                    <a:pt x="512161" y="114651"/>
                    <a:pt x="512161" y="256081"/>
                  </a:cubicBezTo>
                  <a:close/>
                </a:path>
              </a:pathLst>
            </a:custGeom>
            <a:solidFill>
              <a:srgbClr val="FBBEBE"/>
            </a:solidFill>
            <a:ln w="9525" cap="flat">
              <a:noFill/>
              <a:prstDash val="solid"/>
              <a:miter/>
            </a:ln>
          </p:spPr>
          <p:txBody>
            <a:bodyPr rtlCol="0" anchor="ctr"/>
            <a:lstStyle/>
            <a:p>
              <a:endParaRPr lang="en-ID"/>
            </a:p>
          </p:txBody>
        </p:sp>
        <p:sp>
          <p:nvSpPr>
            <p:cNvPr id="43" name="Bentuk Bebas: Bentuk 42">
              <a:extLst>
                <a:ext uri="{FF2B5EF4-FFF2-40B4-BE49-F238E27FC236}">
                  <a16:creationId xmlns:a16="http://schemas.microsoft.com/office/drawing/2014/main" id="{9F94F7DF-8D1F-4464-8587-D7ECD56DEDA5}"/>
                </a:ext>
              </a:extLst>
            </p:cNvPr>
            <p:cNvSpPr/>
            <p:nvPr/>
          </p:nvSpPr>
          <p:spPr>
            <a:xfrm>
              <a:off x="8341805" y="2195835"/>
              <a:ext cx="1054778" cy="1203102"/>
            </a:xfrm>
            <a:custGeom>
              <a:avLst/>
              <a:gdLst>
                <a:gd name="connsiteX0" fmla="*/ 681322 w 1054778"/>
                <a:gd name="connsiteY0" fmla="*/ 17783 h 1203102"/>
                <a:gd name="connsiteX1" fmla="*/ 542619 w 1054778"/>
                <a:gd name="connsiteY1" fmla="*/ 85363 h 1203102"/>
                <a:gd name="connsiteX2" fmla="*/ 336326 w 1054778"/>
                <a:gd name="connsiteY2" fmla="*/ 0 h 1203102"/>
                <a:gd name="connsiteX3" fmla="*/ 1999 w 1054778"/>
                <a:gd name="connsiteY3" fmla="*/ 177832 h 1203102"/>
                <a:gd name="connsiteX4" fmla="*/ 137159 w 1054778"/>
                <a:gd name="connsiteY4" fmla="*/ 483708 h 1203102"/>
                <a:gd name="connsiteX5" fmla="*/ 158495 w 1054778"/>
                <a:gd name="connsiteY5" fmla="*/ 661540 h 1203102"/>
                <a:gd name="connsiteX6" fmla="*/ 137159 w 1054778"/>
                <a:gd name="connsiteY6" fmla="*/ 1116797 h 1203102"/>
                <a:gd name="connsiteX7" fmla="*/ 421690 w 1054778"/>
                <a:gd name="connsiteY7" fmla="*/ 1173699 h 1203102"/>
                <a:gd name="connsiteX8" fmla="*/ 791583 w 1054778"/>
                <a:gd name="connsiteY8" fmla="*/ 1173699 h 1203102"/>
                <a:gd name="connsiteX9" fmla="*/ 962300 w 1054778"/>
                <a:gd name="connsiteY9" fmla="*/ 1116797 h 1203102"/>
                <a:gd name="connsiteX10" fmla="*/ 1012097 w 1054778"/>
                <a:gd name="connsiteY10" fmla="*/ 1002983 h 1203102"/>
                <a:gd name="connsiteX11" fmla="*/ 940964 w 1054778"/>
                <a:gd name="connsiteY11" fmla="*/ 839372 h 1203102"/>
                <a:gd name="connsiteX12" fmla="*/ 962300 w 1054778"/>
                <a:gd name="connsiteY12" fmla="*/ 618858 h 1203102"/>
                <a:gd name="connsiteX13" fmla="*/ 1054778 w 1054778"/>
                <a:gd name="connsiteY13" fmla="*/ 128035 h 1203102"/>
                <a:gd name="connsiteX14" fmla="*/ 898282 w 1054778"/>
                <a:gd name="connsiteY14" fmla="*/ 42682 h 1203102"/>
                <a:gd name="connsiteX15" fmla="*/ 681322 w 1054778"/>
                <a:gd name="connsiteY15" fmla="*/ 17783 h 1203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4778" h="1203102">
                  <a:moveTo>
                    <a:pt x="681322" y="17783"/>
                  </a:moveTo>
                  <a:cubicBezTo>
                    <a:pt x="681322" y="17783"/>
                    <a:pt x="684884" y="106699"/>
                    <a:pt x="542619" y="85363"/>
                  </a:cubicBezTo>
                  <a:cubicBezTo>
                    <a:pt x="400344" y="64018"/>
                    <a:pt x="336326" y="0"/>
                    <a:pt x="336326" y="0"/>
                  </a:cubicBezTo>
                  <a:cubicBezTo>
                    <a:pt x="336326" y="0"/>
                    <a:pt x="23344" y="56902"/>
                    <a:pt x="1999" y="177832"/>
                  </a:cubicBezTo>
                  <a:cubicBezTo>
                    <a:pt x="-19337" y="298761"/>
                    <a:pt x="137159" y="483708"/>
                    <a:pt x="137159" y="483708"/>
                  </a:cubicBezTo>
                  <a:cubicBezTo>
                    <a:pt x="137159" y="483708"/>
                    <a:pt x="137159" y="611743"/>
                    <a:pt x="158495" y="661540"/>
                  </a:cubicBezTo>
                  <a:cubicBezTo>
                    <a:pt x="179831" y="711337"/>
                    <a:pt x="58911" y="1095451"/>
                    <a:pt x="137159" y="1116797"/>
                  </a:cubicBezTo>
                  <a:cubicBezTo>
                    <a:pt x="215397" y="1138133"/>
                    <a:pt x="265194" y="1138133"/>
                    <a:pt x="421690" y="1173699"/>
                  </a:cubicBezTo>
                  <a:cubicBezTo>
                    <a:pt x="578185" y="1209265"/>
                    <a:pt x="741786" y="1216381"/>
                    <a:pt x="791583" y="1173699"/>
                  </a:cubicBezTo>
                  <a:cubicBezTo>
                    <a:pt x="841380" y="1131018"/>
                    <a:pt x="912513" y="1116797"/>
                    <a:pt x="962300" y="1116797"/>
                  </a:cubicBezTo>
                  <a:cubicBezTo>
                    <a:pt x="1012097" y="1116797"/>
                    <a:pt x="1047663" y="1038549"/>
                    <a:pt x="1012097" y="1002983"/>
                  </a:cubicBezTo>
                  <a:cubicBezTo>
                    <a:pt x="976530" y="967416"/>
                    <a:pt x="940964" y="874938"/>
                    <a:pt x="940964" y="839372"/>
                  </a:cubicBezTo>
                  <a:cubicBezTo>
                    <a:pt x="940964" y="803805"/>
                    <a:pt x="990761" y="668655"/>
                    <a:pt x="962300" y="618858"/>
                  </a:cubicBezTo>
                  <a:lnTo>
                    <a:pt x="1054778" y="128035"/>
                  </a:lnTo>
                  <a:cubicBezTo>
                    <a:pt x="1054778" y="128035"/>
                    <a:pt x="955194" y="49787"/>
                    <a:pt x="898282" y="42682"/>
                  </a:cubicBezTo>
                  <a:cubicBezTo>
                    <a:pt x="841380" y="35566"/>
                    <a:pt x="681322" y="17783"/>
                    <a:pt x="681322" y="17783"/>
                  </a:cubicBezTo>
                  <a:close/>
                </a:path>
              </a:pathLst>
            </a:custGeom>
            <a:solidFill>
              <a:srgbClr val="3F3D56"/>
            </a:solidFill>
            <a:ln w="9525" cap="flat">
              <a:noFill/>
              <a:prstDash val="solid"/>
              <a:miter/>
            </a:ln>
          </p:spPr>
          <p:txBody>
            <a:bodyPr rtlCol="0" anchor="ctr"/>
            <a:lstStyle/>
            <a:p>
              <a:endParaRPr lang="en-ID"/>
            </a:p>
          </p:txBody>
        </p:sp>
        <p:sp>
          <p:nvSpPr>
            <p:cNvPr id="44" name="Bentuk Bebas: Bentuk 43">
              <a:extLst>
                <a:ext uri="{FF2B5EF4-FFF2-40B4-BE49-F238E27FC236}">
                  <a16:creationId xmlns:a16="http://schemas.microsoft.com/office/drawing/2014/main" id="{5EB618B0-95D6-4755-A035-5772EA4CB8BF}"/>
                </a:ext>
              </a:extLst>
            </p:cNvPr>
            <p:cNvSpPr/>
            <p:nvPr/>
          </p:nvSpPr>
          <p:spPr>
            <a:xfrm>
              <a:off x="9258434" y="2316765"/>
              <a:ext cx="257328" cy="498291"/>
            </a:xfrm>
            <a:custGeom>
              <a:avLst/>
              <a:gdLst>
                <a:gd name="connsiteX0" fmla="*/ 81238 w 257328"/>
                <a:gd name="connsiteY0" fmla="*/ 0 h 498291"/>
                <a:gd name="connsiteX1" fmla="*/ 134597 w 257328"/>
                <a:gd name="connsiteY1" fmla="*/ 3553 h 498291"/>
                <a:gd name="connsiteX2" fmla="*/ 251964 w 257328"/>
                <a:gd name="connsiteY2" fmla="*/ 384115 h 498291"/>
                <a:gd name="connsiteX3" fmla="*/ 2999 w 257328"/>
                <a:gd name="connsiteY3" fmla="*/ 497929 h 498291"/>
                <a:gd name="connsiteX4" fmla="*/ 81238 w 257328"/>
                <a:gd name="connsiteY4" fmla="*/ 0 h 498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328" h="498291">
                  <a:moveTo>
                    <a:pt x="81238" y="0"/>
                  </a:moveTo>
                  <a:lnTo>
                    <a:pt x="134597" y="3553"/>
                  </a:lnTo>
                  <a:cubicBezTo>
                    <a:pt x="134597" y="3553"/>
                    <a:pt x="287530" y="362779"/>
                    <a:pt x="251964" y="384115"/>
                  </a:cubicBezTo>
                  <a:cubicBezTo>
                    <a:pt x="216397" y="405460"/>
                    <a:pt x="24335" y="505044"/>
                    <a:pt x="2999" y="497929"/>
                  </a:cubicBezTo>
                  <a:cubicBezTo>
                    <a:pt x="-18346" y="490814"/>
                    <a:pt x="81238" y="0"/>
                    <a:pt x="81238" y="0"/>
                  </a:cubicBezTo>
                  <a:close/>
                </a:path>
              </a:pathLst>
            </a:custGeom>
            <a:solidFill>
              <a:srgbClr val="3F3D56"/>
            </a:solidFill>
            <a:ln w="9525" cap="flat">
              <a:noFill/>
              <a:prstDash val="solid"/>
              <a:miter/>
            </a:ln>
          </p:spPr>
          <p:txBody>
            <a:bodyPr rtlCol="0" anchor="ctr"/>
            <a:lstStyle/>
            <a:p>
              <a:endParaRPr lang="en-ID"/>
            </a:p>
          </p:txBody>
        </p:sp>
        <p:sp>
          <p:nvSpPr>
            <p:cNvPr id="45" name="Bentuk Bebas: Bentuk 44">
              <a:extLst>
                <a:ext uri="{FF2B5EF4-FFF2-40B4-BE49-F238E27FC236}">
                  <a16:creationId xmlns:a16="http://schemas.microsoft.com/office/drawing/2014/main" id="{0B88E749-9525-4EEA-9905-308FD9A820BA}"/>
                </a:ext>
              </a:extLst>
            </p:cNvPr>
            <p:cNvSpPr/>
            <p:nvPr/>
          </p:nvSpPr>
          <p:spPr>
            <a:xfrm>
              <a:off x="8286748" y="2345216"/>
              <a:ext cx="258319" cy="470863"/>
            </a:xfrm>
            <a:custGeom>
              <a:avLst/>
              <a:gdLst>
                <a:gd name="connsiteX0" fmla="*/ 128189 w 258319"/>
                <a:gd name="connsiteY0" fmla="*/ 0 h 470863"/>
                <a:gd name="connsiteX1" fmla="*/ 67724 w 258319"/>
                <a:gd name="connsiteY1" fmla="*/ 3553 h 470863"/>
                <a:gd name="connsiteX2" fmla="*/ 154 w 258319"/>
                <a:gd name="connsiteY2" fmla="*/ 362779 h 470863"/>
                <a:gd name="connsiteX3" fmla="*/ 256234 w 258319"/>
                <a:gd name="connsiteY3" fmla="*/ 469478 h 470863"/>
                <a:gd name="connsiteX4" fmla="*/ 128189 w 258319"/>
                <a:gd name="connsiteY4" fmla="*/ 0 h 470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319" h="470863">
                  <a:moveTo>
                    <a:pt x="128189" y="0"/>
                  </a:moveTo>
                  <a:lnTo>
                    <a:pt x="67724" y="3553"/>
                  </a:lnTo>
                  <a:cubicBezTo>
                    <a:pt x="67724" y="3553"/>
                    <a:pt x="7269" y="341443"/>
                    <a:pt x="154" y="362779"/>
                  </a:cubicBezTo>
                  <a:cubicBezTo>
                    <a:pt x="-6961" y="384115"/>
                    <a:pt x="234888" y="483708"/>
                    <a:pt x="256234" y="469478"/>
                  </a:cubicBezTo>
                  <a:cubicBezTo>
                    <a:pt x="277570" y="455257"/>
                    <a:pt x="128189" y="0"/>
                    <a:pt x="128189" y="0"/>
                  </a:cubicBezTo>
                  <a:close/>
                </a:path>
              </a:pathLst>
            </a:custGeom>
            <a:solidFill>
              <a:srgbClr val="3F3D56"/>
            </a:solidFill>
            <a:ln w="9525" cap="flat">
              <a:noFill/>
              <a:prstDash val="solid"/>
              <a:miter/>
            </a:ln>
          </p:spPr>
          <p:txBody>
            <a:bodyPr rtlCol="0" anchor="ctr"/>
            <a:lstStyle/>
            <a:p>
              <a:endParaRPr lang="en-ID"/>
            </a:p>
          </p:txBody>
        </p:sp>
        <p:sp>
          <p:nvSpPr>
            <p:cNvPr id="46" name="Bentuk Bebas: Bentuk 45">
              <a:extLst>
                <a:ext uri="{FF2B5EF4-FFF2-40B4-BE49-F238E27FC236}">
                  <a16:creationId xmlns:a16="http://schemas.microsoft.com/office/drawing/2014/main" id="{5F71BA49-D3C7-4FE2-BD3F-B466B517E32D}"/>
                </a:ext>
              </a:extLst>
            </p:cNvPr>
            <p:cNvSpPr/>
            <p:nvPr/>
          </p:nvSpPr>
          <p:spPr>
            <a:xfrm>
              <a:off x="8475680" y="3262835"/>
              <a:ext cx="936852" cy="806164"/>
            </a:xfrm>
            <a:custGeom>
              <a:avLst/>
              <a:gdLst>
                <a:gd name="connsiteX0" fmla="*/ 814205 w 936852"/>
                <a:gd name="connsiteY0" fmla="*/ 0 h 806164"/>
                <a:gd name="connsiteX1" fmla="*/ 891176 w 936852"/>
                <a:gd name="connsiteY1" fmla="*/ 156944 h 806164"/>
                <a:gd name="connsiteX2" fmla="*/ 918208 w 936852"/>
                <a:gd name="connsiteY2" fmla="*/ 683562 h 806164"/>
                <a:gd name="connsiteX3" fmla="*/ 501213 w 936852"/>
                <a:gd name="connsiteY3" fmla="*/ 704222 h 806164"/>
                <a:gd name="connsiteX4" fmla="*/ 437196 w 936852"/>
                <a:gd name="connsiteY4" fmla="*/ 761134 h 806164"/>
                <a:gd name="connsiteX5" fmla="*/ 17505 w 936852"/>
                <a:gd name="connsiteY5" fmla="*/ 789585 h 806164"/>
                <a:gd name="connsiteX6" fmla="*/ 67302 w 936852"/>
                <a:gd name="connsiteY6" fmla="*/ 42682 h 806164"/>
                <a:gd name="connsiteX7" fmla="*/ 465647 w 936852"/>
                <a:gd name="connsiteY7" fmla="*/ 92478 h 806164"/>
                <a:gd name="connsiteX8" fmla="*/ 814205 w 936852"/>
                <a:gd name="connsiteY8" fmla="*/ 0 h 806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6852" h="806164">
                  <a:moveTo>
                    <a:pt x="814205" y="0"/>
                  </a:moveTo>
                  <a:lnTo>
                    <a:pt x="891176" y="156944"/>
                  </a:lnTo>
                  <a:cubicBezTo>
                    <a:pt x="891176" y="156944"/>
                    <a:pt x="972415" y="677133"/>
                    <a:pt x="918208" y="683562"/>
                  </a:cubicBezTo>
                  <a:cubicBezTo>
                    <a:pt x="863992" y="690001"/>
                    <a:pt x="536780" y="654434"/>
                    <a:pt x="501213" y="704222"/>
                  </a:cubicBezTo>
                  <a:cubicBezTo>
                    <a:pt x="465647" y="754018"/>
                    <a:pt x="437196" y="761134"/>
                    <a:pt x="437196" y="761134"/>
                  </a:cubicBezTo>
                  <a:cubicBezTo>
                    <a:pt x="437196" y="761134"/>
                    <a:pt x="60187" y="839381"/>
                    <a:pt x="17505" y="789585"/>
                  </a:cubicBezTo>
                  <a:cubicBezTo>
                    <a:pt x="-25177" y="739788"/>
                    <a:pt x="17505" y="92478"/>
                    <a:pt x="67302" y="42682"/>
                  </a:cubicBezTo>
                  <a:cubicBezTo>
                    <a:pt x="67302" y="42682"/>
                    <a:pt x="415860" y="128045"/>
                    <a:pt x="465647" y="92478"/>
                  </a:cubicBezTo>
                  <a:cubicBezTo>
                    <a:pt x="515443" y="56912"/>
                    <a:pt x="814205" y="0"/>
                    <a:pt x="814205" y="0"/>
                  </a:cubicBezTo>
                  <a:close/>
                </a:path>
              </a:pathLst>
            </a:custGeom>
            <a:solidFill>
              <a:srgbClr val="2F2E41"/>
            </a:solidFill>
            <a:ln w="9525" cap="flat">
              <a:noFill/>
              <a:prstDash val="solid"/>
              <a:miter/>
            </a:ln>
          </p:spPr>
          <p:txBody>
            <a:bodyPr rtlCol="0" anchor="ctr"/>
            <a:lstStyle/>
            <a:p>
              <a:endParaRPr lang="en-ID"/>
            </a:p>
          </p:txBody>
        </p:sp>
        <p:sp>
          <p:nvSpPr>
            <p:cNvPr id="47" name="Bentuk Bebas: Bentuk 46">
              <a:extLst>
                <a:ext uri="{FF2B5EF4-FFF2-40B4-BE49-F238E27FC236}">
                  <a16:creationId xmlns:a16="http://schemas.microsoft.com/office/drawing/2014/main" id="{E4CC9587-145B-4FB0-AE6B-2CA4860D5DD4}"/>
                </a:ext>
              </a:extLst>
            </p:cNvPr>
            <p:cNvSpPr/>
            <p:nvPr/>
          </p:nvSpPr>
          <p:spPr>
            <a:xfrm>
              <a:off x="8711318" y="1632729"/>
              <a:ext cx="464695" cy="561572"/>
            </a:xfrm>
            <a:custGeom>
              <a:avLst/>
              <a:gdLst>
                <a:gd name="connsiteX0" fmla="*/ 452694 w 464695"/>
                <a:gd name="connsiteY0" fmla="*/ 42727 h 561572"/>
                <a:gd name="connsiteX1" fmla="*/ 464695 w 464695"/>
                <a:gd name="connsiteY1" fmla="*/ 50376 h 561572"/>
                <a:gd name="connsiteX2" fmla="*/ 59950 w 464695"/>
                <a:gd name="connsiteY2" fmla="*/ 171486 h 561572"/>
                <a:gd name="connsiteX3" fmla="*/ 156714 w 464695"/>
                <a:gd name="connsiteY3" fmla="*/ 561573 h 561572"/>
                <a:gd name="connsiteX4" fmla="*/ 144351 w 464695"/>
                <a:gd name="connsiteY4" fmla="*/ 554543 h 561572"/>
                <a:gd name="connsiteX5" fmla="*/ 43072 w 464695"/>
                <a:gd name="connsiteY5" fmla="*/ 144349 h 561572"/>
                <a:gd name="connsiteX6" fmla="*/ 452694 w 464695"/>
                <a:gd name="connsiteY6" fmla="*/ 42727 h 561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4695" h="561572">
                  <a:moveTo>
                    <a:pt x="452694" y="42727"/>
                  </a:moveTo>
                  <a:cubicBezTo>
                    <a:pt x="456780" y="45194"/>
                    <a:pt x="460771" y="47756"/>
                    <a:pt x="464695" y="50376"/>
                  </a:cubicBezTo>
                  <a:cubicBezTo>
                    <a:pt x="319487" y="-27948"/>
                    <a:pt x="138274" y="26277"/>
                    <a:pt x="59950" y="171486"/>
                  </a:cubicBezTo>
                  <a:cubicBezTo>
                    <a:pt x="-13165" y="307027"/>
                    <a:pt x="28736" y="475924"/>
                    <a:pt x="156714" y="561573"/>
                  </a:cubicBezTo>
                  <a:cubicBezTo>
                    <a:pt x="152561" y="559334"/>
                    <a:pt x="148437" y="557010"/>
                    <a:pt x="144351" y="554543"/>
                  </a:cubicBezTo>
                  <a:cubicBezTo>
                    <a:pt x="3104" y="469237"/>
                    <a:pt x="-42235" y="285586"/>
                    <a:pt x="43072" y="144349"/>
                  </a:cubicBezTo>
                  <a:cubicBezTo>
                    <a:pt x="128244" y="3332"/>
                    <a:pt x="311486" y="-42131"/>
                    <a:pt x="452694" y="42727"/>
                  </a:cubicBezTo>
                  <a:close/>
                </a:path>
              </a:pathLst>
            </a:custGeom>
            <a:solidFill>
              <a:srgbClr val="2F2E41"/>
            </a:solidFill>
            <a:ln w="9525" cap="flat">
              <a:noFill/>
              <a:prstDash val="solid"/>
              <a:miter/>
            </a:ln>
          </p:spPr>
          <p:txBody>
            <a:bodyPr rtlCol="0" anchor="ctr"/>
            <a:lstStyle/>
            <a:p>
              <a:endParaRPr lang="en-ID"/>
            </a:p>
          </p:txBody>
        </p:sp>
        <p:sp>
          <p:nvSpPr>
            <p:cNvPr id="48" name="Bentuk Bebas: Bentuk 47">
              <a:extLst>
                <a:ext uri="{FF2B5EF4-FFF2-40B4-BE49-F238E27FC236}">
                  <a16:creationId xmlns:a16="http://schemas.microsoft.com/office/drawing/2014/main" id="{D04823B3-60E9-47E3-95D7-5E8808413F55}"/>
                </a:ext>
              </a:extLst>
            </p:cNvPr>
            <p:cNvSpPr/>
            <p:nvPr/>
          </p:nvSpPr>
          <p:spPr>
            <a:xfrm>
              <a:off x="8848905" y="1632729"/>
              <a:ext cx="464702" cy="561572"/>
            </a:xfrm>
            <a:custGeom>
              <a:avLst/>
              <a:gdLst>
                <a:gd name="connsiteX0" fmla="*/ 12002 w 464702"/>
                <a:gd name="connsiteY0" fmla="*/ 42727 h 561572"/>
                <a:gd name="connsiteX1" fmla="*/ 0 w 464702"/>
                <a:gd name="connsiteY1" fmla="*/ 50376 h 561572"/>
                <a:gd name="connsiteX2" fmla="*/ 404756 w 464702"/>
                <a:gd name="connsiteY2" fmla="*/ 171486 h 561572"/>
                <a:gd name="connsiteX3" fmla="*/ 307981 w 464702"/>
                <a:gd name="connsiteY3" fmla="*/ 561573 h 561572"/>
                <a:gd name="connsiteX4" fmla="*/ 320354 w 464702"/>
                <a:gd name="connsiteY4" fmla="*/ 554543 h 561572"/>
                <a:gd name="connsiteX5" fmla="*/ 421634 w 464702"/>
                <a:gd name="connsiteY5" fmla="*/ 144349 h 561572"/>
                <a:gd name="connsiteX6" fmla="*/ 12002 w 464702"/>
                <a:gd name="connsiteY6" fmla="*/ 42727 h 561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4702" h="561572">
                  <a:moveTo>
                    <a:pt x="12002" y="42727"/>
                  </a:moveTo>
                  <a:cubicBezTo>
                    <a:pt x="7915" y="45194"/>
                    <a:pt x="3934" y="47756"/>
                    <a:pt x="0" y="50376"/>
                  </a:cubicBezTo>
                  <a:cubicBezTo>
                    <a:pt x="145218" y="-27948"/>
                    <a:pt x="326431" y="26277"/>
                    <a:pt x="404756" y="171486"/>
                  </a:cubicBezTo>
                  <a:cubicBezTo>
                    <a:pt x="477860" y="307027"/>
                    <a:pt x="435959" y="475924"/>
                    <a:pt x="307981" y="561573"/>
                  </a:cubicBezTo>
                  <a:cubicBezTo>
                    <a:pt x="312134" y="559334"/>
                    <a:pt x="316268" y="557010"/>
                    <a:pt x="320354" y="554543"/>
                  </a:cubicBezTo>
                  <a:cubicBezTo>
                    <a:pt x="461591" y="469237"/>
                    <a:pt x="506939" y="285586"/>
                    <a:pt x="421634" y="144349"/>
                  </a:cubicBezTo>
                  <a:cubicBezTo>
                    <a:pt x="336461" y="3332"/>
                    <a:pt x="153210" y="-42131"/>
                    <a:pt x="12002" y="42727"/>
                  </a:cubicBezTo>
                  <a:close/>
                </a:path>
              </a:pathLst>
            </a:custGeom>
            <a:solidFill>
              <a:srgbClr val="2F2E41"/>
            </a:solidFill>
            <a:ln w="9525" cap="flat">
              <a:noFill/>
              <a:prstDash val="solid"/>
              <a:miter/>
            </a:ln>
          </p:spPr>
          <p:txBody>
            <a:bodyPr rtlCol="0" anchor="ctr"/>
            <a:lstStyle/>
            <a:p>
              <a:endParaRPr lang="en-ID"/>
            </a:p>
          </p:txBody>
        </p:sp>
        <p:sp>
          <p:nvSpPr>
            <p:cNvPr id="49" name="Bentuk Bebas: Bentuk 48">
              <a:extLst>
                <a:ext uri="{FF2B5EF4-FFF2-40B4-BE49-F238E27FC236}">
                  <a16:creationId xmlns:a16="http://schemas.microsoft.com/office/drawing/2014/main" id="{06045D07-F32D-45E9-BCFF-D85D3CA96703}"/>
                </a:ext>
              </a:extLst>
            </p:cNvPr>
            <p:cNvSpPr/>
            <p:nvPr/>
          </p:nvSpPr>
          <p:spPr>
            <a:xfrm>
              <a:off x="8752830" y="1573411"/>
              <a:ext cx="540614" cy="341440"/>
            </a:xfrm>
            <a:custGeom>
              <a:avLst/>
              <a:gdLst>
                <a:gd name="connsiteX0" fmla="*/ 540614 w 540614"/>
                <a:gd name="connsiteY0" fmla="*/ 170720 h 341440"/>
                <a:gd name="connsiteX1" fmla="*/ 270307 w 540614"/>
                <a:gd name="connsiteY1" fmla="*/ 341441 h 341440"/>
                <a:gd name="connsiteX2" fmla="*/ 0 w 540614"/>
                <a:gd name="connsiteY2" fmla="*/ 170720 h 341440"/>
                <a:gd name="connsiteX3" fmla="*/ 270307 w 540614"/>
                <a:gd name="connsiteY3" fmla="*/ 0 h 341440"/>
                <a:gd name="connsiteX4" fmla="*/ 540614 w 540614"/>
                <a:gd name="connsiteY4" fmla="*/ 170720 h 341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0614" h="341440">
                  <a:moveTo>
                    <a:pt x="540614" y="170720"/>
                  </a:moveTo>
                  <a:cubicBezTo>
                    <a:pt x="540614" y="265007"/>
                    <a:pt x="419594" y="341441"/>
                    <a:pt x="270307" y="341441"/>
                  </a:cubicBezTo>
                  <a:cubicBezTo>
                    <a:pt x="121021" y="341441"/>
                    <a:pt x="0" y="265007"/>
                    <a:pt x="0" y="170720"/>
                  </a:cubicBezTo>
                  <a:cubicBezTo>
                    <a:pt x="0" y="76434"/>
                    <a:pt x="121020" y="0"/>
                    <a:pt x="270307" y="0"/>
                  </a:cubicBezTo>
                  <a:cubicBezTo>
                    <a:pt x="419593" y="0"/>
                    <a:pt x="540614" y="76434"/>
                    <a:pt x="540614" y="170720"/>
                  </a:cubicBezTo>
                  <a:close/>
                </a:path>
              </a:pathLst>
            </a:custGeom>
            <a:solidFill>
              <a:srgbClr val="2F2E41"/>
            </a:solidFill>
            <a:ln w="9525" cap="flat">
              <a:noFill/>
              <a:prstDash val="solid"/>
              <a:miter/>
            </a:ln>
          </p:spPr>
          <p:txBody>
            <a:bodyPr rtlCol="0" anchor="ctr"/>
            <a:lstStyle/>
            <a:p>
              <a:endParaRPr lang="en-ID"/>
            </a:p>
          </p:txBody>
        </p:sp>
      </p:grpSp>
      <p:sp>
        <p:nvSpPr>
          <p:cNvPr id="50" name="Kotak Teks 49">
            <a:extLst>
              <a:ext uri="{FF2B5EF4-FFF2-40B4-BE49-F238E27FC236}">
                <a16:creationId xmlns:a16="http://schemas.microsoft.com/office/drawing/2014/main" id="{CD915377-83FB-4FE7-A858-E16A61A9FDF2}"/>
              </a:ext>
            </a:extLst>
          </p:cNvPr>
          <p:cNvSpPr txBox="1"/>
          <p:nvPr/>
        </p:nvSpPr>
        <p:spPr>
          <a:xfrm>
            <a:off x="9183830" y="1327877"/>
            <a:ext cx="2099376" cy="284180"/>
          </a:xfrm>
          <a:prstGeom prst="rect">
            <a:avLst/>
          </a:prstGeom>
          <a:noFill/>
        </p:spPr>
        <p:txBody>
          <a:bodyPr wrap="square" rtlCol="0">
            <a:spAutoFit/>
          </a:bodyPr>
          <a:lstStyle/>
          <a:p>
            <a:pPr>
              <a:lnSpc>
                <a:spcPct val="120000"/>
              </a:lnSpc>
            </a:pPr>
            <a:r>
              <a:rPr lang="en-US" sz="1100" spc="1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CRYPTO TRANSACTION</a:t>
            </a:r>
          </a:p>
        </p:txBody>
      </p:sp>
      <p:sp>
        <p:nvSpPr>
          <p:cNvPr id="52" name="Kotak Teks 51">
            <a:extLst>
              <a:ext uri="{FF2B5EF4-FFF2-40B4-BE49-F238E27FC236}">
                <a16:creationId xmlns:a16="http://schemas.microsoft.com/office/drawing/2014/main" id="{51BAE0BF-E692-4D06-BDCB-91680129C07B}"/>
              </a:ext>
            </a:extLst>
          </p:cNvPr>
          <p:cNvSpPr txBox="1"/>
          <p:nvPr/>
        </p:nvSpPr>
        <p:spPr>
          <a:xfrm>
            <a:off x="9183830" y="1612057"/>
            <a:ext cx="2292601" cy="570413"/>
          </a:xfrm>
          <a:prstGeom prst="rect">
            <a:avLst/>
          </a:prstGeom>
          <a:noFill/>
        </p:spPr>
        <p:txBody>
          <a:bodyPr wrap="square" rtlCol="0">
            <a:spAutoFit/>
          </a:bodyPr>
          <a:lstStyle/>
          <a:p>
            <a:pPr>
              <a:lnSpc>
                <a:spcPct val="150000"/>
              </a:lnSpc>
            </a:pPr>
            <a:r>
              <a:rPr lang="en-ID" sz="1100">
                <a:solidFill>
                  <a:schemeClr val="tx1">
                    <a:lumMod val="75000"/>
                    <a:lumOff val="25000"/>
                  </a:schemeClr>
                </a:solidFill>
                <a:latin typeface="Muli" pitchFamily="2" charset="77"/>
              </a:rPr>
              <a:t>Morbi tincidunt augue interdum velit euismod in pellentesque</a:t>
            </a:r>
          </a:p>
        </p:txBody>
      </p:sp>
      <p:sp>
        <p:nvSpPr>
          <p:cNvPr id="53" name="Kotak Teks 3">
            <a:extLst>
              <a:ext uri="{FF2B5EF4-FFF2-40B4-BE49-F238E27FC236}">
                <a16:creationId xmlns:a16="http://schemas.microsoft.com/office/drawing/2014/main" id="{3B314A11-B917-4D24-B2EA-D6BF3D0E29D3}"/>
              </a:ext>
            </a:extLst>
          </p:cNvPr>
          <p:cNvSpPr txBox="1"/>
          <p:nvPr/>
        </p:nvSpPr>
        <p:spPr>
          <a:xfrm>
            <a:off x="9183830" y="746704"/>
            <a:ext cx="695798" cy="553998"/>
          </a:xfrm>
          <a:prstGeom prst="rect">
            <a:avLst/>
          </a:prstGeom>
          <a:noFill/>
        </p:spPr>
        <p:txBody>
          <a:bodyPr wrap="square" rtlCol="0">
            <a:spAutoFit/>
          </a:bodyPr>
          <a:lstStyle/>
          <a:p>
            <a:r>
              <a:rPr lang="en-US" sz="3000" spc="100">
                <a:solidFill>
                  <a:srgbClr val="FFB506"/>
                </a:solidFill>
                <a:latin typeface="Poppins" panose="00000500000000000000" pitchFamily="2" charset="0"/>
                <a:ea typeface="Roboto" panose="02000000000000000000" pitchFamily="2" charset="0"/>
                <a:cs typeface="Poppins" panose="00000500000000000000" pitchFamily="2" charset="0"/>
              </a:rPr>
              <a:t>01</a:t>
            </a:r>
            <a:endParaRPr lang="en-ID" sz="3000" spc="100" dirty="0">
              <a:solidFill>
                <a:srgbClr val="FFB506"/>
              </a:solidFill>
              <a:latin typeface="Poppins" panose="00000500000000000000" pitchFamily="2" charset="0"/>
              <a:ea typeface="Roboto" panose="02000000000000000000" pitchFamily="2" charset="0"/>
              <a:cs typeface="Poppins" panose="00000500000000000000" pitchFamily="2" charset="0"/>
            </a:endParaRPr>
          </a:p>
        </p:txBody>
      </p:sp>
      <p:grpSp>
        <p:nvGrpSpPr>
          <p:cNvPr id="102" name="Grafik 100">
            <a:extLst>
              <a:ext uri="{FF2B5EF4-FFF2-40B4-BE49-F238E27FC236}">
                <a16:creationId xmlns:a16="http://schemas.microsoft.com/office/drawing/2014/main" id="{DCBADC5E-3008-4595-95DA-3A930CB4234F}"/>
              </a:ext>
            </a:extLst>
          </p:cNvPr>
          <p:cNvGrpSpPr/>
          <p:nvPr/>
        </p:nvGrpSpPr>
        <p:grpSpPr>
          <a:xfrm>
            <a:off x="9054253" y="2704441"/>
            <a:ext cx="2146067" cy="1535580"/>
            <a:chOff x="1303764" y="4308586"/>
            <a:chExt cx="3562960" cy="2549413"/>
          </a:xfrm>
        </p:grpSpPr>
        <p:sp>
          <p:nvSpPr>
            <p:cNvPr id="103" name="Bentuk Bebas: Bentuk 102">
              <a:extLst>
                <a:ext uri="{FF2B5EF4-FFF2-40B4-BE49-F238E27FC236}">
                  <a16:creationId xmlns:a16="http://schemas.microsoft.com/office/drawing/2014/main" id="{3B2FB7D9-642C-4308-95DF-946430664A94}"/>
                </a:ext>
              </a:extLst>
            </p:cNvPr>
            <p:cNvSpPr/>
            <p:nvPr/>
          </p:nvSpPr>
          <p:spPr>
            <a:xfrm>
              <a:off x="1531407" y="4308595"/>
              <a:ext cx="3334001" cy="2201386"/>
            </a:xfrm>
            <a:custGeom>
              <a:avLst/>
              <a:gdLst>
                <a:gd name="connsiteX0" fmla="*/ 3277581 w 3334001"/>
                <a:gd name="connsiteY0" fmla="*/ 1713756 h 2201386"/>
                <a:gd name="connsiteX1" fmla="*/ 2853415 w 3334001"/>
                <a:gd name="connsiteY1" fmla="*/ 2073254 h 2201386"/>
                <a:gd name="connsiteX2" fmla="*/ 2107525 w 3334001"/>
                <a:gd name="connsiteY2" fmla="*/ 2197616 h 2201386"/>
                <a:gd name="connsiteX3" fmla="*/ 1974303 w 3334001"/>
                <a:gd name="connsiteY3" fmla="*/ 2183407 h 2201386"/>
                <a:gd name="connsiteX4" fmla="*/ 1528871 w 3334001"/>
                <a:gd name="connsiteY4" fmla="*/ 2053698 h 2201386"/>
                <a:gd name="connsiteX5" fmla="*/ 1408613 w 3334001"/>
                <a:gd name="connsiteY5" fmla="*/ 1993352 h 2201386"/>
                <a:gd name="connsiteX6" fmla="*/ 1220640 w 3334001"/>
                <a:gd name="connsiteY6" fmla="*/ 1870420 h 2201386"/>
                <a:gd name="connsiteX7" fmla="*/ 1176305 w 3334001"/>
                <a:gd name="connsiteY7" fmla="*/ 1835226 h 2201386"/>
                <a:gd name="connsiteX8" fmla="*/ 1146023 w 3334001"/>
                <a:gd name="connsiteY8" fmla="*/ 1810105 h 2201386"/>
                <a:gd name="connsiteX9" fmla="*/ 1077873 w 3334001"/>
                <a:gd name="connsiteY9" fmla="*/ 1763687 h 2201386"/>
                <a:gd name="connsiteX10" fmla="*/ 1055053 w 3334001"/>
                <a:gd name="connsiteY10" fmla="*/ 1753614 h 2201386"/>
                <a:gd name="connsiteX11" fmla="*/ 805988 w 3334001"/>
                <a:gd name="connsiteY11" fmla="*/ 1758277 h 2201386"/>
                <a:gd name="connsiteX12" fmla="*/ 622368 w 3334001"/>
                <a:gd name="connsiteY12" fmla="*/ 1817163 h 2201386"/>
                <a:gd name="connsiteX13" fmla="*/ 538703 w 3334001"/>
                <a:gd name="connsiteY13" fmla="*/ 1834946 h 2201386"/>
                <a:gd name="connsiteX14" fmla="*/ 350731 w 3334001"/>
                <a:gd name="connsiteY14" fmla="*/ 1818437 h 2201386"/>
                <a:gd name="connsiteX15" fmla="*/ 345539 w 3334001"/>
                <a:gd name="connsiteY15" fmla="*/ 1816820 h 2201386"/>
                <a:gd name="connsiteX16" fmla="*/ 319640 w 3334001"/>
                <a:gd name="connsiteY16" fmla="*/ 1807835 h 2201386"/>
                <a:gd name="connsiteX17" fmla="*/ 314448 w 3334001"/>
                <a:gd name="connsiteY17" fmla="*/ 1805846 h 2201386"/>
                <a:gd name="connsiteX18" fmla="*/ 290105 w 3334001"/>
                <a:gd name="connsiteY18" fmla="*/ 1795555 h 2201386"/>
                <a:gd name="connsiteX19" fmla="*/ 284912 w 3334001"/>
                <a:gd name="connsiteY19" fmla="*/ 1793192 h 2201386"/>
                <a:gd name="connsiteX20" fmla="*/ 260569 w 3334001"/>
                <a:gd name="connsiteY20" fmla="*/ 1780973 h 2201386"/>
                <a:gd name="connsiteX21" fmla="*/ 252081 w 3334001"/>
                <a:gd name="connsiteY21" fmla="*/ 1776341 h 2201386"/>
                <a:gd name="connsiteX22" fmla="*/ 130331 w 3334001"/>
                <a:gd name="connsiteY22" fmla="*/ 1681546 h 2201386"/>
                <a:gd name="connsiteX23" fmla="*/ 127222 w 3334001"/>
                <a:gd name="connsiteY23" fmla="*/ 1678437 h 2201386"/>
                <a:gd name="connsiteX24" fmla="*/ 112734 w 3334001"/>
                <a:gd name="connsiteY24" fmla="*/ 1662084 h 2201386"/>
                <a:gd name="connsiteX25" fmla="*/ 107542 w 3334001"/>
                <a:gd name="connsiteY25" fmla="*/ 1655865 h 2201386"/>
                <a:gd name="connsiteX26" fmla="*/ 91406 w 3334001"/>
                <a:gd name="connsiteY26" fmla="*/ 1635004 h 2201386"/>
                <a:gd name="connsiteX27" fmla="*/ 89136 w 3334001"/>
                <a:gd name="connsiteY27" fmla="*/ 1631895 h 2201386"/>
                <a:gd name="connsiteX28" fmla="*/ 36718 w 3334001"/>
                <a:gd name="connsiteY28" fmla="*/ 1537100 h 2201386"/>
                <a:gd name="connsiteX29" fmla="*/ 35505 w 3334001"/>
                <a:gd name="connsiteY29" fmla="*/ 1533991 h 2201386"/>
                <a:gd name="connsiteX30" fmla="*/ 24157 w 3334001"/>
                <a:gd name="connsiteY30" fmla="*/ 1501439 h 2201386"/>
                <a:gd name="connsiteX31" fmla="*/ 20240 w 3334001"/>
                <a:gd name="connsiteY31" fmla="*/ 1487511 h 2201386"/>
                <a:gd name="connsiteX32" fmla="*/ 19121 w 3334001"/>
                <a:gd name="connsiteY32" fmla="*/ 1483376 h 2201386"/>
                <a:gd name="connsiteX33" fmla="*/ 0 w 3334001"/>
                <a:gd name="connsiteY33" fmla="*/ 1275754 h 2201386"/>
                <a:gd name="connsiteX34" fmla="*/ 0 w 3334001"/>
                <a:gd name="connsiteY34" fmla="*/ 1251348 h 2201386"/>
                <a:gd name="connsiteX35" fmla="*/ 18903 w 3334001"/>
                <a:gd name="connsiteY35" fmla="*/ 912121 h 2201386"/>
                <a:gd name="connsiteX36" fmla="*/ 19245 w 3334001"/>
                <a:gd name="connsiteY36" fmla="*/ 909820 h 2201386"/>
                <a:gd name="connsiteX37" fmla="*/ 41972 w 3334001"/>
                <a:gd name="connsiteY37" fmla="*/ 798454 h 2201386"/>
                <a:gd name="connsiteX38" fmla="*/ 80244 w 3334001"/>
                <a:gd name="connsiteY38" fmla="*/ 685596 h 2201386"/>
                <a:gd name="connsiteX39" fmla="*/ 236225 w 3334001"/>
                <a:gd name="connsiteY39" fmla="*/ 437339 h 2201386"/>
                <a:gd name="connsiteX40" fmla="*/ 835959 w 3334001"/>
                <a:gd name="connsiteY40" fmla="*/ 25205 h 2201386"/>
                <a:gd name="connsiteX41" fmla="*/ 1588502 w 3334001"/>
                <a:gd name="connsiteY41" fmla="*/ 188119 h 2201386"/>
                <a:gd name="connsiteX42" fmla="*/ 1780143 w 3334001"/>
                <a:gd name="connsiteY42" fmla="*/ 337104 h 2201386"/>
                <a:gd name="connsiteX43" fmla="*/ 1981702 w 3334001"/>
                <a:gd name="connsiteY43" fmla="*/ 358245 h 2201386"/>
                <a:gd name="connsiteX44" fmla="*/ 2134356 w 3334001"/>
                <a:gd name="connsiteY44" fmla="*/ 328772 h 2201386"/>
                <a:gd name="connsiteX45" fmla="*/ 2508560 w 3334001"/>
                <a:gd name="connsiteY45" fmla="*/ 407150 h 2201386"/>
                <a:gd name="connsiteX46" fmla="*/ 2523079 w 3334001"/>
                <a:gd name="connsiteY46" fmla="*/ 412591 h 2201386"/>
                <a:gd name="connsiteX47" fmla="*/ 3245247 w 3334001"/>
                <a:gd name="connsiteY47" fmla="*/ 1076216 h 2201386"/>
                <a:gd name="connsiteX48" fmla="*/ 3256036 w 3334001"/>
                <a:gd name="connsiteY48" fmla="*/ 1100653 h 2201386"/>
                <a:gd name="connsiteX49" fmla="*/ 3277581 w 3334001"/>
                <a:gd name="connsiteY49" fmla="*/ 1713756 h 2201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334001" h="2201386">
                  <a:moveTo>
                    <a:pt x="3277581" y="1713756"/>
                  </a:moveTo>
                  <a:cubicBezTo>
                    <a:pt x="3194974" y="1884162"/>
                    <a:pt x="3027241" y="1998108"/>
                    <a:pt x="2853415" y="2073254"/>
                  </a:cubicBezTo>
                  <a:cubicBezTo>
                    <a:pt x="2619398" y="2174453"/>
                    <a:pt x="2361689" y="2214591"/>
                    <a:pt x="2107525" y="2197616"/>
                  </a:cubicBezTo>
                  <a:cubicBezTo>
                    <a:pt x="2062982" y="2194653"/>
                    <a:pt x="2018575" y="2189915"/>
                    <a:pt x="1974303" y="2183407"/>
                  </a:cubicBezTo>
                  <a:cubicBezTo>
                    <a:pt x="1820542" y="2160976"/>
                    <a:pt x="1670637" y="2117325"/>
                    <a:pt x="1528871" y="2053698"/>
                  </a:cubicBezTo>
                  <a:cubicBezTo>
                    <a:pt x="1487956" y="2035271"/>
                    <a:pt x="1447871" y="2015155"/>
                    <a:pt x="1408613" y="1993352"/>
                  </a:cubicBezTo>
                  <a:cubicBezTo>
                    <a:pt x="1343043" y="1957010"/>
                    <a:pt x="1280219" y="1915921"/>
                    <a:pt x="1220640" y="1870420"/>
                  </a:cubicBezTo>
                  <a:cubicBezTo>
                    <a:pt x="1205655" y="1858979"/>
                    <a:pt x="1190877" y="1847249"/>
                    <a:pt x="1176305" y="1835226"/>
                  </a:cubicBezTo>
                  <a:cubicBezTo>
                    <a:pt x="1166201" y="1826894"/>
                    <a:pt x="1156190" y="1818375"/>
                    <a:pt x="1146023" y="1810105"/>
                  </a:cubicBezTo>
                  <a:cubicBezTo>
                    <a:pt x="1124571" y="1792663"/>
                    <a:pt x="1102497" y="1776092"/>
                    <a:pt x="1077873" y="1763687"/>
                  </a:cubicBezTo>
                  <a:cubicBezTo>
                    <a:pt x="1070443" y="1759941"/>
                    <a:pt x="1062825" y="1756580"/>
                    <a:pt x="1055053" y="1753614"/>
                  </a:cubicBezTo>
                  <a:cubicBezTo>
                    <a:pt x="977078" y="1723953"/>
                    <a:pt x="887165" y="1735146"/>
                    <a:pt x="805988" y="1758277"/>
                  </a:cubicBezTo>
                  <a:cubicBezTo>
                    <a:pt x="744242" y="1775874"/>
                    <a:pt x="684051" y="1799969"/>
                    <a:pt x="622368" y="1817163"/>
                  </a:cubicBezTo>
                  <a:cubicBezTo>
                    <a:pt x="594930" y="1825044"/>
                    <a:pt x="566974" y="1830985"/>
                    <a:pt x="538703" y="1834946"/>
                  </a:cubicBezTo>
                  <a:cubicBezTo>
                    <a:pt x="475587" y="1842936"/>
                    <a:pt x="411488" y="1837306"/>
                    <a:pt x="350731" y="1818437"/>
                  </a:cubicBezTo>
                  <a:lnTo>
                    <a:pt x="345539" y="1816820"/>
                  </a:lnTo>
                  <a:cubicBezTo>
                    <a:pt x="336833" y="1814085"/>
                    <a:pt x="328200" y="1811091"/>
                    <a:pt x="319640" y="1807835"/>
                  </a:cubicBezTo>
                  <a:lnTo>
                    <a:pt x="314448" y="1805846"/>
                  </a:lnTo>
                  <a:cubicBezTo>
                    <a:pt x="306157" y="1802653"/>
                    <a:pt x="298042" y="1799223"/>
                    <a:pt x="290105" y="1795555"/>
                  </a:cubicBezTo>
                  <a:lnTo>
                    <a:pt x="284912" y="1793192"/>
                  </a:lnTo>
                  <a:cubicBezTo>
                    <a:pt x="276621" y="1789337"/>
                    <a:pt x="268506" y="1785264"/>
                    <a:pt x="260569" y="1780973"/>
                  </a:cubicBezTo>
                  <a:cubicBezTo>
                    <a:pt x="257708" y="1779481"/>
                    <a:pt x="254879" y="1777864"/>
                    <a:pt x="252081" y="1776341"/>
                  </a:cubicBezTo>
                  <a:cubicBezTo>
                    <a:pt x="206916" y="1751114"/>
                    <a:pt x="165861" y="1719150"/>
                    <a:pt x="130331" y="1681546"/>
                  </a:cubicBezTo>
                  <a:cubicBezTo>
                    <a:pt x="129305" y="1680520"/>
                    <a:pt x="128341" y="1679463"/>
                    <a:pt x="127222" y="1678437"/>
                  </a:cubicBezTo>
                  <a:cubicBezTo>
                    <a:pt x="122279" y="1673089"/>
                    <a:pt x="117428" y="1667649"/>
                    <a:pt x="112734" y="1662084"/>
                  </a:cubicBezTo>
                  <a:cubicBezTo>
                    <a:pt x="110993" y="1660031"/>
                    <a:pt x="109252" y="1657980"/>
                    <a:pt x="107542" y="1655865"/>
                  </a:cubicBezTo>
                  <a:cubicBezTo>
                    <a:pt x="101967" y="1649066"/>
                    <a:pt x="96589" y="1642114"/>
                    <a:pt x="91406" y="1635004"/>
                  </a:cubicBezTo>
                  <a:cubicBezTo>
                    <a:pt x="90629" y="1633978"/>
                    <a:pt x="89882" y="1632921"/>
                    <a:pt x="89136" y="1631895"/>
                  </a:cubicBezTo>
                  <a:cubicBezTo>
                    <a:pt x="67908" y="1602524"/>
                    <a:pt x="50304" y="1570696"/>
                    <a:pt x="36718" y="1537100"/>
                  </a:cubicBezTo>
                  <a:cubicBezTo>
                    <a:pt x="36282" y="1536074"/>
                    <a:pt x="35878" y="1535017"/>
                    <a:pt x="35505" y="1533991"/>
                  </a:cubicBezTo>
                  <a:cubicBezTo>
                    <a:pt x="31361" y="1523318"/>
                    <a:pt x="27577" y="1512467"/>
                    <a:pt x="24157" y="1501439"/>
                  </a:cubicBezTo>
                  <a:cubicBezTo>
                    <a:pt x="22758" y="1496838"/>
                    <a:pt x="21421" y="1492112"/>
                    <a:pt x="20240" y="1487511"/>
                  </a:cubicBezTo>
                  <a:cubicBezTo>
                    <a:pt x="19836" y="1486143"/>
                    <a:pt x="19463" y="1484744"/>
                    <a:pt x="19121" y="1483376"/>
                  </a:cubicBezTo>
                  <a:cubicBezTo>
                    <a:pt x="1959" y="1415816"/>
                    <a:pt x="0" y="1345583"/>
                    <a:pt x="0" y="1275754"/>
                  </a:cubicBezTo>
                  <a:cubicBezTo>
                    <a:pt x="0" y="1267609"/>
                    <a:pt x="0" y="1259472"/>
                    <a:pt x="0" y="1251348"/>
                  </a:cubicBezTo>
                  <a:cubicBezTo>
                    <a:pt x="497" y="1138397"/>
                    <a:pt x="2239" y="1023518"/>
                    <a:pt x="18903" y="912121"/>
                  </a:cubicBezTo>
                  <a:cubicBezTo>
                    <a:pt x="18903" y="911344"/>
                    <a:pt x="19121" y="910566"/>
                    <a:pt x="19245" y="909820"/>
                  </a:cubicBezTo>
                  <a:cubicBezTo>
                    <a:pt x="24823" y="872319"/>
                    <a:pt x="32409" y="835144"/>
                    <a:pt x="41972" y="798454"/>
                  </a:cubicBezTo>
                  <a:cubicBezTo>
                    <a:pt x="51980" y="759958"/>
                    <a:pt x="64771" y="722239"/>
                    <a:pt x="80244" y="685596"/>
                  </a:cubicBezTo>
                  <a:cubicBezTo>
                    <a:pt x="118579" y="595434"/>
                    <a:pt x="174324" y="513386"/>
                    <a:pt x="236225" y="437339"/>
                  </a:cubicBezTo>
                  <a:cubicBezTo>
                    <a:pt x="392143" y="245978"/>
                    <a:pt x="596625" y="85334"/>
                    <a:pt x="835959" y="25205"/>
                  </a:cubicBezTo>
                  <a:cubicBezTo>
                    <a:pt x="1093854" y="-39556"/>
                    <a:pt x="1380476" y="22500"/>
                    <a:pt x="1588502" y="188119"/>
                  </a:cubicBezTo>
                  <a:cubicBezTo>
                    <a:pt x="1651926" y="238609"/>
                    <a:pt x="1708915" y="298396"/>
                    <a:pt x="1780143" y="337104"/>
                  </a:cubicBezTo>
                  <a:cubicBezTo>
                    <a:pt x="1842324" y="370806"/>
                    <a:pt x="1915107" y="384765"/>
                    <a:pt x="1981702" y="358245"/>
                  </a:cubicBezTo>
                  <a:cubicBezTo>
                    <a:pt x="2036732" y="336327"/>
                    <a:pt x="2072548" y="325445"/>
                    <a:pt x="2134356" y="328772"/>
                  </a:cubicBezTo>
                  <a:cubicBezTo>
                    <a:pt x="2262312" y="336009"/>
                    <a:pt x="2388455" y="362430"/>
                    <a:pt x="2508560" y="407150"/>
                  </a:cubicBezTo>
                  <a:cubicBezTo>
                    <a:pt x="2513410" y="408923"/>
                    <a:pt x="2518260" y="410757"/>
                    <a:pt x="2523079" y="412591"/>
                  </a:cubicBezTo>
                  <a:cubicBezTo>
                    <a:pt x="2836191" y="532383"/>
                    <a:pt x="3105340" y="770380"/>
                    <a:pt x="3245247" y="1076216"/>
                  </a:cubicBezTo>
                  <a:cubicBezTo>
                    <a:pt x="3248947" y="1084299"/>
                    <a:pt x="3252553" y="1092445"/>
                    <a:pt x="3256036" y="1100653"/>
                  </a:cubicBezTo>
                  <a:cubicBezTo>
                    <a:pt x="3339451" y="1295497"/>
                    <a:pt x="3369609" y="1523856"/>
                    <a:pt x="3277581" y="1713756"/>
                  </a:cubicBezTo>
                  <a:close/>
                </a:path>
              </a:pathLst>
            </a:custGeom>
            <a:solidFill>
              <a:srgbClr val="FFB506">
                <a:alpha val="10000"/>
              </a:srgbClr>
            </a:solidFill>
            <a:ln w="3109" cap="flat">
              <a:noFill/>
              <a:prstDash val="solid"/>
              <a:miter/>
            </a:ln>
          </p:spPr>
          <p:txBody>
            <a:bodyPr rtlCol="0" anchor="ctr"/>
            <a:lstStyle/>
            <a:p>
              <a:endParaRPr lang="en-ID"/>
            </a:p>
          </p:txBody>
        </p:sp>
        <p:sp>
          <p:nvSpPr>
            <p:cNvPr id="104" name="Bentuk Bebas: Bentuk 103">
              <a:extLst>
                <a:ext uri="{FF2B5EF4-FFF2-40B4-BE49-F238E27FC236}">
                  <a16:creationId xmlns:a16="http://schemas.microsoft.com/office/drawing/2014/main" id="{E4F73B74-00C5-44AC-A95E-238FF8065CA5}"/>
                </a:ext>
              </a:extLst>
            </p:cNvPr>
            <p:cNvSpPr/>
            <p:nvPr/>
          </p:nvSpPr>
          <p:spPr>
            <a:xfrm>
              <a:off x="1403315" y="6530399"/>
              <a:ext cx="548932" cy="88172"/>
            </a:xfrm>
            <a:custGeom>
              <a:avLst/>
              <a:gdLst>
                <a:gd name="connsiteX0" fmla="*/ 548932 w 548932"/>
                <a:gd name="connsiteY0" fmla="*/ 44086 h 88172"/>
                <a:gd name="connsiteX1" fmla="*/ 274466 w 548932"/>
                <a:gd name="connsiteY1" fmla="*/ 88172 h 88172"/>
                <a:gd name="connsiteX2" fmla="*/ 0 w 548932"/>
                <a:gd name="connsiteY2" fmla="*/ 44086 h 88172"/>
                <a:gd name="connsiteX3" fmla="*/ 274466 w 548932"/>
                <a:gd name="connsiteY3" fmla="*/ 0 h 88172"/>
                <a:gd name="connsiteX4" fmla="*/ 548932 w 548932"/>
                <a:gd name="connsiteY4" fmla="*/ 44086 h 88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932" h="88172">
                  <a:moveTo>
                    <a:pt x="548932" y="44086"/>
                  </a:moveTo>
                  <a:cubicBezTo>
                    <a:pt x="548932" y="68434"/>
                    <a:pt x="426049" y="88172"/>
                    <a:pt x="274466" y="88172"/>
                  </a:cubicBezTo>
                  <a:cubicBezTo>
                    <a:pt x="122883" y="88172"/>
                    <a:pt x="0" y="68434"/>
                    <a:pt x="0" y="44086"/>
                  </a:cubicBezTo>
                  <a:cubicBezTo>
                    <a:pt x="0" y="19738"/>
                    <a:pt x="122883" y="0"/>
                    <a:pt x="274466" y="0"/>
                  </a:cubicBezTo>
                  <a:cubicBezTo>
                    <a:pt x="426049" y="0"/>
                    <a:pt x="548932" y="19738"/>
                    <a:pt x="548932" y="44086"/>
                  </a:cubicBezTo>
                  <a:close/>
                </a:path>
              </a:pathLst>
            </a:custGeom>
            <a:solidFill>
              <a:srgbClr val="FFB506">
                <a:alpha val="10000"/>
              </a:srgbClr>
            </a:solidFill>
            <a:ln w="3109" cap="flat">
              <a:noFill/>
              <a:prstDash val="solid"/>
              <a:miter/>
            </a:ln>
          </p:spPr>
          <p:txBody>
            <a:bodyPr rtlCol="0" anchor="ctr"/>
            <a:lstStyle/>
            <a:p>
              <a:endParaRPr lang="en-ID"/>
            </a:p>
          </p:txBody>
        </p:sp>
        <p:sp>
          <p:nvSpPr>
            <p:cNvPr id="105" name="Bentuk Bebas: Bentuk 104">
              <a:extLst>
                <a:ext uri="{FF2B5EF4-FFF2-40B4-BE49-F238E27FC236}">
                  <a16:creationId xmlns:a16="http://schemas.microsoft.com/office/drawing/2014/main" id="{91B87160-F8D0-412D-B48C-6BAC99822E5C}"/>
                </a:ext>
              </a:extLst>
            </p:cNvPr>
            <p:cNvSpPr/>
            <p:nvPr/>
          </p:nvSpPr>
          <p:spPr>
            <a:xfrm>
              <a:off x="3653358" y="6763204"/>
              <a:ext cx="973316" cy="94514"/>
            </a:xfrm>
            <a:custGeom>
              <a:avLst/>
              <a:gdLst>
                <a:gd name="connsiteX0" fmla="*/ 973316 w 973316"/>
                <a:gd name="connsiteY0" fmla="*/ 47257 h 94514"/>
                <a:gd name="connsiteX1" fmla="*/ 486658 w 973316"/>
                <a:gd name="connsiteY1" fmla="*/ 94515 h 94514"/>
                <a:gd name="connsiteX2" fmla="*/ 0 w 973316"/>
                <a:gd name="connsiteY2" fmla="*/ 47257 h 94514"/>
                <a:gd name="connsiteX3" fmla="*/ 486658 w 973316"/>
                <a:gd name="connsiteY3" fmla="*/ 0 h 94514"/>
                <a:gd name="connsiteX4" fmla="*/ 973316 w 973316"/>
                <a:gd name="connsiteY4" fmla="*/ 47257 h 94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316" h="94514">
                  <a:moveTo>
                    <a:pt x="973316" y="47257"/>
                  </a:moveTo>
                  <a:cubicBezTo>
                    <a:pt x="973316" y="73357"/>
                    <a:pt x="755432" y="94515"/>
                    <a:pt x="486658" y="94515"/>
                  </a:cubicBezTo>
                  <a:cubicBezTo>
                    <a:pt x="217884" y="94515"/>
                    <a:pt x="0" y="73357"/>
                    <a:pt x="0" y="47257"/>
                  </a:cubicBezTo>
                  <a:cubicBezTo>
                    <a:pt x="0" y="21158"/>
                    <a:pt x="217884" y="0"/>
                    <a:pt x="486658" y="0"/>
                  </a:cubicBezTo>
                  <a:cubicBezTo>
                    <a:pt x="755432" y="0"/>
                    <a:pt x="973316" y="21158"/>
                    <a:pt x="973316" y="47257"/>
                  </a:cubicBezTo>
                  <a:close/>
                </a:path>
              </a:pathLst>
            </a:custGeom>
            <a:solidFill>
              <a:srgbClr val="FFB506">
                <a:alpha val="10000"/>
              </a:srgbClr>
            </a:solidFill>
            <a:ln w="3109" cap="flat">
              <a:noFill/>
              <a:prstDash val="solid"/>
              <a:miter/>
            </a:ln>
          </p:spPr>
          <p:txBody>
            <a:bodyPr rtlCol="0" anchor="ctr"/>
            <a:lstStyle/>
            <a:p>
              <a:endParaRPr lang="en-ID"/>
            </a:p>
          </p:txBody>
        </p:sp>
        <p:sp>
          <p:nvSpPr>
            <p:cNvPr id="106" name="Bentuk Bebas: Bentuk 105">
              <a:extLst>
                <a:ext uri="{FF2B5EF4-FFF2-40B4-BE49-F238E27FC236}">
                  <a16:creationId xmlns:a16="http://schemas.microsoft.com/office/drawing/2014/main" id="{A64CCC0A-CD59-45A2-ADCF-011D0C737F60}"/>
                </a:ext>
              </a:extLst>
            </p:cNvPr>
            <p:cNvSpPr/>
            <p:nvPr/>
          </p:nvSpPr>
          <p:spPr>
            <a:xfrm>
              <a:off x="1664847" y="4643585"/>
              <a:ext cx="2954614" cy="1673689"/>
            </a:xfrm>
            <a:custGeom>
              <a:avLst/>
              <a:gdLst>
                <a:gd name="connsiteX0" fmla="*/ 2915782 w 2954614"/>
                <a:gd name="connsiteY0" fmla="*/ 0 h 1673689"/>
                <a:gd name="connsiteX1" fmla="*/ 2954614 w 2954614"/>
                <a:gd name="connsiteY1" fmla="*/ 38832 h 1673689"/>
                <a:gd name="connsiteX2" fmla="*/ 2954614 w 2954614"/>
                <a:gd name="connsiteY2" fmla="*/ 1634858 h 1673689"/>
                <a:gd name="connsiteX3" fmla="*/ 2915782 w 2954614"/>
                <a:gd name="connsiteY3" fmla="*/ 1673690 h 1673689"/>
                <a:gd name="connsiteX4" fmla="*/ 38832 w 2954614"/>
                <a:gd name="connsiteY4" fmla="*/ 1673690 h 1673689"/>
                <a:gd name="connsiteX5" fmla="*/ 0 w 2954614"/>
                <a:gd name="connsiteY5" fmla="*/ 1634858 h 1673689"/>
                <a:gd name="connsiteX6" fmla="*/ 0 w 2954614"/>
                <a:gd name="connsiteY6" fmla="*/ 38832 h 1673689"/>
                <a:gd name="connsiteX7" fmla="*/ 38832 w 2954614"/>
                <a:gd name="connsiteY7" fmla="*/ 0 h 1673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4614" h="1673689">
                  <a:moveTo>
                    <a:pt x="2915782" y="0"/>
                  </a:moveTo>
                  <a:cubicBezTo>
                    <a:pt x="2937229" y="0"/>
                    <a:pt x="2954614" y="17386"/>
                    <a:pt x="2954614" y="38832"/>
                  </a:cubicBezTo>
                  <a:lnTo>
                    <a:pt x="2954614" y="1634858"/>
                  </a:lnTo>
                  <a:cubicBezTo>
                    <a:pt x="2954614" y="1656304"/>
                    <a:pt x="2937229" y="1673690"/>
                    <a:pt x="2915782" y="1673690"/>
                  </a:cubicBezTo>
                  <a:lnTo>
                    <a:pt x="38832" y="1673690"/>
                  </a:lnTo>
                  <a:cubicBezTo>
                    <a:pt x="17386" y="1673690"/>
                    <a:pt x="0" y="1656304"/>
                    <a:pt x="0" y="1634858"/>
                  </a:cubicBezTo>
                  <a:lnTo>
                    <a:pt x="0" y="38832"/>
                  </a:lnTo>
                  <a:cubicBezTo>
                    <a:pt x="0" y="17386"/>
                    <a:pt x="17386" y="0"/>
                    <a:pt x="38832" y="0"/>
                  </a:cubicBezTo>
                  <a:close/>
                </a:path>
              </a:pathLst>
            </a:custGeom>
            <a:solidFill>
              <a:srgbClr val="808080"/>
            </a:solidFill>
            <a:ln w="3109" cap="flat">
              <a:noFill/>
              <a:prstDash val="solid"/>
              <a:miter/>
            </a:ln>
          </p:spPr>
          <p:txBody>
            <a:bodyPr rtlCol="0" anchor="ctr"/>
            <a:lstStyle/>
            <a:p>
              <a:endParaRPr lang="en-ID"/>
            </a:p>
          </p:txBody>
        </p:sp>
        <p:sp>
          <p:nvSpPr>
            <p:cNvPr id="107" name="Bentuk Bebas: Bentuk 106">
              <a:extLst>
                <a:ext uri="{FF2B5EF4-FFF2-40B4-BE49-F238E27FC236}">
                  <a16:creationId xmlns:a16="http://schemas.microsoft.com/office/drawing/2014/main" id="{73FF9969-64EC-42D5-AFF7-025EBC49410E}"/>
                </a:ext>
              </a:extLst>
            </p:cNvPr>
            <p:cNvSpPr/>
            <p:nvPr/>
          </p:nvSpPr>
          <p:spPr>
            <a:xfrm>
              <a:off x="1669542" y="4667120"/>
              <a:ext cx="2945566" cy="1644589"/>
            </a:xfrm>
            <a:custGeom>
              <a:avLst/>
              <a:gdLst>
                <a:gd name="connsiteX0" fmla="*/ 2906735 w 2945566"/>
                <a:gd name="connsiteY0" fmla="*/ 0 h 1644589"/>
                <a:gd name="connsiteX1" fmla="*/ 2945567 w 2945566"/>
                <a:gd name="connsiteY1" fmla="*/ 38832 h 1644589"/>
                <a:gd name="connsiteX2" fmla="*/ 2945567 w 2945566"/>
                <a:gd name="connsiteY2" fmla="*/ 1605757 h 1644589"/>
                <a:gd name="connsiteX3" fmla="*/ 2906735 w 2945566"/>
                <a:gd name="connsiteY3" fmla="*/ 1644589 h 1644589"/>
                <a:gd name="connsiteX4" fmla="*/ 38832 w 2945566"/>
                <a:gd name="connsiteY4" fmla="*/ 1644589 h 1644589"/>
                <a:gd name="connsiteX5" fmla="*/ 0 w 2945566"/>
                <a:gd name="connsiteY5" fmla="*/ 1605757 h 1644589"/>
                <a:gd name="connsiteX6" fmla="*/ 0 w 2945566"/>
                <a:gd name="connsiteY6" fmla="*/ 38832 h 1644589"/>
                <a:gd name="connsiteX7" fmla="*/ 38832 w 2945566"/>
                <a:gd name="connsiteY7" fmla="*/ 0 h 1644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45566" h="1644589">
                  <a:moveTo>
                    <a:pt x="2906735" y="0"/>
                  </a:moveTo>
                  <a:cubicBezTo>
                    <a:pt x="2928181" y="0"/>
                    <a:pt x="2945567" y="17386"/>
                    <a:pt x="2945567" y="38832"/>
                  </a:cubicBezTo>
                  <a:lnTo>
                    <a:pt x="2945567" y="1605757"/>
                  </a:lnTo>
                  <a:cubicBezTo>
                    <a:pt x="2945567" y="1627203"/>
                    <a:pt x="2928181" y="1644589"/>
                    <a:pt x="2906735" y="1644589"/>
                  </a:cubicBezTo>
                  <a:lnTo>
                    <a:pt x="38832" y="1644589"/>
                  </a:lnTo>
                  <a:cubicBezTo>
                    <a:pt x="17386" y="1644589"/>
                    <a:pt x="0" y="1627203"/>
                    <a:pt x="0" y="1605757"/>
                  </a:cubicBezTo>
                  <a:lnTo>
                    <a:pt x="0" y="38832"/>
                  </a:lnTo>
                  <a:cubicBezTo>
                    <a:pt x="0" y="17386"/>
                    <a:pt x="17386" y="0"/>
                    <a:pt x="38832" y="0"/>
                  </a:cubicBezTo>
                  <a:close/>
                </a:path>
              </a:pathLst>
            </a:custGeom>
            <a:solidFill>
              <a:srgbClr val="FFFFFF"/>
            </a:solidFill>
            <a:ln w="3109" cap="flat">
              <a:noFill/>
              <a:prstDash val="solid"/>
              <a:miter/>
            </a:ln>
          </p:spPr>
          <p:txBody>
            <a:bodyPr rtlCol="0" anchor="ctr"/>
            <a:lstStyle/>
            <a:p>
              <a:endParaRPr lang="en-ID"/>
            </a:p>
          </p:txBody>
        </p:sp>
        <p:sp>
          <p:nvSpPr>
            <p:cNvPr id="108" name="Bentuk Bebas: Bentuk 107">
              <a:extLst>
                <a:ext uri="{FF2B5EF4-FFF2-40B4-BE49-F238E27FC236}">
                  <a16:creationId xmlns:a16="http://schemas.microsoft.com/office/drawing/2014/main" id="{7BD6ADC2-55FF-445C-8A8B-655A1B036958}"/>
                </a:ext>
              </a:extLst>
            </p:cNvPr>
            <p:cNvSpPr/>
            <p:nvPr/>
          </p:nvSpPr>
          <p:spPr>
            <a:xfrm>
              <a:off x="1669542" y="4667120"/>
              <a:ext cx="2945566" cy="1644589"/>
            </a:xfrm>
            <a:custGeom>
              <a:avLst/>
              <a:gdLst>
                <a:gd name="connsiteX0" fmla="*/ 2906735 w 2945566"/>
                <a:gd name="connsiteY0" fmla="*/ 0 h 1644589"/>
                <a:gd name="connsiteX1" fmla="*/ 2945567 w 2945566"/>
                <a:gd name="connsiteY1" fmla="*/ 38832 h 1644589"/>
                <a:gd name="connsiteX2" fmla="*/ 2945567 w 2945566"/>
                <a:gd name="connsiteY2" fmla="*/ 1605757 h 1644589"/>
                <a:gd name="connsiteX3" fmla="*/ 2906735 w 2945566"/>
                <a:gd name="connsiteY3" fmla="*/ 1644589 h 1644589"/>
                <a:gd name="connsiteX4" fmla="*/ 38832 w 2945566"/>
                <a:gd name="connsiteY4" fmla="*/ 1644589 h 1644589"/>
                <a:gd name="connsiteX5" fmla="*/ 0 w 2945566"/>
                <a:gd name="connsiteY5" fmla="*/ 1605757 h 1644589"/>
                <a:gd name="connsiteX6" fmla="*/ 0 w 2945566"/>
                <a:gd name="connsiteY6" fmla="*/ 38832 h 1644589"/>
                <a:gd name="connsiteX7" fmla="*/ 38832 w 2945566"/>
                <a:gd name="connsiteY7" fmla="*/ 0 h 1644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45566" h="1644589">
                  <a:moveTo>
                    <a:pt x="2906735" y="0"/>
                  </a:moveTo>
                  <a:cubicBezTo>
                    <a:pt x="2928181" y="0"/>
                    <a:pt x="2945567" y="17386"/>
                    <a:pt x="2945567" y="38832"/>
                  </a:cubicBezTo>
                  <a:lnTo>
                    <a:pt x="2945567" y="1605757"/>
                  </a:lnTo>
                  <a:cubicBezTo>
                    <a:pt x="2945567" y="1627203"/>
                    <a:pt x="2928181" y="1644589"/>
                    <a:pt x="2906735" y="1644589"/>
                  </a:cubicBezTo>
                  <a:lnTo>
                    <a:pt x="38832" y="1644589"/>
                  </a:lnTo>
                  <a:cubicBezTo>
                    <a:pt x="17386" y="1644589"/>
                    <a:pt x="0" y="1627203"/>
                    <a:pt x="0" y="1605757"/>
                  </a:cubicBezTo>
                  <a:lnTo>
                    <a:pt x="0" y="38832"/>
                  </a:lnTo>
                  <a:cubicBezTo>
                    <a:pt x="0" y="17386"/>
                    <a:pt x="17386" y="0"/>
                    <a:pt x="38832" y="0"/>
                  </a:cubicBezTo>
                  <a:close/>
                </a:path>
              </a:pathLst>
            </a:custGeom>
            <a:solidFill>
              <a:srgbClr val="FFFFFF"/>
            </a:solidFill>
            <a:ln w="3109" cap="flat">
              <a:noFill/>
              <a:prstDash val="solid"/>
              <a:miter/>
            </a:ln>
          </p:spPr>
          <p:txBody>
            <a:bodyPr rtlCol="0" anchor="ctr"/>
            <a:lstStyle/>
            <a:p>
              <a:endParaRPr lang="en-ID"/>
            </a:p>
          </p:txBody>
        </p:sp>
        <p:sp>
          <p:nvSpPr>
            <p:cNvPr id="109" name="Bentuk Bebas: Bentuk 108">
              <a:extLst>
                <a:ext uri="{FF2B5EF4-FFF2-40B4-BE49-F238E27FC236}">
                  <a16:creationId xmlns:a16="http://schemas.microsoft.com/office/drawing/2014/main" id="{4F3E8B14-58C3-485C-9789-04AB2ABC90B0}"/>
                </a:ext>
              </a:extLst>
            </p:cNvPr>
            <p:cNvSpPr/>
            <p:nvPr/>
          </p:nvSpPr>
          <p:spPr>
            <a:xfrm>
              <a:off x="1669542" y="4667120"/>
              <a:ext cx="2945566" cy="1644589"/>
            </a:xfrm>
            <a:custGeom>
              <a:avLst/>
              <a:gdLst>
                <a:gd name="connsiteX0" fmla="*/ 2906735 w 2945566"/>
                <a:gd name="connsiteY0" fmla="*/ 0 h 1644589"/>
                <a:gd name="connsiteX1" fmla="*/ 2945567 w 2945566"/>
                <a:gd name="connsiteY1" fmla="*/ 38832 h 1644589"/>
                <a:gd name="connsiteX2" fmla="*/ 2945567 w 2945566"/>
                <a:gd name="connsiteY2" fmla="*/ 1605757 h 1644589"/>
                <a:gd name="connsiteX3" fmla="*/ 2906735 w 2945566"/>
                <a:gd name="connsiteY3" fmla="*/ 1644589 h 1644589"/>
                <a:gd name="connsiteX4" fmla="*/ 38832 w 2945566"/>
                <a:gd name="connsiteY4" fmla="*/ 1644589 h 1644589"/>
                <a:gd name="connsiteX5" fmla="*/ 0 w 2945566"/>
                <a:gd name="connsiteY5" fmla="*/ 1605757 h 1644589"/>
                <a:gd name="connsiteX6" fmla="*/ 0 w 2945566"/>
                <a:gd name="connsiteY6" fmla="*/ 38832 h 1644589"/>
                <a:gd name="connsiteX7" fmla="*/ 38832 w 2945566"/>
                <a:gd name="connsiteY7" fmla="*/ 0 h 1644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45566" h="1644589">
                  <a:moveTo>
                    <a:pt x="2906735" y="0"/>
                  </a:moveTo>
                  <a:cubicBezTo>
                    <a:pt x="2928181" y="0"/>
                    <a:pt x="2945567" y="17386"/>
                    <a:pt x="2945567" y="38832"/>
                  </a:cubicBezTo>
                  <a:lnTo>
                    <a:pt x="2945567" y="1605757"/>
                  </a:lnTo>
                  <a:cubicBezTo>
                    <a:pt x="2945567" y="1627203"/>
                    <a:pt x="2928181" y="1644589"/>
                    <a:pt x="2906735" y="1644589"/>
                  </a:cubicBezTo>
                  <a:lnTo>
                    <a:pt x="38832" y="1644589"/>
                  </a:lnTo>
                  <a:cubicBezTo>
                    <a:pt x="17386" y="1644589"/>
                    <a:pt x="0" y="1627203"/>
                    <a:pt x="0" y="1605757"/>
                  </a:cubicBezTo>
                  <a:lnTo>
                    <a:pt x="0" y="38832"/>
                  </a:lnTo>
                  <a:cubicBezTo>
                    <a:pt x="0" y="17386"/>
                    <a:pt x="17386" y="0"/>
                    <a:pt x="38832" y="0"/>
                  </a:cubicBezTo>
                  <a:close/>
                </a:path>
              </a:pathLst>
            </a:custGeom>
            <a:solidFill>
              <a:srgbClr val="FFFFFF">
                <a:alpha val="4000"/>
              </a:srgbClr>
            </a:solidFill>
            <a:ln w="3109" cap="flat">
              <a:noFill/>
              <a:prstDash val="solid"/>
              <a:miter/>
            </a:ln>
          </p:spPr>
          <p:txBody>
            <a:bodyPr rtlCol="0" anchor="ctr"/>
            <a:lstStyle/>
            <a:p>
              <a:endParaRPr lang="en-ID"/>
            </a:p>
          </p:txBody>
        </p:sp>
        <p:sp>
          <p:nvSpPr>
            <p:cNvPr id="110" name="Bentuk Bebas: Bentuk 109">
              <a:extLst>
                <a:ext uri="{FF2B5EF4-FFF2-40B4-BE49-F238E27FC236}">
                  <a16:creationId xmlns:a16="http://schemas.microsoft.com/office/drawing/2014/main" id="{B8647D3E-2F8F-48F4-BFCD-A1037F3D9025}"/>
                </a:ext>
              </a:extLst>
            </p:cNvPr>
            <p:cNvSpPr/>
            <p:nvPr/>
          </p:nvSpPr>
          <p:spPr>
            <a:xfrm>
              <a:off x="1669542" y="4648248"/>
              <a:ext cx="2945442" cy="78161"/>
            </a:xfrm>
            <a:custGeom>
              <a:avLst/>
              <a:gdLst>
                <a:gd name="connsiteX0" fmla="*/ 2930612 w 2945442"/>
                <a:gd name="connsiteY0" fmla="*/ 0 h 78161"/>
                <a:gd name="connsiteX1" fmla="*/ 14954 w 2945442"/>
                <a:gd name="connsiteY1" fmla="*/ 0 h 78161"/>
                <a:gd name="connsiteX2" fmla="*/ 0 w 2945442"/>
                <a:gd name="connsiteY2" fmla="*/ 14955 h 78161"/>
                <a:gd name="connsiteX3" fmla="*/ 0 w 2945442"/>
                <a:gd name="connsiteY3" fmla="*/ 78161 h 78161"/>
                <a:gd name="connsiteX4" fmla="*/ 2945443 w 2945442"/>
                <a:gd name="connsiteY4" fmla="*/ 78161 h 78161"/>
                <a:gd name="connsiteX5" fmla="*/ 2945443 w 2945442"/>
                <a:gd name="connsiteY5" fmla="*/ 14955 h 78161"/>
                <a:gd name="connsiteX6" fmla="*/ 2930612 w 2945442"/>
                <a:gd name="connsiteY6" fmla="*/ 0 h 78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5442" h="78161">
                  <a:moveTo>
                    <a:pt x="2930612" y="0"/>
                  </a:moveTo>
                  <a:lnTo>
                    <a:pt x="14954" y="0"/>
                  </a:lnTo>
                  <a:cubicBezTo>
                    <a:pt x="6694" y="0"/>
                    <a:pt x="0" y="6694"/>
                    <a:pt x="0" y="14955"/>
                  </a:cubicBezTo>
                  <a:lnTo>
                    <a:pt x="0" y="78161"/>
                  </a:lnTo>
                  <a:lnTo>
                    <a:pt x="2945443" y="78161"/>
                  </a:lnTo>
                  <a:lnTo>
                    <a:pt x="2945443" y="14955"/>
                  </a:lnTo>
                  <a:cubicBezTo>
                    <a:pt x="2945443" y="6744"/>
                    <a:pt x="2938820" y="68"/>
                    <a:pt x="2930612" y="0"/>
                  </a:cubicBezTo>
                  <a:close/>
                </a:path>
              </a:pathLst>
            </a:custGeom>
            <a:solidFill>
              <a:srgbClr val="5A5773"/>
            </a:solidFill>
            <a:ln w="3109" cap="flat">
              <a:noFill/>
              <a:prstDash val="solid"/>
              <a:miter/>
            </a:ln>
          </p:spPr>
          <p:txBody>
            <a:bodyPr rtlCol="0" anchor="ctr"/>
            <a:lstStyle/>
            <a:p>
              <a:endParaRPr lang="en-ID"/>
            </a:p>
          </p:txBody>
        </p:sp>
        <p:grpSp>
          <p:nvGrpSpPr>
            <p:cNvPr id="111" name="Grafik 100">
              <a:extLst>
                <a:ext uri="{FF2B5EF4-FFF2-40B4-BE49-F238E27FC236}">
                  <a16:creationId xmlns:a16="http://schemas.microsoft.com/office/drawing/2014/main" id="{DCBADC5E-3008-4595-95DA-3A930CB4234F}"/>
                </a:ext>
              </a:extLst>
            </p:cNvPr>
            <p:cNvGrpSpPr/>
            <p:nvPr/>
          </p:nvGrpSpPr>
          <p:grpSpPr>
            <a:xfrm>
              <a:off x="1708156" y="4667120"/>
              <a:ext cx="149233" cy="40417"/>
              <a:chOff x="1708156" y="4667120"/>
              <a:chExt cx="149233" cy="40417"/>
            </a:xfrm>
            <a:solidFill>
              <a:srgbClr val="FFFFFF"/>
            </a:solidFill>
          </p:grpSpPr>
          <p:sp>
            <p:nvSpPr>
              <p:cNvPr id="112" name="Bentuk Bebas: Bentuk 111">
                <a:extLst>
                  <a:ext uri="{FF2B5EF4-FFF2-40B4-BE49-F238E27FC236}">
                    <a16:creationId xmlns:a16="http://schemas.microsoft.com/office/drawing/2014/main" id="{E9A03DE2-8BAE-4D84-8BCA-161C2710288C}"/>
                  </a:ext>
                </a:extLst>
              </p:cNvPr>
              <p:cNvSpPr/>
              <p:nvPr/>
            </p:nvSpPr>
            <p:spPr>
              <a:xfrm>
                <a:off x="1708156" y="4667120"/>
                <a:ext cx="40417" cy="40417"/>
              </a:xfrm>
              <a:custGeom>
                <a:avLst/>
                <a:gdLst>
                  <a:gd name="connsiteX0" fmla="*/ 40418 w 40417"/>
                  <a:gd name="connsiteY0" fmla="*/ 20209 h 40417"/>
                  <a:gd name="connsiteX1" fmla="*/ 20209 w 40417"/>
                  <a:gd name="connsiteY1" fmla="*/ 40418 h 40417"/>
                  <a:gd name="connsiteX2" fmla="*/ 0 w 40417"/>
                  <a:gd name="connsiteY2" fmla="*/ 20209 h 40417"/>
                  <a:gd name="connsiteX3" fmla="*/ 20209 w 40417"/>
                  <a:gd name="connsiteY3" fmla="*/ 0 h 40417"/>
                  <a:gd name="connsiteX4" fmla="*/ 40418 w 40417"/>
                  <a:gd name="connsiteY4" fmla="*/ 20209 h 40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17" h="40417">
                    <a:moveTo>
                      <a:pt x="40418" y="20209"/>
                    </a:moveTo>
                    <a:cubicBezTo>
                      <a:pt x="40418" y="31370"/>
                      <a:pt x="31370" y="40418"/>
                      <a:pt x="20209" y="40418"/>
                    </a:cubicBezTo>
                    <a:cubicBezTo>
                      <a:pt x="9048" y="40418"/>
                      <a:pt x="0" y="31370"/>
                      <a:pt x="0" y="20209"/>
                    </a:cubicBezTo>
                    <a:cubicBezTo>
                      <a:pt x="0" y="9048"/>
                      <a:pt x="9048" y="0"/>
                      <a:pt x="20209" y="0"/>
                    </a:cubicBezTo>
                    <a:cubicBezTo>
                      <a:pt x="31370" y="0"/>
                      <a:pt x="40418" y="9048"/>
                      <a:pt x="40418" y="20209"/>
                    </a:cubicBezTo>
                    <a:close/>
                  </a:path>
                </a:pathLst>
              </a:custGeom>
              <a:solidFill>
                <a:srgbClr val="FFFFFF"/>
              </a:solidFill>
              <a:ln w="3109" cap="flat">
                <a:noFill/>
                <a:prstDash val="solid"/>
                <a:miter/>
              </a:ln>
            </p:spPr>
            <p:txBody>
              <a:bodyPr rtlCol="0" anchor="ctr"/>
              <a:lstStyle/>
              <a:p>
                <a:endParaRPr lang="en-ID"/>
              </a:p>
            </p:txBody>
          </p:sp>
          <p:sp>
            <p:nvSpPr>
              <p:cNvPr id="113" name="Bentuk Bebas: Bentuk 112">
                <a:extLst>
                  <a:ext uri="{FF2B5EF4-FFF2-40B4-BE49-F238E27FC236}">
                    <a16:creationId xmlns:a16="http://schemas.microsoft.com/office/drawing/2014/main" id="{0D798FD0-2BA7-4E4A-BE30-342886737429}"/>
                  </a:ext>
                </a:extLst>
              </p:cNvPr>
              <p:cNvSpPr/>
              <p:nvPr/>
            </p:nvSpPr>
            <p:spPr>
              <a:xfrm>
                <a:off x="1762565" y="4667120"/>
                <a:ext cx="40417" cy="40417"/>
              </a:xfrm>
              <a:custGeom>
                <a:avLst/>
                <a:gdLst>
                  <a:gd name="connsiteX0" fmla="*/ 40418 w 40417"/>
                  <a:gd name="connsiteY0" fmla="*/ 20209 h 40417"/>
                  <a:gd name="connsiteX1" fmla="*/ 20209 w 40417"/>
                  <a:gd name="connsiteY1" fmla="*/ 40418 h 40417"/>
                  <a:gd name="connsiteX2" fmla="*/ 0 w 40417"/>
                  <a:gd name="connsiteY2" fmla="*/ 20209 h 40417"/>
                  <a:gd name="connsiteX3" fmla="*/ 20209 w 40417"/>
                  <a:gd name="connsiteY3" fmla="*/ 0 h 40417"/>
                  <a:gd name="connsiteX4" fmla="*/ 40418 w 40417"/>
                  <a:gd name="connsiteY4" fmla="*/ 20209 h 40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17" h="40417">
                    <a:moveTo>
                      <a:pt x="40418" y="20209"/>
                    </a:moveTo>
                    <a:cubicBezTo>
                      <a:pt x="40418" y="31370"/>
                      <a:pt x="31370" y="40418"/>
                      <a:pt x="20209" y="40418"/>
                    </a:cubicBezTo>
                    <a:cubicBezTo>
                      <a:pt x="9048" y="40418"/>
                      <a:pt x="0" y="31370"/>
                      <a:pt x="0" y="20209"/>
                    </a:cubicBezTo>
                    <a:cubicBezTo>
                      <a:pt x="0" y="9048"/>
                      <a:pt x="9048" y="0"/>
                      <a:pt x="20209" y="0"/>
                    </a:cubicBezTo>
                    <a:cubicBezTo>
                      <a:pt x="31370" y="0"/>
                      <a:pt x="40418" y="9048"/>
                      <a:pt x="40418" y="20209"/>
                    </a:cubicBezTo>
                    <a:close/>
                  </a:path>
                </a:pathLst>
              </a:custGeom>
              <a:solidFill>
                <a:srgbClr val="FFFFFF"/>
              </a:solidFill>
              <a:ln w="3109" cap="flat">
                <a:noFill/>
                <a:prstDash val="solid"/>
                <a:miter/>
              </a:ln>
            </p:spPr>
            <p:txBody>
              <a:bodyPr rtlCol="0" anchor="ctr"/>
              <a:lstStyle/>
              <a:p>
                <a:endParaRPr lang="en-ID"/>
              </a:p>
            </p:txBody>
          </p:sp>
          <p:sp>
            <p:nvSpPr>
              <p:cNvPr id="114" name="Bentuk Bebas: Bentuk 113">
                <a:extLst>
                  <a:ext uri="{FF2B5EF4-FFF2-40B4-BE49-F238E27FC236}">
                    <a16:creationId xmlns:a16="http://schemas.microsoft.com/office/drawing/2014/main" id="{499142F2-3B6E-4DB4-93B4-5261BD6DCF86}"/>
                  </a:ext>
                </a:extLst>
              </p:cNvPr>
              <p:cNvSpPr/>
              <p:nvPr/>
            </p:nvSpPr>
            <p:spPr>
              <a:xfrm>
                <a:off x="1816973" y="4667120"/>
                <a:ext cx="40417" cy="40417"/>
              </a:xfrm>
              <a:custGeom>
                <a:avLst/>
                <a:gdLst>
                  <a:gd name="connsiteX0" fmla="*/ 40418 w 40417"/>
                  <a:gd name="connsiteY0" fmla="*/ 20209 h 40417"/>
                  <a:gd name="connsiteX1" fmla="*/ 20209 w 40417"/>
                  <a:gd name="connsiteY1" fmla="*/ 40418 h 40417"/>
                  <a:gd name="connsiteX2" fmla="*/ 0 w 40417"/>
                  <a:gd name="connsiteY2" fmla="*/ 20209 h 40417"/>
                  <a:gd name="connsiteX3" fmla="*/ 20209 w 40417"/>
                  <a:gd name="connsiteY3" fmla="*/ 0 h 40417"/>
                  <a:gd name="connsiteX4" fmla="*/ 40418 w 40417"/>
                  <a:gd name="connsiteY4" fmla="*/ 20209 h 40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17" h="40417">
                    <a:moveTo>
                      <a:pt x="40418" y="20209"/>
                    </a:moveTo>
                    <a:cubicBezTo>
                      <a:pt x="40418" y="31370"/>
                      <a:pt x="31370" y="40418"/>
                      <a:pt x="20209" y="40418"/>
                    </a:cubicBezTo>
                    <a:cubicBezTo>
                      <a:pt x="9048" y="40418"/>
                      <a:pt x="0" y="31370"/>
                      <a:pt x="0" y="20209"/>
                    </a:cubicBezTo>
                    <a:cubicBezTo>
                      <a:pt x="0" y="9048"/>
                      <a:pt x="9048" y="0"/>
                      <a:pt x="20209" y="0"/>
                    </a:cubicBezTo>
                    <a:cubicBezTo>
                      <a:pt x="31370" y="0"/>
                      <a:pt x="40418" y="9048"/>
                      <a:pt x="40418" y="20209"/>
                    </a:cubicBezTo>
                    <a:close/>
                  </a:path>
                </a:pathLst>
              </a:custGeom>
              <a:solidFill>
                <a:srgbClr val="FFFFFF"/>
              </a:solidFill>
              <a:ln w="3109" cap="flat">
                <a:noFill/>
                <a:prstDash val="solid"/>
                <a:miter/>
              </a:ln>
            </p:spPr>
            <p:txBody>
              <a:bodyPr rtlCol="0" anchor="ctr"/>
              <a:lstStyle/>
              <a:p>
                <a:endParaRPr lang="en-ID"/>
              </a:p>
            </p:txBody>
          </p:sp>
        </p:grpSp>
        <p:sp>
          <p:nvSpPr>
            <p:cNvPr id="115" name="Bentuk Bebas: Bentuk 114">
              <a:extLst>
                <a:ext uri="{FF2B5EF4-FFF2-40B4-BE49-F238E27FC236}">
                  <a16:creationId xmlns:a16="http://schemas.microsoft.com/office/drawing/2014/main" id="{71C41241-372A-4376-9A83-DD531FD4F3E5}"/>
                </a:ext>
              </a:extLst>
            </p:cNvPr>
            <p:cNvSpPr/>
            <p:nvPr/>
          </p:nvSpPr>
          <p:spPr>
            <a:xfrm>
              <a:off x="1912140" y="4873405"/>
              <a:ext cx="790473" cy="67093"/>
            </a:xfrm>
            <a:custGeom>
              <a:avLst/>
              <a:gdLst>
                <a:gd name="connsiteX0" fmla="*/ 0 w 790473"/>
                <a:gd name="connsiteY0" fmla="*/ 0 h 67093"/>
                <a:gd name="connsiteX1" fmla="*/ 790473 w 790473"/>
                <a:gd name="connsiteY1" fmla="*/ 0 h 67093"/>
                <a:gd name="connsiteX2" fmla="*/ 790473 w 790473"/>
                <a:gd name="connsiteY2" fmla="*/ 67093 h 67093"/>
                <a:gd name="connsiteX3" fmla="*/ 0 w 790473"/>
                <a:gd name="connsiteY3" fmla="*/ 67093 h 67093"/>
              </a:gdLst>
              <a:ahLst/>
              <a:cxnLst>
                <a:cxn ang="0">
                  <a:pos x="connsiteX0" y="connsiteY0"/>
                </a:cxn>
                <a:cxn ang="0">
                  <a:pos x="connsiteX1" y="connsiteY1"/>
                </a:cxn>
                <a:cxn ang="0">
                  <a:pos x="connsiteX2" y="connsiteY2"/>
                </a:cxn>
                <a:cxn ang="0">
                  <a:pos x="connsiteX3" y="connsiteY3"/>
                </a:cxn>
              </a:cxnLst>
              <a:rect l="l" t="t" r="r" b="b"/>
              <a:pathLst>
                <a:path w="790473" h="67093">
                  <a:moveTo>
                    <a:pt x="0" y="0"/>
                  </a:moveTo>
                  <a:lnTo>
                    <a:pt x="790473" y="0"/>
                  </a:lnTo>
                  <a:lnTo>
                    <a:pt x="790473" y="67093"/>
                  </a:lnTo>
                  <a:lnTo>
                    <a:pt x="0" y="67093"/>
                  </a:lnTo>
                  <a:close/>
                </a:path>
              </a:pathLst>
            </a:custGeom>
            <a:solidFill>
              <a:srgbClr val="FFB506">
                <a:alpha val="20000"/>
              </a:srgbClr>
            </a:solidFill>
            <a:ln w="3109" cap="flat">
              <a:noFill/>
              <a:prstDash val="solid"/>
              <a:miter/>
            </a:ln>
          </p:spPr>
          <p:txBody>
            <a:bodyPr rtlCol="0" anchor="ctr"/>
            <a:lstStyle/>
            <a:p>
              <a:endParaRPr lang="en-ID"/>
            </a:p>
          </p:txBody>
        </p:sp>
        <p:sp>
          <p:nvSpPr>
            <p:cNvPr id="116" name="Bentuk Bebas: Bentuk 115">
              <a:extLst>
                <a:ext uri="{FF2B5EF4-FFF2-40B4-BE49-F238E27FC236}">
                  <a16:creationId xmlns:a16="http://schemas.microsoft.com/office/drawing/2014/main" id="{B54176BF-FC0D-48D0-A1FE-F1DE374C0C11}"/>
                </a:ext>
              </a:extLst>
            </p:cNvPr>
            <p:cNvSpPr/>
            <p:nvPr/>
          </p:nvSpPr>
          <p:spPr>
            <a:xfrm>
              <a:off x="1912140" y="5142430"/>
              <a:ext cx="2460370" cy="1032076"/>
            </a:xfrm>
            <a:custGeom>
              <a:avLst/>
              <a:gdLst>
                <a:gd name="connsiteX0" fmla="*/ 0 w 2460370"/>
                <a:gd name="connsiteY0" fmla="*/ 0 h 1032076"/>
                <a:gd name="connsiteX1" fmla="*/ 2460370 w 2460370"/>
                <a:gd name="connsiteY1" fmla="*/ 0 h 1032076"/>
                <a:gd name="connsiteX2" fmla="*/ 2460370 w 2460370"/>
                <a:gd name="connsiteY2" fmla="*/ 1032077 h 1032076"/>
                <a:gd name="connsiteX3" fmla="*/ 0 w 2460370"/>
                <a:gd name="connsiteY3" fmla="*/ 1032077 h 1032076"/>
              </a:gdLst>
              <a:ahLst/>
              <a:cxnLst>
                <a:cxn ang="0">
                  <a:pos x="connsiteX0" y="connsiteY0"/>
                </a:cxn>
                <a:cxn ang="0">
                  <a:pos x="connsiteX1" y="connsiteY1"/>
                </a:cxn>
                <a:cxn ang="0">
                  <a:pos x="connsiteX2" y="connsiteY2"/>
                </a:cxn>
                <a:cxn ang="0">
                  <a:pos x="connsiteX3" y="connsiteY3"/>
                </a:cxn>
              </a:cxnLst>
              <a:rect l="l" t="t" r="r" b="b"/>
              <a:pathLst>
                <a:path w="2460370" h="1032076">
                  <a:moveTo>
                    <a:pt x="0" y="0"/>
                  </a:moveTo>
                  <a:lnTo>
                    <a:pt x="2460370" y="0"/>
                  </a:lnTo>
                  <a:lnTo>
                    <a:pt x="2460370" y="1032077"/>
                  </a:lnTo>
                  <a:lnTo>
                    <a:pt x="0" y="1032077"/>
                  </a:lnTo>
                  <a:close/>
                </a:path>
              </a:pathLst>
            </a:custGeom>
            <a:solidFill>
              <a:srgbClr val="5A5773">
                <a:alpha val="10000"/>
              </a:srgbClr>
            </a:solidFill>
            <a:ln w="3109" cap="flat">
              <a:noFill/>
              <a:prstDash val="solid"/>
              <a:miter/>
            </a:ln>
          </p:spPr>
          <p:txBody>
            <a:bodyPr rtlCol="0" anchor="ctr"/>
            <a:lstStyle/>
            <a:p>
              <a:endParaRPr lang="en-ID"/>
            </a:p>
          </p:txBody>
        </p:sp>
        <p:sp>
          <p:nvSpPr>
            <p:cNvPr id="117" name="Bentuk Bebas: Bentuk 116">
              <a:extLst>
                <a:ext uri="{FF2B5EF4-FFF2-40B4-BE49-F238E27FC236}">
                  <a16:creationId xmlns:a16="http://schemas.microsoft.com/office/drawing/2014/main" id="{7E566B8D-9E80-47D2-A449-C862E92E8CDA}"/>
                </a:ext>
              </a:extLst>
            </p:cNvPr>
            <p:cNvSpPr/>
            <p:nvPr/>
          </p:nvSpPr>
          <p:spPr>
            <a:xfrm>
              <a:off x="2861952" y="4957402"/>
              <a:ext cx="560839" cy="729017"/>
            </a:xfrm>
            <a:custGeom>
              <a:avLst/>
              <a:gdLst>
                <a:gd name="connsiteX0" fmla="*/ 490762 w 560839"/>
                <a:gd name="connsiteY0" fmla="*/ 252339 h 729017"/>
                <a:gd name="connsiteX1" fmla="*/ 448634 w 560839"/>
                <a:gd name="connsiteY1" fmla="*/ 252339 h 729017"/>
                <a:gd name="connsiteX2" fmla="*/ 448634 w 560839"/>
                <a:gd name="connsiteY2" fmla="*/ 170509 h 729017"/>
                <a:gd name="connsiteX3" fmla="*/ 282674 w 560839"/>
                <a:gd name="connsiteY3" fmla="*/ 10 h 729017"/>
                <a:gd name="connsiteX4" fmla="*/ 112152 w 560839"/>
                <a:gd name="connsiteY4" fmla="*/ 166987 h 729017"/>
                <a:gd name="connsiteX5" fmla="*/ 112143 w 560839"/>
                <a:gd name="connsiteY5" fmla="*/ 168240 h 729017"/>
                <a:gd name="connsiteX6" fmla="*/ 112143 w 560839"/>
                <a:gd name="connsiteY6" fmla="*/ 252339 h 729017"/>
                <a:gd name="connsiteX7" fmla="*/ 70109 w 560839"/>
                <a:gd name="connsiteY7" fmla="*/ 252339 h 729017"/>
                <a:gd name="connsiteX8" fmla="*/ 0 w 560839"/>
                <a:gd name="connsiteY8" fmla="*/ 322448 h 729017"/>
                <a:gd name="connsiteX9" fmla="*/ 0 w 560839"/>
                <a:gd name="connsiteY9" fmla="*/ 658908 h 729017"/>
                <a:gd name="connsiteX10" fmla="*/ 70109 w 560839"/>
                <a:gd name="connsiteY10" fmla="*/ 729017 h 729017"/>
                <a:gd name="connsiteX11" fmla="*/ 490762 w 560839"/>
                <a:gd name="connsiteY11" fmla="*/ 729017 h 729017"/>
                <a:gd name="connsiteX12" fmla="*/ 560840 w 560839"/>
                <a:gd name="connsiteY12" fmla="*/ 658908 h 729017"/>
                <a:gd name="connsiteX13" fmla="*/ 560840 w 560839"/>
                <a:gd name="connsiteY13" fmla="*/ 322448 h 729017"/>
                <a:gd name="connsiteX14" fmla="*/ 490762 w 560839"/>
                <a:gd name="connsiteY14" fmla="*/ 252339 h 729017"/>
                <a:gd name="connsiteX15" fmla="*/ 304997 w 560839"/>
                <a:gd name="connsiteY15" fmla="*/ 471060 h 729017"/>
                <a:gd name="connsiteX16" fmla="*/ 304997 w 560839"/>
                <a:gd name="connsiteY16" fmla="*/ 591567 h 729017"/>
                <a:gd name="connsiteX17" fmla="*/ 281679 w 560839"/>
                <a:gd name="connsiteY17" fmla="*/ 616812 h 729017"/>
                <a:gd name="connsiteX18" fmla="*/ 255964 w 560839"/>
                <a:gd name="connsiteY18" fmla="*/ 593398 h 729017"/>
                <a:gd name="connsiteX19" fmla="*/ 255936 w 560839"/>
                <a:gd name="connsiteY19" fmla="*/ 592251 h 729017"/>
                <a:gd name="connsiteX20" fmla="*/ 255936 w 560839"/>
                <a:gd name="connsiteY20" fmla="*/ 470998 h 729017"/>
                <a:gd name="connsiteX21" fmla="*/ 230165 w 560839"/>
                <a:gd name="connsiteY21" fmla="*/ 396167 h 729017"/>
                <a:gd name="connsiteX22" fmla="*/ 304997 w 560839"/>
                <a:gd name="connsiteY22" fmla="*/ 370399 h 729017"/>
                <a:gd name="connsiteX23" fmla="*/ 330768 w 560839"/>
                <a:gd name="connsiteY23" fmla="*/ 445227 h 729017"/>
                <a:gd name="connsiteX24" fmla="*/ 304997 w 560839"/>
                <a:gd name="connsiteY24" fmla="*/ 470998 h 729017"/>
                <a:gd name="connsiteX25" fmla="*/ 399636 w 560839"/>
                <a:gd name="connsiteY25" fmla="*/ 252339 h 729017"/>
                <a:gd name="connsiteX26" fmla="*/ 161204 w 560839"/>
                <a:gd name="connsiteY26" fmla="*/ 252339 h 729017"/>
                <a:gd name="connsiteX27" fmla="*/ 161204 w 560839"/>
                <a:gd name="connsiteY27" fmla="*/ 168240 h 729017"/>
                <a:gd name="connsiteX28" fmla="*/ 280373 w 560839"/>
                <a:gd name="connsiteY28" fmla="*/ 49070 h 729017"/>
                <a:gd name="connsiteX29" fmla="*/ 399543 w 560839"/>
                <a:gd name="connsiteY29" fmla="*/ 168240 h 729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0839" h="729017">
                  <a:moveTo>
                    <a:pt x="490762" y="252339"/>
                  </a:moveTo>
                  <a:lnTo>
                    <a:pt x="448634" y="252339"/>
                  </a:lnTo>
                  <a:lnTo>
                    <a:pt x="448634" y="170509"/>
                  </a:lnTo>
                  <a:cubicBezTo>
                    <a:pt x="448634" y="78171"/>
                    <a:pt x="375012" y="1409"/>
                    <a:pt x="282674" y="10"/>
                  </a:cubicBezTo>
                  <a:cubicBezTo>
                    <a:pt x="189477" y="-970"/>
                    <a:pt x="113132" y="73787"/>
                    <a:pt x="112152" y="166987"/>
                  </a:cubicBezTo>
                  <a:cubicBezTo>
                    <a:pt x="112146" y="167403"/>
                    <a:pt x="112143" y="167823"/>
                    <a:pt x="112143" y="168240"/>
                  </a:cubicBezTo>
                  <a:lnTo>
                    <a:pt x="112143" y="252339"/>
                  </a:lnTo>
                  <a:lnTo>
                    <a:pt x="70109" y="252339"/>
                  </a:lnTo>
                  <a:cubicBezTo>
                    <a:pt x="31439" y="252457"/>
                    <a:pt x="118" y="283778"/>
                    <a:pt x="0" y="322448"/>
                  </a:cubicBezTo>
                  <a:lnTo>
                    <a:pt x="0" y="658908"/>
                  </a:lnTo>
                  <a:cubicBezTo>
                    <a:pt x="118" y="697579"/>
                    <a:pt x="31439" y="728899"/>
                    <a:pt x="70109" y="729017"/>
                  </a:cubicBezTo>
                  <a:lnTo>
                    <a:pt x="490762" y="729017"/>
                  </a:lnTo>
                  <a:cubicBezTo>
                    <a:pt x="529426" y="728899"/>
                    <a:pt x="560737" y="697573"/>
                    <a:pt x="560840" y="658908"/>
                  </a:cubicBezTo>
                  <a:lnTo>
                    <a:pt x="560840" y="322448"/>
                  </a:lnTo>
                  <a:cubicBezTo>
                    <a:pt x="560737" y="283784"/>
                    <a:pt x="529426" y="252457"/>
                    <a:pt x="490762" y="252339"/>
                  </a:cubicBezTo>
                  <a:close/>
                  <a:moveTo>
                    <a:pt x="304997" y="471060"/>
                  </a:moveTo>
                  <a:lnTo>
                    <a:pt x="304997" y="591567"/>
                  </a:lnTo>
                  <a:cubicBezTo>
                    <a:pt x="305081" y="604808"/>
                    <a:pt x="294886" y="615845"/>
                    <a:pt x="281679" y="616812"/>
                  </a:cubicBezTo>
                  <a:cubicBezTo>
                    <a:pt x="268111" y="617446"/>
                    <a:pt x="256598" y="606963"/>
                    <a:pt x="255964" y="593398"/>
                  </a:cubicBezTo>
                  <a:cubicBezTo>
                    <a:pt x="255946" y="593015"/>
                    <a:pt x="255936" y="592633"/>
                    <a:pt x="255936" y="592251"/>
                  </a:cubicBezTo>
                  <a:lnTo>
                    <a:pt x="255936" y="470998"/>
                  </a:lnTo>
                  <a:cubicBezTo>
                    <a:pt x="228157" y="457449"/>
                    <a:pt x="216619" y="423949"/>
                    <a:pt x="230165" y="396167"/>
                  </a:cubicBezTo>
                  <a:cubicBezTo>
                    <a:pt x="243714" y="368387"/>
                    <a:pt x="277218" y="356850"/>
                    <a:pt x="304997" y="370399"/>
                  </a:cubicBezTo>
                  <a:cubicBezTo>
                    <a:pt x="332776" y="383945"/>
                    <a:pt x="344314" y="417448"/>
                    <a:pt x="330768" y="445227"/>
                  </a:cubicBezTo>
                  <a:cubicBezTo>
                    <a:pt x="325293" y="456454"/>
                    <a:pt x="316220" y="465523"/>
                    <a:pt x="304997" y="470998"/>
                  </a:cubicBezTo>
                  <a:close/>
                  <a:moveTo>
                    <a:pt x="399636" y="252339"/>
                  </a:moveTo>
                  <a:lnTo>
                    <a:pt x="161204" y="252339"/>
                  </a:lnTo>
                  <a:lnTo>
                    <a:pt x="161204" y="168240"/>
                  </a:lnTo>
                  <a:cubicBezTo>
                    <a:pt x="161204" y="102424"/>
                    <a:pt x="214558" y="49070"/>
                    <a:pt x="280373" y="49070"/>
                  </a:cubicBezTo>
                  <a:cubicBezTo>
                    <a:pt x="346189" y="49070"/>
                    <a:pt x="399543" y="102424"/>
                    <a:pt x="399543" y="168240"/>
                  </a:cubicBezTo>
                  <a:close/>
                </a:path>
              </a:pathLst>
            </a:custGeom>
            <a:solidFill>
              <a:srgbClr val="000000">
                <a:alpha val="10000"/>
              </a:srgbClr>
            </a:solidFill>
            <a:ln w="3109" cap="flat">
              <a:noFill/>
              <a:prstDash val="solid"/>
              <a:miter/>
            </a:ln>
          </p:spPr>
          <p:txBody>
            <a:bodyPr rtlCol="0" anchor="ctr"/>
            <a:lstStyle/>
            <a:p>
              <a:endParaRPr lang="en-ID"/>
            </a:p>
          </p:txBody>
        </p:sp>
        <p:sp>
          <p:nvSpPr>
            <p:cNvPr id="118" name="Bentuk Bebas: Bentuk 117">
              <a:extLst>
                <a:ext uri="{FF2B5EF4-FFF2-40B4-BE49-F238E27FC236}">
                  <a16:creationId xmlns:a16="http://schemas.microsoft.com/office/drawing/2014/main" id="{00C937CA-6EF2-47F9-9E6B-E41590E67486}"/>
                </a:ext>
              </a:extLst>
            </p:cNvPr>
            <p:cNvSpPr/>
            <p:nvPr/>
          </p:nvSpPr>
          <p:spPr>
            <a:xfrm>
              <a:off x="2861952" y="4951184"/>
              <a:ext cx="560839" cy="729017"/>
            </a:xfrm>
            <a:custGeom>
              <a:avLst/>
              <a:gdLst>
                <a:gd name="connsiteX0" fmla="*/ 490762 w 560839"/>
                <a:gd name="connsiteY0" fmla="*/ 252339 h 729017"/>
                <a:gd name="connsiteX1" fmla="*/ 448634 w 560839"/>
                <a:gd name="connsiteY1" fmla="*/ 252339 h 729017"/>
                <a:gd name="connsiteX2" fmla="*/ 448634 w 560839"/>
                <a:gd name="connsiteY2" fmla="*/ 170509 h 729017"/>
                <a:gd name="connsiteX3" fmla="*/ 282674 w 560839"/>
                <a:gd name="connsiteY3" fmla="*/ 10 h 729017"/>
                <a:gd name="connsiteX4" fmla="*/ 112152 w 560839"/>
                <a:gd name="connsiteY4" fmla="*/ 166987 h 729017"/>
                <a:gd name="connsiteX5" fmla="*/ 112143 w 560839"/>
                <a:gd name="connsiteY5" fmla="*/ 168240 h 729017"/>
                <a:gd name="connsiteX6" fmla="*/ 112143 w 560839"/>
                <a:gd name="connsiteY6" fmla="*/ 252339 h 729017"/>
                <a:gd name="connsiteX7" fmla="*/ 70109 w 560839"/>
                <a:gd name="connsiteY7" fmla="*/ 252339 h 729017"/>
                <a:gd name="connsiteX8" fmla="*/ 0 w 560839"/>
                <a:gd name="connsiteY8" fmla="*/ 322448 h 729017"/>
                <a:gd name="connsiteX9" fmla="*/ 0 w 560839"/>
                <a:gd name="connsiteY9" fmla="*/ 658908 h 729017"/>
                <a:gd name="connsiteX10" fmla="*/ 70109 w 560839"/>
                <a:gd name="connsiteY10" fmla="*/ 729017 h 729017"/>
                <a:gd name="connsiteX11" fmla="*/ 490762 w 560839"/>
                <a:gd name="connsiteY11" fmla="*/ 729017 h 729017"/>
                <a:gd name="connsiteX12" fmla="*/ 560840 w 560839"/>
                <a:gd name="connsiteY12" fmla="*/ 658908 h 729017"/>
                <a:gd name="connsiteX13" fmla="*/ 560840 w 560839"/>
                <a:gd name="connsiteY13" fmla="*/ 322448 h 729017"/>
                <a:gd name="connsiteX14" fmla="*/ 490762 w 560839"/>
                <a:gd name="connsiteY14" fmla="*/ 252339 h 729017"/>
                <a:gd name="connsiteX15" fmla="*/ 304997 w 560839"/>
                <a:gd name="connsiteY15" fmla="*/ 471060 h 729017"/>
                <a:gd name="connsiteX16" fmla="*/ 304997 w 560839"/>
                <a:gd name="connsiteY16" fmla="*/ 591567 h 729017"/>
                <a:gd name="connsiteX17" fmla="*/ 281679 w 560839"/>
                <a:gd name="connsiteY17" fmla="*/ 616812 h 729017"/>
                <a:gd name="connsiteX18" fmla="*/ 255964 w 560839"/>
                <a:gd name="connsiteY18" fmla="*/ 593398 h 729017"/>
                <a:gd name="connsiteX19" fmla="*/ 255936 w 560839"/>
                <a:gd name="connsiteY19" fmla="*/ 592251 h 729017"/>
                <a:gd name="connsiteX20" fmla="*/ 255936 w 560839"/>
                <a:gd name="connsiteY20" fmla="*/ 470998 h 729017"/>
                <a:gd name="connsiteX21" fmla="*/ 230165 w 560839"/>
                <a:gd name="connsiteY21" fmla="*/ 396167 h 729017"/>
                <a:gd name="connsiteX22" fmla="*/ 304997 w 560839"/>
                <a:gd name="connsiteY22" fmla="*/ 370399 h 729017"/>
                <a:gd name="connsiteX23" fmla="*/ 330768 w 560839"/>
                <a:gd name="connsiteY23" fmla="*/ 445227 h 729017"/>
                <a:gd name="connsiteX24" fmla="*/ 304997 w 560839"/>
                <a:gd name="connsiteY24" fmla="*/ 470998 h 729017"/>
                <a:gd name="connsiteX25" fmla="*/ 399636 w 560839"/>
                <a:gd name="connsiteY25" fmla="*/ 252339 h 729017"/>
                <a:gd name="connsiteX26" fmla="*/ 161204 w 560839"/>
                <a:gd name="connsiteY26" fmla="*/ 252339 h 729017"/>
                <a:gd name="connsiteX27" fmla="*/ 161204 w 560839"/>
                <a:gd name="connsiteY27" fmla="*/ 168240 h 729017"/>
                <a:gd name="connsiteX28" fmla="*/ 280373 w 560839"/>
                <a:gd name="connsiteY28" fmla="*/ 49070 h 729017"/>
                <a:gd name="connsiteX29" fmla="*/ 399543 w 560839"/>
                <a:gd name="connsiteY29" fmla="*/ 168240 h 729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0839" h="729017">
                  <a:moveTo>
                    <a:pt x="490762" y="252339"/>
                  </a:moveTo>
                  <a:lnTo>
                    <a:pt x="448634" y="252339"/>
                  </a:lnTo>
                  <a:lnTo>
                    <a:pt x="448634" y="170509"/>
                  </a:lnTo>
                  <a:cubicBezTo>
                    <a:pt x="448634" y="78171"/>
                    <a:pt x="375012" y="1409"/>
                    <a:pt x="282674" y="10"/>
                  </a:cubicBezTo>
                  <a:cubicBezTo>
                    <a:pt x="189477" y="-970"/>
                    <a:pt x="113132" y="73787"/>
                    <a:pt x="112152" y="166987"/>
                  </a:cubicBezTo>
                  <a:cubicBezTo>
                    <a:pt x="112146" y="167403"/>
                    <a:pt x="112143" y="167823"/>
                    <a:pt x="112143" y="168240"/>
                  </a:cubicBezTo>
                  <a:lnTo>
                    <a:pt x="112143" y="252339"/>
                  </a:lnTo>
                  <a:lnTo>
                    <a:pt x="70109" y="252339"/>
                  </a:lnTo>
                  <a:cubicBezTo>
                    <a:pt x="31439" y="252457"/>
                    <a:pt x="118" y="283778"/>
                    <a:pt x="0" y="322448"/>
                  </a:cubicBezTo>
                  <a:lnTo>
                    <a:pt x="0" y="658908"/>
                  </a:lnTo>
                  <a:cubicBezTo>
                    <a:pt x="118" y="697579"/>
                    <a:pt x="31439" y="728899"/>
                    <a:pt x="70109" y="729017"/>
                  </a:cubicBezTo>
                  <a:lnTo>
                    <a:pt x="490762" y="729017"/>
                  </a:lnTo>
                  <a:cubicBezTo>
                    <a:pt x="529426" y="728899"/>
                    <a:pt x="560737" y="697573"/>
                    <a:pt x="560840" y="658908"/>
                  </a:cubicBezTo>
                  <a:lnTo>
                    <a:pt x="560840" y="322448"/>
                  </a:lnTo>
                  <a:cubicBezTo>
                    <a:pt x="560737" y="283784"/>
                    <a:pt x="529426" y="252457"/>
                    <a:pt x="490762" y="252339"/>
                  </a:cubicBezTo>
                  <a:close/>
                  <a:moveTo>
                    <a:pt x="304997" y="471060"/>
                  </a:moveTo>
                  <a:lnTo>
                    <a:pt x="304997" y="591567"/>
                  </a:lnTo>
                  <a:cubicBezTo>
                    <a:pt x="305081" y="604808"/>
                    <a:pt x="294886" y="615845"/>
                    <a:pt x="281679" y="616812"/>
                  </a:cubicBezTo>
                  <a:cubicBezTo>
                    <a:pt x="268111" y="617446"/>
                    <a:pt x="256598" y="606963"/>
                    <a:pt x="255964" y="593398"/>
                  </a:cubicBezTo>
                  <a:cubicBezTo>
                    <a:pt x="255946" y="593015"/>
                    <a:pt x="255936" y="592633"/>
                    <a:pt x="255936" y="592251"/>
                  </a:cubicBezTo>
                  <a:lnTo>
                    <a:pt x="255936" y="470998"/>
                  </a:lnTo>
                  <a:cubicBezTo>
                    <a:pt x="228157" y="457449"/>
                    <a:pt x="216619" y="423949"/>
                    <a:pt x="230165" y="396167"/>
                  </a:cubicBezTo>
                  <a:cubicBezTo>
                    <a:pt x="243714" y="368387"/>
                    <a:pt x="277218" y="356850"/>
                    <a:pt x="304997" y="370399"/>
                  </a:cubicBezTo>
                  <a:cubicBezTo>
                    <a:pt x="332776" y="383945"/>
                    <a:pt x="344314" y="417448"/>
                    <a:pt x="330768" y="445227"/>
                  </a:cubicBezTo>
                  <a:cubicBezTo>
                    <a:pt x="325293" y="456454"/>
                    <a:pt x="316220" y="465523"/>
                    <a:pt x="304997" y="470998"/>
                  </a:cubicBezTo>
                  <a:close/>
                  <a:moveTo>
                    <a:pt x="399636" y="252339"/>
                  </a:moveTo>
                  <a:lnTo>
                    <a:pt x="161204" y="252339"/>
                  </a:lnTo>
                  <a:lnTo>
                    <a:pt x="161204" y="168240"/>
                  </a:lnTo>
                  <a:cubicBezTo>
                    <a:pt x="161204" y="102424"/>
                    <a:pt x="214558" y="49070"/>
                    <a:pt x="280373" y="49070"/>
                  </a:cubicBezTo>
                  <a:cubicBezTo>
                    <a:pt x="346189" y="49070"/>
                    <a:pt x="399543" y="102424"/>
                    <a:pt x="399543" y="168240"/>
                  </a:cubicBezTo>
                  <a:close/>
                </a:path>
              </a:pathLst>
            </a:custGeom>
            <a:solidFill>
              <a:srgbClr val="FFB506"/>
            </a:solidFill>
            <a:ln w="3109" cap="flat">
              <a:noFill/>
              <a:prstDash val="solid"/>
              <a:miter/>
            </a:ln>
          </p:spPr>
          <p:txBody>
            <a:bodyPr rtlCol="0" anchor="ctr"/>
            <a:lstStyle/>
            <a:p>
              <a:endParaRPr lang="en-ID"/>
            </a:p>
          </p:txBody>
        </p:sp>
        <p:sp>
          <p:nvSpPr>
            <p:cNvPr id="119" name="Bentuk Bebas: Bentuk 118">
              <a:extLst>
                <a:ext uri="{FF2B5EF4-FFF2-40B4-BE49-F238E27FC236}">
                  <a16:creationId xmlns:a16="http://schemas.microsoft.com/office/drawing/2014/main" id="{C0588E74-7E9A-41DF-8473-CF7EA4EC13B0}"/>
                </a:ext>
              </a:extLst>
            </p:cNvPr>
            <p:cNvSpPr/>
            <p:nvPr/>
          </p:nvSpPr>
          <p:spPr>
            <a:xfrm>
              <a:off x="4123476" y="5043096"/>
              <a:ext cx="249034" cy="58791"/>
            </a:xfrm>
            <a:custGeom>
              <a:avLst/>
              <a:gdLst>
                <a:gd name="connsiteX0" fmla="*/ 0 w 249034"/>
                <a:gd name="connsiteY0" fmla="*/ 0 h 58791"/>
                <a:gd name="connsiteX1" fmla="*/ 249034 w 249034"/>
                <a:gd name="connsiteY1" fmla="*/ 0 h 58791"/>
                <a:gd name="connsiteX2" fmla="*/ 249034 w 249034"/>
                <a:gd name="connsiteY2" fmla="*/ 58792 h 58791"/>
                <a:gd name="connsiteX3" fmla="*/ 0 w 249034"/>
                <a:gd name="connsiteY3" fmla="*/ 58792 h 58791"/>
              </a:gdLst>
              <a:ahLst/>
              <a:cxnLst>
                <a:cxn ang="0">
                  <a:pos x="connsiteX0" y="connsiteY0"/>
                </a:cxn>
                <a:cxn ang="0">
                  <a:pos x="connsiteX1" y="connsiteY1"/>
                </a:cxn>
                <a:cxn ang="0">
                  <a:pos x="connsiteX2" y="connsiteY2"/>
                </a:cxn>
                <a:cxn ang="0">
                  <a:pos x="connsiteX3" y="connsiteY3"/>
                </a:cxn>
              </a:cxnLst>
              <a:rect l="l" t="t" r="r" b="b"/>
              <a:pathLst>
                <a:path w="249034" h="58791">
                  <a:moveTo>
                    <a:pt x="0" y="0"/>
                  </a:moveTo>
                  <a:lnTo>
                    <a:pt x="249034" y="0"/>
                  </a:lnTo>
                  <a:lnTo>
                    <a:pt x="249034" y="58792"/>
                  </a:lnTo>
                  <a:lnTo>
                    <a:pt x="0" y="58792"/>
                  </a:lnTo>
                  <a:close/>
                </a:path>
              </a:pathLst>
            </a:custGeom>
            <a:solidFill>
              <a:srgbClr val="5A5773">
                <a:alpha val="10000"/>
              </a:srgbClr>
            </a:solidFill>
            <a:ln w="3109" cap="flat">
              <a:noFill/>
              <a:prstDash val="solid"/>
              <a:miter/>
            </a:ln>
          </p:spPr>
          <p:txBody>
            <a:bodyPr rtlCol="0" anchor="ctr"/>
            <a:lstStyle/>
            <a:p>
              <a:endParaRPr lang="en-ID"/>
            </a:p>
          </p:txBody>
        </p:sp>
        <p:sp>
          <p:nvSpPr>
            <p:cNvPr id="120" name="Bentuk Bebas: Bentuk 119">
              <a:extLst>
                <a:ext uri="{FF2B5EF4-FFF2-40B4-BE49-F238E27FC236}">
                  <a16:creationId xmlns:a16="http://schemas.microsoft.com/office/drawing/2014/main" id="{367485C3-6848-44C0-A6B0-B229311A594C}"/>
                </a:ext>
              </a:extLst>
            </p:cNvPr>
            <p:cNvSpPr/>
            <p:nvPr/>
          </p:nvSpPr>
          <p:spPr>
            <a:xfrm>
              <a:off x="3854311" y="5083483"/>
              <a:ext cx="603182" cy="1757680"/>
            </a:xfrm>
            <a:custGeom>
              <a:avLst/>
              <a:gdLst>
                <a:gd name="connsiteX0" fmla="*/ 602952 w 603182"/>
                <a:gd name="connsiteY0" fmla="*/ 1741218 h 1757680"/>
                <a:gd name="connsiteX1" fmla="*/ 594620 w 603182"/>
                <a:gd name="connsiteY1" fmla="*/ 1717558 h 1757680"/>
                <a:gd name="connsiteX2" fmla="*/ 557311 w 603182"/>
                <a:gd name="connsiteY2" fmla="*/ 1661844 h 1757680"/>
                <a:gd name="connsiteX3" fmla="*/ 557529 w 603182"/>
                <a:gd name="connsiteY3" fmla="*/ 1661844 h 1757680"/>
                <a:gd name="connsiteX4" fmla="*/ 557529 w 603182"/>
                <a:gd name="connsiteY4" fmla="*/ 1620121 h 1757680"/>
                <a:gd name="connsiteX5" fmla="*/ 536574 w 603182"/>
                <a:gd name="connsiteY5" fmla="*/ 1572584 h 1757680"/>
                <a:gd name="connsiteX6" fmla="*/ 541828 w 603182"/>
                <a:gd name="connsiteY6" fmla="*/ 1553650 h 1757680"/>
                <a:gd name="connsiteX7" fmla="*/ 536574 w 603182"/>
                <a:gd name="connsiteY7" fmla="*/ 1512610 h 1757680"/>
                <a:gd name="connsiteX8" fmla="*/ 529392 w 603182"/>
                <a:gd name="connsiteY8" fmla="*/ 1438957 h 1757680"/>
                <a:gd name="connsiteX9" fmla="*/ 523485 w 603182"/>
                <a:gd name="connsiteY9" fmla="*/ 1375097 h 1757680"/>
                <a:gd name="connsiteX10" fmla="*/ 511049 w 603182"/>
                <a:gd name="connsiteY10" fmla="*/ 1260405 h 1757680"/>
                <a:gd name="connsiteX11" fmla="*/ 488912 w 603182"/>
                <a:gd name="connsiteY11" fmla="*/ 956434 h 1757680"/>
                <a:gd name="connsiteX12" fmla="*/ 488508 w 603182"/>
                <a:gd name="connsiteY12" fmla="*/ 950745 h 1757680"/>
                <a:gd name="connsiteX13" fmla="*/ 492705 w 603182"/>
                <a:gd name="connsiteY13" fmla="*/ 948568 h 1757680"/>
                <a:gd name="connsiteX14" fmla="*/ 488291 w 603182"/>
                <a:gd name="connsiteY14" fmla="*/ 780494 h 1757680"/>
                <a:gd name="connsiteX15" fmla="*/ 492115 w 603182"/>
                <a:gd name="connsiteY15" fmla="*/ 777043 h 1757680"/>
                <a:gd name="connsiteX16" fmla="*/ 601739 w 603182"/>
                <a:gd name="connsiteY16" fmla="*/ 675346 h 1757680"/>
                <a:gd name="connsiteX17" fmla="*/ 591418 w 603182"/>
                <a:gd name="connsiteY17" fmla="*/ 529687 h 1757680"/>
                <a:gd name="connsiteX18" fmla="*/ 578173 w 603182"/>
                <a:gd name="connsiteY18" fmla="*/ 470056 h 1757680"/>
                <a:gd name="connsiteX19" fmla="*/ 568379 w 603182"/>
                <a:gd name="connsiteY19" fmla="*/ 430353 h 1757680"/>
                <a:gd name="connsiteX20" fmla="*/ 567353 w 603182"/>
                <a:gd name="connsiteY20" fmla="*/ 425597 h 1757680"/>
                <a:gd name="connsiteX21" fmla="*/ 546740 w 603182"/>
                <a:gd name="connsiteY21" fmla="*/ 363012 h 1757680"/>
                <a:gd name="connsiteX22" fmla="*/ 504488 w 603182"/>
                <a:gd name="connsiteY22" fmla="*/ 321972 h 1757680"/>
                <a:gd name="connsiteX23" fmla="*/ 440007 w 603182"/>
                <a:gd name="connsiteY23" fmla="*/ 299494 h 1757680"/>
                <a:gd name="connsiteX24" fmla="*/ 393807 w 603182"/>
                <a:gd name="connsiteY24" fmla="*/ 276363 h 1757680"/>
                <a:gd name="connsiteX25" fmla="*/ 370924 w 603182"/>
                <a:gd name="connsiteY25" fmla="*/ 259916 h 1757680"/>
                <a:gd name="connsiteX26" fmla="*/ 362063 w 603182"/>
                <a:gd name="connsiteY26" fmla="*/ 232214 h 1757680"/>
                <a:gd name="connsiteX27" fmla="*/ 361784 w 603182"/>
                <a:gd name="connsiteY27" fmla="*/ 230473 h 1757680"/>
                <a:gd name="connsiteX28" fmla="*/ 397973 w 603182"/>
                <a:gd name="connsiteY28" fmla="*/ 178677 h 1757680"/>
                <a:gd name="connsiteX29" fmla="*/ 398812 w 603182"/>
                <a:gd name="connsiteY29" fmla="*/ 175101 h 1757680"/>
                <a:gd name="connsiteX30" fmla="*/ 401704 w 603182"/>
                <a:gd name="connsiteY30" fmla="*/ 175630 h 1757680"/>
                <a:gd name="connsiteX31" fmla="*/ 422565 w 603182"/>
                <a:gd name="connsiteY31" fmla="*/ 163629 h 1757680"/>
                <a:gd name="connsiteX32" fmla="*/ 431892 w 603182"/>
                <a:gd name="connsiteY32" fmla="*/ 159774 h 1757680"/>
                <a:gd name="connsiteX33" fmla="*/ 433944 w 603182"/>
                <a:gd name="connsiteY33" fmla="*/ 152903 h 1757680"/>
                <a:gd name="connsiteX34" fmla="*/ 433944 w 603182"/>
                <a:gd name="connsiteY34" fmla="*/ 150353 h 1757680"/>
                <a:gd name="connsiteX35" fmla="*/ 433944 w 603182"/>
                <a:gd name="connsiteY35" fmla="*/ 149452 h 1757680"/>
                <a:gd name="connsiteX36" fmla="*/ 433944 w 603182"/>
                <a:gd name="connsiteY36" fmla="*/ 149763 h 1757680"/>
                <a:gd name="connsiteX37" fmla="*/ 424058 w 603182"/>
                <a:gd name="connsiteY37" fmla="*/ 116900 h 1757680"/>
                <a:gd name="connsiteX38" fmla="*/ 433727 w 603182"/>
                <a:gd name="connsiteY38" fmla="*/ 86027 h 1757680"/>
                <a:gd name="connsiteX39" fmla="*/ 433509 w 603182"/>
                <a:gd name="connsiteY39" fmla="*/ 83540 h 1757680"/>
                <a:gd name="connsiteX40" fmla="*/ 433509 w 603182"/>
                <a:gd name="connsiteY40" fmla="*/ 83913 h 1757680"/>
                <a:gd name="connsiteX41" fmla="*/ 427291 w 603182"/>
                <a:gd name="connsiteY41" fmla="*/ 72907 h 1757680"/>
                <a:gd name="connsiteX42" fmla="*/ 414482 w 603182"/>
                <a:gd name="connsiteY42" fmla="*/ 62150 h 1757680"/>
                <a:gd name="connsiteX43" fmla="*/ 401113 w 603182"/>
                <a:gd name="connsiteY43" fmla="*/ 57548 h 1757680"/>
                <a:gd name="connsiteX44" fmla="*/ 382210 w 603182"/>
                <a:gd name="connsiteY44" fmla="*/ 22727 h 1757680"/>
                <a:gd name="connsiteX45" fmla="*/ 353389 w 603182"/>
                <a:gd name="connsiteY45" fmla="*/ 8457 h 1757680"/>
                <a:gd name="connsiteX46" fmla="*/ 327833 w 603182"/>
                <a:gd name="connsiteY46" fmla="*/ 15545 h 1757680"/>
                <a:gd name="connsiteX47" fmla="*/ 292421 w 603182"/>
                <a:gd name="connsiteY47" fmla="*/ 9327 h 1757680"/>
                <a:gd name="connsiteX48" fmla="*/ 257475 w 603182"/>
                <a:gd name="connsiteY48" fmla="*/ 0 h 1757680"/>
                <a:gd name="connsiteX49" fmla="*/ 228499 w 603182"/>
                <a:gd name="connsiteY49" fmla="*/ 17690 h 1757680"/>
                <a:gd name="connsiteX50" fmla="*/ 226012 w 603182"/>
                <a:gd name="connsiteY50" fmla="*/ 36904 h 1757680"/>
                <a:gd name="connsiteX51" fmla="*/ 203471 w 603182"/>
                <a:gd name="connsiteY51" fmla="*/ 61528 h 1757680"/>
                <a:gd name="connsiteX52" fmla="*/ 187926 w 603182"/>
                <a:gd name="connsiteY52" fmla="*/ 75456 h 1757680"/>
                <a:gd name="connsiteX53" fmla="*/ 187926 w 603182"/>
                <a:gd name="connsiteY53" fmla="*/ 74959 h 1757680"/>
                <a:gd name="connsiteX54" fmla="*/ 187615 w 603182"/>
                <a:gd name="connsiteY54" fmla="*/ 76545 h 1757680"/>
                <a:gd name="connsiteX55" fmla="*/ 187615 w 603182"/>
                <a:gd name="connsiteY55" fmla="*/ 78628 h 1757680"/>
                <a:gd name="connsiteX56" fmla="*/ 191564 w 603182"/>
                <a:gd name="connsiteY56" fmla="*/ 91623 h 1757680"/>
                <a:gd name="connsiteX57" fmla="*/ 191377 w 603182"/>
                <a:gd name="connsiteY57" fmla="*/ 116682 h 1757680"/>
                <a:gd name="connsiteX58" fmla="*/ 182920 w 603182"/>
                <a:gd name="connsiteY58" fmla="*/ 133658 h 1757680"/>
                <a:gd name="connsiteX59" fmla="*/ 180869 w 603182"/>
                <a:gd name="connsiteY59" fmla="*/ 142176 h 1757680"/>
                <a:gd name="connsiteX60" fmla="*/ 180869 w 603182"/>
                <a:gd name="connsiteY60" fmla="*/ 141679 h 1757680"/>
                <a:gd name="connsiteX61" fmla="*/ 180869 w 603182"/>
                <a:gd name="connsiteY61" fmla="*/ 145659 h 1757680"/>
                <a:gd name="connsiteX62" fmla="*/ 183978 w 603182"/>
                <a:gd name="connsiteY62" fmla="*/ 158716 h 1757680"/>
                <a:gd name="connsiteX63" fmla="*/ 197937 w 603182"/>
                <a:gd name="connsiteY63" fmla="*/ 170438 h 1757680"/>
                <a:gd name="connsiteX64" fmla="*/ 214602 w 603182"/>
                <a:gd name="connsiteY64" fmla="*/ 167329 h 1757680"/>
                <a:gd name="connsiteX65" fmla="*/ 218053 w 603182"/>
                <a:gd name="connsiteY65" fmla="*/ 168417 h 1757680"/>
                <a:gd name="connsiteX66" fmla="*/ 218737 w 603182"/>
                <a:gd name="connsiteY66" fmla="*/ 172583 h 1757680"/>
                <a:gd name="connsiteX67" fmla="*/ 250262 w 603182"/>
                <a:gd name="connsiteY67" fmla="*/ 225965 h 1757680"/>
                <a:gd name="connsiteX68" fmla="*/ 250604 w 603182"/>
                <a:gd name="connsiteY68" fmla="*/ 228235 h 1757680"/>
                <a:gd name="connsiteX69" fmla="*/ 250604 w 603182"/>
                <a:gd name="connsiteY69" fmla="*/ 228235 h 1757680"/>
                <a:gd name="connsiteX70" fmla="*/ 253185 w 603182"/>
                <a:gd name="connsiteY70" fmla="*/ 265730 h 1757680"/>
                <a:gd name="connsiteX71" fmla="*/ 229960 w 603182"/>
                <a:gd name="connsiteY71" fmla="*/ 279067 h 1757680"/>
                <a:gd name="connsiteX72" fmla="*/ 182827 w 603182"/>
                <a:gd name="connsiteY72" fmla="*/ 301577 h 1757680"/>
                <a:gd name="connsiteX73" fmla="*/ 127797 w 603182"/>
                <a:gd name="connsiteY73" fmla="*/ 318832 h 1757680"/>
                <a:gd name="connsiteX74" fmla="*/ 105537 w 603182"/>
                <a:gd name="connsiteY74" fmla="*/ 326014 h 1757680"/>
                <a:gd name="connsiteX75" fmla="*/ 82623 w 603182"/>
                <a:gd name="connsiteY75" fmla="*/ 371282 h 1757680"/>
                <a:gd name="connsiteX76" fmla="*/ 69192 w 603182"/>
                <a:gd name="connsiteY76" fmla="*/ 399636 h 1757680"/>
                <a:gd name="connsiteX77" fmla="*/ 63627 w 603182"/>
                <a:gd name="connsiteY77" fmla="*/ 426001 h 1757680"/>
                <a:gd name="connsiteX78" fmla="*/ 62476 w 603182"/>
                <a:gd name="connsiteY78" fmla="*/ 431441 h 1757680"/>
                <a:gd name="connsiteX79" fmla="*/ 52900 w 603182"/>
                <a:gd name="connsiteY79" fmla="*/ 470180 h 1757680"/>
                <a:gd name="connsiteX80" fmla="*/ 39625 w 603182"/>
                <a:gd name="connsiteY80" fmla="*/ 529812 h 1757680"/>
                <a:gd name="connsiteX81" fmla="*/ 29334 w 603182"/>
                <a:gd name="connsiteY81" fmla="*/ 675470 h 1757680"/>
                <a:gd name="connsiteX82" fmla="*/ 118532 w 603182"/>
                <a:gd name="connsiteY82" fmla="*/ 758668 h 1757680"/>
                <a:gd name="connsiteX83" fmla="*/ 123911 w 603182"/>
                <a:gd name="connsiteY83" fmla="*/ 763518 h 1757680"/>
                <a:gd name="connsiteX84" fmla="*/ 106842 w 603182"/>
                <a:gd name="connsiteY84" fmla="*/ 922950 h 1757680"/>
                <a:gd name="connsiteX85" fmla="*/ 124377 w 603182"/>
                <a:gd name="connsiteY85" fmla="*/ 954040 h 1757680"/>
                <a:gd name="connsiteX86" fmla="*/ 124191 w 603182"/>
                <a:gd name="connsiteY86" fmla="*/ 959761 h 1757680"/>
                <a:gd name="connsiteX87" fmla="*/ 118968 w 603182"/>
                <a:gd name="connsiteY87" fmla="*/ 1006894 h 1757680"/>
                <a:gd name="connsiteX88" fmla="*/ 115050 w 603182"/>
                <a:gd name="connsiteY88" fmla="*/ 1073365 h 1757680"/>
                <a:gd name="connsiteX89" fmla="*/ 103267 w 603182"/>
                <a:gd name="connsiteY89" fmla="*/ 1199810 h 1757680"/>
                <a:gd name="connsiteX90" fmla="*/ 97360 w 603182"/>
                <a:gd name="connsiteY90" fmla="*/ 1243336 h 1757680"/>
                <a:gd name="connsiteX91" fmla="*/ 90800 w 603182"/>
                <a:gd name="connsiteY91" fmla="*/ 1385388 h 1757680"/>
                <a:gd name="connsiteX92" fmla="*/ 84271 w 603182"/>
                <a:gd name="connsiteY92" fmla="*/ 1446668 h 1757680"/>
                <a:gd name="connsiteX93" fmla="*/ 80322 w 603182"/>
                <a:gd name="connsiteY93" fmla="*/ 1506610 h 1757680"/>
                <a:gd name="connsiteX94" fmla="*/ 71150 w 603182"/>
                <a:gd name="connsiteY94" fmla="*/ 1548333 h 1757680"/>
                <a:gd name="connsiteX95" fmla="*/ 59367 w 603182"/>
                <a:gd name="connsiteY95" fmla="*/ 1587414 h 1757680"/>
                <a:gd name="connsiteX96" fmla="*/ 57067 w 603182"/>
                <a:gd name="connsiteY96" fmla="*/ 1605011 h 1757680"/>
                <a:gd name="connsiteX97" fmla="*/ 50849 w 603182"/>
                <a:gd name="connsiteY97" fmla="*/ 1653885 h 1757680"/>
                <a:gd name="connsiteX98" fmla="*/ 51284 w 603182"/>
                <a:gd name="connsiteY98" fmla="*/ 1654942 h 1757680"/>
                <a:gd name="connsiteX99" fmla="*/ 109 w 603182"/>
                <a:gd name="connsiteY99" fmla="*/ 1739259 h 1757680"/>
                <a:gd name="connsiteX100" fmla="*/ 10991 w 603182"/>
                <a:gd name="connsiteY100" fmla="*/ 1752317 h 1757680"/>
                <a:gd name="connsiteX101" fmla="*/ 63285 w 603182"/>
                <a:gd name="connsiteY101" fmla="*/ 1752317 h 1757680"/>
                <a:gd name="connsiteX102" fmla="*/ 103702 w 603182"/>
                <a:gd name="connsiteY102" fmla="*/ 1728191 h 1757680"/>
                <a:gd name="connsiteX103" fmla="*/ 122046 w 603182"/>
                <a:gd name="connsiteY103" fmla="*/ 1710594 h 1757680"/>
                <a:gd name="connsiteX104" fmla="*/ 153478 w 603182"/>
                <a:gd name="connsiteY104" fmla="*/ 1692686 h 1757680"/>
                <a:gd name="connsiteX105" fmla="*/ 151364 w 603182"/>
                <a:gd name="connsiteY105" fmla="*/ 1684820 h 1757680"/>
                <a:gd name="connsiteX106" fmla="*/ 148472 w 603182"/>
                <a:gd name="connsiteY106" fmla="*/ 1673938 h 1757680"/>
                <a:gd name="connsiteX107" fmla="*/ 160909 w 603182"/>
                <a:gd name="connsiteY107" fmla="*/ 1662373 h 1757680"/>
                <a:gd name="connsiteX108" fmla="*/ 172039 w 603182"/>
                <a:gd name="connsiteY108" fmla="*/ 1629137 h 1757680"/>
                <a:gd name="connsiteX109" fmla="*/ 177262 w 603182"/>
                <a:gd name="connsiteY109" fmla="*/ 1595249 h 1757680"/>
                <a:gd name="connsiteX110" fmla="*/ 181211 w 603182"/>
                <a:gd name="connsiteY110" fmla="*/ 1541804 h 1757680"/>
                <a:gd name="connsiteX111" fmla="*/ 198870 w 603182"/>
                <a:gd name="connsiteY111" fmla="*/ 1481831 h 1757680"/>
                <a:gd name="connsiteX112" fmla="*/ 221815 w 603182"/>
                <a:gd name="connsiteY112" fmla="*/ 1314378 h 1757680"/>
                <a:gd name="connsiteX113" fmla="*/ 238168 w 603182"/>
                <a:gd name="connsiteY113" fmla="*/ 1223781 h 1757680"/>
                <a:gd name="connsiteX114" fmla="*/ 253247 w 603182"/>
                <a:gd name="connsiteY114" fmla="*/ 1146894 h 1757680"/>
                <a:gd name="connsiteX115" fmla="*/ 302339 w 603182"/>
                <a:gd name="connsiteY115" fmla="*/ 1032170 h 1757680"/>
                <a:gd name="connsiteX116" fmla="*/ 314775 w 603182"/>
                <a:gd name="connsiteY116" fmla="*/ 1034129 h 1757680"/>
                <a:gd name="connsiteX117" fmla="*/ 338466 w 603182"/>
                <a:gd name="connsiteY117" fmla="*/ 1107129 h 1757680"/>
                <a:gd name="connsiteX118" fmla="*/ 355472 w 603182"/>
                <a:gd name="connsiteY118" fmla="*/ 1170336 h 1757680"/>
                <a:gd name="connsiteX119" fmla="*/ 375774 w 603182"/>
                <a:gd name="connsiteY119" fmla="*/ 1264820 h 1757680"/>
                <a:gd name="connsiteX120" fmla="*/ 388894 w 603182"/>
                <a:gd name="connsiteY120" fmla="*/ 1344349 h 1757680"/>
                <a:gd name="connsiteX121" fmla="*/ 392003 w 603182"/>
                <a:gd name="connsiteY121" fmla="*/ 1384767 h 1757680"/>
                <a:gd name="connsiteX122" fmla="*/ 400522 w 603182"/>
                <a:gd name="connsiteY122" fmla="*/ 1423847 h 1757680"/>
                <a:gd name="connsiteX123" fmla="*/ 411653 w 603182"/>
                <a:gd name="connsiteY123" fmla="*/ 1454471 h 1757680"/>
                <a:gd name="connsiteX124" fmla="*/ 411653 w 603182"/>
                <a:gd name="connsiteY124" fmla="*/ 1555484 h 1757680"/>
                <a:gd name="connsiteX125" fmla="*/ 448308 w 603182"/>
                <a:gd name="connsiteY125" fmla="*/ 1651864 h 1757680"/>
                <a:gd name="connsiteX126" fmla="*/ 453096 w 603182"/>
                <a:gd name="connsiteY126" fmla="*/ 1654352 h 1757680"/>
                <a:gd name="connsiteX127" fmla="*/ 452879 w 603182"/>
                <a:gd name="connsiteY127" fmla="*/ 1681369 h 1757680"/>
                <a:gd name="connsiteX128" fmla="*/ 453562 w 603182"/>
                <a:gd name="connsiteY128" fmla="*/ 1685442 h 1757680"/>
                <a:gd name="connsiteX129" fmla="*/ 482383 w 603182"/>
                <a:gd name="connsiteY129" fmla="*/ 1705651 h 1757680"/>
                <a:gd name="connsiteX130" fmla="*/ 503991 w 603182"/>
                <a:gd name="connsiteY130" fmla="*/ 1722595 h 1757680"/>
                <a:gd name="connsiteX131" fmla="*/ 558524 w 603182"/>
                <a:gd name="connsiteY131" fmla="*/ 1752255 h 1757680"/>
                <a:gd name="connsiteX132" fmla="*/ 602050 w 603182"/>
                <a:gd name="connsiteY132" fmla="*/ 1749643 h 1757680"/>
                <a:gd name="connsiteX133" fmla="*/ 602952 w 603182"/>
                <a:gd name="connsiteY133" fmla="*/ 1741218 h 1757680"/>
                <a:gd name="connsiteX134" fmla="*/ 487078 w 603182"/>
                <a:gd name="connsiteY134" fmla="*/ 566871 h 1757680"/>
                <a:gd name="connsiteX135" fmla="*/ 490436 w 603182"/>
                <a:gd name="connsiteY135" fmla="*/ 569763 h 1757680"/>
                <a:gd name="connsiteX136" fmla="*/ 496343 w 603182"/>
                <a:gd name="connsiteY136" fmla="*/ 604708 h 1757680"/>
                <a:gd name="connsiteX137" fmla="*/ 495845 w 603182"/>
                <a:gd name="connsiteY137" fmla="*/ 628430 h 1757680"/>
                <a:gd name="connsiteX138" fmla="*/ 499296 w 603182"/>
                <a:gd name="connsiteY138" fmla="*/ 645530 h 1757680"/>
                <a:gd name="connsiteX139" fmla="*/ 493389 w 603182"/>
                <a:gd name="connsiteY139" fmla="*/ 664184 h 1757680"/>
                <a:gd name="connsiteX140" fmla="*/ 485523 w 603182"/>
                <a:gd name="connsiteY140" fmla="*/ 664184 h 1757680"/>
                <a:gd name="connsiteX141" fmla="*/ 483067 w 603182"/>
                <a:gd name="connsiteY141" fmla="*/ 563514 h 1757680"/>
                <a:gd name="connsiteX142" fmla="*/ 253185 w 603182"/>
                <a:gd name="connsiteY142" fmla="*/ 266289 h 1757680"/>
                <a:gd name="connsiteX143" fmla="*/ 253185 w 603182"/>
                <a:gd name="connsiteY143" fmla="*/ 265699 h 1757680"/>
                <a:gd name="connsiteX144" fmla="*/ 253092 w 603182"/>
                <a:gd name="connsiteY144" fmla="*/ 266289 h 1757680"/>
                <a:gd name="connsiteX145" fmla="*/ 132399 w 603182"/>
                <a:gd name="connsiteY145" fmla="*/ 653831 h 1757680"/>
                <a:gd name="connsiteX146" fmla="*/ 131901 w 603182"/>
                <a:gd name="connsiteY146" fmla="*/ 645530 h 1757680"/>
                <a:gd name="connsiteX147" fmla="*/ 133549 w 603182"/>
                <a:gd name="connsiteY147" fmla="*/ 640929 h 1757680"/>
                <a:gd name="connsiteX148" fmla="*/ 135352 w 603182"/>
                <a:gd name="connsiteY148" fmla="*/ 628492 h 1757680"/>
                <a:gd name="connsiteX149" fmla="*/ 135352 w 603182"/>
                <a:gd name="connsiteY149" fmla="*/ 628337 h 1757680"/>
                <a:gd name="connsiteX150" fmla="*/ 134886 w 603182"/>
                <a:gd name="connsiteY150" fmla="*/ 604771 h 1757680"/>
                <a:gd name="connsiteX151" fmla="*/ 140762 w 603182"/>
                <a:gd name="connsiteY151" fmla="*/ 569825 h 1757680"/>
                <a:gd name="connsiteX152" fmla="*/ 143001 w 603182"/>
                <a:gd name="connsiteY152" fmla="*/ 567928 h 1757680"/>
                <a:gd name="connsiteX153" fmla="*/ 148193 w 603182"/>
                <a:gd name="connsiteY153" fmla="*/ 563420 h 1757680"/>
                <a:gd name="connsiteX154" fmla="*/ 148566 w 603182"/>
                <a:gd name="connsiteY154" fmla="*/ 558974 h 1757680"/>
                <a:gd name="connsiteX155" fmla="*/ 149125 w 603182"/>
                <a:gd name="connsiteY155" fmla="*/ 610025 h 1757680"/>
                <a:gd name="connsiteX156" fmla="*/ 139301 w 603182"/>
                <a:gd name="connsiteY156" fmla="*/ 639001 h 1757680"/>
                <a:gd name="connsiteX157" fmla="*/ 137280 w 603182"/>
                <a:gd name="connsiteY157" fmla="*/ 663189 h 1757680"/>
                <a:gd name="connsiteX158" fmla="*/ 132399 w 603182"/>
                <a:gd name="connsiteY158" fmla="*/ 653831 h 1757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603182" h="1757680">
                  <a:moveTo>
                    <a:pt x="602952" y="1741218"/>
                  </a:moveTo>
                  <a:cubicBezTo>
                    <a:pt x="601304" y="1732976"/>
                    <a:pt x="598506" y="1725011"/>
                    <a:pt x="594620" y="1717558"/>
                  </a:cubicBezTo>
                  <a:lnTo>
                    <a:pt x="557311" y="1661844"/>
                  </a:lnTo>
                  <a:lnTo>
                    <a:pt x="557529" y="1661844"/>
                  </a:lnTo>
                  <a:cubicBezTo>
                    <a:pt x="557529" y="1661844"/>
                    <a:pt x="551653" y="1633863"/>
                    <a:pt x="557529" y="1620121"/>
                  </a:cubicBezTo>
                  <a:cubicBezTo>
                    <a:pt x="563405" y="1606379"/>
                    <a:pt x="536574" y="1572584"/>
                    <a:pt x="536574" y="1572584"/>
                  </a:cubicBezTo>
                  <a:cubicBezTo>
                    <a:pt x="536574" y="1572584"/>
                    <a:pt x="533309" y="1564096"/>
                    <a:pt x="541828" y="1553650"/>
                  </a:cubicBezTo>
                  <a:cubicBezTo>
                    <a:pt x="550347" y="1543203"/>
                    <a:pt x="536574" y="1512610"/>
                    <a:pt x="536574" y="1512610"/>
                  </a:cubicBezTo>
                  <a:cubicBezTo>
                    <a:pt x="536574" y="1512610"/>
                    <a:pt x="530045" y="1448720"/>
                    <a:pt x="529392" y="1438957"/>
                  </a:cubicBezTo>
                  <a:cubicBezTo>
                    <a:pt x="528739" y="1429195"/>
                    <a:pt x="523485" y="1375097"/>
                    <a:pt x="523485" y="1375097"/>
                  </a:cubicBezTo>
                  <a:lnTo>
                    <a:pt x="511049" y="1260405"/>
                  </a:lnTo>
                  <a:lnTo>
                    <a:pt x="488912" y="956434"/>
                  </a:lnTo>
                  <a:lnTo>
                    <a:pt x="488508" y="950745"/>
                  </a:lnTo>
                  <a:cubicBezTo>
                    <a:pt x="491244" y="949408"/>
                    <a:pt x="492705" y="948568"/>
                    <a:pt x="492705" y="948568"/>
                  </a:cubicBezTo>
                  <a:lnTo>
                    <a:pt x="488291" y="780494"/>
                  </a:lnTo>
                  <a:lnTo>
                    <a:pt x="492115" y="777043"/>
                  </a:lnTo>
                  <a:cubicBezTo>
                    <a:pt x="525506" y="746823"/>
                    <a:pt x="602517" y="676869"/>
                    <a:pt x="601739" y="675346"/>
                  </a:cubicBezTo>
                  <a:cubicBezTo>
                    <a:pt x="600962" y="673822"/>
                    <a:pt x="592412" y="558539"/>
                    <a:pt x="591418" y="529687"/>
                  </a:cubicBezTo>
                  <a:cubicBezTo>
                    <a:pt x="590578" y="509183"/>
                    <a:pt x="586070" y="488993"/>
                    <a:pt x="578173" y="470056"/>
                  </a:cubicBezTo>
                  <a:cubicBezTo>
                    <a:pt x="576245" y="466232"/>
                    <a:pt x="570680" y="441017"/>
                    <a:pt x="568379" y="430353"/>
                  </a:cubicBezTo>
                  <a:cubicBezTo>
                    <a:pt x="567757" y="427431"/>
                    <a:pt x="567353" y="425597"/>
                    <a:pt x="567353" y="425597"/>
                  </a:cubicBezTo>
                  <a:cubicBezTo>
                    <a:pt x="567353" y="425597"/>
                    <a:pt x="544782" y="382567"/>
                    <a:pt x="546740" y="363012"/>
                  </a:cubicBezTo>
                  <a:cubicBezTo>
                    <a:pt x="548699" y="343456"/>
                    <a:pt x="552616" y="328812"/>
                    <a:pt x="504488" y="321972"/>
                  </a:cubicBezTo>
                  <a:cubicBezTo>
                    <a:pt x="504488" y="321972"/>
                    <a:pt x="464071" y="315941"/>
                    <a:pt x="440007" y="299494"/>
                  </a:cubicBezTo>
                  <a:cubicBezTo>
                    <a:pt x="425774" y="289641"/>
                    <a:pt x="410223" y="281853"/>
                    <a:pt x="393807" y="276363"/>
                  </a:cubicBezTo>
                  <a:cubicBezTo>
                    <a:pt x="393807" y="276363"/>
                    <a:pt x="380313" y="251490"/>
                    <a:pt x="370924" y="259916"/>
                  </a:cubicBezTo>
                  <a:cubicBezTo>
                    <a:pt x="366948" y="251039"/>
                    <a:pt x="363976" y="241750"/>
                    <a:pt x="362063" y="232214"/>
                  </a:cubicBezTo>
                  <a:lnTo>
                    <a:pt x="361784" y="230473"/>
                  </a:lnTo>
                  <a:cubicBezTo>
                    <a:pt x="379608" y="218046"/>
                    <a:pt x="392432" y="199687"/>
                    <a:pt x="397973" y="178677"/>
                  </a:cubicBezTo>
                  <a:cubicBezTo>
                    <a:pt x="398284" y="177495"/>
                    <a:pt x="398533" y="176283"/>
                    <a:pt x="398812" y="175101"/>
                  </a:cubicBezTo>
                  <a:cubicBezTo>
                    <a:pt x="399745" y="175418"/>
                    <a:pt x="400718" y="175596"/>
                    <a:pt x="401704" y="175630"/>
                  </a:cubicBezTo>
                  <a:cubicBezTo>
                    <a:pt x="409880" y="175630"/>
                    <a:pt x="414917" y="166520"/>
                    <a:pt x="422565" y="163629"/>
                  </a:cubicBezTo>
                  <a:cubicBezTo>
                    <a:pt x="425674" y="162416"/>
                    <a:pt x="429498" y="162230"/>
                    <a:pt x="431892" y="159774"/>
                  </a:cubicBezTo>
                  <a:cubicBezTo>
                    <a:pt x="433487" y="157862"/>
                    <a:pt x="434227" y="155377"/>
                    <a:pt x="433944" y="152903"/>
                  </a:cubicBezTo>
                  <a:cubicBezTo>
                    <a:pt x="434022" y="152054"/>
                    <a:pt x="434022" y="151202"/>
                    <a:pt x="433944" y="150353"/>
                  </a:cubicBezTo>
                  <a:cubicBezTo>
                    <a:pt x="433960" y="150052"/>
                    <a:pt x="433960" y="149753"/>
                    <a:pt x="433944" y="149452"/>
                  </a:cubicBezTo>
                  <a:lnTo>
                    <a:pt x="433944" y="149763"/>
                  </a:lnTo>
                  <a:cubicBezTo>
                    <a:pt x="431861" y="138446"/>
                    <a:pt x="423094" y="128403"/>
                    <a:pt x="424058" y="116900"/>
                  </a:cubicBezTo>
                  <a:cubicBezTo>
                    <a:pt x="424991" y="106080"/>
                    <a:pt x="434504" y="96567"/>
                    <a:pt x="433727" y="86027"/>
                  </a:cubicBezTo>
                  <a:cubicBezTo>
                    <a:pt x="433717" y="85194"/>
                    <a:pt x="433643" y="84364"/>
                    <a:pt x="433509" y="83540"/>
                  </a:cubicBezTo>
                  <a:lnTo>
                    <a:pt x="433509" y="83913"/>
                  </a:lnTo>
                  <a:cubicBezTo>
                    <a:pt x="432349" y="79797"/>
                    <a:pt x="430217" y="76022"/>
                    <a:pt x="427291" y="72907"/>
                  </a:cubicBezTo>
                  <a:cubicBezTo>
                    <a:pt x="423946" y="68346"/>
                    <a:pt x="419553" y="64659"/>
                    <a:pt x="414482" y="62150"/>
                  </a:cubicBezTo>
                  <a:cubicBezTo>
                    <a:pt x="410160" y="60253"/>
                    <a:pt x="405155" y="59818"/>
                    <a:pt x="401113" y="57548"/>
                  </a:cubicBezTo>
                  <a:cubicBezTo>
                    <a:pt x="389237" y="51082"/>
                    <a:pt x="389267" y="34231"/>
                    <a:pt x="382210" y="22727"/>
                  </a:cubicBezTo>
                  <a:cubicBezTo>
                    <a:pt x="376045" y="12937"/>
                    <a:pt x="364914" y="7424"/>
                    <a:pt x="353389" y="8457"/>
                  </a:cubicBezTo>
                  <a:cubicBezTo>
                    <a:pt x="344559" y="9327"/>
                    <a:pt x="336569" y="14022"/>
                    <a:pt x="327833" y="15545"/>
                  </a:cubicBezTo>
                  <a:cubicBezTo>
                    <a:pt x="315894" y="17659"/>
                    <a:pt x="303738" y="13773"/>
                    <a:pt x="292421" y="9327"/>
                  </a:cubicBezTo>
                  <a:cubicBezTo>
                    <a:pt x="281104" y="4881"/>
                    <a:pt x="269632" y="0"/>
                    <a:pt x="257475" y="0"/>
                  </a:cubicBezTo>
                  <a:cubicBezTo>
                    <a:pt x="245319" y="0"/>
                    <a:pt x="232168" y="6218"/>
                    <a:pt x="228499" y="17690"/>
                  </a:cubicBezTo>
                  <a:cubicBezTo>
                    <a:pt x="226540" y="23909"/>
                    <a:pt x="227504" y="30593"/>
                    <a:pt x="226012" y="36904"/>
                  </a:cubicBezTo>
                  <a:cubicBezTo>
                    <a:pt x="223338" y="48035"/>
                    <a:pt x="213576" y="55994"/>
                    <a:pt x="203471" y="61528"/>
                  </a:cubicBezTo>
                  <a:cubicBezTo>
                    <a:pt x="197253" y="64979"/>
                    <a:pt x="189854" y="68927"/>
                    <a:pt x="187926" y="75456"/>
                  </a:cubicBezTo>
                  <a:cubicBezTo>
                    <a:pt x="187926" y="75270"/>
                    <a:pt x="187926" y="75114"/>
                    <a:pt x="187926" y="74959"/>
                  </a:cubicBezTo>
                  <a:cubicBezTo>
                    <a:pt x="187786" y="75481"/>
                    <a:pt x="187684" y="76010"/>
                    <a:pt x="187615" y="76545"/>
                  </a:cubicBezTo>
                  <a:cubicBezTo>
                    <a:pt x="187553" y="77238"/>
                    <a:pt x="187553" y="77934"/>
                    <a:pt x="187615" y="78628"/>
                  </a:cubicBezTo>
                  <a:cubicBezTo>
                    <a:pt x="187615" y="83105"/>
                    <a:pt x="189978" y="87364"/>
                    <a:pt x="191564" y="91623"/>
                  </a:cubicBezTo>
                  <a:cubicBezTo>
                    <a:pt x="194517" y="99726"/>
                    <a:pt x="194452" y="108624"/>
                    <a:pt x="191377" y="116682"/>
                  </a:cubicBezTo>
                  <a:cubicBezTo>
                    <a:pt x="189077" y="122589"/>
                    <a:pt x="185159" y="127782"/>
                    <a:pt x="182920" y="133658"/>
                  </a:cubicBezTo>
                  <a:cubicBezTo>
                    <a:pt x="181867" y="136394"/>
                    <a:pt x="181176" y="139260"/>
                    <a:pt x="180869" y="142176"/>
                  </a:cubicBezTo>
                  <a:lnTo>
                    <a:pt x="180869" y="141679"/>
                  </a:lnTo>
                  <a:cubicBezTo>
                    <a:pt x="180791" y="143003"/>
                    <a:pt x="180791" y="144334"/>
                    <a:pt x="180869" y="145659"/>
                  </a:cubicBezTo>
                  <a:cubicBezTo>
                    <a:pt x="180831" y="150198"/>
                    <a:pt x="181898" y="154681"/>
                    <a:pt x="183978" y="158716"/>
                  </a:cubicBezTo>
                  <a:cubicBezTo>
                    <a:pt x="186860" y="164347"/>
                    <a:pt x="191893" y="168575"/>
                    <a:pt x="197937" y="170438"/>
                  </a:cubicBezTo>
                  <a:cubicBezTo>
                    <a:pt x="204155" y="171868"/>
                    <a:pt x="208042" y="165774"/>
                    <a:pt x="214602" y="167329"/>
                  </a:cubicBezTo>
                  <a:cubicBezTo>
                    <a:pt x="215777" y="167612"/>
                    <a:pt x="216930" y="167975"/>
                    <a:pt x="218053" y="168417"/>
                  </a:cubicBezTo>
                  <a:cubicBezTo>
                    <a:pt x="218270" y="169816"/>
                    <a:pt x="218488" y="171215"/>
                    <a:pt x="218737" y="172583"/>
                  </a:cubicBezTo>
                  <a:cubicBezTo>
                    <a:pt x="222704" y="193507"/>
                    <a:pt x="233853" y="212388"/>
                    <a:pt x="250262" y="225965"/>
                  </a:cubicBezTo>
                  <a:cubicBezTo>
                    <a:pt x="250262" y="226711"/>
                    <a:pt x="250511" y="227457"/>
                    <a:pt x="250604" y="228235"/>
                  </a:cubicBezTo>
                  <a:lnTo>
                    <a:pt x="250604" y="228235"/>
                  </a:lnTo>
                  <a:cubicBezTo>
                    <a:pt x="252591" y="240630"/>
                    <a:pt x="253455" y="253179"/>
                    <a:pt x="253185" y="265730"/>
                  </a:cubicBezTo>
                  <a:cubicBezTo>
                    <a:pt x="253185" y="265730"/>
                    <a:pt x="243391" y="251397"/>
                    <a:pt x="229960" y="279067"/>
                  </a:cubicBezTo>
                  <a:cubicBezTo>
                    <a:pt x="229960" y="279067"/>
                    <a:pt x="194922" y="299276"/>
                    <a:pt x="182827" y="301577"/>
                  </a:cubicBezTo>
                  <a:cubicBezTo>
                    <a:pt x="170733" y="303878"/>
                    <a:pt x="127797" y="318832"/>
                    <a:pt x="127797" y="318832"/>
                  </a:cubicBezTo>
                  <a:cubicBezTo>
                    <a:pt x="121321" y="323514"/>
                    <a:pt x="113530" y="326029"/>
                    <a:pt x="105537" y="326014"/>
                  </a:cubicBezTo>
                  <a:cubicBezTo>
                    <a:pt x="92136" y="326014"/>
                    <a:pt x="81006" y="355332"/>
                    <a:pt x="82623" y="371282"/>
                  </a:cubicBezTo>
                  <a:cubicBezTo>
                    <a:pt x="84240" y="387231"/>
                    <a:pt x="81659" y="398983"/>
                    <a:pt x="69192" y="399636"/>
                  </a:cubicBezTo>
                  <a:cubicBezTo>
                    <a:pt x="56725" y="400289"/>
                    <a:pt x="63533" y="425565"/>
                    <a:pt x="63627" y="426001"/>
                  </a:cubicBezTo>
                  <a:lnTo>
                    <a:pt x="62476" y="431441"/>
                  </a:lnTo>
                  <a:cubicBezTo>
                    <a:pt x="60051" y="442572"/>
                    <a:pt x="54766" y="466449"/>
                    <a:pt x="52900" y="470180"/>
                  </a:cubicBezTo>
                  <a:cubicBezTo>
                    <a:pt x="44994" y="489120"/>
                    <a:pt x="40502" y="509307"/>
                    <a:pt x="39625" y="529812"/>
                  </a:cubicBezTo>
                  <a:cubicBezTo>
                    <a:pt x="38661" y="558663"/>
                    <a:pt x="30298" y="673511"/>
                    <a:pt x="29334" y="675470"/>
                  </a:cubicBezTo>
                  <a:cubicBezTo>
                    <a:pt x="28681" y="676745"/>
                    <a:pt x="81442" y="724966"/>
                    <a:pt x="118532" y="758668"/>
                  </a:cubicBezTo>
                  <a:lnTo>
                    <a:pt x="123911" y="763518"/>
                  </a:lnTo>
                  <a:lnTo>
                    <a:pt x="106842" y="922950"/>
                  </a:lnTo>
                  <a:cubicBezTo>
                    <a:pt x="107850" y="935383"/>
                    <a:pt x="114260" y="946746"/>
                    <a:pt x="124377" y="954040"/>
                  </a:cubicBezTo>
                  <a:cubicBezTo>
                    <a:pt x="124377" y="955906"/>
                    <a:pt x="124377" y="957802"/>
                    <a:pt x="124191" y="959761"/>
                  </a:cubicBezTo>
                  <a:cubicBezTo>
                    <a:pt x="123445" y="978415"/>
                    <a:pt x="121952" y="1000987"/>
                    <a:pt x="118968" y="1006894"/>
                  </a:cubicBezTo>
                  <a:cubicBezTo>
                    <a:pt x="113744" y="1017340"/>
                    <a:pt x="115050" y="1073365"/>
                    <a:pt x="115050" y="1073365"/>
                  </a:cubicBezTo>
                  <a:cubicBezTo>
                    <a:pt x="115050" y="1073365"/>
                    <a:pt x="109796" y="1187405"/>
                    <a:pt x="103267" y="1199810"/>
                  </a:cubicBezTo>
                  <a:cubicBezTo>
                    <a:pt x="96738" y="1212215"/>
                    <a:pt x="95401" y="1238237"/>
                    <a:pt x="97360" y="1243336"/>
                  </a:cubicBezTo>
                  <a:cubicBezTo>
                    <a:pt x="99319" y="1248435"/>
                    <a:pt x="90800" y="1385388"/>
                    <a:pt x="90800" y="1385388"/>
                  </a:cubicBezTo>
                  <a:lnTo>
                    <a:pt x="84271" y="1446668"/>
                  </a:lnTo>
                  <a:cubicBezTo>
                    <a:pt x="84271" y="1446668"/>
                    <a:pt x="86229" y="1505304"/>
                    <a:pt x="80322" y="1506610"/>
                  </a:cubicBezTo>
                  <a:cubicBezTo>
                    <a:pt x="74415" y="1507916"/>
                    <a:pt x="71150" y="1548333"/>
                    <a:pt x="71150" y="1548333"/>
                  </a:cubicBezTo>
                  <a:cubicBezTo>
                    <a:pt x="71150" y="1548333"/>
                    <a:pt x="50227" y="1576999"/>
                    <a:pt x="59367" y="1587414"/>
                  </a:cubicBezTo>
                  <a:cubicBezTo>
                    <a:pt x="68508" y="1597829"/>
                    <a:pt x="58030" y="1602431"/>
                    <a:pt x="57067" y="1605011"/>
                  </a:cubicBezTo>
                  <a:cubicBezTo>
                    <a:pt x="56103" y="1607591"/>
                    <a:pt x="37107" y="1617447"/>
                    <a:pt x="50849" y="1653885"/>
                  </a:cubicBezTo>
                  <a:cubicBezTo>
                    <a:pt x="50976" y="1654246"/>
                    <a:pt x="51119" y="1654597"/>
                    <a:pt x="51284" y="1654942"/>
                  </a:cubicBezTo>
                  <a:cubicBezTo>
                    <a:pt x="38412" y="1672819"/>
                    <a:pt x="-2378" y="1730492"/>
                    <a:pt x="109" y="1739259"/>
                  </a:cubicBezTo>
                  <a:cubicBezTo>
                    <a:pt x="1943" y="1744837"/>
                    <a:pt x="5836" y="1749507"/>
                    <a:pt x="10991" y="1752317"/>
                  </a:cubicBezTo>
                  <a:cubicBezTo>
                    <a:pt x="20598" y="1758069"/>
                    <a:pt x="37075" y="1760743"/>
                    <a:pt x="63285" y="1752317"/>
                  </a:cubicBezTo>
                  <a:cubicBezTo>
                    <a:pt x="106811" y="1738296"/>
                    <a:pt x="103702" y="1728191"/>
                    <a:pt x="103702" y="1728191"/>
                  </a:cubicBezTo>
                  <a:cubicBezTo>
                    <a:pt x="104165" y="1718382"/>
                    <a:pt x="112224" y="1710650"/>
                    <a:pt x="122046" y="1710594"/>
                  </a:cubicBezTo>
                  <a:cubicBezTo>
                    <a:pt x="140047" y="1709288"/>
                    <a:pt x="153478" y="1692686"/>
                    <a:pt x="153478" y="1692686"/>
                  </a:cubicBezTo>
                  <a:lnTo>
                    <a:pt x="151364" y="1684820"/>
                  </a:lnTo>
                  <a:lnTo>
                    <a:pt x="148472" y="1673938"/>
                  </a:lnTo>
                  <a:cubicBezTo>
                    <a:pt x="148814" y="1670829"/>
                    <a:pt x="151022" y="1665389"/>
                    <a:pt x="160909" y="1662373"/>
                  </a:cubicBezTo>
                  <a:cubicBezTo>
                    <a:pt x="175987" y="1657803"/>
                    <a:pt x="172039" y="1629137"/>
                    <a:pt x="172039" y="1629137"/>
                  </a:cubicBezTo>
                  <a:cubicBezTo>
                    <a:pt x="172039" y="1629137"/>
                    <a:pt x="170733" y="1599166"/>
                    <a:pt x="177262" y="1595249"/>
                  </a:cubicBezTo>
                  <a:cubicBezTo>
                    <a:pt x="183791" y="1591331"/>
                    <a:pt x="181211" y="1541804"/>
                    <a:pt x="181211" y="1541804"/>
                  </a:cubicBezTo>
                  <a:cubicBezTo>
                    <a:pt x="181211" y="1541804"/>
                    <a:pt x="188424" y="1505957"/>
                    <a:pt x="198870" y="1481831"/>
                  </a:cubicBezTo>
                  <a:cubicBezTo>
                    <a:pt x="209316" y="1457705"/>
                    <a:pt x="221815" y="1314378"/>
                    <a:pt x="221815" y="1314378"/>
                  </a:cubicBezTo>
                  <a:cubicBezTo>
                    <a:pt x="221815" y="1314378"/>
                    <a:pt x="230302" y="1243989"/>
                    <a:pt x="238168" y="1223781"/>
                  </a:cubicBezTo>
                  <a:cubicBezTo>
                    <a:pt x="246034" y="1203572"/>
                    <a:pt x="253247" y="1146894"/>
                    <a:pt x="253247" y="1146894"/>
                  </a:cubicBezTo>
                  <a:cubicBezTo>
                    <a:pt x="253247" y="1146894"/>
                    <a:pt x="301717" y="1053032"/>
                    <a:pt x="302339" y="1032170"/>
                  </a:cubicBezTo>
                  <a:cubicBezTo>
                    <a:pt x="302339" y="1032170"/>
                    <a:pt x="308557" y="1012614"/>
                    <a:pt x="314775" y="1034129"/>
                  </a:cubicBezTo>
                  <a:cubicBezTo>
                    <a:pt x="320993" y="1055644"/>
                    <a:pt x="338466" y="1107129"/>
                    <a:pt x="338466" y="1107129"/>
                  </a:cubicBezTo>
                  <a:lnTo>
                    <a:pt x="355472" y="1170336"/>
                  </a:lnTo>
                  <a:lnTo>
                    <a:pt x="375774" y="1264820"/>
                  </a:lnTo>
                  <a:lnTo>
                    <a:pt x="388894" y="1344349"/>
                  </a:lnTo>
                  <a:cubicBezTo>
                    <a:pt x="388894" y="1344349"/>
                    <a:pt x="386905" y="1374320"/>
                    <a:pt x="392003" y="1384767"/>
                  </a:cubicBezTo>
                  <a:cubicBezTo>
                    <a:pt x="397102" y="1395213"/>
                    <a:pt x="404440" y="1419277"/>
                    <a:pt x="400522" y="1423847"/>
                  </a:cubicBezTo>
                  <a:cubicBezTo>
                    <a:pt x="396605" y="1428417"/>
                    <a:pt x="408357" y="1449932"/>
                    <a:pt x="411653" y="1454471"/>
                  </a:cubicBezTo>
                  <a:cubicBezTo>
                    <a:pt x="414948" y="1459010"/>
                    <a:pt x="411653" y="1555484"/>
                    <a:pt x="411653" y="1555484"/>
                  </a:cubicBezTo>
                  <a:cubicBezTo>
                    <a:pt x="411653" y="1555484"/>
                    <a:pt x="426700" y="1637594"/>
                    <a:pt x="448308" y="1651864"/>
                  </a:cubicBezTo>
                  <a:cubicBezTo>
                    <a:pt x="449816" y="1652856"/>
                    <a:pt x="451420" y="1653689"/>
                    <a:pt x="453096" y="1654352"/>
                  </a:cubicBezTo>
                  <a:cubicBezTo>
                    <a:pt x="452785" y="1663243"/>
                    <a:pt x="452474" y="1675151"/>
                    <a:pt x="452879" y="1681369"/>
                  </a:cubicBezTo>
                  <a:cubicBezTo>
                    <a:pt x="452832" y="1682759"/>
                    <a:pt x="453062" y="1684145"/>
                    <a:pt x="453562" y="1685442"/>
                  </a:cubicBezTo>
                  <a:cubicBezTo>
                    <a:pt x="455521" y="1688053"/>
                    <a:pt x="477782" y="1705651"/>
                    <a:pt x="482383" y="1705651"/>
                  </a:cubicBezTo>
                  <a:cubicBezTo>
                    <a:pt x="486985" y="1705651"/>
                    <a:pt x="503307" y="1717061"/>
                    <a:pt x="503991" y="1722595"/>
                  </a:cubicBezTo>
                  <a:cubicBezTo>
                    <a:pt x="504675" y="1728129"/>
                    <a:pt x="551839" y="1751571"/>
                    <a:pt x="558524" y="1752255"/>
                  </a:cubicBezTo>
                  <a:cubicBezTo>
                    <a:pt x="565208" y="1752939"/>
                    <a:pt x="597604" y="1758753"/>
                    <a:pt x="602050" y="1749643"/>
                  </a:cubicBezTo>
                  <a:cubicBezTo>
                    <a:pt x="603138" y="1746979"/>
                    <a:pt x="603450" y="1744054"/>
                    <a:pt x="602952" y="1741218"/>
                  </a:cubicBezTo>
                  <a:close/>
                  <a:moveTo>
                    <a:pt x="487078" y="566871"/>
                  </a:moveTo>
                  <a:lnTo>
                    <a:pt x="490436" y="569763"/>
                  </a:lnTo>
                  <a:cubicBezTo>
                    <a:pt x="490436" y="569763"/>
                    <a:pt x="493887" y="596656"/>
                    <a:pt x="496343" y="604708"/>
                  </a:cubicBezTo>
                  <a:cubicBezTo>
                    <a:pt x="498799" y="612761"/>
                    <a:pt x="495845" y="628430"/>
                    <a:pt x="495845" y="628430"/>
                  </a:cubicBezTo>
                  <a:cubicBezTo>
                    <a:pt x="496063" y="634278"/>
                    <a:pt x="497245" y="640052"/>
                    <a:pt x="499296" y="645530"/>
                  </a:cubicBezTo>
                  <a:cubicBezTo>
                    <a:pt x="502219" y="651406"/>
                    <a:pt x="493389" y="664184"/>
                    <a:pt x="493389" y="664184"/>
                  </a:cubicBezTo>
                  <a:lnTo>
                    <a:pt x="485523" y="664184"/>
                  </a:lnTo>
                  <a:lnTo>
                    <a:pt x="483067" y="563514"/>
                  </a:lnTo>
                  <a:close/>
                  <a:moveTo>
                    <a:pt x="253185" y="266289"/>
                  </a:moveTo>
                  <a:lnTo>
                    <a:pt x="253185" y="265699"/>
                  </a:lnTo>
                  <a:cubicBezTo>
                    <a:pt x="253123" y="265885"/>
                    <a:pt x="253092" y="266103"/>
                    <a:pt x="253092" y="266289"/>
                  </a:cubicBezTo>
                  <a:close/>
                  <a:moveTo>
                    <a:pt x="132399" y="653831"/>
                  </a:moveTo>
                  <a:cubicBezTo>
                    <a:pt x="131189" y="651226"/>
                    <a:pt x="131012" y="648260"/>
                    <a:pt x="131901" y="645530"/>
                  </a:cubicBezTo>
                  <a:cubicBezTo>
                    <a:pt x="132601" y="644053"/>
                    <a:pt x="133151" y="642514"/>
                    <a:pt x="133549" y="640929"/>
                  </a:cubicBezTo>
                  <a:cubicBezTo>
                    <a:pt x="134516" y="636843"/>
                    <a:pt x="135119" y="632684"/>
                    <a:pt x="135352" y="628492"/>
                  </a:cubicBezTo>
                  <a:cubicBezTo>
                    <a:pt x="135358" y="628440"/>
                    <a:pt x="135358" y="628390"/>
                    <a:pt x="135352" y="628337"/>
                  </a:cubicBezTo>
                  <a:cubicBezTo>
                    <a:pt x="135073" y="626845"/>
                    <a:pt x="132554" y="612419"/>
                    <a:pt x="134886" y="604771"/>
                  </a:cubicBezTo>
                  <a:cubicBezTo>
                    <a:pt x="137218" y="597122"/>
                    <a:pt x="140762" y="569825"/>
                    <a:pt x="140762" y="569825"/>
                  </a:cubicBezTo>
                  <a:lnTo>
                    <a:pt x="143001" y="567928"/>
                  </a:lnTo>
                  <a:lnTo>
                    <a:pt x="148193" y="563420"/>
                  </a:lnTo>
                  <a:cubicBezTo>
                    <a:pt x="148193" y="563420"/>
                    <a:pt x="148193" y="561741"/>
                    <a:pt x="148566" y="558974"/>
                  </a:cubicBezTo>
                  <a:cubicBezTo>
                    <a:pt x="149654" y="582603"/>
                    <a:pt x="150524" y="608719"/>
                    <a:pt x="149125" y="610025"/>
                  </a:cubicBezTo>
                  <a:cubicBezTo>
                    <a:pt x="146514" y="612605"/>
                    <a:pt x="137000" y="638006"/>
                    <a:pt x="139301" y="639001"/>
                  </a:cubicBezTo>
                  <a:cubicBezTo>
                    <a:pt x="140047" y="639343"/>
                    <a:pt x="139021" y="649510"/>
                    <a:pt x="137280" y="663189"/>
                  </a:cubicBezTo>
                  <a:cubicBezTo>
                    <a:pt x="135324" y="660251"/>
                    <a:pt x="133689" y="657114"/>
                    <a:pt x="132399" y="653831"/>
                  </a:cubicBezTo>
                  <a:close/>
                </a:path>
              </a:pathLst>
            </a:custGeom>
            <a:solidFill>
              <a:srgbClr val="808080"/>
            </a:solidFill>
            <a:ln w="3109" cap="flat">
              <a:noFill/>
              <a:prstDash val="solid"/>
              <a:miter/>
            </a:ln>
          </p:spPr>
          <p:txBody>
            <a:bodyPr rtlCol="0" anchor="ctr"/>
            <a:lstStyle/>
            <a:p>
              <a:endParaRPr lang="en-ID"/>
            </a:p>
          </p:txBody>
        </p:sp>
        <p:sp>
          <p:nvSpPr>
            <p:cNvPr id="121" name="Bentuk Bebas: Bentuk 120">
              <a:extLst>
                <a:ext uri="{FF2B5EF4-FFF2-40B4-BE49-F238E27FC236}">
                  <a16:creationId xmlns:a16="http://schemas.microsoft.com/office/drawing/2014/main" id="{C38AE5E4-8A8C-4F53-B31D-DB26D8B2DC57}"/>
                </a:ext>
              </a:extLst>
            </p:cNvPr>
            <p:cNvSpPr/>
            <p:nvPr/>
          </p:nvSpPr>
          <p:spPr>
            <a:xfrm>
              <a:off x="4095521" y="5274844"/>
              <a:ext cx="141777" cy="178334"/>
            </a:xfrm>
            <a:custGeom>
              <a:avLst/>
              <a:gdLst>
                <a:gd name="connsiteX0" fmla="*/ 141777 w 141777"/>
                <a:gd name="connsiteY0" fmla="*/ 99769 h 178334"/>
                <a:gd name="connsiteX1" fmla="*/ 141777 w 141777"/>
                <a:gd name="connsiteY1" fmla="*/ 138446 h 178334"/>
                <a:gd name="connsiteX2" fmla="*/ 62434 w 141777"/>
                <a:gd name="connsiteY2" fmla="*/ 178335 h 178334"/>
                <a:gd name="connsiteX3" fmla="*/ 3083 w 141777"/>
                <a:gd name="connsiteY3" fmla="*/ 111708 h 178334"/>
                <a:gd name="connsiteX4" fmla="*/ 9767 w 141777"/>
                <a:gd name="connsiteY4" fmla="*/ 44087 h 178334"/>
                <a:gd name="connsiteX5" fmla="*/ 9767 w 141777"/>
                <a:gd name="connsiteY5" fmla="*/ 44087 h 178334"/>
                <a:gd name="connsiteX6" fmla="*/ 5539 w 141777"/>
                <a:gd name="connsiteY6" fmla="*/ 21235 h 178334"/>
                <a:gd name="connsiteX7" fmla="*/ 125672 w 141777"/>
                <a:gd name="connsiteY7" fmla="*/ 11504 h 178334"/>
                <a:gd name="connsiteX8" fmla="*/ 120356 w 141777"/>
                <a:gd name="connsiteY8" fmla="*/ 48190 h 178334"/>
                <a:gd name="connsiteX9" fmla="*/ 141777 w 141777"/>
                <a:gd name="connsiteY9" fmla="*/ 99769 h 178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1777" h="178334">
                  <a:moveTo>
                    <a:pt x="141777" y="99769"/>
                  </a:moveTo>
                  <a:lnTo>
                    <a:pt x="141777" y="138446"/>
                  </a:lnTo>
                  <a:lnTo>
                    <a:pt x="62434" y="178335"/>
                  </a:lnTo>
                  <a:cubicBezTo>
                    <a:pt x="62434" y="178335"/>
                    <a:pt x="-16349" y="130673"/>
                    <a:pt x="3083" y="111708"/>
                  </a:cubicBezTo>
                  <a:cubicBezTo>
                    <a:pt x="15519" y="99707"/>
                    <a:pt x="13125" y="66751"/>
                    <a:pt x="9767" y="44087"/>
                  </a:cubicBezTo>
                  <a:lnTo>
                    <a:pt x="9767" y="44087"/>
                  </a:lnTo>
                  <a:cubicBezTo>
                    <a:pt x="7809" y="30904"/>
                    <a:pt x="5539" y="21235"/>
                    <a:pt x="5539" y="21235"/>
                  </a:cubicBezTo>
                  <a:cubicBezTo>
                    <a:pt x="5539" y="21235"/>
                    <a:pt x="147062" y="-19182"/>
                    <a:pt x="125672" y="11504"/>
                  </a:cubicBezTo>
                  <a:cubicBezTo>
                    <a:pt x="118521" y="21764"/>
                    <a:pt x="117962" y="35039"/>
                    <a:pt x="120356" y="48190"/>
                  </a:cubicBezTo>
                  <a:cubicBezTo>
                    <a:pt x="125206" y="74275"/>
                    <a:pt x="141777" y="99769"/>
                    <a:pt x="141777" y="99769"/>
                  </a:cubicBezTo>
                  <a:close/>
                </a:path>
              </a:pathLst>
            </a:custGeom>
            <a:solidFill>
              <a:srgbClr val="C37098"/>
            </a:solidFill>
            <a:ln w="3109" cap="flat">
              <a:noFill/>
              <a:prstDash val="solid"/>
              <a:miter/>
            </a:ln>
          </p:spPr>
          <p:txBody>
            <a:bodyPr rtlCol="0" anchor="ctr"/>
            <a:lstStyle/>
            <a:p>
              <a:endParaRPr lang="en-ID"/>
            </a:p>
          </p:txBody>
        </p:sp>
        <p:sp>
          <p:nvSpPr>
            <p:cNvPr id="122" name="Bentuk Bebas: Bentuk 121">
              <a:extLst>
                <a:ext uri="{FF2B5EF4-FFF2-40B4-BE49-F238E27FC236}">
                  <a16:creationId xmlns:a16="http://schemas.microsoft.com/office/drawing/2014/main" id="{ED150573-FE47-4E7E-9D7A-940CB4C8C6A0}"/>
                </a:ext>
              </a:extLst>
            </p:cNvPr>
            <p:cNvSpPr/>
            <p:nvPr/>
          </p:nvSpPr>
          <p:spPr>
            <a:xfrm>
              <a:off x="3886158" y="5508551"/>
              <a:ext cx="133787" cy="370255"/>
            </a:xfrm>
            <a:custGeom>
              <a:avLst/>
              <a:gdLst>
                <a:gd name="connsiteX0" fmla="*/ 133787 w 133787"/>
                <a:gd name="connsiteY0" fmla="*/ 244277 h 370255"/>
                <a:gd name="connsiteX1" fmla="*/ 123559 w 133787"/>
                <a:gd name="connsiteY1" fmla="*/ 370256 h 370255"/>
                <a:gd name="connsiteX2" fmla="*/ 88395 w 133787"/>
                <a:gd name="connsiteY2" fmla="*/ 338264 h 370255"/>
                <a:gd name="connsiteX3" fmla="*/ 6 w 133787"/>
                <a:gd name="connsiteY3" fmla="*/ 255470 h 370255"/>
                <a:gd name="connsiteX4" fmla="*/ 10234 w 133787"/>
                <a:gd name="connsiteY4" fmla="*/ 110495 h 370255"/>
                <a:gd name="connsiteX5" fmla="*/ 23354 w 133787"/>
                <a:gd name="connsiteY5" fmla="*/ 51175 h 370255"/>
                <a:gd name="connsiteX6" fmla="*/ 32682 w 133787"/>
                <a:gd name="connsiteY6" fmla="*/ 12592 h 370255"/>
                <a:gd name="connsiteX7" fmla="*/ 33894 w 133787"/>
                <a:gd name="connsiteY7" fmla="*/ 6902 h 370255"/>
                <a:gd name="connsiteX8" fmla="*/ 51056 w 133787"/>
                <a:gd name="connsiteY8" fmla="*/ 0 h 370255"/>
                <a:gd name="connsiteX9" fmla="*/ 122564 w 133787"/>
                <a:gd name="connsiteY9" fmla="*/ 81239 h 370255"/>
                <a:gd name="connsiteX10" fmla="*/ 117683 w 133787"/>
                <a:gd name="connsiteY10" fmla="*/ 143980 h 370255"/>
                <a:gd name="connsiteX11" fmla="*/ 112615 w 133787"/>
                <a:gd name="connsiteY11" fmla="*/ 148395 h 370255"/>
                <a:gd name="connsiteX12" fmla="*/ 110408 w 133787"/>
                <a:gd name="connsiteY12" fmla="*/ 150291 h 370255"/>
                <a:gd name="connsiteX13" fmla="*/ 104563 w 133787"/>
                <a:gd name="connsiteY13" fmla="*/ 185081 h 370255"/>
                <a:gd name="connsiteX14" fmla="*/ 105029 w 133787"/>
                <a:gd name="connsiteY14" fmla="*/ 208523 h 370255"/>
                <a:gd name="connsiteX15" fmla="*/ 105029 w 133787"/>
                <a:gd name="connsiteY15" fmla="*/ 208523 h 370255"/>
                <a:gd name="connsiteX16" fmla="*/ 103257 w 133787"/>
                <a:gd name="connsiteY16" fmla="*/ 220960 h 370255"/>
                <a:gd name="connsiteX17" fmla="*/ 101609 w 133787"/>
                <a:gd name="connsiteY17" fmla="*/ 225530 h 370255"/>
                <a:gd name="connsiteX18" fmla="*/ 102106 w 133787"/>
                <a:gd name="connsiteY18" fmla="*/ 233800 h 370255"/>
                <a:gd name="connsiteX19" fmla="*/ 107454 w 133787"/>
                <a:gd name="connsiteY19" fmla="*/ 244029 h 370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3787" h="370255">
                  <a:moveTo>
                    <a:pt x="133787" y="244277"/>
                  </a:moveTo>
                  <a:lnTo>
                    <a:pt x="123559" y="370256"/>
                  </a:lnTo>
                  <a:cubicBezTo>
                    <a:pt x="123559" y="370256"/>
                    <a:pt x="108231" y="356358"/>
                    <a:pt x="88395" y="338264"/>
                  </a:cubicBezTo>
                  <a:cubicBezTo>
                    <a:pt x="51615" y="304717"/>
                    <a:pt x="-616" y="256745"/>
                    <a:pt x="6" y="255470"/>
                  </a:cubicBezTo>
                  <a:cubicBezTo>
                    <a:pt x="969" y="253511"/>
                    <a:pt x="9333" y="139223"/>
                    <a:pt x="10234" y="110495"/>
                  </a:cubicBezTo>
                  <a:cubicBezTo>
                    <a:pt x="11083" y="90103"/>
                    <a:pt x="15526" y="70022"/>
                    <a:pt x="23354" y="51175"/>
                  </a:cubicBezTo>
                  <a:cubicBezTo>
                    <a:pt x="25220" y="47444"/>
                    <a:pt x="30474" y="23691"/>
                    <a:pt x="32682" y="12592"/>
                  </a:cubicBezTo>
                  <a:cubicBezTo>
                    <a:pt x="33428" y="9141"/>
                    <a:pt x="33894" y="6902"/>
                    <a:pt x="33894" y="6902"/>
                  </a:cubicBezTo>
                  <a:lnTo>
                    <a:pt x="51056" y="0"/>
                  </a:lnTo>
                  <a:cubicBezTo>
                    <a:pt x="51056" y="0"/>
                    <a:pt x="122564" y="79778"/>
                    <a:pt x="122564" y="81239"/>
                  </a:cubicBezTo>
                  <a:cubicBezTo>
                    <a:pt x="122564" y="82700"/>
                    <a:pt x="117683" y="143980"/>
                    <a:pt x="117683" y="143980"/>
                  </a:cubicBezTo>
                  <a:lnTo>
                    <a:pt x="112615" y="148395"/>
                  </a:lnTo>
                  <a:lnTo>
                    <a:pt x="110408" y="150291"/>
                  </a:lnTo>
                  <a:cubicBezTo>
                    <a:pt x="110408" y="150291"/>
                    <a:pt x="106987" y="177060"/>
                    <a:pt x="104563" y="185081"/>
                  </a:cubicBezTo>
                  <a:cubicBezTo>
                    <a:pt x="102137" y="193102"/>
                    <a:pt x="104749" y="207031"/>
                    <a:pt x="105029" y="208523"/>
                  </a:cubicBezTo>
                  <a:lnTo>
                    <a:pt x="105029" y="208523"/>
                  </a:lnTo>
                  <a:cubicBezTo>
                    <a:pt x="104799" y="212711"/>
                    <a:pt x="104208" y="216874"/>
                    <a:pt x="103257" y="220960"/>
                  </a:cubicBezTo>
                  <a:cubicBezTo>
                    <a:pt x="102849" y="222530"/>
                    <a:pt x="102299" y="224062"/>
                    <a:pt x="101609" y="225530"/>
                  </a:cubicBezTo>
                  <a:cubicBezTo>
                    <a:pt x="100732" y="228250"/>
                    <a:pt x="100909" y="231204"/>
                    <a:pt x="102106" y="233800"/>
                  </a:cubicBezTo>
                  <a:cubicBezTo>
                    <a:pt x="103487" y="237403"/>
                    <a:pt x="105281" y="240836"/>
                    <a:pt x="107454" y="244029"/>
                  </a:cubicBezTo>
                  <a:close/>
                </a:path>
              </a:pathLst>
            </a:custGeom>
            <a:solidFill>
              <a:srgbClr val="3F3D56"/>
            </a:solidFill>
            <a:ln w="3109" cap="flat">
              <a:noFill/>
              <a:prstDash val="solid"/>
              <a:miter/>
            </a:ln>
          </p:spPr>
          <p:txBody>
            <a:bodyPr rtlCol="0" anchor="ctr"/>
            <a:lstStyle/>
            <a:p>
              <a:endParaRPr lang="en-ID"/>
            </a:p>
          </p:txBody>
        </p:sp>
        <p:sp>
          <p:nvSpPr>
            <p:cNvPr id="123" name="Bentuk Bebas: Bentuk 122">
              <a:extLst>
                <a:ext uri="{FF2B5EF4-FFF2-40B4-BE49-F238E27FC236}">
                  <a16:creationId xmlns:a16="http://schemas.microsoft.com/office/drawing/2014/main" id="{918AFD13-5F6C-41B2-8C8F-522809A1C7EF}"/>
                </a:ext>
              </a:extLst>
            </p:cNvPr>
            <p:cNvSpPr/>
            <p:nvPr/>
          </p:nvSpPr>
          <p:spPr>
            <a:xfrm>
              <a:off x="4319626" y="5508644"/>
              <a:ext cx="133694" cy="370162"/>
            </a:xfrm>
            <a:custGeom>
              <a:avLst/>
              <a:gdLst>
                <a:gd name="connsiteX0" fmla="*/ 133689 w 133694"/>
                <a:gd name="connsiteY0" fmla="*/ 255377 h 370162"/>
                <a:gd name="connsiteX1" fmla="*/ 25121 w 133694"/>
                <a:gd name="connsiteY1" fmla="*/ 356576 h 370162"/>
                <a:gd name="connsiteX2" fmla="*/ 10136 w 133694"/>
                <a:gd name="connsiteY2" fmla="*/ 370162 h 370162"/>
                <a:gd name="connsiteX3" fmla="*/ 0 w 133694"/>
                <a:gd name="connsiteY3" fmla="*/ 244184 h 370162"/>
                <a:gd name="connsiteX4" fmla="*/ 26271 w 133694"/>
                <a:gd name="connsiteY4" fmla="*/ 244184 h 370162"/>
                <a:gd name="connsiteX5" fmla="*/ 32116 w 133694"/>
                <a:gd name="connsiteY5" fmla="*/ 225685 h 370162"/>
                <a:gd name="connsiteX6" fmla="*/ 28728 w 133694"/>
                <a:gd name="connsiteY6" fmla="*/ 208679 h 370162"/>
                <a:gd name="connsiteX7" fmla="*/ 29194 w 133694"/>
                <a:gd name="connsiteY7" fmla="*/ 185081 h 370162"/>
                <a:gd name="connsiteX8" fmla="*/ 23349 w 133694"/>
                <a:gd name="connsiteY8" fmla="*/ 150291 h 370162"/>
                <a:gd name="connsiteX9" fmla="*/ 20022 w 133694"/>
                <a:gd name="connsiteY9" fmla="*/ 147431 h 370162"/>
                <a:gd name="connsiteX10" fmla="*/ 16074 w 133694"/>
                <a:gd name="connsiteY10" fmla="*/ 143980 h 370162"/>
                <a:gd name="connsiteX11" fmla="*/ 11192 w 133694"/>
                <a:gd name="connsiteY11" fmla="*/ 81239 h 370162"/>
                <a:gd name="connsiteX12" fmla="*/ 82700 w 133694"/>
                <a:gd name="connsiteY12" fmla="*/ 0 h 370162"/>
                <a:gd name="connsiteX13" fmla="*/ 99738 w 133694"/>
                <a:gd name="connsiteY13" fmla="*/ 6809 h 370162"/>
                <a:gd name="connsiteX14" fmla="*/ 100733 w 133694"/>
                <a:gd name="connsiteY14" fmla="*/ 11566 h 370162"/>
                <a:gd name="connsiteX15" fmla="*/ 110433 w 133694"/>
                <a:gd name="connsiteY15" fmla="*/ 51082 h 370162"/>
                <a:gd name="connsiteX16" fmla="*/ 123553 w 133694"/>
                <a:gd name="connsiteY16" fmla="*/ 110402 h 370162"/>
                <a:gd name="connsiteX17" fmla="*/ 133689 w 133694"/>
                <a:gd name="connsiteY17" fmla="*/ 255377 h 370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3694" h="370162">
                  <a:moveTo>
                    <a:pt x="133689" y="255377"/>
                  </a:moveTo>
                  <a:cubicBezTo>
                    <a:pt x="134435" y="256900"/>
                    <a:pt x="58170" y="326511"/>
                    <a:pt x="25121" y="356576"/>
                  </a:cubicBezTo>
                  <a:lnTo>
                    <a:pt x="10136" y="370162"/>
                  </a:lnTo>
                  <a:lnTo>
                    <a:pt x="0" y="244184"/>
                  </a:lnTo>
                  <a:lnTo>
                    <a:pt x="26271" y="244184"/>
                  </a:lnTo>
                  <a:cubicBezTo>
                    <a:pt x="26271" y="244184"/>
                    <a:pt x="35039" y="231530"/>
                    <a:pt x="32116" y="225685"/>
                  </a:cubicBezTo>
                  <a:cubicBezTo>
                    <a:pt x="30064" y="220235"/>
                    <a:pt x="28945" y="214493"/>
                    <a:pt x="28728" y="208679"/>
                  </a:cubicBezTo>
                  <a:cubicBezTo>
                    <a:pt x="28728" y="208679"/>
                    <a:pt x="31619" y="193134"/>
                    <a:pt x="29194" y="185081"/>
                  </a:cubicBezTo>
                  <a:cubicBezTo>
                    <a:pt x="26769" y="177029"/>
                    <a:pt x="23349" y="150291"/>
                    <a:pt x="23349" y="150291"/>
                  </a:cubicBezTo>
                  <a:lnTo>
                    <a:pt x="20022" y="147431"/>
                  </a:lnTo>
                  <a:lnTo>
                    <a:pt x="16074" y="143980"/>
                  </a:lnTo>
                  <a:cubicBezTo>
                    <a:pt x="16074" y="143980"/>
                    <a:pt x="11192" y="82700"/>
                    <a:pt x="11192" y="81239"/>
                  </a:cubicBezTo>
                  <a:cubicBezTo>
                    <a:pt x="11192" y="79778"/>
                    <a:pt x="82700" y="0"/>
                    <a:pt x="82700" y="0"/>
                  </a:cubicBezTo>
                  <a:lnTo>
                    <a:pt x="99738" y="6809"/>
                  </a:lnTo>
                  <a:cubicBezTo>
                    <a:pt x="99738" y="6809"/>
                    <a:pt x="100111" y="8643"/>
                    <a:pt x="100733" y="11566"/>
                  </a:cubicBezTo>
                  <a:cubicBezTo>
                    <a:pt x="103034" y="22167"/>
                    <a:pt x="108537" y="47257"/>
                    <a:pt x="110433" y="51082"/>
                  </a:cubicBezTo>
                  <a:cubicBezTo>
                    <a:pt x="118268" y="69929"/>
                    <a:pt x="122714" y="90010"/>
                    <a:pt x="123553" y="110402"/>
                  </a:cubicBezTo>
                  <a:cubicBezTo>
                    <a:pt x="124362" y="139130"/>
                    <a:pt x="132694" y="253418"/>
                    <a:pt x="133689" y="255377"/>
                  </a:cubicBezTo>
                  <a:close/>
                </a:path>
              </a:pathLst>
            </a:custGeom>
            <a:solidFill>
              <a:srgbClr val="3F3D56"/>
            </a:solidFill>
            <a:ln w="3109" cap="flat">
              <a:noFill/>
              <a:prstDash val="solid"/>
              <a:miter/>
            </a:ln>
          </p:spPr>
          <p:txBody>
            <a:bodyPr rtlCol="0" anchor="ctr"/>
            <a:lstStyle/>
            <a:p>
              <a:endParaRPr lang="en-ID"/>
            </a:p>
          </p:txBody>
        </p:sp>
        <p:sp>
          <p:nvSpPr>
            <p:cNvPr id="124" name="Bentuk Bebas: Bentuk 123">
              <a:extLst>
                <a:ext uri="{FF2B5EF4-FFF2-40B4-BE49-F238E27FC236}">
                  <a16:creationId xmlns:a16="http://schemas.microsoft.com/office/drawing/2014/main" id="{5BAC3D60-E48F-4636-BABF-BAB9B8ACA2F9}"/>
                </a:ext>
              </a:extLst>
            </p:cNvPr>
            <p:cNvSpPr/>
            <p:nvPr/>
          </p:nvSpPr>
          <p:spPr>
            <a:xfrm>
              <a:off x="4305534" y="6727294"/>
              <a:ext cx="149151" cy="111045"/>
            </a:xfrm>
            <a:custGeom>
              <a:avLst/>
              <a:gdLst>
                <a:gd name="connsiteX0" fmla="*/ 148092 w 149151"/>
                <a:gd name="connsiteY0" fmla="*/ 106049 h 111045"/>
                <a:gd name="connsiteX1" fmla="*/ 104814 w 149151"/>
                <a:gd name="connsiteY1" fmla="*/ 108661 h 111045"/>
                <a:gd name="connsiteX2" fmla="*/ 50779 w 149151"/>
                <a:gd name="connsiteY2" fmla="*/ 79125 h 111045"/>
                <a:gd name="connsiteX3" fmla="*/ 29389 w 149151"/>
                <a:gd name="connsiteY3" fmla="*/ 62274 h 111045"/>
                <a:gd name="connsiteX4" fmla="*/ 848 w 149151"/>
                <a:gd name="connsiteY4" fmla="*/ 42159 h 111045"/>
                <a:gd name="connsiteX5" fmla="*/ 195 w 149151"/>
                <a:gd name="connsiteY5" fmla="*/ 38117 h 111045"/>
                <a:gd name="connsiteX6" fmla="*/ 848 w 149151"/>
                <a:gd name="connsiteY6" fmla="*/ 0 h 111045"/>
                <a:gd name="connsiteX7" fmla="*/ 94896 w 149151"/>
                <a:gd name="connsiteY7" fmla="*/ 5192 h 111045"/>
                <a:gd name="connsiteX8" fmla="*/ 140599 w 149151"/>
                <a:gd name="connsiteY8" fmla="*/ 73933 h 111045"/>
                <a:gd name="connsiteX9" fmla="*/ 148869 w 149151"/>
                <a:gd name="connsiteY9" fmla="*/ 97468 h 111045"/>
                <a:gd name="connsiteX10" fmla="*/ 148092 w 149151"/>
                <a:gd name="connsiteY10" fmla="*/ 106049 h 111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9151" h="111045">
                  <a:moveTo>
                    <a:pt x="148092" y="106049"/>
                  </a:moveTo>
                  <a:cubicBezTo>
                    <a:pt x="143522" y="115128"/>
                    <a:pt x="111436" y="109158"/>
                    <a:pt x="104814" y="108661"/>
                  </a:cubicBezTo>
                  <a:cubicBezTo>
                    <a:pt x="98192" y="108163"/>
                    <a:pt x="51432" y="84628"/>
                    <a:pt x="50779" y="79125"/>
                  </a:cubicBezTo>
                  <a:cubicBezTo>
                    <a:pt x="50126" y="73622"/>
                    <a:pt x="33928" y="62274"/>
                    <a:pt x="29389" y="62274"/>
                  </a:cubicBezTo>
                  <a:cubicBezTo>
                    <a:pt x="24850" y="62274"/>
                    <a:pt x="2806" y="44739"/>
                    <a:pt x="848" y="42159"/>
                  </a:cubicBezTo>
                  <a:cubicBezTo>
                    <a:pt x="350" y="40871"/>
                    <a:pt x="129" y="39494"/>
                    <a:pt x="195" y="38117"/>
                  </a:cubicBezTo>
                  <a:cubicBezTo>
                    <a:pt x="-489" y="27453"/>
                    <a:pt x="848" y="0"/>
                    <a:pt x="848" y="0"/>
                  </a:cubicBezTo>
                  <a:lnTo>
                    <a:pt x="94896" y="5192"/>
                  </a:lnTo>
                  <a:lnTo>
                    <a:pt x="140599" y="73933"/>
                  </a:lnTo>
                  <a:cubicBezTo>
                    <a:pt x="144454" y="81348"/>
                    <a:pt x="147221" y="89273"/>
                    <a:pt x="148869" y="97468"/>
                  </a:cubicBezTo>
                  <a:cubicBezTo>
                    <a:pt x="149429" y="100344"/>
                    <a:pt x="149149" y="103320"/>
                    <a:pt x="148092" y="106049"/>
                  </a:cubicBezTo>
                  <a:close/>
                </a:path>
              </a:pathLst>
            </a:custGeom>
            <a:solidFill>
              <a:srgbClr val="3F3D56"/>
            </a:solidFill>
            <a:ln w="3109" cap="flat">
              <a:noFill/>
              <a:prstDash val="solid"/>
              <a:miter/>
            </a:ln>
          </p:spPr>
          <p:txBody>
            <a:bodyPr rtlCol="0" anchor="ctr"/>
            <a:lstStyle/>
            <a:p>
              <a:endParaRPr lang="en-ID"/>
            </a:p>
          </p:txBody>
        </p:sp>
        <p:sp>
          <p:nvSpPr>
            <p:cNvPr id="125" name="Bentuk Bebas: Bentuk 124">
              <a:extLst>
                <a:ext uri="{FF2B5EF4-FFF2-40B4-BE49-F238E27FC236}">
                  <a16:creationId xmlns:a16="http://schemas.microsoft.com/office/drawing/2014/main" id="{1995E6E4-D27C-4076-BC2A-51585F6BAC76}"/>
                </a:ext>
              </a:extLst>
            </p:cNvPr>
            <p:cNvSpPr/>
            <p:nvPr/>
          </p:nvSpPr>
          <p:spPr>
            <a:xfrm>
              <a:off x="4305534" y="6727294"/>
              <a:ext cx="149151" cy="111045"/>
            </a:xfrm>
            <a:custGeom>
              <a:avLst/>
              <a:gdLst>
                <a:gd name="connsiteX0" fmla="*/ 148092 w 149151"/>
                <a:gd name="connsiteY0" fmla="*/ 106049 h 111045"/>
                <a:gd name="connsiteX1" fmla="*/ 104814 w 149151"/>
                <a:gd name="connsiteY1" fmla="*/ 108661 h 111045"/>
                <a:gd name="connsiteX2" fmla="*/ 50779 w 149151"/>
                <a:gd name="connsiteY2" fmla="*/ 79125 h 111045"/>
                <a:gd name="connsiteX3" fmla="*/ 29389 w 149151"/>
                <a:gd name="connsiteY3" fmla="*/ 62274 h 111045"/>
                <a:gd name="connsiteX4" fmla="*/ 848 w 149151"/>
                <a:gd name="connsiteY4" fmla="*/ 42159 h 111045"/>
                <a:gd name="connsiteX5" fmla="*/ 195 w 149151"/>
                <a:gd name="connsiteY5" fmla="*/ 38117 h 111045"/>
                <a:gd name="connsiteX6" fmla="*/ 848 w 149151"/>
                <a:gd name="connsiteY6" fmla="*/ 0 h 111045"/>
                <a:gd name="connsiteX7" fmla="*/ 94896 w 149151"/>
                <a:gd name="connsiteY7" fmla="*/ 5192 h 111045"/>
                <a:gd name="connsiteX8" fmla="*/ 140599 w 149151"/>
                <a:gd name="connsiteY8" fmla="*/ 73933 h 111045"/>
                <a:gd name="connsiteX9" fmla="*/ 148869 w 149151"/>
                <a:gd name="connsiteY9" fmla="*/ 97468 h 111045"/>
                <a:gd name="connsiteX10" fmla="*/ 148092 w 149151"/>
                <a:gd name="connsiteY10" fmla="*/ 106049 h 111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9151" h="111045">
                  <a:moveTo>
                    <a:pt x="148092" y="106049"/>
                  </a:moveTo>
                  <a:cubicBezTo>
                    <a:pt x="143522" y="115128"/>
                    <a:pt x="111436" y="109158"/>
                    <a:pt x="104814" y="108661"/>
                  </a:cubicBezTo>
                  <a:cubicBezTo>
                    <a:pt x="98192" y="108163"/>
                    <a:pt x="51432" y="84628"/>
                    <a:pt x="50779" y="79125"/>
                  </a:cubicBezTo>
                  <a:cubicBezTo>
                    <a:pt x="50126" y="73622"/>
                    <a:pt x="33928" y="62274"/>
                    <a:pt x="29389" y="62274"/>
                  </a:cubicBezTo>
                  <a:cubicBezTo>
                    <a:pt x="24850" y="62274"/>
                    <a:pt x="2806" y="44739"/>
                    <a:pt x="848" y="42159"/>
                  </a:cubicBezTo>
                  <a:cubicBezTo>
                    <a:pt x="350" y="40871"/>
                    <a:pt x="129" y="39494"/>
                    <a:pt x="195" y="38117"/>
                  </a:cubicBezTo>
                  <a:cubicBezTo>
                    <a:pt x="-489" y="27453"/>
                    <a:pt x="848" y="0"/>
                    <a:pt x="848" y="0"/>
                  </a:cubicBezTo>
                  <a:lnTo>
                    <a:pt x="94896" y="5192"/>
                  </a:lnTo>
                  <a:lnTo>
                    <a:pt x="140599" y="73933"/>
                  </a:lnTo>
                  <a:cubicBezTo>
                    <a:pt x="144454" y="81348"/>
                    <a:pt x="147221" y="89273"/>
                    <a:pt x="148869" y="97468"/>
                  </a:cubicBezTo>
                  <a:cubicBezTo>
                    <a:pt x="149429" y="100344"/>
                    <a:pt x="149149" y="103320"/>
                    <a:pt x="148092" y="106049"/>
                  </a:cubicBezTo>
                  <a:close/>
                </a:path>
              </a:pathLst>
            </a:custGeom>
            <a:solidFill>
              <a:srgbClr val="000000">
                <a:alpha val="10000"/>
              </a:srgbClr>
            </a:solidFill>
            <a:ln w="3109" cap="flat">
              <a:noFill/>
              <a:prstDash val="solid"/>
              <a:miter/>
            </a:ln>
          </p:spPr>
          <p:txBody>
            <a:bodyPr rtlCol="0" anchor="ctr"/>
            <a:lstStyle/>
            <a:p>
              <a:endParaRPr lang="en-ID"/>
            </a:p>
          </p:txBody>
        </p:sp>
        <p:sp>
          <p:nvSpPr>
            <p:cNvPr id="126" name="Bentuk Bebas: Bentuk 125">
              <a:extLst>
                <a:ext uri="{FF2B5EF4-FFF2-40B4-BE49-F238E27FC236}">
                  <a16:creationId xmlns:a16="http://schemas.microsoft.com/office/drawing/2014/main" id="{0787DCFA-E4F3-43BE-98A1-89427FD2EB1A}"/>
                </a:ext>
              </a:extLst>
            </p:cNvPr>
            <p:cNvSpPr/>
            <p:nvPr/>
          </p:nvSpPr>
          <p:spPr>
            <a:xfrm>
              <a:off x="4305717" y="6765411"/>
              <a:ext cx="148967" cy="72928"/>
            </a:xfrm>
            <a:custGeom>
              <a:avLst/>
              <a:gdLst>
                <a:gd name="connsiteX0" fmla="*/ 147908 w 148967"/>
                <a:gd name="connsiteY0" fmla="*/ 67932 h 72928"/>
                <a:gd name="connsiteX1" fmla="*/ 104631 w 148967"/>
                <a:gd name="connsiteY1" fmla="*/ 70544 h 72928"/>
                <a:gd name="connsiteX2" fmla="*/ 50595 w 148967"/>
                <a:gd name="connsiteY2" fmla="*/ 41008 h 72928"/>
                <a:gd name="connsiteX3" fmla="*/ 29205 w 148967"/>
                <a:gd name="connsiteY3" fmla="*/ 24157 h 72928"/>
                <a:gd name="connsiteX4" fmla="*/ 664 w 148967"/>
                <a:gd name="connsiteY4" fmla="*/ 4042 h 72928"/>
                <a:gd name="connsiteX5" fmla="*/ 11 w 148967"/>
                <a:gd name="connsiteY5" fmla="*/ 0 h 72928"/>
                <a:gd name="connsiteX6" fmla="*/ 30480 w 148967"/>
                <a:gd name="connsiteY6" fmla="*/ 19276 h 72928"/>
                <a:gd name="connsiteX7" fmla="*/ 55134 w 148967"/>
                <a:gd name="connsiteY7" fmla="*/ 39081 h 72928"/>
                <a:gd name="connsiteX8" fmla="*/ 104631 w 148967"/>
                <a:gd name="connsiteY8" fmla="*/ 62087 h 72928"/>
                <a:gd name="connsiteX9" fmla="*/ 148685 w 148967"/>
                <a:gd name="connsiteY9" fmla="*/ 59351 h 72928"/>
                <a:gd name="connsiteX10" fmla="*/ 147908 w 148967"/>
                <a:gd name="connsiteY10" fmla="*/ 67932 h 72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8967" h="72928">
                  <a:moveTo>
                    <a:pt x="147908" y="67932"/>
                  </a:moveTo>
                  <a:cubicBezTo>
                    <a:pt x="143338" y="77011"/>
                    <a:pt x="111253" y="71041"/>
                    <a:pt x="104631" y="70544"/>
                  </a:cubicBezTo>
                  <a:cubicBezTo>
                    <a:pt x="98008" y="70047"/>
                    <a:pt x="51248" y="46511"/>
                    <a:pt x="50595" y="41008"/>
                  </a:cubicBezTo>
                  <a:cubicBezTo>
                    <a:pt x="49942" y="35505"/>
                    <a:pt x="33744" y="24157"/>
                    <a:pt x="29205" y="24157"/>
                  </a:cubicBezTo>
                  <a:cubicBezTo>
                    <a:pt x="24666" y="24157"/>
                    <a:pt x="2623" y="6622"/>
                    <a:pt x="664" y="4042"/>
                  </a:cubicBezTo>
                  <a:cubicBezTo>
                    <a:pt x="167" y="2755"/>
                    <a:pt x="-54" y="1377"/>
                    <a:pt x="11" y="0"/>
                  </a:cubicBezTo>
                  <a:lnTo>
                    <a:pt x="30480" y="19276"/>
                  </a:lnTo>
                  <a:cubicBezTo>
                    <a:pt x="30480" y="19276"/>
                    <a:pt x="49942" y="31712"/>
                    <a:pt x="55134" y="39081"/>
                  </a:cubicBezTo>
                  <a:cubicBezTo>
                    <a:pt x="60327" y="46449"/>
                    <a:pt x="101241" y="61777"/>
                    <a:pt x="104631" y="62087"/>
                  </a:cubicBezTo>
                  <a:cubicBezTo>
                    <a:pt x="107149" y="62336"/>
                    <a:pt x="134011" y="57175"/>
                    <a:pt x="148685" y="59351"/>
                  </a:cubicBezTo>
                  <a:cubicBezTo>
                    <a:pt x="149245" y="62227"/>
                    <a:pt x="148965" y="65203"/>
                    <a:pt x="147908" y="67932"/>
                  </a:cubicBezTo>
                  <a:close/>
                </a:path>
              </a:pathLst>
            </a:custGeom>
            <a:solidFill>
              <a:srgbClr val="000000">
                <a:alpha val="10000"/>
              </a:srgbClr>
            </a:solidFill>
            <a:ln w="3109" cap="flat">
              <a:noFill/>
              <a:prstDash val="solid"/>
              <a:miter/>
            </a:ln>
          </p:spPr>
          <p:txBody>
            <a:bodyPr rtlCol="0" anchor="ctr"/>
            <a:lstStyle/>
            <a:p>
              <a:endParaRPr lang="en-ID"/>
            </a:p>
          </p:txBody>
        </p:sp>
        <p:sp>
          <p:nvSpPr>
            <p:cNvPr id="127" name="Bentuk Bebas: Bentuk 126">
              <a:extLst>
                <a:ext uri="{FF2B5EF4-FFF2-40B4-BE49-F238E27FC236}">
                  <a16:creationId xmlns:a16="http://schemas.microsoft.com/office/drawing/2014/main" id="{01D7CB8B-967A-4BBD-87B2-1084566E35C1}"/>
                </a:ext>
              </a:extLst>
            </p:cNvPr>
            <p:cNvSpPr/>
            <p:nvPr/>
          </p:nvSpPr>
          <p:spPr>
            <a:xfrm>
              <a:off x="3857203" y="6730683"/>
              <a:ext cx="151829" cy="110599"/>
            </a:xfrm>
            <a:custGeom>
              <a:avLst/>
              <a:gdLst>
                <a:gd name="connsiteX0" fmla="*/ 151829 w 151829"/>
                <a:gd name="connsiteY0" fmla="*/ 45920 h 110599"/>
                <a:gd name="connsiteX1" fmla="*/ 120739 w 151829"/>
                <a:gd name="connsiteY1" fmla="*/ 63735 h 110599"/>
                <a:gd name="connsiteX2" fmla="*/ 102582 w 151829"/>
                <a:gd name="connsiteY2" fmla="*/ 81239 h 110599"/>
                <a:gd name="connsiteX3" fmla="*/ 62693 w 151829"/>
                <a:gd name="connsiteY3" fmla="*/ 105272 h 110599"/>
                <a:gd name="connsiteX4" fmla="*/ 10896 w 151829"/>
                <a:gd name="connsiteY4" fmla="*/ 105272 h 110599"/>
                <a:gd name="connsiteX5" fmla="*/ 108 w 151829"/>
                <a:gd name="connsiteY5" fmla="*/ 92276 h 110599"/>
                <a:gd name="connsiteX6" fmla="*/ 54578 w 151829"/>
                <a:gd name="connsiteY6" fmla="*/ 3109 h 110599"/>
                <a:gd name="connsiteX7" fmla="*/ 106810 w 151829"/>
                <a:gd name="connsiteY7" fmla="*/ 0 h 110599"/>
                <a:gd name="connsiteX8" fmla="*/ 144119 w 151829"/>
                <a:gd name="connsiteY8" fmla="*/ 16851 h 110599"/>
                <a:gd name="connsiteX9" fmla="*/ 149839 w 151829"/>
                <a:gd name="connsiteY9" fmla="*/ 38210 h 110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829" h="110599">
                  <a:moveTo>
                    <a:pt x="151829" y="45920"/>
                  </a:moveTo>
                  <a:cubicBezTo>
                    <a:pt x="151829" y="45920"/>
                    <a:pt x="138522" y="62461"/>
                    <a:pt x="120739" y="63735"/>
                  </a:cubicBezTo>
                  <a:cubicBezTo>
                    <a:pt x="110992" y="63810"/>
                    <a:pt x="103011" y="71502"/>
                    <a:pt x="102582" y="81239"/>
                  </a:cubicBezTo>
                  <a:cubicBezTo>
                    <a:pt x="102582" y="81239"/>
                    <a:pt x="105691" y="91313"/>
                    <a:pt x="62693" y="105272"/>
                  </a:cubicBezTo>
                  <a:cubicBezTo>
                    <a:pt x="36733" y="113635"/>
                    <a:pt x="20410" y="110993"/>
                    <a:pt x="10896" y="105272"/>
                  </a:cubicBezTo>
                  <a:cubicBezTo>
                    <a:pt x="5791" y="102455"/>
                    <a:pt x="1936" y="97814"/>
                    <a:pt x="108" y="92276"/>
                  </a:cubicBezTo>
                  <a:cubicBezTo>
                    <a:pt x="-2815" y="81923"/>
                    <a:pt x="54578" y="3109"/>
                    <a:pt x="54578" y="3109"/>
                  </a:cubicBezTo>
                  <a:lnTo>
                    <a:pt x="106810" y="0"/>
                  </a:lnTo>
                  <a:lnTo>
                    <a:pt x="144119" y="16851"/>
                  </a:lnTo>
                  <a:lnTo>
                    <a:pt x="149839" y="38210"/>
                  </a:lnTo>
                  <a:close/>
                </a:path>
              </a:pathLst>
            </a:custGeom>
            <a:solidFill>
              <a:srgbClr val="3F3D56"/>
            </a:solidFill>
            <a:ln w="3109" cap="flat">
              <a:noFill/>
              <a:prstDash val="solid"/>
              <a:miter/>
            </a:ln>
          </p:spPr>
          <p:txBody>
            <a:bodyPr rtlCol="0" anchor="ctr"/>
            <a:lstStyle/>
            <a:p>
              <a:endParaRPr lang="en-ID"/>
            </a:p>
          </p:txBody>
        </p:sp>
        <p:sp>
          <p:nvSpPr>
            <p:cNvPr id="128" name="Bentuk Bebas: Bentuk 127">
              <a:extLst>
                <a:ext uri="{FF2B5EF4-FFF2-40B4-BE49-F238E27FC236}">
                  <a16:creationId xmlns:a16="http://schemas.microsoft.com/office/drawing/2014/main" id="{A57F04E8-7BBD-49BD-B334-8BC8A013002E}"/>
                </a:ext>
              </a:extLst>
            </p:cNvPr>
            <p:cNvSpPr/>
            <p:nvPr/>
          </p:nvSpPr>
          <p:spPr>
            <a:xfrm>
              <a:off x="3857203" y="6730683"/>
              <a:ext cx="151829" cy="110599"/>
            </a:xfrm>
            <a:custGeom>
              <a:avLst/>
              <a:gdLst>
                <a:gd name="connsiteX0" fmla="*/ 151829 w 151829"/>
                <a:gd name="connsiteY0" fmla="*/ 45920 h 110599"/>
                <a:gd name="connsiteX1" fmla="*/ 120739 w 151829"/>
                <a:gd name="connsiteY1" fmla="*/ 63735 h 110599"/>
                <a:gd name="connsiteX2" fmla="*/ 102582 w 151829"/>
                <a:gd name="connsiteY2" fmla="*/ 81239 h 110599"/>
                <a:gd name="connsiteX3" fmla="*/ 62693 w 151829"/>
                <a:gd name="connsiteY3" fmla="*/ 105272 h 110599"/>
                <a:gd name="connsiteX4" fmla="*/ 10896 w 151829"/>
                <a:gd name="connsiteY4" fmla="*/ 105272 h 110599"/>
                <a:gd name="connsiteX5" fmla="*/ 108 w 151829"/>
                <a:gd name="connsiteY5" fmla="*/ 92276 h 110599"/>
                <a:gd name="connsiteX6" fmla="*/ 54578 w 151829"/>
                <a:gd name="connsiteY6" fmla="*/ 3109 h 110599"/>
                <a:gd name="connsiteX7" fmla="*/ 106810 w 151829"/>
                <a:gd name="connsiteY7" fmla="*/ 0 h 110599"/>
                <a:gd name="connsiteX8" fmla="*/ 144119 w 151829"/>
                <a:gd name="connsiteY8" fmla="*/ 16851 h 110599"/>
                <a:gd name="connsiteX9" fmla="*/ 149839 w 151829"/>
                <a:gd name="connsiteY9" fmla="*/ 38210 h 110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829" h="110599">
                  <a:moveTo>
                    <a:pt x="151829" y="45920"/>
                  </a:moveTo>
                  <a:cubicBezTo>
                    <a:pt x="151829" y="45920"/>
                    <a:pt x="138522" y="62461"/>
                    <a:pt x="120739" y="63735"/>
                  </a:cubicBezTo>
                  <a:cubicBezTo>
                    <a:pt x="110992" y="63810"/>
                    <a:pt x="103011" y="71502"/>
                    <a:pt x="102582" y="81239"/>
                  </a:cubicBezTo>
                  <a:cubicBezTo>
                    <a:pt x="102582" y="81239"/>
                    <a:pt x="105691" y="91313"/>
                    <a:pt x="62693" y="105272"/>
                  </a:cubicBezTo>
                  <a:cubicBezTo>
                    <a:pt x="36733" y="113635"/>
                    <a:pt x="20410" y="110993"/>
                    <a:pt x="10896" y="105272"/>
                  </a:cubicBezTo>
                  <a:cubicBezTo>
                    <a:pt x="5791" y="102455"/>
                    <a:pt x="1936" y="97814"/>
                    <a:pt x="108" y="92276"/>
                  </a:cubicBezTo>
                  <a:cubicBezTo>
                    <a:pt x="-2815" y="81923"/>
                    <a:pt x="54578" y="3109"/>
                    <a:pt x="54578" y="3109"/>
                  </a:cubicBezTo>
                  <a:lnTo>
                    <a:pt x="106810" y="0"/>
                  </a:lnTo>
                  <a:lnTo>
                    <a:pt x="144119" y="16851"/>
                  </a:lnTo>
                  <a:lnTo>
                    <a:pt x="149839" y="38210"/>
                  </a:lnTo>
                  <a:close/>
                </a:path>
              </a:pathLst>
            </a:custGeom>
            <a:solidFill>
              <a:srgbClr val="000000">
                <a:alpha val="10000"/>
              </a:srgbClr>
            </a:solidFill>
            <a:ln w="3109" cap="flat">
              <a:noFill/>
              <a:prstDash val="solid"/>
              <a:miter/>
            </a:ln>
          </p:spPr>
          <p:txBody>
            <a:bodyPr rtlCol="0" anchor="ctr"/>
            <a:lstStyle/>
            <a:p>
              <a:endParaRPr lang="en-ID"/>
            </a:p>
          </p:txBody>
        </p:sp>
        <p:sp>
          <p:nvSpPr>
            <p:cNvPr id="129" name="Bentuk Bebas: Bentuk 128">
              <a:extLst>
                <a:ext uri="{FF2B5EF4-FFF2-40B4-BE49-F238E27FC236}">
                  <a16:creationId xmlns:a16="http://schemas.microsoft.com/office/drawing/2014/main" id="{9D403CE3-4E00-4A1C-AE87-FAECB3EF80F9}"/>
                </a:ext>
              </a:extLst>
            </p:cNvPr>
            <p:cNvSpPr/>
            <p:nvPr/>
          </p:nvSpPr>
          <p:spPr>
            <a:xfrm>
              <a:off x="3868100" y="6768769"/>
              <a:ext cx="140932" cy="72513"/>
            </a:xfrm>
            <a:custGeom>
              <a:avLst/>
              <a:gdLst>
                <a:gd name="connsiteX0" fmla="*/ 140933 w 140932"/>
                <a:gd name="connsiteY0" fmla="*/ 7835 h 72513"/>
                <a:gd name="connsiteX1" fmla="*/ 109842 w 140932"/>
                <a:gd name="connsiteY1" fmla="*/ 25650 h 72513"/>
                <a:gd name="connsiteX2" fmla="*/ 91686 w 140932"/>
                <a:gd name="connsiteY2" fmla="*/ 43153 h 72513"/>
                <a:gd name="connsiteX3" fmla="*/ 51797 w 140932"/>
                <a:gd name="connsiteY3" fmla="*/ 67186 h 72513"/>
                <a:gd name="connsiteX4" fmla="*/ 0 w 140932"/>
                <a:gd name="connsiteY4" fmla="*/ 67186 h 72513"/>
                <a:gd name="connsiteX5" fmla="*/ 83944 w 140932"/>
                <a:gd name="connsiteY5" fmla="*/ 43837 h 72513"/>
                <a:gd name="connsiteX6" fmla="*/ 104059 w 140932"/>
                <a:gd name="connsiteY6" fmla="*/ 19183 h 72513"/>
                <a:gd name="connsiteX7" fmla="*/ 138974 w 140932"/>
                <a:gd name="connsiteY7" fmla="*/ 0 h 72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0932" h="72513">
                  <a:moveTo>
                    <a:pt x="140933" y="7835"/>
                  </a:moveTo>
                  <a:cubicBezTo>
                    <a:pt x="140933" y="7835"/>
                    <a:pt x="127626" y="24375"/>
                    <a:pt x="109842" y="25650"/>
                  </a:cubicBezTo>
                  <a:cubicBezTo>
                    <a:pt x="100096" y="25724"/>
                    <a:pt x="92115" y="33416"/>
                    <a:pt x="91686" y="43153"/>
                  </a:cubicBezTo>
                  <a:cubicBezTo>
                    <a:pt x="91686" y="43153"/>
                    <a:pt x="94795" y="53227"/>
                    <a:pt x="51797" y="67186"/>
                  </a:cubicBezTo>
                  <a:cubicBezTo>
                    <a:pt x="25836" y="75550"/>
                    <a:pt x="9514" y="72907"/>
                    <a:pt x="0" y="67186"/>
                  </a:cubicBezTo>
                  <a:cubicBezTo>
                    <a:pt x="24468" y="64637"/>
                    <a:pt x="78534" y="49185"/>
                    <a:pt x="83944" y="43837"/>
                  </a:cubicBezTo>
                  <a:cubicBezTo>
                    <a:pt x="90442" y="37339"/>
                    <a:pt x="98556" y="19494"/>
                    <a:pt x="104059" y="19183"/>
                  </a:cubicBezTo>
                  <a:cubicBezTo>
                    <a:pt x="107884" y="18934"/>
                    <a:pt x="127315" y="7244"/>
                    <a:pt x="138974" y="0"/>
                  </a:cubicBezTo>
                  <a:close/>
                </a:path>
              </a:pathLst>
            </a:custGeom>
            <a:noFill/>
            <a:ln w="3109" cap="flat">
              <a:noFill/>
              <a:prstDash val="solid"/>
              <a:miter/>
            </a:ln>
          </p:spPr>
          <p:txBody>
            <a:bodyPr rtlCol="0" anchor="ctr"/>
            <a:lstStyle/>
            <a:p>
              <a:endParaRPr lang="en-ID"/>
            </a:p>
          </p:txBody>
        </p:sp>
        <p:sp>
          <p:nvSpPr>
            <p:cNvPr id="130" name="Bentuk Bebas: Bentuk 129">
              <a:extLst>
                <a:ext uri="{FF2B5EF4-FFF2-40B4-BE49-F238E27FC236}">
                  <a16:creationId xmlns:a16="http://schemas.microsoft.com/office/drawing/2014/main" id="{8FD736E7-C7FF-48B4-8684-FE3292B0E40E}"/>
                </a:ext>
              </a:extLst>
            </p:cNvPr>
            <p:cNvSpPr/>
            <p:nvPr/>
          </p:nvSpPr>
          <p:spPr>
            <a:xfrm>
              <a:off x="3868100" y="6768769"/>
              <a:ext cx="140932" cy="72513"/>
            </a:xfrm>
            <a:custGeom>
              <a:avLst/>
              <a:gdLst>
                <a:gd name="connsiteX0" fmla="*/ 140933 w 140932"/>
                <a:gd name="connsiteY0" fmla="*/ 7835 h 72513"/>
                <a:gd name="connsiteX1" fmla="*/ 109842 w 140932"/>
                <a:gd name="connsiteY1" fmla="*/ 25650 h 72513"/>
                <a:gd name="connsiteX2" fmla="*/ 91686 w 140932"/>
                <a:gd name="connsiteY2" fmla="*/ 43153 h 72513"/>
                <a:gd name="connsiteX3" fmla="*/ 51797 w 140932"/>
                <a:gd name="connsiteY3" fmla="*/ 67186 h 72513"/>
                <a:gd name="connsiteX4" fmla="*/ 0 w 140932"/>
                <a:gd name="connsiteY4" fmla="*/ 67186 h 72513"/>
                <a:gd name="connsiteX5" fmla="*/ 83944 w 140932"/>
                <a:gd name="connsiteY5" fmla="*/ 43837 h 72513"/>
                <a:gd name="connsiteX6" fmla="*/ 104059 w 140932"/>
                <a:gd name="connsiteY6" fmla="*/ 19183 h 72513"/>
                <a:gd name="connsiteX7" fmla="*/ 138974 w 140932"/>
                <a:gd name="connsiteY7" fmla="*/ 0 h 72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0932" h="72513">
                  <a:moveTo>
                    <a:pt x="140933" y="7835"/>
                  </a:moveTo>
                  <a:cubicBezTo>
                    <a:pt x="140933" y="7835"/>
                    <a:pt x="127626" y="24375"/>
                    <a:pt x="109842" y="25650"/>
                  </a:cubicBezTo>
                  <a:cubicBezTo>
                    <a:pt x="100096" y="25724"/>
                    <a:pt x="92115" y="33416"/>
                    <a:pt x="91686" y="43153"/>
                  </a:cubicBezTo>
                  <a:cubicBezTo>
                    <a:pt x="91686" y="43153"/>
                    <a:pt x="94795" y="53227"/>
                    <a:pt x="51797" y="67186"/>
                  </a:cubicBezTo>
                  <a:cubicBezTo>
                    <a:pt x="25836" y="75550"/>
                    <a:pt x="9514" y="72907"/>
                    <a:pt x="0" y="67186"/>
                  </a:cubicBezTo>
                  <a:cubicBezTo>
                    <a:pt x="24468" y="64637"/>
                    <a:pt x="78534" y="49185"/>
                    <a:pt x="83944" y="43837"/>
                  </a:cubicBezTo>
                  <a:cubicBezTo>
                    <a:pt x="90442" y="37339"/>
                    <a:pt x="98556" y="19494"/>
                    <a:pt x="104059" y="19183"/>
                  </a:cubicBezTo>
                  <a:cubicBezTo>
                    <a:pt x="107884" y="18934"/>
                    <a:pt x="127315" y="7244"/>
                    <a:pt x="138974" y="0"/>
                  </a:cubicBezTo>
                  <a:close/>
                </a:path>
              </a:pathLst>
            </a:custGeom>
            <a:solidFill>
              <a:srgbClr val="000000">
                <a:alpha val="10000"/>
              </a:srgbClr>
            </a:solidFill>
            <a:ln w="3109" cap="flat">
              <a:noFill/>
              <a:prstDash val="solid"/>
              <a:miter/>
            </a:ln>
          </p:spPr>
          <p:txBody>
            <a:bodyPr rtlCol="0" anchor="ctr"/>
            <a:lstStyle/>
            <a:p>
              <a:endParaRPr lang="en-ID"/>
            </a:p>
          </p:txBody>
        </p:sp>
        <p:sp>
          <p:nvSpPr>
            <p:cNvPr id="131" name="Bentuk Bebas: Bentuk 130">
              <a:extLst>
                <a:ext uri="{FF2B5EF4-FFF2-40B4-BE49-F238E27FC236}">
                  <a16:creationId xmlns:a16="http://schemas.microsoft.com/office/drawing/2014/main" id="{B956472D-8D63-48D0-876E-F5B690FE146B}"/>
                </a:ext>
              </a:extLst>
            </p:cNvPr>
            <p:cNvSpPr/>
            <p:nvPr/>
          </p:nvSpPr>
          <p:spPr>
            <a:xfrm>
              <a:off x="3902345" y="5964180"/>
              <a:ext cx="507997" cy="799034"/>
            </a:xfrm>
            <a:custGeom>
              <a:avLst/>
              <a:gdLst>
                <a:gd name="connsiteX0" fmla="*/ 507163 w 507997"/>
                <a:gd name="connsiteY0" fmla="*/ 740107 h 799034"/>
                <a:gd name="connsiteX1" fmla="*/ 507163 w 507997"/>
                <a:gd name="connsiteY1" fmla="*/ 781613 h 799034"/>
                <a:gd name="connsiteX2" fmla="*/ 398844 w 507997"/>
                <a:gd name="connsiteY2" fmla="*/ 771882 h 799034"/>
                <a:gd name="connsiteX3" fmla="*/ 362531 w 507997"/>
                <a:gd name="connsiteY3" fmla="*/ 675874 h 799034"/>
                <a:gd name="connsiteX4" fmla="*/ 362531 w 507997"/>
                <a:gd name="connsiteY4" fmla="*/ 575359 h 799034"/>
                <a:gd name="connsiteX5" fmla="*/ 351494 w 507997"/>
                <a:gd name="connsiteY5" fmla="*/ 544890 h 799034"/>
                <a:gd name="connsiteX6" fmla="*/ 343068 w 507997"/>
                <a:gd name="connsiteY6" fmla="*/ 505965 h 799034"/>
                <a:gd name="connsiteX7" fmla="*/ 339959 w 507997"/>
                <a:gd name="connsiteY7" fmla="*/ 465765 h 799034"/>
                <a:gd name="connsiteX8" fmla="*/ 326963 w 507997"/>
                <a:gd name="connsiteY8" fmla="*/ 386609 h 799034"/>
                <a:gd name="connsiteX9" fmla="*/ 306879 w 507997"/>
                <a:gd name="connsiteY9" fmla="*/ 292592 h 799034"/>
                <a:gd name="connsiteX10" fmla="*/ 289810 w 507997"/>
                <a:gd name="connsiteY10" fmla="*/ 229665 h 799034"/>
                <a:gd name="connsiteX11" fmla="*/ 266368 w 507997"/>
                <a:gd name="connsiteY11" fmla="*/ 157038 h 799034"/>
                <a:gd name="connsiteX12" fmla="*/ 254150 w 507997"/>
                <a:gd name="connsiteY12" fmla="*/ 155079 h 799034"/>
                <a:gd name="connsiteX13" fmla="*/ 205524 w 507997"/>
                <a:gd name="connsiteY13" fmla="*/ 269243 h 799034"/>
                <a:gd name="connsiteX14" fmla="*/ 190601 w 507997"/>
                <a:gd name="connsiteY14" fmla="*/ 345756 h 799034"/>
                <a:gd name="connsiteX15" fmla="*/ 174372 w 507997"/>
                <a:gd name="connsiteY15" fmla="*/ 435919 h 799034"/>
                <a:gd name="connsiteX16" fmla="*/ 151676 w 507997"/>
                <a:gd name="connsiteY16" fmla="*/ 602594 h 799034"/>
                <a:gd name="connsiteX17" fmla="*/ 134358 w 507997"/>
                <a:gd name="connsiteY17" fmla="*/ 662257 h 799034"/>
                <a:gd name="connsiteX18" fmla="*/ 130472 w 507997"/>
                <a:gd name="connsiteY18" fmla="*/ 715452 h 799034"/>
                <a:gd name="connsiteX19" fmla="*/ 125031 w 507997"/>
                <a:gd name="connsiteY19" fmla="*/ 749186 h 799034"/>
                <a:gd name="connsiteX20" fmla="*/ 113994 w 507997"/>
                <a:gd name="connsiteY20" fmla="*/ 782266 h 799034"/>
                <a:gd name="connsiteX21" fmla="*/ 101558 w 507997"/>
                <a:gd name="connsiteY21" fmla="*/ 796536 h 799034"/>
                <a:gd name="connsiteX22" fmla="*/ 4929 w 507997"/>
                <a:gd name="connsiteY22" fmla="*/ 773809 h 799034"/>
                <a:gd name="connsiteX23" fmla="*/ 11147 w 507997"/>
                <a:gd name="connsiteY23" fmla="*/ 725184 h 799034"/>
                <a:gd name="connsiteX24" fmla="*/ 13448 w 507997"/>
                <a:gd name="connsiteY24" fmla="*/ 707649 h 799034"/>
                <a:gd name="connsiteX25" fmla="*/ 25107 w 507997"/>
                <a:gd name="connsiteY25" fmla="*/ 668755 h 799034"/>
                <a:gd name="connsiteX26" fmla="*/ 34185 w 507997"/>
                <a:gd name="connsiteY26" fmla="*/ 627249 h 799034"/>
                <a:gd name="connsiteX27" fmla="*/ 38102 w 507997"/>
                <a:gd name="connsiteY27" fmla="*/ 567586 h 799034"/>
                <a:gd name="connsiteX28" fmla="*/ 44569 w 507997"/>
                <a:gd name="connsiteY28" fmla="*/ 506618 h 799034"/>
                <a:gd name="connsiteX29" fmla="*/ 51067 w 507997"/>
                <a:gd name="connsiteY29" fmla="*/ 365219 h 799034"/>
                <a:gd name="connsiteX30" fmla="*/ 56912 w 507997"/>
                <a:gd name="connsiteY30" fmla="*/ 321693 h 799034"/>
                <a:gd name="connsiteX31" fmla="*/ 68571 w 507997"/>
                <a:gd name="connsiteY31" fmla="*/ 195838 h 799034"/>
                <a:gd name="connsiteX32" fmla="*/ 72457 w 507997"/>
                <a:gd name="connsiteY32" fmla="*/ 129709 h 799034"/>
                <a:gd name="connsiteX33" fmla="*/ 77618 w 507997"/>
                <a:gd name="connsiteY33" fmla="*/ 82794 h 799034"/>
                <a:gd name="connsiteX34" fmla="*/ 78302 w 507997"/>
                <a:gd name="connsiteY34" fmla="*/ 57051 h 799034"/>
                <a:gd name="connsiteX35" fmla="*/ 150929 w 507997"/>
                <a:gd name="connsiteY35" fmla="*/ 29816 h 799034"/>
                <a:gd name="connsiteX36" fmla="*/ 244201 w 507997"/>
                <a:gd name="connsiteY36" fmla="*/ 0 h 799034"/>
                <a:gd name="connsiteX37" fmla="*/ 322673 w 507997"/>
                <a:gd name="connsiteY37" fmla="*/ 37620 h 799034"/>
                <a:gd name="connsiteX38" fmla="*/ 437490 w 507997"/>
                <a:gd name="connsiteY38" fmla="*/ 59662 h 799034"/>
                <a:gd name="connsiteX39" fmla="*/ 438920 w 507997"/>
                <a:gd name="connsiteY39" fmla="*/ 79467 h 799034"/>
                <a:gd name="connsiteX40" fmla="*/ 460839 w 507997"/>
                <a:gd name="connsiteY40" fmla="*/ 382008 h 799034"/>
                <a:gd name="connsiteX41" fmla="*/ 473275 w 507997"/>
                <a:gd name="connsiteY41" fmla="*/ 496141 h 799034"/>
                <a:gd name="connsiteX42" fmla="*/ 479120 w 507997"/>
                <a:gd name="connsiteY42" fmla="*/ 559690 h 799034"/>
                <a:gd name="connsiteX43" fmla="*/ 486239 w 507997"/>
                <a:gd name="connsiteY43" fmla="*/ 633001 h 799034"/>
                <a:gd name="connsiteX44" fmla="*/ 491431 w 507997"/>
                <a:gd name="connsiteY44" fmla="*/ 673853 h 799034"/>
                <a:gd name="connsiteX45" fmla="*/ 486239 w 507997"/>
                <a:gd name="connsiteY45" fmla="*/ 692508 h 799034"/>
                <a:gd name="connsiteX46" fmla="*/ 507163 w 507997"/>
                <a:gd name="connsiteY46" fmla="*/ 740107 h 799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507997" h="799034">
                  <a:moveTo>
                    <a:pt x="507163" y="740107"/>
                  </a:moveTo>
                  <a:cubicBezTo>
                    <a:pt x="501318" y="753725"/>
                    <a:pt x="507163" y="781613"/>
                    <a:pt x="507163" y="781613"/>
                  </a:cubicBezTo>
                  <a:cubicBezTo>
                    <a:pt x="507163" y="781613"/>
                    <a:pt x="420110" y="786152"/>
                    <a:pt x="398844" y="771882"/>
                  </a:cubicBezTo>
                  <a:cubicBezTo>
                    <a:pt x="377578" y="757611"/>
                    <a:pt x="362531" y="675874"/>
                    <a:pt x="362531" y="675874"/>
                  </a:cubicBezTo>
                  <a:cubicBezTo>
                    <a:pt x="362531" y="675874"/>
                    <a:pt x="365640" y="579898"/>
                    <a:pt x="362531" y="575359"/>
                  </a:cubicBezTo>
                  <a:cubicBezTo>
                    <a:pt x="359422" y="570820"/>
                    <a:pt x="347607" y="549430"/>
                    <a:pt x="351494" y="544890"/>
                  </a:cubicBezTo>
                  <a:cubicBezTo>
                    <a:pt x="355380" y="540351"/>
                    <a:pt x="348385" y="516349"/>
                    <a:pt x="343068" y="505965"/>
                  </a:cubicBezTo>
                  <a:cubicBezTo>
                    <a:pt x="337752" y="495581"/>
                    <a:pt x="339959" y="465765"/>
                    <a:pt x="339959" y="465765"/>
                  </a:cubicBezTo>
                  <a:lnTo>
                    <a:pt x="326963" y="386609"/>
                  </a:lnTo>
                  <a:lnTo>
                    <a:pt x="306879" y="292592"/>
                  </a:lnTo>
                  <a:lnTo>
                    <a:pt x="289810" y="229665"/>
                  </a:lnTo>
                  <a:cubicBezTo>
                    <a:pt x="289810" y="229665"/>
                    <a:pt x="272306" y="178428"/>
                    <a:pt x="266368" y="157038"/>
                  </a:cubicBezTo>
                  <a:cubicBezTo>
                    <a:pt x="260430" y="135647"/>
                    <a:pt x="254150" y="155079"/>
                    <a:pt x="254150" y="155079"/>
                  </a:cubicBezTo>
                  <a:cubicBezTo>
                    <a:pt x="253528" y="175847"/>
                    <a:pt x="205524" y="269243"/>
                    <a:pt x="205524" y="269243"/>
                  </a:cubicBezTo>
                  <a:cubicBezTo>
                    <a:pt x="205524" y="269243"/>
                    <a:pt x="198373" y="325672"/>
                    <a:pt x="190601" y="345756"/>
                  </a:cubicBezTo>
                  <a:cubicBezTo>
                    <a:pt x="182828" y="365841"/>
                    <a:pt x="174372" y="435919"/>
                    <a:pt x="174372" y="435919"/>
                  </a:cubicBezTo>
                  <a:cubicBezTo>
                    <a:pt x="174372" y="435919"/>
                    <a:pt x="161935" y="578593"/>
                    <a:pt x="151676" y="602594"/>
                  </a:cubicBezTo>
                  <a:cubicBezTo>
                    <a:pt x="141416" y="626596"/>
                    <a:pt x="134358" y="662257"/>
                    <a:pt x="134358" y="662257"/>
                  </a:cubicBezTo>
                  <a:cubicBezTo>
                    <a:pt x="134358" y="662257"/>
                    <a:pt x="136970" y="711566"/>
                    <a:pt x="130472" y="715452"/>
                  </a:cubicBezTo>
                  <a:cubicBezTo>
                    <a:pt x="123974" y="719339"/>
                    <a:pt x="125031" y="749186"/>
                    <a:pt x="125031" y="749186"/>
                  </a:cubicBezTo>
                  <a:cubicBezTo>
                    <a:pt x="125031" y="749186"/>
                    <a:pt x="128917" y="777695"/>
                    <a:pt x="113994" y="782266"/>
                  </a:cubicBezTo>
                  <a:cubicBezTo>
                    <a:pt x="99071" y="786836"/>
                    <a:pt x="101558" y="796536"/>
                    <a:pt x="101558" y="796536"/>
                  </a:cubicBezTo>
                  <a:cubicBezTo>
                    <a:pt x="101558" y="796536"/>
                    <a:pt x="18546" y="810154"/>
                    <a:pt x="4929" y="773809"/>
                  </a:cubicBezTo>
                  <a:cubicBezTo>
                    <a:pt x="-8689" y="737464"/>
                    <a:pt x="10121" y="727795"/>
                    <a:pt x="11147" y="725184"/>
                  </a:cubicBezTo>
                  <a:cubicBezTo>
                    <a:pt x="12173" y="722572"/>
                    <a:pt x="22526" y="718064"/>
                    <a:pt x="13448" y="707649"/>
                  </a:cubicBezTo>
                  <a:cubicBezTo>
                    <a:pt x="4369" y="697233"/>
                    <a:pt x="25107" y="668755"/>
                    <a:pt x="25107" y="668755"/>
                  </a:cubicBezTo>
                  <a:cubicBezTo>
                    <a:pt x="25107" y="668755"/>
                    <a:pt x="28371" y="628555"/>
                    <a:pt x="34185" y="627249"/>
                  </a:cubicBezTo>
                  <a:cubicBezTo>
                    <a:pt x="39999" y="625943"/>
                    <a:pt x="38102" y="567586"/>
                    <a:pt x="38102" y="567586"/>
                  </a:cubicBezTo>
                  <a:lnTo>
                    <a:pt x="44569" y="506618"/>
                  </a:lnTo>
                  <a:cubicBezTo>
                    <a:pt x="44569" y="506618"/>
                    <a:pt x="53026" y="370411"/>
                    <a:pt x="51067" y="365219"/>
                  </a:cubicBezTo>
                  <a:cubicBezTo>
                    <a:pt x="49108" y="360027"/>
                    <a:pt x="50414" y="334129"/>
                    <a:pt x="56912" y="321693"/>
                  </a:cubicBezTo>
                  <a:cubicBezTo>
                    <a:pt x="63410" y="309256"/>
                    <a:pt x="68571" y="195838"/>
                    <a:pt x="68571" y="195838"/>
                  </a:cubicBezTo>
                  <a:cubicBezTo>
                    <a:pt x="68571" y="195838"/>
                    <a:pt x="67265" y="140093"/>
                    <a:pt x="72457" y="129709"/>
                  </a:cubicBezTo>
                  <a:cubicBezTo>
                    <a:pt x="75566" y="123833"/>
                    <a:pt x="76872" y="101230"/>
                    <a:pt x="77618" y="82794"/>
                  </a:cubicBezTo>
                  <a:cubicBezTo>
                    <a:pt x="78178" y="68710"/>
                    <a:pt x="78302" y="57051"/>
                    <a:pt x="78302" y="57051"/>
                  </a:cubicBezTo>
                  <a:lnTo>
                    <a:pt x="150929" y="29816"/>
                  </a:lnTo>
                  <a:lnTo>
                    <a:pt x="244201" y="0"/>
                  </a:lnTo>
                  <a:lnTo>
                    <a:pt x="322673" y="37620"/>
                  </a:lnTo>
                  <a:lnTo>
                    <a:pt x="437490" y="59662"/>
                  </a:lnTo>
                  <a:lnTo>
                    <a:pt x="438920" y="79467"/>
                  </a:lnTo>
                  <a:lnTo>
                    <a:pt x="460839" y="382008"/>
                  </a:lnTo>
                  <a:lnTo>
                    <a:pt x="473275" y="496141"/>
                  </a:lnTo>
                  <a:cubicBezTo>
                    <a:pt x="473275" y="496141"/>
                    <a:pt x="478467" y="549958"/>
                    <a:pt x="479120" y="559690"/>
                  </a:cubicBezTo>
                  <a:cubicBezTo>
                    <a:pt x="479773" y="569421"/>
                    <a:pt x="486239" y="633001"/>
                    <a:pt x="486239" y="633001"/>
                  </a:cubicBezTo>
                  <a:cubicBezTo>
                    <a:pt x="486239" y="633001"/>
                    <a:pt x="499857" y="663469"/>
                    <a:pt x="491431" y="673853"/>
                  </a:cubicBezTo>
                  <a:cubicBezTo>
                    <a:pt x="483006" y="684238"/>
                    <a:pt x="486239" y="692508"/>
                    <a:pt x="486239" y="692508"/>
                  </a:cubicBezTo>
                  <a:cubicBezTo>
                    <a:pt x="486239" y="692508"/>
                    <a:pt x="513008" y="726489"/>
                    <a:pt x="507163" y="740107"/>
                  </a:cubicBezTo>
                  <a:close/>
                </a:path>
              </a:pathLst>
            </a:custGeom>
            <a:solidFill>
              <a:srgbClr val="3F3D56"/>
            </a:solidFill>
            <a:ln w="3109" cap="flat">
              <a:noFill/>
              <a:prstDash val="solid"/>
              <a:miter/>
            </a:ln>
          </p:spPr>
          <p:txBody>
            <a:bodyPr rtlCol="0" anchor="ctr"/>
            <a:lstStyle/>
            <a:p>
              <a:endParaRPr lang="en-ID"/>
            </a:p>
          </p:txBody>
        </p:sp>
        <p:sp>
          <p:nvSpPr>
            <p:cNvPr id="132" name="Bentuk Bebas: Bentuk 131">
              <a:extLst>
                <a:ext uri="{FF2B5EF4-FFF2-40B4-BE49-F238E27FC236}">
                  <a16:creationId xmlns:a16="http://schemas.microsoft.com/office/drawing/2014/main" id="{D60AD882-3FDB-48E6-91FB-AFA01F64CF5B}"/>
                </a:ext>
              </a:extLst>
            </p:cNvPr>
            <p:cNvSpPr/>
            <p:nvPr/>
          </p:nvSpPr>
          <p:spPr>
            <a:xfrm>
              <a:off x="4101122" y="5274852"/>
              <a:ext cx="122334" cy="64864"/>
            </a:xfrm>
            <a:custGeom>
              <a:avLst/>
              <a:gdLst>
                <a:gd name="connsiteX0" fmla="*/ 120133 w 122334"/>
                <a:gd name="connsiteY0" fmla="*/ 11496 h 64864"/>
                <a:gd name="connsiteX1" fmla="*/ 114817 w 122334"/>
                <a:gd name="connsiteY1" fmla="*/ 48183 h 64864"/>
                <a:gd name="connsiteX2" fmla="*/ 4228 w 122334"/>
                <a:gd name="connsiteY2" fmla="*/ 44048 h 64864"/>
                <a:gd name="connsiteX3" fmla="*/ 4228 w 122334"/>
                <a:gd name="connsiteY3" fmla="*/ 44048 h 64864"/>
                <a:gd name="connsiteX4" fmla="*/ 0 w 122334"/>
                <a:gd name="connsiteY4" fmla="*/ 21196 h 64864"/>
                <a:gd name="connsiteX5" fmla="*/ 120133 w 122334"/>
                <a:gd name="connsiteY5" fmla="*/ 11496 h 64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334" h="64864">
                  <a:moveTo>
                    <a:pt x="120133" y="11496"/>
                  </a:moveTo>
                  <a:cubicBezTo>
                    <a:pt x="112983" y="21756"/>
                    <a:pt x="112423" y="35031"/>
                    <a:pt x="114817" y="48183"/>
                  </a:cubicBezTo>
                  <a:cubicBezTo>
                    <a:pt x="81233" y="71877"/>
                    <a:pt x="35950" y="70182"/>
                    <a:pt x="4228" y="44048"/>
                  </a:cubicBezTo>
                  <a:lnTo>
                    <a:pt x="4228" y="44048"/>
                  </a:lnTo>
                  <a:cubicBezTo>
                    <a:pt x="2270" y="30865"/>
                    <a:pt x="0" y="21196"/>
                    <a:pt x="0" y="21196"/>
                  </a:cubicBezTo>
                  <a:cubicBezTo>
                    <a:pt x="0" y="21196"/>
                    <a:pt x="141524" y="-19159"/>
                    <a:pt x="120133" y="11496"/>
                  </a:cubicBezTo>
                  <a:close/>
                </a:path>
              </a:pathLst>
            </a:custGeom>
            <a:solidFill>
              <a:srgbClr val="000000">
                <a:alpha val="10000"/>
              </a:srgbClr>
            </a:solidFill>
            <a:ln w="3109" cap="flat">
              <a:noFill/>
              <a:prstDash val="solid"/>
              <a:miter/>
            </a:ln>
          </p:spPr>
          <p:txBody>
            <a:bodyPr rtlCol="0" anchor="ctr"/>
            <a:lstStyle/>
            <a:p>
              <a:endParaRPr lang="en-ID"/>
            </a:p>
          </p:txBody>
        </p:sp>
        <p:sp>
          <p:nvSpPr>
            <p:cNvPr id="133" name="Bentuk Bebas: Bentuk 132">
              <a:extLst>
                <a:ext uri="{FF2B5EF4-FFF2-40B4-BE49-F238E27FC236}">
                  <a16:creationId xmlns:a16="http://schemas.microsoft.com/office/drawing/2014/main" id="{63547BF4-E190-49C3-9C63-C523FD8C9B1D}"/>
                </a:ext>
              </a:extLst>
            </p:cNvPr>
            <p:cNvSpPr/>
            <p:nvPr/>
          </p:nvSpPr>
          <p:spPr>
            <a:xfrm>
              <a:off x="4072146" y="5155580"/>
              <a:ext cx="182189" cy="182190"/>
            </a:xfrm>
            <a:custGeom>
              <a:avLst/>
              <a:gdLst>
                <a:gd name="connsiteX0" fmla="*/ 182190 w 182189"/>
                <a:gd name="connsiteY0" fmla="*/ 91096 h 182190"/>
                <a:gd name="connsiteX1" fmla="*/ 91095 w 182189"/>
                <a:gd name="connsiteY1" fmla="*/ 182191 h 182190"/>
                <a:gd name="connsiteX2" fmla="*/ 0 w 182189"/>
                <a:gd name="connsiteY2" fmla="*/ 91096 h 182190"/>
                <a:gd name="connsiteX3" fmla="*/ 91095 w 182189"/>
                <a:gd name="connsiteY3" fmla="*/ 1 h 182190"/>
                <a:gd name="connsiteX4" fmla="*/ 182190 w 182189"/>
                <a:gd name="connsiteY4" fmla="*/ 90222 h 182190"/>
                <a:gd name="connsiteX5" fmla="*/ 182190 w 182189"/>
                <a:gd name="connsiteY5" fmla="*/ 91096 h 182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189" h="182190">
                  <a:moveTo>
                    <a:pt x="182190" y="91096"/>
                  </a:moveTo>
                  <a:cubicBezTo>
                    <a:pt x="182190" y="141406"/>
                    <a:pt x="141405" y="182191"/>
                    <a:pt x="91095" y="182191"/>
                  </a:cubicBezTo>
                  <a:cubicBezTo>
                    <a:pt x="40784" y="182191"/>
                    <a:pt x="0" y="141406"/>
                    <a:pt x="0" y="91096"/>
                  </a:cubicBezTo>
                  <a:cubicBezTo>
                    <a:pt x="0" y="40786"/>
                    <a:pt x="40784" y="1"/>
                    <a:pt x="91095" y="1"/>
                  </a:cubicBezTo>
                  <a:cubicBezTo>
                    <a:pt x="141163" y="-241"/>
                    <a:pt x="181947" y="40154"/>
                    <a:pt x="182190" y="90222"/>
                  </a:cubicBezTo>
                  <a:cubicBezTo>
                    <a:pt x="182190" y="90515"/>
                    <a:pt x="182190" y="90804"/>
                    <a:pt x="182190" y="91096"/>
                  </a:cubicBezTo>
                  <a:close/>
                </a:path>
              </a:pathLst>
            </a:custGeom>
            <a:solidFill>
              <a:srgbClr val="C37098"/>
            </a:solidFill>
            <a:ln w="3109" cap="flat">
              <a:noFill/>
              <a:prstDash val="solid"/>
              <a:miter/>
            </a:ln>
          </p:spPr>
          <p:txBody>
            <a:bodyPr rtlCol="0" anchor="ctr"/>
            <a:lstStyle/>
            <a:p>
              <a:endParaRPr lang="en-ID"/>
            </a:p>
          </p:txBody>
        </p:sp>
        <p:sp>
          <p:nvSpPr>
            <p:cNvPr id="134" name="Bentuk Bebas: Bentuk 133">
              <a:extLst>
                <a:ext uri="{FF2B5EF4-FFF2-40B4-BE49-F238E27FC236}">
                  <a16:creationId xmlns:a16="http://schemas.microsoft.com/office/drawing/2014/main" id="{67D4CE91-21C1-4A67-B9A9-F1DAB08A7E97}"/>
                </a:ext>
              </a:extLst>
            </p:cNvPr>
            <p:cNvSpPr/>
            <p:nvPr/>
          </p:nvSpPr>
          <p:spPr>
            <a:xfrm>
              <a:off x="4049201" y="5396408"/>
              <a:ext cx="224099" cy="533138"/>
            </a:xfrm>
            <a:custGeom>
              <a:avLst/>
              <a:gdLst>
                <a:gd name="connsiteX0" fmla="*/ 224100 w 224099"/>
                <a:gd name="connsiteY0" fmla="*/ 1648 h 533138"/>
                <a:gd name="connsiteX1" fmla="*/ 194253 w 224099"/>
                <a:gd name="connsiteY1" fmla="*/ 533138 h 533138"/>
                <a:gd name="connsiteX2" fmla="*/ 32116 w 224099"/>
                <a:gd name="connsiteY2" fmla="*/ 499094 h 533138"/>
                <a:gd name="connsiteX3" fmla="*/ 0 w 224099"/>
                <a:gd name="connsiteY3" fmla="*/ 286032 h 533138"/>
                <a:gd name="connsiteX4" fmla="*/ 31806 w 224099"/>
                <a:gd name="connsiteY4" fmla="*/ 0 h 533138"/>
                <a:gd name="connsiteX5" fmla="*/ 55745 w 224099"/>
                <a:gd name="connsiteY5" fmla="*/ 3078 h 533138"/>
                <a:gd name="connsiteX6" fmla="*/ 97966 w 224099"/>
                <a:gd name="connsiteY6" fmla="*/ 8456 h 533138"/>
                <a:gd name="connsiteX7" fmla="*/ 139783 w 224099"/>
                <a:gd name="connsiteY7" fmla="*/ 11037 h 533138"/>
                <a:gd name="connsiteX8" fmla="*/ 185112 w 224099"/>
                <a:gd name="connsiteY8" fmla="*/ 6000 h 533138"/>
                <a:gd name="connsiteX9" fmla="*/ 224100 w 224099"/>
                <a:gd name="connsiteY9" fmla="*/ 1648 h 533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4099" h="533138">
                  <a:moveTo>
                    <a:pt x="224100" y="1648"/>
                  </a:moveTo>
                  <a:lnTo>
                    <a:pt x="194253" y="533138"/>
                  </a:lnTo>
                  <a:lnTo>
                    <a:pt x="32116" y="499094"/>
                  </a:lnTo>
                  <a:lnTo>
                    <a:pt x="0" y="286032"/>
                  </a:lnTo>
                  <a:lnTo>
                    <a:pt x="31806" y="0"/>
                  </a:lnTo>
                  <a:lnTo>
                    <a:pt x="55745" y="3078"/>
                  </a:lnTo>
                  <a:lnTo>
                    <a:pt x="97966" y="8456"/>
                  </a:lnTo>
                  <a:lnTo>
                    <a:pt x="139783" y="11037"/>
                  </a:lnTo>
                  <a:lnTo>
                    <a:pt x="185112" y="6000"/>
                  </a:lnTo>
                  <a:lnTo>
                    <a:pt x="224100" y="1648"/>
                  </a:lnTo>
                  <a:close/>
                </a:path>
              </a:pathLst>
            </a:custGeom>
            <a:solidFill>
              <a:srgbClr val="000000">
                <a:alpha val="10000"/>
              </a:srgbClr>
            </a:solidFill>
            <a:ln w="3109" cap="flat">
              <a:noFill/>
              <a:prstDash val="solid"/>
              <a:miter/>
            </a:ln>
          </p:spPr>
          <p:txBody>
            <a:bodyPr rtlCol="0" anchor="ctr"/>
            <a:lstStyle/>
            <a:p>
              <a:endParaRPr lang="en-ID"/>
            </a:p>
          </p:txBody>
        </p:sp>
        <p:sp>
          <p:nvSpPr>
            <p:cNvPr id="135" name="Bentuk Bebas: Bentuk 134">
              <a:extLst>
                <a:ext uri="{FF2B5EF4-FFF2-40B4-BE49-F238E27FC236}">
                  <a16:creationId xmlns:a16="http://schemas.microsoft.com/office/drawing/2014/main" id="{342AADAA-FC62-43BF-B494-DCFB9A2A065E}"/>
                </a:ext>
              </a:extLst>
            </p:cNvPr>
            <p:cNvSpPr/>
            <p:nvPr/>
          </p:nvSpPr>
          <p:spPr>
            <a:xfrm>
              <a:off x="4049201" y="5400325"/>
              <a:ext cx="224099" cy="533107"/>
            </a:xfrm>
            <a:custGeom>
              <a:avLst/>
              <a:gdLst>
                <a:gd name="connsiteX0" fmla="*/ 224100 w 224099"/>
                <a:gd name="connsiteY0" fmla="*/ 1617 h 533107"/>
                <a:gd name="connsiteX1" fmla="*/ 194253 w 224099"/>
                <a:gd name="connsiteY1" fmla="*/ 533107 h 533107"/>
                <a:gd name="connsiteX2" fmla="*/ 32116 w 224099"/>
                <a:gd name="connsiteY2" fmla="*/ 499063 h 533107"/>
                <a:gd name="connsiteX3" fmla="*/ 0 w 224099"/>
                <a:gd name="connsiteY3" fmla="*/ 286001 h 533107"/>
                <a:gd name="connsiteX4" fmla="*/ 31806 w 224099"/>
                <a:gd name="connsiteY4" fmla="*/ 0 h 533107"/>
                <a:gd name="connsiteX5" fmla="*/ 55745 w 224099"/>
                <a:gd name="connsiteY5" fmla="*/ 3047 h 533107"/>
                <a:gd name="connsiteX6" fmla="*/ 97966 w 224099"/>
                <a:gd name="connsiteY6" fmla="*/ 8425 h 533107"/>
                <a:gd name="connsiteX7" fmla="*/ 139783 w 224099"/>
                <a:gd name="connsiteY7" fmla="*/ 11006 h 533107"/>
                <a:gd name="connsiteX8" fmla="*/ 185112 w 224099"/>
                <a:gd name="connsiteY8" fmla="*/ 5969 h 533107"/>
                <a:gd name="connsiteX9" fmla="*/ 224100 w 224099"/>
                <a:gd name="connsiteY9" fmla="*/ 1617 h 533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4099" h="533107">
                  <a:moveTo>
                    <a:pt x="224100" y="1617"/>
                  </a:moveTo>
                  <a:lnTo>
                    <a:pt x="194253" y="533107"/>
                  </a:lnTo>
                  <a:lnTo>
                    <a:pt x="32116" y="499063"/>
                  </a:lnTo>
                  <a:lnTo>
                    <a:pt x="0" y="286001"/>
                  </a:lnTo>
                  <a:lnTo>
                    <a:pt x="31806" y="0"/>
                  </a:lnTo>
                  <a:lnTo>
                    <a:pt x="55745" y="3047"/>
                  </a:lnTo>
                  <a:lnTo>
                    <a:pt x="97966" y="8425"/>
                  </a:lnTo>
                  <a:lnTo>
                    <a:pt x="139783" y="11006"/>
                  </a:lnTo>
                  <a:lnTo>
                    <a:pt x="185112" y="5969"/>
                  </a:lnTo>
                  <a:lnTo>
                    <a:pt x="224100" y="1617"/>
                  </a:lnTo>
                  <a:close/>
                </a:path>
              </a:pathLst>
            </a:custGeom>
            <a:solidFill>
              <a:srgbClr val="FFB506"/>
            </a:solidFill>
            <a:ln w="3109" cap="flat">
              <a:noFill/>
              <a:prstDash val="solid"/>
              <a:miter/>
            </a:ln>
          </p:spPr>
          <p:txBody>
            <a:bodyPr rtlCol="0" anchor="ctr"/>
            <a:lstStyle/>
            <a:p>
              <a:endParaRPr lang="en-ID"/>
            </a:p>
          </p:txBody>
        </p:sp>
        <p:sp>
          <p:nvSpPr>
            <p:cNvPr id="136" name="Bentuk Bebas: Bentuk 135">
              <a:extLst>
                <a:ext uri="{FF2B5EF4-FFF2-40B4-BE49-F238E27FC236}">
                  <a16:creationId xmlns:a16="http://schemas.microsoft.com/office/drawing/2014/main" id="{660058DD-18A2-463B-9B9E-B31A0B3EACA6}"/>
                </a:ext>
              </a:extLst>
            </p:cNvPr>
            <p:cNvSpPr/>
            <p:nvPr/>
          </p:nvSpPr>
          <p:spPr>
            <a:xfrm>
              <a:off x="4140016" y="5416212"/>
              <a:ext cx="58387" cy="333040"/>
            </a:xfrm>
            <a:custGeom>
              <a:avLst/>
              <a:gdLst>
                <a:gd name="connsiteX0" fmla="*/ 0 w 58387"/>
                <a:gd name="connsiteY0" fmla="*/ 0 h 333040"/>
                <a:gd name="connsiteX1" fmla="*/ 58388 w 58387"/>
                <a:gd name="connsiteY1" fmla="*/ 1959 h 333040"/>
                <a:gd name="connsiteX2" fmla="*/ 41972 w 58387"/>
                <a:gd name="connsiteY2" fmla="*/ 24935 h 333040"/>
                <a:gd name="connsiteX3" fmla="*/ 50926 w 58387"/>
                <a:gd name="connsiteY3" fmla="*/ 84659 h 333040"/>
                <a:gd name="connsiteX4" fmla="*/ 56429 w 58387"/>
                <a:gd name="connsiteY4" fmla="*/ 303536 h 333040"/>
                <a:gd name="connsiteX5" fmla="*/ 40884 w 58387"/>
                <a:gd name="connsiteY5" fmla="*/ 333040 h 333040"/>
                <a:gd name="connsiteX6" fmla="*/ 14302 w 58387"/>
                <a:gd name="connsiteY6" fmla="*/ 299960 h 333040"/>
                <a:gd name="connsiteX7" fmla="*/ 14644 w 58387"/>
                <a:gd name="connsiteY7" fmla="*/ 28541 h 33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387" h="333040">
                  <a:moveTo>
                    <a:pt x="0" y="0"/>
                  </a:moveTo>
                  <a:lnTo>
                    <a:pt x="58388" y="1959"/>
                  </a:lnTo>
                  <a:lnTo>
                    <a:pt x="41972" y="24935"/>
                  </a:lnTo>
                  <a:cubicBezTo>
                    <a:pt x="41972" y="24935"/>
                    <a:pt x="43122" y="71353"/>
                    <a:pt x="50926" y="84659"/>
                  </a:cubicBezTo>
                  <a:cubicBezTo>
                    <a:pt x="58730" y="97966"/>
                    <a:pt x="56429" y="303536"/>
                    <a:pt x="56429" y="303536"/>
                  </a:cubicBezTo>
                  <a:lnTo>
                    <a:pt x="40884" y="333040"/>
                  </a:lnTo>
                  <a:lnTo>
                    <a:pt x="14302" y="299960"/>
                  </a:lnTo>
                  <a:lnTo>
                    <a:pt x="14644" y="28541"/>
                  </a:lnTo>
                  <a:close/>
                </a:path>
              </a:pathLst>
            </a:custGeom>
            <a:solidFill>
              <a:srgbClr val="3F3D56"/>
            </a:solidFill>
            <a:ln w="3109" cap="flat">
              <a:noFill/>
              <a:prstDash val="solid"/>
              <a:miter/>
            </a:ln>
          </p:spPr>
          <p:txBody>
            <a:bodyPr rtlCol="0" anchor="ctr"/>
            <a:lstStyle/>
            <a:p>
              <a:endParaRPr lang="en-ID"/>
            </a:p>
          </p:txBody>
        </p:sp>
        <p:sp>
          <p:nvSpPr>
            <p:cNvPr id="137" name="Bentuk Bebas: Bentuk 136">
              <a:extLst>
                <a:ext uri="{FF2B5EF4-FFF2-40B4-BE49-F238E27FC236}">
                  <a16:creationId xmlns:a16="http://schemas.microsoft.com/office/drawing/2014/main" id="{378E6F75-DDF9-4AE2-AB29-8156DBCDD601}"/>
                </a:ext>
              </a:extLst>
            </p:cNvPr>
            <p:cNvSpPr/>
            <p:nvPr/>
          </p:nvSpPr>
          <p:spPr>
            <a:xfrm>
              <a:off x="4140016" y="5416212"/>
              <a:ext cx="58387" cy="333040"/>
            </a:xfrm>
            <a:custGeom>
              <a:avLst/>
              <a:gdLst>
                <a:gd name="connsiteX0" fmla="*/ 0 w 58387"/>
                <a:gd name="connsiteY0" fmla="*/ 0 h 333040"/>
                <a:gd name="connsiteX1" fmla="*/ 58388 w 58387"/>
                <a:gd name="connsiteY1" fmla="*/ 1959 h 333040"/>
                <a:gd name="connsiteX2" fmla="*/ 41972 w 58387"/>
                <a:gd name="connsiteY2" fmla="*/ 24935 h 333040"/>
                <a:gd name="connsiteX3" fmla="*/ 50926 w 58387"/>
                <a:gd name="connsiteY3" fmla="*/ 84659 h 333040"/>
                <a:gd name="connsiteX4" fmla="*/ 56429 w 58387"/>
                <a:gd name="connsiteY4" fmla="*/ 303536 h 333040"/>
                <a:gd name="connsiteX5" fmla="*/ 40884 w 58387"/>
                <a:gd name="connsiteY5" fmla="*/ 333040 h 333040"/>
                <a:gd name="connsiteX6" fmla="*/ 14302 w 58387"/>
                <a:gd name="connsiteY6" fmla="*/ 299960 h 333040"/>
                <a:gd name="connsiteX7" fmla="*/ 14644 w 58387"/>
                <a:gd name="connsiteY7" fmla="*/ 28541 h 33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387" h="333040">
                  <a:moveTo>
                    <a:pt x="0" y="0"/>
                  </a:moveTo>
                  <a:lnTo>
                    <a:pt x="58388" y="1959"/>
                  </a:lnTo>
                  <a:lnTo>
                    <a:pt x="41972" y="24935"/>
                  </a:lnTo>
                  <a:cubicBezTo>
                    <a:pt x="41972" y="24935"/>
                    <a:pt x="43122" y="71353"/>
                    <a:pt x="50926" y="84659"/>
                  </a:cubicBezTo>
                  <a:cubicBezTo>
                    <a:pt x="58730" y="97966"/>
                    <a:pt x="56429" y="303536"/>
                    <a:pt x="56429" y="303536"/>
                  </a:cubicBezTo>
                  <a:lnTo>
                    <a:pt x="40884" y="333040"/>
                  </a:lnTo>
                  <a:lnTo>
                    <a:pt x="14302" y="299960"/>
                  </a:lnTo>
                  <a:lnTo>
                    <a:pt x="14644" y="28541"/>
                  </a:lnTo>
                  <a:close/>
                </a:path>
              </a:pathLst>
            </a:custGeom>
            <a:solidFill>
              <a:srgbClr val="000000">
                <a:alpha val="10000"/>
              </a:srgbClr>
            </a:solidFill>
            <a:ln w="3109" cap="flat">
              <a:noFill/>
              <a:prstDash val="solid"/>
              <a:miter/>
            </a:ln>
          </p:spPr>
          <p:txBody>
            <a:bodyPr rtlCol="0" anchor="ctr"/>
            <a:lstStyle/>
            <a:p>
              <a:endParaRPr lang="en-ID"/>
            </a:p>
          </p:txBody>
        </p:sp>
        <p:sp>
          <p:nvSpPr>
            <p:cNvPr id="138" name="Bentuk Bebas: Bentuk 137">
              <a:extLst>
                <a:ext uri="{FF2B5EF4-FFF2-40B4-BE49-F238E27FC236}">
                  <a16:creationId xmlns:a16="http://schemas.microsoft.com/office/drawing/2014/main" id="{DED2F4DE-440B-4A99-B2DC-DD5EBB441FA8}"/>
                </a:ext>
              </a:extLst>
            </p:cNvPr>
            <p:cNvSpPr/>
            <p:nvPr/>
          </p:nvSpPr>
          <p:spPr>
            <a:xfrm>
              <a:off x="4176983" y="5355897"/>
              <a:ext cx="82700" cy="92742"/>
            </a:xfrm>
            <a:custGeom>
              <a:avLst/>
              <a:gdLst>
                <a:gd name="connsiteX0" fmla="*/ 54470 w 82700"/>
                <a:gd name="connsiteY0" fmla="*/ 0 h 92742"/>
                <a:gd name="connsiteX1" fmla="*/ 0 w 82700"/>
                <a:gd name="connsiteY1" fmla="*/ 60315 h 92742"/>
                <a:gd name="connsiteX2" fmla="*/ 31121 w 82700"/>
                <a:gd name="connsiteY2" fmla="*/ 92743 h 92742"/>
                <a:gd name="connsiteX3" fmla="*/ 82700 w 82700"/>
                <a:gd name="connsiteY3" fmla="*/ 42470 h 92742"/>
                <a:gd name="connsiteX4" fmla="*/ 54470 w 82700"/>
                <a:gd name="connsiteY4" fmla="*/ 0 h 92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700" h="92742">
                  <a:moveTo>
                    <a:pt x="54470" y="0"/>
                  </a:moveTo>
                  <a:lnTo>
                    <a:pt x="0" y="60315"/>
                  </a:lnTo>
                  <a:lnTo>
                    <a:pt x="31121" y="92743"/>
                  </a:lnTo>
                  <a:lnTo>
                    <a:pt x="82700" y="42470"/>
                  </a:lnTo>
                  <a:lnTo>
                    <a:pt x="54470" y="0"/>
                  </a:lnTo>
                  <a:close/>
                </a:path>
              </a:pathLst>
            </a:custGeom>
            <a:solidFill>
              <a:srgbClr val="000000">
                <a:alpha val="10000"/>
              </a:srgbClr>
            </a:solidFill>
            <a:ln w="3109" cap="flat">
              <a:noFill/>
              <a:prstDash val="solid"/>
              <a:miter/>
            </a:ln>
          </p:spPr>
          <p:txBody>
            <a:bodyPr rtlCol="0" anchor="ctr"/>
            <a:lstStyle/>
            <a:p>
              <a:endParaRPr lang="en-ID"/>
            </a:p>
          </p:txBody>
        </p:sp>
        <p:sp>
          <p:nvSpPr>
            <p:cNvPr id="139" name="Bentuk Bebas: Bentuk 138">
              <a:extLst>
                <a:ext uri="{FF2B5EF4-FFF2-40B4-BE49-F238E27FC236}">
                  <a16:creationId xmlns:a16="http://schemas.microsoft.com/office/drawing/2014/main" id="{DFB3FF7C-808A-42BB-BBD2-1D17E9BE397E}"/>
                </a:ext>
              </a:extLst>
            </p:cNvPr>
            <p:cNvSpPr/>
            <p:nvPr/>
          </p:nvSpPr>
          <p:spPr>
            <a:xfrm>
              <a:off x="4176983" y="5352010"/>
              <a:ext cx="82700" cy="92742"/>
            </a:xfrm>
            <a:custGeom>
              <a:avLst/>
              <a:gdLst>
                <a:gd name="connsiteX0" fmla="*/ 54470 w 82700"/>
                <a:gd name="connsiteY0" fmla="*/ 0 h 92742"/>
                <a:gd name="connsiteX1" fmla="*/ 0 w 82700"/>
                <a:gd name="connsiteY1" fmla="*/ 60315 h 92742"/>
                <a:gd name="connsiteX2" fmla="*/ 31121 w 82700"/>
                <a:gd name="connsiteY2" fmla="*/ 92743 h 92742"/>
                <a:gd name="connsiteX3" fmla="*/ 82700 w 82700"/>
                <a:gd name="connsiteY3" fmla="*/ 42470 h 92742"/>
                <a:gd name="connsiteX4" fmla="*/ 54470 w 82700"/>
                <a:gd name="connsiteY4" fmla="*/ 0 h 92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700" h="92742">
                  <a:moveTo>
                    <a:pt x="54470" y="0"/>
                  </a:moveTo>
                  <a:lnTo>
                    <a:pt x="0" y="60315"/>
                  </a:lnTo>
                  <a:lnTo>
                    <a:pt x="31121" y="92743"/>
                  </a:lnTo>
                  <a:lnTo>
                    <a:pt x="82700" y="42470"/>
                  </a:lnTo>
                  <a:lnTo>
                    <a:pt x="54470" y="0"/>
                  </a:lnTo>
                  <a:close/>
                </a:path>
              </a:pathLst>
            </a:custGeom>
            <a:solidFill>
              <a:srgbClr val="FFB506"/>
            </a:solidFill>
            <a:ln w="3109" cap="flat">
              <a:noFill/>
              <a:prstDash val="solid"/>
              <a:miter/>
            </a:ln>
          </p:spPr>
          <p:txBody>
            <a:bodyPr rtlCol="0" anchor="ctr"/>
            <a:lstStyle/>
            <a:p>
              <a:endParaRPr lang="en-ID"/>
            </a:p>
          </p:txBody>
        </p:sp>
        <p:sp>
          <p:nvSpPr>
            <p:cNvPr id="140" name="Bentuk Bebas: Bentuk 139">
              <a:extLst>
                <a:ext uri="{FF2B5EF4-FFF2-40B4-BE49-F238E27FC236}">
                  <a16:creationId xmlns:a16="http://schemas.microsoft.com/office/drawing/2014/main" id="{1E9CDEE1-D583-4E63-B91B-52A8A9C93777}"/>
                </a:ext>
              </a:extLst>
            </p:cNvPr>
            <p:cNvSpPr/>
            <p:nvPr/>
          </p:nvSpPr>
          <p:spPr>
            <a:xfrm>
              <a:off x="4093630" y="5358166"/>
              <a:ext cx="60346" cy="92089"/>
            </a:xfrm>
            <a:custGeom>
              <a:avLst/>
              <a:gdLst>
                <a:gd name="connsiteX0" fmla="*/ 60346 w 60346"/>
                <a:gd name="connsiteY0" fmla="*/ 55123 h 92089"/>
                <a:gd name="connsiteX1" fmla="*/ 5192 w 60346"/>
                <a:gd name="connsiteY1" fmla="*/ 0 h 92089"/>
                <a:gd name="connsiteX2" fmla="*/ 0 w 60346"/>
                <a:gd name="connsiteY2" fmla="*/ 28852 h 92089"/>
                <a:gd name="connsiteX3" fmla="*/ 25307 w 60346"/>
                <a:gd name="connsiteY3" fmla="*/ 92090 h 92089"/>
                <a:gd name="connsiteX4" fmla="*/ 60346 w 60346"/>
                <a:gd name="connsiteY4" fmla="*/ 55123 h 92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46" h="92089">
                  <a:moveTo>
                    <a:pt x="60346" y="55123"/>
                  </a:moveTo>
                  <a:lnTo>
                    <a:pt x="5192" y="0"/>
                  </a:lnTo>
                  <a:lnTo>
                    <a:pt x="0" y="28852"/>
                  </a:lnTo>
                  <a:lnTo>
                    <a:pt x="25307" y="92090"/>
                  </a:lnTo>
                  <a:lnTo>
                    <a:pt x="60346" y="55123"/>
                  </a:lnTo>
                  <a:close/>
                </a:path>
              </a:pathLst>
            </a:custGeom>
            <a:solidFill>
              <a:srgbClr val="000000">
                <a:alpha val="10000"/>
              </a:srgbClr>
            </a:solidFill>
            <a:ln w="3109" cap="flat">
              <a:noFill/>
              <a:prstDash val="solid"/>
              <a:miter/>
            </a:ln>
          </p:spPr>
          <p:txBody>
            <a:bodyPr rtlCol="0" anchor="ctr"/>
            <a:lstStyle/>
            <a:p>
              <a:endParaRPr lang="en-ID"/>
            </a:p>
          </p:txBody>
        </p:sp>
        <p:sp>
          <p:nvSpPr>
            <p:cNvPr id="141" name="Bentuk Bebas: Bentuk 140">
              <a:extLst>
                <a:ext uri="{FF2B5EF4-FFF2-40B4-BE49-F238E27FC236}">
                  <a16:creationId xmlns:a16="http://schemas.microsoft.com/office/drawing/2014/main" id="{81916C6A-5141-4435-BA1C-51C740F3AD3D}"/>
                </a:ext>
              </a:extLst>
            </p:cNvPr>
            <p:cNvSpPr/>
            <p:nvPr/>
          </p:nvSpPr>
          <p:spPr>
            <a:xfrm>
              <a:off x="4095588" y="5354280"/>
              <a:ext cx="60315" cy="92089"/>
            </a:xfrm>
            <a:custGeom>
              <a:avLst/>
              <a:gdLst>
                <a:gd name="connsiteX0" fmla="*/ 60315 w 60315"/>
                <a:gd name="connsiteY0" fmla="*/ 55123 h 92089"/>
                <a:gd name="connsiteX1" fmla="*/ 5192 w 60315"/>
                <a:gd name="connsiteY1" fmla="*/ 0 h 92089"/>
                <a:gd name="connsiteX2" fmla="*/ 0 w 60315"/>
                <a:gd name="connsiteY2" fmla="*/ 28852 h 92089"/>
                <a:gd name="connsiteX3" fmla="*/ 25308 w 60315"/>
                <a:gd name="connsiteY3" fmla="*/ 92090 h 92089"/>
                <a:gd name="connsiteX4" fmla="*/ 60315 w 60315"/>
                <a:gd name="connsiteY4" fmla="*/ 55123 h 92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15" h="92089">
                  <a:moveTo>
                    <a:pt x="60315" y="55123"/>
                  </a:moveTo>
                  <a:lnTo>
                    <a:pt x="5192" y="0"/>
                  </a:lnTo>
                  <a:lnTo>
                    <a:pt x="0" y="28852"/>
                  </a:lnTo>
                  <a:lnTo>
                    <a:pt x="25308" y="92090"/>
                  </a:lnTo>
                  <a:lnTo>
                    <a:pt x="60315" y="55123"/>
                  </a:lnTo>
                  <a:close/>
                </a:path>
              </a:pathLst>
            </a:custGeom>
            <a:solidFill>
              <a:srgbClr val="FFB506"/>
            </a:solidFill>
            <a:ln w="3109" cap="flat">
              <a:noFill/>
              <a:prstDash val="solid"/>
              <a:miter/>
            </a:ln>
          </p:spPr>
          <p:txBody>
            <a:bodyPr rtlCol="0" anchor="ctr"/>
            <a:lstStyle/>
            <a:p>
              <a:endParaRPr lang="en-ID"/>
            </a:p>
          </p:txBody>
        </p:sp>
        <p:sp>
          <p:nvSpPr>
            <p:cNvPr id="142" name="Bentuk Bebas: Bentuk 141">
              <a:extLst>
                <a:ext uri="{FF2B5EF4-FFF2-40B4-BE49-F238E27FC236}">
                  <a16:creationId xmlns:a16="http://schemas.microsoft.com/office/drawing/2014/main" id="{CF5865B8-93A0-4817-929F-572252D0F456}"/>
                </a:ext>
              </a:extLst>
            </p:cNvPr>
            <p:cNvSpPr/>
            <p:nvPr/>
          </p:nvSpPr>
          <p:spPr>
            <a:xfrm>
              <a:off x="3979994" y="5964274"/>
              <a:ext cx="361550" cy="104227"/>
            </a:xfrm>
            <a:custGeom>
              <a:avLst/>
              <a:gdLst>
                <a:gd name="connsiteX0" fmla="*/ 361550 w 361550"/>
                <a:gd name="connsiteY0" fmla="*/ 79467 h 104227"/>
                <a:gd name="connsiteX1" fmla="*/ 277606 w 361550"/>
                <a:gd name="connsiteY1" fmla="*/ 103749 h 104227"/>
                <a:gd name="connsiteX2" fmla="*/ 189092 w 361550"/>
                <a:gd name="connsiteY2" fmla="*/ 42469 h 104227"/>
                <a:gd name="connsiteX3" fmla="*/ 168665 w 361550"/>
                <a:gd name="connsiteY3" fmla="*/ 69052 h 104227"/>
                <a:gd name="connsiteX4" fmla="*/ 23069 w 361550"/>
                <a:gd name="connsiteY4" fmla="*/ 93706 h 104227"/>
                <a:gd name="connsiteX5" fmla="*/ 0 w 361550"/>
                <a:gd name="connsiteY5" fmla="*/ 82794 h 104227"/>
                <a:gd name="connsiteX6" fmla="*/ 684 w 361550"/>
                <a:gd name="connsiteY6" fmla="*/ 57051 h 104227"/>
                <a:gd name="connsiteX7" fmla="*/ 73311 w 361550"/>
                <a:gd name="connsiteY7" fmla="*/ 29816 h 104227"/>
                <a:gd name="connsiteX8" fmla="*/ 166582 w 361550"/>
                <a:gd name="connsiteY8" fmla="*/ 0 h 104227"/>
                <a:gd name="connsiteX9" fmla="*/ 245055 w 361550"/>
                <a:gd name="connsiteY9" fmla="*/ 37619 h 104227"/>
                <a:gd name="connsiteX10" fmla="*/ 359871 w 361550"/>
                <a:gd name="connsiteY10" fmla="*/ 59662 h 104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1550" h="104227">
                  <a:moveTo>
                    <a:pt x="361550" y="79467"/>
                  </a:moveTo>
                  <a:cubicBezTo>
                    <a:pt x="335080" y="92080"/>
                    <a:pt x="306722" y="100282"/>
                    <a:pt x="277606" y="103749"/>
                  </a:cubicBezTo>
                  <a:cubicBezTo>
                    <a:pt x="224100" y="110557"/>
                    <a:pt x="189092" y="42469"/>
                    <a:pt x="189092" y="42469"/>
                  </a:cubicBezTo>
                  <a:lnTo>
                    <a:pt x="168665" y="69052"/>
                  </a:lnTo>
                  <a:cubicBezTo>
                    <a:pt x="162167" y="97282"/>
                    <a:pt x="63269" y="104401"/>
                    <a:pt x="23069" y="93706"/>
                  </a:cubicBezTo>
                  <a:cubicBezTo>
                    <a:pt x="14728" y="91645"/>
                    <a:pt x="6883" y="87936"/>
                    <a:pt x="0" y="82794"/>
                  </a:cubicBezTo>
                  <a:cubicBezTo>
                    <a:pt x="560" y="68710"/>
                    <a:pt x="684" y="57051"/>
                    <a:pt x="684" y="57051"/>
                  </a:cubicBezTo>
                  <a:lnTo>
                    <a:pt x="73311" y="29816"/>
                  </a:lnTo>
                  <a:lnTo>
                    <a:pt x="166582" y="0"/>
                  </a:lnTo>
                  <a:lnTo>
                    <a:pt x="245055" y="37619"/>
                  </a:lnTo>
                  <a:lnTo>
                    <a:pt x="359871" y="59662"/>
                  </a:lnTo>
                  <a:close/>
                </a:path>
              </a:pathLst>
            </a:custGeom>
            <a:solidFill>
              <a:srgbClr val="000000">
                <a:alpha val="10000"/>
              </a:srgbClr>
            </a:solidFill>
            <a:ln w="3109" cap="flat">
              <a:noFill/>
              <a:prstDash val="solid"/>
              <a:miter/>
            </a:ln>
          </p:spPr>
          <p:txBody>
            <a:bodyPr rtlCol="0" anchor="ctr"/>
            <a:lstStyle/>
            <a:p>
              <a:endParaRPr lang="en-ID"/>
            </a:p>
          </p:txBody>
        </p:sp>
        <p:sp>
          <p:nvSpPr>
            <p:cNvPr id="143" name="Bentuk Bebas: Bentuk 142">
              <a:extLst>
                <a:ext uri="{FF2B5EF4-FFF2-40B4-BE49-F238E27FC236}">
                  <a16:creationId xmlns:a16="http://schemas.microsoft.com/office/drawing/2014/main" id="{9AD379FD-E602-4727-A931-4FEFBF22C87A}"/>
                </a:ext>
              </a:extLst>
            </p:cNvPr>
            <p:cNvSpPr/>
            <p:nvPr/>
          </p:nvSpPr>
          <p:spPr>
            <a:xfrm>
              <a:off x="4049139" y="5400325"/>
              <a:ext cx="224161" cy="533107"/>
            </a:xfrm>
            <a:custGeom>
              <a:avLst/>
              <a:gdLst>
                <a:gd name="connsiteX0" fmla="*/ 224162 w 224161"/>
                <a:gd name="connsiteY0" fmla="*/ 1648 h 533107"/>
                <a:gd name="connsiteX1" fmla="*/ 194346 w 224161"/>
                <a:gd name="connsiteY1" fmla="*/ 533107 h 533107"/>
                <a:gd name="connsiteX2" fmla="*/ 32178 w 224161"/>
                <a:gd name="connsiteY2" fmla="*/ 499063 h 533107"/>
                <a:gd name="connsiteX3" fmla="*/ 0 w 224161"/>
                <a:gd name="connsiteY3" fmla="*/ 286032 h 533107"/>
                <a:gd name="connsiteX4" fmla="*/ 31774 w 224161"/>
                <a:gd name="connsiteY4" fmla="*/ 0 h 533107"/>
                <a:gd name="connsiteX5" fmla="*/ 55714 w 224161"/>
                <a:gd name="connsiteY5" fmla="*/ 3109 h 533107"/>
                <a:gd name="connsiteX6" fmla="*/ 52201 w 224161"/>
                <a:gd name="connsiteY6" fmla="*/ 34199 h 533107"/>
                <a:gd name="connsiteX7" fmla="*/ 72316 w 224161"/>
                <a:gd name="connsiteY7" fmla="*/ 181444 h 533107"/>
                <a:gd name="connsiteX8" fmla="*/ 138446 w 224161"/>
                <a:gd name="connsiteY8" fmla="*/ 305308 h 533107"/>
                <a:gd name="connsiteX9" fmla="*/ 188190 w 224161"/>
                <a:gd name="connsiteY9" fmla="*/ 174293 h 533107"/>
                <a:gd name="connsiteX10" fmla="*/ 187071 w 224161"/>
                <a:gd name="connsiteY10" fmla="*/ 16540 h 533107"/>
                <a:gd name="connsiteX11" fmla="*/ 185206 w 224161"/>
                <a:gd name="connsiteY11" fmla="*/ 6125 h 533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4161" h="533107">
                  <a:moveTo>
                    <a:pt x="224162" y="1648"/>
                  </a:moveTo>
                  <a:lnTo>
                    <a:pt x="194346" y="533107"/>
                  </a:lnTo>
                  <a:lnTo>
                    <a:pt x="32178" y="499063"/>
                  </a:lnTo>
                  <a:lnTo>
                    <a:pt x="0" y="286032"/>
                  </a:lnTo>
                  <a:lnTo>
                    <a:pt x="31774" y="0"/>
                  </a:lnTo>
                  <a:lnTo>
                    <a:pt x="55714" y="3109"/>
                  </a:lnTo>
                  <a:cubicBezTo>
                    <a:pt x="55102" y="13527"/>
                    <a:pt x="53929" y="23905"/>
                    <a:pt x="52201" y="34199"/>
                  </a:cubicBezTo>
                  <a:cubicBezTo>
                    <a:pt x="48314" y="52387"/>
                    <a:pt x="72316" y="181444"/>
                    <a:pt x="72316" y="181444"/>
                  </a:cubicBezTo>
                  <a:cubicBezTo>
                    <a:pt x="72316" y="181444"/>
                    <a:pt x="117926" y="326169"/>
                    <a:pt x="138446" y="305308"/>
                  </a:cubicBezTo>
                  <a:cubicBezTo>
                    <a:pt x="158965" y="284446"/>
                    <a:pt x="188190" y="174293"/>
                    <a:pt x="188190" y="174293"/>
                  </a:cubicBezTo>
                  <a:cubicBezTo>
                    <a:pt x="207995" y="133440"/>
                    <a:pt x="188532" y="18841"/>
                    <a:pt x="187071" y="16540"/>
                  </a:cubicBezTo>
                  <a:cubicBezTo>
                    <a:pt x="186054" y="13151"/>
                    <a:pt x="185426" y="9657"/>
                    <a:pt x="185206" y="6125"/>
                  </a:cubicBezTo>
                  <a:close/>
                </a:path>
              </a:pathLst>
            </a:custGeom>
            <a:solidFill>
              <a:srgbClr val="000000">
                <a:alpha val="10000"/>
              </a:srgbClr>
            </a:solidFill>
            <a:ln w="3109" cap="flat">
              <a:noFill/>
              <a:prstDash val="solid"/>
              <a:miter/>
            </a:ln>
          </p:spPr>
          <p:txBody>
            <a:bodyPr rtlCol="0" anchor="ctr"/>
            <a:lstStyle/>
            <a:p>
              <a:endParaRPr lang="en-ID"/>
            </a:p>
          </p:txBody>
        </p:sp>
        <p:sp>
          <p:nvSpPr>
            <p:cNvPr id="144" name="Bentuk Bebas: Bentuk 143">
              <a:extLst>
                <a:ext uri="{FF2B5EF4-FFF2-40B4-BE49-F238E27FC236}">
                  <a16:creationId xmlns:a16="http://schemas.microsoft.com/office/drawing/2014/main" id="{CDFF9E97-E9AF-4633-B62A-22AA7CE1DEB3}"/>
                </a:ext>
              </a:extLst>
            </p:cNvPr>
            <p:cNvSpPr/>
            <p:nvPr/>
          </p:nvSpPr>
          <p:spPr>
            <a:xfrm>
              <a:off x="4319626" y="5752828"/>
              <a:ext cx="25089" cy="126071"/>
            </a:xfrm>
            <a:custGeom>
              <a:avLst/>
              <a:gdLst>
                <a:gd name="connsiteX0" fmla="*/ 23722 w 25089"/>
                <a:gd name="connsiteY0" fmla="*/ 60409 h 126071"/>
                <a:gd name="connsiteX1" fmla="*/ 25090 w 25089"/>
                <a:gd name="connsiteY1" fmla="*/ 112485 h 126071"/>
                <a:gd name="connsiteX2" fmla="*/ 10104 w 25089"/>
                <a:gd name="connsiteY2" fmla="*/ 126072 h 126071"/>
                <a:gd name="connsiteX3" fmla="*/ 0 w 25089"/>
                <a:gd name="connsiteY3" fmla="*/ 0 h 126071"/>
                <a:gd name="connsiteX4" fmla="*/ 22385 w 25089"/>
                <a:gd name="connsiteY4" fmla="*/ 0 h 1260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 h="126071">
                  <a:moveTo>
                    <a:pt x="23722" y="60409"/>
                  </a:moveTo>
                  <a:lnTo>
                    <a:pt x="25090" y="112485"/>
                  </a:lnTo>
                  <a:lnTo>
                    <a:pt x="10104" y="126072"/>
                  </a:lnTo>
                  <a:lnTo>
                    <a:pt x="0" y="0"/>
                  </a:lnTo>
                  <a:lnTo>
                    <a:pt x="22385" y="0"/>
                  </a:lnTo>
                  <a:close/>
                </a:path>
              </a:pathLst>
            </a:custGeom>
            <a:solidFill>
              <a:srgbClr val="000000">
                <a:alpha val="10000"/>
              </a:srgbClr>
            </a:solidFill>
            <a:ln w="3109" cap="flat">
              <a:noFill/>
              <a:prstDash val="solid"/>
              <a:miter/>
            </a:ln>
          </p:spPr>
          <p:txBody>
            <a:bodyPr rtlCol="0" anchor="ctr"/>
            <a:lstStyle/>
            <a:p>
              <a:endParaRPr lang="en-ID"/>
            </a:p>
          </p:txBody>
        </p:sp>
        <p:sp>
          <p:nvSpPr>
            <p:cNvPr id="145" name="Bentuk Bebas: Bentuk 144">
              <a:extLst>
                <a:ext uri="{FF2B5EF4-FFF2-40B4-BE49-F238E27FC236}">
                  <a16:creationId xmlns:a16="http://schemas.microsoft.com/office/drawing/2014/main" id="{7F83C263-6C10-4E70-A899-8034F9E0D488}"/>
                </a:ext>
              </a:extLst>
            </p:cNvPr>
            <p:cNvSpPr/>
            <p:nvPr/>
          </p:nvSpPr>
          <p:spPr>
            <a:xfrm>
              <a:off x="3988861" y="5717167"/>
              <a:ext cx="2356" cy="12436"/>
            </a:xfrm>
            <a:custGeom>
              <a:avLst/>
              <a:gdLst>
                <a:gd name="connsiteX0" fmla="*/ 2357 w 2356"/>
                <a:gd name="connsiteY0" fmla="*/ 0 h 12436"/>
                <a:gd name="connsiteX1" fmla="*/ 2357 w 2356"/>
                <a:gd name="connsiteY1" fmla="*/ 0 h 12436"/>
                <a:gd name="connsiteX2" fmla="*/ 584 w 2356"/>
                <a:gd name="connsiteY2" fmla="*/ 12436 h 12436"/>
                <a:gd name="connsiteX3" fmla="*/ 336 w 2356"/>
                <a:gd name="connsiteY3" fmla="*/ 10540 h 12436"/>
                <a:gd name="connsiteX4" fmla="*/ 2357 w 2356"/>
                <a:gd name="connsiteY4" fmla="*/ 0 h 12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6" h="12436">
                  <a:moveTo>
                    <a:pt x="2357" y="0"/>
                  </a:moveTo>
                  <a:lnTo>
                    <a:pt x="2357" y="0"/>
                  </a:lnTo>
                  <a:cubicBezTo>
                    <a:pt x="2127" y="4188"/>
                    <a:pt x="1536" y="8351"/>
                    <a:pt x="584" y="12436"/>
                  </a:cubicBezTo>
                  <a:cubicBezTo>
                    <a:pt x="584" y="11286"/>
                    <a:pt x="584" y="10633"/>
                    <a:pt x="336" y="10540"/>
                  </a:cubicBezTo>
                  <a:cubicBezTo>
                    <a:pt x="-597" y="10291"/>
                    <a:pt x="522" y="5534"/>
                    <a:pt x="2357" y="0"/>
                  </a:cubicBezTo>
                  <a:close/>
                </a:path>
              </a:pathLst>
            </a:custGeom>
            <a:solidFill>
              <a:srgbClr val="000000">
                <a:alpha val="10000"/>
              </a:srgbClr>
            </a:solidFill>
            <a:ln w="3109" cap="flat">
              <a:noFill/>
              <a:prstDash val="solid"/>
              <a:miter/>
            </a:ln>
          </p:spPr>
          <p:txBody>
            <a:bodyPr rtlCol="0" anchor="ctr"/>
            <a:lstStyle/>
            <a:p>
              <a:endParaRPr lang="en-ID"/>
            </a:p>
          </p:txBody>
        </p:sp>
        <p:sp>
          <p:nvSpPr>
            <p:cNvPr id="146" name="Bentuk Bebas: Bentuk 145">
              <a:extLst>
                <a:ext uri="{FF2B5EF4-FFF2-40B4-BE49-F238E27FC236}">
                  <a16:creationId xmlns:a16="http://schemas.microsoft.com/office/drawing/2014/main" id="{15F860A1-E03D-4989-9AFE-14A9166C74B5}"/>
                </a:ext>
              </a:extLst>
            </p:cNvPr>
            <p:cNvSpPr/>
            <p:nvPr/>
          </p:nvSpPr>
          <p:spPr>
            <a:xfrm>
              <a:off x="3974553" y="5742599"/>
              <a:ext cx="45391" cy="136207"/>
            </a:xfrm>
            <a:custGeom>
              <a:avLst/>
              <a:gdLst>
                <a:gd name="connsiteX0" fmla="*/ 45392 w 45391"/>
                <a:gd name="connsiteY0" fmla="*/ 10229 h 136207"/>
                <a:gd name="connsiteX1" fmla="*/ 35163 w 45391"/>
                <a:gd name="connsiteY1" fmla="*/ 136207 h 136207"/>
                <a:gd name="connsiteX2" fmla="*/ 0 w 45391"/>
                <a:gd name="connsiteY2" fmla="*/ 104215 h 136207"/>
                <a:gd name="connsiteX3" fmla="*/ 2363 w 45391"/>
                <a:gd name="connsiteY3" fmla="*/ 81892 h 136207"/>
                <a:gd name="connsiteX4" fmla="*/ 13773 w 45391"/>
                <a:gd name="connsiteY4" fmla="*/ 0 h 136207"/>
                <a:gd name="connsiteX5" fmla="*/ 19120 w 45391"/>
                <a:gd name="connsiteY5" fmla="*/ 10229 h 13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391" h="136207">
                  <a:moveTo>
                    <a:pt x="45392" y="10229"/>
                  </a:moveTo>
                  <a:lnTo>
                    <a:pt x="35163" y="136207"/>
                  </a:lnTo>
                  <a:cubicBezTo>
                    <a:pt x="35163" y="136207"/>
                    <a:pt x="19836" y="122310"/>
                    <a:pt x="0" y="104215"/>
                  </a:cubicBezTo>
                  <a:lnTo>
                    <a:pt x="2363" y="81892"/>
                  </a:lnTo>
                  <a:cubicBezTo>
                    <a:pt x="2363" y="81892"/>
                    <a:pt x="10726" y="27049"/>
                    <a:pt x="13773" y="0"/>
                  </a:cubicBezTo>
                  <a:cubicBezTo>
                    <a:pt x="15153" y="3603"/>
                    <a:pt x="16950" y="7036"/>
                    <a:pt x="19120" y="10229"/>
                  </a:cubicBezTo>
                  <a:close/>
                </a:path>
              </a:pathLst>
            </a:custGeom>
            <a:solidFill>
              <a:srgbClr val="000000">
                <a:alpha val="10000"/>
              </a:srgbClr>
            </a:solidFill>
            <a:ln w="3109" cap="flat">
              <a:noFill/>
              <a:prstDash val="solid"/>
              <a:miter/>
            </a:ln>
          </p:spPr>
          <p:txBody>
            <a:bodyPr rtlCol="0" anchor="ctr"/>
            <a:lstStyle/>
            <a:p>
              <a:endParaRPr lang="en-ID"/>
            </a:p>
          </p:txBody>
        </p:sp>
        <p:sp>
          <p:nvSpPr>
            <p:cNvPr id="147" name="Bentuk Bebas: Bentuk 146">
              <a:extLst>
                <a:ext uri="{FF2B5EF4-FFF2-40B4-BE49-F238E27FC236}">
                  <a16:creationId xmlns:a16="http://schemas.microsoft.com/office/drawing/2014/main" id="{796D3CCF-48DB-407E-8BF0-F97BADB5202A}"/>
                </a:ext>
              </a:extLst>
            </p:cNvPr>
            <p:cNvSpPr/>
            <p:nvPr/>
          </p:nvSpPr>
          <p:spPr>
            <a:xfrm>
              <a:off x="3918408" y="5348896"/>
              <a:ext cx="500706" cy="713790"/>
            </a:xfrm>
            <a:custGeom>
              <a:avLst/>
              <a:gdLst>
                <a:gd name="connsiteX0" fmla="*/ 189492 w 500706"/>
                <a:gd name="connsiteY0" fmla="*/ 7311 h 713790"/>
                <a:gd name="connsiteX1" fmla="*/ 166485 w 500706"/>
                <a:gd name="connsiteY1" fmla="*/ 20587 h 713790"/>
                <a:gd name="connsiteX2" fmla="*/ 119849 w 500706"/>
                <a:gd name="connsiteY2" fmla="*/ 42972 h 713790"/>
                <a:gd name="connsiteX3" fmla="*/ 65441 w 500706"/>
                <a:gd name="connsiteY3" fmla="*/ 60165 h 713790"/>
                <a:gd name="connsiteX4" fmla="*/ 43398 w 500706"/>
                <a:gd name="connsiteY4" fmla="*/ 67285 h 713790"/>
                <a:gd name="connsiteX5" fmla="*/ 20671 w 500706"/>
                <a:gd name="connsiteY5" fmla="*/ 112366 h 713790"/>
                <a:gd name="connsiteX6" fmla="*/ 7395 w 500706"/>
                <a:gd name="connsiteY6" fmla="*/ 140596 h 713790"/>
                <a:gd name="connsiteX7" fmla="*/ 1861 w 500706"/>
                <a:gd name="connsiteY7" fmla="*/ 166836 h 713790"/>
                <a:gd name="connsiteX8" fmla="*/ 83909 w 500706"/>
                <a:gd name="connsiteY8" fmla="*/ 260885 h 713790"/>
                <a:gd name="connsiteX9" fmla="*/ 86521 w 500706"/>
                <a:gd name="connsiteY9" fmla="*/ 350083 h 713790"/>
                <a:gd name="connsiteX10" fmla="*/ 76789 w 500706"/>
                <a:gd name="connsiteY10" fmla="*/ 378935 h 713790"/>
                <a:gd name="connsiteX11" fmla="*/ 64353 w 500706"/>
                <a:gd name="connsiteY11" fmla="*/ 475564 h 713790"/>
                <a:gd name="connsiteX12" fmla="*/ 44579 w 500706"/>
                <a:gd name="connsiteY12" fmla="*/ 661391 h 713790"/>
                <a:gd name="connsiteX13" fmla="*/ 84810 w 500706"/>
                <a:gd name="connsiteY13" fmla="*/ 703208 h 713790"/>
                <a:gd name="connsiteX14" fmla="*/ 230376 w 500706"/>
                <a:gd name="connsiteY14" fmla="*/ 678615 h 713790"/>
                <a:gd name="connsiteX15" fmla="*/ 250802 w 500706"/>
                <a:gd name="connsiteY15" fmla="*/ 652002 h 713790"/>
                <a:gd name="connsiteX16" fmla="*/ 339317 w 500706"/>
                <a:gd name="connsiteY16" fmla="*/ 713312 h 713790"/>
                <a:gd name="connsiteX17" fmla="*/ 426898 w 500706"/>
                <a:gd name="connsiteY17" fmla="*/ 687041 h 713790"/>
                <a:gd name="connsiteX18" fmla="*/ 421053 w 500706"/>
                <a:gd name="connsiteY18" fmla="*/ 464340 h 713790"/>
                <a:gd name="connsiteX19" fmla="*/ 417167 w 500706"/>
                <a:gd name="connsiteY19" fmla="*/ 303820 h 713790"/>
                <a:gd name="connsiteX20" fmla="*/ 500707 w 500706"/>
                <a:gd name="connsiteY20" fmla="*/ 166556 h 713790"/>
                <a:gd name="connsiteX21" fmla="*/ 480280 w 500706"/>
                <a:gd name="connsiteY21" fmla="*/ 104376 h 713790"/>
                <a:gd name="connsiteX22" fmla="*/ 438433 w 500706"/>
                <a:gd name="connsiteY22" fmla="*/ 63523 h 713790"/>
                <a:gd name="connsiteX23" fmla="*/ 374542 w 500706"/>
                <a:gd name="connsiteY23" fmla="*/ 41138 h 713790"/>
                <a:gd name="connsiteX24" fmla="*/ 328839 w 500706"/>
                <a:gd name="connsiteY24" fmla="*/ 18131 h 713790"/>
                <a:gd name="connsiteX25" fmla="*/ 306174 w 500706"/>
                <a:gd name="connsiteY25" fmla="*/ 1777 h 713790"/>
                <a:gd name="connsiteX26" fmla="*/ 314724 w 500706"/>
                <a:gd name="connsiteY26" fmla="*/ 42195 h 713790"/>
                <a:gd name="connsiteX27" fmla="*/ 317646 w 500706"/>
                <a:gd name="connsiteY27" fmla="*/ 73658 h 713790"/>
                <a:gd name="connsiteX28" fmla="*/ 318766 w 500706"/>
                <a:gd name="connsiteY28" fmla="*/ 231411 h 713790"/>
                <a:gd name="connsiteX29" fmla="*/ 269021 w 500706"/>
                <a:gd name="connsiteY29" fmla="*/ 362426 h 713790"/>
                <a:gd name="connsiteX30" fmla="*/ 202892 w 500706"/>
                <a:gd name="connsiteY30" fmla="*/ 238562 h 713790"/>
                <a:gd name="connsiteX31" fmla="*/ 182776 w 500706"/>
                <a:gd name="connsiteY31" fmla="*/ 91318 h 713790"/>
                <a:gd name="connsiteX32" fmla="*/ 189492 w 500706"/>
                <a:gd name="connsiteY32" fmla="*/ 7311 h 713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00706" h="713790">
                  <a:moveTo>
                    <a:pt x="189492" y="7311"/>
                  </a:moveTo>
                  <a:cubicBezTo>
                    <a:pt x="189492" y="7311"/>
                    <a:pt x="179792" y="-6959"/>
                    <a:pt x="166485" y="20587"/>
                  </a:cubicBezTo>
                  <a:cubicBezTo>
                    <a:pt x="166485" y="20587"/>
                    <a:pt x="131788" y="40702"/>
                    <a:pt x="119849" y="42972"/>
                  </a:cubicBezTo>
                  <a:cubicBezTo>
                    <a:pt x="107911" y="45242"/>
                    <a:pt x="65441" y="60165"/>
                    <a:pt x="65441" y="60165"/>
                  </a:cubicBezTo>
                  <a:cubicBezTo>
                    <a:pt x="59027" y="64801"/>
                    <a:pt x="51314" y="67294"/>
                    <a:pt x="43398" y="67285"/>
                  </a:cubicBezTo>
                  <a:cubicBezTo>
                    <a:pt x="30091" y="67285"/>
                    <a:pt x="19054" y="96479"/>
                    <a:pt x="20671" y="112366"/>
                  </a:cubicBezTo>
                  <a:cubicBezTo>
                    <a:pt x="22288" y="128253"/>
                    <a:pt x="19707" y="139943"/>
                    <a:pt x="7395" y="140596"/>
                  </a:cubicBezTo>
                  <a:cubicBezTo>
                    <a:pt x="-4916" y="141249"/>
                    <a:pt x="1861" y="166836"/>
                    <a:pt x="1861" y="166836"/>
                  </a:cubicBezTo>
                  <a:lnTo>
                    <a:pt x="83909" y="260885"/>
                  </a:lnTo>
                  <a:cubicBezTo>
                    <a:pt x="83909" y="260885"/>
                    <a:pt x="89101" y="347471"/>
                    <a:pt x="86521" y="350083"/>
                  </a:cubicBezTo>
                  <a:cubicBezTo>
                    <a:pt x="83940" y="352695"/>
                    <a:pt x="74520" y="378064"/>
                    <a:pt x="76789" y="378935"/>
                  </a:cubicBezTo>
                  <a:cubicBezTo>
                    <a:pt x="79059" y="379805"/>
                    <a:pt x="64353" y="475564"/>
                    <a:pt x="64353" y="475564"/>
                  </a:cubicBezTo>
                  <a:lnTo>
                    <a:pt x="44579" y="661391"/>
                  </a:lnTo>
                  <a:cubicBezTo>
                    <a:pt x="44579" y="661391"/>
                    <a:pt x="44579" y="692482"/>
                    <a:pt x="84810" y="703208"/>
                  </a:cubicBezTo>
                  <a:cubicBezTo>
                    <a:pt x="125041" y="713934"/>
                    <a:pt x="224002" y="706845"/>
                    <a:pt x="230376" y="678615"/>
                  </a:cubicBezTo>
                  <a:lnTo>
                    <a:pt x="250802" y="652002"/>
                  </a:lnTo>
                  <a:cubicBezTo>
                    <a:pt x="250802" y="652002"/>
                    <a:pt x="285810" y="720121"/>
                    <a:pt x="339317" y="713312"/>
                  </a:cubicBezTo>
                  <a:cubicBezTo>
                    <a:pt x="392823" y="706503"/>
                    <a:pt x="426898" y="687041"/>
                    <a:pt x="426898" y="687041"/>
                  </a:cubicBezTo>
                  <a:lnTo>
                    <a:pt x="421053" y="464340"/>
                  </a:lnTo>
                  <a:lnTo>
                    <a:pt x="417167" y="303820"/>
                  </a:lnTo>
                  <a:lnTo>
                    <a:pt x="500707" y="166556"/>
                  </a:lnTo>
                  <a:cubicBezTo>
                    <a:pt x="500707" y="166556"/>
                    <a:pt x="478322" y="123745"/>
                    <a:pt x="480280" y="104376"/>
                  </a:cubicBezTo>
                  <a:cubicBezTo>
                    <a:pt x="482239" y="85006"/>
                    <a:pt x="486094" y="70332"/>
                    <a:pt x="438433" y="63523"/>
                  </a:cubicBezTo>
                  <a:cubicBezTo>
                    <a:pt x="438433" y="63523"/>
                    <a:pt x="398233" y="57522"/>
                    <a:pt x="374542" y="41138"/>
                  </a:cubicBezTo>
                  <a:cubicBezTo>
                    <a:pt x="360464" y="31363"/>
                    <a:pt x="345078" y="23618"/>
                    <a:pt x="328839" y="18131"/>
                  </a:cubicBezTo>
                  <a:cubicBezTo>
                    <a:pt x="328839" y="18131"/>
                    <a:pt x="315470" y="-6741"/>
                    <a:pt x="306174" y="1777"/>
                  </a:cubicBezTo>
                  <a:cubicBezTo>
                    <a:pt x="306174" y="1777"/>
                    <a:pt x="315501" y="36940"/>
                    <a:pt x="314724" y="42195"/>
                  </a:cubicBezTo>
                  <a:cubicBezTo>
                    <a:pt x="313947" y="47449"/>
                    <a:pt x="316185" y="71202"/>
                    <a:pt x="317646" y="73658"/>
                  </a:cubicBezTo>
                  <a:cubicBezTo>
                    <a:pt x="319108" y="76114"/>
                    <a:pt x="338570" y="190558"/>
                    <a:pt x="318766" y="231411"/>
                  </a:cubicBezTo>
                  <a:cubicBezTo>
                    <a:pt x="318766" y="231411"/>
                    <a:pt x="289696" y="341564"/>
                    <a:pt x="269021" y="362426"/>
                  </a:cubicBezTo>
                  <a:cubicBezTo>
                    <a:pt x="248346" y="383288"/>
                    <a:pt x="202892" y="238562"/>
                    <a:pt x="202892" y="238562"/>
                  </a:cubicBezTo>
                  <a:cubicBezTo>
                    <a:pt x="202892" y="238562"/>
                    <a:pt x="178890" y="109474"/>
                    <a:pt x="182776" y="91318"/>
                  </a:cubicBezTo>
                  <a:cubicBezTo>
                    <a:pt x="186663" y="73161"/>
                    <a:pt x="189492" y="7311"/>
                    <a:pt x="189492" y="7311"/>
                  </a:cubicBezTo>
                  <a:close/>
                </a:path>
              </a:pathLst>
            </a:custGeom>
            <a:solidFill>
              <a:srgbClr val="3F3D56"/>
            </a:solidFill>
            <a:ln w="3109" cap="flat">
              <a:noFill/>
              <a:prstDash val="solid"/>
              <a:miter/>
            </a:ln>
          </p:spPr>
          <p:txBody>
            <a:bodyPr rtlCol="0" anchor="ctr"/>
            <a:lstStyle/>
            <a:p>
              <a:endParaRPr lang="en-ID"/>
            </a:p>
          </p:txBody>
        </p:sp>
        <p:sp>
          <p:nvSpPr>
            <p:cNvPr id="148" name="Bentuk Bebas: Bentuk 147">
              <a:extLst>
                <a:ext uri="{FF2B5EF4-FFF2-40B4-BE49-F238E27FC236}">
                  <a16:creationId xmlns:a16="http://schemas.microsoft.com/office/drawing/2014/main" id="{028337E5-0064-49B7-A347-D52BCB76DA52}"/>
                </a:ext>
              </a:extLst>
            </p:cNvPr>
            <p:cNvSpPr/>
            <p:nvPr/>
          </p:nvSpPr>
          <p:spPr>
            <a:xfrm>
              <a:off x="4163023" y="5752828"/>
              <a:ext cx="28540" cy="28540"/>
            </a:xfrm>
            <a:custGeom>
              <a:avLst/>
              <a:gdLst>
                <a:gd name="connsiteX0" fmla="*/ 28541 w 28540"/>
                <a:gd name="connsiteY0" fmla="*/ 14270 h 28540"/>
                <a:gd name="connsiteX1" fmla="*/ 14270 w 28540"/>
                <a:gd name="connsiteY1" fmla="*/ 28541 h 28540"/>
                <a:gd name="connsiteX2" fmla="*/ 0 w 28540"/>
                <a:gd name="connsiteY2" fmla="*/ 14270 h 28540"/>
                <a:gd name="connsiteX3" fmla="*/ 14270 w 28540"/>
                <a:gd name="connsiteY3" fmla="*/ 0 h 28540"/>
                <a:gd name="connsiteX4" fmla="*/ 28541 w 28540"/>
                <a:gd name="connsiteY4" fmla="*/ 14270 h 28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0" h="28540">
                  <a:moveTo>
                    <a:pt x="28541" y="14270"/>
                  </a:moveTo>
                  <a:cubicBezTo>
                    <a:pt x="28541" y="22152"/>
                    <a:pt x="22152" y="28541"/>
                    <a:pt x="14270" y="28541"/>
                  </a:cubicBezTo>
                  <a:cubicBezTo>
                    <a:pt x="6389" y="28541"/>
                    <a:pt x="0" y="22152"/>
                    <a:pt x="0" y="14270"/>
                  </a:cubicBezTo>
                  <a:cubicBezTo>
                    <a:pt x="0" y="6389"/>
                    <a:pt x="6389" y="0"/>
                    <a:pt x="14270" y="0"/>
                  </a:cubicBezTo>
                  <a:cubicBezTo>
                    <a:pt x="22152" y="0"/>
                    <a:pt x="28541" y="6389"/>
                    <a:pt x="28541" y="14270"/>
                  </a:cubicBezTo>
                  <a:close/>
                </a:path>
              </a:pathLst>
            </a:custGeom>
            <a:solidFill>
              <a:srgbClr val="3F3D56"/>
            </a:solidFill>
            <a:ln w="3109" cap="flat">
              <a:noFill/>
              <a:prstDash val="solid"/>
              <a:miter/>
            </a:ln>
          </p:spPr>
          <p:txBody>
            <a:bodyPr rtlCol="0" anchor="ctr"/>
            <a:lstStyle/>
            <a:p>
              <a:endParaRPr lang="en-ID"/>
            </a:p>
          </p:txBody>
        </p:sp>
        <p:sp>
          <p:nvSpPr>
            <p:cNvPr id="149" name="Bentuk Bebas: Bentuk 148">
              <a:extLst>
                <a:ext uri="{FF2B5EF4-FFF2-40B4-BE49-F238E27FC236}">
                  <a16:creationId xmlns:a16="http://schemas.microsoft.com/office/drawing/2014/main" id="{41BC08DC-804E-4148-BF44-4BE4C4D0A3FB}"/>
                </a:ext>
              </a:extLst>
            </p:cNvPr>
            <p:cNvSpPr/>
            <p:nvPr/>
          </p:nvSpPr>
          <p:spPr>
            <a:xfrm>
              <a:off x="4163023" y="5820108"/>
              <a:ext cx="28540" cy="28540"/>
            </a:xfrm>
            <a:custGeom>
              <a:avLst/>
              <a:gdLst>
                <a:gd name="connsiteX0" fmla="*/ 28541 w 28540"/>
                <a:gd name="connsiteY0" fmla="*/ 14271 h 28540"/>
                <a:gd name="connsiteX1" fmla="*/ 14270 w 28540"/>
                <a:gd name="connsiteY1" fmla="*/ 28541 h 28540"/>
                <a:gd name="connsiteX2" fmla="*/ 0 w 28540"/>
                <a:gd name="connsiteY2" fmla="*/ 14271 h 28540"/>
                <a:gd name="connsiteX3" fmla="*/ 14270 w 28540"/>
                <a:gd name="connsiteY3" fmla="*/ 0 h 28540"/>
                <a:gd name="connsiteX4" fmla="*/ 28541 w 28540"/>
                <a:gd name="connsiteY4" fmla="*/ 14271 h 28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0" h="28540">
                  <a:moveTo>
                    <a:pt x="28541" y="14271"/>
                  </a:moveTo>
                  <a:cubicBezTo>
                    <a:pt x="28541" y="22152"/>
                    <a:pt x="22152" y="28541"/>
                    <a:pt x="14270" y="28541"/>
                  </a:cubicBezTo>
                  <a:cubicBezTo>
                    <a:pt x="6389" y="28541"/>
                    <a:pt x="0" y="22152"/>
                    <a:pt x="0" y="14271"/>
                  </a:cubicBezTo>
                  <a:cubicBezTo>
                    <a:pt x="0" y="6389"/>
                    <a:pt x="6389" y="0"/>
                    <a:pt x="14270" y="0"/>
                  </a:cubicBezTo>
                  <a:cubicBezTo>
                    <a:pt x="22152" y="0"/>
                    <a:pt x="28541" y="6389"/>
                    <a:pt x="28541" y="14271"/>
                  </a:cubicBezTo>
                  <a:close/>
                </a:path>
              </a:pathLst>
            </a:custGeom>
            <a:solidFill>
              <a:srgbClr val="3F3D56"/>
            </a:solidFill>
            <a:ln w="3109" cap="flat">
              <a:noFill/>
              <a:prstDash val="solid"/>
              <a:miter/>
            </a:ln>
          </p:spPr>
          <p:txBody>
            <a:bodyPr rtlCol="0" anchor="ctr"/>
            <a:lstStyle/>
            <a:p>
              <a:endParaRPr lang="en-ID"/>
            </a:p>
          </p:txBody>
        </p:sp>
        <p:sp>
          <p:nvSpPr>
            <p:cNvPr id="150" name="Bentuk Bebas: Bentuk 149">
              <a:extLst>
                <a:ext uri="{FF2B5EF4-FFF2-40B4-BE49-F238E27FC236}">
                  <a16:creationId xmlns:a16="http://schemas.microsoft.com/office/drawing/2014/main" id="{C91852DF-9C36-4C70-8A88-8725BA1B8AF6}"/>
                </a:ext>
              </a:extLst>
            </p:cNvPr>
            <p:cNvSpPr/>
            <p:nvPr/>
          </p:nvSpPr>
          <p:spPr>
            <a:xfrm>
              <a:off x="4163023" y="5752828"/>
              <a:ext cx="28540" cy="28540"/>
            </a:xfrm>
            <a:custGeom>
              <a:avLst/>
              <a:gdLst>
                <a:gd name="connsiteX0" fmla="*/ 28541 w 28540"/>
                <a:gd name="connsiteY0" fmla="*/ 14270 h 28540"/>
                <a:gd name="connsiteX1" fmla="*/ 14270 w 28540"/>
                <a:gd name="connsiteY1" fmla="*/ 28541 h 28540"/>
                <a:gd name="connsiteX2" fmla="*/ 0 w 28540"/>
                <a:gd name="connsiteY2" fmla="*/ 14270 h 28540"/>
                <a:gd name="connsiteX3" fmla="*/ 14270 w 28540"/>
                <a:gd name="connsiteY3" fmla="*/ 0 h 28540"/>
                <a:gd name="connsiteX4" fmla="*/ 28541 w 28540"/>
                <a:gd name="connsiteY4" fmla="*/ 14270 h 28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0" h="28540">
                  <a:moveTo>
                    <a:pt x="28541" y="14270"/>
                  </a:moveTo>
                  <a:cubicBezTo>
                    <a:pt x="28541" y="22152"/>
                    <a:pt x="22152" y="28541"/>
                    <a:pt x="14270" y="28541"/>
                  </a:cubicBezTo>
                  <a:cubicBezTo>
                    <a:pt x="6389" y="28541"/>
                    <a:pt x="0" y="22152"/>
                    <a:pt x="0" y="14270"/>
                  </a:cubicBezTo>
                  <a:cubicBezTo>
                    <a:pt x="0" y="6389"/>
                    <a:pt x="6389" y="0"/>
                    <a:pt x="14270" y="0"/>
                  </a:cubicBezTo>
                  <a:cubicBezTo>
                    <a:pt x="22152" y="0"/>
                    <a:pt x="28541" y="6389"/>
                    <a:pt x="28541" y="14270"/>
                  </a:cubicBezTo>
                  <a:close/>
                </a:path>
              </a:pathLst>
            </a:custGeom>
            <a:solidFill>
              <a:srgbClr val="000000">
                <a:alpha val="10000"/>
              </a:srgbClr>
            </a:solidFill>
            <a:ln w="3109" cap="flat">
              <a:noFill/>
              <a:prstDash val="solid"/>
              <a:miter/>
            </a:ln>
          </p:spPr>
          <p:txBody>
            <a:bodyPr rtlCol="0" anchor="ctr"/>
            <a:lstStyle/>
            <a:p>
              <a:endParaRPr lang="en-ID"/>
            </a:p>
          </p:txBody>
        </p:sp>
        <p:sp>
          <p:nvSpPr>
            <p:cNvPr id="151" name="Bentuk Bebas: Bentuk 150">
              <a:extLst>
                <a:ext uri="{FF2B5EF4-FFF2-40B4-BE49-F238E27FC236}">
                  <a16:creationId xmlns:a16="http://schemas.microsoft.com/office/drawing/2014/main" id="{B8D933C5-8138-4FB2-8DA9-9B3BDCB12573}"/>
                </a:ext>
              </a:extLst>
            </p:cNvPr>
            <p:cNvSpPr/>
            <p:nvPr/>
          </p:nvSpPr>
          <p:spPr>
            <a:xfrm>
              <a:off x="4163023" y="5820108"/>
              <a:ext cx="28540" cy="28540"/>
            </a:xfrm>
            <a:custGeom>
              <a:avLst/>
              <a:gdLst>
                <a:gd name="connsiteX0" fmla="*/ 28541 w 28540"/>
                <a:gd name="connsiteY0" fmla="*/ 14271 h 28540"/>
                <a:gd name="connsiteX1" fmla="*/ 14270 w 28540"/>
                <a:gd name="connsiteY1" fmla="*/ 28541 h 28540"/>
                <a:gd name="connsiteX2" fmla="*/ 0 w 28540"/>
                <a:gd name="connsiteY2" fmla="*/ 14271 h 28540"/>
                <a:gd name="connsiteX3" fmla="*/ 14270 w 28540"/>
                <a:gd name="connsiteY3" fmla="*/ 0 h 28540"/>
                <a:gd name="connsiteX4" fmla="*/ 28541 w 28540"/>
                <a:gd name="connsiteY4" fmla="*/ 14271 h 28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0" h="28540">
                  <a:moveTo>
                    <a:pt x="28541" y="14271"/>
                  </a:moveTo>
                  <a:cubicBezTo>
                    <a:pt x="28541" y="22152"/>
                    <a:pt x="22152" y="28541"/>
                    <a:pt x="14270" y="28541"/>
                  </a:cubicBezTo>
                  <a:cubicBezTo>
                    <a:pt x="6389" y="28541"/>
                    <a:pt x="0" y="22152"/>
                    <a:pt x="0" y="14271"/>
                  </a:cubicBezTo>
                  <a:cubicBezTo>
                    <a:pt x="0" y="6389"/>
                    <a:pt x="6389" y="0"/>
                    <a:pt x="14270" y="0"/>
                  </a:cubicBezTo>
                  <a:cubicBezTo>
                    <a:pt x="22152" y="0"/>
                    <a:pt x="28541" y="6389"/>
                    <a:pt x="28541" y="14271"/>
                  </a:cubicBezTo>
                  <a:close/>
                </a:path>
              </a:pathLst>
            </a:custGeom>
            <a:solidFill>
              <a:srgbClr val="000000">
                <a:alpha val="10000"/>
              </a:srgbClr>
            </a:solidFill>
            <a:ln w="3109" cap="flat">
              <a:noFill/>
              <a:prstDash val="solid"/>
              <a:miter/>
            </a:ln>
          </p:spPr>
          <p:txBody>
            <a:bodyPr rtlCol="0" anchor="ctr"/>
            <a:lstStyle/>
            <a:p>
              <a:endParaRPr lang="en-ID"/>
            </a:p>
          </p:txBody>
        </p:sp>
        <p:sp>
          <p:nvSpPr>
            <p:cNvPr id="152" name="Bentuk Bebas: Bentuk 151">
              <a:extLst>
                <a:ext uri="{FF2B5EF4-FFF2-40B4-BE49-F238E27FC236}">
                  <a16:creationId xmlns:a16="http://schemas.microsoft.com/office/drawing/2014/main" id="{1FFCD2FF-856D-457B-8A10-803BAA065277}"/>
                </a:ext>
              </a:extLst>
            </p:cNvPr>
            <p:cNvSpPr/>
            <p:nvPr/>
          </p:nvSpPr>
          <p:spPr>
            <a:xfrm>
              <a:off x="4305542" y="6684825"/>
              <a:ext cx="64730" cy="10004"/>
            </a:xfrm>
            <a:custGeom>
              <a:avLst/>
              <a:gdLst>
                <a:gd name="connsiteX0" fmla="*/ 0 w 64730"/>
                <a:gd name="connsiteY0" fmla="*/ 0 h 10004"/>
                <a:gd name="connsiteX1" fmla="*/ 64388 w 64730"/>
                <a:gd name="connsiteY1" fmla="*/ 9078 h 10004"/>
                <a:gd name="connsiteX2" fmla="*/ 0 w 64730"/>
                <a:gd name="connsiteY2" fmla="*/ 0 h 10004"/>
              </a:gdLst>
              <a:ahLst/>
              <a:cxnLst>
                <a:cxn ang="0">
                  <a:pos x="connsiteX0" y="connsiteY0"/>
                </a:cxn>
                <a:cxn ang="0">
                  <a:pos x="connsiteX1" y="connsiteY1"/>
                </a:cxn>
                <a:cxn ang="0">
                  <a:pos x="connsiteX2" y="connsiteY2"/>
                </a:cxn>
              </a:cxnLst>
              <a:rect l="l" t="t" r="r" b="b"/>
              <a:pathLst>
                <a:path w="64730" h="10004">
                  <a:moveTo>
                    <a:pt x="0" y="0"/>
                  </a:moveTo>
                  <a:cubicBezTo>
                    <a:pt x="0" y="0"/>
                    <a:pt x="58574" y="4539"/>
                    <a:pt x="64388" y="9078"/>
                  </a:cubicBezTo>
                  <a:cubicBezTo>
                    <a:pt x="70202" y="13617"/>
                    <a:pt x="0" y="0"/>
                    <a:pt x="0" y="0"/>
                  </a:cubicBezTo>
                  <a:close/>
                </a:path>
              </a:pathLst>
            </a:custGeom>
            <a:solidFill>
              <a:srgbClr val="000000">
                <a:alpha val="10000"/>
              </a:srgbClr>
            </a:solidFill>
            <a:ln w="3109" cap="flat">
              <a:solidFill>
                <a:srgbClr val="FFB506">
                  <a:alpha val="10000"/>
                </a:srgbClr>
              </a:solidFill>
              <a:prstDash val="solid"/>
              <a:miter/>
            </a:ln>
          </p:spPr>
          <p:txBody>
            <a:bodyPr rtlCol="0" anchor="ctr"/>
            <a:lstStyle/>
            <a:p>
              <a:endParaRPr lang="en-ID"/>
            </a:p>
          </p:txBody>
        </p:sp>
        <p:sp>
          <p:nvSpPr>
            <p:cNvPr id="153" name="Bentuk Bebas: Bentuk 152">
              <a:extLst>
                <a:ext uri="{FF2B5EF4-FFF2-40B4-BE49-F238E27FC236}">
                  <a16:creationId xmlns:a16="http://schemas.microsoft.com/office/drawing/2014/main" id="{E7511391-E52A-417E-88CD-26CB82B335A8}"/>
                </a:ext>
              </a:extLst>
            </p:cNvPr>
            <p:cNvSpPr/>
            <p:nvPr/>
          </p:nvSpPr>
          <p:spPr>
            <a:xfrm>
              <a:off x="3956801" y="6638780"/>
              <a:ext cx="8459" cy="23802"/>
            </a:xfrm>
            <a:custGeom>
              <a:avLst/>
              <a:gdLst>
                <a:gd name="connsiteX0" fmla="*/ 0 w 8459"/>
                <a:gd name="connsiteY0" fmla="*/ 0 h 23802"/>
                <a:gd name="connsiteX1" fmla="*/ 7151 w 8459"/>
                <a:gd name="connsiteY1" fmla="*/ 22696 h 23802"/>
                <a:gd name="connsiteX2" fmla="*/ 0 w 8459"/>
                <a:gd name="connsiteY2" fmla="*/ 0 h 23802"/>
              </a:gdLst>
              <a:ahLst/>
              <a:cxnLst>
                <a:cxn ang="0">
                  <a:pos x="connsiteX0" y="connsiteY0"/>
                </a:cxn>
                <a:cxn ang="0">
                  <a:pos x="connsiteX1" y="connsiteY1"/>
                </a:cxn>
                <a:cxn ang="0">
                  <a:pos x="connsiteX2" y="connsiteY2"/>
                </a:cxn>
              </a:cxnLst>
              <a:rect l="l" t="t" r="r" b="b"/>
              <a:pathLst>
                <a:path w="8459" h="23802">
                  <a:moveTo>
                    <a:pt x="0" y="0"/>
                  </a:moveTo>
                  <a:cubicBezTo>
                    <a:pt x="0" y="0"/>
                    <a:pt x="12436" y="15545"/>
                    <a:pt x="7151" y="22696"/>
                  </a:cubicBezTo>
                  <a:cubicBezTo>
                    <a:pt x="1866" y="29847"/>
                    <a:pt x="0" y="0"/>
                    <a:pt x="0" y="0"/>
                  </a:cubicBezTo>
                  <a:close/>
                </a:path>
              </a:pathLst>
            </a:custGeom>
            <a:solidFill>
              <a:srgbClr val="000000">
                <a:alpha val="10000"/>
              </a:srgbClr>
            </a:solidFill>
            <a:ln w="3109" cap="flat">
              <a:solidFill>
                <a:srgbClr val="FFB506">
                  <a:alpha val="10000"/>
                </a:srgbClr>
              </a:solidFill>
              <a:prstDash val="solid"/>
              <a:miter/>
            </a:ln>
          </p:spPr>
          <p:txBody>
            <a:bodyPr rtlCol="0" anchor="ctr"/>
            <a:lstStyle/>
            <a:p>
              <a:endParaRPr lang="en-ID"/>
            </a:p>
          </p:txBody>
        </p:sp>
        <p:sp>
          <p:nvSpPr>
            <p:cNvPr id="154" name="Bentuk Bebas: Bentuk 153">
              <a:extLst>
                <a:ext uri="{FF2B5EF4-FFF2-40B4-BE49-F238E27FC236}">
                  <a16:creationId xmlns:a16="http://schemas.microsoft.com/office/drawing/2014/main" id="{DA46F5D8-4CE6-4336-A91C-A96D1DD027F5}"/>
                </a:ext>
              </a:extLst>
            </p:cNvPr>
            <p:cNvSpPr/>
            <p:nvPr/>
          </p:nvSpPr>
          <p:spPr>
            <a:xfrm>
              <a:off x="3971724" y="6686429"/>
              <a:ext cx="33090" cy="9624"/>
            </a:xfrm>
            <a:custGeom>
              <a:avLst/>
              <a:gdLst>
                <a:gd name="connsiteX0" fmla="*/ 0 w 33090"/>
                <a:gd name="connsiteY0" fmla="*/ 8408 h 9624"/>
                <a:gd name="connsiteX1" fmla="*/ 31774 w 33090"/>
                <a:gd name="connsiteY1" fmla="*/ 3402 h 9624"/>
                <a:gd name="connsiteX2" fmla="*/ 0 w 33090"/>
                <a:gd name="connsiteY2" fmla="*/ 8408 h 9624"/>
              </a:gdLst>
              <a:ahLst/>
              <a:cxnLst>
                <a:cxn ang="0">
                  <a:pos x="connsiteX0" y="connsiteY0"/>
                </a:cxn>
                <a:cxn ang="0">
                  <a:pos x="connsiteX1" y="connsiteY1"/>
                </a:cxn>
                <a:cxn ang="0">
                  <a:pos x="connsiteX2" y="connsiteY2"/>
                </a:cxn>
              </a:cxnLst>
              <a:rect l="l" t="t" r="r" b="b"/>
              <a:pathLst>
                <a:path w="33090" h="9624">
                  <a:moveTo>
                    <a:pt x="0" y="8408"/>
                  </a:moveTo>
                  <a:cubicBezTo>
                    <a:pt x="0" y="8408"/>
                    <a:pt x="22696" y="-6516"/>
                    <a:pt x="31774" y="3402"/>
                  </a:cubicBezTo>
                  <a:cubicBezTo>
                    <a:pt x="40853" y="13320"/>
                    <a:pt x="0" y="8408"/>
                    <a:pt x="0" y="8408"/>
                  </a:cubicBezTo>
                  <a:close/>
                </a:path>
              </a:pathLst>
            </a:custGeom>
            <a:solidFill>
              <a:srgbClr val="000000">
                <a:alpha val="10000"/>
              </a:srgbClr>
            </a:solidFill>
            <a:ln w="3109" cap="flat">
              <a:solidFill>
                <a:srgbClr val="FFB506">
                  <a:alpha val="10000"/>
                </a:srgbClr>
              </a:solidFill>
              <a:prstDash val="solid"/>
              <a:miter/>
            </a:ln>
          </p:spPr>
          <p:txBody>
            <a:bodyPr rtlCol="0" anchor="ctr"/>
            <a:lstStyle/>
            <a:p>
              <a:endParaRPr lang="en-ID"/>
            </a:p>
          </p:txBody>
        </p:sp>
        <p:sp>
          <p:nvSpPr>
            <p:cNvPr id="155" name="Bentuk Bebas: Bentuk 154">
              <a:extLst>
                <a:ext uri="{FF2B5EF4-FFF2-40B4-BE49-F238E27FC236}">
                  <a16:creationId xmlns:a16="http://schemas.microsoft.com/office/drawing/2014/main" id="{2A30BFBD-28CC-4F3C-AFD4-60BD42622981}"/>
                </a:ext>
              </a:extLst>
            </p:cNvPr>
            <p:cNvSpPr/>
            <p:nvPr/>
          </p:nvSpPr>
          <p:spPr>
            <a:xfrm>
              <a:off x="4072192" y="5155597"/>
              <a:ext cx="182206" cy="114117"/>
            </a:xfrm>
            <a:custGeom>
              <a:avLst/>
              <a:gdLst>
                <a:gd name="connsiteX0" fmla="*/ 182144 w 182206"/>
                <a:gd name="connsiteY0" fmla="*/ 91079 h 114117"/>
                <a:gd name="connsiteX1" fmla="*/ 179222 w 182206"/>
                <a:gd name="connsiteY1" fmla="*/ 114117 h 114117"/>
                <a:gd name="connsiteX2" fmla="*/ 173190 w 182206"/>
                <a:gd name="connsiteY2" fmla="*/ 103982 h 114117"/>
                <a:gd name="connsiteX3" fmla="*/ 175522 w 182206"/>
                <a:gd name="connsiteY3" fmla="*/ 93225 h 114117"/>
                <a:gd name="connsiteX4" fmla="*/ 164298 w 182206"/>
                <a:gd name="connsiteY4" fmla="*/ 80788 h 114117"/>
                <a:gd name="connsiteX5" fmla="*/ 161189 w 182206"/>
                <a:gd name="connsiteY5" fmla="*/ 60518 h 114117"/>
                <a:gd name="connsiteX6" fmla="*/ 153230 w 182206"/>
                <a:gd name="connsiteY6" fmla="*/ 42578 h 114117"/>
                <a:gd name="connsiteX7" fmla="*/ 147230 w 182206"/>
                <a:gd name="connsiteY7" fmla="*/ 40993 h 114117"/>
                <a:gd name="connsiteX8" fmla="*/ 137032 w 182206"/>
                <a:gd name="connsiteY8" fmla="*/ 27997 h 114117"/>
                <a:gd name="connsiteX9" fmla="*/ 105942 w 182206"/>
                <a:gd name="connsiteY9" fmla="*/ 23520 h 114117"/>
                <a:gd name="connsiteX10" fmla="*/ 91951 w 182206"/>
                <a:gd name="connsiteY10" fmla="*/ 29365 h 114117"/>
                <a:gd name="connsiteX11" fmla="*/ 77307 w 182206"/>
                <a:gd name="connsiteY11" fmla="*/ 28277 h 114117"/>
                <a:gd name="connsiteX12" fmla="*/ 71493 w 182206"/>
                <a:gd name="connsiteY12" fmla="*/ 23862 h 114117"/>
                <a:gd name="connsiteX13" fmla="*/ 49171 w 182206"/>
                <a:gd name="connsiteY13" fmla="*/ 29303 h 114117"/>
                <a:gd name="connsiteX14" fmla="*/ 30516 w 182206"/>
                <a:gd name="connsiteY14" fmla="*/ 45377 h 114117"/>
                <a:gd name="connsiteX15" fmla="*/ 21189 w 182206"/>
                <a:gd name="connsiteY15" fmla="*/ 51222 h 114117"/>
                <a:gd name="connsiteX16" fmla="*/ 20194 w 182206"/>
                <a:gd name="connsiteY16" fmla="*/ 57035 h 114117"/>
                <a:gd name="connsiteX17" fmla="*/ 19106 w 182206"/>
                <a:gd name="connsiteY17" fmla="*/ 93256 h 114117"/>
                <a:gd name="connsiteX18" fmla="*/ 4400 w 182206"/>
                <a:gd name="connsiteY18" fmla="*/ 108583 h 114117"/>
                <a:gd name="connsiteX19" fmla="*/ 1571 w 182206"/>
                <a:gd name="connsiteY19" fmla="*/ 107868 h 114117"/>
                <a:gd name="connsiteX20" fmla="*/ 74354 w 182206"/>
                <a:gd name="connsiteY20" fmla="*/ 1570 h 114117"/>
                <a:gd name="connsiteX21" fmla="*/ 180652 w 182206"/>
                <a:gd name="connsiteY21" fmla="*/ 74356 h 114117"/>
                <a:gd name="connsiteX22" fmla="*/ 182206 w 182206"/>
                <a:gd name="connsiteY22" fmla="*/ 91017 h 114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82206" h="114117">
                  <a:moveTo>
                    <a:pt x="182144" y="91079"/>
                  </a:moveTo>
                  <a:cubicBezTo>
                    <a:pt x="182163" y="98852"/>
                    <a:pt x="181180" y="106594"/>
                    <a:pt x="179222" y="114117"/>
                  </a:cubicBezTo>
                  <a:cubicBezTo>
                    <a:pt x="175295" y="112327"/>
                    <a:pt x="172892" y="108288"/>
                    <a:pt x="173190" y="103982"/>
                  </a:cubicBezTo>
                  <a:cubicBezTo>
                    <a:pt x="173594" y="100282"/>
                    <a:pt x="176050" y="96893"/>
                    <a:pt x="175522" y="93225"/>
                  </a:cubicBezTo>
                  <a:cubicBezTo>
                    <a:pt x="174745" y="87566"/>
                    <a:pt x="167905" y="85266"/>
                    <a:pt x="164298" y="80788"/>
                  </a:cubicBezTo>
                  <a:cubicBezTo>
                    <a:pt x="159852" y="75379"/>
                    <a:pt x="160816" y="67513"/>
                    <a:pt x="161189" y="60518"/>
                  </a:cubicBezTo>
                  <a:cubicBezTo>
                    <a:pt x="161562" y="53522"/>
                    <a:pt x="159790" y="44972"/>
                    <a:pt x="153230" y="42578"/>
                  </a:cubicBezTo>
                  <a:cubicBezTo>
                    <a:pt x="151271" y="41863"/>
                    <a:pt x="149126" y="41801"/>
                    <a:pt x="147230" y="40993"/>
                  </a:cubicBezTo>
                  <a:cubicBezTo>
                    <a:pt x="142069" y="38816"/>
                    <a:pt x="140483" y="32412"/>
                    <a:pt x="137032" y="27997"/>
                  </a:cubicBezTo>
                  <a:cubicBezTo>
                    <a:pt x="130130" y="19105"/>
                    <a:pt x="116419" y="19292"/>
                    <a:pt x="105942" y="23520"/>
                  </a:cubicBezTo>
                  <a:cubicBezTo>
                    <a:pt x="101381" y="25706"/>
                    <a:pt x="96711" y="27658"/>
                    <a:pt x="91951" y="29365"/>
                  </a:cubicBezTo>
                  <a:cubicBezTo>
                    <a:pt x="87132" y="31066"/>
                    <a:pt x="81822" y="30671"/>
                    <a:pt x="77307" y="28277"/>
                  </a:cubicBezTo>
                  <a:cubicBezTo>
                    <a:pt x="75255" y="26971"/>
                    <a:pt x="73608" y="25168"/>
                    <a:pt x="71493" y="23862"/>
                  </a:cubicBezTo>
                  <a:cubicBezTo>
                    <a:pt x="64467" y="19634"/>
                    <a:pt x="55264" y="23862"/>
                    <a:pt x="49171" y="29303"/>
                  </a:cubicBezTo>
                  <a:cubicBezTo>
                    <a:pt x="43077" y="34744"/>
                    <a:pt x="38196" y="42050"/>
                    <a:pt x="30516" y="45377"/>
                  </a:cubicBezTo>
                  <a:cubicBezTo>
                    <a:pt x="27065" y="46931"/>
                    <a:pt x="22806" y="47864"/>
                    <a:pt x="21189" y="51222"/>
                  </a:cubicBezTo>
                  <a:cubicBezTo>
                    <a:pt x="20390" y="53050"/>
                    <a:pt x="20048" y="55046"/>
                    <a:pt x="20194" y="57035"/>
                  </a:cubicBezTo>
                  <a:cubicBezTo>
                    <a:pt x="20194" y="69130"/>
                    <a:pt x="21624" y="81410"/>
                    <a:pt x="19106" y="93256"/>
                  </a:cubicBezTo>
                  <a:cubicBezTo>
                    <a:pt x="17489" y="100873"/>
                    <a:pt x="12142" y="109516"/>
                    <a:pt x="4400" y="108583"/>
                  </a:cubicBezTo>
                  <a:cubicBezTo>
                    <a:pt x="3437" y="108440"/>
                    <a:pt x="2488" y="108201"/>
                    <a:pt x="1571" y="107868"/>
                  </a:cubicBezTo>
                  <a:cubicBezTo>
                    <a:pt x="-7684" y="58416"/>
                    <a:pt x="24901" y="10826"/>
                    <a:pt x="74354" y="1570"/>
                  </a:cubicBezTo>
                  <a:cubicBezTo>
                    <a:pt x="123806" y="-7682"/>
                    <a:pt x="171396" y="24903"/>
                    <a:pt x="180652" y="74356"/>
                  </a:cubicBezTo>
                  <a:cubicBezTo>
                    <a:pt x="181681" y="79850"/>
                    <a:pt x="182200" y="85427"/>
                    <a:pt x="182206" y="91017"/>
                  </a:cubicBezTo>
                  <a:close/>
                </a:path>
              </a:pathLst>
            </a:custGeom>
            <a:solidFill>
              <a:srgbClr val="000000">
                <a:alpha val="10000"/>
              </a:srgbClr>
            </a:solidFill>
            <a:ln w="3109" cap="flat">
              <a:noFill/>
              <a:prstDash val="solid"/>
              <a:miter/>
            </a:ln>
          </p:spPr>
          <p:txBody>
            <a:bodyPr rtlCol="0" anchor="ctr"/>
            <a:lstStyle/>
            <a:p>
              <a:endParaRPr lang="en-ID"/>
            </a:p>
          </p:txBody>
        </p:sp>
        <p:sp>
          <p:nvSpPr>
            <p:cNvPr id="156" name="Bentuk Bebas: Bentuk 155">
              <a:extLst>
                <a:ext uri="{FF2B5EF4-FFF2-40B4-BE49-F238E27FC236}">
                  <a16:creationId xmlns:a16="http://schemas.microsoft.com/office/drawing/2014/main" id="{8B8144DF-77D9-47C9-8C23-95368A61D826}"/>
                </a:ext>
              </a:extLst>
            </p:cNvPr>
            <p:cNvSpPr/>
            <p:nvPr/>
          </p:nvSpPr>
          <p:spPr>
            <a:xfrm>
              <a:off x="4035883" y="5092001"/>
              <a:ext cx="251351" cy="174759"/>
            </a:xfrm>
            <a:custGeom>
              <a:avLst/>
              <a:gdLst>
                <a:gd name="connsiteX0" fmla="*/ 33807 w 251351"/>
                <a:gd name="connsiteY0" fmla="*/ 166303 h 174759"/>
                <a:gd name="connsiteX1" fmla="*/ 40741 w 251351"/>
                <a:gd name="connsiteY1" fmla="*/ 168355 h 174759"/>
                <a:gd name="connsiteX2" fmla="*/ 55446 w 251351"/>
                <a:gd name="connsiteY2" fmla="*/ 153027 h 174759"/>
                <a:gd name="connsiteX3" fmla="*/ 56565 w 251351"/>
                <a:gd name="connsiteY3" fmla="*/ 116807 h 174759"/>
                <a:gd name="connsiteX4" fmla="*/ 57529 w 251351"/>
                <a:gd name="connsiteY4" fmla="*/ 110993 h 174759"/>
                <a:gd name="connsiteX5" fmla="*/ 66856 w 251351"/>
                <a:gd name="connsiteY5" fmla="*/ 105148 h 174759"/>
                <a:gd name="connsiteX6" fmla="*/ 85511 w 251351"/>
                <a:gd name="connsiteY6" fmla="*/ 89074 h 174759"/>
                <a:gd name="connsiteX7" fmla="*/ 107802 w 251351"/>
                <a:gd name="connsiteY7" fmla="*/ 83633 h 174759"/>
                <a:gd name="connsiteX8" fmla="*/ 113616 w 251351"/>
                <a:gd name="connsiteY8" fmla="*/ 88048 h 174759"/>
                <a:gd name="connsiteX9" fmla="*/ 128291 w 251351"/>
                <a:gd name="connsiteY9" fmla="*/ 89136 h 174759"/>
                <a:gd name="connsiteX10" fmla="*/ 142251 w 251351"/>
                <a:gd name="connsiteY10" fmla="*/ 83291 h 174759"/>
                <a:gd name="connsiteX11" fmla="*/ 173341 w 251351"/>
                <a:gd name="connsiteY11" fmla="*/ 87737 h 174759"/>
                <a:gd name="connsiteX12" fmla="*/ 183539 w 251351"/>
                <a:gd name="connsiteY12" fmla="*/ 100733 h 174759"/>
                <a:gd name="connsiteX13" fmla="*/ 189539 w 251351"/>
                <a:gd name="connsiteY13" fmla="*/ 102350 h 174759"/>
                <a:gd name="connsiteX14" fmla="*/ 197498 w 251351"/>
                <a:gd name="connsiteY14" fmla="*/ 120289 h 174759"/>
                <a:gd name="connsiteX15" fmla="*/ 200607 w 251351"/>
                <a:gd name="connsiteY15" fmla="*/ 140560 h 174759"/>
                <a:gd name="connsiteX16" fmla="*/ 211831 w 251351"/>
                <a:gd name="connsiteY16" fmla="*/ 152996 h 174759"/>
                <a:gd name="connsiteX17" fmla="*/ 209499 w 251351"/>
                <a:gd name="connsiteY17" fmla="*/ 163753 h 174759"/>
                <a:gd name="connsiteX18" fmla="*/ 219097 w 251351"/>
                <a:gd name="connsiteY18" fmla="*/ 174750 h 174759"/>
                <a:gd name="connsiteX19" fmla="*/ 219230 w 251351"/>
                <a:gd name="connsiteY19" fmla="*/ 174759 h 174759"/>
                <a:gd name="connsiteX20" fmla="*/ 239875 w 251351"/>
                <a:gd name="connsiteY20" fmla="*/ 162821 h 174759"/>
                <a:gd name="connsiteX21" fmla="*/ 249202 w 251351"/>
                <a:gd name="connsiteY21" fmla="*/ 158965 h 174759"/>
                <a:gd name="connsiteX22" fmla="*/ 251129 w 251351"/>
                <a:gd name="connsiteY22" fmla="*/ 150540 h 174759"/>
                <a:gd name="connsiteX23" fmla="*/ 241087 w 251351"/>
                <a:gd name="connsiteY23" fmla="*/ 116340 h 174759"/>
                <a:gd name="connsiteX24" fmla="*/ 250414 w 251351"/>
                <a:gd name="connsiteY24" fmla="*/ 83664 h 174759"/>
                <a:gd name="connsiteX25" fmla="*/ 244196 w 251351"/>
                <a:gd name="connsiteY25" fmla="*/ 72565 h 174759"/>
                <a:gd name="connsiteX26" fmla="*/ 231511 w 251351"/>
                <a:gd name="connsiteY26" fmla="*/ 61839 h 174759"/>
                <a:gd name="connsiteX27" fmla="*/ 218236 w 251351"/>
                <a:gd name="connsiteY27" fmla="*/ 57269 h 174759"/>
                <a:gd name="connsiteX28" fmla="*/ 199581 w 251351"/>
                <a:gd name="connsiteY28" fmla="*/ 22603 h 174759"/>
                <a:gd name="connsiteX29" fmla="*/ 171227 w 251351"/>
                <a:gd name="connsiteY29" fmla="*/ 8488 h 174759"/>
                <a:gd name="connsiteX30" fmla="*/ 145919 w 251351"/>
                <a:gd name="connsiteY30" fmla="*/ 15545 h 174759"/>
                <a:gd name="connsiteX31" fmla="*/ 110849 w 251351"/>
                <a:gd name="connsiteY31" fmla="*/ 9327 h 174759"/>
                <a:gd name="connsiteX32" fmla="*/ 76246 w 251351"/>
                <a:gd name="connsiteY32" fmla="*/ 0 h 174759"/>
                <a:gd name="connsiteX33" fmla="*/ 47518 w 251351"/>
                <a:gd name="connsiteY33" fmla="*/ 17597 h 174759"/>
                <a:gd name="connsiteX34" fmla="*/ 45062 w 251351"/>
                <a:gd name="connsiteY34" fmla="*/ 36718 h 174759"/>
                <a:gd name="connsiteX35" fmla="*/ 22739 w 251351"/>
                <a:gd name="connsiteY35" fmla="*/ 61217 h 174759"/>
                <a:gd name="connsiteX36" fmla="*/ 6945 w 251351"/>
                <a:gd name="connsiteY36" fmla="*/ 77104 h 174759"/>
                <a:gd name="connsiteX37" fmla="*/ 10831 w 251351"/>
                <a:gd name="connsiteY37" fmla="*/ 91188 h 174759"/>
                <a:gd name="connsiteX38" fmla="*/ 10645 w 251351"/>
                <a:gd name="connsiteY38" fmla="*/ 116061 h 174759"/>
                <a:gd name="connsiteX39" fmla="*/ 2282 w 251351"/>
                <a:gd name="connsiteY39" fmla="*/ 132943 h 174759"/>
                <a:gd name="connsiteX40" fmla="*/ 3090 w 251351"/>
                <a:gd name="connsiteY40" fmla="*/ 157815 h 174759"/>
                <a:gd name="connsiteX41" fmla="*/ 17298 w 251351"/>
                <a:gd name="connsiteY41" fmla="*/ 169474 h 174759"/>
                <a:gd name="connsiteX42" fmla="*/ 33807 w 251351"/>
                <a:gd name="connsiteY42" fmla="*/ 166303 h 17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51351" h="174759">
                  <a:moveTo>
                    <a:pt x="33807" y="166303"/>
                  </a:moveTo>
                  <a:cubicBezTo>
                    <a:pt x="36139" y="166831"/>
                    <a:pt x="38347" y="168044"/>
                    <a:pt x="40741" y="168355"/>
                  </a:cubicBezTo>
                  <a:cubicBezTo>
                    <a:pt x="48482" y="169287"/>
                    <a:pt x="53829" y="160644"/>
                    <a:pt x="55446" y="153027"/>
                  </a:cubicBezTo>
                  <a:cubicBezTo>
                    <a:pt x="57965" y="141182"/>
                    <a:pt x="56659" y="128901"/>
                    <a:pt x="56565" y="116807"/>
                  </a:cubicBezTo>
                  <a:cubicBezTo>
                    <a:pt x="56391" y="114820"/>
                    <a:pt x="56724" y="112818"/>
                    <a:pt x="57529" y="110993"/>
                  </a:cubicBezTo>
                  <a:cubicBezTo>
                    <a:pt x="59301" y="107635"/>
                    <a:pt x="63561" y="106702"/>
                    <a:pt x="66856" y="105148"/>
                  </a:cubicBezTo>
                  <a:cubicBezTo>
                    <a:pt x="74380" y="101790"/>
                    <a:pt x="79293" y="94639"/>
                    <a:pt x="85511" y="89074"/>
                  </a:cubicBezTo>
                  <a:cubicBezTo>
                    <a:pt x="91729" y="83509"/>
                    <a:pt x="100776" y="79405"/>
                    <a:pt x="107802" y="83633"/>
                  </a:cubicBezTo>
                  <a:cubicBezTo>
                    <a:pt x="109886" y="84877"/>
                    <a:pt x="111564" y="86742"/>
                    <a:pt x="113616" y="88048"/>
                  </a:cubicBezTo>
                  <a:cubicBezTo>
                    <a:pt x="118153" y="90405"/>
                    <a:pt x="123457" y="90800"/>
                    <a:pt x="128291" y="89136"/>
                  </a:cubicBezTo>
                  <a:cubicBezTo>
                    <a:pt x="133110" y="87706"/>
                    <a:pt x="137618" y="85188"/>
                    <a:pt x="142251" y="83291"/>
                  </a:cubicBezTo>
                  <a:cubicBezTo>
                    <a:pt x="152635" y="79063"/>
                    <a:pt x="166377" y="78907"/>
                    <a:pt x="173341" y="87737"/>
                  </a:cubicBezTo>
                  <a:cubicBezTo>
                    <a:pt x="176792" y="92183"/>
                    <a:pt x="178378" y="98557"/>
                    <a:pt x="183539" y="100733"/>
                  </a:cubicBezTo>
                  <a:cubicBezTo>
                    <a:pt x="185435" y="101541"/>
                    <a:pt x="187580" y="101635"/>
                    <a:pt x="189539" y="102350"/>
                  </a:cubicBezTo>
                  <a:cubicBezTo>
                    <a:pt x="196099" y="104806"/>
                    <a:pt x="197778" y="113293"/>
                    <a:pt x="197498" y="120289"/>
                  </a:cubicBezTo>
                  <a:cubicBezTo>
                    <a:pt x="197218" y="127284"/>
                    <a:pt x="196286" y="135150"/>
                    <a:pt x="200607" y="140560"/>
                  </a:cubicBezTo>
                  <a:cubicBezTo>
                    <a:pt x="204214" y="144975"/>
                    <a:pt x="211054" y="147275"/>
                    <a:pt x="211831" y="152996"/>
                  </a:cubicBezTo>
                  <a:cubicBezTo>
                    <a:pt x="212328" y="156665"/>
                    <a:pt x="209903" y="160085"/>
                    <a:pt x="209499" y="163753"/>
                  </a:cubicBezTo>
                  <a:cubicBezTo>
                    <a:pt x="209114" y="169440"/>
                    <a:pt x="213410" y="174364"/>
                    <a:pt x="219097" y="174750"/>
                  </a:cubicBezTo>
                  <a:cubicBezTo>
                    <a:pt x="219143" y="174753"/>
                    <a:pt x="219187" y="174756"/>
                    <a:pt x="219230" y="174759"/>
                  </a:cubicBezTo>
                  <a:cubicBezTo>
                    <a:pt x="227314" y="174759"/>
                    <a:pt x="232320" y="165712"/>
                    <a:pt x="239875" y="162821"/>
                  </a:cubicBezTo>
                  <a:cubicBezTo>
                    <a:pt x="242984" y="161608"/>
                    <a:pt x="246745" y="161421"/>
                    <a:pt x="249202" y="158965"/>
                  </a:cubicBezTo>
                  <a:cubicBezTo>
                    <a:pt x="251048" y="156574"/>
                    <a:pt x="251754" y="153496"/>
                    <a:pt x="251129" y="150540"/>
                  </a:cubicBezTo>
                  <a:cubicBezTo>
                    <a:pt x="249606" y="138632"/>
                    <a:pt x="240061" y="128279"/>
                    <a:pt x="241087" y="116340"/>
                  </a:cubicBezTo>
                  <a:cubicBezTo>
                    <a:pt x="242051" y="104899"/>
                    <a:pt x="252653" y="94919"/>
                    <a:pt x="250414" y="83664"/>
                  </a:cubicBezTo>
                  <a:cubicBezTo>
                    <a:pt x="249273" y="79514"/>
                    <a:pt x="247140" y="75705"/>
                    <a:pt x="244196" y="72565"/>
                  </a:cubicBezTo>
                  <a:cubicBezTo>
                    <a:pt x="240863" y="68048"/>
                    <a:pt x="236520" y="64376"/>
                    <a:pt x="231511" y="61839"/>
                  </a:cubicBezTo>
                  <a:cubicBezTo>
                    <a:pt x="227190" y="59973"/>
                    <a:pt x="222184" y="59538"/>
                    <a:pt x="218236" y="57269"/>
                  </a:cubicBezTo>
                  <a:cubicBezTo>
                    <a:pt x="206483" y="50833"/>
                    <a:pt x="206514" y="34044"/>
                    <a:pt x="199581" y="22603"/>
                  </a:cubicBezTo>
                  <a:cubicBezTo>
                    <a:pt x="193516" y="12965"/>
                    <a:pt x="182575" y="7518"/>
                    <a:pt x="171227" y="8488"/>
                  </a:cubicBezTo>
                  <a:cubicBezTo>
                    <a:pt x="162490" y="9358"/>
                    <a:pt x="154562" y="13991"/>
                    <a:pt x="145919" y="15545"/>
                  </a:cubicBezTo>
                  <a:cubicBezTo>
                    <a:pt x="134074" y="17659"/>
                    <a:pt x="122073" y="13773"/>
                    <a:pt x="110849" y="9327"/>
                  </a:cubicBezTo>
                  <a:cubicBezTo>
                    <a:pt x="99626" y="4881"/>
                    <a:pt x="88278" y="0"/>
                    <a:pt x="76246" y="0"/>
                  </a:cubicBezTo>
                  <a:cubicBezTo>
                    <a:pt x="64214" y="0"/>
                    <a:pt x="51187" y="6218"/>
                    <a:pt x="47518" y="17597"/>
                  </a:cubicBezTo>
                  <a:cubicBezTo>
                    <a:pt x="45591" y="23815"/>
                    <a:pt x="46554" y="30469"/>
                    <a:pt x="45062" y="36718"/>
                  </a:cubicBezTo>
                  <a:cubicBezTo>
                    <a:pt x="42450" y="47817"/>
                    <a:pt x="32626" y="55714"/>
                    <a:pt x="22739" y="61217"/>
                  </a:cubicBezTo>
                  <a:cubicBezTo>
                    <a:pt x="15930" y="65010"/>
                    <a:pt x="7753" y="69363"/>
                    <a:pt x="6945" y="77104"/>
                  </a:cubicBezTo>
                  <a:cubicBezTo>
                    <a:pt x="6417" y="82017"/>
                    <a:pt x="9121" y="86431"/>
                    <a:pt x="10831" y="91188"/>
                  </a:cubicBezTo>
                  <a:cubicBezTo>
                    <a:pt x="13739" y="99234"/>
                    <a:pt x="13673" y="108058"/>
                    <a:pt x="10645" y="116061"/>
                  </a:cubicBezTo>
                  <a:cubicBezTo>
                    <a:pt x="8375" y="121937"/>
                    <a:pt x="4582" y="127098"/>
                    <a:pt x="2282" y="132943"/>
                  </a:cubicBezTo>
                  <a:cubicBezTo>
                    <a:pt x="-1020" y="140967"/>
                    <a:pt x="-728" y="150021"/>
                    <a:pt x="3090" y="157815"/>
                  </a:cubicBezTo>
                  <a:cubicBezTo>
                    <a:pt x="6019" y="163492"/>
                    <a:pt x="11158" y="167711"/>
                    <a:pt x="17298" y="169474"/>
                  </a:cubicBezTo>
                  <a:cubicBezTo>
                    <a:pt x="23423" y="170935"/>
                    <a:pt x="27278" y="164872"/>
                    <a:pt x="33807" y="166303"/>
                  </a:cubicBezTo>
                  <a:close/>
                </a:path>
              </a:pathLst>
            </a:custGeom>
            <a:solidFill>
              <a:srgbClr val="3F3D56"/>
            </a:solidFill>
            <a:ln w="3109" cap="flat">
              <a:noFill/>
              <a:prstDash val="solid"/>
              <a:miter/>
            </a:ln>
          </p:spPr>
          <p:txBody>
            <a:bodyPr rtlCol="0" anchor="ctr"/>
            <a:lstStyle/>
            <a:p>
              <a:endParaRPr lang="en-ID"/>
            </a:p>
          </p:txBody>
        </p:sp>
        <p:grpSp>
          <p:nvGrpSpPr>
            <p:cNvPr id="157" name="Grafik 100">
              <a:extLst>
                <a:ext uri="{FF2B5EF4-FFF2-40B4-BE49-F238E27FC236}">
                  <a16:creationId xmlns:a16="http://schemas.microsoft.com/office/drawing/2014/main" id="{DCBADC5E-3008-4595-95DA-3A930CB4234F}"/>
                </a:ext>
              </a:extLst>
            </p:cNvPr>
            <p:cNvGrpSpPr/>
            <p:nvPr/>
          </p:nvGrpSpPr>
          <p:grpSpPr>
            <a:xfrm>
              <a:off x="4035872" y="5165708"/>
              <a:ext cx="251268" cy="100026"/>
              <a:chOff x="4035872" y="5165708"/>
              <a:chExt cx="251268" cy="100026"/>
            </a:xfrm>
            <a:solidFill>
              <a:srgbClr val="000000"/>
            </a:solidFill>
          </p:grpSpPr>
          <p:sp>
            <p:nvSpPr>
              <p:cNvPr id="158" name="Bentuk Bebas: Bentuk 157">
                <a:extLst>
                  <a:ext uri="{FF2B5EF4-FFF2-40B4-BE49-F238E27FC236}">
                    <a16:creationId xmlns:a16="http://schemas.microsoft.com/office/drawing/2014/main" id="{F486BE0C-3088-48E9-83E8-EF3E2DE23345}"/>
                  </a:ext>
                </a:extLst>
              </p:cNvPr>
              <p:cNvSpPr/>
              <p:nvPr/>
            </p:nvSpPr>
            <p:spPr>
              <a:xfrm>
                <a:off x="4035872" y="5223669"/>
                <a:ext cx="57025" cy="37030"/>
              </a:xfrm>
              <a:custGeom>
                <a:avLst/>
                <a:gdLst>
                  <a:gd name="connsiteX0" fmla="*/ 55457 w 57025"/>
                  <a:gd name="connsiteY0" fmla="*/ 14581 h 37030"/>
                  <a:gd name="connsiteX1" fmla="*/ 40720 w 57025"/>
                  <a:gd name="connsiteY1" fmla="*/ 29909 h 37030"/>
                  <a:gd name="connsiteX2" fmla="*/ 33786 w 57025"/>
                  <a:gd name="connsiteY2" fmla="*/ 27857 h 37030"/>
                  <a:gd name="connsiteX3" fmla="*/ 17309 w 57025"/>
                  <a:gd name="connsiteY3" fmla="*/ 30966 h 37030"/>
                  <a:gd name="connsiteX4" fmla="*/ 3069 w 57025"/>
                  <a:gd name="connsiteY4" fmla="*/ 19307 h 37030"/>
                  <a:gd name="connsiteX5" fmla="*/ 178 w 57025"/>
                  <a:gd name="connsiteY5" fmla="*/ 9141 h 37030"/>
                  <a:gd name="connsiteX6" fmla="*/ 3069 w 57025"/>
                  <a:gd name="connsiteY6" fmla="*/ 25152 h 37030"/>
                  <a:gd name="connsiteX7" fmla="*/ 17309 w 57025"/>
                  <a:gd name="connsiteY7" fmla="*/ 36811 h 37030"/>
                  <a:gd name="connsiteX8" fmla="*/ 33786 w 57025"/>
                  <a:gd name="connsiteY8" fmla="*/ 33702 h 37030"/>
                  <a:gd name="connsiteX9" fmla="*/ 40720 w 57025"/>
                  <a:gd name="connsiteY9" fmla="*/ 35723 h 37030"/>
                  <a:gd name="connsiteX10" fmla="*/ 55457 w 57025"/>
                  <a:gd name="connsiteY10" fmla="*/ 20426 h 37030"/>
                  <a:gd name="connsiteX11" fmla="*/ 56949 w 57025"/>
                  <a:gd name="connsiteY11" fmla="*/ 0 h 37030"/>
                  <a:gd name="connsiteX12" fmla="*/ 55457 w 57025"/>
                  <a:gd name="connsiteY12" fmla="*/ 14581 h 37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025" h="37030">
                    <a:moveTo>
                      <a:pt x="55457" y="14581"/>
                    </a:moveTo>
                    <a:cubicBezTo>
                      <a:pt x="53840" y="22199"/>
                      <a:pt x="48461" y="30842"/>
                      <a:pt x="40720" y="29909"/>
                    </a:cubicBezTo>
                    <a:cubicBezTo>
                      <a:pt x="38326" y="29598"/>
                      <a:pt x="36149" y="28386"/>
                      <a:pt x="33786" y="27857"/>
                    </a:cubicBezTo>
                    <a:cubicBezTo>
                      <a:pt x="27289" y="26427"/>
                      <a:pt x="23433" y="32521"/>
                      <a:pt x="17309" y="30966"/>
                    </a:cubicBezTo>
                    <a:cubicBezTo>
                      <a:pt x="11162" y="29203"/>
                      <a:pt x="6010" y="24987"/>
                      <a:pt x="3069" y="19307"/>
                    </a:cubicBezTo>
                    <a:cubicBezTo>
                      <a:pt x="1443" y="16142"/>
                      <a:pt x="461" y="12688"/>
                      <a:pt x="178" y="9141"/>
                    </a:cubicBezTo>
                    <a:cubicBezTo>
                      <a:pt x="-441" y="14647"/>
                      <a:pt x="563" y="20212"/>
                      <a:pt x="3069" y="25152"/>
                    </a:cubicBezTo>
                    <a:cubicBezTo>
                      <a:pt x="6010" y="30832"/>
                      <a:pt x="11162" y="35048"/>
                      <a:pt x="17309" y="36811"/>
                    </a:cubicBezTo>
                    <a:cubicBezTo>
                      <a:pt x="23527" y="38241"/>
                      <a:pt x="27289" y="32147"/>
                      <a:pt x="33786" y="33702"/>
                    </a:cubicBezTo>
                    <a:cubicBezTo>
                      <a:pt x="36062" y="34495"/>
                      <a:pt x="38375" y="35170"/>
                      <a:pt x="40720" y="35723"/>
                    </a:cubicBezTo>
                    <a:cubicBezTo>
                      <a:pt x="48461" y="36687"/>
                      <a:pt x="53840" y="28044"/>
                      <a:pt x="55457" y="20426"/>
                    </a:cubicBezTo>
                    <a:cubicBezTo>
                      <a:pt x="56731" y="13695"/>
                      <a:pt x="57232" y="6843"/>
                      <a:pt x="56949" y="0"/>
                    </a:cubicBezTo>
                    <a:cubicBezTo>
                      <a:pt x="56918" y="4897"/>
                      <a:pt x="56420" y="9781"/>
                      <a:pt x="55457" y="14581"/>
                    </a:cubicBezTo>
                    <a:close/>
                  </a:path>
                </a:pathLst>
              </a:custGeom>
              <a:solidFill>
                <a:srgbClr val="000000"/>
              </a:solidFill>
              <a:ln w="3109" cap="flat">
                <a:noFill/>
                <a:prstDash val="solid"/>
                <a:miter/>
              </a:ln>
            </p:spPr>
            <p:txBody>
              <a:bodyPr rtlCol="0" anchor="ctr"/>
              <a:lstStyle/>
              <a:p>
                <a:endParaRPr lang="en-ID"/>
              </a:p>
            </p:txBody>
          </p:sp>
          <p:sp>
            <p:nvSpPr>
              <p:cNvPr id="159" name="Bentuk Bebas: Bentuk 158">
                <a:extLst>
                  <a:ext uri="{FF2B5EF4-FFF2-40B4-BE49-F238E27FC236}">
                    <a16:creationId xmlns:a16="http://schemas.microsoft.com/office/drawing/2014/main" id="{14B3C670-E49C-4660-8329-988AE90487DA}"/>
                  </a:ext>
                </a:extLst>
              </p:cNvPr>
              <p:cNvSpPr/>
              <p:nvPr/>
            </p:nvSpPr>
            <p:spPr>
              <a:xfrm>
                <a:off x="4042730" y="5166587"/>
                <a:ext cx="6112" cy="24841"/>
              </a:xfrm>
              <a:custGeom>
                <a:avLst/>
                <a:gdLst>
                  <a:gd name="connsiteX0" fmla="*/ 6005 w 6112"/>
                  <a:gd name="connsiteY0" fmla="*/ 24841 h 24841"/>
                  <a:gd name="connsiteX1" fmla="*/ 3953 w 6112"/>
                  <a:gd name="connsiteY1" fmla="*/ 9825 h 24841"/>
                  <a:gd name="connsiteX2" fmla="*/ 378 w 6112"/>
                  <a:gd name="connsiteY2" fmla="*/ 0 h 24841"/>
                  <a:gd name="connsiteX3" fmla="*/ 67 w 6112"/>
                  <a:gd name="connsiteY3" fmla="*/ 1586 h 24841"/>
                  <a:gd name="connsiteX4" fmla="*/ 3953 w 6112"/>
                  <a:gd name="connsiteY4" fmla="*/ 15669 h 24841"/>
                  <a:gd name="connsiteX5" fmla="*/ 6005 w 6112"/>
                  <a:gd name="connsiteY5" fmla="*/ 24841 h 24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2" h="24841">
                    <a:moveTo>
                      <a:pt x="6005" y="24841"/>
                    </a:moveTo>
                    <a:cubicBezTo>
                      <a:pt x="6400" y="19745"/>
                      <a:pt x="5700" y="14625"/>
                      <a:pt x="3953" y="9825"/>
                    </a:cubicBezTo>
                    <a:cubicBezTo>
                      <a:pt x="2548" y="6632"/>
                      <a:pt x="1351" y="3348"/>
                      <a:pt x="378" y="0"/>
                    </a:cubicBezTo>
                    <a:cubicBezTo>
                      <a:pt x="244" y="522"/>
                      <a:pt x="141" y="1051"/>
                      <a:pt x="67" y="1586"/>
                    </a:cubicBezTo>
                    <a:cubicBezTo>
                      <a:pt x="-462" y="6467"/>
                      <a:pt x="2274" y="10913"/>
                      <a:pt x="3953" y="15669"/>
                    </a:cubicBezTo>
                    <a:cubicBezTo>
                      <a:pt x="5038" y="18623"/>
                      <a:pt x="5728" y="21707"/>
                      <a:pt x="6005" y="24841"/>
                    </a:cubicBezTo>
                    <a:close/>
                  </a:path>
                </a:pathLst>
              </a:custGeom>
              <a:solidFill>
                <a:srgbClr val="000000"/>
              </a:solidFill>
              <a:ln w="3109" cap="flat">
                <a:noFill/>
                <a:prstDash val="solid"/>
                <a:miter/>
              </a:ln>
            </p:spPr>
            <p:txBody>
              <a:bodyPr rtlCol="0" anchor="ctr"/>
              <a:lstStyle/>
              <a:p>
                <a:endParaRPr lang="en-ID"/>
              </a:p>
            </p:txBody>
          </p:sp>
          <p:sp>
            <p:nvSpPr>
              <p:cNvPr id="160" name="Bentuk Bebas: Bentuk 159">
                <a:extLst>
                  <a:ext uri="{FF2B5EF4-FFF2-40B4-BE49-F238E27FC236}">
                    <a16:creationId xmlns:a16="http://schemas.microsoft.com/office/drawing/2014/main" id="{67343BA5-93A2-4D20-BF56-F49FDB78779B}"/>
                  </a:ext>
                </a:extLst>
              </p:cNvPr>
              <p:cNvSpPr/>
              <p:nvPr/>
            </p:nvSpPr>
            <p:spPr>
              <a:xfrm>
                <a:off x="4276810" y="5175044"/>
                <a:ext cx="9687" cy="31214"/>
              </a:xfrm>
              <a:custGeom>
                <a:avLst/>
                <a:gdLst>
                  <a:gd name="connsiteX0" fmla="*/ 9455 w 9687"/>
                  <a:gd name="connsiteY0" fmla="*/ 0 h 31214"/>
                  <a:gd name="connsiteX1" fmla="*/ 128 w 9687"/>
                  <a:gd name="connsiteY1" fmla="*/ 26427 h 31214"/>
                  <a:gd name="connsiteX2" fmla="*/ 128 w 9687"/>
                  <a:gd name="connsiteY2" fmla="*/ 31215 h 31214"/>
                  <a:gd name="connsiteX3" fmla="*/ 9455 w 9687"/>
                  <a:gd name="connsiteY3" fmla="*/ 0 h 31214"/>
                </a:gdLst>
                <a:ahLst/>
                <a:cxnLst>
                  <a:cxn ang="0">
                    <a:pos x="connsiteX0" y="connsiteY0"/>
                  </a:cxn>
                  <a:cxn ang="0">
                    <a:pos x="connsiteX1" y="connsiteY1"/>
                  </a:cxn>
                  <a:cxn ang="0">
                    <a:pos x="connsiteX2" y="connsiteY2"/>
                  </a:cxn>
                  <a:cxn ang="0">
                    <a:pos x="connsiteX3" y="connsiteY3"/>
                  </a:cxn>
                </a:cxnLst>
                <a:rect l="l" t="t" r="r" b="b"/>
                <a:pathLst>
                  <a:path w="9687" h="31214">
                    <a:moveTo>
                      <a:pt x="9455" y="0"/>
                    </a:moveTo>
                    <a:cubicBezTo>
                      <a:pt x="7994" y="8830"/>
                      <a:pt x="843" y="17131"/>
                      <a:pt x="128" y="26427"/>
                    </a:cubicBezTo>
                    <a:cubicBezTo>
                      <a:pt x="-43" y="28019"/>
                      <a:pt x="-43" y="29623"/>
                      <a:pt x="128" y="31215"/>
                    </a:cubicBezTo>
                    <a:cubicBezTo>
                      <a:pt x="1683" y="20364"/>
                      <a:pt x="11290" y="10757"/>
                      <a:pt x="9455" y="0"/>
                    </a:cubicBezTo>
                    <a:close/>
                  </a:path>
                </a:pathLst>
              </a:custGeom>
              <a:solidFill>
                <a:srgbClr val="000000"/>
              </a:solidFill>
              <a:ln w="3109" cap="flat">
                <a:noFill/>
                <a:prstDash val="solid"/>
                <a:miter/>
              </a:ln>
            </p:spPr>
            <p:txBody>
              <a:bodyPr rtlCol="0" anchor="ctr"/>
              <a:lstStyle/>
              <a:p>
                <a:endParaRPr lang="en-ID"/>
              </a:p>
            </p:txBody>
          </p:sp>
          <p:sp>
            <p:nvSpPr>
              <p:cNvPr id="161" name="Bentuk Bebas: Bentuk 160">
                <a:extLst>
                  <a:ext uri="{FF2B5EF4-FFF2-40B4-BE49-F238E27FC236}">
                    <a16:creationId xmlns:a16="http://schemas.microsoft.com/office/drawing/2014/main" id="{ACF63E23-26A8-4CA4-9A3C-82B274CEAEEF}"/>
                  </a:ext>
                </a:extLst>
              </p:cNvPr>
              <p:cNvSpPr/>
              <p:nvPr/>
            </p:nvSpPr>
            <p:spPr>
              <a:xfrm>
                <a:off x="4245266" y="5240645"/>
                <a:ext cx="41874" cy="25089"/>
              </a:xfrm>
              <a:custGeom>
                <a:avLst/>
                <a:gdLst>
                  <a:gd name="connsiteX0" fmla="*/ 41528 w 41874"/>
                  <a:gd name="connsiteY0" fmla="*/ 0 h 25089"/>
                  <a:gd name="connsiteX1" fmla="*/ 39756 w 41874"/>
                  <a:gd name="connsiteY1" fmla="*/ 3482 h 25089"/>
                  <a:gd name="connsiteX2" fmla="*/ 30428 w 41874"/>
                  <a:gd name="connsiteY2" fmla="*/ 7337 h 25089"/>
                  <a:gd name="connsiteX3" fmla="*/ 9784 w 41874"/>
                  <a:gd name="connsiteY3" fmla="*/ 19276 h 25089"/>
                  <a:gd name="connsiteX4" fmla="*/ 457 w 41874"/>
                  <a:gd name="connsiteY4" fmla="*/ 12063 h 25089"/>
                  <a:gd name="connsiteX5" fmla="*/ 22 w 41874"/>
                  <a:gd name="connsiteY5" fmla="*/ 14115 h 25089"/>
                  <a:gd name="connsiteX6" fmla="*/ 9654 w 41874"/>
                  <a:gd name="connsiteY6" fmla="*/ 25084 h 25089"/>
                  <a:gd name="connsiteX7" fmla="*/ 9753 w 41874"/>
                  <a:gd name="connsiteY7" fmla="*/ 25090 h 25089"/>
                  <a:gd name="connsiteX8" fmla="*/ 30397 w 41874"/>
                  <a:gd name="connsiteY8" fmla="*/ 13182 h 25089"/>
                  <a:gd name="connsiteX9" fmla="*/ 39724 w 41874"/>
                  <a:gd name="connsiteY9" fmla="*/ 9327 h 25089"/>
                  <a:gd name="connsiteX10" fmla="*/ 41652 w 41874"/>
                  <a:gd name="connsiteY10" fmla="*/ 902 h 25089"/>
                  <a:gd name="connsiteX11" fmla="*/ 41528 w 41874"/>
                  <a:gd name="connsiteY11" fmla="*/ 0 h 25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874" h="25089">
                    <a:moveTo>
                      <a:pt x="41528" y="0"/>
                    </a:moveTo>
                    <a:cubicBezTo>
                      <a:pt x="41263" y="1300"/>
                      <a:pt x="40651" y="2503"/>
                      <a:pt x="39756" y="3482"/>
                    </a:cubicBezTo>
                    <a:cubicBezTo>
                      <a:pt x="37455" y="5938"/>
                      <a:pt x="33537" y="6125"/>
                      <a:pt x="30428" y="7337"/>
                    </a:cubicBezTo>
                    <a:cubicBezTo>
                      <a:pt x="22874" y="10229"/>
                      <a:pt x="17992" y="19369"/>
                      <a:pt x="9784" y="19276"/>
                    </a:cubicBezTo>
                    <a:cubicBezTo>
                      <a:pt x="5482" y="19034"/>
                      <a:pt x="1776" y="16164"/>
                      <a:pt x="457" y="12063"/>
                    </a:cubicBezTo>
                    <a:cubicBezTo>
                      <a:pt x="268" y="12738"/>
                      <a:pt x="122" y="13422"/>
                      <a:pt x="22" y="14115"/>
                    </a:cubicBezTo>
                    <a:cubicBezTo>
                      <a:pt x="-348" y="19805"/>
                      <a:pt x="3964" y="24714"/>
                      <a:pt x="9654" y="25084"/>
                    </a:cubicBezTo>
                    <a:cubicBezTo>
                      <a:pt x="9688" y="25087"/>
                      <a:pt x="9719" y="25087"/>
                      <a:pt x="9753" y="25090"/>
                    </a:cubicBezTo>
                    <a:cubicBezTo>
                      <a:pt x="17868" y="25090"/>
                      <a:pt x="22842" y="16043"/>
                      <a:pt x="30397" y="13182"/>
                    </a:cubicBezTo>
                    <a:cubicBezTo>
                      <a:pt x="33506" y="11970"/>
                      <a:pt x="37300" y="11783"/>
                      <a:pt x="39724" y="9327"/>
                    </a:cubicBezTo>
                    <a:cubicBezTo>
                      <a:pt x="41571" y="6936"/>
                      <a:pt x="42277" y="3858"/>
                      <a:pt x="41652" y="902"/>
                    </a:cubicBezTo>
                    <a:cubicBezTo>
                      <a:pt x="41621" y="529"/>
                      <a:pt x="41559" y="280"/>
                      <a:pt x="41528" y="0"/>
                    </a:cubicBezTo>
                    <a:close/>
                  </a:path>
                </a:pathLst>
              </a:custGeom>
              <a:solidFill>
                <a:srgbClr val="000000"/>
              </a:solidFill>
              <a:ln w="3109" cap="flat">
                <a:noFill/>
                <a:prstDash val="solid"/>
                <a:miter/>
              </a:ln>
            </p:spPr>
            <p:txBody>
              <a:bodyPr rtlCol="0" anchor="ctr"/>
              <a:lstStyle/>
              <a:p>
                <a:endParaRPr lang="en-ID"/>
              </a:p>
            </p:txBody>
          </p:sp>
          <p:sp>
            <p:nvSpPr>
              <p:cNvPr id="162" name="Bentuk Bebas: Bentuk 161">
                <a:extLst>
                  <a:ext uri="{FF2B5EF4-FFF2-40B4-BE49-F238E27FC236}">
                    <a16:creationId xmlns:a16="http://schemas.microsoft.com/office/drawing/2014/main" id="{0253CC55-F1AF-4DAD-BF72-27E783D18254}"/>
                  </a:ext>
                </a:extLst>
              </p:cNvPr>
              <p:cNvSpPr/>
              <p:nvPr/>
            </p:nvSpPr>
            <p:spPr>
              <a:xfrm>
                <a:off x="4233080" y="5215430"/>
                <a:ext cx="14772" cy="26737"/>
              </a:xfrm>
              <a:custGeom>
                <a:avLst/>
                <a:gdLst>
                  <a:gd name="connsiteX0" fmla="*/ 14727 w 14772"/>
                  <a:gd name="connsiteY0" fmla="*/ 22634 h 26737"/>
                  <a:gd name="connsiteX1" fmla="*/ 3503 w 14772"/>
                  <a:gd name="connsiteY1" fmla="*/ 10198 h 26737"/>
                  <a:gd name="connsiteX2" fmla="*/ 83 w 14772"/>
                  <a:gd name="connsiteY2" fmla="*/ 0 h 26737"/>
                  <a:gd name="connsiteX3" fmla="*/ 3503 w 14772"/>
                  <a:gd name="connsiteY3" fmla="*/ 16043 h 26737"/>
                  <a:gd name="connsiteX4" fmla="*/ 14260 w 14772"/>
                  <a:gd name="connsiteY4" fmla="*/ 26738 h 26737"/>
                  <a:gd name="connsiteX5" fmla="*/ 14727 w 14772"/>
                  <a:gd name="connsiteY5" fmla="*/ 22634 h 26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72" h="26737">
                    <a:moveTo>
                      <a:pt x="14727" y="22634"/>
                    </a:moveTo>
                    <a:cubicBezTo>
                      <a:pt x="13950" y="16975"/>
                      <a:pt x="7110" y="14675"/>
                      <a:pt x="3503" y="10198"/>
                    </a:cubicBezTo>
                    <a:cubicBezTo>
                      <a:pt x="1293" y="7256"/>
                      <a:pt x="93" y="3678"/>
                      <a:pt x="83" y="0"/>
                    </a:cubicBezTo>
                    <a:cubicBezTo>
                      <a:pt x="-166" y="5783"/>
                      <a:pt x="-72" y="11690"/>
                      <a:pt x="3503" y="16043"/>
                    </a:cubicBezTo>
                    <a:cubicBezTo>
                      <a:pt x="7079" y="20395"/>
                      <a:pt x="12519" y="22261"/>
                      <a:pt x="14260" y="26738"/>
                    </a:cubicBezTo>
                    <a:cubicBezTo>
                      <a:pt x="14699" y="25416"/>
                      <a:pt x="14860" y="24020"/>
                      <a:pt x="14727" y="22634"/>
                    </a:cubicBezTo>
                    <a:close/>
                  </a:path>
                </a:pathLst>
              </a:custGeom>
              <a:solidFill>
                <a:srgbClr val="000000"/>
              </a:solidFill>
              <a:ln w="3109" cap="flat">
                <a:noFill/>
                <a:prstDash val="solid"/>
                <a:miter/>
              </a:ln>
            </p:spPr>
            <p:txBody>
              <a:bodyPr rtlCol="0" anchor="ctr"/>
              <a:lstStyle/>
              <a:p>
                <a:endParaRPr lang="en-ID"/>
              </a:p>
            </p:txBody>
          </p:sp>
          <p:sp>
            <p:nvSpPr>
              <p:cNvPr id="163" name="Bentuk Bebas: Bentuk 162">
                <a:extLst>
                  <a:ext uri="{FF2B5EF4-FFF2-40B4-BE49-F238E27FC236}">
                    <a16:creationId xmlns:a16="http://schemas.microsoft.com/office/drawing/2014/main" id="{E7D2154A-31CE-4C77-96E1-703DC28C6DD5}"/>
                  </a:ext>
                </a:extLst>
              </p:cNvPr>
              <p:cNvSpPr/>
              <p:nvPr/>
            </p:nvSpPr>
            <p:spPr>
              <a:xfrm>
                <a:off x="4092192" y="5165708"/>
                <a:ext cx="141181" cy="41576"/>
              </a:xfrm>
              <a:custGeom>
                <a:avLst/>
                <a:gdLst>
                  <a:gd name="connsiteX0" fmla="*/ 141158 w 141181"/>
                  <a:gd name="connsiteY0" fmla="*/ 39804 h 41576"/>
                  <a:gd name="connsiteX1" fmla="*/ 133168 w 141181"/>
                  <a:gd name="connsiteY1" fmla="*/ 21865 h 41576"/>
                  <a:gd name="connsiteX2" fmla="*/ 127198 w 141181"/>
                  <a:gd name="connsiteY2" fmla="*/ 20279 h 41576"/>
                  <a:gd name="connsiteX3" fmla="*/ 117001 w 141181"/>
                  <a:gd name="connsiteY3" fmla="*/ 7284 h 41576"/>
                  <a:gd name="connsiteX4" fmla="*/ 85910 w 141181"/>
                  <a:gd name="connsiteY4" fmla="*/ 2807 h 41576"/>
                  <a:gd name="connsiteX5" fmla="*/ 71951 w 141181"/>
                  <a:gd name="connsiteY5" fmla="*/ 8652 h 41576"/>
                  <a:gd name="connsiteX6" fmla="*/ 57307 w 141181"/>
                  <a:gd name="connsiteY6" fmla="*/ 7563 h 41576"/>
                  <a:gd name="connsiteX7" fmla="*/ 51493 w 141181"/>
                  <a:gd name="connsiteY7" fmla="*/ 3149 h 41576"/>
                  <a:gd name="connsiteX8" fmla="*/ 29170 w 141181"/>
                  <a:gd name="connsiteY8" fmla="*/ 8589 h 41576"/>
                  <a:gd name="connsiteX9" fmla="*/ 10516 w 141181"/>
                  <a:gd name="connsiteY9" fmla="*/ 24663 h 41576"/>
                  <a:gd name="connsiteX10" fmla="*/ 1002 w 141181"/>
                  <a:gd name="connsiteY10" fmla="*/ 30508 h 41576"/>
                  <a:gd name="connsiteX11" fmla="*/ 38 w 141181"/>
                  <a:gd name="connsiteY11" fmla="*/ 36322 h 41576"/>
                  <a:gd name="connsiteX12" fmla="*/ 38 w 141181"/>
                  <a:gd name="connsiteY12" fmla="*/ 39960 h 41576"/>
                  <a:gd name="connsiteX13" fmla="*/ 940 w 141181"/>
                  <a:gd name="connsiteY13" fmla="*/ 36353 h 41576"/>
                  <a:gd name="connsiteX14" fmla="*/ 10454 w 141181"/>
                  <a:gd name="connsiteY14" fmla="*/ 30508 h 41576"/>
                  <a:gd name="connsiteX15" fmla="*/ 29108 w 141181"/>
                  <a:gd name="connsiteY15" fmla="*/ 14434 h 41576"/>
                  <a:gd name="connsiteX16" fmla="*/ 51431 w 141181"/>
                  <a:gd name="connsiteY16" fmla="*/ 8994 h 41576"/>
                  <a:gd name="connsiteX17" fmla="*/ 57245 w 141181"/>
                  <a:gd name="connsiteY17" fmla="*/ 13377 h 41576"/>
                  <a:gd name="connsiteX18" fmla="*/ 71888 w 141181"/>
                  <a:gd name="connsiteY18" fmla="*/ 14465 h 41576"/>
                  <a:gd name="connsiteX19" fmla="*/ 85848 w 141181"/>
                  <a:gd name="connsiteY19" fmla="*/ 8652 h 41576"/>
                  <a:gd name="connsiteX20" fmla="*/ 116939 w 141181"/>
                  <a:gd name="connsiteY20" fmla="*/ 13098 h 41576"/>
                  <a:gd name="connsiteX21" fmla="*/ 127136 w 141181"/>
                  <a:gd name="connsiteY21" fmla="*/ 26093 h 41576"/>
                  <a:gd name="connsiteX22" fmla="*/ 133105 w 141181"/>
                  <a:gd name="connsiteY22" fmla="*/ 27710 h 41576"/>
                  <a:gd name="connsiteX23" fmla="*/ 141002 w 141181"/>
                  <a:gd name="connsiteY23" fmla="*/ 41576 h 41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1" h="41576">
                    <a:moveTo>
                      <a:pt x="141158" y="39804"/>
                    </a:moveTo>
                    <a:cubicBezTo>
                      <a:pt x="141407" y="32809"/>
                      <a:pt x="139728" y="24259"/>
                      <a:pt x="133168" y="21865"/>
                    </a:cubicBezTo>
                    <a:cubicBezTo>
                      <a:pt x="131240" y="21150"/>
                      <a:pt x="129095" y="21057"/>
                      <a:pt x="127198" y="20279"/>
                    </a:cubicBezTo>
                    <a:cubicBezTo>
                      <a:pt x="122037" y="18103"/>
                      <a:pt x="120421" y="11698"/>
                      <a:pt x="117001" y="7284"/>
                    </a:cubicBezTo>
                    <a:cubicBezTo>
                      <a:pt x="110067" y="-1577"/>
                      <a:pt x="96357" y="-1422"/>
                      <a:pt x="85910" y="2807"/>
                    </a:cubicBezTo>
                    <a:cubicBezTo>
                      <a:pt x="81247" y="4703"/>
                      <a:pt x="76801" y="7221"/>
                      <a:pt x="71951" y="8652"/>
                    </a:cubicBezTo>
                    <a:cubicBezTo>
                      <a:pt x="67132" y="10352"/>
                      <a:pt x="61821" y="9957"/>
                      <a:pt x="57307" y="7563"/>
                    </a:cubicBezTo>
                    <a:cubicBezTo>
                      <a:pt x="55255" y="6258"/>
                      <a:pt x="53576" y="4454"/>
                      <a:pt x="51493" y="3149"/>
                    </a:cubicBezTo>
                    <a:cubicBezTo>
                      <a:pt x="44436" y="-1080"/>
                      <a:pt x="35233" y="3149"/>
                      <a:pt x="29170" y="8589"/>
                    </a:cubicBezTo>
                    <a:cubicBezTo>
                      <a:pt x="23108" y="14030"/>
                      <a:pt x="18195" y="21305"/>
                      <a:pt x="10516" y="24663"/>
                    </a:cubicBezTo>
                    <a:cubicBezTo>
                      <a:pt x="7034" y="26218"/>
                      <a:pt x="2806" y="27150"/>
                      <a:pt x="1002" y="30508"/>
                    </a:cubicBezTo>
                    <a:cubicBezTo>
                      <a:pt x="213" y="32339"/>
                      <a:pt x="-120" y="34335"/>
                      <a:pt x="38" y="36322"/>
                    </a:cubicBezTo>
                    <a:cubicBezTo>
                      <a:pt x="38" y="37535"/>
                      <a:pt x="38" y="38747"/>
                      <a:pt x="38" y="39960"/>
                    </a:cubicBezTo>
                    <a:cubicBezTo>
                      <a:pt x="79" y="38707"/>
                      <a:pt x="387" y="37479"/>
                      <a:pt x="940" y="36353"/>
                    </a:cubicBezTo>
                    <a:cubicBezTo>
                      <a:pt x="2743" y="32995"/>
                      <a:pt x="6972" y="32063"/>
                      <a:pt x="10454" y="30508"/>
                    </a:cubicBezTo>
                    <a:cubicBezTo>
                      <a:pt x="17978" y="27150"/>
                      <a:pt x="22890" y="20000"/>
                      <a:pt x="29108" y="14434"/>
                    </a:cubicBezTo>
                    <a:cubicBezTo>
                      <a:pt x="35326" y="8869"/>
                      <a:pt x="44373" y="4765"/>
                      <a:pt x="51431" y="8994"/>
                    </a:cubicBezTo>
                    <a:cubicBezTo>
                      <a:pt x="53514" y="10237"/>
                      <a:pt x="55193" y="12103"/>
                      <a:pt x="57245" y="13377"/>
                    </a:cubicBezTo>
                    <a:cubicBezTo>
                      <a:pt x="61756" y="15787"/>
                      <a:pt x="67073" y="16182"/>
                      <a:pt x="71888" y="14465"/>
                    </a:cubicBezTo>
                    <a:cubicBezTo>
                      <a:pt x="76639" y="12774"/>
                      <a:pt x="81300" y="10834"/>
                      <a:pt x="85848" y="8652"/>
                    </a:cubicBezTo>
                    <a:cubicBezTo>
                      <a:pt x="96263" y="4423"/>
                      <a:pt x="109974" y="4237"/>
                      <a:pt x="116939" y="13098"/>
                    </a:cubicBezTo>
                    <a:cubicBezTo>
                      <a:pt x="120358" y="17512"/>
                      <a:pt x="121975" y="23917"/>
                      <a:pt x="127136" y="26093"/>
                    </a:cubicBezTo>
                    <a:cubicBezTo>
                      <a:pt x="129033" y="26902"/>
                      <a:pt x="131178" y="26995"/>
                      <a:pt x="133105" y="27710"/>
                    </a:cubicBezTo>
                    <a:cubicBezTo>
                      <a:pt x="138422" y="29700"/>
                      <a:pt x="140536" y="35669"/>
                      <a:pt x="141002" y="41576"/>
                    </a:cubicBezTo>
                    <a:close/>
                  </a:path>
                </a:pathLst>
              </a:custGeom>
              <a:solidFill>
                <a:srgbClr val="000000"/>
              </a:solidFill>
              <a:ln w="3109" cap="flat">
                <a:noFill/>
                <a:prstDash val="solid"/>
                <a:miter/>
              </a:ln>
            </p:spPr>
            <p:txBody>
              <a:bodyPr rtlCol="0" anchor="ctr"/>
              <a:lstStyle/>
              <a:p>
                <a:endParaRPr lang="en-ID"/>
              </a:p>
            </p:txBody>
          </p:sp>
        </p:grpSp>
        <p:grpSp>
          <p:nvGrpSpPr>
            <p:cNvPr id="164" name="Grafik 100">
              <a:extLst>
                <a:ext uri="{FF2B5EF4-FFF2-40B4-BE49-F238E27FC236}">
                  <a16:creationId xmlns:a16="http://schemas.microsoft.com/office/drawing/2014/main" id="{DCBADC5E-3008-4595-95DA-3A930CB4234F}"/>
                </a:ext>
              </a:extLst>
            </p:cNvPr>
            <p:cNvGrpSpPr/>
            <p:nvPr/>
          </p:nvGrpSpPr>
          <p:grpSpPr>
            <a:xfrm>
              <a:off x="4080221" y="5213639"/>
              <a:ext cx="162216" cy="60878"/>
              <a:chOff x="4080221" y="5213639"/>
              <a:chExt cx="162216" cy="60878"/>
            </a:xfrm>
            <a:solidFill>
              <a:srgbClr val="000000"/>
            </a:solidFill>
          </p:grpSpPr>
          <p:sp>
            <p:nvSpPr>
              <p:cNvPr id="165" name="Bentuk Bebas: Bentuk 164">
                <a:extLst>
                  <a:ext uri="{FF2B5EF4-FFF2-40B4-BE49-F238E27FC236}">
                    <a16:creationId xmlns:a16="http://schemas.microsoft.com/office/drawing/2014/main" id="{704C8C5D-FF41-45A2-A1DE-52DFD1A93B24}"/>
                  </a:ext>
                </a:extLst>
              </p:cNvPr>
              <p:cNvSpPr/>
              <p:nvPr/>
            </p:nvSpPr>
            <p:spPr>
              <a:xfrm>
                <a:off x="4080221" y="5213639"/>
                <a:ext cx="72100" cy="60878"/>
              </a:xfrm>
              <a:custGeom>
                <a:avLst/>
                <a:gdLst>
                  <a:gd name="connsiteX0" fmla="*/ 9 w 72100"/>
                  <a:gd name="connsiteY0" fmla="*/ 24426 h 60878"/>
                  <a:gd name="connsiteX1" fmla="*/ 17979 w 72100"/>
                  <a:gd name="connsiteY1" fmla="*/ 2134 h 60878"/>
                  <a:gd name="connsiteX2" fmla="*/ 59889 w 72100"/>
                  <a:gd name="connsiteY2" fmla="*/ 4030 h 60878"/>
                  <a:gd name="connsiteX3" fmla="*/ 56158 w 72100"/>
                  <a:gd name="connsiteY3" fmla="*/ 48925 h 60878"/>
                  <a:gd name="connsiteX4" fmla="*/ 13440 w 72100"/>
                  <a:gd name="connsiteY4" fmla="*/ 55485 h 60878"/>
                  <a:gd name="connsiteX5" fmla="*/ 1408 w 72100"/>
                  <a:gd name="connsiteY5" fmla="*/ 36831 h 60878"/>
                  <a:gd name="connsiteX6" fmla="*/ 9 w 72100"/>
                  <a:gd name="connsiteY6" fmla="*/ 24426 h 60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00" h="60878">
                    <a:moveTo>
                      <a:pt x="9" y="24426"/>
                    </a:moveTo>
                    <a:cubicBezTo>
                      <a:pt x="376" y="13827"/>
                      <a:pt x="7698" y="4742"/>
                      <a:pt x="17979" y="2134"/>
                    </a:cubicBezTo>
                    <a:cubicBezTo>
                      <a:pt x="31842" y="-1255"/>
                      <a:pt x="46386" y="-596"/>
                      <a:pt x="59889" y="4030"/>
                    </a:cubicBezTo>
                    <a:cubicBezTo>
                      <a:pt x="89394" y="13793"/>
                      <a:pt x="56158" y="48925"/>
                      <a:pt x="56158" y="48925"/>
                    </a:cubicBezTo>
                    <a:cubicBezTo>
                      <a:pt x="56158" y="48925"/>
                      <a:pt x="34053" y="70688"/>
                      <a:pt x="13440" y="55485"/>
                    </a:cubicBezTo>
                    <a:cubicBezTo>
                      <a:pt x="7352" y="50884"/>
                      <a:pt x="3090" y="44274"/>
                      <a:pt x="1408" y="36831"/>
                    </a:cubicBezTo>
                    <a:cubicBezTo>
                      <a:pt x="398" y="32777"/>
                      <a:pt x="-72" y="28604"/>
                      <a:pt x="9" y="24426"/>
                    </a:cubicBezTo>
                    <a:close/>
                  </a:path>
                </a:pathLst>
              </a:custGeom>
              <a:solidFill>
                <a:srgbClr val="000000"/>
              </a:solidFill>
              <a:ln w="3109" cap="flat">
                <a:noFill/>
                <a:prstDash val="solid"/>
                <a:miter/>
              </a:ln>
            </p:spPr>
            <p:txBody>
              <a:bodyPr rtlCol="0" anchor="ctr"/>
              <a:lstStyle/>
              <a:p>
                <a:endParaRPr lang="en-ID"/>
              </a:p>
            </p:txBody>
          </p:sp>
          <p:sp>
            <p:nvSpPr>
              <p:cNvPr id="166" name="Bentuk Bebas: Bentuk 165">
                <a:extLst>
                  <a:ext uri="{FF2B5EF4-FFF2-40B4-BE49-F238E27FC236}">
                    <a16:creationId xmlns:a16="http://schemas.microsoft.com/office/drawing/2014/main" id="{27504991-A74C-491C-A272-8C8474A453A6}"/>
                  </a:ext>
                </a:extLst>
              </p:cNvPr>
              <p:cNvSpPr/>
              <p:nvPr/>
            </p:nvSpPr>
            <p:spPr>
              <a:xfrm>
                <a:off x="4170337" y="5213643"/>
                <a:ext cx="72100" cy="60874"/>
              </a:xfrm>
              <a:custGeom>
                <a:avLst/>
                <a:gdLst>
                  <a:gd name="connsiteX0" fmla="*/ 72091 w 72100"/>
                  <a:gd name="connsiteY0" fmla="*/ 24421 h 60874"/>
                  <a:gd name="connsiteX1" fmla="*/ 54090 w 72100"/>
                  <a:gd name="connsiteY1" fmla="*/ 2129 h 60874"/>
                  <a:gd name="connsiteX2" fmla="*/ 12211 w 72100"/>
                  <a:gd name="connsiteY2" fmla="*/ 4026 h 60874"/>
                  <a:gd name="connsiteX3" fmla="*/ 15942 w 72100"/>
                  <a:gd name="connsiteY3" fmla="*/ 48920 h 60874"/>
                  <a:gd name="connsiteX4" fmla="*/ 58660 w 72100"/>
                  <a:gd name="connsiteY4" fmla="*/ 55480 h 60874"/>
                  <a:gd name="connsiteX5" fmla="*/ 70692 w 72100"/>
                  <a:gd name="connsiteY5" fmla="*/ 36826 h 60874"/>
                  <a:gd name="connsiteX6" fmla="*/ 72091 w 72100"/>
                  <a:gd name="connsiteY6" fmla="*/ 24421 h 60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00" h="60874">
                    <a:moveTo>
                      <a:pt x="72091" y="24421"/>
                    </a:moveTo>
                    <a:cubicBezTo>
                      <a:pt x="71722" y="13813"/>
                      <a:pt x="64384" y="4725"/>
                      <a:pt x="54090" y="2129"/>
                    </a:cubicBezTo>
                    <a:cubicBezTo>
                      <a:pt x="40236" y="-1253"/>
                      <a:pt x="25702" y="-594"/>
                      <a:pt x="12211" y="4026"/>
                    </a:cubicBezTo>
                    <a:cubicBezTo>
                      <a:pt x="-17294" y="13788"/>
                      <a:pt x="15942" y="48920"/>
                      <a:pt x="15942" y="48920"/>
                    </a:cubicBezTo>
                    <a:cubicBezTo>
                      <a:pt x="15942" y="48920"/>
                      <a:pt x="38016" y="70684"/>
                      <a:pt x="58660" y="55480"/>
                    </a:cubicBezTo>
                    <a:cubicBezTo>
                      <a:pt x="64748" y="50879"/>
                      <a:pt x="69010" y="44269"/>
                      <a:pt x="70692" y="36826"/>
                    </a:cubicBezTo>
                    <a:cubicBezTo>
                      <a:pt x="71703" y="32772"/>
                      <a:pt x="72172" y="28600"/>
                      <a:pt x="72091" y="24421"/>
                    </a:cubicBezTo>
                    <a:close/>
                  </a:path>
                </a:pathLst>
              </a:custGeom>
              <a:solidFill>
                <a:srgbClr val="000000"/>
              </a:solidFill>
              <a:ln w="3109" cap="flat">
                <a:noFill/>
                <a:prstDash val="solid"/>
                <a:miter/>
              </a:ln>
            </p:spPr>
            <p:txBody>
              <a:bodyPr rtlCol="0" anchor="ctr"/>
              <a:lstStyle/>
              <a:p>
                <a:endParaRPr lang="en-ID"/>
              </a:p>
            </p:txBody>
          </p:sp>
          <p:sp>
            <p:nvSpPr>
              <p:cNvPr id="167" name="Bentuk Bebas: Bentuk 166">
                <a:extLst>
                  <a:ext uri="{FF2B5EF4-FFF2-40B4-BE49-F238E27FC236}">
                    <a16:creationId xmlns:a16="http://schemas.microsoft.com/office/drawing/2014/main" id="{4D167FEC-4621-4F21-8893-8DCC10215F26}"/>
                  </a:ext>
                </a:extLst>
              </p:cNvPr>
              <p:cNvSpPr/>
              <p:nvPr/>
            </p:nvSpPr>
            <p:spPr>
              <a:xfrm>
                <a:off x="4134545" y="5214529"/>
                <a:ext cx="53879" cy="1741"/>
              </a:xfrm>
              <a:custGeom>
                <a:avLst/>
                <a:gdLst>
                  <a:gd name="connsiteX0" fmla="*/ 0 w 53879"/>
                  <a:gd name="connsiteY0" fmla="*/ 280 h 1741"/>
                  <a:gd name="connsiteX1" fmla="*/ 0 w 53879"/>
                  <a:gd name="connsiteY1" fmla="*/ 1741 h 1741"/>
                  <a:gd name="connsiteX2" fmla="*/ 53880 w 53879"/>
                  <a:gd name="connsiteY2" fmla="*/ 1741 h 1741"/>
                  <a:gd name="connsiteX3" fmla="*/ 53880 w 53879"/>
                  <a:gd name="connsiteY3" fmla="*/ 0 h 1741"/>
                  <a:gd name="connsiteX4" fmla="*/ 0 w 53879"/>
                  <a:gd name="connsiteY4" fmla="*/ 280 h 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79" h="1741">
                    <a:moveTo>
                      <a:pt x="0" y="280"/>
                    </a:moveTo>
                    <a:lnTo>
                      <a:pt x="0" y="1741"/>
                    </a:lnTo>
                    <a:lnTo>
                      <a:pt x="53880" y="1741"/>
                    </a:lnTo>
                    <a:lnTo>
                      <a:pt x="53880" y="0"/>
                    </a:lnTo>
                    <a:lnTo>
                      <a:pt x="0" y="280"/>
                    </a:lnTo>
                    <a:close/>
                  </a:path>
                </a:pathLst>
              </a:custGeom>
              <a:solidFill>
                <a:srgbClr val="000000"/>
              </a:solidFill>
              <a:ln w="3109" cap="flat">
                <a:noFill/>
                <a:prstDash val="solid"/>
                <a:miter/>
              </a:ln>
            </p:spPr>
            <p:txBody>
              <a:bodyPr rtlCol="0" anchor="ctr"/>
              <a:lstStyle/>
              <a:p>
                <a:endParaRPr lang="en-ID"/>
              </a:p>
            </p:txBody>
          </p:sp>
          <p:sp>
            <p:nvSpPr>
              <p:cNvPr id="168" name="Bentuk Bebas: Bentuk 167">
                <a:extLst>
                  <a:ext uri="{FF2B5EF4-FFF2-40B4-BE49-F238E27FC236}">
                    <a16:creationId xmlns:a16="http://schemas.microsoft.com/office/drawing/2014/main" id="{78CD6E73-3EA7-4991-BBA8-8AB17BFF7371}"/>
                  </a:ext>
                </a:extLst>
              </p:cNvPr>
              <p:cNvSpPr/>
              <p:nvPr/>
            </p:nvSpPr>
            <p:spPr>
              <a:xfrm>
                <a:off x="4150245" y="5221823"/>
                <a:ext cx="20861" cy="8561"/>
              </a:xfrm>
              <a:custGeom>
                <a:avLst/>
                <a:gdLst>
                  <a:gd name="connsiteX0" fmla="*/ 1492 w 20861"/>
                  <a:gd name="connsiteY0" fmla="*/ 8561 h 8561"/>
                  <a:gd name="connsiteX1" fmla="*/ 3202 w 20861"/>
                  <a:gd name="connsiteY1" fmla="*/ 8561 h 8561"/>
                  <a:gd name="connsiteX2" fmla="*/ 3202 w 20861"/>
                  <a:gd name="connsiteY2" fmla="*/ 3618 h 8561"/>
                  <a:gd name="connsiteX3" fmla="*/ 17752 w 20861"/>
                  <a:gd name="connsiteY3" fmla="*/ 3618 h 8561"/>
                  <a:gd name="connsiteX4" fmla="*/ 17752 w 20861"/>
                  <a:gd name="connsiteY4" fmla="*/ 8033 h 8561"/>
                  <a:gd name="connsiteX5" fmla="*/ 20862 w 20861"/>
                  <a:gd name="connsiteY5" fmla="*/ 8033 h 8561"/>
                  <a:gd name="connsiteX6" fmla="*/ 20862 w 20861"/>
                  <a:gd name="connsiteY6" fmla="*/ 5141 h 8561"/>
                  <a:gd name="connsiteX7" fmla="*/ 19338 w 20861"/>
                  <a:gd name="connsiteY7" fmla="*/ 5141 h 8561"/>
                  <a:gd name="connsiteX8" fmla="*/ 9824 w 20861"/>
                  <a:gd name="connsiteY8" fmla="*/ 105 h 8561"/>
                  <a:gd name="connsiteX9" fmla="*/ 1865 w 20861"/>
                  <a:gd name="connsiteY9" fmla="*/ 4489 h 8561"/>
                  <a:gd name="connsiteX10" fmla="*/ 0 w 20861"/>
                  <a:gd name="connsiteY10" fmla="*/ 4489 h 8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61" h="8561">
                    <a:moveTo>
                      <a:pt x="1492" y="8561"/>
                    </a:moveTo>
                    <a:lnTo>
                      <a:pt x="3202" y="8561"/>
                    </a:lnTo>
                    <a:lnTo>
                      <a:pt x="3202" y="3618"/>
                    </a:lnTo>
                    <a:cubicBezTo>
                      <a:pt x="3202" y="3618"/>
                      <a:pt x="8674" y="-641"/>
                      <a:pt x="17752" y="3618"/>
                    </a:cubicBezTo>
                    <a:lnTo>
                      <a:pt x="17752" y="8033"/>
                    </a:lnTo>
                    <a:lnTo>
                      <a:pt x="20862" y="8033"/>
                    </a:lnTo>
                    <a:lnTo>
                      <a:pt x="20862" y="5141"/>
                    </a:lnTo>
                    <a:lnTo>
                      <a:pt x="19338" y="5141"/>
                    </a:lnTo>
                    <a:cubicBezTo>
                      <a:pt x="19338" y="5141"/>
                      <a:pt x="19960" y="-859"/>
                      <a:pt x="9824" y="105"/>
                    </a:cubicBezTo>
                    <a:cubicBezTo>
                      <a:pt x="9824" y="105"/>
                      <a:pt x="1679" y="-672"/>
                      <a:pt x="1865" y="4489"/>
                    </a:cubicBezTo>
                    <a:lnTo>
                      <a:pt x="0" y="4489"/>
                    </a:lnTo>
                    <a:close/>
                  </a:path>
                </a:pathLst>
              </a:custGeom>
              <a:solidFill>
                <a:srgbClr val="000000"/>
              </a:solidFill>
              <a:ln w="3109" cap="flat">
                <a:noFill/>
                <a:prstDash val="solid"/>
                <a:miter/>
              </a:ln>
            </p:spPr>
            <p:txBody>
              <a:bodyPr rtlCol="0" anchor="ctr"/>
              <a:lstStyle/>
              <a:p>
                <a:endParaRPr lang="en-ID"/>
              </a:p>
            </p:txBody>
          </p:sp>
        </p:grpSp>
        <p:sp>
          <p:nvSpPr>
            <p:cNvPr id="169" name="Bentuk Bebas: Bentuk 168">
              <a:extLst>
                <a:ext uri="{FF2B5EF4-FFF2-40B4-BE49-F238E27FC236}">
                  <a16:creationId xmlns:a16="http://schemas.microsoft.com/office/drawing/2014/main" id="{1103099B-7F50-416E-870A-00C9A4599A61}"/>
                </a:ext>
              </a:extLst>
            </p:cNvPr>
            <p:cNvSpPr/>
            <p:nvPr/>
          </p:nvSpPr>
          <p:spPr>
            <a:xfrm>
              <a:off x="4080220" y="5211634"/>
              <a:ext cx="72100" cy="60863"/>
            </a:xfrm>
            <a:custGeom>
              <a:avLst/>
              <a:gdLst>
                <a:gd name="connsiteX0" fmla="*/ 10 w 72100"/>
                <a:gd name="connsiteY0" fmla="*/ 24410 h 60863"/>
                <a:gd name="connsiteX1" fmla="*/ 17980 w 72100"/>
                <a:gd name="connsiteY1" fmla="*/ 2118 h 60863"/>
                <a:gd name="connsiteX2" fmla="*/ 59890 w 72100"/>
                <a:gd name="connsiteY2" fmla="*/ 4014 h 60863"/>
                <a:gd name="connsiteX3" fmla="*/ 56159 w 72100"/>
                <a:gd name="connsiteY3" fmla="*/ 48909 h 60863"/>
                <a:gd name="connsiteX4" fmla="*/ 13441 w 72100"/>
                <a:gd name="connsiteY4" fmla="*/ 55469 h 60863"/>
                <a:gd name="connsiteX5" fmla="*/ 1409 w 72100"/>
                <a:gd name="connsiteY5" fmla="*/ 36815 h 60863"/>
                <a:gd name="connsiteX6" fmla="*/ 10 w 72100"/>
                <a:gd name="connsiteY6" fmla="*/ 24410 h 60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00" h="60863">
                  <a:moveTo>
                    <a:pt x="10" y="24410"/>
                  </a:moveTo>
                  <a:cubicBezTo>
                    <a:pt x="376" y="13811"/>
                    <a:pt x="7698" y="4726"/>
                    <a:pt x="17980" y="2118"/>
                  </a:cubicBezTo>
                  <a:cubicBezTo>
                    <a:pt x="31846" y="-1249"/>
                    <a:pt x="46384" y="-590"/>
                    <a:pt x="59890" y="4014"/>
                  </a:cubicBezTo>
                  <a:cubicBezTo>
                    <a:pt x="89394" y="13808"/>
                    <a:pt x="56159" y="48909"/>
                    <a:pt x="56159" y="48909"/>
                  </a:cubicBezTo>
                  <a:cubicBezTo>
                    <a:pt x="56159" y="48909"/>
                    <a:pt x="34054" y="70672"/>
                    <a:pt x="13441" y="55469"/>
                  </a:cubicBezTo>
                  <a:cubicBezTo>
                    <a:pt x="7341" y="50880"/>
                    <a:pt x="3075" y="44264"/>
                    <a:pt x="1409" y="36815"/>
                  </a:cubicBezTo>
                  <a:cubicBezTo>
                    <a:pt x="395" y="32761"/>
                    <a:pt x="-74" y="28588"/>
                    <a:pt x="10" y="24410"/>
                  </a:cubicBezTo>
                  <a:close/>
                </a:path>
              </a:pathLst>
            </a:custGeom>
            <a:solidFill>
              <a:srgbClr val="FFB506"/>
            </a:solidFill>
            <a:ln w="3109" cap="flat">
              <a:noFill/>
              <a:prstDash val="solid"/>
              <a:miter/>
            </a:ln>
          </p:spPr>
          <p:txBody>
            <a:bodyPr rtlCol="0" anchor="ctr"/>
            <a:lstStyle/>
            <a:p>
              <a:endParaRPr lang="en-ID"/>
            </a:p>
          </p:txBody>
        </p:sp>
        <p:sp>
          <p:nvSpPr>
            <p:cNvPr id="170" name="Bentuk Bebas: Bentuk 169">
              <a:extLst>
                <a:ext uri="{FF2B5EF4-FFF2-40B4-BE49-F238E27FC236}">
                  <a16:creationId xmlns:a16="http://schemas.microsoft.com/office/drawing/2014/main" id="{C3394328-A12E-4D1B-9FAF-70BD5AC6A3C5}"/>
                </a:ext>
              </a:extLst>
            </p:cNvPr>
            <p:cNvSpPr/>
            <p:nvPr/>
          </p:nvSpPr>
          <p:spPr>
            <a:xfrm>
              <a:off x="4170337" y="5211634"/>
              <a:ext cx="72100" cy="60863"/>
            </a:xfrm>
            <a:custGeom>
              <a:avLst/>
              <a:gdLst>
                <a:gd name="connsiteX0" fmla="*/ 72091 w 72100"/>
                <a:gd name="connsiteY0" fmla="*/ 24410 h 60863"/>
                <a:gd name="connsiteX1" fmla="*/ 54090 w 72100"/>
                <a:gd name="connsiteY1" fmla="*/ 2118 h 60863"/>
                <a:gd name="connsiteX2" fmla="*/ 12211 w 72100"/>
                <a:gd name="connsiteY2" fmla="*/ 4014 h 60863"/>
                <a:gd name="connsiteX3" fmla="*/ 15942 w 72100"/>
                <a:gd name="connsiteY3" fmla="*/ 48909 h 60863"/>
                <a:gd name="connsiteX4" fmla="*/ 58660 w 72100"/>
                <a:gd name="connsiteY4" fmla="*/ 55469 h 60863"/>
                <a:gd name="connsiteX5" fmla="*/ 70692 w 72100"/>
                <a:gd name="connsiteY5" fmla="*/ 36815 h 60863"/>
                <a:gd name="connsiteX6" fmla="*/ 72091 w 72100"/>
                <a:gd name="connsiteY6" fmla="*/ 24410 h 60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00" h="60863">
                  <a:moveTo>
                    <a:pt x="72091" y="24410"/>
                  </a:moveTo>
                  <a:cubicBezTo>
                    <a:pt x="71722" y="13802"/>
                    <a:pt x="64384" y="4714"/>
                    <a:pt x="54090" y="2118"/>
                  </a:cubicBezTo>
                  <a:cubicBezTo>
                    <a:pt x="40233" y="-1249"/>
                    <a:pt x="25705" y="-590"/>
                    <a:pt x="12211" y="4014"/>
                  </a:cubicBezTo>
                  <a:cubicBezTo>
                    <a:pt x="-17294" y="13808"/>
                    <a:pt x="15942" y="48909"/>
                    <a:pt x="15942" y="48909"/>
                  </a:cubicBezTo>
                  <a:cubicBezTo>
                    <a:pt x="15942" y="48909"/>
                    <a:pt x="38016" y="70672"/>
                    <a:pt x="58660" y="55469"/>
                  </a:cubicBezTo>
                  <a:cubicBezTo>
                    <a:pt x="64760" y="50880"/>
                    <a:pt x="69026" y="44264"/>
                    <a:pt x="70692" y="36815"/>
                  </a:cubicBezTo>
                  <a:cubicBezTo>
                    <a:pt x="71706" y="32761"/>
                    <a:pt x="72175" y="28588"/>
                    <a:pt x="72091" y="24410"/>
                  </a:cubicBezTo>
                  <a:close/>
                </a:path>
              </a:pathLst>
            </a:custGeom>
            <a:solidFill>
              <a:srgbClr val="FFB506"/>
            </a:solidFill>
            <a:ln w="3109" cap="flat">
              <a:noFill/>
              <a:prstDash val="solid"/>
              <a:miter/>
            </a:ln>
          </p:spPr>
          <p:txBody>
            <a:bodyPr rtlCol="0" anchor="ctr"/>
            <a:lstStyle/>
            <a:p>
              <a:endParaRPr lang="en-ID"/>
            </a:p>
          </p:txBody>
        </p:sp>
        <p:sp>
          <p:nvSpPr>
            <p:cNvPr id="171" name="Bentuk Bebas: Bentuk 170">
              <a:extLst>
                <a:ext uri="{FF2B5EF4-FFF2-40B4-BE49-F238E27FC236}">
                  <a16:creationId xmlns:a16="http://schemas.microsoft.com/office/drawing/2014/main" id="{72B583B3-B056-4A31-BA89-C5451ED3BB25}"/>
                </a:ext>
              </a:extLst>
            </p:cNvPr>
            <p:cNvSpPr/>
            <p:nvPr/>
          </p:nvSpPr>
          <p:spPr>
            <a:xfrm>
              <a:off x="4134545" y="5212570"/>
              <a:ext cx="53879" cy="1772"/>
            </a:xfrm>
            <a:custGeom>
              <a:avLst/>
              <a:gdLst>
                <a:gd name="connsiteX0" fmla="*/ 0 w 53879"/>
                <a:gd name="connsiteY0" fmla="*/ 280 h 1772"/>
                <a:gd name="connsiteX1" fmla="*/ 0 w 53879"/>
                <a:gd name="connsiteY1" fmla="*/ 1772 h 1772"/>
                <a:gd name="connsiteX2" fmla="*/ 53880 w 53879"/>
                <a:gd name="connsiteY2" fmla="*/ 1772 h 1772"/>
                <a:gd name="connsiteX3" fmla="*/ 53880 w 53879"/>
                <a:gd name="connsiteY3" fmla="*/ 0 h 1772"/>
                <a:gd name="connsiteX4" fmla="*/ 0 w 53879"/>
                <a:gd name="connsiteY4" fmla="*/ 280 h 17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79" h="1772">
                  <a:moveTo>
                    <a:pt x="0" y="280"/>
                  </a:moveTo>
                  <a:lnTo>
                    <a:pt x="0" y="1772"/>
                  </a:lnTo>
                  <a:lnTo>
                    <a:pt x="53880" y="1772"/>
                  </a:lnTo>
                  <a:lnTo>
                    <a:pt x="53880" y="0"/>
                  </a:lnTo>
                  <a:lnTo>
                    <a:pt x="0" y="280"/>
                  </a:lnTo>
                  <a:close/>
                </a:path>
              </a:pathLst>
            </a:custGeom>
            <a:solidFill>
              <a:srgbClr val="FFB506"/>
            </a:solidFill>
            <a:ln w="3109" cap="flat">
              <a:noFill/>
              <a:prstDash val="solid"/>
              <a:miter/>
            </a:ln>
          </p:spPr>
          <p:txBody>
            <a:bodyPr rtlCol="0" anchor="ctr"/>
            <a:lstStyle/>
            <a:p>
              <a:endParaRPr lang="en-ID"/>
            </a:p>
          </p:txBody>
        </p:sp>
        <p:sp>
          <p:nvSpPr>
            <p:cNvPr id="172" name="Bentuk Bebas: Bentuk 171">
              <a:extLst>
                <a:ext uri="{FF2B5EF4-FFF2-40B4-BE49-F238E27FC236}">
                  <a16:creationId xmlns:a16="http://schemas.microsoft.com/office/drawing/2014/main" id="{4F5E4B4A-FCB8-435D-A518-CA5E226286B0}"/>
                </a:ext>
              </a:extLst>
            </p:cNvPr>
            <p:cNvSpPr/>
            <p:nvPr/>
          </p:nvSpPr>
          <p:spPr>
            <a:xfrm>
              <a:off x="4150245" y="5219871"/>
              <a:ext cx="20861" cy="8555"/>
            </a:xfrm>
            <a:custGeom>
              <a:avLst/>
              <a:gdLst>
                <a:gd name="connsiteX0" fmla="*/ 1492 w 20861"/>
                <a:gd name="connsiteY0" fmla="*/ 8556 h 8555"/>
                <a:gd name="connsiteX1" fmla="*/ 3202 w 20861"/>
                <a:gd name="connsiteY1" fmla="*/ 8556 h 8555"/>
                <a:gd name="connsiteX2" fmla="*/ 3202 w 20861"/>
                <a:gd name="connsiteY2" fmla="*/ 3612 h 8555"/>
                <a:gd name="connsiteX3" fmla="*/ 17752 w 20861"/>
                <a:gd name="connsiteY3" fmla="*/ 3612 h 8555"/>
                <a:gd name="connsiteX4" fmla="*/ 17752 w 20861"/>
                <a:gd name="connsiteY4" fmla="*/ 8058 h 8555"/>
                <a:gd name="connsiteX5" fmla="*/ 20862 w 20861"/>
                <a:gd name="connsiteY5" fmla="*/ 8058 h 8555"/>
                <a:gd name="connsiteX6" fmla="*/ 20862 w 20861"/>
                <a:gd name="connsiteY6" fmla="*/ 5136 h 8555"/>
                <a:gd name="connsiteX7" fmla="*/ 19338 w 20861"/>
                <a:gd name="connsiteY7" fmla="*/ 5136 h 8555"/>
                <a:gd name="connsiteX8" fmla="*/ 9824 w 20861"/>
                <a:gd name="connsiteY8" fmla="*/ 99 h 8555"/>
                <a:gd name="connsiteX9" fmla="*/ 1865 w 20861"/>
                <a:gd name="connsiteY9" fmla="*/ 4483 h 8555"/>
                <a:gd name="connsiteX10" fmla="*/ 0 w 20861"/>
                <a:gd name="connsiteY10" fmla="*/ 4483 h 8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61" h="8555">
                  <a:moveTo>
                    <a:pt x="1492" y="8556"/>
                  </a:moveTo>
                  <a:lnTo>
                    <a:pt x="3202" y="8556"/>
                  </a:lnTo>
                  <a:lnTo>
                    <a:pt x="3202" y="3612"/>
                  </a:lnTo>
                  <a:cubicBezTo>
                    <a:pt x="3202" y="3612"/>
                    <a:pt x="8674" y="-616"/>
                    <a:pt x="17752" y="3612"/>
                  </a:cubicBezTo>
                  <a:lnTo>
                    <a:pt x="17752" y="8058"/>
                  </a:lnTo>
                  <a:lnTo>
                    <a:pt x="20862" y="8058"/>
                  </a:lnTo>
                  <a:lnTo>
                    <a:pt x="20862" y="5136"/>
                  </a:lnTo>
                  <a:lnTo>
                    <a:pt x="19338" y="5136"/>
                  </a:lnTo>
                  <a:cubicBezTo>
                    <a:pt x="19338" y="5136"/>
                    <a:pt x="19960" y="-834"/>
                    <a:pt x="9824" y="99"/>
                  </a:cubicBezTo>
                  <a:cubicBezTo>
                    <a:pt x="9824" y="99"/>
                    <a:pt x="1679" y="-647"/>
                    <a:pt x="1865" y="4483"/>
                  </a:cubicBezTo>
                  <a:lnTo>
                    <a:pt x="0" y="4483"/>
                  </a:lnTo>
                  <a:close/>
                </a:path>
              </a:pathLst>
            </a:custGeom>
            <a:solidFill>
              <a:srgbClr val="FFB506"/>
            </a:solidFill>
            <a:ln w="3109" cap="flat">
              <a:noFill/>
              <a:prstDash val="solid"/>
              <a:miter/>
            </a:ln>
          </p:spPr>
          <p:txBody>
            <a:bodyPr rtlCol="0" anchor="ctr"/>
            <a:lstStyle/>
            <a:p>
              <a:endParaRPr lang="en-ID"/>
            </a:p>
          </p:txBody>
        </p:sp>
        <p:sp>
          <p:nvSpPr>
            <p:cNvPr id="173" name="Bentuk Bebas: Bentuk 172">
              <a:extLst>
                <a:ext uri="{FF2B5EF4-FFF2-40B4-BE49-F238E27FC236}">
                  <a16:creationId xmlns:a16="http://schemas.microsoft.com/office/drawing/2014/main" id="{AECF0557-90A3-43A1-8074-41A0953E4564}"/>
                </a:ext>
              </a:extLst>
            </p:cNvPr>
            <p:cNvSpPr/>
            <p:nvPr/>
          </p:nvSpPr>
          <p:spPr>
            <a:xfrm>
              <a:off x="1668951" y="5730008"/>
              <a:ext cx="17659" cy="397646"/>
            </a:xfrm>
            <a:custGeom>
              <a:avLst/>
              <a:gdLst>
                <a:gd name="connsiteX0" fmla="*/ 0 w 17659"/>
                <a:gd name="connsiteY0" fmla="*/ 0 h 397646"/>
                <a:gd name="connsiteX1" fmla="*/ 17659 w 17659"/>
                <a:gd name="connsiteY1" fmla="*/ 0 h 397646"/>
                <a:gd name="connsiteX2" fmla="*/ 17659 w 17659"/>
                <a:gd name="connsiteY2" fmla="*/ 397646 h 397646"/>
                <a:gd name="connsiteX3" fmla="*/ 0 w 17659"/>
                <a:gd name="connsiteY3" fmla="*/ 397646 h 397646"/>
              </a:gdLst>
              <a:ahLst/>
              <a:cxnLst>
                <a:cxn ang="0">
                  <a:pos x="connsiteX0" y="connsiteY0"/>
                </a:cxn>
                <a:cxn ang="0">
                  <a:pos x="connsiteX1" y="connsiteY1"/>
                </a:cxn>
                <a:cxn ang="0">
                  <a:pos x="connsiteX2" y="connsiteY2"/>
                </a:cxn>
                <a:cxn ang="0">
                  <a:pos x="connsiteX3" y="connsiteY3"/>
                </a:cxn>
              </a:cxnLst>
              <a:rect l="l" t="t" r="r" b="b"/>
              <a:pathLst>
                <a:path w="17659" h="397646">
                  <a:moveTo>
                    <a:pt x="0" y="0"/>
                  </a:moveTo>
                  <a:lnTo>
                    <a:pt x="17659" y="0"/>
                  </a:lnTo>
                  <a:lnTo>
                    <a:pt x="17659" y="397646"/>
                  </a:lnTo>
                  <a:lnTo>
                    <a:pt x="0" y="397646"/>
                  </a:lnTo>
                  <a:close/>
                </a:path>
              </a:pathLst>
            </a:custGeom>
            <a:solidFill>
              <a:srgbClr val="535461"/>
            </a:solidFill>
            <a:ln w="3109" cap="flat">
              <a:noFill/>
              <a:prstDash val="solid"/>
              <a:miter/>
            </a:ln>
          </p:spPr>
          <p:txBody>
            <a:bodyPr rtlCol="0" anchor="ctr"/>
            <a:lstStyle/>
            <a:p>
              <a:endParaRPr lang="en-ID"/>
            </a:p>
          </p:txBody>
        </p:sp>
        <p:sp>
          <p:nvSpPr>
            <p:cNvPr id="174" name="Bentuk Bebas: Bentuk 173">
              <a:extLst>
                <a:ext uri="{FF2B5EF4-FFF2-40B4-BE49-F238E27FC236}">
                  <a16:creationId xmlns:a16="http://schemas.microsoft.com/office/drawing/2014/main" id="{C40F70AC-1717-4B22-AFEE-7226C5693C5F}"/>
                </a:ext>
              </a:extLst>
            </p:cNvPr>
            <p:cNvSpPr/>
            <p:nvPr/>
          </p:nvSpPr>
          <p:spPr>
            <a:xfrm>
              <a:off x="1557910" y="6099610"/>
              <a:ext cx="239746" cy="474874"/>
            </a:xfrm>
            <a:custGeom>
              <a:avLst/>
              <a:gdLst>
                <a:gd name="connsiteX0" fmla="*/ 239694 w 239746"/>
                <a:gd name="connsiteY0" fmla="*/ 26831 h 474874"/>
                <a:gd name="connsiteX1" fmla="*/ 238574 w 239746"/>
                <a:gd name="connsiteY1" fmla="*/ 44739 h 474874"/>
                <a:gd name="connsiteX2" fmla="*/ 237020 w 239746"/>
                <a:gd name="connsiteY2" fmla="*/ 70016 h 474874"/>
                <a:gd name="connsiteX3" fmla="*/ 236367 w 239746"/>
                <a:gd name="connsiteY3" fmla="*/ 80555 h 474874"/>
                <a:gd name="connsiteX4" fmla="*/ 234812 w 239746"/>
                <a:gd name="connsiteY4" fmla="*/ 105863 h 474874"/>
                <a:gd name="connsiteX5" fmla="*/ 234128 w 239746"/>
                <a:gd name="connsiteY5" fmla="*/ 116402 h 474874"/>
                <a:gd name="connsiteX6" fmla="*/ 232574 w 239746"/>
                <a:gd name="connsiteY6" fmla="*/ 141679 h 474874"/>
                <a:gd name="connsiteX7" fmla="*/ 214759 w 239746"/>
                <a:gd name="connsiteY7" fmla="*/ 429172 h 474874"/>
                <a:gd name="connsiteX8" fmla="*/ 166165 w 239746"/>
                <a:gd name="connsiteY8" fmla="*/ 474875 h 474874"/>
                <a:gd name="connsiteX9" fmla="*/ 73578 w 239746"/>
                <a:gd name="connsiteY9" fmla="*/ 474875 h 474874"/>
                <a:gd name="connsiteX10" fmla="*/ 25014 w 239746"/>
                <a:gd name="connsiteY10" fmla="*/ 429172 h 474874"/>
                <a:gd name="connsiteX11" fmla="*/ 7106 w 239746"/>
                <a:gd name="connsiteY11" fmla="*/ 141679 h 474874"/>
                <a:gd name="connsiteX12" fmla="*/ 5552 w 239746"/>
                <a:gd name="connsiteY12" fmla="*/ 116402 h 474874"/>
                <a:gd name="connsiteX13" fmla="*/ 4899 w 239746"/>
                <a:gd name="connsiteY13" fmla="*/ 105863 h 474874"/>
                <a:gd name="connsiteX14" fmla="*/ 3375 w 239746"/>
                <a:gd name="connsiteY14" fmla="*/ 80493 h 474874"/>
                <a:gd name="connsiteX15" fmla="*/ 2723 w 239746"/>
                <a:gd name="connsiteY15" fmla="*/ 69953 h 474874"/>
                <a:gd name="connsiteX16" fmla="*/ 1168 w 239746"/>
                <a:gd name="connsiteY16" fmla="*/ 44677 h 474874"/>
                <a:gd name="connsiteX17" fmla="*/ 49 w 239746"/>
                <a:gd name="connsiteY17" fmla="*/ 26769 h 474874"/>
                <a:gd name="connsiteX18" fmla="*/ 23662 w 239746"/>
                <a:gd name="connsiteY18" fmla="*/ 47 h 474874"/>
                <a:gd name="connsiteX19" fmla="*/ 25232 w 239746"/>
                <a:gd name="connsiteY19" fmla="*/ 0 h 474874"/>
                <a:gd name="connsiteX20" fmla="*/ 214541 w 239746"/>
                <a:gd name="connsiteY20" fmla="*/ 0 h 474874"/>
                <a:gd name="connsiteX21" fmla="*/ 239746 w 239746"/>
                <a:gd name="connsiteY21" fmla="*/ 25162 h 474874"/>
                <a:gd name="connsiteX22" fmla="*/ 239694 w 239746"/>
                <a:gd name="connsiteY22" fmla="*/ 26831 h 474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39746" h="474874">
                  <a:moveTo>
                    <a:pt x="239694" y="26831"/>
                  </a:moveTo>
                  <a:lnTo>
                    <a:pt x="238574" y="44739"/>
                  </a:lnTo>
                  <a:lnTo>
                    <a:pt x="237020" y="70016"/>
                  </a:lnTo>
                  <a:lnTo>
                    <a:pt x="236367" y="80555"/>
                  </a:lnTo>
                  <a:lnTo>
                    <a:pt x="234812" y="105863"/>
                  </a:lnTo>
                  <a:lnTo>
                    <a:pt x="234128" y="116402"/>
                  </a:lnTo>
                  <a:lnTo>
                    <a:pt x="232574" y="141679"/>
                  </a:lnTo>
                  <a:lnTo>
                    <a:pt x="214759" y="429172"/>
                  </a:lnTo>
                  <a:cubicBezTo>
                    <a:pt x="213183" y="454853"/>
                    <a:pt x="191895" y="474875"/>
                    <a:pt x="166165" y="474875"/>
                  </a:cubicBezTo>
                  <a:lnTo>
                    <a:pt x="73578" y="474875"/>
                  </a:lnTo>
                  <a:cubicBezTo>
                    <a:pt x="47853" y="474872"/>
                    <a:pt x="26575" y="454850"/>
                    <a:pt x="25014" y="429172"/>
                  </a:cubicBezTo>
                  <a:lnTo>
                    <a:pt x="7106" y="141679"/>
                  </a:lnTo>
                  <a:lnTo>
                    <a:pt x="5552" y="116402"/>
                  </a:lnTo>
                  <a:lnTo>
                    <a:pt x="4899" y="105863"/>
                  </a:lnTo>
                  <a:lnTo>
                    <a:pt x="3375" y="80493"/>
                  </a:lnTo>
                  <a:lnTo>
                    <a:pt x="2723" y="69953"/>
                  </a:lnTo>
                  <a:lnTo>
                    <a:pt x="1168" y="44677"/>
                  </a:lnTo>
                  <a:lnTo>
                    <a:pt x="49" y="26769"/>
                  </a:lnTo>
                  <a:cubicBezTo>
                    <a:pt x="-809" y="12868"/>
                    <a:pt x="9761" y="908"/>
                    <a:pt x="23662" y="47"/>
                  </a:cubicBezTo>
                  <a:cubicBezTo>
                    <a:pt x="24184" y="16"/>
                    <a:pt x="24707" y="0"/>
                    <a:pt x="25232" y="0"/>
                  </a:cubicBezTo>
                  <a:lnTo>
                    <a:pt x="214541" y="0"/>
                  </a:lnTo>
                  <a:cubicBezTo>
                    <a:pt x="228451" y="-12"/>
                    <a:pt x="239734" y="11252"/>
                    <a:pt x="239746" y="25162"/>
                  </a:cubicBezTo>
                  <a:cubicBezTo>
                    <a:pt x="239750" y="25718"/>
                    <a:pt x="239731" y="26274"/>
                    <a:pt x="239694" y="26831"/>
                  </a:cubicBezTo>
                  <a:close/>
                </a:path>
              </a:pathLst>
            </a:custGeom>
            <a:solidFill>
              <a:srgbClr val="3F3D56"/>
            </a:solidFill>
            <a:ln w="3109" cap="flat">
              <a:noFill/>
              <a:prstDash val="solid"/>
              <a:miter/>
            </a:ln>
          </p:spPr>
          <p:txBody>
            <a:bodyPr rtlCol="0" anchor="ctr"/>
            <a:lstStyle/>
            <a:p>
              <a:endParaRPr lang="en-ID"/>
            </a:p>
          </p:txBody>
        </p:sp>
        <p:sp>
          <p:nvSpPr>
            <p:cNvPr id="175" name="Bentuk Bebas: Bentuk 174">
              <a:extLst>
                <a:ext uri="{FF2B5EF4-FFF2-40B4-BE49-F238E27FC236}">
                  <a16:creationId xmlns:a16="http://schemas.microsoft.com/office/drawing/2014/main" id="{D7947395-4597-4A04-8C39-2A4EA9E66FC4}"/>
                </a:ext>
              </a:extLst>
            </p:cNvPr>
            <p:cNvSpPr/>
            <p:nvPr/>
          </p:nvSpPr>
          <p:spPr>
            <a:xfrm>
              <a:off x="1559047" y="6144349"/>
              <a:ext cx="237437" cy="25276"/>
            </a:xfrm>
            <a:custGeom>
              <a:avLst/>
              <a:gdLst>
                <a:gd name="connsiteX0" fmla="*/ 237437 w 237437"/>
                <a:gd name="connsiteY0" fmla="*/ 0 h 25276"/>
                <a:gd name="connsiteX1" fmla="*/ 235883 w 237437"/>
                <a:gd name="connsiteY1" fmla="*/ 25277 h 25276"/>
                <a:gd name="connsiteX2" fmla="*/ 1555 w 237437"/>
                <a:gd name="connsiteY2" fmla="*/ 25277 h 25276"/>
                <a:gd name="connsiteX3" fmla="*/ 0 w 237437"/>
                <a:gd name="connsiteY3" fmla="*/ 0 h 25276"/>
                <a:gd name="connsiteX4" fmla="*/ 237437 w 237437"/>
                <a:gd name="connsiteY4" fmla="*/ 0 h 25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437" h="25276">
                  <a:moveTo>
                    <a:pt x="237437" y="0"/>
                  </a:moveTo>
                  <a:lnTo>
                    <a:pt x="235883" y="25277"/>
                  </a:lnTo>
                  <a:lnTo>
                    <a:pt x="1555" y="25277"/>
                  </a:lnTo>
                  <a:lnTo>
                    <a:pt x="0" y="0"/>
                  </a:lnTo>
                  <a:lnTo>
                    <a:pt x="237437" y="0"/>
                  </a:lnTo>
                  <a:close/>
                </a:path>
              </a:pathLst>
            </a:custGeom>
            <a:solidFill>
              <a:srgbClr val="9D9CB5"/>
            </a:solidFill>
            <a:ln w="3109" cap="flat">
              <a:noFill/>
              <a:prstDash val="solid"/>
              <a:miter/>
            </a:ln>
          </p:spPr>
          <p:txBody>
            <a:bodyPr rtlCol="0" anchor="ctr"/>
            <a:lstStyle/>
            <a:p>
              <a:endParaRPr lang="en-ID"/>
            </a:p>
          </p:txBody>
        </p:sp>
        <p:sp>
          <p:nvSpPr>
            <p:cNvPr id="176" name="Bentuk Bebas: Bentuk 175">
              <a:extLst>
                <a:ext uri="{FF2B5EF4-FFF2-40B4-BE49-F238E27FC236}">
                  <a16:creationId xmlns:a16="http://schemas.microsoft.com/office/drawing/2014/main" id="{7F0C0389-560B-410B-ACCA-447B6D590FB2}"/>
                </a:ext>
              </a:extLst>
            </p:cNvPr>
            <p:cNvSpPr/>
            <p:nvPr/>
          </p:nvSpPr>
          <p:spPr>
            <a:xfrm>
              <a:off x="1561254" y="6180165"/>
              <a:ext cx="233022" cy="25307"/>
            </a:xfrm>
            <a:custGeom>
              <a:avLst/>
              <a:gdLst>
                <a:gd name="connsiteX0" fmla="*/ 233023 w 233022"/>
                <a:gd name="connsiteY0" fmla="*/ 0 h 25307"/>
                <a:gd name="connsiteX1" fmla="*/ 231468 w 233022"/>
                <a:gd name="connsiteY1" fmla="*/ 25308 h 25307"/>
                <a:gd name="connsiteX2" fmla="*/ 1586 w 233022"/>
                <a:gd name="connsiteY2" fmla="*/ 25308 h 25307"/>
                <a:gd name="connsiteX3" fmla="*/ 0 w 233022"/>
                <a:gd name="connsiteY3" fmla="*/ 0 h 25307"/>
                <a:gd name="connsiteX4" fmla="*/ 233023 w 233022"/>
                <a:gd name="connsiteY4" fmla="*/ 0 h 25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022" h="25307">
                  <a:moveTo>
                    <a:pt x="233023" y="0"/>
                  </a:moveTo>
                  <a:lnTo>
                    <a:pt x="231468" y="25308"/>
                  </a:lnTo>
                  <a:lnTo>
                    <a:pt x="1586" y="25308"/>
                  </a:lnTo>
                  <a:lnTo>
                    <a:pt x="0" y="0"/>
                  </a:lnTo>
                  <a:lnTo>
                    <a:pt x="233023" y="0"/>
                  </a:lnTo>
                  <a:close/>
                </a:path>
              </a:pathLst>
            </a:custGeom>
            <a:solidFill>
              <a:srgbClr val="9D9CB5"/>
            </a:solidFill>
            <a:ln w="3109" cap="flat">
              <a:noFill/>
              <a:prstDash val="solid"/>
              <a:miter/>
            </a:ln>
          </p:spPr>
          <p:txBody>
            <a:bodyPr rtlCol="0" anchor="ctr"/>
            <a:lstStyle/>
            <a:p>
              <a:endParaRPr lang="en-ID"/>
            </a:p>
          </p:txBody>
        </p:sp>
        <p:sp>
          <p:nvSpPr>
            <p:cNvPr id="177" name="Bentuk Bebas: Bentuk 176">
              <a:extLst>
                <a:ext uri="{FF2B5EF4-FFF2-40B4-BE49-F238E27FC236}">
                  <a16:creationId xmlns:a16="http://schemas.microsoft.com/office/drawing/2014/main" id="{F0E63282-61E0-486E-9869-643F2435BDC0}"/>
                </a:ext>
              </a:extLst>
            </p:cNvPr>
            <p:cNvSpPr/>
            <p:nvPr/>
          </p:nvSpPr>
          <p:spPr>
            <a:xfrm>
              <a:off x="1563493" y="6216013"/>
              <a:ext cx="228545" cy="25276"/>
            </a:xfrm>
            <a:custGeom>
              <a:avLst/>
              <a:gdLst>
                <a:gd name="connsiteX0" fmla="*/ 228546 w 228545"/>
                <a:gd name="connsiteY0" fmla="*/ 0 h 25276"/>
                <a:gd name="connsiteX1" fmla="*/ 226991 w 228545"/>
                <a:gd name="connsiteY1" fmla="*/ 25277 h 25276"/>
                <a:gd name="connsiteX2" fmla="*/ 1586 w 228545"/>
                <a:gd name="connsiteY2" fmla="*/ 25277 h 25276"/>
                <a:gd name="connsiteX3" fmla="*/ 0 w 228545"/>
                <a:gd name="connsiteY3" fmla="*/ 0 h 25276"/>
                <a:gd name="connsiteX4" fmla="*/ 228546 w 228545"/>
                <a:gd name="connsiteY4" fmla="*/ 0 h 25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45" h="25276">
                  <a:moveTo>
                    <a:pt x="228546" y="0"/>
                  </a:moveTo>
                  <a:lnTo>
                    <a:pt x="226991" y="25277"/>
                  </a:lnTo>
                  <a:lnTo>
                    <a:pt x="1586" y="25277"/>
                  </a:lnTo>
                  <a:lnTo>
                    <a:pt x="0" y="0"/>
                  </a:lnTo>
                  <a:lnTo>
                    <a:pt x="228546" y="0"/>
                  </a:lnTo>
                  <a:close/>
                </a:path>
              </a:pathLst>
            </a:custGeom>
            <a:solidFill>
              <a:srgbClr val="9D9CB5"/>
            </a:solidFill>
            <a:ln w="3109" cap="flat">
              <a:noFill/>
              <a:prstDash val="solid"/>
              <a:miter/>
            </a:ln>
          </p:spPr>
          <p:txBody>
            <a:bodyPr rtlCol="0" anchor="ctr"/>
            <a:lstStyle/>
            <a:p>
              <a:endParaRPr lang="en-ID"/>
            </a:p>
          </p:txBody>
        </p:sp>
        <p:sp>
          <p:nvSpPr>
            <p:cNvPr id="178" name="Bentuk Bebas: Bentuk 177">
              <a:extLst>
                <a:ext uri="{FF2B5EF4-FFF2-40B4-BE49-F238E27FC236}">
                  <a16:creationId xmlns:a16="http://schemas.microsoft.com/office/drawing/2014/main" id="{51684459-CA57-4E45-B5F6-DC7193019C6B}"/>
                </a:ext>
              </a:extLst>
            </p:cNvPr>
            <p:cNvSpPr/>
            <p:nvPr/>
          </p:nvSpPr>
          <p:spPr>
            <a:xfrm>
              <a:off x="1305131" y="5800396"/>
              <a:ext cx="372649" cy="269460"/>
            </a:xfrm>
            <a:custGeom>
              <a:avLst/>
              <a:gdLst>
                <a:gd name="connsiteX0" fmla="*/ 226960 w 372649"/>
                <a:gd name="connsiteY0" fmla="*/ 78659 h 269460"/>
                <a:gd name="connsiteX1" fmla="*/ 372650 w 372649"/>
                <a:gd name="connsiteY1" fmla="*/ 269460 h 269460"/>
                <a:gd name="connsiteX2" fmla="*/ 145690 w 372649"/>
                <a:gd name="connsiteY2" fmla="*/ 190802 h 269460"/>
                <a:gd name="connsiteX3" fmla="*/ 0 w 372649"/>
                <a:gd name="connsiteY3" fmla="*/ 0 h 269460"/>
                <a:gd name="connsiteX4" fmla="*/ 226960 w 372649"/>
                <a:gd name="connsiteY4" fmla="*/ 78659 h 26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649" h="269460">
                  <a:moveTo>
                    <a:pt x="226960" y="78659"/>
                  </a:moveTo>
                  <a:cubicBezTo>
                    <a:pt x="329807" y="153058"/>
                    <a:pt x="372650" y="269460"/>
                    <a:pt x="372650" y="269460"/>
                  </a:cubicBezTo>
                  <a:cubicBezTo>
                    <a:pt x="372650" y="269460"/>
                    <a:pt x="248692" y="265201"/>
                    <a:pt x="145690" y="190802"/>
                  </a:cubicBezTo>
                  <a:cubicBezTo>
                    <a:pt x="42687" y="116402"/>
                    <a:pt x="0" y="0"/>
                    <a:pt x="0" y="0"/>
                  </a:cubicBezTo>
                  <a:cubicBezTo>
                    <a:pt x="0" y="0"/>
                    <a:pt x="124082" y="4259"/>
                    <a:pt x="226960" y="78659"/>
                  </a:cubicBezTo>
                  <a:close/>
                </a:path>
              </a:pathLst>
            </a:custGeom>
            <a:solidFill>
              <a:srgbClr val="FFB506"/>
            </a:solidFill>
            <a:ln w="3109" cap="flat">
              <a:noFill/>
              <a:prstDash val="solid"/>
              <a:miter/>
            </a:ln>
          </p:spPr>
          <p:txBody>
            <a:bodyPr rtlCol="0" anchor="ctr"/>
            <a:lstStyle/>
            <a:p>
              <a:endParaRPr lang="en-ID"/>
            </a:p>
          </p:txBody>
        </p:sp>
        <p:sp>
          <p:nvSpPr>
            <p:cNvPr id="179" name="Bentuk Bebas: Bentuk 178">
              <a:extLst>
                <a:ext uri="{FF2B5EF4-FFF2-40B4-BE49-F238E27FC236}">
                  <a16:creationId xmlns:a16="http://schemas.microsoft.com/office/drawing/2014/main" id="{00E089A4-28FB-4B6D-A1CA-E414A6AA1DDE}"/>
                </a:ext>
              </a:extLst>
            </p:cNvPr>
            <p:cNvSpPr/>
            <p:nvPr/>
          </p:nvSpPr>
          <p:spPr>
            <a:xfrm>
              <a:off x="1305287" y="5800396"/>
              <a:ext cx="372494" cy="269491"/>
            </a:xfrm>
            <a:custGeom>
              <a:avLst/>
              <a:gdLst>
                <a:gd name="connsiteX0" fmla="*/ 0 w 372494"/>
                <a:gd name="connsiteY0" fmla="*/ 0 h 269491"/>
                <a:gd name="connsiteX1" fmla="*/ 169909 w 372494"/>
                <a:gd name="connsiteY1" fmla="*/ 130580 h 269491"/>
                <a:gd name="connsiteX2" fmla="*/ 372494 w 372494"/>
                <a:gd name="connsiteY2" fmla="*/ 269492 h 269491"/>
              </a:gdLst>
              <a:ahLst/>
              <a:cxnLst>
                <a:cxn ang="0">
                  <a:pos x="connsiteX0" y="connsiteY0"/>
                </a:cxn>
                <a:cxn ang="0">
                  <a:pos x="connsiteX1" y="connsiteY1"/>
                </a:cxn>
                <a:cxn ang="0">
                  <a:pos x="connsiteX2" y="connsiteY2"/>
                </a:cxn>
              </a:cxnLst>
              <a:rect l="l" t="t" r="r" b="b"/>
              <a:pathLst>
                <a:path w="372494" h="269491">
                  <a:moveTo>
                    <a:pt x="0" y="0"/>
                  </a:moveTo>
                  <a:cubicBezTo>
                    <a:pt x="0" y="0"/>
                    <a:pt x="128652" y="71508"/>
                    <a:pt x="169909" y="130580"/>
                  </a:cubicBezTo>
                  <a:cubicBezTo>
                    <a:pt x="211166" y="189651"/>
                    <a:pt x="372494" y="269492"/>
                    <a:pt x="372494" y="269492"/>
                  </a:cubicBezTo>
                </a:path>
              </a:pathLst>
            </a:custGeom>
            <a:noFill/>
            <a:ln w="6217" cap="flat">
              <a:solidFill>
                <a:srgbClr val="535461"/>
              </a:solidFill>
              <a:prstDash val="solid"/>
              <a:miter/>
            </a:ln>
          </p:spPr>
          <p:txBody>
            <a:bodyPr rtlCol="0" anchor="ctr"/>
            <a:lstStyle/>
            <a:p>
              <a:endParaRPr lang="en-ID"/>
            </a:p>
          </p:txBody>
        </p:sp>
        <p:sp>
          <p:nvSpPr>
            <p:cNvPr id="180" name="Bentuk Bebas: Bentuk 179">
              <a:extLst>
                <a:ext uri="{FF2B5EF4-FFF2-40B4-BE49-F238E27FC236}">
                  <a16:creationId xmlns:a16="http://schemas.microsoft.com/office/drawing/2014/main" id="{4CCB1255-2BF1-4DA7-A885-8B7C3AD502B2}"/>
                </a:ext>
              </a:extLst>
            </p:cNvPr>
            <p:cNvSpPr/>
            <p:nvPr/>
          </p:nvSpPr>
          <p:spPr>
            <a:xfrm>
              <a:off x="1475041" y="5686481"/>
              <a:ext cx="202740" cy="146653"/>
            </a:xfrm>
            <a:custGeom>
              <a:avLst/>
              <a:gdLst>
                <a:gd name="connsiteX0" fmla="*/ 123429 w 202740"/>
                <a:gd name="connsiteY0" fmla="*/ 42811 h 146653"/>
                <a:gd name="connsiteX1" fmla="*/ 202741 w 202740"/>
                <a:gd name="connsiteY1" fmla="*/ 146653 h 146653"/>
                <a:gd name="connsiteX2" fmla="*/ 79281 w 202740"/>
                <a:gd name="connsiteY2" fmla="*/ 103842 h 146653"/>
                <a:gd name="connsiteX3" fmla="*/ 0 w 202740"/>
                <a:gd name="connsiteY3" fmla="*/ 0 h 146653"/>
                <a:gd name="connsiteX4" fmla="*/ 123429 w 202740"/>
                <a:gd name="connsiteY4" fmla="*/ 42811 h 14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740" h="146653">
                  <a:moveTo>
                    <a:pt x="123429" y="42811"/>
                  </a:moveTo>
                  <a:cubicBezTo>
                    <a:pt x="179392" y="83229"/>
                    <a:pt x="202741" y="146653"/>
                    <a:pt x="202741" y="146653"/>
                  </a:cubicBezTo>
                  <a:cubicBezTo>
                    <a:pt x="202741" y="146653"/>
                    <a:pt x="135274" y="144353"/>
                    <a:pt x="79281" y="103842"/>
                  </a:cubicBezTo>
                  <a:cubicBezTo>
                    <a:pt x="23287" y="63331"/>
                    <a:pt x="0" y="0"/>
                    <a:pt x="0" y="0"/>
                  </a:cubicBezTo>
                  <a:cubicBezTo>
                    <a:pt x="0" y="0"/>
                    <a:pt x="67466" y="2145"/>
                    <a:pt x="123429" y="42811"/>
                  </a:cubicBezTo>
                  <a:close/>
                </a:path>
              </a:pathLst>
            </a:custGeom>
            <a:solidFill>
              <a:srgbClr val="FFB506"/>
            </a:solidFill>
            <a:ln w="3109" cap="flat">
              <a:noFill/>
              <a:prstDash val="solid"/>
              <a:miter/>
            </a:ln>
          </p:spPr>
          <p:txBody>
            <a:bodyPr rtlCol="0" anchor="ctr"/>
            <a:lstStyle/>
            <a:p>
              <a:endParaRPr lang="en-ID"/>
            </a:p>
          </p:txBody>
        </p:sp>
        <p:sp>
          <p:nvSpPr>
            <p:cNvPr id="181" name="Bentuk Bebas: Bentuk 180">
              <a:extLst>
                <a:ext uri="{FF2B5EF4-FFF2-40B4-BE49-F238E27FC236}">
                  <a16:creationId xmlns:a16="http://schemas.microsoft.com/office/drawing/2014/main" id="{475EB82A-3150-4BCF-A585-6C73034A7F78}"/>
                </a:ext>
              </a:extLst>
            </p:cNvPr>
            <p:cNvSpPr/>
            <p:nvPr/>
          </p:nvSpPr>
          <p:spPr>
            <a:xfrm>
              <a:off x="1475041" y="5686326"/>
              <a:ext cx="202740" cy="146653"/>
            </a:xfrm>
            <a:custGeom>
              <a:avLst/>
              <a:gdLst>
                <a:gd name="connsiteX0" fmla="*/ 0 w 202740"/>
                <a:gd name="connsiteY0" fmla="*/ 0 h 146653"/>
                <a:gd name="connsiteX1" fmla="*/ 92463 w 202740"/>
                <a:gd name="connsiteY1" fmla="*/ 71042 h 146653"/>
                <a:gd name="connsiteX2" fmla="*/ 202741 w 202740"/>
                <a:gd name="connsiteY2" fmla="*/ 146653 h 146653"/>
              </a:gdLst>
              <a:ahLst/>
              <a:cxnLst>
                <a:cxn ang="0">
                  <a:pos x="connsiteX0" y="connsiteY0"/>
                </a:cxn>
                <a:cxn ang="0">
                  <a:pos x="connsiteX1" y="connsiteY1"/>
                </a:cxn>
                <a:cxn ang="0">
                  <a:pos x="connsiteX2" y="connsiteY2"/>
                </a:cxn>
              </a:cxnLst>
              <a:rect l="l" t="t" r="r" b="b"/>
              <a:pathLst>
                <a:path w="202740" h="146653">
                  <a:moveTo>
                    <a:pt x="0" y="0"/>
                  </a:moveTo>
                  <a:cubicBezTo>
                    <a:pt x="0" y="0"/>
                    <a:pt x="70016" y="38863"/>
                    <a:pt x="92463" y="71042"/>
                  </a:cubicBezTo>
                  <a:cubicBezTo>
                    <a:pt x="114910" y="103220"/>
                    <a:pt x="202741" y="146653"/>
                    <a:pt x="202741" y="146653"/>
                  </a:cubicBezTo>
                </a:path>
              </a:pathLst>
            </a:custGeom>
            <a:noFill/>
            <a:ln w="6217" cap="flat">
              <a:solidFill>
                <a:srgbClr val="535461"/>
              </a:solidFill>
              <a:prstDash val="solid"/>
              <a:miter/>
            </a:ln>
          </p:spPr>
          <p:txBody>
            <a:bodyPr rtlCol="0" anchor="ctr"/>
            <a:lstStyle/>
            <a:p>
              <a:endParaRPr lang="en-ID"/>
            </a:p>
          </p:txBody>
        </p:sp>
        <p:sp>
          <p:nvSpPr>
            <p:cNvPr id="182" name="Bentuk Bebas: Bentuk 181">
              <a:extLst>
                <a:ext uri="{FF2B5EF4-FFF2-40B4-BE49-F238E27FC236}">
                  <a16:creationId xmlns:a16="http://schemas.microsoft.com/office/drawing/2014/main" id="{21985A63-3252-4265-961A-E1BD94B1D465}"/>
                </a:ext>
              </a:extLst>
            </p:cNvPr>
            <p:cNvSpPr/>
            <p:nvPr/>
          </p:nvSpPr>
          <p:spPr>
            <a:xfrm>
              <a:off x="1681232" y="5736847"/>
              <a:ext cx="232867" cy="255936"/>
            </a:xfrm>
            <a:custGeom>
              <a:avLst/>
              <a:gdLst>
                <a:gd name="connsiteX0" fmla="*/ 77913 w 232867"/>
                <a:gd name="connsiteY0" fmla="*/ 92929 h 255936"/>
                <a:gd name="connsiteX1" fmla="*/ 0 w 232867"/>
                <a:gd name="connsiteY1" fmla="*/ 255936 h 255936"/>
                <a:gd name="connsiteX2" fmla="*/ 154955 w 232867"/>
                <a:gd name="connsiteY2" fmla="*/ 163038 h 255936"/>
                <a:gd name="connsiteX3" fmla="*/ 232867 w 232867"/>
                <a:gd name="connsiteY3" fmla="*/ 0 h 255936"/>
                <a:gd name="connsiteX4" fmla="*/ 77913 w 232867"/>
                <a:gd name="connsiteY4" fmla="*/ 92929 h 2559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867" h="255936">
                  <a:moveTo>
                    <a:pt x="77913" y="92929"/>
                  </a:moveTo>
                  <a:cubicBezTo>
                    <a:pt x="13586" y="163598"/>
                    <a:pt x="0" y="255936"/>
                    <a:pt x="0" y="255936"/>
                  </a:cubicBezTo>
                  <a:cubicBezTo>
                    <a:pt x="0" y="255936"/>
                    <a:pt x="90660" y="233707"/>
                    <a:pt x="154955" y="163038"/>
                  </a:cubicBezTo>
                  <a:cubicBezTo>
                    <a:pt x="219249" y="92370"/>
                    <a:pt x="232867" y="0"/>
                    <a:pt x="232867" y="0"/>
                  </a:cubicBezTo>
                  <a:cubicBezTo>
                    <a:pt x="232867" y="0"/>
                    <a:pt x="142207" y="22230"/>
                    <a:pt x="77913" y="92929"/>
                  </a:cubicBezTo>
                  <a:close/>
                </a:path>
              </a:pathLst>
            </a:custGeom>
            <a:solidFill>
              <a:srgbClr val="FFB506"/>
            </a:solidFill>
            <a:ln w="3109" cap="flat">
              <a:noFill/>
              <a:prstDash val="solid"/>
              <a:miter/>
            </a:ln>
          </p:spPr>
          <p:txBody>
            <a:bodyPr rtlCol="0" anchor="ctr"/>
            <a:lstStyle/>
            <a:p>
              <a:endParaRPr lang="en-ID"/>
            </a:p>
          </p:txBody>
        </p:sp>
        <p:sp>
          <p:nvSpPr>
            <p:cNvPr id="183" name="Bentuk Bebas: Bentuk 182">
              <a:extLst>
                <a:ext uri="{FF2B5EF4-FFF2-40B4-BE49-F238E27FC236}">
                  <a16:creationId xmlns:a16="http://schemas.microsoft.com/office/drawing/2014/main" id="{A731F868-D7E5-47AF-9EFC-53EF28081CE1}"/>
                </a:ext>
              </a:extLst>
            </p:cNvPr>
            <p:cNvSpPr/>
            <p:nvPr/>
          </p:nvSpPr>
          <p:spPr>
            <a:xfrm>
              <a:off x="1681232" y="5736847"/>
              <a:ext cx="232867" cy="256060"/>
            </a:xfrm>
            <a:custGeom>
              <a:avLst/>
              <a:gdLst>
                <a:gd name="connsiteX0" fmla="*/ 232867 w 232867"/>
                <a:gd name="connsiteY0" fmla="*/ 0 h 256060"/>
                <a:gd name="connsiteX1" fmla="*/ 127813 w 232867"/>
                <a:gd name="connsiteY1" fmla="*/ 122372 h 256060"/>
                <a:gd name="connsiteX2" fmla="*/ 0 w 232867"/>
                <a:gd name="connsiteY2" fmla="*/ 256061 h 256060"/>
              </a:gdLst>
              <a:ahLst/>
              <a:cxnLst>
                <a:cxn ang="0">
                  <a:pos x="connsiteX0" y="connsiteY0"/>
                </a:cxn>
                <a:cxn ang="0">
                  <a:pos x="connsiteX1" y="connsiteY1"/>
                </a:cxn>
                <a:cxn ang="0">
                  <a:pos x="connsiteX2" y="connsiteY2"/>
                </a:cxn>
              </a:cxnLst>
              <a:rect l="l" t="t" r="r" b="b"/>
              <a:pathLst>
                <a:path w="232867" h="256060">
                  <a:moveTo>
                    <a:pt x="232867" y="0"/>
                  </a:moveTo>
                  <a:cubicBezTo>
                    <a:pt x="232867" y="0"/>
                    <a:pt x="149110" y="72441"/>
                    <a:pt x="127813" y="122372"/>
                  </a:cubicBezTo>
                  <a:cubicBezTo>
                    <a:pt x="106516" y="172303"/>
                    <a:pt x="0" y="256061"/>
                    <a:pt x="0" y="256061"/>
                  </a:cubicBezTo>
                </a:path>
              </a:pathLst>
            </a:custGeom>
            <a:noFill/>
            <a:ln w="6217" cap="flat">
              <a:solidFill>
                <a:srgbClr val="535461"/>
              </a:solidFill>
              <a:prstDash val="solid"/>
              <a:miter/>
            </a:ln>
          </p:spPr>
          <p:txBody>
            <a:bodyPr rtlCol="0" anchor="ctr"/>
            <a:lstStyle/>
            <a:p>
              <a:endParaRPr lang="en-ID"/>
            </a:p>
          </p:txBody>
        </p:sp>
      </p:grpSp>
      <p:sp>
        <p:nvSpPr>
          <p:cNvPr id="97" name="Kotak Teks 96">
            <a:extLst>
              <a:ext uri="{FF2B5EF4-FFF2-40B4-BE49-F238E27FC236}">
                <a16:creationId xmlns:a16="http://schemas.microsoft.com/office/drawing/2014/main" id="{62C43C91-A816-4824-926C-93246946A04D}"/>
              </a:ext>
            </a:extLst>
          </p:cNvPr>
          <p:cNvSpPr txBox="1"/>
          <p:nvPr/>
        </p:nvSpPr>
        <p:spPr>
          <a:xfrm>
            <a:off x="6601272" y="3239042"/>
            <a:ext cx="2099376" cy="284180"/>
          </a:xfrm>
          <a:prstGeom prst="rect">
            <a:avLst/>
          </a:prstGeom>
          <a:noFill/>
        </p:spPr>
        <p:txBody>
          <a:bodyPr wrap="square" rtlCol="0">
            <a:spAutoFit/>
          </a:bodyPr>
          <a:lstStyle/>
          <a:p>
            <a:pPr>
              <a:lnSpc>
                <a:spcPct val="120000"/>
              </a:lnSpc>
            </a:pPr>
            <a:r>
              <a:rPr lang="en-US" sz="1100" spc="1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SAFETY &amp; RELIBILITY</a:t>
            </a:r>
          </a:p>
        </p:txBody>
      </p:sp>
      <p:sp>
        <p:nvSpPr>
          <p:cNvPr id="99" name="Kotak Teks 3">
            <a:extLst>
              <a:ext uri="{FF2B5EF4-FFF2-40B4-BE49-F238E27FC236}">
                <a16:creationId xmlns:a16="http://schemas.microsoft.com/office/drawing/2014/main" id="{92EA794A-0C1D-46C2-ACB2-9863A15FB84A}"/>
              </a:ext>
            </a:extLst>
          </p:cNvPr>
          <p:cNvSpPr txBox="1"/>
          <p:nvPr/>
        </p:nvSpPr>
        <p:spPr>
          <a:xfrm>
            <a:off x="6601272" y="2657869"/>
            <a:ext cx="695798" cy="553998"/>
          </a:xfrm>
          <a:prstGeom prst="rect">
            <a:avLst/>
          </a:prstGeom>
          <a:noFill/>
        </p:spPr>
        <p:txBody>
          <a:bodyPr wrap="square" rtlCol="0">
            <a:spAutoFit/>
          </a:bodyPr>
          <a:lstStyle/>
          <a:p>
            <a:r>
              <a:rPr lang="en-US" sz="3000" spc="100">
                <a:solidFill>
                  <a:srgbClr val="FFB506"/>
                </a:solidFill>
                <a:latin typeface="Poppins" panose="00000500000000000000" pitchFamily="2" charset="0"/>
                <a:ea typeface="Roboto" panose="02000000000000000000" pitchFamily="2" charset="0"/>
                <a:cs typeface="Poppins" panose="00000500000000000000" pitchFamily="2" charset="0"/>
              </a:rPr>
              <a:t>02</a:t>
            </a:r>
            <a:endParaRPr lang="en-ID" sz="3000" spc="100" dirty="0">
              <a:solidFill>
                <a:srgbClr val="FFB506"/>
              </a:solidFill>
              <a:latin typeface="Poppins" panose="00000500000000000000" pitchFamily="2" charset="0"/>
              <a:ea typeface="Roboto" panose="02000000000000000000" pitchFamily="2" charset="0"/>
              <a:cs typeface="Poppins" panose="00000500000000000000" pitchFamily="2" charset="0"/>
            </a:endParaRPr>
          </a:p>
        </p:txBody>
      </p:sp>
      <p:sp>
        <p:nvSpPr>
          <p:cNvPr id="315" name="Kotak Teks 314">
            <a:extLst>
              <a:ext uri="{FF2B5EF4-FFF2-40B4-BE49-F238E27FC236}">
                <a16:creationId xmlns:a16="http://schemas.microsoft.com/office/drawing/2014/main" id="{B8E33EB0-DCF5-47C7-8E95-8BC468ED825C}"/>
              </a:ext>
            </a:extLst>
          </p:cNvPr>
          <p:cNvSpPr txBox="1"/>
          <p:nvPr/>
        </p:nvSpPr>
        <p:spPr>
          <a:xfrm>
            <a:off x="6601272" y="3504727"/>
            <a:ext cx="2224177" cy="570413"/>
          </a:xfrm>
          <a:prstGeom prst="rect">
            <a:avLst/>
          </a:prstGeom>
          <a:noFill/>
        </p:spPr>
        <p:txBody>
          <a:bodyPr wrap="square" rtlCol="0">
            <a:spAutoFit/>
          </a:bodyPr>
          <a:lstStyle/>
          <a:p>
            <a:pPr>
              <a:lnSpc>
                <a:spcPct val="150000"/>
              </a:lnSpc>
            </a:pPr>
            <a:r>
              <a:rPr lang="en-ID" sz="1100">
                <a:solidFill>
                  <a:schemeClr val="tx1">
                    <a:lumMod val="75000"/>
                    <a:lumOff val="25000"/>
                  </a:schemeClr>
                </a:solidFill>
                <a:latin typeface="Muli" pitchFamily="2" charset="77"/>
              </a:rPr>
              <a:t>Morbi tincidunt augue interdum velit euismod in pellentesque</a:t>
            </a:r>
          </a:p>
        </p:txBody>
      </p:sp>
      <p:sp>
        <p:nvSpPr>
          <p:cNvPr id="359" name="Kotak Teks 358">
            <a:extLst>
              <a:ext uri="{FF2B5EF4-FFF2-40B4-BE49-F238E27FC236}">
                <a16:creationId xmlns:a16="http://schemas.microsoft.com/office/drawing/2014/main" id="{64D8B93A-E3D1-49E7-A581-724530BE8D48}"/>
              </a:ext>
            </a:extLst>
          </p:cNvPr>
          <p:cNvSpPr txBox="1"/>
          <p:nvPr/>
        </p:nvSpPr>
        <p:spPr>
          <a:xfrm>
            <a:off x="9154743" y="5209203"/>
            <a:ext cx="2099376" cy="284180"/>
          </a:xfrm>
          <a:prstGeom prst="rect">
            <a:avLst/>
          </a:prstGeom>
          <a:noFill/>
        </p:spPr>
        <p:txBody>
          <a:bodyPr wrap="square" rtlCol="0">
            <a:spAutoFit/>
          </a:bodyPr>
          <a:lstStyle/>
          <a:p>
            <a:pPr>
              <a:lnSpc>
                <a:spcPct val="120000"/>
              </a:lnSpc>
            </a:pPr>
            <a:r>
              <a:rPr lang="en-US" sz="1100" spc="1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ALL CURRENCY</a:t>
            </a:r>
          </a:p>
        </p:txBody>
      </p:sp>
      <p:sp>
        <p:nvSpPr>
          <p:cNvPr id="360" name="Kotak Teks 359">
            <a:extLst>
              <a:ext uri="{FF2B5EF4-FFF2-40B4-BE49-F238E27FC236}">
                <a16:creationId xmlns:a16="http://schemas.microsoft.com/office/drawing/2014/main" id="{68169142-5504-40D7-B58B-62BD2AEC57B3}"/>
              </a:ext>
            </a:extLst>
          </p:cNvPr>
          <p:cNvSpPr txBox="1"/>
          <p:nvPr/>
        </p:nvSpPr>
        <p:spPr>
          <a:xfrm>
            <a:off x="9154744" y="5493383"/>
            <a:ext cx="2292602" cy="570413"/>
          </a:xfrm>
          <a:prstGeom prst="rect">
            <a:avLst/>
          </a:prstGeom>
          <a:noFill/>
        </p:spPr>
        <p:txBody>
          <a:bodyPr wrap="square" rtlCol="0">
            <a:spAutoFit/>
          </a:bodyPr>
          <a:lstStyle/>
          <a:p>
            <a:pPr>
              <a:lnSpc>
                <a:spcPct val="150000"/>
              </a:lnSpc>
            </a:pPr>
            <a:r>
              <a:rPr lang="en-ID" sz="1100">
                <a:solidFill>
                  <a:schemeClr val="tx1">
                    <a:lumMod val="75000"/>
                    <a:lumOff val="25000"/>
                  </a:schemeClr>
                </a:solidFill>
                <a:latin typeface="Muli" pitchFamily="2" charset="77"/>
              </a:rPr>
              <a:t>Morbi tincidunt augue interdum velit euismod in pellentesque</a:t>
            </a:r>
          </a:p>
        </p:txBody>
      </p:sp>
      <p:sp>
        <p:nvSpPr>
          <p:cNvPr id="361" name="Kotak Teks 3">
            <a:extLst>
              <a:ext uri="{FF2B5EF4-FFF2-40B4-BE49-F238E27FC236}">
                <a16:creationId xmlns:a16="http://schemas.microsoft.com/office/drawing/2014/main" id="{96973BEC-0D2E-4F58-AFE9-A207AB96B4D8}"/>
              </a:ext>
            </a:extLst>
          </p:cNvPr>
          <p:cNvSpPr txBox="1"/>
          <p:nvPr/>
        </p:nvSpPr>
        <p:spPr>
          <a:xfrm>
            <a:off x="9154743" y="4656092"/>
            <a:ext cx="695798" cy="553998"/>
          </a:xfrm>
          <a:prstGeom prst="rect">
            <a:avLst/>
          </a:prstGeom>
          <a:noFill/>
        </p:spPr>
        <p:txBody>
          <a:bodyPr wrap="square" rtlCol="0">
            <a:spAutoFit/>
          </a:bodyPr>
          <a:lstStyle/>
          <a:p>
            <a:r>
              <a:rPr lang="en-US" sz="3000" spc="100">
                <a:solidFill>
                  <a:srgbClr val="FFB506"/>
                </a:solidFill>
                <a:latin typeface="Poppins" panose="00000500000000000000" pitchFamily="2" charset="0"/>
                <a:ea typeface="Roboto" panose="02000000000000000000" pitchFamily="2" charset="0"/>
                <a:cs typeface="Poppins" panose="00000500000000000000" pitchFamily="2" charset="0"/>
              </a:rPr>
              <a:t>03</a:t>
            </a:r>
            <a:endParaRPr lang="en-ID" sz="3000" spc="100" dirty="0">
              <a:solidFill>
                <a:srgbClr val="FFB506"/>
              </a:solidFill>
              <a:latin typeface="Poppins" panose="00000500000000000000" pitchFamily="2" charset="0"/>
              <a:ea typeface="Roboto" panose="02000000000000000000" pitchFamily="2" charset="0"/>
              <a:cs typeface="Poppins" panose="00000500000000000000" pitchFamily="2" charset="0"/>
            </a:endParaRPr>
          </a:p>
        </p:txBody>
      </p:sp>
      <p:grpSp>
        <p:nvGrpSpPr>
          <p:cNvPr id="568" name="Grafik 566">
            <a:extLst>
              <a:ext uri="{FF2B5EF4-FFF2-40B4-BE49-F238E27FC236}">
                <a16:creationId xmlns:a16="http://schemas.microsoft.com/office/drawing/2014/main" id="{3B655786-408B-442D-B433-DFD76E86EB50}"/>
              </a:ext>
            </a:extLst>
          </p:cNvPr>
          <p:cNvGrpSpPr/>
          <p:nvPr/>
        </p:nvGrpSpPr>
        <p:grpSpPr>
          <a:xfrm>
            <a:off x="6649935" y="4634317"/>
            <a:ext cx="2002050" cy="1349721"/>
            <a:chOff x="1652587" y="433387"/>
            <a:chExt cx="8886825" cy="5991225"/>
          </a:xfrm>
        </p:grpSpPr>
        <p:sp>
          <p:nvSpPr>
            <p:cNvPr id="569" name="Bentuk Bebas: Bentuk 568">
              <a:extLst>
                <a:ext uri="{FF2B5EF4-FFF2-40B4-BE49-F238E27FC236}">
                  <a16:creationId xmlns:a16="http://schemas.microsoft.com/office/drawing/2014/main" id="{3B5B1B72-BB7F-48EB-8A67-D5CD4BCAA393}"/>
                </a:ext>
              </a:extLst>
            </p:cNvPr>
            <p:cNvSpPr/>
            <p:nvPr/>
          </p:nvSpPr>
          <p:spPr>
            <a:xfrm>
              <a:off x="7095953" y="1182613"/>
              <a:ext cx="609600" cy="609599"/>
            </a:xfrm>
            <a:custGeom>
              <a:avLst/>
              <a:gdLst>
                <a:gd name="connsiteX0" fmla="*/ 609600 w 609600"/>
                <a:gd name="connsiteY0" fmla="*/ 304800 h 609599"/>
                <a:gd name="connsiteX1" fmla="*/ 304800 w 609600"/>
                <a:gd name="connsiteY1" fmla="*/ 609600 h 609599"/>
                <a:gd name="connsiteX2" fmla="*/ 0 w 609600"/>
                <a:gd name="connsiteY2" fmla="*/ 304800 h 609599"/>
                <a:gd name="connsiteX3" fmla="*/ 304800 w 609600"/>
                <a:gd name="connsiteY3" fmla="*/ 0 h 609599"/>
                <a:gd name="connsiteX4" fmla="*/ 609600 w 609600"/>
                <a:gd name="connsiteY4" fmla="*/ 304800 h 609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 h="609599">
                  <a:moveTo>
                    <a:pt x="609600" y="304800"/>
                  </a:moveTo>
                  <a:cubicBezTo>
                    <a:pt x="609600" y="473136"/>
                    <a:pt x="473136" y="609600"/>
                    <a:pt x="304800" y="609600"/>
                  </a:cubicBezTo>
                  <a:cubicBezTo>
                    <a:pt x="136464" y="609600"/>
                    <a:pt x="0" y="473136"/>
                    <a:pt x="0" y="304800"/>
                  </a:cubicBezTo>
                  <a:cubicBezTo>
                    <a:pt x="0" y="136464"/>
                    <a:pt x="136464" y="0"/>
                    <a:pt x="304800" y="0"/>
                  </a:cubicBezTo>
                  <a:cubicBezTo>
                    <a:pt x="473136" y="0"/>
                    <a:pt x="609600" y="136464"/>
                    <a:pt x="609600" y="304800"/>
                  </a:cubicBezTo>
                  <a:close/>
                </a:path>
              </a:pathLst>
            </a:custGeom>
            <a:solidFill>
              <a:srgbClr val="F2F2F2"/>
            </a:solidFill>
            <a:ln w="9525" cap="flat">
              <a:noFill/>
              <a:prstDash val="solid"/>
              <a:miter/>
            </a:ln>
          </p:spPr>
          <p:txBody>
            <a:bodyPr rtlCol="0" anchor="ctr"/>
            <a:lstStyle/>
            <a:p>
              <a:endParaRPr lang="en-ID"/>
            </a:p>
          </p:txBody>
        </p:sp>
        <p:sp>
          <p:nvSpPr>
            <p:cNvPr id="570" name="Bentuk Bebas: Bentuk 569">
              <a:extLst>
                <a:ext uri="{FF2B5EF4-FFF2-40B4-BE49-F238E27FC236}">
                  <a16:creationId xmlns:a16="http://schemas.microsoft.com/office/drawing/2014/main" id="{63B624DE-61F8-4242-9F9F-0AD5623C0F62}"/>
                </a:ext>
              </a:extLst>
            </p:cNvPr>
            <p:cNvSpPr/>
            <p:nvPr/>
          </p:nvSpPr>
          <p:spPr>
            <a:xfrm rot="1887544">
              <a:off x="2055702" y="1788972"/>
              <a:ext cx="6115047" cy="3267073"/>
            </a:xfrm>
            <a:custGeom>
              <a:avLst/>
              <a:gdLst>
                <a:gd name="connsiteX0" fmla="*/ -133 w 6115047"/>
                <a:gd name="connsiteY0" fmla="*/ -135 h 3267073"/>
                <a:gd name="connsiteX1" fmla="*/ 6114915 w 6115047"/>
                <a:gd name="connsiteY1" fmla="*/ -135 h 3267073"/>
                <a:gd name="connsiteX2" fmla="*/ 6114915 w 6115047"/>
                <a:gd name="connsiteY2" fmla="*/ 3266938 h 3267073"/>
                <a:gd name="connsiteX3" fmla="*/ -133 w 6115047"/>
                <a:gd name="connsiteY3" fmla="*/ 3266938 h 3267073"/>
              </a:gdLst>
              <a:ahLst/>
              <a:cxnLst>
                <a:cxn ang="0">
                  <a:pos x="connsiteX0" y="connsiteY0"/>
                </a:cxn>
                <a:cxn ang="0">
                  <a:pos x="connsiteX1" y="connsiteY1"/>
                </a:cxn>
                <a:cxn ang="0">
                  <a:pos x="connsiteX2" y="connsiteY2"/>
                </a:cxn>
                <a:cxn ang="0">
                  <a:pos x="connsiteX3" y="connsiteY3"/>
                </a:cxn>
              </a:cxnLst>
              <a:rect l="l" t="t" r="r" b="b"/>
              <a:pathLst>
                <a:path w="6115047" h="3267073">
                  <a:moveTo>
                    <a:pt x="-133" y="-135"/>
                  </a:moveTo>
                  <a:lnTo>
                    <a:pt x="6114915" y="-135"/>
                  </a:lnTo>
                  <a:lnTo>
                    <a:pt x="6114915" y="3266938"/>
                  </a:lnTo>
                  <a:lnTo>
                    <a:pt x="-133" y="3266938"/>
                  </a:lnTo>
                  <a:close/>
                </a:path>
              </a:pathLst>
            </a:custGeom>
            <a:solidFill>
              <a:srgbClr val="F2F2F2"/>
            </a:solidFill>
            <a:ln w="9525" cap="flat">
              <a:noFill/>
              <a:prstDash val="solid"/>
              <a:miter/>
            </a:ln>
          </p:spPr>
          <p:txBody>
            <a:bodyPr rtlCol="0" anchor="ctr"/>
            <a:lstStyle/>
            <a:p>
              <a:endParaRPr lang="en-ID"/>
            </a:p>
          </p:txBody>
        </p:sp>
        <p:sp>
          <p:nvSpPr>
            <p:cNvPr id="571" name="Bentuk Bebas: Bentuk 570">
              <a:extLst>
                <a:ext uri="{FF2B5EF4-FFF2-40B4-BE49-F238E27FC236}">
                  <a16:creationId xmlns:a16="http://schemas.microsoft.com/office/drawing/2014/main" id="{8728392B-D174-40C5-A5A3-2C57E9E21010}"/>
                </a:ext>
              </a:extLst>
            </p:cNvPr>
            <p:cNvSpPr/>
            <p:nvPr/>
          </p:nvSpPr>
          <p:spPr>
            <a:xfrm>
              <a:off x="5114753" y="2154164"/>
              <a:ext cx="3048549" cy="4267199"/>
            </a:xfrm>
            <a:custGeom>
              <a:avLst/>
              <a:gdLst>
                <a:gd name="connsiteX0" fmla="*/ 2995612 w 3048549"/>
                <a:gd name="connsiteY0" fmla="*/ 2354580 h 4267199"/>
                <a:gd name="connsiteX1" fmla="*/ 2727960 w 3048549"/>
                <a:gd name="connsiteY1" fmla="*/ 2067878 h 4267199"/>
                <a:gd name="connsiteX2" fmla="*/ 2486025 w 3048549"/>
                <a:gd name="connsiteY2" fmla="*/ 1972628 h 4267199"/>
                <a:gd name="connsiteX3" fmla="*/ 2641282 w 3048549"/>
                <a:gd name="connsiteY3" fmla="*/ 1867853 h 4267199"/>
                <a:gd name="connsiteX4" fmla="*/ 2789873 w 3048549"/>
                <a:gd name="connsiteY4" fmla="*/ 1645920 h 4267199"/>
                <a:gd name="connsiteX5" fmla="*/ 2823210 w 3048549"/>
                <a:gd name="connsiteY5" fmla="*/ 1377315 h 4267199"/>
                <a:gd name="connsiteX6" fmla="*/ 2697480 w 3048549"/>
                <a:gd name="connsiteY6" fmla="*/ 950595 h 4267199"/>
                <a:gd name="connsiteX7" fmla="*/ 2339340 w 3048549"/>
                <a:gd name="connsiteY7" fmla="*/ 693420 h 4267199"/>
                <a:gd name="connsiteX8" fmla="*/ 1905953 w 3048549"/>
                <a:gd name="connsiteY8" fmla="*/ 608647 h 4267199"/>
                <a:gd name="connsiteX9" fmla="*/ 1905953 w 3048549"/>
                <a:gd name="connsiteY9" fmla="*/ 0 h 4267199"/>
                <a:gd name="connsiteX10" fmla="*/ 1524953 w 3048549"/>
                <a:gd name="connsiteY10" fmla="*/ 238125 h 4267199"/>
                <a:gd name="connsiteX11" fmla="*/ 1524953 w 3048549"/>
                <a:gd name="connsiteY11" fmla="*/ 609600 h 4267199"/>
                <a:gd name="connsiteX12" fmla="*/ 1220153 w 3048549"/>
                <a:gd name="connsiteY12" fmla="*/ 609600 h 4267199"/>
                <a:gd name="connsiteX13" fmla="*/ 1220153 w 3048549"/>
                <a:gd name="connsiteY13" fmla="*/ 219075 h 4267199"/>
                <a:gd name="connsiteX14" fmla="*/ 829628 w 3048549"/>
                <a:gd name="connsiteY14" fmla="*/ 0 h 4267199"/>
                <a:gd name="connsiteX15" fmla="*/ 829628 w 3048549"/>
                <a:gd name="connsiteY15" fmla="*/ 609600 h 4267199"/>
                <a:gd name="connsiteX16" fmla="*/ 0 w 3048549"/>
                <a:gd name="connsiteY16" fmla="*/ 609600 h 4267199"/>
                <a:gd name="connsiteX17" fmla="*/ 266700 w 3048549"/>
                <a:gd name="connsiteY17" fmla="*/ 1066800 h 4267199"/>
                <a:gd name="connsiteX18" fmla="*/ 433387 w 3048549"/>
                <a:gd name="connsiteY18" fmla="*/ 1088707 h 4267199"/>
                <a:gd name="connsiteX19" fmla="*/ 495300 w 3048549"/>
                <a:gd name="connsiteY19" fmla="*/ 1145857 h 4267199"/>
                <a:gd name="connsiteX20" fmla="*/ 513397 w 3048549"/>
                <a:gd name="connsiteY20" fmla="*/ 1312545 h 4267199"/>
                <a:gd name="connsiteX21" fmla="*/ 513397 w 3048549"/>
                <a:gd name="connsiteY21" fmla="*/ 2962275 h 4267199"/>
                <a:gd name="connsiteX22" fmla="*/ 495300 w 3048549"/>
                <a:gd name="connsiteY22" fmla="*/ 3128010 h 4267199"/>
                <a:gd name="connsiteX23" fmla="*/ 446722 w 3048549"/>
                <a:gd name="connsiteY23" fmla="*/ 3188017 h 4267199"/>
                <a:gd name="connsiteX24" fmla="*/ 334328 w 3048549"/>
                <a:gd name="connsiteY24" fmla="*/ 3200400 h 4267199"/>
                <a:gd name="connsiteX25" fmla="*/ 333375 w 3048549"/>
                <a:gd name="connsiteY25" fmla="*/ 3200400 h 4267199"/>
                <a:gd name="connsiteX26" fmla="*/ 0 w 3048549"/>
                <a:gd name="connsiteY26" fmla="*/ 3657600 h 4267199"/>
                <a:gd name="connsiteX27" fmla="*/ 828675 w 3048549"/>
                <a:gd name="connsiteY27" fmla="*/ 3657600 h 4267199"/>
                <a:gd name="connsiteX28" fmla="*/ 828675 w 3048549"/>
                <a:gd name="connsiteY28" fmla="*/ 4267200 h 4267199"/>
                <a:gd name="connsiteX29" fmla="*/ 1219200 w 3048549"/>
                <a:gd name="connsiteY29" fmla="*/ 4267200 h 4267199"/>
                <a:gd name="connsiteX30" fmla="*/ 1219200 w 3048549"/>
                <a:gd name="connsiteY30" fmla="*/ 3657600 h 4267199"/>
                <a:gd name="connsiteX31" fmla="*/ 1524000 w 3048549"/>
                <a:gd name="connsiteY31" fmla="*/ 3657600 h 4267199"/>
                <a:gd name="connsiteX32" fmla="*/ 1524000 w 3048549"/>
                <a:gd name="connsiteY32" fmla="*/ 4267200 h 4267199"/>
                <a:gd name="connsiteX33" fmla="*/ 1905000 w 3048549"/>
                <a:gd name="connsiteY33" fmla="*/ 4267200 h 4267199"/>
                <a:gd name="connsiteX34" fmla="*/ 1905000 w 3048549"/>
                <a:gd name="connsiteY34" fmla="*/ 3653790 h 4267199"/>
                <a:gd name="connsiteX35" fmla="*/ 2470785 w 3048549"/>
                <a:gd name="connsiteY35" fmla="*/ 3555683 h 4267199"/>
                <a:gd name="connsiteX36" fmla="*/ 2896553 w 3048549"/>
                <a:gd name="connsiteY36" fmla="*/ 3255645 h 4267199"/>
                <a:gd name="connsiteX37" fmla="*/ 3047048 w 3048549"/>
                <a:gd name="connsiteY37" fmla="*/ 2767965 h 4267199"/>
                <a:gd name="connsiteX38" fmla="*/ 2995612 w 3048549"/>
                <a:gd name="connsiteY38" fmla="*/ 2354580 h 4267199"/>
                <a:gd name="connsiteX39" fmla="*/ 1219200 w 3048549"/>
                <a:gd name="connsiteY39" fmla="*/ 1123950 h 4267199"/>
                <a:gd name="connsiteX40" fmla="*/ 1219295 w 3048549"/>
                <a:gd name="connsiteY40" fmla="*/ 1123950 h 4267199"/>
                <a:gd name="connsiteX41" fmla="*/ 1219295 w 3048549"/>
                <a:gd name="connsiteY41" fmla="*/ 1111282 h 4267199"/>
                <a:gd name="connsiteX42" fmla="*/ 1485614 w 3048549"/>
                <a:gd name="connsiteY42" fmla="*/ 1111282 h 4267199"/>
                <a:gd name="connsiteX43" fmla="*/ 2143029 w 3048549"/>
                <a:gd name="connsiteY43" fmla="*/ 1469136 h 4267199"/>
                <a:gd name="connsiteX44" fmla="*/ 1485614 w 3048549"/>
                <a:gd name="connsiteY44" fmla="*/ 1860232 h 4267199"/>
                <a:gd name="connsiteX45" fmla="*/ 1219295 w 3048549"/>
                <a:gd name="connsiteY45" fmla="*/ 1860232 h 4267199"/>
                <a:gd name="connsiteX46" fmla="*/ 1219295 w 3048549"/>
                <a:gd name="connsiteY46" fmla="*/ 1828800 h 4267199"/>
                <a:gd name="connsiteX47" fmla="*/ 1219200 w 3048549"/>
                <a:gd name="connsiteY47" fmla="*/ 1828800 h 4267199"/>
                <a:gd name="connsiteX48" fmla="*/ 1219200 w 3048549"/>
                <a:gd name="connsiteY48" fmla="*/ 2286000 h 4267199"/>
                <a:gd name="connsiteX49" fmla="*/ 1524000 w 3048549"/>
                <a:gd name="connsiteY49" fmla="*/ 2286000 h 4267199"/>
                <a:gd name="connsiteX50" fmla="*/ 1876425 w 3048549"/>
                <a:gd name="connsiteY50" fmla="*/ 2298954 h 4267199"/>
                <a:gd name="connsiteX51" fmla="*/ 1969389 w 3048549"/>
                <a:gd name="connsiteY51" fmla="*/ 2315528 h 4267199"/>
                <a:gd name="connsiteX52" fmla="*/ 2001964 w 3048549"/>
                <a:gd name="connsiteY52" fmla="*/ 2328101 h 4267199"/>
                <a:gd name="connsiteX53" fmla="*/ 2133314 w 3048549"/>
                <a:gd name="connsiteY53" fmla="*/ 2394585 h 4267199"/>
                <a:gd name="connsiteX54" fmla="*/ 2201228 w 3048549"/>
                <a:gd name="connsiteY54" fmla="*/ 2458403 h 4267199"/>
                <a:gd name="connsiteX55" fmla="*/ 2223707 w 3048549"/>
                <a:gd name="connsiteY55" fmla="*/ 2493550 h 4267199"/>
                <a:gd name="connsiteX56" fmla="*/ 2263426 w 3048549"/>
                <a:gd name="connsiteY56" fmla="*/ 2591562 h 4267199"/>
                <a:gd name="connsiteX57" fmla="*/ 2277428 w 3048549"/>
                <a:gd name="connsiteY57" fmla="*/ 2693670 h 4267199"/>
                <a:gd name="connsiteX58" fmla="*/ 2229898 w 3048549"/>
                <a:gd name="connsiteY58" fmla="*/ 2881312 h 4267199"/>
                <a:gd name="connsiteX59" fmla="*/ 2024348 w 3048549"/>
                <a:gd name="connsiteY59" fmla="*/ 3050858 h 4267199"/>
                <a:gd name="connsiteX60" fmla="*/ 1524000 w 3048549"/>
                <a:gd name="connsiteY60" fmla="*/ 3143250 h 4267199"/>
                <a:gd name="connsiteX61" fmla="*/ 1219200 w 3048549"/>
                <a:gd name="connsiteY61" fmla="*/ 3143250 h 4267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048549" h="4267199">
                  <a:moveTo>
                    <a:pt x="2995612" y="2354580"/>
                  </a:moveTo>
                  <a:cubicBezTo>
                    <a:pt x="2947987" y="2245042"/>
                    <a:pt x="2874645" y="2148840"/>
                    <a:pt x="2727960" y="2067878"/>
                  </a:cubicBezTo>
                  <a:cubicBezTo>
                    <a:pt x="2652151" y="2025015"/>
                    <a:pt x="2570712" y="1992954"/>
                    <a:pt x="2486025" y="1972628"/>
                  </a:cubicBezTo>
                  <a:cubicBezTo>
                    <a:pt x="2543003" y="1946148"/>
                    <a:pt x="2595410" y="1910781"/>
                    <a:pt x="2641282" y="1867853"/>
                  </a:cubicBezTo>
                  <a:cubicBezTo>
                    <a:pt x="2708719" y="1807569"/>
                    <a:pt x="2759831" y="1731226"/>
                    <a:pt x="2789873" y="1645920"/>
                  </a:cubicBezTo>
                  <a:cubicBezTo>
                    <a:pt x="2817533" y="1559223"/>
                    <a:pt x="2828839" y="1468136"/>
                    <a:pt x="2823210" y="1377315"/>
                  </a:cubicBezTo>
                  <a:cubicBezTo>
                    <a:pt x="2812732" y="1217295"/>
                    <a:pt x="2781300" y="1062038"/>
                    <a:pt x="2697480" y="950595"/>
                  </a:cubicBezTo>
                  <a:cubicBezTo>
                    <a:pt x="2613660" y="839152"/>
                    <a:pt x="2495550" y="753427"/>
                    <a:pt x="2339340" y="693420"/>
                  </a:cubicBezTo>
                  <a:cubicBezTo>
                    <a:pt x="2219325" y="647700"/>
                    <a:pt x="2096453" y="619125"/>
                    <a:pt x="1905953" y="608647"/>
                  </a:cubicBezTo>
                  <a:lnTo>
                    <a:pt x="1905953" y="0"/>
                  </a:lnTo>
                  <a:lnTo>
                    <a:pt x="1524953" y="238125"/>
                  </a:lnTo>
                  <a:lnTo>
                    <a:pt x="1524953" y="609600"/>
                  </a:lnTo>
                  <a:lnTo>
                    <a:pt x="1220153" y="609600"/>
                  </a:lnTo>
                  <a:lnTo>
                    <a:pt x="1220153" y="219075"/>
                  </a:lnTo>
                  <a:lnTo>
                    <a:pt x="829628" y="0"/>
                  </a:lnTo>
                  <a:lnTo>
                    <a:pt x="829628" y="609600"/>
                  </a:lnTo>
                  <a:lnTo>
                    <a:pt x="0" y="609600"/>
                  </a:lnTo>
                  <a:lnTo>
                    <a:pt x="266700" y="1066800"/>
                  </a:lnTo>
                  <a:cubicBezTo>
                    <a:pt x="349091" y="1066895"/>
                    <a:pt x="404908" y="1074515"/>
                    <a:pt x="433387" y="1088707"/>
                  </a:cubicBezTo>
                  <a:cubicBezTo>
                    <a:pt x="459972" y="1100080"/>
                    <a:pt x="481841" y="1120264"/>
                    <a:pt x="495300" y="1145857"/>
                  </a:cubicBezTo>
                  <a:cubicBezTo>
                    <a:pt x="507682" y="1169670"/>
                    <a:pt x="513397" y="1225867"/>
                    <a:pt x="513397" y="1312545"/>
                  </a:cubicBezTo>
                  <a:lnTo>
                    <a:pt x="513397" y="2962275"/>
                  </a:lnTo>
                  <a:cubicBezTo>
                    <a:pt x="513397" y="3048000"/>
                    <a:pt x="507682" y="3103245"/>
                    <a:pt x="495300" y="3128010"/>
                  </a:cubicBezTo>
                  <a:cubicBezTo>
                    <a:pt x="482917" y="3152775"/>
                    <a:pt x="476250" y="3174683"/>
                    <a:pt x="446722" y="3188017"/>
                  </a:cubicBezTo>
                  <a:cubicBezTo>
                    <a:pt x="417195" y="3201353"/>
                    <a:pt x="416242" y="3200400"/>
                    <a:pt x="334328" y="3200400"/>
                  </a:cubicBezTo>
                  <a:lnTo>
                    <a:pt x="333375" y="3200400"/>
                  </a:lnTo>
                  <a:lnTo>
                    <a:pt x="0" y="3657600"/>
                  </a:lnTo>
                  <a:lnTo>
                    <a:pt x="828675" y="3657600"/>
                  </a:lnTo>
                  <a:lnTo>
                    <a:pt x="828675" y="4267200"/>
                  </a:lnTo>
                  <a:lnTo>
                    <a:pt x="1219200" y="4267200"/>
                  </a:lnTo>
                  <a:lnTo>
                    <a:pt x="1219200" y="3657600"/>
                  </a:lnTo>
                  <a:lnTo>
                    <a:pt x="1524000" y="3657600"/>
                  </a:lnTo>
                  <a:lnTo>
                    <a:pt x="1524000" y="4267200"/>
                  </a:lnTo>
                  <a:lnTo>
                    <a:pt x="1905000" y="4267200"/>
                  </a:lnTo>
                  <a:lnTo>
                    <a:pt x="1905000" y="3653790"/>
                  </a:lnTo>
                  <a:cubicBezTo>
                    <a:pt x="2152650" y="3641408"/>
                    <a:pt x="2328862" y="3609023"/>
                    <a:pt x="2470785" y="3555683"/>
                  </a:cubicBezTo>
                  <a:cubicBezTo>
                    <a:pt x="2654617" y="3487103"/>
                    <a:pt x="2795587" y="3387090"/>
                    <a:pt x="2896553" y="3255645"/>
                  </a:cubicBezTo>
                  <a:cubicBezTo>
                    <a:pt x="2997517" y="3124200"/>
                    <a:pt x="3038475" y="2923223"/>
                    <a:pt x="3047048" y="2767965"/>
                  </a:cubicBezTo>
                  <a:cubicBezTo>
                    <a:pt x="3053715" y="2629853"/>
                    <a:pt x="3038475" y="2451735"/>
                    <a:pt x="2995612" y="2354580"/>
                  </a:cubicBezTo>
                  <a:close/>
                  <a:moveTo>
                    <a:pt x="1219200" y="1123950"/>
                  </a:moveTo>
                  <a:lnTo>
                    <a:pt x="1219295" y="1123950"/>
                  </a:lnTo>
                  <a:lnTo>
                    <a:pt x="1219295" y="1111282"/>
                  </a:lnTo>
                  <a:lnTo>
                    <a:pt x="1485614" y="1111282"/>
                  </a:lnTo>
                  <a:cubicBezTo>
                    <a:pt x="1635442" y="1111282"/>
                    <a:pt x="2134743" y="1061371"/>
                    <a:pt x="2143029" y="1469136"/>
                  </a:cubicBezTo>
                  <a:cubicBezTo>
                    <a:pt x="2151412" y="1876901"/>
                    <a:pt x="1485614" y="1860232"/>
                    <a:pt x="1485614" y="1860232"/>
                  </a:cubicBezTo>
                  <a:lnTo>
                    <a:pt x="1219295" y="1860232"/>
                  </a:lnTo>
                  <a:lnTo>
                    <a:pt x="1219295" y="1828800"/>
                  </a:lnTo>
                  <a:lnTo>
                    <a:pt x="1219200" y="1828800"/>
                  </a:lnTo>
                  <a:close/>
                  <a:moveTo>
                    <a:pt x="1219200" y="2286000"/>
                  </a:moveTo>
                  <a:lnTo>
                    <a:pt x="1524000" y="2286000"/>
                  </a:lnTo>
                  <a:cubicBezTo>
                    <a:pt x="1585912" y="2286000"/>
                    <a:pt x="1798892" y="2295430"/>
                    <a:pt x="1876425" y="2298954"/>
                  </a:cubicBezTo>
                  <a:cubicBezTo>
                    <a:pt x="1908039" y="2300097"/>
                    <a:pt x="1939328" y="2305679"/>
                    <a:pt x="1969389" y="2315528"/>
                  </a:cubicBezTo>
                  <a:cubicBezTo>
                    <a:pt x="1980343" y="2319243"/>
                    <a:pt x="1990725" y="2323433"/>
                    <a:pt x="2001964" y="2328101"/>
                  </a:cubicBezTo>
                  <a:cubicBezTo>
                    <a:pt x="2048951" y="2343284"/>
                    <a:pt x="2093262" y="2365715"/>
                    <a:pt x="2133314" y="2394585"/>
                  </a:cubicBezTo>
                  <a:cubicBezTo>
                    <a:pt x="2159432" y="2411825"/>
                    <a:pt x="2182396" y="2433409"/>
                    <a:pt x="2201228" y="2458403"/>
                  </a:cubicBezTo>
                  <a:cubicBezTo>
                    <a:pt x="2209391" y="2469680"/>
                    <a:pt x="2216896" y="2481415"/>
                    <a:pt x="2223707" y="2493550"/>
                  </a:cubicBezTo>
                  <a:cubicBezTo>
                    <a:pt x="2241737" y="2524068"/>
                    <a:pt x="2255130" y="2557101"/>
                    <a:pt x="2263426" y="2591562"/>
                  </a:cubicBezTo>
                  <a:cubicBezTo>
                    <a:pt x="2272503" y="2624843"/>
                    <a:pt x="2277209" y="2659171"/>
                    <a:pt x="2277428" y="2693670"/>
                  </a:cubicBezTo>
                  <a:cubicBezTo>
                    <a:pt x="2277428" y="2767870"/>
                    <a:pt x="2263712" y="2829306"/>
                    <a:pt x="2229898" y="2881312"/>
                  </a:cubicBezTo>
                  <a:cubicBezTo>
                    <a:pt x="2184082" y="2958084"/>
                    <a:pt x="2108930" y="3012472"/>
                    <a:pt x="2024348" y="3050858"/>
                  </a:cubicBezTo>
                  <a:cubicBezTo>
                    <a:pt x="1805654" y="3150299"/>
                    <a:pt x="1524000" y="3143250"/>
                    <a:pt x="1524000" y="3143250"/>
                  </a:cubicBezTo>
                  <a:lnTo>
                    <a:pt x="1219200" y="3143250"/>
                  </a:lnTo>
                  <a:close/>
                </a:path>
              </a:pathLst>
            </a:custGeom>
            <a:solidFill>
              <a:srgbClr val="3F3D56"/>
            </a:solidFill>
            <a:ln w="9525" cap="flat">
              <a:noFill/>
              <a:prstDash val="solid"/>
              <a:miter/>
            </a:ln>
          </p:spPr>
          <p:txBody>
            <a:bodyPr rtlCol="0" anchor="ctr"/>
            <a:lstStyle/>
            <a:p>
              <a:endParaRPr lang="en-ID"/>
            </a:p>
          </p:txBody>
        </p:sp>
        <p:sp>
          <p:nvSpPr>
            <p:cNvPr id="572" name="Bentuk Bebas: Bentuk 571">
              <a:extLst>
                <a:ext uri="{FF2B5EF4-FFF2-40B4-BE49-F238E27FC236}">
                  <a16:creationId xmlns:a16="http://schemas.microsoft.com/office/drawing/2014/main" id="{73AC8EF2-6E47-4617-909A-559B30222ED0}"/>
                </a:ext>
              </a:extLst>
            </p:cNvPr>
            <p:cNvSpPr/>
            <p:nvPr/>
          </p:nvSpPr>
          <p:spPr>
            <a:xfrm>
              <a:off x="7315304" y="1363588"/>
              <a:ext cx="170975" cy="247650"/>
            </a:xfrm>
            <a:custGeom>
              <a:avLst/>
              <a:gdLst>
                <a:gd name="connsiteX0" fmla="*/ 167936 w 170975"/>
                <a:gd name="connsiteY0" fmla="*/ 136646 h 247650"/>
                <a:gd name="connsiteX1" fmla="*/ 152934 w 170975"/>
                <a:gd name="connsiteY1" fmla="*/ 120005 h 247650"/>
                <a:gd name="connsiteX2" fmla="*/ 139370 w 170975"/>
                <a:gd name="connsiteY2" fmla="*/ 114481 h 247650"/>
                <a:gd name="connsiteX3" fmla="*/ 148067 w 170975"/>
                <a:gd name="connsiteY3" fmla="*/ 108404 h 247650"/>
                <a:gd name="connsiteX4" fmla="*/ 156401 w 170975"/>
                <a:gd name="connsiteY4" fmla="*/ 95517 h 247650"/>
                <a:gd name="connsiteX5" fmla="*/ 158268 w 170975"/>
                <a:gd name="connsiteY5" fmla="*/ 79934 h 247650"/>
                <a:gd name="connsiteX6" fmla="*/ 151219 w 170975"/>
                <a:gd name="connsiteY6" fmla="*/ 55169 h 247650"/>
                <a:gd name="connsiteX7" fmla="*/ 131140 w 170975"/>
                <a:gd name="connsiteY7" fmla="*/ 40243 h 247650"/>
                <a:gd name="connsiteX8" fmla="*/ 106852 w 170975"/>
                <a:gd name="connsiteY8" fmla="*/ 35319 h 247650"/>
                <a:gd name="connsiteX9" fmla="*/ 106852 w 170975"/>
                <a:gd name="connsiteY9" fmla="*/ 0 h 247650"/>
                <a:gd name="connsiteX10" fmla="*/ 85487 w 170975"/>
                <a:gd name="connsiteY10" fmla="*/ 13821 h 247650"/>
                <a:gd name="connsiteX11" fmla="*/ 85487 w 170975"/>
                <a:gd name="connsiteY11" fmla="*/ 35376 h 247650"/>
                <a:gd name="connsiteX12" fmla="*/ 68399 w 170975"/>
                <a:gd name="connsiteY12" fmla="*/ 35376 h 247650"/>
                <a:gd name="connsiteX13" fmla="*/ 68399 w 170975"/>
                <a:gd name="connsiteY13" fmla="*/ 12716 h 247650"/>
                <a:gd name="connsiteX14" fmla="*/ 46511 w 170975"/>
                <a:gd name="connsiteY14" fmla="*/ 0 h 247650"/>
                <a:gd name="connsiteX15" fmla="*/ 46511 w 170975"/>
                <a:gd name="connsiteY15" fmla="*/ 35376 h 247650"/>
                <a:gd name="connsiteX16" fmla="*/ 0 w 170975"/>
                <a:gd name="connsiteY16" fmla="*/ 35376 h 247650"/>
                <a:gd name="connsiteX17" fmla="*/ 14954 w 170975"/>
                <a:gd name="connsiteY17" fmla="*/ 61913 h 247650"/>
                <a:gd name="connsiteX18" fmla="*/ 24299 w 170975"/>
                <a:gd name="connsiteY18" fmla="*/ 63179 h 247650"/>
                <a:gd name="connsiteX19" fmla="*/ 27766 w 170975"/>
                <a:gd name="connsiteY19" fmla="*/ 66494 h 247650"/>
                <a:gd name="connsiteX20" fmla="*/ 28785 w 170975"/>
                <a:gd name="connsiteY20" fmla="*/ 76172 h 247650"/>
                <a:gd name="connsiteX21" fmla="*/ 28785 w 170975"/>
                <a:gd name="connsiteY21" fmla="*/ 171917 h 247650"/>
                <a:gd name="connsiteX22" fmla="*/ 27766 w 170975"/>
                <a:gd name="connsiteY22" fmla="*/ 181537 h 247650"/>
                <a:gd name="connsiteX23" fmla="*/ 25041 w 170975"/>
                <a:gd name="connsiteY23" fmla="*/ 185014 h 247650"/>
                <a:gd name="connsiteX24" fmla="*/ 18745 w 170975"/>
                <a:gd name="connsiteY24" fmla="*/ 185738 h 247650"/>
                <a:gd name="connsiteX25" fmla="*/ 18688 w 170975"/>
                <a:gd name="connsiteY25" fmla="*/ 185738 h 247650"/>
                <a:gd name="connsiteX26" fmla="*/ 0 w 170975"/>
                <a:gd name="connsiteY26" fmla="*/ 212265 h 247650"/>
                <a:gd name="connsiteX27" fmla="*/ 46454 w 170975"/>
                <a:gd name="connsiteY27" fmla="*/ 212265 h 247650"/>
                <a:gd name="connsiteX28" fmla="*/ 46454 w 170975"/>
                <a:gd name="connsiteY28" fmla="*/ 247650 h 247650"/>
                <a:gd name="connsiteX29" fmla="*/ 68352 w 170975"/>
                <a:gd name="connsiteY29" fmla="*/ 247650 h 247650"/>
                <a:gd name="connsiteX30" fmla="*/ 68352 w 170975"/>
                <a:gd name="connsiteY30" fmla="*/ 212265 h 247650"/>
                <a:gd name="connsiteX31" fmla="*/ 85440 w 170975"/>
                <a:gd name="connsiteY31" fmla="*/ 212265 h 247650"/>
                <a:gd name="connsiteX32" fmla="*/ 85440 w 170975"/>
                <a:gd name="connsiteY32" fmla="*/ 247650 h 247650"/>
                <a:gd name="connsiteX33" fmla="*/ 106795 w 170975"/>
                <a:gd name="connsiteY33" fmla="*/ 247650 h 247650"/>
                <a:gd name="connsiteX34" fmla="*/ 106795 w 170975"/>
                <a:gd name="connsiteY34" fmla="*/ 212046 h 247650"/>
                <a:gd name="connsiteX35" fmla="*/ 138513 w 170975"/>
                <a:gd name="connsiteY35" fmla="*/ 206350 h 247650"/>
                <a:gd name="connsiteX36" fmla="*/ 162383 w 170975"/>
                <a:gd name="connsiteY36" fmla="*/ 188938 h 247650"/>
                <a:gd name="connsiteX37" fmla="*/ 170822 w 170975"/>
                <a:gd name="connsiteY37" fmla="*/ 160639 h 247650"/>
                <a:gd name="connsiteX38" fmla="*/ 167936 w 170975"/>
                <a:gd name="connsiteY38" fmla="*/ 136646 h 247650"/>
                <a:gd name="connsiteX39" fmla="*/ 68352 w 170975"/>
                <a:gd name="connsiteY39" fmla="*/ 65227 h 247650"/>
                <a:gd name="connsiteX40" fmla="*/ 68352 w 170975"/>
                <a:gd name="connsiteY40" fmla="*/ 65227 h 247650"/>
                <a:gd name="connsiteX41" fmla="*/ 68352 w 170975"/>
                <a:gd name="connsiteY41" fmla="*/ 64494 h 247650"/>
                <a:gd name="connsiteX42" fmla="*/ 83287 w 170975"/>
                <a:gd name="connsiteY42" fmla="*/ 64494 h 247650"/>
                <a:gd name="connsiteX43" fmla="*/ 120139 w 170975"/>
                <a:gd name="connsiteY43" fmla="*/ 85258 h 247650"/>
                <a:gd name="connsiteX44" fmla="*/ 83287 w 170975"/>
                <a:gd name="connsiteY44" fmla="*/ 107956 h 247650"/>
                <a:gd name="connsiteX45" fmla="*/ 68352 w 170975"/>
                <a:gd name="connsiteY45" fmla="*/ 107956 h 247650"/>
                <a:gd name="connsiteX46" fmla="*/ 68352 w 170975"/>
                <a:gd name="connsiteY46" fmla="*/ 106137 h 247650"/>
                <a:gd name="connsiteX47" fmla="*/ 68352 w 170975"/>
                <a:gd name="connsiteY47" fmla="*/ 106137 h 247650"/>
                <a:gd name="connsiteX48" fmla="*/ 68352 w 170975"/>
                <a:gd name="connsiteY48" fmla="*/ 132664 h 247650"/>
                <a:gd name="connsiteX49" fmla="*/ 85440 w 170975"/>
                <a:gd name="connsiteY49" fmla="*/ 132664 h 247650"/>
                <a:gd name="connsiteX50" fmla="*/ 105194 w 170975"/>
                <a:gd name="connsiteY50" fmla="*/ 133417 h 247650"/>
                <a:gd name="connsiteX51" fmla="*/ 110404 w 170975"/>
                <a:gd name="connsiteY51" fmla="*/ 134379 h 247650"/>
                <a:gd name="connsiteX52" fmla="*/ 112233 w 170975"/>
                <a:gd name="connsiteY52" fmla="*/ 135112 h 247650"/>
                <a:gd name="connsiteX53" fmla="*/ 119596 w 170975"/>
                <a:gd name="connsiteY53" fmla="*/ 138970 h 247650"/>
                <a:gd name="connsiteX54" fmla="*/ 123397 w 170975"/>
                <a:gd name="connsiteY54" fmla="*/ 142675 h 247650"/>
                <a:gd name="connsiteX55" fmla="*/ 126892 w 170975"/>
                <a:gd name="connsiteY55" fmla="*/ 150400 h 247650"/>
                <a:gd name="connsiteX56" fmla="*/ 127674 w 170975"/>
                <a:gd name="connsiteY56" fmla="*/ 156324 h 247650"/>
                <a:gd name="connsiteX57" fmla="*/ 125006 w 170975"/>
                <a:gd name="connsiteY57" fmla="*/ 167221 h 247650"/>
                <a:gd name="connsiteX58" fmla="*/ 113481 w 170975"/>
                <a:gd name="connsiteY58" fmla="*/ 177060 h 247650"/>
                <a:gd name="connsiteX59" fmla="*/ 85440 w 170975"/>
                <a:gd name="connsiteY59" fmla="*/ 182423 h 247650"/>
                <a:gd name="connsiteX60" fmla="*/ 68352 w 170975"/>
                <a:gd name="connsiteY60" fmla="*/ 182423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70975" h="247650">
                  <a:moveTo>
                    <a:pt x="167936" y="136646"/>
                  </a:moveTo>
                  <a:cubicBezTo>
                    <a:pt x="165049" y="129511"/>
                    <a:pt x="159734" y="123616"/>
                    <a:pt x="152934" y="120005"/>
                  </a:cubicBezTo>
                  <a:cubicBezTo>
                    <a:pt x="148695" y="117529"/>
                    <a:pt x="144132" y="115662"/>
                    <a:pt x="139370" y="114481"/>
                  </a:cubicBezTo>
                  <a:cubicBezTo>
                    <a:pt x="142580" y="112938"/>
                    <a:pt x="145514" y="110881"/>
                    <a:pt x="148067" y="108404"/>
                  </a:cubicBezTo>
                  <a:cubicBezTo>
                    <a:pt x="151876" y="104861"/>
                    <a:pt x="154734" y="100441"/>
                    <a:pt x="156401" y="95517"/>
                  </a:cubicBezTo>
                  <a:cubicBezTo>
                    <a:pt x="157953" y="90478"/>
                    <a:pt x="158582" y="85201"/>
                    <a:pt x="158268" y="79934"/>
                  </a:cubicBezTo>
                  <a:cubicBezTo>
                    <a:pt x="158239" y="71180"/>
                    <a:pt x="155800" y="62617"/>
                    <a:pt x="151219" y="55169"/>
                  </a:cubicBezTo>
                  <a:cubicBezTo>
                    <a:pt x="146104" y="48359"/>
                    <a:pt x="139132" y="43177"/>
                    <a:pt x="131140" y="40243"/>
                  </a:cubicBezTo>
                  <a:cubicBezTo>
                    <a:pt x="123387" y="37233"/>
                    <a:pt x="115167" y="35566"/>
                    <a:pt x="106852" y="35319"/>
                  </a:cubicBezTo>
                  <a:lnTo>
                    <a:pt x="106852" y="0"/>
                  </a:lnTo>
                  <a:lnTo>
                    <a:pt x="85487" y="13821"/>
                  </a:lnTo>
                  <a:lnTo>
                    <a:pt x="85487" y="35376"/>
                  </a:lnTo>
                  <a:lnTo>
                    <a:pt x="68399" y="35376"/>
                  </a:lnTo>
                  <a:lnTo>
                    <a:pt x="68399" y="12716"/>
                  </a:lnTo>
                  <a:lnTo>
                    <a:pt x="46511" y="0"/>
                  </a:lnTo>
                  <a:lnTo>
                    <a:pt x="46511" y="35376"/>
                  </a:lnTo>
                  <a:lnTo>
                    <a:pt x="0" y="35376"/>
                  </a:lnTo>
                  <a:lnTo>
                    <a:pt x="14954" y="61913"/>
                  </a:lnTo>
                  <a:cubicBezTo>
                    <a:pt x="18126" y="61693"/>
                    <a:pt x="21298" y="62122"/>
                    <a:pt x="24299" y="63179"/>
                  </a:cubicBezTo>
                  <a:cubicBezTo>
                    <a:pt x="25804" y="63856"/>
                    <a:pt x="27023" y="65027"/>
                    <a:pt x="27766" y="66494"/>
                  </a:cubicBezTo>
                  <a:cubicBezTo>
                    <a:pt x="28680" y="69637"/>
                    <a:pt x="29023" y="72914"/>
                    <a:pt x="28785" y="76172"/>
                  </a:cubicBezTo>
                  <a:lnTo>
                    <a:pt x="28785" y="171917"/>
                  </a:lnTo>
                  <a:cubicBezTo>
                    <a:pt x="29013" y="175155"/>
                    <a:pt x="28670" y="178413"/>
                    <a:pt x="27766" y="181537"/>
                  </a:cubicBezTo>
                  <a:cubicBezTo>
                    <a:pt x="27070" y="182975"/>
                    <a:pt x="26699" y="184242"/>
                    <a:pt x="25041" y="185014"/>
                  </a:cubicBezTo>
                  <a:cubicBezTo>
                    <a:pt x="23384" y="185795"/>
                    <a:pt x="23336" y="185738"/>
                    <a:pt x="18745" y="185738"/>
                  </a:cubicBezTo>
                  <a:lnTo>
                    <a:pt x="18688" y="185738"/>
                  </a:lnTo>
                  <a:lnTo>
                    <a:pt x="0" y="212265"/>
                  </a:lnTo>
                  <a:lnTo>
                    <a:pt x="46454" y="212265"/>
                  </a:lnTo>
                  <a:lnTo>
                    <a:pt x="46454" y="247650"/>
                  </a:lnTo>
                  <a:lnTo>
                    <a:pt x="68352" y="247650"/>
                  </a:lnTo>
                  <a:lnTo>
                    <a:pt x="68352" y="212265"/>
                  </a:lnTo>
                  <a:lnTo>
                    <a:pt x="85440" y="212265"/>
                  </a:lnTo>
                  <a:lnTo>
                    <a:pt x="85440" y="247650"/>
                  </a:lnTo>
                  <a:lnTo>
                    <a:pt x="106795" y="247650"/>
                  </a:lnTo>
                  <a:lnTo>
                    <a:pt x="106795" y="212046"/>
                  </a:lnTo>
                  <a:cubicBezTo>
                    <a:pt x="117606" y="211855"/>
                    <a:pt x="128311" y="209931"/>
                    <a:pt x="138513" y="206350"/>
                  </a:cubicBezTo>
                  <a:cubicBezTo>
                    <a:pt x="147981" y="202968"/>
                    <a:pt x="156267" y="196920"/>
                    <a:pt x="162383" y="188938"/>
                  </a:cubicBezTo>
                  <a:cubicBezTo>
                    <a:pt x="167707" y="180451"/>
                    <a:pt x="170622" y="170660"/>
                    <a:pt x="170822" y="160639"/>
                  </a:cubicBezTo>
                  <a:cubicBezTo>
                    <a:pt x="171384" y="152533"/>
                    <a:pt x="170402" y="144390"/>
                    <a:pt x="167936" y="136646"/>
                  </a:cubicBezTo>
                  <a:close/>
                  <a:moveTo>
                    <a:pt x="68352" y="65227"/>
                  </a:moveTo>
                  <a:lnTo>
                    <a:pt x="68352" y="65227"/>
                  </a:lnTo>
                  <a:lnTo>
                    <a:pt x="68352" y="64494"/>
                  </a:lnTo>
                  <a:lnTo>
                    <a:pt x="83287" y="64494"/>
                  </a:lnTo>
                  <a:cubicBezTo>
                    <a:pt x="91688" y="64494"/>
                    <a:pt x="119672" y="61598"/>
                    <a:pt x="120139" y="85258"/>
                  </a:cubicBezTo>
                  <a:cubicBezTo>
                    <a:pt x="120606" y="108928"/>
                    <a:pt x="83287" y="107956"/>
                    <a:pt x="83287" y="107956"/>
                  </a:cubicBezTo>
                  <a:lnTo>
                    <a:pt x="68352" y="107956"/>
                  </a:lnTo>
                  <a:lnTo>
                    <a:pt x="68352" y="106137"/>
                  </a:lnTo>
                  <a:lnTo>
                    <a:pt x="68352" y="106137"/>
                  </a:lnTo>
                  <a:close/>
                  <a:moveTo>
                    <a:pt x="68352" y="132664"/>
                  </a:moveTo>
                  <a:lnTo>
                    <a:pt x="85440" y="132664"/>
                  </a:lnTo>
                  <a:cubicBezTo>
                    <a:pt x="88907" y="132664"/>
                    <a:pt x="100851" y="133217"/>
                    <a:pt x="105194" y="133417"/>
                  </a:cubicBezTo>
                  <a:cubicBezTo>
                    <a:pt x="106966" y="133483"/>
                    <a:pt x="108718" y="133807"/>
                    <a:pt x="110404" y="134379"/>
                  </a:cubicBezTo>
                  <a:cubicBezTo>
                    <a:pt x="111014" y="134598"/>
                    <a:pt x="111605" y="134836"/>
                    <a:pt x="112233" y="135112"/>
                  </a:cubicBezTo>
                  <a:cubicBezTo>
                    <a:pt x="114871" y="135998"/>
                    <a:pt x="117358" y="137303"/>
                    <a:pt x="119596" y="138970"/>
                  </a:cubicBezTo>
                  <a:cubicBezTo>
                    <a:pt x="121063" y="139979"/>
                    <a:pt x="122349" y="141227"/>
                    <a:pt x="123397" y="142675"/>
                  </a:cubicBezTo>
                  <a:cubicBezTo>
                    <a:pt x="125016" y="145018"/>
                    <a:pt x="126197" y="147638"/>
                    <a:pt x="126892" y="150400"/>
                  </a:cubicBezTo>
                  <a:cubicBezTo>
                    <a:pt x="127397" y="152333"/>
                    <a:pt x="127664" y="154324"/>
                    <a:pt x="127674" y="156324"/>
                  </a:cubicBezTo>
                  <a:cubicBezTo>
                    <a:pt x="127845" y="160134"/>
                    <a:pt x="126921" y="163916"/>
                    <a:pt x="125006" y="167221"/>
                  </a:cubicBezTo>
                  <a:cubicBezTo>
                    <a:pt x="122263" y="171602"/>
                    <a:pt x="118243" y="175031"/>
                    <a:pt x="113481" y="177060"/>
                  </a:cubicBezTo>
                  <a:cubicBezTo>
                    <a:pt x="104585" y="180699"/>
                    <a:pt x="95050" y="182528"/>
                    <a:pt x="85440" y="182423"/>
                  </a:cubicBezTo>
                  <a:lnTo>
                    <a:pt x="68352" y="182423"/>
                  </a:lnTo>
                  <a:close/>
                </a:path>
              </a:pathLst>
            </a:custGeom>
            <a:solidFill>
              <a:srgbClr val="FFB506">
                <a:alpha val="30000"/>
              </a:srgbClr>
            </a:solidFill>
            <a:ln w="9525" cap="flat">
              <a:noFill/>
              <a:prstDash val="solid"/>
              <a:miter/>
            </a:ln>
          </p:spPr>
          <p:txBody>
            <a:bodyPr rtlCol="0" anchor="ctr"/>
            <a:lstStyle/>
            <a:p>
              <a:endParaRPr lang="en-ID"/>
            </a:p>
          </p:txBody>
        </p:sp>
        <p:sp>
          <p:nvSpPr>
            <p:cNvPr id="573" name="Bentuk Bebas: Bentuk 572">
              <a:extLst>
                <a:ext uri="{FF2B5EF4-FFF2-40B4-BE49-F238E27FC236}">
                  <a16:creationId xmlns:a16="http://schemas.microsoft.com/office/drawing/2014/main" id="{BCE81D53-6554-4691-81DC-FA2D70C2C159}"/>
                </a:ext>
              </a:extLst>
            </p:cNvPr>
            <p:cNvSpPr/>
            <p:nvPr/>
          </p:nvSpPr>
          <p:spPr>
            <a:xfrm>
              <a:off x="9143053" y="4741865"/>
              <a:ext cx="223443" cy="223443"/>
            </a:xfrm>
            <a:custGeom>
              <a:avLst/>
              <a:gdLst>
                <a:gd name="connsiteX0" fmla="*/ 223443 w 223443"/>
                <a:gd name="connsiteY0" fmla="*/ 111721 h 223443"/>
                <a:gd name="connsiteX1" fmla="*/ 111722 w 223443"/>
                <a:gd name="connsiteY1" fmla="*/ 223443 h 223443"/>
                <a:gd name="connsiteX2" fmla="*/ 0 w 223443"/>
                <a:gd name="connsiteY2" fmla="*/ 111721 h 223443"/>
                <a:gd name="connsiteX3" fmla="*/ 111722 w 223443"/>
                <a:gd name="connsiteY3" fmla="*/ 0 h 223443"/>
                <a:gd name="connsiteX4" fmla="*/ 223443 w 223443"/>
                <a:gd name="connsiteY4" fmla="*/ 111721 h 223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443" h="223443">
                  <a:moveTo>
                    <a:pt x="223443" y="111721"/>
                  </a:moveTo>
                  <a:cubicBezTo>
                    <a:pt x="223443" y="173424"/>
                    <a:pt x="173424" y="223443"/>
                    <a:pt x="111722" y="223443"/>
                  </a:cubicBezTo>
                  <a:cubicBezTo>
                    <a:pt x="50020" y="223443"/>
                    <a:pt x="0" y="173424"/>
                    <a:pt x="0" y="111721"/>
                  </a:cubicBezTo>
                  <a:cubicBezTo>
                    <a:pt x="0" y="50019"/>
                    <a:pt x="50020" y="0"/>
                    <a:pt x="111722" y="0"/>
                  </a:cubicBezTo>
                  <a:cubicBezTo>
                    <a:pt x="173424" y="0"/>
                    <a:pt x="223443" y="50019"/>
                    <a:pt x="223443" y="111721"/>
                  </a:cubicBezTo>
                  <a:close/>
                </a:path>
              </a:pathLst>
            </a:custGeom>
            <a:solidFill>
              <a:srgbClr val="FF6584"/>
            </a:solidFill>
            <a:ln w="9525" cap="flat">
              <a:noFill/>
              <a:prstDash val="solid"/>
              <a:miter/>
            </a:ln>
          </p:spPr>
          <p:txBody>
            <a:bodyPr rtlCol="0" anchor="ctr"/>
            <a:lstStyle/>
            <a:p>
              <a:endParaRPr lang="en-ID"/>
            </a:p>
          </p:txBody>
        </p:sp>
        <p:sp>
          <p:nvSpPr>
            <p:cNvPr id="574" name="Bentuk Bebas: Bentuk 573">
              <a:extLst>
                <a:ext uri="{FF2B5EF4-FFF2-40B4-BE49-F238E27FC236}">
                  <a16:creationId xmlns:a16="http://schemas.microsoft.com/office/drawing/2014/main" id="{A9C075F6-297D-43E1-B146-5A5F327939D7}"/>
                </a:ext>
              </a:extLst>
            </p:cNvPr>
            <p:cNvSpPr/>
            <p:nvPr/>
          </p:nvSpPr>
          <p:spPr>
            <a:xfrm>
              <a:off x="10135513" y="4797684"/>
              <a:ext cx="9525" cy="1272063"/>
            </a:xfrm>
            <a:custGeom>
              <a:avLst/>
              <a:gdLst>
                <a:gd name="connsiteX0" fmla="*/ 0 w 9525"/>
                <a:gd name="connsiteY0" fmla="*/ 1272064 h 1272063"/>
                <a:gd name="connsiteX1" fmla="*/ 0 w 9525"/>
                <a:gd name="connsiteY1" fmla="*/ 0 h 1272063"/>
              </a:gdLst>
              <a:ahLst/>
              <a:cxnLst>
                <a:cxn ang="0">
                  <a:pos x="connsiteX0" y="connsiteY0"/>
                </a:cxn>
                <a:cxn ang="0">
                  <a:pos x="connsiteX1" y="connsiteY1"/>
                </a:cxn>
              </a:cxnLst>
              <a:rect l="l" t="t" r="r" b="b"/>
              <a:pathLst>
                <a:path w="9525" h="1272063">
                  <a:moveTo>
                    <a:pt x="0" y="1272064"/>
                  </a:moveTo>
                  <a:lnTo>
                    <a:pt x="0" y="0"/>
                  </a:lnTo>
                </a:path>
              </a:pathLst>
            </a:custGeom>
            <a:ln w="19050" cap="flat">
              <a:solidFill>
                <a:srgbClr val="3F3D56"/>
              </a:solidFill>
              <a:prstDash val="solid"/>
              <a:miter/>
            </a:ln>
          </p:spPr>
          <p:txBody>
            <a:bodyPr rtlCol="0" anchor="ctr"/>
            <a:lstStyle/>
            <a:p>
              <a:endParaRPr lang="en-ID"/>
            </a:p>
          </p:txBody>
        </p:sp>
        <p:sp>
          <p:nvSpPr>
            <p:cNvPr id="575" name="Bentuk Bebas: Bentuk 574">
              <a:extLst>
                <a:ext uri="{FF2B5EF4-FFF2-40B4-BE49-F238E27FC236}">
                  <a16:creationId xmlns:a16="http://schemas.microsoft.com/office/drawing/2014/main" id="{1BF7F7F4-4966-4AF6-86E4-8D2B02450BE7}"/>
                </a:ext>
              </a:extLst>
            </p:cNvPr>
            <p:cNvSpPr/>
            <p:nvPr/>
          </p:nvSpPr>
          <p:spPr>
            <a:xfrm>
              <a:off x="9955626" y="4617797"/>
              <a:ext cx="359774" cy="359774"/>
            </a:xfrm>
            <a:custGeom>
              <a:avLst/>
              <a:gdLst>
                <a:gd name="connsiteX0" fmla="*/ 359775 w 359774"/>
                <a:gd name="connsiteY0" fmla="*/ 179887 h 359774"/>
                <a:gd name="connsiteX1" fmla="*/ 179887 w 359774"/>
                <a:gd name="connsiteY1" fmla="*/ 359775 h 359774"/>
                <a:gd name="connsiteX2" fmla="*/ 0 w 359774"/>
                <a:gd name="connsiteY2" fmla="*/ 179887 h 359774"/>
                <a:gd name="connsiteX3" fmla="*/ 179887 w 359774"/>
                <a:gd name="connsiteY3" fmla="*/ 0 h 359774"/>
                <a:gd name="connsiteX4" fmla="*/ 359775 w 359774"/>
                <a:gd name="connsiteY4" fmla="*/ 179887 h 359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774" h="359774">
                  <a:moveTo>
                    <a:pt x="359775" y="179887"/>
                  </a:moveTo>
                  <a:cubicBezTo>
                    <a:pt x="359775" y="279236"/>
                    <a:pt x="279237" y="359775"/>
                    <a:pt x="179887" y="359775"/>
                  </a:cubicBezTo>
                  <a:cubicBezTo>
                    <a:pt x="80538" y="359775"/>
                    <a:pt x="0" y="279236"/>
                    <a:pt x="0" y="179887"/>
                  </a:cubicBezTo>
                  <a:cubicBezTo>
                    <a:pt x="0" y="80538"/>
                    <a:pt x="80538" y="0"/>
                    <a:pt x="179887" y="0"/>
                  </a:cubicBezTo>
                  <a:cubicBezTo>
                    <a:pt x="279237" y="0"/>
                    <a:pt x="359775" y="80538"/>
                    <a:pt x="359775" y="179887"/>
                  </a:cubicBezTo>
                  <a:close/>
                </a:path>
              </a:pathLst>
            </a:custGeom>
            <a:solidFill>
              <a:srgbClr val="3F3D56"/>
            </a:solidFill>
            <a:ln w="9525" cap="flat">
              <a:noFill/>
              <a:prstDash val="solid"/>
              <a:miter/>
            </a:ln>
          </p:spPr>
          <p:txBody>
            <a:bodyPr rtlCol="0" anchor="ctr"/>
            <a:lstStyle/>
            <a:p>
              <a:endParaRPr lang="en-ID"/>
            </a:p>
          </p:txBody>
        </p:sp>
        <p:sp>
          <p:nvSpPr>
            <p:cNvPr id="576" name="Bentuk Bebas: Bentuk 575">
              <a:extLst>
                <a:ext uri="{FF2B5EF4-FFF2-40B4-BE49-F238E27FC236}">
                  <a16:creationId xmlns:a16="http://schemas.microsoft.com/office/drawing/2014/main" id="{F29D70F4-FC36-496A-9447-3F85A1876F05}"/>
                </a:ext>
              </a:extLst>
            </p:cNvPr>
            <p:cNvSpPr/>
            <p:nvPr/>
          </p:nvSpPr>
          <p:spPr>
            <a:xfrm>
              <a:off x="9583675" y="4972201"/>
              <a:ext cx="958777" cy="1442999"/>
            </a:xfrm>
            <a:custGeom>
              <a:avLst/>
              <a:gdLst>
                <a:gd name="connsiteX0" fmla="*/ 197566 w 958777"/>
                <a:gd name="connsiteY0" fmla="*/ 537715 h 1442999"/>
                <a:gd name="connsiteX1" fmla="*/ 8923 w 958777"/>
                <a:gd name="connsiteY1" fmla="*/ 1443000 h 1442999"/>
                <a:gd name="connsiteX2" fmla="*/ 761246 w 958777"/>
                <a:gd name="connsiteY2" fmla="*/ 905285 h 1442999"/>
                <a:gd name="connsiteX3" fmla="*/ 949841 w 958777"/>
                <a:gd name="connsiteY3" fmla="*/ 0 h 1442999"/>
                <a:gd name="connsiteX4" fmla="*/ 197566 w 958777"/>
                <a:gd name="connsiteY4" fmla="*/ 537715 h 1442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8777" h="1442999">
                  <a:moveTo>
                    <a:pt x="197566" y="537715"/>
                  </a:moveTo>
                  <a:cubicBezTo>
                    <a:pt x="-62276" y="936193"/>
                    <a:pt x="8923" y="1443000"/>
                    <a:pt x="8923" y="1443000"/>
                  </a:cubicBezTo>
                  <a:cubicBezTo>
                    <a:pt x="8923" y="1443000"/>
                    <a:pt x="501404" y="1303754"/>
                    <a:pt x="761246" y="905285"/>
                  </a:cubicBezTo>
                  <a:cubicBezTo>
                    <a:pt x="1021087" y="506806"/>
                    <a:pt x="949841" y="0"/>
                    <a:pt x="949841" y="0"/>
                  </a:cubicBezTo>
                  <a:cubicBezTo>
                    <a:pt x="949841" y="0"/>
                    <a:pt x="457399" y="139246"/>
                    <a:pt x="197566" y="537715"/>
                  </a:cubicBezTo>
                  <a:close/>
                </a:path>
              </a:pathLst>
            </a:custGeom>
            <a:solidFill>
              <a:srgbClr val="3F3D56"/>
            </a:solidFill>
            <a:ln w="9525" cap="flat">
              <a:noFill/>
              <a:prstDash val="solid"/>
              <a:miter/>
            </a:ln>
          </p:spPr>
          <p:txBody>
            <a:bodyPr rtlCol="0" anchor="ctr"/>
            <a:lstStyle/>
            <a:p>
              <a:endParaRPr lang="en-ID"/>
            </a:p>
          </p:txBody>
        </p:sp>
        <p:sp>
          <p:nvSpPr>
            <p:cNvPr id="577" name="Bentuk Bebas: Bentuk 576">
              <a:extLst>
                <a:ext uri="{FF2B5EF4-FFF2-40B4-BE49-F238E27FC236}">
                  <a16:creationId xmlns:a16="http://schemas.microsoft.com/office/drawing/2014/main" id="{EE6D727C-67A3-4484-8409-D28D73D9BA77}"/>
                </a:ext>
              </a:extLst>
            </p:cNvPr>
            <p:cNvSpPr/>
            <p:nvPr/>
          </p:nvSpPr>
          <p:spPr>
            <a:xfrm>
              <a:off x="8491440" y="5084501"/>
              <a:ext cx="1099846" cy="1326070"/>
            </a:xfrm>
            <a:custGeom>
              <a:avLst/>
              <a:gdLst>
                <a:gd name="connsiteX0" fmla="*/ 1099777 w 1099846"/>
                <a:gd name="connsiteY0" fmla="*/ 1326070 h 1326070"/>
                <a:gd name="connsiteX1" fmla="*/ 1081803 w 1099846"/>
                <a:gd name="connsiteY1" fmla="*/ 1322698 h 1326070"/>
                <a:gd name="connsiteX2" fmla="*/ 1044122 w 1099846"/>
                <a:gd name="connsiteY2" fmla="*/ 1314422 h 1326070"/>
                <a:gd name="connsiteX3" fmla="*/ 290913 w 1099846"/>
                <a:gd name="connsiteY3" fmla="*/ 877834 h 1326070"/>
                <a:gd name="connsiteX4" fmla="*/ 77 w 1099846"/>
                <a:gd name="connsiteY4" fmla="*/ 0 h 1326070"/>
                <a:gd name="connsiteX5" fmla="*/ 770240 w 1099846"/>
                <a:gd name="connsiteY5" fmla="*/ 404289 h 1326070"/>
                <a:gd name="connsiteX6" fmla="*/ 808931 w 1099846"/>
                <a:gd name="connsiteY6" fmla="*/ 448237 h 1326070"/>
                <a:gd name="connsiteX7" fmla="*/ 1099701 w 1099846"/>
                <a:gd name="connsiteY7" fmla="*/ 1301572 h 1326070"/>
                <a:gd name="connsiteX8" fmla="*/ 1099777 w 1099846"/>
                <a:gd name="connsiteY8" fmla="*/ 1326070 h 132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9846" h="1326070">
                  <a:moveTo>
                    <a:pt x="1099777" y="1326070"/>
                  </a:moveTo>
                  <a:cubicBezTo>
                    <a:pt x="1099777" y="1326070"/>
                    <a:pt x="1093442" y="1325061"/>
                    <a:pt x="1081803" y="1322698"/>
                  </a:cubicBezTo>
                  <a:cubicBezTo>
                    <a:pt x="1072516" y="1320822"/>
                    <a:pt x="1059733" y="1318127"/>
                    <a:pt x="1044122" y="1314422"/>
                  </a:cubicBezTo>
                  <a:cubicBezTo>
                    <a:pt x="904552" y="1281522"/>
                    <a:pt x="533506" y="1170289"/>
                    <a:pt x="290913" y="877834"/>
                  </a:cubicBezTo>
                  <a:cubicBezTo>
                    <a:pt x="-12705" y="511626"/>
                    <a:pt x="77" y="0"/>
                    <a:pt x="77" y="0"/>
                  </a:cubicBezTo>
                  <a:cubicBezTo>
                    <a:pt x="77" y="0"/>
                    <a:pt x="464326" y="75438"/>
                    <a:pt x="770240" y="404289"/>
                  </a:cubicBezTo>
                  <a:cubicBezTo>
                    <a:pt x="783499" y="418424"/>
                    <a:pt x="796396" y="433073"/>
                    <a:pt x="808931" y="448237"/>
                  </a:cubicBezTo>
                  <a:cubicBezTo>
                    <a:pt x="1073126" y="766867"/>
                    <a:pt x="1097757" y="1195588"/>
                    <a:pt x="1099701" y="1301572"/>
                  </a:cubicBezTo>
                  <a:cubicBezTo>
                    <a:pt x="1099977" y="1317450"/>
                    <a:pt x="1099777" y="1326070"/>
                    <a:pt x="1099777" y="1326070"/>
                  </a:cubicBezTo>
                  <a:close/>
                </a:path>
              </a:pathLst>
            </a:custGeom>
            <a:solidFill>
              <a:srgbClr val="FFB506"/>
            </a:solidFill>
            <a:ln w="9525" cap="flat">
              <a:noFill/>
              <a:prstDash val="solid"/>
              <a:miter/>
            </a:ln>
          </p:spPr>
          <p:txBody>
            <a:bodyPr rtlCol="0" anchor="ctr"/>
            <a:lstStyle/>
            <a:p>
              <a:endParaRPr lang="en-ID"/>
            </a:p>
          </p:txBody>
        </p:sp>
        <p:sp>
          <p:nvSpPr>
            <p:cNvPr id="578" name="Bentuk Bebas: Bentuk 577">
              <a:extLst>
                <a:ext uri="{FF2B5EF4-FFF2-40B4-BE49-F238E27FC236}">
                  <a16:creationId xmlns:a16="http://schemas.microsoft.com/office/drawing/2014/main" id="{A174615D-1D2F-4232-A62D-0905F9AB97F4}"/>
                </a:ext>
              </a:extLst>
            </p:cNvPr>
            <p:cNvSpPr/>
            <p:nvPr/>
          </p:nvSpPr>
          <p:spPr>
            <a:xfrm>
              <a:off x="8642712" y="4972201"/>
              <a:ext cx="958806" cy="1442999"/>
            </a:xfrm>
            <a:custGeom>
              <a:avLst/>
              <a:gdLst>
                <a:gd name="connsiteX0" fmla="*/ 761243 w 958806"/>
                <a:gd name="connsiteY0" fmla="*/ 537715 h 1442999"/>
                <a:gd name="connsiteX1" fmla="*/ 949886 w 958806"/>
                <a:gd name="connsiteY1" fmla="*/ 1443000 h 1442999"/>
                <a:gd name="connsiteX2" fmla="*/ 197564 w 958806"/>
                <a:gd name="connsiteY2" fmla="*/ 905285 h 1442999"/>
                <a:gd name="connsiteX3" fmla="*/ 8921 w 958806"/>
                <a:gd name="connsiteY3" fmla="*/ 0 h 1442999"/>
                <a:gd name="connsiteX4" fmla="*/ 761243 w 958806"/>
                <a:gd name="connsiteY4" fmla="*/ 537715 h 1442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8806" h="1442999">
                  <a:moveTo>
                    <a:pt x="761243" y="537715"/>
                  </a:moveTo>
                  <a:cubicBezTo>
                    <a:pt x="1021076" y="936193"/>
                    <a:pt x="949886" y="1443000"/>
                    <a:pt x="949886" y="1443000"/>
                  </a:cubicBezTo>
                  <a:cubicBezTo>
                    <a:pt x="949886" y="1443000"/>
                    <a:pt x="457406" y="1303754"/>
                    <a:pt x="197564" y="905285"/>
                  </a:cubicBezTo>
                  <a:cubicBezTo>
                    <a:pt x="-62269" y="506806"/>
                    <a:pt x="8921" y="0"/>
                    <a:pt x="8921" y="0"/>
                  </a:cubicBezTo>
                  <a:cubicBezTo>
                    <a:pt x="8921" y="0"/>
                    <a:pt x="501402" y="139246"/>
                    <a:pt x="761243" y="537715"/>
                  </a:cubicBezTo>
                  <a:close/>
                </a:path>
              </a:pathLst>
            </a:custGeom>
            <a:noFill/>
            <a:ln w="19050" cap="flat">
              <a:solidFill>
                <a:srgbClr val="3F3D56"/>
              </a:solidFill>
              <a:prstDash val="solid"/>
              <a:miter/>
            </a:ln>
          </p:spPr>
          <p:txBody>
            <a:bodyPr rtlCol="0" anchor="ctr"/>
            <a:lstStyle/>
            <a:p>
              <a:endParaRPr lang="en-ID"/>
            </a:p>
          </p:txBody>
        </p:sp>
        <p:sp>
          <p:nvSpPr>
            <p:cNvPr id="579" name="Bentuk Bebas: Bentuk 578">
              <a:extLst>
                <a:ext uri="{FF2B5EF4-FFF2-40B4-BE49-F238E27FC236}">
                  <a16:creationId xmlns:a16="http://schemas.microsoft.com/office/drawing/2014/main" id="{1E228B50-F3E0-45F4-88C1-913D445F3BA0}"/>
                </a:ext>
              </a:extLst>
            </p:cNvPr>
            <p:cNvSpPr/>
            <p:nvPr/>
          </p:nvSpPr>
          <p:spPr>
            <a:xfrm>
              <a:off x="9256085" y="5488799"/>
              <a:ext cx="335055" cy="937584"/>
            </a:xfrm>
            <a:custGeom>
              <a:avLst/>
              <a:gdLst>
                <a:gd name="connsiteX0" fmla="*/ 335056 w 335055"/>
                <a:gd name="connsiteY0" fmla="*/ 897274 h 937584"/>
                <a:gd name="connsiteX1" fmla="*/ 317158 w 335055"/>
                <a:gd name="connsiteY1" fmla="*/ 918400 h 937584"/>
                <a:gd name="connsiteX2" fmla="*/ 299870 w 335055"/>
                <a:gd name="connsiteY2" fmla="*/ 937584 h 937584"/>
                <a:gd name="connsiteX3" fmla="*/ 279477 w 335055"/>
                <a:gd name="connsiteY3" fmla="*/ 910124 h 937584"/>
                <a:gd name="connsiteX4" fmla="*/ 956 w 335055"/>
                <a:gd name="connsiteY4" fmla="*/ 62512 h 937584"/>
                <a:gd name="connsiteX5" fmla="*/ 5595 w 335055"/>
                <a:gd name="connsiteY5" fmla="*/ 0 h 937584"/>
                <a:gd name="connsiteX6" fmla="*/ 44286 w 335055"/>
                <a:gd name="connsiteY6" fmla="*/ 43939 h 937584"/>
                <a:gd name="connsiteX7" fmla="*/ 335056 w 335055"/>
                <a:gd name="connsiteY7" fmla="*/ 897274 h 937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055" h="937584">
                  <a:moveTo>
                    <a:pt x="335056" y="897274"/>
                  </a:moveTo>
                  <a:cubicBezTo>
                    <a:pt x="328197" y="905551"/>
                    <a:pt x="322139" y="912619"/>
                    <a:pt x="317158" y="918400"/>
                  </a:cubicBezTo>
                  <a:cubicBezTo>
                    <a:pt x="306128" y="930993"/>
                    <a:pt x="299870" y="937584"/>
                    <a:pt x="299870" y="937584"/>
                  </a:cubicBezTo>
                  <a:cubicBezTo>
                    <a:pt x="299870" y="937584"/>
                    <a:pt x="292259" y="928031"/>
                    <a:pt x="279477" y="910124"/>
                  </a:cubicBezTo>
                  <a:cubicBezTo>
                    <a:pt x="209287" y="812282"/>
                    <a:pt x="-16474" y="464382"/>
                    <a:pt x="956" y="62512"/>
                  </a:cubicBezTo>
                  <a:cubicBezTo>
                    <a:pt x="1890" y="41443"/>
                    <a:pt x="3443" y="20612"/>
                    <a:pt x="5595" y="0"/>
                  </a:cubicBezTo>
                  <a:cubicBezTo>
                    <a:pt x="18854" y="14126"/>
                    <a:pt x="31751" y="28775"/>
                    <a:pt x="44286" y="43939"/>
                  </a:cubicBezTo>
                  <a:cubicBezTo>
                    <a:pt x="308480" y="362569"/>
                    <a:pt x="333112" y="791290"/>
                    <a:pt x="335056" y="897274"/>
                  </a:cubicBezTo>
                  <a:close/>
                </a:path>
              </a:pathLst>
            </a:custGeom>
            <a:solidFill>
              <a:srgbClr val="000000">
                <a:alpha val="10000"/>
              </a:srgbClr>
            </a:solidFill>
            <a:ln w="9525" cap="flat">
              <a:noFill/>
              <a:prstDash val="solid"/>
              <a:miter/>
            </a:ln>
          </p:spPr>
          <p:txBody>
            <a:bodyPr rtlCol="0" anchor="ctr"/>
            <a:lstStyle/>
            <a:p>
              <a:endParaRPr lang="en-ID"/>
            </a:p>
          </p:txBody>
        </p:sp>
        <p:sp>
          <p:nvSpPr>
            <p:cNvPr id="580" name="Bentuk Bebas: Bentuk 579">
              <a:extLst>
                <a:ext uri="{FF2B5EF4-FFF2-40B4-BE49-F238E27FC236}">
                  <a16:creationId xmlns:a16="http://schemas.microsoft.com/office/drawing/2014/main" id="{81E67AB3-6774-4011-AFE2-1F39E78E95AA}"/>
                </a:ext>
              </a:extLst>
            </p:cNvPr>
            <p:cNvSpPr/>
            <p:nvPr/>
          </p:nvSpPr>
          <p:spPr>
            <a:xfrm>
              <a:off x="9303174" y="4705301"/>
              <a:ext cx="674176" cy="1721082"/>
            </a:xfrm>
            <a:custGeom>
              <a:avLst/>
              <a:gdLst>
                <a:gd name="connsiteX0" fmla="*/ 673224 w 674176"/>
                <a:gd name="connsiteY0" fmla="*/ 875072 h 1721082"/>
                <a:gd name="connsiteX1" fmla="*/ 299902 w 674176"/>
                <a:gd name="connsiteY1" fmla="*/ 1721082 h 1721082"/>
                <a:gd name="connsiteX2" fmla="*/ 950 w 674176"/>
                <a:gd name="connsiteY2" fmla="*/ 846020 h 1721082"/>
                <a:gd name="connsiteX3" fmla="*/ 374282 w 674176"/>
                <a:gd name="connsiteY3" fmla="*/ 0 h 1721082"/>
                <a:gd name="connsiteX4" fmla="*/ 673224 w 674176"/>
                <a:gd name="connsiteY4" fmla="*/ 875072 h 1721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176" h="1721082">
                  <a:moveTo>
                    <a:pt x="673224" y="875072"/>
                  </a:moveTo>
                  <a:cubicBezTo>
                    <a:pt x="652746" y="1350331"/>
                    <a:pt x="299902" y="1721082"/>
                    <a:pt x="299902" y="1721082"/>
                  </a:cubicBezTo>
                  <a:cubicBezTo>
                    <a:pt x="299902" y="1721082"/>
                    <a:pt x="-19596" y="1321280"/>
                    <a:pt x="950" y="846020"/>
                  </a:cubicBezTo>
                  <a:cubicBezTo>
                    <a:pt x="21486" y="370751"/>
                    <a:pt x="374282" y="0"/>
                    <a:pt x="374282" y="0"/>
                  </a:cubicBezTo>
                  <a:cubicBezTo>
                    <a:pt x="374282" y="0"/>
                    <a:pt x="693799" y="399802"/>
                    <a:pt x="673224" y="875072"/>
                  </a:cubicBezTo>
                  <a:close/>
                </a:path>
              </a:pathLst>
            </a:custGeom>
            <a:solidFill>
              <a:srgbClr val="FFB506"/>
            </a:solidFill>
            <a:ln w="9525" cap="flat">
              <a:noFill/>
              <a:prstDash val="solid"/>
              <a:miter/>
            </a:ln>
          </p:spPr>
          <p:txBody>
            <a:bodyPr rtlCol="0" anchor="ctr"/>
            <a:lstStyle/>
            <a:p>
              <a:endParaRPr lang="en-ID"/>
            </a:p>
          </p:txBody>
        </p:sp>
        <p:sp>
          <p:nvSpPr>
            <p:cNvPr id="581" name="Bentuk Bebas: Bentuk 580">
              <a:extLst>
                <a:ext uri="{FF2B5EF4-FFF2-40B4-BE49-F238E27FC236}">
                  <a16:creationId xmlns:a16="http://schemas.microsoft.com/office/drawing/2014/main" id="{F1773CCA-7FBB-47C3-8AC0-310E02E92423}"/>
                </a:ext>
              </a:extLst>
            </p:cNvPr>
            <p:cNvSpPr/>
            <p:nvPr/>
          </p:nvSpPr>
          <p:spPr>
            <a:xfrm>
              <a:off x="9603075" y="4724694"/>
              <a:ext cx="77562" cy="1688239"/>
            </a:xfrm>
            <a:custGeom>
              <a:avLst/>
              <a:gdLst>
                <a:gd name="connsiteX0" fmla="*/ 0 w 77562"/>
                <a:gd name="connsiteY0" fmla="*/ 1688240 h 1688239"/>
                <a:gd name="connsiteX1" fmla="*/ 77562 w 77562"/>
                <a:gd name="connsiteY1" fmla="*/ 0 h 1688239"/>
              </a:gdLst>
              <a:ahLst/>
              <a:cxnLst>
                <a:cxn ang="0">
                  <a:pos x="connsiteX0" y="connsiteY0"/>
                </a:cxn>
                <a:cxn ang="0">
                  <a:pos x="connsiteX1" y="connsiteY1"/>
                </a:cxn>
              </a:cxnLst>
              <a:rect l="l" t="t" r="r" b="b"/>
              <a:pathLst>
                <a:path w="77562" h="1688239">
                  <a:moveTo>
                    <a:pt x="0" y="1688240"/>
                  </a:moveTo>
                  <a:lnTo>
                    <a:pt x="77562" y="0"/>
                  </a:lnTo>
                </a:path>
              </a:pathLst>
            </a:custGeom>
            <a:ln w="19050" cap="flat">
              <a:solidFill>
                <a:srgbClr val="3F3D56"/>
              </a:solidFill>
              <a:prstDash val="solid"/>
              <a:miter/>
            </a:ln>
          </p:spPr>
          <p:txBody>
            <a:bodyPr rtlCol="0" anchor="ctr"/>
            <a:lstStyle/>
            <a:p>
              <a:endParaRPr lang="en-ID"/>
            </a:p>
          </p:txBody>
        </p:sp>
        <p:sp>
          <p:nvSpPr>
            <p:cNvPr id="582" name="Bentuk Bebas: Bentuk 581">
              <a:extLst>
                <a:ext uri="{FF2B5EF4-FFF2-40B4-BE49-F238E27FC236}">
                  <a16:creationId xmlns:a16="http://schemas.microsoft.com/office/drawing/2014/main" id="{74C7D232-8F41-47F2-BB20-14E08F4EF393}"/>
                </a:ext>
              </a:extLst>
            </p:cNvPr>
            <p:cNvSpPr/>
            <p:nvPr/>
          </p:nvSpPr>
          <p:spPr>
            <a:xfrm>
              <a:off x="2200004" y="6414782"/>
              <a:ext cx="8058343" cy="9525"/>
            </a:xfrm>
            <a:custGeom>
              <a:avLst/>
              <a:gdLst>
                <a:gd name="connsiteX0" fmla="*/ 0 w 8058343"/>
                <a:gd name="connsiteY0" fmla="*/ 0 h 9525"/>
                <a:gd name="connsiteX1" fmla="*/ 8058344 w 8058343"/>
                <a:gd name="connsiteY1" fmla="*/ 0 h 9525"/>
              </a:gdLst>
              <a:ahLst/>
              <a:cxnLst>
                <a:cxn ang="0">
                  <a:pos x="connsiteX0" y="connsiteY0"/>
                </a:cxn>
                <a:cxn ang="0">
                  <a:pos x="connsiteX1" y="connsiteY1"/>
                </a:cxn>
              </a:cxnLst>
              <a:rect l="l" t="t" r="r" b="b"/>
              <a:pathLst>
                <a:path w="8058343" h="9525">
                  <a:moveTo>
                    <a:pt x="0" y="0"/>
                  </a:moveTo>
                  <a:lnTo>
                    <a:pt x="8058344" y="0"/>
                  </a:lnTo>
                </a:path>
              </a:pathLst>
            </a:custGeom>
            <a:ln w="19050" cap="flat">
              <a:solidFill>
                <a:srgbClr val="3F3D56"/>
              </a:solidFill>
              <a:prstDash val="solid"/>
              <a:miter/>
            </a:ln>
          </p:spPr>
          <p:txBody>
            <a:bodyPr rtlCol="0" anchor="ctr"/>
            <a:lstStyle/>
            <a:p>
              <a:endParaRPr lang="en-ID"/>
            </a:p>
          </p:txBody>
        </p:sp>
        <p:sp>
          <p:nvSpPr>
            <p:cNvPr id="583" name="Bentuk Bebas: Bentuk 582">
              <a:extLst>
                <a:ext uri="{FF2B5EF4-FFF2-40B4-BE49-F238E27FC236}">
                  <a16:creationId xmlns:a16="http://schemas.microsoft.com/office/drawing/2014/main" id="{BF720E88-9A18-41B4-897B-8B60C89E48FB}"/>
                </a:ext>
              </a:extLst>
            </p:cNvPr>
            <p:cNvSpPr/>
            <p:nvPr/>
          </p:nvSpPr>
          <p:spPr>
            <a:xfrm>
              <a:off x="3504496" y="3541910"/>
              <a:ext cx="814002" cy="814002"/>
            </a:xfrm>
            <a:custGeom>
              <a:avLst/>
              <a:gdLst>
                <a:gd name="connsiteX0" fmla="*/ 814003 w 814002"/>
                <a:gd name="connsiteY0" fmla="*/ 407002 h 814002"/>
                <a:gd name="connsiteX1" fmla="*/ 407001 w 814002"/>
                <a:gd name="connsiteY1" fmla="*/ 814003 h 814002"/>
                <a:gd name="connsiteX2" fmla="*/ 0 w 814002"/>
                <a:gd name="connsiteY2" fmla="*/ 407002 h 814002"/>
                <a:gd name="connsiteX3" fmla="*/ 407001 w 814002"/>
                <a:gd name="connsiteY3" fmla="*/ 0 h 814002"/>
                <a:gd name="connsiteX4" fmla="*/ 814003 w 814002"/>
                <a:gd name="connsiteY4" fmla="*/ 407002 h 814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002" h="814002">
                  <a:moveTo>
                    <a:pt x="814003" y="407002"/>
                  </a:moveTo>
                  <a:cubicBezTo>
                    <a:pt x="814003" y="631782"/>
                    <a:pt x="631782" y="814003"/>
                    <a:pt x="407001" y="814003"/>
                  </a:cubicBezTo>
                  <a:cubicBezTo>
                    <a:pt x="182221" y="814003"/>
                    <a:pt x="0" y="631782"/>
                    <a:pt x="0" y="407002"/>
                  </a:cubicBezTo>
                  <a:cubicBezTo>
                    <a:pt x="0" y="182221"/>
                    <a:pt x="182221" y="0"/>
                    <a:pt x="407001" y="0"/>
                  </a:cubicBezTo>
                  <a:cubicBezTo>
                    <a:pt x="631782" y="0"/>
                    <a:pt x="814003" y="182221"/>
                    <a:pt x="814003" y="407002"/>
                  </a:cubicBezTo>
                  <a:close/>
                </a:path>
              </a:pathLst>
            </a:custGeom>
            <a:solidFill>
              <a:srgbClr val="FFB506"/>
            </a:solidFill>
            <a:ln w="9525" cap="flat">
              <a:noFill/>
              <a:prstDash val="solid"/>
              <a:miter/>
            </a:ln>
          </p:spPr>
          <p:txBody>
            <a:bodyPr rtlCol="0" anchor="ctr"/>
            <a:lstStyle/>
            <a:p>
              <a:endParaRPr lang="en-ID"/>
            </a:p>
          </p:txBody>
        </p:sp>
        <p:sp>
          <p:nvSpPr>
            <p:cNvPr id="584" name="Bentuk Bebas: Bentuk 583">
              <a:extLst>
                <a:ext uri="{FF2B5EF4-FFF2-40B4-BE49-F238E27FC236}">
                  <a16:creationId xmlns:a16="http://schemas.microsoft.com/office/drawing/2014/main" id="{38F2611E-503B-4D77-927D-BBB2F1F88A47}"/>
                </a:ext>
              </a:extLst>
            </p:cNvPr>
            <p:cNvSpPr/>
            <p:nvPr/>
          </p:nvSpPr>
          <p:spPr>
            <a:xfrm>
              <a:off x="2812695" y="4499782"/>
              <a:ext cx="814002" cy="814002"/>
            </a:xfrm>
            <a:custGeom>
              <a:avLst/>
              <a:gdLst>
                <a:gd name="connsiteX0" fmla="*/ 814003 w 814002"/>
                <a:gd name="connsiteY0" fmla="*/ 407001 h 814002"/>
                <a:gd name="connsiteX1" fmla="*/ 407001 w 814002"/>
                <a:gd name="connsiteY1" fmla="*/ 814003 h 814002"/>
                <a:gd name="connsiteX2" fmla="*/ 0 w 814002"/>
                <a:gd name="connsiteY2" fmla="*/ 407001 h 814002"/>
                <a:gd name="connsiteX3" fmla="*/ 407001 w 814002"/>
                <a:gd name="connsiteY3" fmla="*/ 0 h 814002"/>
                <a:gd name="connsiteX4" fmla="*/ 814003 w 814002"/>
                <a:gd name="connsiteY4" fmla="*/ 407001 h 814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002" h="814002">
                  <a:moveTo>
                    <a:pt x="814003" y="407001"/>
                  </a:moveTo>
                  <a:cubicBezTo>
                    <a:pt x="814003" y="631782"/>
                    <a:pt x="631782" y="814003"/>
                    <a:pt x="407001" y="814003"/>
                  </a:cubicBezTo>
                  <a:cubicBezTo>
                    <a:pt x="182221" y="814003"/>
                    <a:pt x="0" y="631782"/>
                    <a:pt x="0" y="407001"/>
                  </a:cubicBezTo>
                  <a:cubicBezTo>
                    <a:pt x="0" y="182221"/>
                    <a:pt x="182221" y="0"/>
                    <a:pt x="407001" y="0"/>
                  </a:cubicBezTo>
                  <a:cubicBezTo>
                    <a:pt x="631782" y="0"/>
                    <a:pt x="814003" y="182221"/>
                    <a:pt x="814003" y="407001"/>
                  </a:cubicBezTo>
                  <a:close/>
                </a:path>
              </a:pathLst>
            </a:custGeom>
            <a:solidFill>
              <a:srgbClr val="FFB506"/>
            </a:solidFill>
            <a:ln w="9525" cap="flat">
              <a:noFill/>
              <a:prstDash val="solid"/>
              <a:miter/>
            </a:ln>
          </p:spPr>
          <p:txBody>
            <a:bodyPr rtlCol="0" anchor="ctr"/>
            <a:lstStyle/>
            <a:p>
              <a:endParaRPr lang="en-ID"/>
            </a:p>
          </p:txBody>
        </p:sp>
        <p:sp>
          <p:nvSpPr>
            <p:cNvPr id="585" name="Bentuk Bebas: Bentuk 584">
              <a:extLst>
                <a:ext uri="{FF2B5EF4-FFF2-40B4-BE49-F238E27FC236}">
                  <a16:creationId xmlns:a16="http://schemas.microsoft.com/office/drawing/2014/main" id="{EA821CD7-9237-49A1-BB9B-B85244884760}"/>
                </a:ext>
              </a:extLst>
            </p:cNvPr>
            <p:cNvSpPr/>
            <p:nvPr/>
          </p:nvSpPr>
          <p:spPr>
            <a:xfrm>
              <a:off x="1961252" y="5264754"/>
              <a:ext cx="814002" cy="814002"/>
            </a:xfrm>
            <a:custGeom>
              <a:avLst/>
              <a:gdLst>
                <a:gd name="connsiteX0" fmla="*/ 814003 w 814002"/>
                <a:gd name="connsiteY0" fmla="*/ 407002 h 814002"/>
                <a:gd name="connsiteX1" fmla="*/ 407001 w 814002"/>
                <a:gd name="connsiteY1" fmla="*/ 814003 h 814002"/>
                <a:gd name="connsiteX2" fmla="*/ 0 w 814002"/>
                <a:gd name="connsiteY2" fmla="*/ 407002 h 814002"/>
                <a:gd name="connsiteX3" fmla="*/ 407001 w 814002"/>
                <a:gd name="connsiteY3" fmla="*/ 0 h 814002"/>
                <a:gd name="connsiteX4" fmla="*/ 814003 w 814002"/>
                <a:gd name="connsiteY4" fmla="*/ 407002 h 814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002" h="814002">
                  <a:moveTo>
                    <a:pt x="814003" y="407002"/>
                  </a:moveTo>
                  <a:cubicBezTo>
                    <a:pt x="814003" y="631782"/>
                    <a:pt x="631782" y="814003"/>
                    <a:pt x="407001" y="814003"/>
                  </a:cubicBezTo>
                  <a:cubicBezTo>
                    <a:pt x="182221" y="814003"/>
                    <a:pt x="0" y="631782"/>
                    <a:pt x="0" y="407002"/>
                  </a:cubicBezTo>
                  <a:cubicBezTo>
                    <a:pt x="0" y="182221"/>
                    <a:pt x="182221" y="0"/>
                    <a:pt x="407001" y="0"/>
                  </a:cubicBezTo>
                  <a:cubicBezTo>
                    <a:pt x="631782" y="0"/>
                    <a:pt x="814003" y="182221"/>
                    <a:pt x="814003" y="407002"/>
                  </a:cubicBezTo>
                  <a:close/>
                </a:path>
              </a:pathLst>
            </a:custGeom>
            <a:solidFill>
              <a:srgbClr val="FFB506"/>
            </a:solidFill>
            <a:ln w="9525" cap="flat">
              <a:noFill/>
              <a:prstDash val="solid"/>
              <a:miter/>
            </a:ln>
          </p:spPr>
          <p:txBody>
            <a:bodyPr rtlCol="0" anchor="ctr"/>
            <a:lstStyle/>
            <a:p>
              <a:endParaRPr lang="en-ID"/>
            </a:p>
          </p:txBody>
        </p:sp>
        <p:sp>
          <p:nvSpPr>
            <p:cNvPr id="586" name="Bentuk Bebas: Bentuk 585">
              <a:extLst>
                <a:ext uri="{FF2B5EF4-FFF2-40B4-BE49-F238E27FC236}">
                  <a16:creationId xmlns:a16="http://schemas.microsoft.com/office/drawing/2014/main" id="{75D663C4-24B3-4520-A1F6-7EFCF74C57BB}"/>
                </a:ext>
              </a:extLst>
            </p:cNvPr>
            <p:cNvSpPr/>
            <p:nvPr/>
          </p:nvSpPr>
          <p:spPr>
            <a:xfrm>
              <a:off x="2367892" y="5669517"/>
              <a:ext cx="9525" cy="738282"/>
            </a:xfrm>
            <a:custGeom>
              <a:avLst/>
              <a:gdLst>
                <a:gd name="connsiteX0" fmla="*/ 0 w 9525"/>
                <a:gd name="connsiteY0" fmla="*/ 738283 h 738282"/>
                <a:gd name="connsiteX1" fmla="*/ 0 w 9525"/>
                <a:gd name="connsiteY1" fmla="*/ 0 h 738282"/>
              </a:gdLst>
              <a:ahLst/>
              <a:cxnLst>
                <a:cxn ang="0">
                  <a:pos x="connsiteX0" y="connsiteY0"/>
                </a:cxn>
                <a:cxn ang="0">
                  <a:pos x="connsiteX1" y="connsiteY1"/>
                </a:cxn>
              </a:cxnLst>
              <a:rect l="l" t="t" r="r" b="b"/>
              <a:pathLst>
                <a:path w="9525" h="738282">
                  <a:moveTo>
                    <a:pt x="0" y="738283"/>
                  </a:moveTo>
                  <a:lnTo>
                    <a:pt x="0" y="0"/>
                  </a:lnTo>
                </a:path>
              </a:pathLst>
            </a:custGeom>
            <a:ln w="19050" cap="flat">
              <a:solidFill>
                <a:srgbClr val="3F3D56"/>
              </a:solidFill>
              <a:prstDash val="solid"/>
              <a:miter/>
            </a:ln>
          </p:spPr>
          <p:txBody>
            <a:bodyPr rtlCol="0" anchor="ctr"/>
            <a:lstStyle/>
            <a:p>
              <a:endParaRPr lang="en-ID"/>
            </a:p>
          </p:txBody>
        </p:sp>
        <p:sp>
          <p:nvSpPr>
            <p:cNvPr id="587" name="Bentuk Bebas: Bentuk 586">
              <a:extLst>
                <a:ext uri="{FF2B5EF4-FFF2-40B4-BE49-F238E27FC236}">
                  <a16:creationId xmlns:a16="http://schemas.microsoft.com/office/drawing/2014/main" id="{0EFF41F9-2ED7-4159-A07A-FAE62BC78F41}"/>
                </a:ext>
              </a:extLst>
            </p:cNvPr>
            <p:cNvSpPr/>
            <p:nvPr/>
          </p:nvSpPr>
          <p:spPr>
            <a:xfrm>
              <a:off x="2263489" y="5565114"/>
              <a:ext cx="208807" cy="208807"/>
            </a:xfrm>
            <a:custGeom>
              <a:avLst/>
              <a:gdLst>
                <a:gd name="connsiteX0" fmla="*/ 208807 w 208807"/>
                <a:gd name="connsiteY0" fmla="*/ 104403 h 208807"/>
                <a:gd name="connsiteX1" fmla="*/ 104404 w 208807"/>
                <a:gd name="connsiteY1" fmla="*/ 208807 h 208807"/>
                <a:gd name="connsiteX2" fmla="*/ 0 w 208807"/>
                <a:gd name="connsiteY2" fmla="*/ 104403 h 208807"/>
                <a:gd name="connsiteX3" fmla="*/ 104404 w 208807"/>
                <a:gd name="connsiteY3" fmla="*/ 0 h 208807"/>
                <a:gd name="connsiteX4" fmla="*/ 208807 w 208807"/>
                <a:gd name="connsiteY4" fmla="*/ 104403 h 208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807" h="208807">
                  <a:moveTo>
                    <a:pt x="208807" y="104403"/>
                  </a:moveTo>
                  <a:cubicBezTo>
                    <a:pt x="208807" y="162064"/>
                    <a:pt x="162064" y="208807"/>
                    <a:pt x="104404" y="208807"/>
                  </a:cubicBezTo>
                  <a:cubicBezTo>
                    <a:pt x="46743" y="208807"/>
                    <a:pt x="0" y="162064"/>
                    <a:pt x="0" y="104403"/>
                  </a:cubicBezTo>
                  <a:cubicBezTo>
                    <a:pt x="0" y="46743"/>
                    <a:pt x="46743" y="0"/>
                    <a:pt x="104404" y="0"/>
                  </a:cubicBezTo>
                  <a:cubicBezTo>
                    <a:pt x="162064" y="0"/>
                    <a:pt x="208807" y="46743"/>
                    <a:pt x="208807" y="104403"/>
                  </a:cubicBezTo>
                  <a:close/>
                </a:path>
              </a:pathLst>
            </a:custGeom>
            <a:solidFill>
              <a:srgbClr val="3F3D56"/>
            </a:solidFill>
            <a:ln w="9525" cap="flat">
              <a:noFill/>
              <a:prstDash val="solid"/>
              <a:miter/>
            </a:ln>
          </p:spPr>
          <p:txBody>
            <a:bodyPr rtlCol="0" anchor="ctr"/>
            <a:lstStyle/>
            <a:p>
              <a:endParaRPr lang="en-ID"/>
            </a:p>
          </p:txBody>
        </p:sp>
        <p:sp>
          <p:nvSpPr>
            <p:cNvPr id="588" name="Bentuk Bebas: Bentuk 587">
              <a:extLst>
                <a:ext uri="{FF2B5EF4-FFF2-40B4-BE49-F238E27FC236}">
                  <a16:creationId xmlns:a16="http://schemas.microsoft.com/office/drawing/2014/main" id="{C09C1C7D-1A12-4613-BD3C-2BE1D5C35EDD}"/>
                </a:ext>
              </a:extLst>
            </p:cNvPr>
            <p:cNvSpPr/>
            <p:nvPr/>
          </p:nvSpPr>
          <p:spPr>
            <a:xfrm>
              <a:off x="2047226" y="5838017"/>
              <a:ext cx="320668" cy="286518"/>
            </a:xfrm>
            <a:custGeom>
              <a:avLst/>
              <a:gdLst>
                <a:gd name="connsiteX0" fmla="*/ 320669 w 320668"/>
                <a:gd name="connsiteY0" fmla="*/ 286519 h 286518"/>
                <a:gd name="connsiteX1" fmla="*/ 0 w 320668"/>
                <a:gd name="connsiteY1" fmla="*/ 3016 h 286518"/>
              </a:gdLst>
              <a:ahLst/>
              <a:cxnLst>
                <a:cxn ang="0">
                  <a:pos x="connsiteX0" y="connsiteY0"/>
                </a:cxn>
                <a:cxn ang="0">
                  <a:pos x="connsiteX1" y="connsiteY1"/>
                </a:cxn>
              </a:cxnLst>
              <a:rect l="l" t="t" r="r" b="b"/>
              <a:pathLst>
                <a:path w="320668" h="286518">
                  <a:moveTo>
                    <a:pt x="320669" y="286519"/>
                  </a:moveTo>
                  <a:cubicBezTo>
                    <a:pt x="320669" y="286519"/>
                    <a:pt x="305753" y="-34274"/>
                    <a:pt x="0" y="3016"/>
                  </a:cubicBezTo>
                </a:path>
              </a:pathLst>
            </a:custGeom>
            <a:solidFill>
              <a:srgbClr val="3F3D56"/>
            </a:solidFill>
            <a:ln w="9525" cap="flat">
              <a:noFill/>
              <a:prstDash val="solid"/>
              <a:miter/>
            </a:ln>
          </p:spPr>
          <p:txBody>
            <a:bodyPr rtlCol="0" anchor="ctr"/>
            <a:lstStyle/>
            <a:p>
              <a:endParaRPr lang="en-ID"/>
            </a:p>
          </p:txBody>
        </p:sp>
        <p:sp>
          <p:nvSpPr>
            <p:cNvPr id="589" name="Bentuk Bebas: Bentuk 588">
              <a:extLst>
                <a:ext uri="{FF2B5EF4-FFF2-40B4-BE49-F238E27FC236}">
                  <a16:creationId xmlns:a16="http://schemas.microsoft.com/office/drawing/2014/main" id="{483B7410-A50D-47B1-A600-05D0FBA493CE}"/>
                </a:ext>
              </a:extLst>
            </p:cNvPr>
            <p:cNvSpPr/>
            <p:nvPr/>
          </p:nvSpPr>
          <p:spPr>
            <a:xfrm>
              <a:off x="3911745" y="3950407"/>
              <a:ext cx="9525" cy="2462574"/>
            </a:xfrm>
            <a:custGeom>
              <a:avLst/>
              <a:gdLst>
                <a:gd name="connsiteX0" fmla="*/ 0 w 9525"/>
                <a:gd name="connsiteY0" fmla="*/ 2462574 h 2462574"/>
                <a:gd name="connsiteX1" fmla="*/ 0 w 9525"/>
                <a:gd name="connsiteY1" fmla="*/ 0 h 2462574"/>
              </a:gdLst>
              <a:ahLst/>
              <a:cxnLst>
                <a:cxn ang="0">
                  <a:pos x="connsiteX0" y="connsiteY0"/>
                </a:cxn>
                <a:cxn ang="0">
                  <a:pos x="connsiteX1" y="connsiteY1"/>
                </a:cxn>
              </a:cxnLst>
              <a:rect l="l" t="t" r="r" b="b"/>
              <a:pathLst>
                <a:path w="9525" h="2462574">
                  <a:moveTo>
                    <a:pt x="0" y="2462574"/>
                  </a:moveTo>
                  <a:lnTo>
                    <a:pt x="0" y="0"/>
                  </a:lnTo>
                </a:path>
              </a:pathLst>
            </a:custGeom>
            <a:ln w="19050" cap="flat">
              <a:solidFill>
                <a:srgbClr val="3F3D56"/>
              </a:solidFill>
              <a:prstDash val="solid"/>
              <a:miter/>
            </a:ln>
          </p:spPr>
          <p:txBody>
            <a:bodyPr rtlCol="0" anchor="ctr"/>
            <a:lstStyle/>
            <a:p>
              <a:endParaRPr lang="en-ID"/>
            </a:p>
          </p:txBody>
        </p:sp>
        <p:sp>
          <p:nvSpPr>
            <p:cNvPr id="590" name="Bentuk Bebas: Bentuk 589">
              <a:extLst>
                <a:ext uri="{FF2B5EF4-FFF2-40B4-BE49-F238E27FC236}">
                  <a16:creationId xmlns:a16="http://schemas.microsoft.com/office/drawing/2014/main" id="{2C99854C-6BCC-429F-AB75-FE88A2B58BA0}"/>
                </a:ext>
              </a:extLst>
            </p:cNvPr>
            <p:cNvSpPr/>
            <p:nvPr/>
          </p:nvSpPr>
          <p:spPr>
            <a:xfrm>
              <a:off x="3807342" y="3844841"/>
              <a:ext cx="208807" cy="208807"/>
            </a:xfrm>
            <a:custGeom>
              <a:avLst/>
              <a:gdLst>
                <a:gd name="connsiteX0" fmla="*/ 208807 w 208807"/>
                <a:gd name="connsiteY0" fmla="*/ 104403 h 208807"/>
                <a:gd name="connsiteX1" fmla="*/ 104404 w 208807"/>
                <a:gd name="connsiteY1" fmla="*/ 208807 h 208807"/>
                <a:gd name="connsiteX2" fmla="*/ 0 w 208807"/>
                <a:gd name="connsiteY2" fmla="*/ 104403 h 208807"/>
                <a:gd name="connsiteX3" fmla="*/ 104404 w 208807"/>
                <a:gd name="connsiteY3" fmla="*/ 0 h 208807"/>
                <a:gd name="connsiteX4" fmla="*/ 208807 w 208807"/>
                <a:gd name="connsiteY4" fmla="*/ 104403 h 208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807" h="208807">
                  <a:moveTo>
                    <a:pt x="208807" y="104403"/>
                  </a:moveTo>
                  <a:cubicBezTo>
                    <a:pt x="208807" y="162064"/>
                    <a:pt x="162064" y="208807"/>
                    <a:pt x="104404" y="208807"/>
                  </a:cubicBezTo>
                  <a:cubicBezTo>
                    <a:pt x="46743" y="208807"/>
                    <a:pt x="0" y="162064"/>
                    <a:pt x="0" y="104403"/>
                  </a:cubicBezTo>
                  <a:cubicBezTo>
                    <a:pt x="0" y="46743"/>
                    <a:pt x="46743" y="0"/>
                    <a:pt x="104404" y="0"/>
                  </a:cubicBezTo>
                  <a:cubicBezTo>
                    <a:pt x="162064" y="0"/>
                    <a:pt x="208807" y="46743"/>
                    <a:pt x="208807" y="104403"/>
                  </a:cubicBezTo>
                  <a:close/>
                </a:path>
              </a:pathLst>
            </a:custGeom>
            <a:solidFill>
              <a:srgbClr val="3F3D56"/>
            </a:solidFill>
            <a:ln w="9525" cap="flat">
              <a:noFill/>
              <a:prstDash val="solid"/>
              <a:miter/>
            </a:ln>
          </p:spPr>
          <p:txBody>
            <a:bodyPr rtlCol="0" anchor="ctr"/>
            <a:lstStyle/>
            <a:p>
              <a:endParaRPr lang="en-ID"/>
            </a:p>
          </p:txBody>
        </p:sp>
        <p:sp>
          <p:nvSpPr>
            <p:cNvPr id="591" name="Bentuk Bebas: Bentuk 590">
              <a:extLst>
                <a:ext uri="{FF2B5EF4-FFF2-40B4-BE49-F238E27FC236}">
                  <a16:creationId xmlns:a16="http://schemas.microsoft.com/office/drawing/2014/main" id="{AC3A9B67-F894-4745-B854-27D65E761CAA}"/>
                </a:ext>
              </a:extLst>
            </p:cNvPr>
            <p:cNvSpPr/>
            <p:nvPr/>
          </p:nvSpPr>
          <p:spPr>
            <a:xfrm>
              <a:off x="3486673" y="5626521"/>
              <a:ext cx="208807" cy="208807"/>
            </a:xfrm>
            <a:custGeom>
              <a:avLst/>
              <a:gdLst>
                <a:gd name="connsiteX0" fmla="*/ 208807 w 208807"/>
                <a:gd name="connsiteY0" fmla="*/ 104404 h 208807"/>
                <a:gd name="connsiteX1" fmla="*/ 104404 w 208807"/>
                <a:gd name="connsiteY1" fmla="*/ 208807 h 208807"/>
                <a:gd name="connsiteX2" fmla="*/ 0 w 208807"/>
                <a:gd name="connsiteY2" fmla="*/ 104404 h 208807"/>
                <a:gd name="connsiteX3" fmla="*/ 104404 w 208807"/>
                <a:gd name="connsiteY3" fmla="*/ 0 h 208807"/>
                <a:gd name="connsiteX4" fmla="*/ 208807 w 208807"/>
                <a:gd name="connsiteY4" fmla="*/ 104404 h 208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807" h="208807">
                  <a:moveTo>
                    <a:pt x="208807" y="104404"/>
                  </a:moveTo>
                  <a:cubicBezTo>
                    <a:pt x="208807" y="162064"/>
                    <a:pt x="162064" y="208807"/>
                    <a:pt x="104404" y="208807"/>
                  </a:cubicBezTo>
                  <a:cubicBezTo>
                    <a:pt x="46743" y="208807"/>
                    <a:pt x="0" y="162064"/>
                    <a:pt x="0" y="104404"/>
                  </a:cubicBezTo>
                  <a:cubicBezTo>
                    <a:pt x="0" y="46743"/>
                    <a:pt x="46743" y="0"/>
                    <a:pt x="104404" y="0"/>
                  </a:cubicBezTo>
                  <a:cubicBezTo>
                    <a:pt x="162064" y="0"/>
                    <a:pt x="208807" y="46743"/>
                    <a:pt x="208807" y="104404"/>
                  </a:cubicBezTo>
                  <a:close/>
                </a:path>
              </a:pathLst>
            </a:custGeom>
            <a:solidFill>
              <a:srgbClr val="3F3D56"/>
            </a:solidFill>
            <a:ln w="9525" cap="flat">
              <a:noFill/>
              <a:prstDash val="solid"/>
              <a:miter/>
            </a:ln>
          </p:spPr>
          <p:txBody>
            <a:bodyPr rtlCol="0" anchor="ctr"/>
            <a:lstStyle/>
            <a:p>
              <a:endParaRPr lang="en-ID"/>
            </a:p>
          </p:txBody>
        </p:sp>
        <p:sp>
          <p:nvSpPr>
            <p:cNvPr id="592" name="Bentuk Bebas: Bentuk 591">
              <a:extLst>
                <a:ext uri="{FF2B5EF4-FFF2-40B4-BE49-F238E27FC236}">
                  <a16:creationId xmlns:a16="http://schemas.microsoft.com/office/drawing/2014/main" id="{C18B72D7-9015-4614-B22A-3EE0626DF55F}"/>
                </a:ext>
              </a:extLst>
            </p:cNvPr>
            <p:cNvSpPr/>
            <p:nvPr/>
          </p:nvSpPr>
          <p:spPr>
            <a:xfrm>
              <a:off x="3591086" y="4196023"/>
              <a:ext cx="320668" cy="286517"/>
            </a:xfrm>
            <a:custGeom>
              <a:avLst/>
              <a:gdLst>
                <a:gd name="connsiteX0" fmla="*/ 320669 w 320668"/>
                <a:gd name="connsiteY0" fmla="*/ 286517 h 286517"/>
                <a:gd name="connsiteX1" fmla="*/ 0 w 320668"/>
                <a:gd name="connsiteY1" fmla="*/ 3015 h 286517"/>
              </a:gdLst>
              <a:ahLst/>
              <a:cxnLst>
                <a:cxn ang="0">
                  <a:pos x="connsiteX0" y="connsiteY0"/>
                </a:cxn>
                <a:cxn ang="0">
                  <a:pos x="connsiteX1" y="connsiteY1"/>
                </a:cxn>
              </a:cxnLst>
              <a:rect l="l" t="t" r="r" b="b"/>
              <a:pathLst>
                <a:path w="320668" h="286517">
                  <a:moveTo>
                    <a:pt x="320669" y="286517"/>
                  </a:moveTo>
                  <a:cubicBezTo>
                    <a:pt x="320669" y="286517"/>
                    <a:pt x="305753" y="-34266"/>
                    <a:pt x="0" y="3015"/>
                  </a:cubicBezTo>
                </a:path>
              </a:pathLst>
            </a:custGeom>
            <a:solidFill>
              <a:srgbClr val="3F3D56"/>
            </a:solidFill>
            <a:ln w="9525" cap="flat">
              <a:noFill/>
              <a:prstDash val="solid"/>
              <a:miter/>
            </a:ln>
          </p:spPr>
          <p:txBody>
            <a:bodyPr rtlCol="0" anchor="ctr"/>
            <a:lstStyle/>
            <a:p>
              <a:endParaRPr lang="en-ID"/>
            </a:p>
          </p:txBody>
        </p:sp>
        <p:sp>
          <p:nvSpPr>
            <p:cNvPr id="593" name="Bentuk Bebas: Bentuk 592">
              <a:extLst>
                <a:ext uri="{FF2B5EF4-FFF2-40B4-BE49-F238E27FC236}">
                  <a16:creationId xmlns:a16="http://schemas.microsoft.com/office/drawing/2014/main" id="{5373EC6C-ED3E-4446-8B4C-7EEF0E0D55C0}"/>
                </a:ext>
              </a:extLst>
            </p:cNvPr>
            <p:cNvSpPr/>
            <p:nvPr/>
          </p:nvSpPr>
          <p:spPr>
            <a:xfrm>
              <a:off x="3591086" y="5105421"/>
              <a:ext cx="320668" cy="286508"/>
            </a:xfrm>
            <a:custGeom>
              <a:avLst/>
              <a:gdLst>
                <a:gd name="connsiteX0" fmla="*/ 320669 w 320668"/>
                <a:gd name="connsiteY0" fmla="*/ 286509 h 286508"/>
                <a:gd name="connsiteX1" fmla="*/ 0 w 320668"/>
                <a:gd name="connsiteY1" fmla="*/ 3016 h 286508"/>
              </a:gdLst>
              <a:ahLst/>
              <a:cxnLst>
                <a:cxn ang="0">
                  <a:pos x="connsiteX0" y="connsiteY0"/>
                </a:cxn>
                <a:cxn ang="0">
                  <a:pos x="connsiteX1" y="connsiteY1"/>
                </a:cxn>
              </a:cxnLst>
              <a:rect l="l" t="t" r="r" b="b"/>
              <a:pathLst>
                <a:path w="320668" h="286508">
                  <a:moveTo>
                    <a:pt x="320669" y="286509"/>
                  </a:moveTo>
                  <a:cubicBezTo>
                    <a:pt x="320669" y="286509"/>
                    <a:pt x="305753" y="-34274"/>
                    <a:pt x="0" y="3016"/>
                  </a:cubicBezTo>
                </a:path>
              </a:pathLst>
            </a:custGeom>
            <a:solidFill>
              <a:srgbClr val="3F3D56"/>
            </a:solidFill>
            <a:ln w="9525" cap="flat">
              <a:noFill/>
              <a:prstDash val="solid"/>
              <a:miter/>
            </a:ln>
          </p:spPr>
          <p:txBody>
            <a:bodyPr rtlCol="0" anchor="ctr"/>
            <a:lstStyle/>
            <a:p>
              <a:endParaRPr lang="en-ID"/>
            </a:p>
          </p:txBody>
        </p:sp>
        <p:sp>
          <p:nvSpPr>
            <p:cNvPr id="594" name="Bentuk Bebas: Bentuk 593">
              <a:extLst>
                <a:ext uri="{FF2B5EF4-FFF2-40B4-BE49-F238E27FC236}">
                  <a16:creationId xmlns:a16="http://schemas.microsoft.com/office/drawing/2014/main" id="{8824DAA4-C225-4383-ADC3-5ADD0585612F}"/>
                </a:ext>
              </a:extLst>
            </p:cNvPr>
            <p:cNvSpPr/>
            <p:nvPr/>
          </p:nvSpPr>
          <p:spPr>
            <a:xfrm>
              <a:off x="3591086" y="5730925"/>
              <a:ext cx="325106" cy="653357"/>
            </a:xfrm>
            <a:custGeom>
              <a:avLst/>
              <a:gdLst>
                <a:gd name="connsiteX0" fmla="*/ 320669 w 325106"/>
                <a:gd name="connsiteY0" fmla="*/ 653358 h 653357"/>
                <a:gd name="connsiteX1" fmla="*/ 0 w 325106"/>
                <a:gd name="connsiteY1" fmla="*/ 0 h 653357"/>
              </a:gdLst>
              <a:ahLst/>
              <a:cxnLst>
                <a:cxn ang="0">
                  <a:pos x="connsiteX0" y="connsiteY0"/>
                </a:cxn>
                <a:cxn ang="0">
                  <a:pos x="connsiteX1" y="connsiteY1"/>
                </a:cxn>
              </a:cxnLst>
              <a:rect l="l" t="t" r="r" b="b"/>
              <a:pathLst>
                <a:path w="325106" h="653357">
                  <a:moveTo>
                    <a:pt x="320669" y="653358"/>
                  </a:moveTo>
                  <a:cubicBezTo>
                    <a:pt x="320669" y="653358"/>
                    <a:pt x="387782" y="29832"/>
                    <a:pt x="0" y="0"/>
                  </a:cubicBezTo>
                </a:path>
              </a:pathLst>
            </a:custGeom>
            <a:noFill/>
            <a:ln w="19050" cap="flat">
              <a:solidFill>
                <a:srgbClr val="3F3D56"/>
              </a:solidFill>
              <a:prstDash val="solid"/>
              <a:miter/>
            </a:ln>
          </p:spPr>
          <p:txBody>
            <a:bodyPr rtlCol="0" anchor="ctr"/>
            <a:lstStyle/>
            <a:p>
              <a:endParaRPr lang="en-ID"/>
            </a:p>
          </p:txBody>
        </p:sp>
        <p:sp>
          <p:nvSpPr>
            <p:cNvPr id="595" name="Bentuk Bebas: Bentuk 594">
              <a:extLst>
                <a:ext uri="{FF2B5EF4-FFF2-40B4-BE49-F238E27FC236}">
                  <a16:creationId xmlns:a16="http://schemas.microsoft.com/office/drawing/2014/main" id="{6D23E43C-FCBC-49C5-823B-296F72548F63}"/>
                </a:ext>
              </a:extLst>
            </p:cNvPr>
            <p:cNvSpPr/>
            <p:nvPr/>
          </p:nvSpPr>
          <p:spPr>
            <a:xfrm>
              <a:off x="4128058" y="5626521"/>
              <a:ext cx="208807" cy="208807"/>
            </a:xfrm>
            <a:custGeom>
              <a:avLst/>
              <a:gdLst>
                <a:gd name="connsiteX0" fmla="*/ 208807 w 208807"/>
                <a:gd name="connsiteY0" fmla="*/ 104404 h 208807"/>
                <a:gd name="connsiteX1" fmla="*/ 104403 w 208807"/>
                <a:gd name="connsiteY1" fmla="*/ 208807 h 208807"/>
                <a:gd name="connsiteX2" fmla="*/ 0 w 208807"/>
                <a:gd name="connsiteY2" fmla="*/ 104404 h 208807"/>
                <a:gd name="connsiteX3" fmla="*/ 104403 w 208807"/>
                <a:gd name="connsiteY3" fmla="*/ 0 h 208807"/>
                <a:gd name="connsiteX4" fmla="*/ 208807 w 208807"/>
                <a:gd name="connsiteY4" fmla="*/ 104404 h 208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807" h="208807">
                  <a:moveTo>
                    <a:pt x="208807" y="104404"/>
                  </a:moveTo>
                  <a:cubicBezTo>
                    <a:pt x="208807" y="162064"/>
                    <a:pt x="162064" y="208807"/>
                    <a:pt x="104403" y="208807"/>
                  </a:cubicBezTo>
                  <a:cubicBezTo>
                    <a:pt x="46743" y="208807"/>
                    <a:pt x="0" y="162064"/>
                    <a:pt x="0" y="104404"/>
                  </a:cubicBezTo>
                  <a:cubicBezTo>
                    <a:pt x="0" y="46743"/>
                    <a:pt x="46743" y="0"/>
                    <a:pt x="104403" y="0"/>
                  </a:cubicBezTo>
                  <a:cubicBezTo>
                    <a:pt x="162064" y="0"/>
                    <a:pt x="208807" y="46743"/>
                    <a:pt x="208807" y="104404"/>
                  </a:cubicBezTo>
                  <a:close/>
                </a:path>
              </a:pathLst>
            </a:custGeom>
            <a:solidFill>
              <a:srgbClr val="3F3D56"/>
            </a:solidFill>
            <a:ln w="9525" cap="flat">
              <a:noFill/>
              <a:prstDash val="solid"/>
              <a:miter/>
            </a:ln>
          </p:spPr>
          <p:txBody>
            <a:bodyPr rtlCol="0" anchor="ctr"/>
            <a:lstStyle/>
            <a:p>
              <a:endParaRPr lang="en-ID"/>
            </a:p>
          </p:txBody>
        </p:sp>
        <p:sp>
          <p:nvSpPr>
            <p:cNvPr id="596" name="Bentuk Bebas: Bentuk 595">
              <a:extLst>
                <a:ext uri="{FF2B5EF4-FFF2-40B4-BE49-F238E27FC236}">
                  <a16:creationId xmlns:a16="http://schemas.microsoft.com/office/drawing/2014/main" id="{A9C76D46-7375-4610-8FF8-D0062EEB26A1}"/>
                </a:ext>
              </a:extLst>
            </p:cNvPr>
            <p:cNvSpPr/>
            <p:nvPr/>
          </p:nvSpPr>
          <p:spPr>
            <a:xfrm>
              <a:off x="3907363" y="5730925"/>
              <a:ext cx="325107" cy="653357"/>
            </a:xfrm>
            <a:custGeom>
              <a:avLst/>
              <a:gdLst>
                <a:gd name="connsiteX0" fmla="*/ 4439 w 325107"/>
                <a:gd name="connsiteY0" fmla="*/ 653358 h 653357"/>
                <a:gd name="connsiteX1" fmla="*/ 325107 w 325107"/>
                <a:gd name="connsiteY1" fmla="*/ 0 h 653357"/>
              </a:gdLst>
              <a:ahLst/>
              <a:cxnLst>
                <a:cxn ang="0">
                  <a:pos x="connsiteX0" y="connsiteY0"/>
                </a:cxn>
                <a:cxn ang="0">
                  <a:pos x="connsiteX1" y="connsiteY1"/>
                </a:cxn>
              </a:cxnLst>
              <a:rect l="l" t="t" r="r" b="b"/>
              <a:pathLst>
                <a:path w="325107" h="653357">
                  <a:moveTo>
                    <a:pt x="4439" y="653358"/>
                  </a:moveTo>
                  <a:cubicBezTo>
                    <a:pt x="4439" y="653358"/>
                    <a:pt x="-62684" y="29832"/>
                    <a:pt x="325107" y="0"/>
                  </a:cubicBezTo>
                </a:path>
              </a:pathLst>
            </a:custGeom>
            <a:noFill/>
            <a:ln w="19050" cap="flat">
              <a:solidFill>
                <a:srgbClr val="3F3D56"/>
              </a:solidFill>
              <a:prstDash val="solid"/>
              <a:miter/>
            </a:ln>
          </p:spPr>
          <p:txBody>
            <a:bodyPr rtlCol="0" anchor="ctr"/>
            <a:lstStyle/>
            <a:p>
              <a:endParaRPr lang="en-ID"/>
            </a:p>
          </p:txBody>
        </p:sp>
        <p:sp>
          <p:nvSpPr>
            <p:cNvPr id="597" name="Bentuk Bebas: Bentuk 596">
              <a:extLst>
                <a:ext uri="{FF2B5EF4-FFF2-40B4-BE49-F238E27FC236}">
                  <a16:creationId xmlns:a16="http://schemas.microsoft.com/office/drawing/2014/main" id="{FEE76F52-7CCA-4FE5-A302-08E14FBBAED4}"/>
                </a:ext>
              </a:extLst>
            </p:cNvPr>
            <p:cNvSpPr/>
            <p:nvPr/>
          </p:nvSpPr>
          <p:spPr>
            <a:xfrm>
              <a:off x="4134421" y="4647180"/>
              <a:ext cx="208807" cy="208807"/>
            </a:xfrm>
            <a:custGeom>
              <a:avLst/>
              <a:gdLst>
                <a:gd name="connsiteX0" fmla="*/ 208807 w 208807"/>
                <a:gd name="connsiteY0" fmla="*/ 104404 h 208807"/>
                <a:gd name="connsiteX1" fmla="*/ 104403 w 208807"/>
                <a:gd name="connsiteY1" fmla="*/ 208807 h 208807"/>
                <a:gd name="connsiteX2" fmla="*/ 0 w 208807"/>
                <a:gd name="connsiteY2" fmla="*/ 104404 h 208807"/>
                <a:gd name="connsiteX3" fmla="*/ 104403 w 208807"/>
                <a:gd name="connsiteY3" fmla="*/ 0 h 208807"/>
                <a:gd name="connsiteX4" fmla="*/ 208807 w 208807"/>
                <a:gd name="connsiteY4" fmla="*/ 104404 h 208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807" h="208807">
                  <a:moveTo>
                    <a:pt x="208807" y="104404"/>
                  </a:moveTo>
                  <a:cubicBezTo>
                    <a:pt x="208807" y="162064"/>
                    <a:pt x="162064" y="208807"/>
                    <a:pt x="104403" y="208807"/>
                  </a:cubicBezTo>
                  <a:cubicBezTo>
                    <a:pt x="46743" y="208807"/>
                    <a:pt x="0" y="162064"/>
                    <a:pt x="0" y="104404"/>
                  </a:cubicBezTo>
                  <a:cubicBezTo>
                    <a:pt x="0" y="46743"/>
                    <a:pt x="46743" y="0"/>
                    <a:pt x="104403" y="0"/>
                  </a:cubicBezTo>
                  <a:cubicBezTo>
                    <a:pt x="162064" y="0"/>
                    <a:pt x="208807" y="46743"/>
                    <a:pt x="208807" y="104404"/>
                  </a:cubicBezTo>
                  <a:close/>
                </a:path>
              </a:pathLst>
            </a:custGeom>
            <a:solidFill>
              <a:srgbClr val="3F3D56"/>
            </a:solidFill>
            <a:ln w="9525" cap="flat">
              <a:noFill/>
              <a:prstDash val="solid"/>
              <a:miter/>
            </a:ln>
          </p:spPr>
          <p:txBody>
            <a:bodyPr rtlCol="0" anchor="ctr"/>
            <a:lstStyle/>
            <a:p>
              <a:endParaRPr lang="en-ID"/>
            </a:p>
          </p:txBody>
        </p:sp>
        <p:sp>
          <p:nvSpPr>
            <p:cNvPr id="598" name="Bentuk Bebas: Bentuk 597">
              <a:extLst>
                <a:ext uri="{FF2B5EF4-FFF2-40B4-BE49-F238E27FC236}">
                  <a16:creationId xmlns:a16="http://schemas.microsoft.com/office/drawing/2014/main" id="{B3D94A38-054D-4AC8-88D1-31143D096080}"/>
                </a:ext>
              </a:extLst>
            </p:cNvPr>
            <p:cNvSpPr/>
            <p:nvPr/>
          </p:nvSpPr>
          <p:spPr>
            <a:xfrm>
              <a:off x="3913718" y="4751574"/>
              <a:ext cx="325105" cy="620096"/>
            </a:xfrm>
            <a:custGeom>
              <a:avLst/>
              <a:gdLst>
                <a:gd name="connsiteX0" fmla="*/ 4437 w 325105"/>
                <a:gd name="connsiteY0" fmla="*/ 620096 h 620096"/>
                <a:gd name="connsiteX1" fmla="*/ 325106 w 325105"/>
                <a:gd name="connsiteY1" fmla="*/ 0 h 620096"/>
              </a:gdLst>
              <a:ahLst/>
              <a:cxnLst>
                <a:cxn ang="0">
                  <a:pos x="connsiteX0" y="connsiteY0"/>
                </a:cxn>
                <a:cxn ang="0">
                  <a:pos x="connsiteX1" y="connsiteY1"/>
                </a:cxn>
              </a:cxnLst>
              <a:rect l="l" t="t" r="r" b="b"/>
              <a:pathLst>
                <a:path w="325105" h="620096">
                  <a:moveTo>
                    <a:pt x="4437" y="620096"/>
                  </a:moveTo>
                  <a:cubicBezTo>
                    <a:pt x="4437" y="620096"/>
                    <a:pt x="-62676" y="29832"/>
                    <a:pt x="325106" y="0"/>
                  </a:cubicBezTo>
                </a:path>
              </a:pathLst>
            </a:custGeom>
            <a:noFill/>
            <a:ln w="19050" cap="flat">
              <a:solidFill>
                <a:srgbClr val="3F3D56"/>
              </a:solidFill>
              <a:prstDash val="solid"/>
              <a:miter/>
            </a:ln>
          </p:spPr>
          <p:txBody>
            <a:bodyPr rtlCol="0" anchor="ctr"/>
            <a:lstStyle/>
            <a:p>
              <a:endParaRPr lang="en-ID"/>
            </a:p>
          </p:txBody>
        </p:sp>
        <p:sp>
          <p:nvSpPr>
            <p:cNvPr id="599" name="Bentuk Bebas: Bentuk 598">
              <a:extLst>
                <a:ext uri="{FF2B5EF4-FFF2-40B4-BE49-F238E27FC236}">
                  <a16:creationId xmlns:a16="http://schemas.microsoft.com/office/drawing/2014/main" id="{7A732552-57B6-49AA-9B70-4DC901F62311}"/>
                </a:ext>
              </a:extLst>
            </p:cNvPr>
            <p:cNvSpPr/>
            <p:nvPr/>
          </p:nvSpPr>
          <p:spPr>
            <a:xfrm>
              <a:off x="3220068" y="4906336"/>
              <a:ext cx="9525" cy="1503168"/>
            </a:xfrm>
            <a:custGeom>
              <a:avLst/>
              <a:gdLst>
                <a:gd name="connsiteX0" fmla="*/ 0 w 9525"/>
                <a:gd name="connsiteY0" fmla="*/ 1503169 h 1503168"/>
                <a:gd name="connsiteX1" fmla="*/ 0 w 9525"/>
                <a:gd name="connsiteY1" fmla="*/ 0 h 1503168"/>
              </a:gdLst>
              <a:ahLst/>
              <a:cxnLst>
                <a:cxn ang="0">
                  <a:pos x="connsiteX0" y="connsiteY0"/>
                </a:cxn>
                <a:cxn ang="0">
                  <a:pos x="connsiteX1" y="connsiteY1"/>
                </a:cxn>
              </a:cxnLst>
              <a:rect l="l" t="t" r="r" b="b"/>
              <a:pathLst>
                <a:path w="9525" h="1503168">
                  <a:moveTo>
                    <a:pt x="0" y="1503169"/>
                  </a:moveTo>
                  <a:lnTo>
                    <a:pt x="0" y="0"/>
                  </a:lnTo>
                </a:path>
              </a:pathLst>
            </a:custGeom>
            <a:ln w="19050" cap="flat">
              <a:solidFill>
                <a:srgbClr val="3F3D56"/>
              </a:solidFill>
              <a:prstDash val="solid"/>
              <a:miter/>
            </a:ln>
          </p:spPr>
          <p:txBody>
            <a:bodyPr rtlCol="0" anchor="ctr"/>
            <a:lstStyle/>
            <a:p>
              <a:endParaRPr lang="en-ID"/>
            </a:p>
          </p:txBody>
        </p:sp>
        <p:sp>
          <p:nvSpPr>
            <p:cNvPr id="600" name="Bentuk Bebas: Bentuk 599">
              <a:extLst>
                <a:ext uri="{FF2B5EF4-FFF2-40B4-BE49-F238E27FC236}">
                  <a16:creationId xmlns:a16="http://schemas.microsoft.com/office/drawing/2014/main" id="{127C7747-0E94-4CCD-BD21-4BF77F2E20CA}"/>
                </a:ext>
              </a:extLst>
            </p:cNvPr>
            <p:cNvSpPr/>
            <p:nvPr/>
          </p:nvSpPr>
          <p:spPr>
            <a:xfrm>
              <a:off x="3115665" y="4801933"/>
              <a:ext cx="208807" cy="208807"/>
            </a:xfrm>
            <a:custGeom>
              <a:avLst/>
              <a:gdLst>
                <a:gd name="connsiteX0" fmla="*/ 208807 w 208807"/>
                <a:gd name="connsiteY0" fmla="*/ 104404 h 208807"/>
                <a:gd name="connsiteX1" fmla="*/ 104404 w 208807"/>
                <a:gd name="connsiteY1" fmla="*/ 208807 h 208807"/>
                <a:gd name="connsiteX2" fmla="*/ 0 w 208807"/>
                <a:gd name="connsiteY2" fmla="*/ 104404 h 208807"/>
                <a:gd name="connsiteX3" fmla="*/ 104404 w 208807"/>
                <a:gd name="connsiteY3" fmla="*/ 0 h 208807"/>
                <a:gd name="connsiteX4" fmla="*/ 208807 w 208807"/>
                <a:gd name="connsiteY4" fmla="*/ 104404 h 208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807" h="208807">
                  <a:moveTo>
                    <a:pt x="208807" y="104404"/>
                  </a:moveTo>
                  <a:cubicBezTo>
                    <a:pt x="208807" y="162064"/>
                    <a:pt x="162064" y="208807"/>
                    <a:pt x="104404" y="208807"/>
                  </a:cubicBezTo>
                  <a:cubicBezTo>
                    <a:pt x="46743" y="208807"/>
                    <a:pt x="0" y="162064"/>
                    <a:pt x="0" y="104404"/>
                  </a:cubicBezTo>
                  <a:cubicBezTo>
                    <a:pt x="0" y="46743"/>
                    <a:pt x="46743" y="0"/>
                    <a:pt x="104404" y="0"/>
                  </a:cubicBezTo>
                  <a:cubicBezTo>
                    <a:pt x="162064" y="0"/>
                    <a:pt x="208807" y="46743"/>
                    <a:pt x="208807" y="104404"/>
                  </a:cubicBezTo>
                  <a:close/>
                </a:path>
              </a:pathLst>
            </a:custGeom>
            <a:solidFill>
              <a:srgbClr val="3F3D56"/>
            </a:solidFill>
            <a:ln w="9525" cap="flat">
              <a:noFill/>
              <a:prstDash val="solid"/>
              <a:miter/>
            </a:ln>
          </p:spPr>
          <p:txBody>
            <a:bodyPr rtlCol="0" anchor="ctr"/>
            <a:lstStyle/>
            <a:p>
              <a:endParaRPr lang="en-ID"/>
            </a:p>
          </p:txBody>
        </p:sp>
        <p:sp>
          <p:nvSpPr>
            <p:cNvPr id="601" name="Bentuk Bebas: Bentuk 600">
              <a:extLst>
                <a:ext uri="{FF2B5EF4-FFF2-40B4-BE49-F238E27FC236}">
                  <a16:creationId xmlns:a16="http://schemas.microsoft.com/office/drawing/2014/main" id="{EF2C1EF1-C2DE-4DF7-A021-BF3C4B5464FC}"/>
                </a:ext>
              </a:extLst>
            </p:cNvPr>
            <p:cNvSpPr/>
            <p:nvPr/>
          </p:nvSpPr>
          <p:spPr>
            <a:xfrm>
              <a:off x="2899400" y="5045004"/>
              <a:ext cx="320668" cy="286518"/>
            </a:xfrm>
            <a:custGeom>
              <a:avLst/>
              <a:gdLst>
                <a:gd name="connsiteX0" fmla="*/ 320669 w 320668"/>
                <a:gd name="connsiteY0" fmla="*/ 286518 h 286518"/>
                <a:gd name="connsiteX1" fmla="*/ 0 w 320668"/>
                <a:gd name="connsiteY1" fmla="*/ 3016 h 286518"/>
              </a:gdLst>
              <a:ahLst/>
              <a:cxnLst>
                <a:cxn ang="0">
                  <a:pos x="connsiteX0" y="connsiteY0"/>
                </a:cxn>
                <a:cxn ang="0">
                  <a:pos x="connsiteX1" y="connsiteY1"/>
                </a:cxn>
              </a:cxnLst>
              <a:rect l="l" t="t" r="r" b="b"/>
              <a:pathLst>
                <a:path w="320668" h="286518">
                  <a:moveTo>
                    <a:pt x="320669" y="286518"/>
                  </a:moveTo>
                  <a:cubicBezTo>
                    <a:pt x="320669" y="286518"/>
                    <a:pt x="305753" y="-34274"/>
                    <a:pt x="0" y="3016"/>
                  </a:cubicBezTo>
                </a:path>
              </a:pathLst>
            </a:custGeom>
            <a:solidFill>
              <a:srgbClr val="3F3D56"/>
            </a:solidFill>
            <a:ln w="9525" cap="flat">
              <a:noFill/>
              <a:prstDash val="solid"/>
              <a:miter/>
            </a:ln>
          </p:spPr>
          <p:txBody>
            <a:bodyPr rtlCol="0" anchor="ctr"/>
            <a:lstStyle/>
            <a:p>
              <a:endParaRPr lang="en-ID"/>
            </a:p>
          </p:txBody>
        </p:sp>
        <p:sp>
          <p:nvSpPr>
            <p:cNvPr id="602" name="Bentuk Bebas: Bentuk 601">
              <a:extLst>
                <a:ext uri="{FF2B5EF4-FFF2-40B4-BE49-F238E27FC236}">
                  <a16:creationId xmlns:a16="http://schemas.microsoft.com/office/drawing/2014/main" id="{9314114D-E833-4617-843F-0CC57DBABDDB}"/>
                </a:ext>
              </a:extLst>
            </p:cNvPr>
            <p:cNvSpPr/>
            <p:nvPr/>
          </p:nvSpPr>
          <p:spPr>
            <a:xfrm>
              <a:off x="2899400" y="5734106"/>
              <a:ext cx="325107" cy="646699"/>
            </a:xfrm>
            <a:custGeom>
              <a:avLst/>
              <a:gdLst>
                <a:gd name="connsiteX0" fmla="*/ 320669 w 325107"/>
                <a:gd name="connsiteY0" fmla="*/ 646700 h 646699"/>
                <a:gd name="connsiteX1" fmla="*/ 0 w 325107"/>
                <a:gd name="connsiteY1" fmla="*/ 0 h 646699"/>
              </a:gdLst>
              <a:ahLst/>
              <a:cxnLst>
                <a:cxn ang="0">
                  <a:pos x="connsiteX0" y="connsiteY0"/>
                </a:cxn>
                <a:cxn ang="0">
                  <a:pos x="connsiteX1" y="connsiteY1"/>
                </a:cxn>
              </a:cxnLst>
              <a:rect l="l" t="t" r="r" b="b"/>
              <a:pathLst>
                <a:path w="325107" h="646699">
                  <a:moveTo>
                    <a:pt x="320669" y="646700"/>
                  </a:moveTo>
                  <a:cubicBezTo>
                    <a:pt x="320669" y="646700"/>
                    <a:pt x="387791" y="29823"/>
                    <a:pt x="0" y="0"/>
                  </a:cubicBezTo>
                </a:path>
              </a:pathLst>
            </a:custGeom>
            <a:noFill/>
            <a:ln w="19050" cap="flat">
              <a:solidFill>
                <a:srgbClr val="3F3D56"/>
              </a:solidFill>
              <a:prstDash val="solid"/>
              <a:miter/>
            </a:ln>
          </p:spPr>
          <p:txBody>
            <a:bodyPr rtlCol="0" anchor="ctr"/>
            <a:lstStyle/>
            <a:p>
              <a:endParaRPr lang="en-ID"/>
            </a:p>
          </p:txBody>
        </p:sp>
        <p:sp>
          <p:nvSpPr>
            <p:cNvPr id="603" name="Bentuk Bebas: Bentuk 602">
              <a:extLst>
                <a:ext uri="{FF2B5EF4-FFF2-40B4-BE49-F238E27FC236}">
                  <a16:creationId xmlns:a16="http://schemas.microsoft.com/office/drawing/2014/main" id="{A7BE2013-1F63-475C-9D61-324E14145C85}"/>
                </a:ext>
              </a:extLst>
            </p:cNvPr>
            <p:cNvSpPr/>
            <p:nvPr/>
          </p:nvSpPr>
          <p:spPr>
            <a:xfrm>
              <a:off x="2794996" y="5629703"/>
              <a:ext cx="208807" cy="208807"/>
            </a:xfrm>
            <a:custGeom>
              <a:avLst/>
              <a:gdLst>
                <a:gd name="connsiteX0" fmla="*/ 208807 w 208807"/>
                <a:gd name="connsiteY0" fmla="*/ 104403 h 208807"/>
                <a:gd name="connsiteX1" fmla="*/ 104404 w 208807"/>
                <a:gd name="connsiteY1" fmla="*/ 208807 h 208807"/>
                <a:gd name="connsiteX2" fmla="*/ 0 w 208807"/>
                <a:gd name="connsiteY2" fmla="*/ 104403 h 208807"/>
                <a:gd name="connsiteX3" fmla="*/ 104404 w 208807"/>
                <a:gd name="connsiteY3" fmla="*/ 0 h 208807"/>
                <a:gd name="connsiteX4" fmla="*/ 208807 w 208807"/>
                <a:gd name="connsiteY4" fmla="*/ 104403 h 208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807" h="208807">
                  <a:moveTo>
                    <a:pt x="208807" y="104403"/>
                  </a:moveTo>
                  <a:cubicBezTo>
                    <a:pt x="208807" y="162064"/>
                    <a:pt x="162064" y="208807"/>
                    <a:pt x="104404" y="208807"/>
                  </a:cubicBezTo>
                  <a:cubicBezTo>
                    <a:pt x="46743" y="208807"/>
                    <a:pt x="0" y="162064"/>
                    <a:pt x="0" y="104403"/>
                  </a:cubicBezTo>
                  <a:cubicBezTo>
                    <a:pt x="0" y="46743"/>
                    <a:pt x="46743" y="0"/>
                    <a:pt x="104404" y="0"/>
                  </a:cubicBezTo>
                  <a:cubicBezTo>
                    <a:pt x="162064" y="0"/>
                    <a:pt x="208807" y="46743"/>
                    <a:pt x="208807" y="104403"/>
                  </a:cubicBezTo>
                  <a:close/>
                </a:path>
              </a:pathLst>
            </a:custGeom>
            <a:solidFill>
              <a:srgbClr val="3F3D56"/>
            </a:solidFill>
            <a:ln w="9525" cap="flat">
              <a:noFill/>
              <a:prstDash val="solid"/>
              <a:miter/>
            </a:ln>
          </p:spPr>
          <p:txBody>
            <a:bodyPr rtlCol="0" anchor="ctr"/>
            <a:lstStyle/>
            <a:p>
              <a:endParaRPr lang="en-ID"/>
            </a:p>
          </p:txBody>
        </p:sp>
        <p:sp>
          <p:nvSpPr>
            <p:cNvPr id="604" name="Bentuk Bebas: Bentuk 603">
              <a:extLst>
                <a:ext uri="{FF2B5EF4-FFF2-40B4-BE49-F238E27FC236}">
                  <a16:creationId xmlns:a16="http://schemas.microsoft.com/office/drawing/2014/main" id="{D595DA63-0322-4213-9B49-DCB79A3644B6}"/>
                </a:ext>
              </a:extLst>
            </p:cNvPr>
            <p:cNvSpPr/>
            <p:nvPr/>
          </p:nvSpPr>
          <p:spPr>
            <a:xfrm>
              <a:off x="8781878" y="3782938"/>
              <a:ext cx="342900" cy="342900"/>
            </a:xfrm>
            <a:custGeom>
              <a:avLst/>
              <a:gdLst>
                <a:gd name="connsiteX0" fmla="*/ 342900 w 342900"/>
                <a:gd name="connsiteY0" fmla="*/ 171450 h 342900"/>
                <a:gd name="connsiteX1" fmla="*/ 171450 w 342900"/>
                <a:gd name="connsiteY1" fmla="*/ 342900 h 342900"/>
                <a:gd name="connsiteX2" fmla="*/ 0 w 342900"/>
                <a:gd name="connsiteY2" fmla="*/ 171450 h 342900"/>
                <a:gd name="connsiteX3" fmla="*/ 171450 w 342900"/>
                <a:gd name="connsiteY3" fmla="*/ 0 h 342900"/>
                <a:gd name="connsiteX4" fmla="*/ 342900 w 342900"/>
                <a:gd name="connsiteY4" fmla="*/ 171450 h 342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0" h="342900">
                  <a:moveTo>
                    <a:pt x="342900" y="171450"/>
                  </a:moveTo>
                  <a:cubicBezTo>
                    <a:pt x="342900" y="266139"/>
                    <a:pt x="266139" y="342900"/>
                    <a:pt x="171450" y="342900"/>
                  </a:cubicBezTo>
                  <a:cubicBezTo>
                    <a:pt x="76761" y="342900"/>
                    <a:pt x="0" y="266139"/>
                    <a:pt x="0" y="171450"/>
                  </a:cubicBezTo>
                  <a:cubicBezTo>
                    <a:pt x="0" y="76761"/>
                    <a:pt x="76761" y="0"/>
                    <a:pt x="171450" y="0"/>
                  </a:cubicBezTo>
                  <a:cubicBezTo>
                    <a:pt x="266139" y="0"/>
                    <a:pt x="342900" y="76761"/>
                    <a:pt x="342900" y="171450"/>
                  </a:cubicBezTo>
                  <a:close/>
                </a:path>
              </a:pathLst>
            </a:custGeom>
            <a:solidFill>
              <a:srgbClr val="F2F2F2"/>
            </a:solidFill>
            <a:ln w="9525" cap="flat">
              <a:noFill/>
              <a:prstDash val="solid"/>
              <a:miter/>
            </a:ln>
          </p:spPr>
          <p:txBody>
            <a:bodyPr rtlCol="0" anchor="ctr"/>
            <a:lstStyle/>
            <a:p>
              <a:endParaRPr lang="en-ID"/>
            </a:p>
          </p:txBody>
        </p:sp>
        <p:sp>
          <p:nvSpPr>
            <p:cNvPr id="605" name="Bentuk Bebas: Bentuk 604">
              <a:extLst>
                <a:ext uri="{FF2B5EF4-FFF2-40B4-BE49-F238E27FC236}">
                  <a16:creationId xmlns:a16="http://schemas.microsoft.com/office/drawing/2014/main" id="{642B0C2F-A283-41E4-9269-6F68CFCE9A21}"/>
                </a:ext>
              </a:extLst>
            </p:cNvPr>
            <p:cNvSpPr/>
            <p:nvPr/>
          </p:nvSpPr>
          <p:spPr>
            <a:xfrm>
              <a:off x="6333952" y="5183100"/>
              <a:ext cx="805148" cy="114422"/>
            </a:xfrm>
            <a:custGeom>
              <a:avLst/>
              <a:gdLst>
                <a:gd name="connsiteX0" fmla="*/ 805149 w 805148"/>
                <a:gd name="connsiteY0" fmla="*/ 21921 h 114422"/>
                <a:gd name="connsiteX1" fmla="*/ 304800 w 805148"/>
                <a:gd name="connsiteY1" fmla="*/ 114313 h 114422"/>
                <a:gd name="connsiteX2" fmla="*/ 0 w 805148"/>
                <a:gd name="connsiteY2" fmla="*/ 114313 h 114422"/>
                <a:gd name="connsiteX3" fmla="*/ 0 w 805148"/>
                <a:gd name="connsiteY3" fmla="*/ 56116 h 114422"/>
                <a:gd name="connsiteX4" fmla="*/ 485775 w 805148"/>
                <a:gd name="connsiteY4" fmla="*/ 13 h 114422"/>
                <a:gd name="connsiteX5" fmla="*/ 805149 w 805148"/>
                <a:gd name="connsiteY5" fmla="*/ 21921 h 114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148" h="114422">
                  <a:moveTo>
                    <a:pt x="805149" y="21921"/>
                  </a:moveTo>
                  <a:cubicBezTo>
                    <a:pt x="586454" y="121362"/>
                    <a:pt x="304800" y="114313"/>
                    <a:pt x="304800" y="114313"/>
                  </a:cubicBezTo>
                  <a:lnTo>
                    <a:pt x="0" y="114313"/>
                  </a:lnTo>
                  <a:lnTo>
                    <a:pt x="0" y="56116"/>
                  </a:lnTo>
                  <a:cubicBezTo>
                    <a:pt x="124206" y="21445"/>
                    <a:pt x="295942" y="13"/>
                    <a:pt x="485775" y="13"/>
                  </a:cubicBezTo>
                  <a:cubicBezTo>
                    <a:pt x="592627" y="-358"/>
                    <a:pt x="699354" y="6957"/>
                    <a:pt x="805149" y="21921"/>
                  </a:cubicBezTo>
                  <a:close/>
                </a:path>
              </a:pathLst>
            </a:custGeom>
            <a:solidFill>
              <a:srgbClr val="000000">
                <a:alpha val="10000"/>
              </a:srgbClr>
            </a:solidFill>
            <a:ln w="9525" cap="flat">
              <a:noFill/>
              <a:prstDash val="solid"/>
              <a:miter/>
            </a:ln>
          </p:spPr>
          <p:txBody>
            <a:bodyPr rtlCol="0" anchor="ctr"/>
            <a:lstStyle/>
            <a:p>
              <a:endParaRPr lang="en-ID"/>
            </a:p>
          </p:txBody>
        </p:sp>
        <p:sp>
          <p:nvSpPr>
            <p:cNvPr id="606" name="Bentuk Bebas: Bentuk 605">
              <a:extLst>
                <a:ext uri="{FF2B5EF4-FFF2-40B4-BE49-F238E27FC236}">
                  <a16:creationId xmlns:a16="http://schemas.microsoft.com/office/drawing/2014/main" id="{C29F66DE-AAB7-4FDC-8564-D6B0B1F5AC47}"/>
                </a:ext>
              </a:extLst>
            </p:cNvPr>
            <p:cNvSpPr/>
            <p:nvPr/>
          </p:nvSpPr>
          <p:spPr>
            <a:xfrm>
              <a:off x="6133927" y="5205021"/>
              <a:ext cx="1371600" cy="359092"/>
            </a:xfrm>
            <a:custGeom>
              <a:avLst/>
              <a:gdLst>
                <a:gd name="connsiteX0" fmla="*/ 1371600 w 1371600"/>
                <a:gd name="connsiteY0" fmla="*/ 168592 h 359092"/>
                <a:gd name="connsiteX1" fmla="*/ 685800 w 1371600"/>
                <a:gd name="connsiteY1" fmla="*/ 359092 h 359092"/>
                <a:gd name="connsiteX2" fmla="*/ 0 w 1371600"/>
                <a:gd name="connsiteY2" fmla="*/ 168592 h 359092"/>
                <a:gd name="connsiteX3" fmla="*/ 200025 w 1371600"/>
                <a:gd name="connsiteY3" fmla="*/ 34194 h 359092"/>
                <a:gd name="connsiteX4" fmla="*/ 200025 w 1371600"/>
                <a:gd name="connsiteY4" fmla="*/ 92392 h 359092"/>
                <a:gd name="connsiteX5" fmla="*/ 504825 w 1371600"/>
                <a:gd name="connsiteY5" fmla="*/ 92392 h 359092"/>
                <a:gd name="connsiteX6" fmla="*/ 1005174 w 1371600"/>
                <a:gd name="connsiteY6" fmla="*/ 0 h 359092"/>
                <a:gd name="connsiteX7" fmla="*/ 1371600 w 1371600"/>
                <a:gd name="connsiteY7" fmla="*/ 168592 h 359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71600" h="359092">
                  <a:moveTo>
                    <a:pt x="1371600" y="168592"/>
                  </a:moveTo>
                  <a:cubicBezTo>
                    <a:pt x="1371600" y="273844"/>
                    <a:pt x="1064514" y="359092"/>
                    <a:pt x="685800" y="359092"/>
                  </a:cubicBezTo>
                  <a:cubicBezTo>
                    <a:pt x="307086" y="359092"/>
                    <a:pt x="0" y="273844"/>
                    <a:pt x="0" y="168592"/>
                  </a:cubicBezTo>
                  <a:cubicBezTo>
                    <a:pt x="0" y="116110"/>
                    <a:pt x="76391" y="68580"/>
                    <a:pt x="200025" y="34194"/>
                  </a:cubicBezTo>
                  <a:lnTo>
                    <a:pt x="200025" y="92392"/>
                  </a:lnTo>
                  <a:lnTo>
                    <a:pt x="504825" y="92392"/>
                  </a:lnTo>
                  <a:cubicBezTo>
                    <a:pt x="504825" y="92392"/>
                    <a:pt x="786479" y="99441"/>
                    <a:pt x="1005174" y="0"/>
                  </a:cubicBezTo>
                  <a:cubicBezTo>
                    <a:pt x="1223010" y="31813"/>
                    <a:pt x="1371600" y="95345"/>
                    <a:pt x="1371600" y="168592"/>
                  </a:cubicBezTo>
                  <a:close/>
                </a:path>
              </a:pathLst>
            </a:custGeom>
            <a:solidFill>
              <a:srgbClr val="000000">
                <a:alpha val="10000"/>
              </a:srgbClr>
            </a:solidFill>
            <a:ln w="9525" cap="flat">
              <a:noFill/>
              <a:prstDash val="solid"/>
              <a:miter/>
            </a:ln>
          </p:spPr>
          <p:txBody>
            <a:bodyPr rtlCol="0" anchor="ctr"/>
            <a:lstStyle/>
            <a:p>
              <a:endParaRPr lang="en-ID"/>
            </a:p>
          </p:txBody>
        </p:sp>
        <p:sp>
          <p:nvSpPr>
            <p:cNvPr id="607" name="Bentuk Bebas: Bentuk 606">
              <a:extLst>
                <a:ext uri="{FF2B5EF4-FFF2-40B4-BE49-F238E27FC236}">
                  <a16:creationId xmlns:a16="http://schemas.microsoft.com/office/drawing/2014/main" id="{000CC285-65B6-4E07-B5F0-D051518FD354}"/>
                </a:ext>
              </a:extLst>
            </p:cNvPr>
            <p:cNvSpPr/>
            <p:nvPr/>
          </p:nvSpPr>
          <p:spPr>
            <a:xfrm>
              <a:off x="6615521" y="4187465"/>
              <a:ext cx="291798" cy="292318"/>
            </a:xfrm>
            <a:custGeom>
              <a:avLst/>
              <a:gdLst>
                <a:gd name="connsiteX0" fmla="*/ 0 w 291798"/>
                <a:gd name="connsiteY0" fmla="*/ 0 h 292318"/>
                <a:gd name="connsiteX1" fmla="*/ 291799 w 291798"/>
                <a:gd name="connsiteY1" fmla="*/ 0 h 292318"/>
                <a:gd name="connsiteX2" fmla="*/ 291799 w 291798"/>
                <a:gd name="connsiteY2" fmla="*/ 292318 h 292318"/>
                <a:gd name="connsiteX3" fmla="*/ 0 w 291798"/>
                <a:gd name="connsiteY3" fmla="*/ 292318 h 292318"/>
              </a:gdLst>
              <a:ahLst/>
              <a:cxnLst>
                <a:cxn ang="0">
                  <a:pos x="connsiteX0" y="connsiteY0"/>
                </a:cxn>
                <a:cxn ang="0">
                  <a:pos x="connsiteX1" y="connsiteY1"/>
                </a:cxn>
                <a:cxn ang="0">
                  <a:pos x="connsiteX2" y="connsiteY2"/>
                </a:cxn>
                <a:cxn ang="0">
                  <a:pos x="connsiteX3" y="connsiteY3"/>
                </a:cxn>
              </a:cxnLst>
              <a:rect l="l" t="t" r="r" b="b"/>
              <a:pathLst>
                <a:path w="291798" h="292318">
                  <a:moveTo>
                    <a:pt x="0" y="0"/>
                  </a:moveTo>
                  <a:lnTo>
                    <a:pt x="291799" y="0"/>
                  </a:lnTo>
                  <a:lnTo>
                    <a:pt x="291799" y="292318"/>
                  </a:lnTo>
                  <a:lnTo>
                    <a:pt x="0" y="292318"/>
                  </a:lnTo>
                  <a:close/>
                </a:path>
              </a:pathLst>
            </a:custGeom>
            <a:solidFill>
              <a:srgbClr val="2F2E41"/>
            </a:solidFill>
            <a:ln w="9525" cap="flat">
              <a:noFill/>
              <a:prstDash val="solid"/>
              <a:miter/>
            </a:ln>
          </p:spPr>
          <p:txBody>
            <a:bodyPr rtlCol="0" anchor="ctr"/>
            <a:lstStyle/>
            <a:p>
              <a:endParaRPr lang="en-ID"/>
            </a:p>
          </p:txBody>
        </p:sp>
        <p:sp>
          <p:nvSpPr>
            <p:cNvPr id="608" name="Bentuk Bebas: Bentuk 607">
              <a:extLst>
                <a:ext uri="{FF2B5EF4-FFF2-40B4-BE49-F238E27FC236}">
                  <a16:creationId xmlns:a16="http://schemas.microsoft.com/office/drawing/2014/main" id="{9BEC273B-88DC-41D2-B910-5C66076415B7}"/>
                </a:ext>
              </a:extLst>
            </p:cNvPr>
            <p:cNvSpPr/>
            <p:nvPr/>
          </p:nvSpPr>
          <p:spPr>
            <a:xfrm>
              <a:off x="6633466" y="4360729"/>
              <a:ext cx="313981" cy="256866"/>
            </a:xfrm>
            <a:custGeom>
              <a:avLst/>
              <a:gdLst>
                <a:gd name="connsiteX0" fmla="*/ 90574 w 313981"/>
                <a:gd name="connsiteY0" fmla="*/ 33448 h 256866"/>
                <a:gd name="connsiteX1" fmla="*/ 72457 w 313981"/>
                <a:gd name="connsiteY1" fmla="*/ 124021 h 256866"/>
                <a:gd name="connsiteX2" fmla="*/ 0 w 313981"/>
                <a:gd name="connsiteY2" fmla="*/ 154215 h 256866"/>
                <a:gd name="connsiteX3" fmla="*/ 78496 w 313981"/>
                <a:gd name="connsiteY3" fmla="*/ 256866 h 256866"/>
                <a:gd name="connsiteX4" fmla="*/ 223409 w 313981"/>
                <a:gd name="connsiteY4" fmla="*/ 256866 h 256866"/>
                <a:gd name="connsiteX5" fmla="*/ 313982 w 313981"/>
                <a:gd name="connsiteY5" fmla="*/ 166293 h 256866"/>
                <a:gd name="connsiteX6" fmla="*/ 217370 w 313981"/>
                <a:gd name="connsiteY6" fmla="*/ 21380 h 256866"/>
                <a:gd name="connsiteX7" fmla="*/ 90574 w 313981"/>
                <a:gd name="connsiteY7" fmla="*/ 33448 h 256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3981" h="256866">
                  <a:moveTo>
                    <a:pt x="90574" y="33448"/>
                  </a:moveTo>
                  <a:cubicBezTo>
                    <a:pt x="90574" y="33448"/>
                    <a:pt x="114728" y="117982"/>
                    <a:pt x="72457" y="124021"/>
                  </a:cubicBezTo>
                  <a:cubicBezTo>
                    <a:pt x="46225" y="128117"/>
                    <a:pt x="21374" y="138470"/>
                    <a:pt x="0" y="154215"/>
                  </a:cubicBezTo>
                  <a:lnTo>
                    <a:pt x="78496" y="256866"/>
                  </a:lnTo>
                  <a:lnTo>
                    <a:pt x="223409" y="256866"/>
                  </a:lnTo>
                  <a:lnTo>
                    <a:pt x="313982" y="166293"/>
                  </a:lnTo>
                  <a:cubicBezTo>
                    <a:pt x="313982" y="166293"/>
                    <a:pt x="193224" y="75720"/>
                    <a:pt x="217370" y="21380"/>
                  </a:cubicBezTo>
                  <a:cubicBezTo>
                    <a:pt x="241525" y="-32970"/>
                    <a:pt x="90574" y="33448"/>
                    <a:pt x="90574" y="33448"/>
                  </a:cubicBezTo>
                  <a:close/>
                </a:path>
              </a:pathLst>
            </a:custGeom>
            <a:solidFill>
              <a:srgbClr val="FFB9B9"/>
            </a:solidFill>
            <a:ln w="9525" cap="flat">
              <a:noFill/>
              <a:prstDash val="solid"/>
              <a:miter/>
            </a:ln>
          </p:spPr>
          <p:txBody>
            <a:bodyPr rtlCol="0" anchor="ctr"/>
            <a:lstStyle/>
            <a:p>
              <a:endParaRPr lang="en-ID"/>
            </a:p>
          </p:txBody>
        </p:sp>
        <p:sp>
          <p:nvSpPr>
            <p:cNvPr id="609" name="Bentuk Bebas: Bentuk 608">
              <a:extLst>
                <a:ext uri="{FF2B5EF4-FFF2-40B4-BE49-F238E27FC236}">
                  <a16:creationId xmlns:a16="http://schemas.microsoft.com/office/drawing/2014/main" id="{3356290D-C591-49AD-883B-FA6A246B8E4B}"/>
                </a:ext>
              </a:extLst>
            </p:cNvPr>
            <p:cNvSpPr/>
            <p:nvPr/>
          </p:nvSpPr>
          <p:spPr>
            <a:xfrm>
              <a:off x="6633466" y="4360729"/>
              <a:ext cx="313981" cy="256866"/>
            </a:xfrm>
            <a:custGeom>
              <a:avLst/>
              <a:gdLst>
                <a:gd name="connsiteX0" fmla="*/ 90574 w 313981"/>
                <a:gd name="connsiteY0" fmla="*/ 33448 h 256866"/>
                <a:gd name="connsiteX1" fmla="*/ 72457 w 313981"/>
                <a:gd name="connsiteY1" fmla="*/ 124021 h 256866"/>
                <a:gd name="connsiteX2" fmla="*/ 0 w 313981"/>
                <a:gd name="connsiteY2" fmla="*/ 154215 h 256866"/>
                <a:gd name="connsiteX3" fmla="*/ 78496 w 313981"/>
                <a:gd name="connsiteY3" fmla="*/ 256866 h 256866"/>
                <a:gd name="connsiteX4" fmla="*/ 223409 w 313981"/>
                <a:gd name="connsiteY4" fmla="*/ 256866 h 256866"/>
                <a:gd name="connsiteX5" fmla="*/ 313982 w 313981"/>
                <a:gd name="connsiteY5" fmla="*/ 166293 h 256866"/>
                <a:gd name="connsiteX6" fmla="*/ 217370 w 313981"/>
                <a:gd name="connsiteY6" fmla="*/ 21380 h 256866"/>
                <a:gd name="connsiteX7" fmla="*/ 90574 w 313981"/>
                <a:gd name="connsiteY7" fmla="*/ 33448 h 256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3981" h="256866">
                  <a:moveTo>
                    <a:pt x="90574" y="33448"/>
                  </a:moveTo>
                  <a:cubicBezTo>
                    <a:pt x="90574" y="33448"/>
                    <a:pt x="114728" y="117982"/>
                    <a:pt x="72457" y="124021"/>
                  </a:cubicBezTo>
                  <a:cubicBezTo>
                    <a:pt x="46225" y="128117"/>
                    <a:pt x="21374" y="138470"/>
                    <a:pt x="0" y="154215"/>
                  </a:cubicBezTo>
                  <a:lnTo>
                    <a:pt x="78496" y="256866"/>
                  </a:lnTo>
                  <a:lnTo>
                    <a:pt x="223409" y="256866"/>
                  </a:lnTo>
                  <a:lnTo>
                    <a:pt x="313982" y="166293"/>
                  </a:lnTo>
                  <a:cubicBezTo>
                    <a:pt x="313982" y="166293"/>
                    <a:pt x="193224" y="75720"/>
                    <a:pt x="217370" y="21380"/>
                  </a:cubicBezTo>
                  <a:cubicBezTo>
                    <a:pt x="241525" y="-32970"/>
                    <a:pt x="90574" y="33448"/>
                    <a:pt x="90574" y="33448"/>
                  </a:cubicBezTo>
                  <a:close/>
                </a:path>
              </a:pathLst>
            </a:custGeom>
            <a:solidFill>
              <a:srgbClr val="000000">
                <a:alpha val="10000"/>
              </a:srgbClr>
            </a:solidFill>
            <a:ln w="9525" cap="flat">
              <a:noFill/>
              <a:prstDash val="solid"/>
              <a:miter/>
            </a:ln>
          </p:spPr>
          <p:txBody>
            <a:bodyPr rtlCol="0" anchor="ctr"/>
            <a:lstStyle/>
            <a:p>
              <a:endParaRPr lang="en-ID"/>
            </a:p>
          </p:txBody>
        </p:sp>
        <p:sp>
          <p:nvSpPr>
            <p:cNvPr id="610" name="Bentuk Bebas: Bentuk 609">
              <a:extLst>
                <a:ext uri="{FF2B5EF4-FFF2-40B4-BE49-F238E27FC236}">
                  <a16:creationId xmlns:a16="http://schemas.microsoft.com/office/drawing/2014/main" id="{E74B9BAC-42D0-42DD-88D2-1970CFBD60B1}"/>
                </a:ext>
              </a:extLst>
            </p:cNvPr>
            <p:cNvSpPr/>
            <p:nvPr/>
          </p:nvSpPr>
          <p:spPr>
            <a:xfrm>
              <a:off x="6760263" y="5355706"/>
              <a:ext cx="235486" cy="143465"/>
            </a:xfrm>
            <a:custGeom>
              <a:avLst/>
              <a:gdLst>
                <a:gd name="connsiteX0" fmla="*/ 0 w 235486"/>
                <a:gd name="connsiteY0" fmla="*/ 89125 h 143465"/>
                <a:gd name="connsiteX1" fmla="*/ 138884 w 235486"/>
                <a:gd name="connsiteY1" fmla="*/ 137427 h 143465"/>
                <a:gd name="connsiteX2" fmla="*/ 235486 w 235486"/>
                <a:gd name="connsiteY2" fmla="*/ 143466 h 143465"/>
                <a:gd name="connsiteX3" fmla="*/ 229448 w 235486"/>
                <a:gd name="connsiteY3" fmla="*/ 58931 h 143465"/>
                <a:gd name="connsiteX4" fmla="*/ 30194 w 235486"/>
                <a:gd name="connsiteY4" fmla="*/ 0 h 143465"/>
                <a:gd name="connsiteX5" fmla="*/ 0 w 235486"/>
                <a:gd name="connsiteY5" fmla="*/ 89125 h 143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486" h="143465">
                  <a:moveTo>
                    <a:pt x="0" y="89125"/>
                  </a:moveTo>
                  <a:lnTo>
                    <a:pt x="138884" y="137427"/>
                  </a:lnTo>
                  <a:lnTo>
                    <a:pt x="235486" y="143466"/>
                  </a:lnTo>
                  <a:lnTo>
                    <a:pt x="229448" y="58931"/>
                  </a:lnTo>
                  <a:lnTo>
                    <a:pt x="30194" y="0"/>
                  </a:lnTo>
                  <a:lnTo>
                    <a:pt x="0" y="89125"/>
                  </a:lnTo>
                  <a:close/>
                </a:path>
              </a:pathLst>
            </a:custGeom>
            <a:solidFill>
              <a:srgbClr val="FFB9B9"/>
            </a:solidFill>
            <a:ln w="9525" cap="flat">
              <a:noFill/>
              <a:prstDash val="solid"/>
              <a:miter/>
            </a:ln>
          </p:spPr>
          <p:txBody>
            <a:bodyPr rtlCol="0" anchor="ctr"/>
            <a:lstStyle/>
            <a:p>
              <a:endParaRPr lang="en-ID"/>
            </a:p>
          </p:txBody>
        </p:sp>
        <p:sp>
          <p:nvSpPr>
            <p:cNvPr id="611" name="Bentuk Bebas: Bentuk 610">
              <a:extLst>
                <a:ext uri="{FF2B5EF4-FFF2-40B4-BE49-F238E27FC236}">
                  <a16:creationId xmlns:a16="http://schemas.microsoft.com/office/drawing/2014/main" id="{5937D298-F7A5-4D2F-9EA8-4C0B1CA941BE}"/>
                </a:ext>
              </a:extLst>
            </p:cNvPr>
            <p:cNvSpPr/>
            <p:nvPr/>
          </p:nvSpPr>
          <p:spPr>
            <a:xfrm>
              <a:off x="6938390" y="5346503"/>
              <a:ext cx="329819" cy="167817"/>
            </a:xfrm>
            <a:custGeom>
              <a:avLst/>
              <a:gdLst>
                <a:gd name="connsiteX0" fmla="*/ 0 w 329819"/>
                <a:gd name="connsiteY0" fmla="*/ 80212 h 167817"/>
                <a:gd name="connsiteX1" fmla="*/ 12078 w 329819"/>
                <a:gd name="connsiteY1" fmla="*/ 164747 h 167817"/>
                <a:gd name="connsiteX2" fmla="*/ 235496 w 329819"/>
                <a:gd name="connsiteY2" fmla="*/ 164747 h 167817"/>
                <a:gd name="connsiteX3" fmla="*/ 320030 w 329819"/>
                <a:gd name="connsiteY3" fmla="*/ 80212 h 167817"/>
                <a:gd name="connsiteX4" fmla="*/ 187833 w 329819"/>
                <a:gd name="connsiteY4" fmla="*/ 1717 h 167817"/>
                <a:gd name="connsiteX5" fmla="*/ 0 w 329819"/>
                <a:gd name="connsiteY5" fmla="*/ 43979 h 167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9819" h="167817">
                  <a:moveTo>
                    <a:pt x="0" y="80212"/>
                  </a:moveTo>
                  <a:cubicBezTo>
                    <a:pt x="0" y="80212"/>
                    <a:pt x="0" y="164747"/>
                    <a:pt x="12078" y="164747"/>
                  </a:cubicBezTo>
                  <a:cubicBezTo>
                    <a:pt x="24156" y="164747"/>
                    <a:pt x="187186" y="146630"/>
                    <a:pt x="235496" y="164747"/>
                  </a:cubicBezTo>
                  <a:cubicBezTo>
                    <a:pt x="283797" y="182864"/>
                    <a:pt x="356254" y="116436"/>
                    <a:pt x="320030" y="80212"/>
                  </a:cubicBezTo>
                  <a:cubicBezTo>
                    <a:pt x="283797" y="43979"/>
                    <a:pt x="224704" y="-10361"/>
                    <a:pt x="187833" y="1717"/>
                  </a:cubicBezTo>
                  <a:cubicBezTo>
                    <a:pt x="150962" y="13795"/>
                    <a:pt x="0" y="43979"/>
                    <a:pt x="0" y="43979"/>
                  </a:cubicBezTo>
                  <a:close/>
                </a:path>
              </a:pathLst>
            </a:custGeom>
            <a:solidFill>
              <a:srgbClr val="2F2E41"/>
            </a:solidFill>
            <a:ln w="9525" cap="flat">
              <a:noFill/>
              <a:prstDash val="solid"/>
              <a:miter/>
            </a:ln>
          </p:spPr>
          <p:txBody>
            <a:bodyPr rtlCol="0" anchor="ctr"/>
            <a:lstStyle/>
            <a:p>
              <a:endParaRPr lang="en-ID"/>
            </a:p>
          </p:txBody>
        </p:sp>
        <p:sp>
          <p:nvSpPr>
            <p:cNvPr id="612" name="Bentuk Bebas: Bentuk 611">
              <a:extLst>
                <a:ext uri="{FF2B5EF4-FFF2-40B4-BE49-F238E27FC236}">
                  <a16:creationId xmlns:a16="http://schemas.microsoft.com/office/drawing/2014/main" id="{494DEE7A-087E-4284-B977-9399CC1C65B1}"/>
                </a:ext>
              </a:extLst>
            </p:cNvPr>
            <p:cNvSpPr/>
            <p:nvPr/>
          </p:nvSpPr>
          <p:spPr>
            <a:xfrm>
              <a:off x="6453828" y="5348220"/>
              <a:ext cx="240016" cy="161053"/>
            </a:xfrm>
            <a:custGeom>
              <a:avLst/>
              <a:gdLst>
                <a:gd name="connsiteX0" fmla="*/ 40754 w 240016"/>
                <a:gd name="connsiteY0" fmla="*/ 0 h 161053"/>
                <a:gd name="connsiteX1" fmla="*/ 16608 w 240016"/>
                <a:gd name="connsiteY1" fmla="*/ 156991 h 161053"/>
                <a:gd name="connsiteX2" fmla="*/ 125288 w 240016"/>
                <a:gd name="connsiteY2" fmla="*/ 144913 h 161053"/>
                <a:gd name="connsiteX3" fmla="*/ 227939 w 240016"/>
                <a:gd name="connsiteY3" fmla="*/ 126796 h 161053"/>
                <a:gd name="connsiteX4" fmla="*/ 240017 w 240016"/>
                <a:gd name="connsiteY4" fmla="*/ 78495 h 1610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016" h="161053">
                  <a:moveTo>
                    <a:pt x="40754" y="0"/>
                  </a:moveTo>
                  <a:cubicBezTo>
                    <a:pt x="40754" y="0"/>
                    <a:pt x="-31703" y="144913"/>
                    <a:pt x="16608" y="156991"/>
                  </a:cubicBezTo>
                  <a:cubicBezTo>
                    <a:pt x="64910" y="169069"/>
                    <a:pt x="119259" y="150952"/>
                    <a:pt x="125288" y="144913"/>
                  </a:cubicBezTo>
                  <a:cubicBezTo>
                    <a:pt x="131327" y="138874"/>
                    <a:pt x="215861" y="114719"/>
                    <a:pt x="227939" y="126796"/>
                  </a:cubicBezTo>
                  <a:cubicBezTo>
                    <a:pt x="240017" y="138874"/>
                    <a:pt x="240017" y="78495"/>
                    <a:pt x="240017" y="78495"/>
                  </a:cubicBezTo>
                  <a:close/>
                </a:path>
              </a:pathLst>
            </a:custGeom>
            <a:solidFill>
              <a:srgbClr val="2F2E41"/>
            </a:solidFill>
            <a:ln w="9525" cap="flat">
              <a:noFill/>
              <a:prstDash val="solid"/>
              <a:miter/>
            </a:ln>
          </p:spPr>
          <p:txBody>
            <a:bodyPr rtlCol="0" anchor="ctr"/>
            <a:lstStyle/>
            <a:p>
              <a:endParaRPr lang="en-ID"/>
            </a:p>
          </p:txBody>
        </p:sp>
        <p:sp>
          <p:nvSpPr>
            <p:cNvPr id="613" name="Bentuk Bebas: Bentuk 612">
              <a:extLst>
                <a:ext uri="{FF2B5EF4-FFF2-40B4-BE49-F238E27FC236}">
                  <a16:creationId xmlns:a16="http://schemas.microsoft.com/office/drawing/2014/main" id="{1C5264A7-3B4F-46C1-A0FA-5604C98402BB}"/>
                </a:ext>
              </a:extLst>
            </p:cNvPr>
            <p:cNvSpPr/>
            <p:nvPr/>
          </p:nvSpPr>
          <p:spPr>
            <a:xfrm>
              <a:off x="6493702" y="5148957"/>
              <a:ext cx="577719" cy="230959"/>
            </a:xfrm>
            <a:custGeom>
              <a:avLst/>
              <a:gdLst>
                <a:gd name="connsiteX0" fmla="*/ 61269 w 577719"/>
                <a:gd name="connsiteY0" fmla="*/ 0 h 230959"/>
                <a:gd name="connsiteX1" fmla="*/ 31074 w 577719"/>
                <a:gd name="connsiteY1" fmla="*/ 199263 h 230959"/>
                <a:gd name="connsiteX2" fmla="*/ 550358 w 577719"/>
                <a:gd name="connsiteY2" fmla="*/ 199263 h 230959"/>
                <a:gd name="connsiteX3" fmla="*/ 550358 w 577719"/>
                <a:gd name="connsiteY3" fmla="*/ 12078 h 230959"/>
                <a:gd name="connsiteX4" fmla="*/ 61269 w 577719"/>
                <a:gd name="connsiteY4" fmla="*/ 0 h 2309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719" h="230959">
                  <a:moveTo>
                    <a:pt x="61269" y="0"/>
                  </a:moveTo>
                  <a:cubicBezTo>
                    <a:pt x="61269" y="0"/>
                    <a:pt x="-53460" y="156991"/>
                    <a:pt x="31074" y="199263"/>
                  </a:cubicBezTo>
                  <a:cubicBezTo>
                    <a:pt x="115609" y="241525"/>
                    <a:pt x="520174" y="241525"/>
                    <a:pt x="550358" y="199263"/>
                  </a:cubicBezTo>
                  <a:cubicBezTo>
                    <a:pt x="580553" y="156991"/>
                    <a:pt x="592630" y="24156"/>
                    <a:pt x="550358" y="12078"/>
                  </a:cubicBezTo>
                  <a:cubicBezTo>
                    <a:pt x="508096" y="0"/>
                    <a:pt x="61269" y="0"/>
                    <a:pt x="61269" y="0"/>
                  </a:cubicBezTo>
                  <a:close/>
                </a:path>
              </a:pathLst>
            </a:custGeom>
            <a:solidFill>
              <a:srgbClr val="2F2E41"/>
            </a:solidFill>
            <a:ln w="9525" cap="flat">
              <a:noFill/>
              <a:prstDash val="solid"/>
              <a:miter/>
            </a:ln>
          </p:spPr>
          <p:txBody>
            <a:bodyPr rtlCol="0" anchor="ctr"/>
            <a:lstStyle/>
            <a:p>
              <a:endParaRPr lang="en-ID"/>
            </a:p>
          </p:txBody>
        </p:sp>
        <p:sp>
          <p:nvSpPr>
            <p:cNvPr id="614" name="Bentuk Bebas: Bentuk 613">
              <a:extLst>
                <a:ext uri="{FF2B5EF4-FFF2-40B4-BE49-F238E27FC236}">
                  <a16:creationId xmlns:a16="http://schemas.microsoft.com/office/drawing/2014/main" id="{05FFDDD5-E4BE-452F-8A8F-B45D92DE32CF}"/>
                </a:ext>
              </a:extLst>
            </p:cNvPr>
            <p:cNvSpPr/>
            <p:nvPr/>
          </p:nvSpPr>
          <p:spPr>
            <a:xfrm>
              <a:off x="6493702" y="5148957"/>
              <a:ext cx="577719" cy="230959"/>
            </a:xfrm>
            <a:custGeom>
              <a:avLst/>
              <a:gdLst>
                <a:gd name="connsiteX0" fmla="*/ 61269 w 577719"/>
                <a:gd name="connsiteY0" fmla="*/ 0 h 230959"/>
                <a:gd name="connsiteX1" fmla="*/ 31074 w 577719"/>
                <a:gd name="connsiteY1" fmla="*/ 199263 h 230959"/>
                <a:gd name="connsiteX2" fmla="*/ 550358 w 577719"/>
                <a:gd name="connsiteY2" fmla="*/ 199263 h 230959"/>
                <a:gd name="connsiteX3" fmla="*/ 550358 w 577719"/>
                <a:gd name="connsiteY3" fmla="*/ 12078 h 230959"/>
                <a:gd name="connsiteX4" fmla="*/ 61269 w 577719"/>
                <a:gd name="connsiteY4" fmla="*/ 0 h 2309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719" h="230959">
                  <a:moveTo>
                    <a:pt x="61269" y="0"/>
                  </a:moveTo>
                  <a:cubicBezTo>
                    <a:pt x="61269" y="0"/>
                    <a:pt x="-53460" y="156991"/>
                    <a:pt x="31074" y="199263"/>
                  </a:cubicBezTo>
                  <a:cubicBezTo>
                    <a:pt x="115609" y="241525"/>
                    <a:pt x="520174" y="241525"/>
                    <a:pt x="550358" y="199263"/>
                  </a:cubicBezTo>
                  <a:cubicBezTo>
                    <a:pt x="580553" y="156991"/>
                    <a:pt x="592630" y="24156"/>
                    <a:pt x="550358" y="12078"/>
                  </a:cubicBezTo>
                  <a:cubicBezTo>
                    <a:pt x="508096" y="0"/>
                    <a:pt x="61269" y="0"/>
                    <a:pt x="61269" y="0"/>
                  </a:cubicBezTo>
                  <a:close/>
                </a:path>
              </a:pathLst>
            </a:custGeom>
            <a:solidFill>
              <a:srgbClr val="000000">
                <a:alpha val="20000"/>
              </a:srgbClr>
            </a:solidFill>
            <a:ln w="9525" cap="flat">
              <a:noFill/>
              <a:prstDash val="solid"/>
              <a:miter/>
            </a:ln>
          </p:spPr>
          <p:txBody>
            <a:bodyPr rtlCol="0" anchor="ctr"/>
            <a:lstStyle/>
            <a:p>
              <a:endParaRPr lang="en-ID"/>
            </a:p>
          </p:txBody>
        </p:sp>
        <p:sp>
          <p:nvSpPr>
            <p:cNvPr id="615" name="Bentuk Bebas: Bentuk 614">
              <a:extLst>
                <a:ext uri="{FF2B5EF4-FFF2-40B4-BE49-F238E27FC236}">
                  <a16:creationId xmlns:a16="http://schemas.microsoft.com/office/drawing/2014/main" id="{FFFB5615-F701-4AD8-BCC7-D214408956C3}"/>
                </a:ext>
              </a:extLst>
            </p:cNvPr>
            <p:cNvSpPr/>
            <p:nvPr/>
          </p:nvSpPr>
          <p:spPr>
            <a:xfrm>
              <a:off x="6633462" y="4158696"/>
              <a:ext cx="277756" cy="277756"/>
            </a:xfrm>
            <a:custGeom>
              <a:avLst/>
              <a:gdLst>
                <a:gd name="connsiteX0" fmla="*/ 277757 w 277756"/>
                <a:gd name="connsiteY0" fmla="*/ 138878 h 277756"/>
                <a:gd name="connsiteX1" fmla="*/ 138878 w 277756"/>
                <a:gd name="connsiteY1" fmla="*/ 277757 h 277756"/>
                <a:gd name="connsiteX2" fmla="*/ 0 w 277756"/>
                <a:gd name="connsiteY2" fmla="*/ 138878 h 277756"/>
                <a:gd name="connsiteX3" fmla="*/ 138878 w 277756"/>
                <a:gd name="connsiteY3" fmla="*/ 0 h 277756"/>
                <a:gd name="connsiteX4" fmla="*/ 277757 w 277756"/>
                <a:gd name="connsiteY4" fmla="*/ 138878 h 2777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756" h="277756">
                  <a:moveTo>
                    <a:pt x="277757" y="138878"/>
                  </a:moveTo>
                  <a:cubicBezTo>
                    <a:pt x="277757" y="215579"/>
                    <a:pt x="215578" y="277757"/>
                    <a:pt x="138878" y="277757"/>
                  </a:cubicBezTo>
                  <a:cubicBezTo>
                    <a:pt x="62178" y="277757"/>
                    <a:pt x="0" y="215579"/>
                    <a:pt x="0" y="138878"/>
                  </a:cubicBezTo>
                  <a:cubicBezTo>
                    <a:pt x="0" y="62178"/>
                    <a:pt x="62179" y="0"/>
                    <a:pt x="138878" y="0"/>
                  </a:cubicBezTo>
                  <a:cubicBezTo>
                    <a:pt x="215579" y="0"/>
                    <a:pt x="277757" y="62178"/>
                    <a:pt x="277757" y="138878"/>
                  </a:cubicBezTo>
                  <a:close/>
                </a:path>
              </a:pathLst>
            </a:custGeom>
            <a:solidFill>
              <a:srgbClr val="FFB9B9"/>
            </a:solidFill>
            <a:ln w="9525" cap="flat">
              <a:noFill/>
              <a:prstDash val="solid"/>
              <a:miter/>
            </a:ln>
          </p:spPr>
          <p:txBody>
            <a:bodyPr rtlCol="0" anchor="ctr"/>
            <a:lstStyle/>
            <a:p>
              <a:endParaRPr lang="en-ID"/>
            </a:p>
          </p:txBody>
        </p:sp>
        <p:sp>
          <p:nvSpPr>
            <p:cNvPr id="616" name="Bentuk Bebas: Bentuk 615">
              <a:extLst>
                <a:ext uri="{FF2B5EF4-FFF2-40B4-BE49-F238E27FC236}">
                  <a16:creationId xmlns:a16="http://schemas.microsoft.com/office/drawing/2014/main" id="{4E974A27-691A-490A-B351-55E540FD4C42}"/>
                </a:ext>
              </a:extLst>
            </p:cNvPr>
            <p:cNvSpPr/>
            <p:nvPr/>
          </p:nvSpPr>
          <p:spPr>
            <a:xfrm>
              <a:off x="6554971" y="4490789"/>
              <a:ext cx="531361" cy="603818"/>
            </a:xfrm>
            <a:custGeom>
              <a:avLst/>
              <a:gdLst>
                <a:gd name="connsiteX0" fmla="*/ 0 w 531361"/>
                <a:gd name="connsiteY0" fmla="*/ 24156 h 603818"/>
                <a:gd name="connsiteX1" fmla="*/ 120758 w 531361"/>
                <a:gd name="connsiteY1" fmla="*/ 0 h 603818"/>
                <a:gd name="connsiteX2" fmla="*/ 247564 w 531361"/>
                <a:gd name="connsiteY2" fmla="*/ 78496 h 603818"/>
                <a:gd name="connsiteX3" fmla="*/ 368332 w 531361"/>
                <a:gd name="connsiteY3" fmla="*/ 0 h 603818"/>
                <a:gd name="connsiteX4" fmla="*/ 446827 w 531361"/>
                <a:gd name="connsiteY4" fmla="*/ 30195 h 603818"/>
                <a:gd name="connsiteX5" fmla="*/ 531361 w 531361"/>
                <a:gd name="connsiteY5" fmla="*/ 78496 h 603818"/>
                <a:gd name="connsiteX6" fmla="*/ 440788 w 531361"/>
                <a:gd name="connsiteY6" fmla="*/ 277759 h 603818"/>
                <a:gd name="connsiteX7" fmla="*/ 452866 w 531361"/>
                <a:gd name="connsiteY7" fmla="*/ 603818 h 603818"/>
                <a:gd name="connsiteX8" fmla="*/ 6039 w 531361"/>
                <a:gd name="connsiteY8" fmla="*/ 591751 h 603818"/>
                <a:gd name="connsiteX9" fmla="*/ 36223 w 531361"/>
                <a:gd name="connsiteY9" fmla="*/ 271720 h 603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1361" h="603818">
                  <a:moveTo>
                    <a:pt x="0" y="24156"/>
                  </a:moveTo>
                  <a:lnTo>
                    <a:pt x="120758" y="0"/>
                  </a:lnTo>
                  <a:cubicBezTo>
                    <a:pt x="120758" y="0"/>
                    <a:pt x="150952" y="96612"/>
                    <a:pt x="247564" y="78496"/>
                  </a:cubicBezTo>
                  <a:cubicBezTo>
                    <a:pt x="344176" y="60389"/>
                    <a:pt x="368332" y="0"/>
                    <a:pt x="368332" y="0"/>
                  </a:cubicBezTo>
                  <a:cubicBezTo>
                    <a:pt x="368332" y="0"/>
                    <a:pt x="440788" y="30195"/>
                    <a:pt x="446827" y="30195"/>
                  </a:cubicBezTo>
                  <a:cubicBezTo>
                    <a:pt x="452866" y="30195"/>
                    <a:pt x="531361" y="60389"/>
                    <a:pt x="531361" y="78496"/>
                  </a:cubicBezTo>
                  <a:cubicBezTo>
                    <a:pt x="531361" y="96612"/>
                    <a:pt x="440788" y="277759"/>
                    <a:pt x="440788" y="277759"/>
                  </a:cubicBezTo>
                  <a:lnTo>
                    <a:pt x="452866" y="603818"/>
                  </a:lnTo>
                  <a:lnTo>
                    <a:pt x="6039" y="591751"/>
                  </a:lnTo>
                  <a:lnTo>
                    <a:pt x="36223" y="271720"/>
                  </a:lnTo>
                  <a:close/>
                </a:path>
              </a:pathLst>
            </a:custGeom>
            <a:solidFill>
              <a:srgbClr val="FFB506"/>
            </a:solidFill>
            <a:ln w="9525" cap="flat">
              <a:noFill/>
              <a:prstDash val="solid"/>
              <a:miter/>
            </a:ln>
          </p:spPr>
          <p:txBody>
            <a:bodyPr rtlCol="0" anchor="ctr"/>
            <a:lstStyle/>
            <a:p>
              <a:endParaRPr lang="en-ID"/>
            </a:p>
          </p:txBody>
        </p:sp>
        <p:sp>
          <p:nvSpPr>
            <p:cNvPr id="617" name="Bentuk Bebas: Bentuk 616">
              <a:extLst>
                <a:ext uri="{FF2B5EF4-FFF2-40B4-BE49-F238E27FC236}">
                  <a16:creationId xmlns:a16="http://schemas.microsoft.com/office/drawing/2014/main" id="{16079B32-7D3C-49FB-9DF5-2B09EE42D7DA}"/>
                </a:ext>
              </a:extLst>
            </p:cNvPr>
            <p:cNvSpPr/>
            <p:nvPr/>
          </p:nvSpPr>
          <p:spPr>
            <a:xfrm>
              <a:off x="6468170" y="4671935"/>
              <a:ext cx="129062" cy="434749"/>
            </a:xfrm>
            <a:custGeom>
              <a:avLst/>
              <a:gdLst>
                <a:gd name="connsiteX0" fmla="*/ 20373 w 129062"/>
                <a:gd name="connsiteY0" fmla="*/ 0 h 434749"/>
                <a:gd name="connsiteX1" fmla="*/ 8305 w 129062"/>
                <a:gd name="connsiteY1" fmla="*/ 344177 h 434749"/>
                <a:gd name="connsiteX2" fmla="*/ 129063 w 129062"/>
                <a:gd name="connsiteY2" fmla="*/ 434750 h 434749"/>
                <a:gd name="connsiteX3" fmla="*/ 129063 w 129062"/>
                <a:gd name="connsiteY3" fmla="*/ 362293 h 434749"/>
                <a:gd name="connsiteX4" fmla="*/ 80762 w 129062"/>
                <a:gd name="connsiteY4" fmla="*/ 271720 h 434749"/>
                <a:gd name="connsiteX5" fmla="*/ 129063 w 129062"/>
                <a:gd name="connsiteY5" fmla="*/ 60389 h 434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062" h="434749">
                  <a:moveTo>
                    <a:pt x="20373" y="0"/>
                  </a:moveTo>
                  <a:cubicBezTo>
                    <a:pt x="20373" y="0"/>
                    <a:pt x="-15851" y="320030"/>
                    <a:pt x="8305" y="344177"/>
                  </a:cubicBezTo>
                  <a:cubicBezTo>
                    <a:pt x="32451" y="368332"/>
                    <a:pt x="129063" y="434750"/>
                    <a:pt x="129063" y="434750"/>
                  </a:cubicBezTo>
                  <a:lnTo>
                    <a:pt x="129063" y="362293"/>
                  </a:lnTo>
                  <a:lnTo>
                    <a:pt x="80762" y="271720"/>
                  </a:lnTo>
                  <a:lnTo>
                    <a:pt x="129063" y="60389"/>
                  </a:lnTo>
                  <a:close/>
                </a:path>
              </a:pathLst>
            </a:custGeom>
            <a:solidFill>
              <a:srgbClr val="FFB9B9"/>
            </a:solidFill>
            <a:ln w="9525" cap="flat">
              <a:noFill/>
              <a:prstDash val="solid"/>
              <a:miter/>
            </a:ln>
          </p:spPr>
          <p:txBody>
            <a:bodyPr rtlCol="0" anchor="ctr"/>
            <a:lstStyle/>
            <a:p>
              <a:endParaRPr lang="en-ID"/>
            </a:p>
          </p:txBody>
        </p:sp>
        <p:sp>
          <p:nvSpPr>
            <p:cNvPr id="618" name="Bentuk Bebas: Bentuk 617">
              <a:extLst>
                <a:ext uri="{FF2B5EF4-FFF2-40B4-BE49-F238E27FC236}">
                  <a16:creationId xmlns:a16="http://schemas.microsoft.com/office/drawing/2014/main" id="{2E968206-859A-4869-8CEF-9EEB24B23E90}"/>
                </a:ext>
              </a:extLst>
            </p:cNvPr>
            <p:cNvSpPr/>
            <p:nvPr/>
          </p:nvSpPr>
          <p:spPr>
            <a:xfrm>
              <a:off x="6989721" y="4662877"/>
              <a:ext cx="123777" cy="395506"/>
            </a:xfrm>
            <a:custGeom>
              <a:avLst/>
              <a:gdLst>
                <a:gd name="connsiteX0" fmla="*/ 123777 w 123777"/>
                <a:gd name="connsiteY0" fmla="*/ 0 h 395506"/>
                <a:gd name="connsiteX1" fmla="*/ 102651 w 123777"/>
                <a:gd name="connsiteY1" fmla="*/ 341166 h 395506"/>
                <a:gd name="connsiteX2" fmla="*/ 30194 w 123777"/>
                <a:gd name="connsiteY2" fmla="*/ 395507 h 395506"/>
                <a:gd name="connsiteX3" fmla="*/ 0 w 123777"/>
                <a:gd name="connsiteY3" fmla="*/ 365313 h 395506"/>
                <a:gd name="connsiteX4" fmla="*/ 42262 w 123777"/>
                <a:gd name="connsiteY4" fmla="*/ 317011 h 395506"/>
                <a:gd name="connsiteX5" fmla="*/ 12077 w 123777"/>
                <a:gd name="connsiteY5" fmla="*/ 69447 h 395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777" h="395506">
                  <a:moveTo>
                    <a:pt x="123777" y="0"/>
                  </a:moveTo>
                  <a:cubicBezTo>
                    <a:pt x="123777" y="0"/>
                    <a:pt x="102651" y="329089"/>
                    <a:pt x="102651" y="341166"/>
                  </a:cubicBezTo>
                  <a:cubicBezTo>
                    <a:pt x="102651" y="353235"/>
                    <a:pt x="48301" y="395507"/>
                    <a:pt x="30194" y="395507"/>
                  </a:cubicBezTo>
                  <a:cubicBezTo>
                    <a:pt x="12077" y="395507"/>
                    <a:pt x="0" y="365313"/>
                    <a:pt x="0" y="365313"/>
                  </a:cubicBezTo>
                  <a:lnTo>
                    <a:pt x="42262" y="317011"/>
                  </a:lnTo>
                  <a:lnTo>
                    <a:pt x="12077" y="69447"/>
                  </a:lnTo>
                  <a:close/>
                </a:path>
              </a:pathLst>
            </a:custGeom>
            <a:solidFill>
              <a:srgbClr val="FFB9B9"/>
            </a:solidFill>
            <a:ln w="9525" cap="flat">
              <a:noFill/>
              <a:prstDash val="solid"/>
              <a:miter/>
            </a:ln>
          </p:spPr>
          <p:txBody>
            <a:bodyPr rtlCol="0" anchor="ctr"/>
            <a:lstStyle/>
            <a:p>
              <a:endParaRPr lang="en-ID"/>
            </a:p>
          </p:txBody>
        </p:sp>
        <p:sp>
          <p:nvSpPr>
            <p:cNvPr id="619" name="Bentuk Bebas: Bentuk 618">
              <a:extLst>
                <a:ext uri="{FF2B5EF4-FFF2-40B4-BE49-F238E27FC236}">
                  <a16:creationId xmlns:a16="http://schemas.microsoft.com/office/drawing/2014/main" id="{EF76D934-14ED-4B39-B3FB-B4D300789655}"/>
                </a:ext>
              </a:extLst>
            </p:cNvPr>
            <p:cNvSpPr/>
            <p:nvPr/>
          </p:nvSpPr>
          <p:spPr>
            <a:xfrm>
              <a:off x="6775372" y="5057711"/>
              <a:ext cx="558708" cy="358670"/>
            </a:xfrm>
            <a:custGeom>
              <a:avLst/>
              <a:gdLst>
                <a:gd name="connsiteX0" fmla="*/ 280766 w 558708"/>
                <a:gd name="connsiteY0" fmla="*/ 67090 h 358670"/>
                <a:gd name="connsiteX1" fmla="*/ 558525 w 558708"/>
                <a:gd name="connsiteY1" fmla="*/ 67090 h 358670"/>
                <a:gd name="connsiteX2" fmla="*/ 419650 w 558708"/>
                <a:gd name="connsiteY2" fmla="*/ 278431 h 358670"/>
                <a:gd name="connsiteX3" fmla="*/ 30183 w 558708"/>
                <a:gd name="connsiteY3" fmla="*/ 349649 h 358670"/>
                <a:gd name="connsiteX4" fmla="*/ 9047 w 558708"/>
                <a:gd name="connsiteY4" fmla="*/ 236158 h 358670"/>
                <a:gd name="connsiteX5" fmla="*/ 75464 w 558708"/>
                <a:gd name="connsiteY5" fmla="*/ 230120 h 358670"/>
                <a:gd name="connsiteX6" fmla="*/ 238504 w 558708"/>
                <a:gd name="connsiteY6" fmla="*/ 139547 h 358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708" h="358670">
                  <a:moveTo>
                    <a:pt x="280766" y="67090"/>
                  </a:moveTo>
                  <a:cubicBezTo>
                    <a:pt x="280766" y="67090"/>
                    <a:pt x="552487" y="-83862"/>
                    <a:pt x="558525" y="67090"/>
                  </a:cubicBezTo>
                  <a:cubicBezTo>
                    <a:pt x="564564" y="218042"/>
                    <a:pt x="419650" y="278431"/>
                    <a:pt x="419650" y="278431"/>
                  </a:cubicBezTo>
                  <a:cubicBezTo>
                    <a:pt x="419650" y="278431"/>
                    <a:pt x="45280" y="390683"/>
                    <a:pt x="30183" y="349649"/>
                  </a:cubicBezTo>
                  <a:cubicBezTo>
                    <a:pt x="15086" y="308616"/>
                    <a:pt x="-15109" y="242198"/>
                    <a:pt x="9047" y="236158"/>
                  </a:cubicBezTo>
                  <a:cubicBezTo>
                    <a:pt x="33202" y="230120"/>
                    <a:pt x="63397" y="218042"/>
                    <a:pt x="75464" y="230120"/>
                  </a:cubicBezTo>
                  <a:cubicBezTo>
                    <a:pt x="87542" y="242198"/>
                    <a:pt x="238504" y="139547"/>
                    <a:pt x="238504" y="139547"/>
                  </a:cubicBezTo>
                  <a:close/>
                </a:path>
              </a:pathLst>
            </a:custGeom>
            <a:solidFill>
              <a:srgbClr val="2F2E41"/>
            </a:solidFill>
            <a:ln w="9525" cap="flat">
              <a:noFill/>
              <a:prstDash val="solid"/>
              <a:miter/>
            </a:ln>
          </p:spPr>
          <p:txBody>
            <a:bodyPr rtlCol="0" anchor="ctr"/>
            <a:lstStyle/>
            <a:p>
              <a:endParaRPr lang="en-ID"/>
            </a:p>
          </p:txBody>
        </p:sp>
        <p:sp>
          <p:nvSpPr>
            <p:cNvPr id="620" name="Bentuk Bebas: Bentuk 619">
              <a:extLst>
                <a:ext uri="{FF2B5EF4-FFF2-40B4-BE49-F238E27FC236}">
                  <a16:creationId xmlns:a16="http://schemas.microsoft.com/office/drawing/2014/main" id="{CCA565E4-C1AA-4BD1-A83C-7E952CF30677}"/>
                </a:ext>
              </a:extLst>
            </p:cNvPr>
            <p:cNvSpPr/>
            <p:nvPr/>
          </p:nvSpPr>
          <p:spPr>
            <a:xfrm>
              <a:off x="7013875" y="5106685"/>
              <a:ext cx="169068" cy="90573"/>
            </a:xfrm>
            <a:custGeom>
              <a:avLst/>
              <a:gdLst>
                <a:gd name="connsiteX0" fmla="*/ 169069 w 169068"/>
                <a:gd name="connsiteY0" fmla="*/ 0 h 90573"/>
                <a:gd name="connsiteX1" fmla="*/ 96603 w 169068"/>
                <a:gd name="connsiteY1" fmla="*/ 42272 h 90573"/>
                <a:gd name="connsiteX2" fmla="*/ 0 w 169068"/>
                <a:gd name="connsiteY2" fmla="*/ 90574 h 90573"/>
              </a:gdLst>
              <a:ahLst/>
              <a:cxnLst>
                <a:cxn ang="0">
                  <a:pos x="connsiteX0" y="connsiteY0"/>
                </a:cxn>
                <a:cxn ang="0">
                  <a:pos x="connsiteX1" y="connsiteY1"/>
                </a:cxn>
                <a:cxn ang="0">
                  <a:pos x="connsiteX2" y="connsiteY2"/>
                </a:cxn>
              </a:cxnLst>
              <a:rect l="l" t="t" r="r" b="b"/>
              <a:pathLst>
                <a:path w="169068" h="90573">
                  <a:moveTo>
                    <a:pt x="169069" y="0"/>
                  </a:moveTo>
                  <a:cubicBezTo>
                    <a:pt x="169069" y="0"/>
                    <a:pt x="114719" y="24156"/>
                    <a:pt x="96603" y="42272"/>
                  </a:cubicBezTo>
                  <a:cubicBezTo>
                    <a:pt x="78496" y="60389"/>
                    <a:pt x="0" y="90574"/>
                    <a:pt x="0" y="90574"/>
                  </a:cubicBezTo>
                </a:path>
              </a:pathLst>
            </a:custGeom>
            <a:noFill/>
            <a:ln w="19050" cap="flat">
              <a:solidFill>
                <a:srgbClr val="000000">
                  <a:alpha val="20000"/>
                </a:srgbClr>
              </a:solidFill>
              <a:prstDash val="solid"/>
              <a:miter/>
            </a:ln>
          </p:spPr>
          <p:txBody>
            <a:bodyPr rtlCol="0" anchor="ctr"/>
            <a:lstStyle/>
            <a:p>
              <a:endParaRPr lang="en-ID"/>
            </a:p>
          </p:txBody>
        </p:sp>
        <p:sp>
          <p:nvSpPr>
            <p:cNvPr id="621" name="Bentuk Bebas: Bentuk 620">
              <a:extLst>
                <a:ext uri="{FF2B5EF4-FFF2-40B4-BE49-F238E27FC236}">
                  <a16:creationId xmlns:a16="http://schemas.microsoft.com/office/drawing/2014/main" id="{43CFC29E-FCDA-4861-AA9C-0D4ACE23A7E7}"/>
                </a:ext>
              </a:extLst>
            </p:cNvPr>
            <p:cNvSpPr/>
            <p:nvPr/>
          </p:nvSpPr>
          <p:spPr>
            <a:xfrm>
              <a:off x="6456092" y="4514944"/>
              <a:ext cx="159257" cy="253603"/>
            </a:xfrm>
            <a:custGeom>
              <a:avLst/>
              <a:gdLst>
                <a:gd name="connsiteX0" fmla="*/ 135102 w 159257"/>
                <a:gd name="connsiteY0" fmla="*/ 12078 h 253603"/>
                <a:gd name="connsiteX1" fmla="*/ 98879 w 159257"/>
                <a:gd name="connsiteY1" fmla="*/ 0 h 253603"/>
                <a:gd name="connsiteX2" fmla="*/ 8305 w 159257"/>
                <a:gd name="connsiteY2" fmla="*/ 175108 h 253603"/>
                <a:gd name="connsiteX3" fmla="*/ 86801 w 159257"/>
                <a:gd name="connsiteY3" fmla="*/ 235487 h 253603"/>
                <a:gd name="connsiteX4" fmla="*/ 159258 w 159257"/>
                <a:gd name="connsiteY4" fmla="*/ 253603 h 2536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257" h="253603">
                  <a:moveTo>
                    <a:pt x="135102" y="12078"/>
                  </a:moveTo>
                  <a:lnTo>
                    <a:pt x="98879" y="0"/>
                  </a:lnTo>
                  <a:cubicBezTo>
                    <a:pt x="98879" y="0"/>
                    <a:pt x="-33967" y="138875"/>
                    <a:pt x="8305" y="175108"/>
                  </a:cubicBezTo>
                  <a:cubicBezTo>
                    <a:pt x="50568" y="211341"/>
                    <a:pt x="74723" y="223409"/>
                    <a:pt x="86801" y="235487"/>
                  </a:cubicBezTo>
                  <a:cubicBezTo>
                    <a:pt x="98879" y="247565"/>
                    <a:pt x="159258" y="253603"/>
                    <a:pt x="159258" y="253603"/>
                  </a:cubicBezTo>
                  <a:close/>
                </a:path>
              </a:pathLst>
            </a:custGeom>
            <a:solidFill>
              <a:srgbClr val="FFB506"/>
            </a:solidFill>
            <a:ln w="9525" cap="flat">
              <a:noFill/>
              <a:prstDash val="solid"/>
              <a:miter/>
            </a:ln>
          </p:spPr>
          <p:txBody>
            <a:bodyPr rtlCol="0" anchor="ctr"/>
            <a:lstStyle/>
            <a:p>
              <a:endParaRPr lang="en-ID"/>
            </a:p>
          </p:txBody>
        </p:sp>
        <p:sp>
          <p:nvSpPr>
            <p:cNvPr id="622" name="Bentuk Bebas: Bentuk 621">
              <a:extLst>
                <a:ext uri="{FF2B5EF4-FFF2-40B4-BE49-F238E27FC236}">
                  <a16:creationId xmlns:a16="http://schemas.microsoft.com/office/drawing/2014/main" id="{F4277430-3167-4425-99D5-A8E9D23D3F1B}"/>
                </a:ext>
              </a:extLst>
            </p:cNvPr>
            <p:cNvSpPr/>
            <p:nvPr/>
          </p:nvSpPr>
          <p:spPr>
            <a:xfrm>
              <a:off x="6947448" y="4557207"/>
              <a:ext cx="195997" cy="211340"/>
            </a:xfrm>
            <a:custGeom>
              <a:avLst/>
              <a:gdLst>
                <a:gd name="connsiteX0" fmla="*/ 84534 w 195997"/>
                <a:gd name="connsiteY0" fmla="*/ 0 h 211340"/>
                <a:gd name="connsiteX1" fmla="*/ 138884 w 195997"/>
                <a:gd name="connsiteY1" fmla="*/ 12078 h 211340"/>
                <a:gd name="connsiteX2" fmla="*/ 193224 w 195997"/>
                <a:gd name="connsiteY2" fmla="*/ 114728 h 211340"/>
                <a:gd name="connsiteX3" fmla="*/ 157001 w 195997"/>
                <a:gd name="connsiteY3" fmla="*/ 144923 h 211340"/>
                <a:gd name="connsiteX4" fmla="*/ 84534 w 195997"/>
                <a:gd name="connsiteY4" fmla="*/ 211341 h 211340"/>
                <a:gd name="connsiteX5" fmla="*/ 0 w 195997"/>
                <a:gd name="connsiteY5" fmla="*/ 150962 h 21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997" h="211340">
                  <a:moveTo>
                    <a:pt x="84534" y="0"/>
                  </a:moveTo>
                  <a:lnTo>
                    <a:pt x="138884" y="12078"/>
                  </a:lnTo>
                  <a:cubicBezTo>
                    <a:pt x="138884" y="12078"/>
                    <a:pt x="181147" y="102651"/>
                    <a:pt x="193224" y="114728"/>
                  </a:cubicBezTo>
                  <a:cubicBezTo>
                    <a:pt x="205302" y="126806"/>
                    <a:pt x="175108" y="120768"/>
                    <a:pt x="157001" y="144923"/>
                  </a:cubicBezTo>
                  <a:cubicBezTo>
                    <a:pt x="138884" y="169078"/>
                    <a:pt x="120768" y="211341"/>
                    <a:pt x="84534" y="211341"/>
                  </a:cubicBezTo>
                  <a:cubicBezTo>
                    <a:pt x="48311" y="211341"/>
                    <a:pt x="0" y="150962"/>
                    <a:pt x="0" y="150962"/>
                  </a:cubicBezTo>
                  <a:close/>
                </a:path>
              </a:pathLst>
            </a:custGeom>
            <a:solidFill>
              <a:srgbClr val="FFB506"/>
            </a:solidFill>
            <a:ln w="9525" cap="flat">
              <a:noFill/>
              <a:prstDash val="solid"/>
              <a:miter/>
            </a:ln>
          </p:spPr>
          <p:txBody>
            <a:bodyPr rtlCol="0" anchor="ctr"/>
            <a:lstStyle/>
            <a:p>
              <a:endParaRPr lang="en-ID"/>
            </a:p>
          </p:txBody>
        </p:sp>
        <p:sp>
          <p:nvSpPr>
            <p:cNvPr id="623" name="Bentuk Bebas: Bentuk 622">
              <a:extLst>
                <a:ext uri="{FF2B5EF4-FFF2-40B4-BE49-F238E27FC236}">
                  <a16:creationId xmlns:a16="http://schemas.microsoft.com/office/drawing/2014/main" id="{35CEF881-8D71-4798-9490-EBA8FB269C7E}"/>
                </a:ext>
              </a:extLst>
            </p:cNvPr>
            <p:cNvSpPr/>
            <p:nvPr/>
          </p:nvSpPr>
          <p:spPr>
            <a:xfrm>
              <a:off x="6249288" y="5092331"/>
              <a:ext cx="577402" cy="400802"/>
            </a:xfrm>
            <a:custGeom>
              <a:avLst/>
              <a:gdLst>
                <a:gd name="connsiteX0" fmla="*/ 317761 w 577402"/>
                <a:gd name="connsiteY0" fmla="*/ 86821 h 400802"/>
                <a:gd name="connsiteX1" fmla="*/ 9808 w 577402"/>
                <a:gd name="connsiteY1" fmla="*/ 44548 h 400802"/>
                <a:gd name="connsiteX2" fmla="*/ 408334 w 577402"/>
                <a:gd name="connsiteY2" fmla="*/ 352501 h 400802"/>
                <a:gd name="connsiteX3" fmla="*/ 523053 w 577402"/>
                <a:gd name="connsiteY3" fmla="*/ 400803 h 400802"/>
                <a:gd name="connsiteX4" fmla="*/ 577403 w 577402"/>
                <a:gd name="connsiteY4" fmla="*/ 243812 h 400802"/>
                <a:gd name="connsiteX5" fmla="*/ 523053 w 577402"/>
                <a:gd name="connsiteY5" fmla="*/ 219656 h 400802"/>
                <a:gd name="connsiteX6" fmla="*/ 444557 w 577402"/>
                <a:gd name="connsiteY6" fmla="*/ 189462 h 400802"/>
                <a:gd name="connsiteX7" fmla="*/ 317761 w 577402"/>
                <a:gd name="connsiteY7" fmla="*/ 86821 h 400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7402" h="400802">
                  <a:moveTo>
                    <a:pt x="317761" y="86821"/>
                  </a:moveTo>
                  <a:cubicBezTo>
                    <a:pt x="317761" y="86821"/>
                    <a:pt x="88303" y="-76219"/>
                    <a:pt x="9808" y="44548"/>
                  </a:cubicBezTo>
                  <a:cubicBezTo>
                    <a:pt x="-68688" y="165316"/>
                    <a:pt x="347945" y="328346"/>
                    <a:pt x="408334" y="352501"/>
                  </a:cubicBezTo>
                  <a:cubicBezTo>
                    <a:pt x="468713" y="376647"/>
                    <a:pt x="523053" y="400803"/>
                    <a:pt x="523053" y="400803"/>
                  </a:cubicBezTo>
                  <a:cubicBezTo>
                    <a:pt x="523053" y="400803"/>
                    <a:pt x="577403" y="267957"/>
                    <a:pt x="577403" y="243812"/>
                  </a:cubicBezTo>
                  <a:cubicBezTo>
                    <a:pt x="577403" y="219656"/>
                    <a:pt x="535131" y="219656"/>
                    <a:pt x="523053" y="219656"/>
                  </a:cubicBezTo>
                  <a:cubicBezTo>
                    <a:pt x="510975" y="219656"/>
                    <a:pt x="456635" y="207578"/>
                    <a:pt x="444557" y="189462"/>
                  </a:cubicBezTo>
                  <a:cubicBezTo>
                    <a:pt x="432480" y="171355"/>
                    <a:pt x="317761" y="86821"/>
                    <a:pt x="317761" y="86821"/>
                  </a:cubicBezTo>
                  <a:close/>
                </a:path>
              </a:pathLst>
            </a:custGeom>
            <a:solidFill>
              <a:srgbClr val="2F2E41"/>
            </a:solidFill>
            <a:ln w="9525" cap="flat">
              <a:noFill/>
              <a:prstDash val="solid"/>
              <a:miter/>
            </a:ln>
          </p:spPr>
          <p:txBody>
            <a:bodyPr rtlCol="0" anchor="ctr"/>
            <a:lstStyle/>
            <a:p>
              <a:endParaRPr lang="en-ID"/>
            </a:p>
          </p:txBody>
        </p:sp>
        <p:sp>
          <p:nvSpPr>
            <p:cNvPr id="624" name="Bentuk Bebas: Bentuk 623">
              <a:extLst>
                <a:ext uri="{FF2B5EF4-FFF2-40B4-BE49-F238E27FC236}">
                  <a16:creationId xmlns:a16="http://schemas.microsoft.com/office/drawing/2014/main" id="{344E42D8-F9F2-4711-AF6F-CE58B5322F6E}"/>
                </a:ext>
              </a:extLst>
            </p:cNvPr>
            <p:cNvSpPr/>
            <p:nvPr/>
          </p:nvSpPr>
          <p:spPr>
            <a:xfrm>
              <a:off x="6440242" y="5136879"/>
              <a:ext cx="187185" cy="102651"/>
            </a:xfrm>
            <a:custGeom>
              <a:avLst/>
              <a:gdLst>
                <a:gd name="connsiteX0" fmla="*/ 0 w 187185"/>
                <a:gd name="connsiteY0" fmla="*/ 0 h 102651"/>
                <a:gd name="connsiteX1" fmla="*/ 114729 w 187185"/>
                <a:gd name="connsiteY1" fmla="*/ 60379 h 102651"/>
                <a:gd name="connsiteX2" fmla="*/ 187186 w 187185"/>
                <a:gd name="connsiteY2" fmla="*/ 102651 h 102651"/>
              </a:gdLst>
              <a:ahLst/>
              <a:cxnLst>
                <a:cxn ang="0">
                  <a:pos x="connsiteX0" y="connsiteY0"/>
                </a:cxn>
                <a:cxn ang="0">
                  <a:pos x="connsiteX1" y="connsiteY1"/>
                </a:cxn>
                <a:cxn ang="0">
                  <a:pos x="connsiteX2" y="connsiteY2"/>
                </a:cxn>
              </a:cxnLst>
              <a:rect l="l" t="t" r="r" b="b"/>
              <a:pathLst>
                <a:path w="187185" h="102651">
                  <a:moveTo>
                    <a:pt x="0" y="0"/>
                  </a:moveTo>
                  <a:cubicBezTo>
                    <a:pt x="0" y="0"/>
                    <a:pt x="60379" y="48302"/>
                    <a:pt x="114729" y="60379"/>
                  </a:cubicBezTo>
                  <a:cubicBezTo>
                    <a:pt x="169069" y="72457"/>
                    <a:pt x="187186" y="102651"/>
                    <a:pt x="187186" y="102651"/>
                  </a:cubicBezTo>
                </a:path>
              </a:pathLst>
            </a:custGeom>
            <a:noFill/>
            <a:ln w="19050" cap="flat">
              <a:solidFill>
                <a:srgbClr val="000000">
                  <a:alpha val="20000"/>
                </a:srgbClr>
              </a:solidFill>
              <a:prstDash val="solid"/>
              <a:miter/>
            </a:ln>
          </p:spPr>
          <p:txBody>
            <a:bodyPr rtlCol="0" anchor="ctr"/>
            <a:lstStyle/>
            <a:p>
              <a:endParaRPr lang="en-ID"/>
            </a:p>
          </p:txBody>
        </p:sp>
        <p:sp>
          <p:nvSpPr>
            <p:cNvPr id="625" name="Bentuk Bebas: Bentuk 624">
              <a:extLst>
                <a:ext uri="{FF2B5EF4-FFF2-40B4-BE49-F238E27FC236}">
                  <a16:creationId xmlns:a16="http://schemas.microsoft.com/office/drawing/2014/main" id="{3A65C270-7462-4705-B49A-2F78B5410944}"/>
                </a:ext>
              </a:extLst>
            </p:cNvPr>
            <p:cNvSpPr/>
            <p:nvPr/>
          </p:nvSpPr>
          <p:spPr>
            <a:xfrm>
              <a:off x="6525386" y="4877237"/>
              <a:ext cx="559047" cy="319670"/>
            </a:xfrm>
            <a:custGeom>
              <a:avLst/>
              <a:gdLst>
                <a:gd name="connsiteX0" fmla="*/ 9 w 559047"/>
                <a:gd name="connsiteY0" fmla="*/ 32604 h 319670"/>
                <a:gd name="connsiteX1" fmla="*/ 4829 w 559047"/>
                <a:gd name="connsiteY1" fmla="*/ 288264 h 319670"/>
                <a:gd name="connsiteX2" fmla="*/ 37186 w 559047"/>
                <a:gd name="connsiteY2" fmla="*/ 319668 h 319670"/>
                <a:gd name="connsiteX3" fmla="*/ 512959 w 559047"/>
                <a:gd name="connsiteY3" fmla="*/ 314325 h 319670"/>
                <a:gd name="connsiteX4" fmla="*/ 544554 w 559047"/>
                <a:gd name="connsiteY4" fmla="*/ 284159 h 319670"/>
                <a:gd name="connsiteX5" fmla="*/ 558994 w 559047"/>
                <a:gd name="connsiteY5" fmla="*/ 33852 h 319670"/>
                <a:gd name="connsiteX6" fmla="*/ 528885 w 559047"/>
                <a:gd name="connsiteY6" fmla="*/ 57 h 319670"/>
                <a:gd name="connsiteX7" fmla="*/ 527037 w 559047"/>
                <a:gd name="connsiteY7" fmla="*/ 0 h 319670"/>
                <a:gd name="connsiteX8" fmla="*/ 32004 w 559047"/>
                <a:gd name="connsiteY8" fmla="*/ 0 h 319670"/>
                <a:gd name="connsiteX9" fmla="*/ 0 w 559047"/>
                <a:gd name="connsiteY9" fmla="*/ 32004 h 319670"/>
                <a:gd name="connsiteX10" fmla="*/ 9 w 559047"/>
                <a:gd name="connsiteY10" fmla="*/ 32604 h 31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9047" h="319670">
                  <a:moveTo>
                    <a:pt x="9" y="32604"/>
                  </a:moveTo>
                  <a:lnTo>
                    <a:pt x="4829" y="288264"/>
                  </a:lnTo>
                  <a:cubicBezTo>
                    <a:pt x="5162" y="305848"/>
                    <a:pt x="19612" y="319868"/>
                    <a:pt x="37186" y="319668"/>
                  </a:cubicBezTo>
                  <a:lnTo>
                    <a:pt x="512959" y="314325"/>
                  </a:lnTo>
                  <a:cubicBezTo>
                    <a:pt x="529780" y="314134"/>
                    <a:pt x="543582" y="300952"/>
                    <a:pt x="544554" y="284159"/>
                  </a:cubicBezTo>
                  <a:lnTo>
                    <a:pt x="558994" y="33852"/>
                  </a:lnTo>
                  <a:cubicBezTo>
                    <a:pt x="560013" y="16202"/>
                    <a:pt x="546525" y="1067"/>
                    <a:pt x="528885" y="57"/>
                  </a:cubicBezTo>
                  <a:cubicBezTo>
                    <a:pt x="528266" y="19"/>
                    <a:pt x="527656" y="0"/>
                    <a:pt x="527037" y="0"/>
                  </a:cubicBezTo>
                  <a:lnTo>
                    <a:pt x="32004" y="0"/>
                  </a:lnTo>
                  <a:cubicBezTo>
                    <a:pt x="14325" y="0"/>
                    <a:pt x="0" y="14325"/>
                    <a:pt x="0" y="32004"/>
                  </a:cubicBezTo>
                  <a:cubicBezTo>
                    <a:pt x="0" y="32204"/>
                    <a:pt x="0" y="32404"/>
                    <a:pt x="9" y="32604"/>
                  </a:cubicBezTo>
                  <a:close/>
                </a:path>
              </a:pathLst>
            </a:custGeom>
            <a:solidFill>
              <a:srgbClr val="575A89"/>
            </a:solidFill>
            <a:ln w="9525" cap="flat">
              <a:noFill/>
              <a:prstDash val="solid"/>
              <a:miter/>
            </a:ln>
          </p:spPr>
          <p:txBody>
            <a:bodyPr rtlCol="0" anchor="ctr"/>
            <a:lstStyle/>
            <a:p>
              <a:endParaRPr lang="en-ID"/>
            </a:p>
          </p:txBody>
        </p:sp>
        <p:sp>
          <p:nvSpPr>
            <p:cNvPr id="626" name="Bentuk Bebas: Bentuk 625">
              <a:extLst>
                <a:ext uri="{FF2B5EF4-FFF2-40B4-BE49-F238E27FC236}">
                  <a16:creationId xmlns:a16="http://schemas.microsoft.com/office/drawing/2014/main" id="{B2918AAD-94FE-4A50-B710-94CC8DD2EEAC}"/>
                </a:ext>
              </a:extLst>
            </p:cNvPr>
            <p:cNvSpPr/>
            <p:nvPr/>
          </p:nvSpPr>
          <p:spPr>
            <a:xfrm>
              <a:off x="6454701" y="4083561"/>
              <a:ext cx="529268" cy="585538"/>
            </a:xfrm>
            <a:custGeom>
              <a:avLst/>
              <a:gdLst>
                <a:gd name="connsiteX0" fmla="*/ 15660 w 529268"/>
                <a:gd name="connsiteY0" fmla="*/ 432908 h 585538"/>
                <a:gd name="connsiteX1" fmla="*/ 54331 w 529268"/>
                <a:gd name="connsiteY1" fmla="*/ 347202 h 585538"/>
                <a:gd name="connsiteX2" fmla="*/ 59218 w 529268"/>
                <a:gd name="connsiteY2" fmla="*/ 234911 h 585538"/>
                <a:gd name="connsiteX3" fmla="*/ 67637 w 529268"/>
                <a:gd name="connsiteY3" fmla="*/ 135823 h 585538"/>
                <a:gd name="connsiteX4" fmla="*/ 116615 w 529268"/>
                <a:gd name="connsiteY4" fmla="*/ 50546 h 585538"/>
                <a:gd name="connsiteX5" fmla="*/ 372971 w 529268"/>
                <a:gd name="connsiteY5" fmla="*/ 13522 h 585538"/>
                <a:gd name="connsiteX6" fmla="*/ 443427 w 529268"/>
                <a:gd name="connsiteY6" fmla="*/ 71377 h 585538"/>
                <a:gd name="connsiteX7" fmla="*/ 446361 w 529268"/>
                <a:gd name="connsiteY7" fmla="*/ 85493 h 585538"/>
                <a:gd name="connsiteX8" fmla="*/ 484747 w 529268"/>
                <a:gd name="connsiteY8" fmla="*/ 145415 h 585538"/>
                <a:gd name="connsiteX9" fmla="*/ 476565 w 529268"/>
                <a:gd name="connsiteY9" fmla="*/ 236483 h 585538"/>
                <a:gd name="connsiteX10" fmla="*/ 509092 w 529268"/>
                <a:gd name="connsiteY10" fmla="*/ 338010 h 585538"/>
                <a:gd name="connsiteX11" fmla="*/ 529200 w 529268"/>
                <a:gd name="connsiteY11" fmla="*/ 398189 h 585538"/>
                <a:gd name="connsiteX12" fmla="*/ 518799 w 529268"/>
                <a:gd name="connsiteY12" fmla="*/ 431364 h 585538"/>
                <a:gd name="connsiteX13" fmla="*/ 412538 w 529268"/>
                <a:gd name="connsiteY13" fmla="*/ 492277 h 585538"/>
                <a:gd name="connsiteX14" fmla="*/ 372733 w 529268"/>
                <a:gd name="connsiteY14" fmla="*/ 482876 h 585538"/>
                <a:gd name="connsiteX15" fmla="*/ 352282 w 529268"/>
                <a:gd name="connsiteY15" fmla="*/ 421192 h 585538"/>
                <a:gd name="connsiteX16" fmla="*/ 376628 w 529268"/>
                <a:gd name="connsiteY16" fmla="*/ 357174 h 585538"/>
                <a:gd name="connsiteX17" fmla="*/ 384153 w 529268"/>
                <a:gd name="connsiteY17" fmla="*/ 337496 h 585538"/>
                <a:gd name="connsiteX18" fmla="*/ 436274 w 529268"/>
                <a:gd name="connsiteY18" fmla="*/ 153654 h 585538"/>
                <a:gd name="connsiteX19" fmla="*/ 252441 w 529268"/>
                <a:gd name="connsiteY19" fmla="*/ 101533 h 585538"/>
                <a:gd name="connsiteX20" fmla="*/ 200321 w 529268"/>
                <a:gd name="connsiteY20" fmla="*/ 285375 h 585538"/>
                <a:gd name="connsiteX21" fmla="*/ 295028 w 529268"/>
                <a:gd name="connsiteY21" fmla="*/ 352612 h 585538"/>
                <a:gd name="connsiteX22" fmla="*/ 286160 w 529268"/>
                <a:gd name="connsiteY22" fmla="*/ 454386 h 585538"/>
                <a:gd name="connsiteX23" fmla="*/ 243431 w 529268"/>
                <a:gd name="connsiteY23" fmla="*/ 528901 h 585538"/>
                <a:gd name="connsiteX24" fmla="*/ 216199 w 529268"/>
                <a:gd name="connsiteY24" fmla="*/ 559371 h 585538"/>
                <a:gd name="connsiteX25" fmla="*/ 193005 w 529268"/>
                <a:gd name="connsiteY25" fmla="*/ 569277 h 585538"/>
                <a:gd name="connsiteX26" fmla="*/ 87507 w 529268"/>
                <a:gd name="connsiteY26" fmla="*/ 584136 h 585538"/>
                <a:gd name="connsiteX27" fmla="*/ 4782 w 529268"/>
                <a:gd name="connsiteY27" fmla="*/ 524072 h 585538"/>
                <a:gd name="connsiteX28" fmla="*/ 15660 w 529268"/>
                <a:gd name="connsiteY28" fmla="*/ 432908 h 58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29268" h="585538">
                  <a:moveTo>
                    <a:pt x="15660" y="432908"/>
                  </a:moveTo>
                  <a:cubicBezTo>
                    <a:pt x="28614" y="404314"/>
                    <a:pt x="46035" y="377482"/>
                    <a:pt x="54331" y="347202"/>
                  </a:cubicBezTo>
                  <a:cubicBezTo>
                    <a:pt x="64275" y="310911"/>
                    <a:pt x="60398" y="272516"/>
                    <a:pt x="59218" y="234911"/>
                  </a:cubicBezTo>
                  <a:cubicBezTo>
                    <a:pt x="57332" y="201650"/>
                    <a:pt x="60161" y="168284"/>
                    <a:pt x="67637" y="135823"/>
                  </a:cubicBezTo>
                  <a:cubicBezTo>
                    <a:pt x="75229" y="103200"/>
                    <a:pt x="92260" y="73539"/>
                    <a:pt x="116615" y="50546"/>
                  </a:cubicBezTo>
                  <a:cubicBezTo>
                    <a:pt x="179889" y="-5937"/>
                    <a:pt x="295704" y="-9995"/>
                    <a:pt x="372971" y="13522"/>
                  </a:cubicBezTo>
                  <a:cubicBezTo>
                    <a:pt x="403432" y="22790"/>
                    <a:pt x="435884" y="40440"/>
                    <a:pt x="443427" y="71377"/>
                  </a:cubicBezTo>
                  <a:cubicBezTo>
                    <a:pt x="444570" y="76044"/>
                    <a:pt x="445085" y="80854"/>
                    <a:pt x="446361" y="85493"/>
                  </a:cubicBezTo>
                  <a:cubicBezTo>
                    <a:pt x="452685" y="108524"/>
                    <a:pt x="476241" y="123098"/>
                    <a:pt x="484747" y="145415"/>
                  </a:cubicBezTo>
                  <a:cubicBezTo>
                    <a:pt x="495739" y="174276"/>
                    <a:pt x="478784" y="205670"/>
                    <a:pt x="476565" y="236483"/>
                  </a:cubicBezTo>
                  <a:cubicBezTo>
                    <a:pt x="473984" y="272459"/>
                    <a:pt x="491662" y="306435"/>
                    <a:pt x="509092" y="338010"/>
                  </a:cubicBezTo>
                  <a:cubicBezTo>
                    <a:pt x="519456" y="356784"/>
                    <a:pt x="530228" y="376777"/>
                    <a:pt x="529200" y="398189"/>
                  </a:cubicBezTo>
                  <a:cubicBezTo>
                    <a:pt x="528342" y="409905"/>
                    <a:pt x="524780" y="421259"/>
                    <a:pt x="518799" y="431364"/>
                  </a:cubicBezTo>
                  <a:cubicBezTo>
                    <a:pt x="496224" y="468608"/>
                    <a:pt x="456076" y="491620"/>
                    <a:pt x="412538" y="492277"/>
                  </a:cubicBezTo>
                  <a:cubicBezTo>
                    <a:pt x="398612" y="493392"/>
                    <a:pt x="384687" y="490105"/>
                    <a:pt x="372733" y="482876"/>
                  </a:cubicBezTo>
                  <a:cubicBezTo>
                    <a:pt x="353873" y="469894"/>
                    <a:pt x="348349" y="443747"/>
                    <a:pt x="352282" y="421192"/>
                  </a:cubicBezTo>
                  <a:cubicBezTo>
                    <a:pt x="356207" y="398637"/>
                    <a:pt x="367656" y="378234"/>
                    <a:pt x="376628" y="357174"/>
                  </a:cubicBezTo>
                  <a:cubicBezTo>
                    <a:pt x="379381" y="350707"/>
                    <a:pt x="381867" y="344135"/>
                    <a:pt x="384153" y="337496"/>
                  </a:cubicBezTo>
                  <a:cubicBezTo>
                    <a:pt x="449314" y="301120"/>
                    <a:pt x="472650" y="218814"/>
                    <a:pt x="436274" y="153654"/>
                  </a:cubicBezTo>
                  <a:cubicBezTo>
                    <a:pt x="399907" y="88503"/>
                    <a:pt x="317602" y="65166"/>
                    <a:pt x="252441" y="101533"/>
                  </a:cubicBezTo>
                  <a:cubicBezTo>
                    <a:pt x="187281" y="137909"/>
                    <a:pt x="163945" y="220215"/>
                    <a:pt x="200321" y="285375"/>
                  </a:cubicBezTo>
                  <a:cubicBezTo>
                    <a:pt x="220152" y="320903"/>
                    <a:pt x="254946" y="345611"/>
                    <a:pt x="295028" y="352612"/>
                  </a:cubicBezTo>
                  <a:cubicBezTo>
                    <a:pt x="301791" y="386692"/>
                    <a:pt x="298714" y="421992"/>
                    <a:pt x="286160" y="454386"/>
                  </a:cubicBezTo>
                  <a:cubicBezTo>
                    <a:pt x="274749" y="480742"/>
                    <a:pt x="260414" y="505736"/>
                    <a:pt x="243431" y="528901"/>
                  </a:cubicBezTo>
                  <a:cubicBezTo>
                    <a:pt x="236487" y="540778"/>
                    <a:pt x="227229" y="551142"/>
                    <a:pt x="216199" y="559371"/>
                  </a:cubicBezTo>
                  <a:cubicBezTo>
                    <a:pt x="208941" y="563667"/>
                    <a:pt x="201140" y="567001"/>
                    <a:pt x="193005" y="569277"/>
                  </a:cubicBezTo>
                  <a:cubicBezTo>
                    <a:pt x="158906" y="580240"/>
                    <a:pt x="122987" y="589070"/>
                    <a:pt x="87507" y="584136"/>
                  </a:cubicBezTo>
                  <a:cubicBezTo>
                    <a:pt x="52016" y="579202"/>
                    <a:pt x="16879" y="557800"/>
                    <a:pt x="4782" y="524072"/>
                  </a:cubicBezTo>
                  <a:cubicBezTo>
                    <a:pt x="-5810" y="494525"/>
                    <a:pt x="2696" y="461502"/>
                    <a:pt x="15660" y="432908"/>
                  </a:cubicBezTo>
                  <a:close/>
                </a:path>
              </a:pathLst>
            </a:custGeom>
            <a:solidFill>
              <a:srgbClr val="2F2E41"/>
            </a:solidFill>
            <a:ln w="9525" cap="flat">
              <a:noFill/>
              <a:prstDash val="solid"/>
              <a:miter/>
            </a:ln>
          </p:spPr>
          <p:txBody>
            <a:bodyPr rtlCol="0" anchor="ctr"/>
            <a:lstStyle/>
            <a:p>
              <a:endParaRPr lang="en-ID"/>
            </a:p>
          </p:txBody>
        </p:sp>
        <p:sp>
          <p:nvSpPr>
            <p:cNvPr id="627" name="Bentuk Bebas: Bentuk 626">
              <a:extLst>
                <a:ext uri="{FF2B5EF4-FFF2-40B4-BE49-F238E27FC236}">
                  <a16:creationId xmlns:a16="http://schemas.microsoft.com/office/drawing/2014/main" id="{9B0E64D7-991F-4E56-98E3-A53F9DD96579}"/>
                </a:ext>
              </a:extLst>
            </p:cNvPr>
            <p:cNvSpPr/>
            <p:nvPr/>
          </p:nvSpPr>
          <p:spPr>
            <a:xfrm>
              <a:off x="6618230" y="4136075"/>
              <a:ext cx="294772" cy="167037"/>
            </a:xfrm>
            <a:custGeom>
              <a:avLst/>
              <a:gdLst>
                <a:gd name="connsiteX0" fmla="*/ 294772 w 294772"/>
                <a:gd name="connsiteY0" fmla="*/ 83519 h 167037"/>
                <a:gd name="connsiteX1" fmla="*/ 147386 w 294772"/>
                <a:gd name="connsiteY1" fmla="*/ 167037 h 167037"/>
                <a:gd name="connsiteX2" fmla="*/ 1 w 294772"/>
                <a:gd name="connsiteY2" fmla="*/ 83519 h 167037"/>
                <a:gd name="connsiteX3" fmla="*/ 147386 w 294772"/>
                <a:gd name="connsiteY3" fmla="*/ 0 h 167037"/>
                <a:gd name="connsiteX4" fmla="*/ 294772 w 294772"/>
                <a:gd name="connsiteY4" fmla="*/ 83519 h 167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772" h="167037">
                  <a:moveTo>
                    <a:pt x="294772" y="83519"/>
                  </a:moveTo>
                  <a:cubicBezTo>
                    <a:pt x="294772" y="129645"/>
                    <a:pt x="228785" y="167037"/>
                    <a:pt x="147386" y="167037"/>
                  </a:cubicBezTo>
                  <a:cubicBezTo>
                    <a:pt x="65987" y="167037"/>
                    <a:pt x="1" y="129645"/>
                    <a:pt x="1" y="83519"/>
                  </a:cubicBezTo>
                  <a:cubicBezTo>
                    <a:pt x="1" y="37393"/>
                    <a:pt x="65988" y="0"/>
                    <a:pt x="147386" y="0"/>
                  </a:cubicBezTo>
                  <a:cubicBezTo>
                    <a:pt x="228785" y="0"/>
                    <a:pt x="294772" y="37393"/>
                    <a:pt x="294772" y="83519"/>
                  </a:cubicBezTo>
                  <a:close/>
                </a:path>
              </a:pathLst>
            </a:custGeom>
            <a:solidFill>
              <a:srgbClr val="2F2E41"/>
            </a:solidFill>
            <a:ln w="9525" cap="flat">
              <a:noFill/>
              <a:prstDash val="solid"/>
              <a:miter/>
            </a:ln>
          </p:spPr>
          <p:txBody>
            <a:bodyPr rtlCol="0" anchor="ctr"/>
            <a:lstStyle/>
            <a:p>
              <a:endParaRPr lang="en-ID"/>
            </a:p>
          </p:txBody>
        </p:sp>
        <p:sp>
          <p:nvSpPr>
            <p:cNvPr id="628" name="Bentuk Bebas: Bentuk 627">
              <a:extLst>
                <a:ext uri="{FF2B5EF4-FFF2-40B4-BE49-F238E27FC236}">
                  <a16:creationId xmlns:a16="http://schemas.microsoft.com/office/drawing/2014/main" id="{6409DBC3-33F4-4CDC-8939-A1FFB86AF9FD}"/>
                </a:ext>
              </a:extLst>
            </p:cNvPr>
            <p:cNvSpPr/>
            <p:nvPr/>
          </p:nvSpPr>
          <p:spPr>
            <a:xfrm>
              <a:off x="8886929" y="3858167"/>
              <a:ext cx="132857" cy="192443"/>
            </a:xfrm>
            <a:custGeom>
              <a:avLst/>
              <a:gdLst>
                <a:gd name="connsiteX0" fmla="*/ 130493 w 132857"/>
                <a:gd name="connsiteY0" fmla="*/ 106185 h 192443"/>
                <a:gd name="connsiteX1" fmla="*/ 118834 w 132857"/>
                <a:gd name="connsiteY1" fmla="*/ 93259 h 192443"/>
                <a:gd name="connsiteX2" fmla="*/ 108299 w 132857"/>
                <a:gd name="connsiteY2" fmla="*/ 88963 h 192443"/>
                <a:gd name="connsiteX3" fmla="*/ 115062 w 132857"/>
                <a:gd name="connsiteY3" fmla="*/ 84239 h 192443"/>
                <a:gd name="connsiteX4" fmla="*/ 121530 w 132857"/>
                <a:gd name="connsiteY4" fmla="*/ 74228 h 192443"/>
                <a:gd name="connsiteX5" fmla="*/ 122987 w 132857"/>
                <a:gd name="connsiteY5" fmla="*/ 62112 h 192443"/>
                <a:gd name="connsiteX6" fmla="*/ 117510 w 132857"/>
                <a:gd name="connsiteY6" fmla="*/ 42872 h 192443"/>
                <a:gd name="connsiteX7" fmla="*/ 101908 w 132857"/>
                <a:gd name="connsiteY7" fmla="*/ 31271 h 192443"/>
                <a:gd name="connsiteX8" fmla="*/ 83030 w 132857"/>
                <a:gd name="connsiteY8" fmla="*/ 27451 h 192443"/>
                <a:gd name="connsiteX9" fmla="*/ 83030 w 132857"/>
                <a:gd name="connsiteY9" fmla="*/ 0 h 192443"/>
                <a:gd name="connsiteX10" fmla="*/ 66427 w 132857"/>
                <a:gd name="connsiteY10" fmla="*/ 10735 h 192443"/>
                <a:gd name="connsiteX11" fmla="*/ 66427 w 132857"/>
                <a:gd name="connsiteY11" fmla="*/ 27489 h 192443"/>
                <a:gd name="connsiteX12" fmla="*/ 53150 w 132857"/>
                <a:gd name="connsiteY12" fmla="*/ 27489 h 192443"/>
                <a:gd name="connsiteX13" fmla="*/ 53150 w 132857"/>
                <a:gd name="connsiteY13" fmla="*/ 9878 h 192443"/>
                <a:gd name="connsiteX14" fmla="*/ 36138 w 132857"/>
                <a:gd name="connsiteY14" fmla="*/ 0 h 192443"/>
                <a:gd name="connsiteX15" fmla="*/ 36138 w 132857"/>
                <a:gd name="connsiteY15" fmla="*/ 27489 h 192443"/>
                <a:gd name="connsiteX16" fmla="*/ 0 w 132857"/>
                <a:gd name="connsiteY16" fmla="*/ 27489 h 192443"/>
                <a:gd name="connsiteX17" fmla="*/ 11621 w 132857"/>
                <a:gd name="connsiteY17" fmla="*/ 48111 h 192443"/>
                <a:gd name="connsiteX18" fmla="*/ 18878 w 132857"/>
                <a:gd name="connsiteY18" fmla="*/ 49101 h 192443"/>
                <a:gd name="connsiteX19" fmla="*/ 21574 w 132857"/>
                <a:gd name="connsiteY19" fmla="*/ 51673 h 192443"/>
                <a:gd name="connsiteX20" fmla="*/ 22365 w 132857"/>
                <a:gd name="connsiteY20" fmla="*/ 59189 h 192443"/>
                <a:gd name="connsiteX21" fmla="*/ 22365 w 132857"/>
                <a:gd name="connsiteY21" fmla="*/ 133588 h 192443"/>
                <a:gd name="connsiteX22" fmla="*/ 21574 w 132857"/>
                <a:gd name="connsiteY22" fmla="*/ 141065 h 192443"/>
                <a:gd name="connsiteX23" fmla="*/ 19460 w 132857"/>
                <a:gd name="connsiteY23" fmla="*/ 143771 h 192443"/>
                <a:gd name="connsiteX24" fmla="*/ 14564 w 132857"/>
                <a:gd name="connsiteY24" fmla="*/ 144332 h 192443"/>
                <a:gd name="connsiteX25" fmla="*/ 14526 w 132857"/>
                <a:gd name="connsiteY25" fmla="*/ 144332 h 192443"/>
                <a:gd name="connsiteX26" fmla="*/ 0 w 132857"/>
                <a:gd name="connsiteY26" fmla="*/ 164945 h 192443"/>
                <a:gd name="connsiteX27" fmla="*/ 36100 w 132857"/>
                <a:gd name="connsiteY27" fmla="*/ 164945 h 192443"/>
                <a:gd name="connsiteX28" fmla="*/ 36100 w 132857"/>
                <a:gd name="connsiteY28" fmla="*/ 192443 h 192443"/>
                <a:gd name="connsiteX29" fmla="*/ 53112 w 132857"/>
                <a:gd name="connsiteY29" fmla="*/ 192443 h 192443"/>
                <a:gd name="connsiteX30" fmla="*/ 53112 w 132857"/>
                <a:gd name="connsiteY30" fmla="*/ 164945 h 192443"/>
                <a:gd name="connsiteX31" fmla="*/ 66390 w 132857"/>
                <a:gd name="connsiteY31" fmla="*/ 164945 h 192443"/>
                <a:gd name="connsiteX32" fmla="*/ 66390 w 132857"/>
                <a:gd name="connsiteY32" fmla="*/ 192443 h 192443"/>
                <a:gd name="connsiteX33" fmla="*/ 82982 w 132857"/>
                <a:gd name="connsiteY33" fmla="*/ 192443 h 192443"/>
                <a:gd name="connsiteX34" fmla="*/ 82982 w 132857"/>
                <a:gd name="connsiteY34" fmla="*/ 164773 h 192443"/>
                <a:gd name="connsiteX35" fmla="*/ 107633 w 132857"/>
                <a:gd name="connsiteY35" fmla="*/ 160354 h 192443"/>
                <a:gd name="connsiteX36" fmla="*/ 126178 w 132857"/>
                <a:gd name="connsiteY36" fmla="*/ 146818 h 192443"/>
                <a:gd name="connsiteX37" fmla="*/ 132741 w 132857"/>
                <a:gd name="connsiteY37" fmla="*/ 124825 h 192443"/>
                <a:gd name="connsiteX38" fmla="*/ 130493 w 132857"/>
                <a:gd name="connsiteY38" fmla="*/ 106185 h 192443"/>
                <a:gd name="connsiteX39" fmla="*/ 53112 w 132857"/>
                <a:gd name="connsiteY39" fmla="*/ 50683 h 192443"/>
                <a:gd name="connsiteX40" fmla="*/ 53112 w 132857"/>
                <a:gd name="connsiteY40" fmla="*/ 50683 h 192443"/>
                <a:gd name="connsiteX41" fmla="*/ 53112 w 132857"/>
                <a:gd name="connsiteY41" fmla="*/ 50111 h 192443"/>
                <a:gd name="connsiteX42" fmla="*/ 64713 w 132857"/>
                <a:gd name="connsiteY42" fmla="*/ 50111 h 192443"/>
                <a:gd name="connsiteX43" fmla="*/ 93355 w 132857"/>
                <a:gd name="connsiteY43" fmla="*/ 66256 h 192443"/>
                <a:gd name="connsiteX44" fmla="*/ 64713 w 132857"/>
                <a:gd name="connsiteY44" fmla="*/ 83887 h 192443"/>
                <a:gd name="connsiteX45" fmla="*/ 53112 w 132857"/>
                <a:gd name="connsiteY45" fmla="*/ 83887 h 192443"/>
                <a:gd name="connsiteX46" fmla="*/ 53112 w 132857"/>
                <a:gd name="connsiteY46" fmla="*/ 82477 h 192443"/>
                <a:gd name="connsiteX47" fmla="*/ 53112 w 132857"/>
                <a:gd name="connsiteY47" fmla="*/ 82477 h 192443"/>
                <a:gd name="connsiteX48" fmla="*/ 53112 w 132857"/>
                <a:gd name="connsiteY48" fmla="*/ 103089 h 192443"/>
                <a:gd name="connsiteX49" fmla="*/ 66390 w 132857"/>
                <a:gd name="connsiteY49" fmla="*/ 103089 h 192443"/>
                <a:gd name="connsiteX50" fmla="*/ 81744 w 132857"/>
                <a:gd name="connsiteY50" fmla="*/ 103680 h 192443"/>
                <a:gd name="connsiteX51" fmla="*/ 85792 w 132857"/>
                <a:gd name="connsiteY51" fmla="*/ 104423 h 192443"/>
                <a:gd name="connsiteX52" fmla="*/ 87211 w 132857"/>
                <a:gd name="connsiteY52" fmla="*/ 104994 h 192443"/>
                <a:gd name="connsiteX53" fmla="*/ 92936 w 132857"/>
                <a:gd name="connsiteY53" fmla="*/ 107985 h 192443"/>
                <a:gd name="connsiteX54" fmla="*/ 95888 w 132857"/>
                <a:gd name="connsiteY54" fmla="*/ 110871 h 192443"/>
                <a:gd name="connsiteX55" fmla="*/ 98603 w 132857"/>
                <a:gd name="connsiteY55" fmla="*/ 116872 h 192443"/>
                <a:gd name="connsiteX56" fmla="*/ 99213 w 132857"/>
                <a:gd name="connsiteY56" fmla="*/ 121473 h 192443"/>
                <a:gd name="connsiteX57" fmla="*/ 97136 w 132857"/>
                <a:gd name="connsiteY57" fmla="*/ 129940 h 192443"/>
                <a:gd name="connsiteX58" fmla="*/ 88182 w 132857"/>
                <a:gd name="connsiteY58" fmla="*/ 137589 h 192443"/>
                <a:gd name="connsiteX59" fmla="*/ 66390 w 132857"/>
                <a:gd name="connsiteY59" fmla="*/ 141751 h 192443"/>
                <a:gd name="connsiteX60" fmla="*/ 53112 w 132857"/>
                <a:gd name="connsiteY60" fmla="*/ 141751 h 192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32857" h="192443">
                  <a:moveTo>
                    <a:pt x="130493" y="106185"/>
                  </a:moveTo>
                  <a:cubicBezTo>
                    <a:pt x="128254" y="100641"/>
                    <a:pt x="124120" y="96060"/>
                    <a:pt x="118834" y="93259"/>
                  </a:cubicBezTo>
                  <a:cubicBezTo>
                    <a:pt x="115548" y="91326"/>
                    <a:pt x="111995" y="89878"/>
                    <a:pt x="108299" y="88963"/>
                  </a:cubicBezTo>
                  <a:cubicBezTo>
                    <a:pt x="110795" y="87754"/>
                    <a:pt x="113072" y="86163"/>
                    <a:pt x="115062" y="84239"/>
                  </a:cubicBezTo>
                  <a:cubicBezTo>
                    <a:pt x="118015" y="81487"/>
                    <a:pt x="120244" y="78048"/>
                    <a:pt x="121530" y="74228"/>
                  </a:cubicBezTo>
                  <a:cubicBezTo>
                    <a:pt x="122740" y="70304"/>
                    <a:pt x="123235" y="66208"/>
                    <a:pt x="122987" y="62112"/>
                  </a:cubicBezTo>
                  <a:cubicBezTo>
                    <a:pt x="122968" y="55312"/>
                    <a:pt x="121072" y="48654"/>
                    <a:pt x="117510" y="42872"/>
                  </a:cubicBezTo>
                  <a:cubicBezTo>
                    <a:pt x="113538" y="37576"/>
                    <a:pt x="108118" y="33547"/>
                    <a:pt x="101908" y="31271"/>
                  </a:cubicBezTo>
                  <a:cubicBezTo>
                    <a:pt x="95879" y="28928"/>
                    <a:pt x="89497" y="27642"/>
                    <a:pt x="83030" y="27451"/>
                  </a:cubicBezTo>
                  <a:lnTo>
                    <a:pt x="83030" y="0"/>
                  </a:lnTo>
                  <a:lnTo>
                    <a:pt x="66427" y="10735"/>
                  </a:lnTo>
                  <a:lnTo>
                    <a:pt x="66427" y="27489"/>
                  </a:lnTo>
                  <a:lnTo>
                    <a:pt x="53150" y="27489"/>
                  </a:lnTo>
                  <a:lnTo>
                    <a:pt x="53150" y="9878"/>
                  </a:lnTo>
                  <a:lnTo>
                    <a:pt x="36138" y="0"/>
                  </a:lnTo>
                  <a:lnTo>
                    <a:pt x="36138" y="27489"/>
                  </a:lnTo>
                  <a:lnTo>
                    <a:pt x="0" y="27489"/>
                  </a:lnTo>
                  <a:lnTo>
                    <a:pt x="11621" y="48111"/>
                  </a:lnTo>
                  <a:cubicBezTo>
                    <a:pt x="14078" y="47940"/>
                    <a:pt x="16555" y="48273"/>
                    <a:pt x="18878" y="49101"/>
                  </a:cubicBezTo>
                  <a:cubicBezTo>
                    <a:pt x="20051" y="49616"/>
                    <a:pt x="21003" y="50530"/>
                    <a:pt x="21574" y="51673"/>
                  </a:cubicBezTo>
                  <a:cubicBezTo>
                    <a:pt x="22289" y="54112"/>
                    <a:pt x="22556" y="56655"/>
                    <a:pt x="22365" y="59189"/>
                  </a:cubicBezTo>
                  <a:lnTo>
                    <a:pt x="22365" y="133588"/>
                  </a:lnTo>
                  <a:cubicBezTo>
                    <a:pt x="22546" y="136112"/>
                    <a:pt x="22279" y="138637"/>
                    <a:pt x="21574" y="141065"/>
                  </a:cubicBezTo>
                  <a:cubicBezTo>
                    <a:pt x="21041" y="142180"/>
                    <a:pt x="20746" y="143170"/>
                    <a:pt x="19460" y="143771"/>
                  </a:cubicBezTo>
                  <a:cubicBezTo>
                    <a:pt x="18174" y="144371"/>
                    <a:pt x="18136" y="144332"/>
                    <a:pt x="14564" y="144332"/>
                  </a:cubicBezTo>
                  <a:lnTo>
                    <a:pt x="14526" y="144332"/>
                  </a:lnTo>
                  <a:lnTo>
                    <a:pt x="0" y="164945"/>
                  </a:lnTo>
                  <a:lnTo>
                    <a:pt x="36100" y="164945"/>
                  </a:lnTo>
                  <a:lnTo>
                    <a:pt x="36100" y="192443"/>
                  </a:lnTo>
                  <a:lnTo>
                    <a:pt x="53112" y="192443"/>
                  </a:lnTo>
                  <a:lnTo>
                    <a:pt x="53112" y="164945"/>
                  </a:lnTo>
                  <a:lnTo>
                    <a:pt x="66390" y="164945"/>
                  </a:lnTo>
                  <a:lnTo>
                    <a:pt x="66390" y="192443"/>
                  </a:lnTo>
                  <a:lnTo>
                    <a:pt x="82982" y="192443"/>
                  </a:lnTo>
                  <a:lnTo>
                    <a:pt x="82982" y="164773"/>
                  </a:lnTo>
                  <a:cubicBezTo>
                    <a:pt x="91383" y="164630"/>
                    <a:pt x="99708" y="163135"/>
                    <a:pt x="107633" y="160354"/>
                  </a:cubicBezTo>
                  <a:cubicBezTo>
                    <a:pt x="114986" y="157725"/>
                    <a:pt x="121434" y="153019"/>
                    <a:pt x="126178" y="146818"/>
                  </a:cubicBezTo>
                  <a:cubicBezTo>
                    <a:pt x="130321" y="140218"/>
                    <a:pt x="132588" y="132617"/>
                    <a:pt x="132741" y="124825"/>
                  </a:cubicBezTo>
                  <a:cubicBezTo>
                    <a:pt x="133169" y="118529"/>
                    <a:pt x="132417" y="112204"/>
                    <a:pt x="130493" y="106185"/>
                  </a:cubicBezTo>
                  <a:close/>
                  <a:moveTo>
                    <a:pt x="53112" y="50683"/>
                  </a:moveTo>
                  <a:lnTo>
                    <a:pt x="53112" y="50683"/>
                  </a:lnTo>
                  <a:lnTo>
                    <a:pt x="53112" y="50111"/>
                  </a:lnTo>
                  <a:lnTo>
                    <a:pt x="64713" y="50111"/>
                  </a:lnTo>
                  <a:cubicBezTo>
                    <a:pt x="71247" y="50111"/>
                    <a:pt x="92993" y="47863"/>
                    <a:pt x="93355" y="66256"/>
                  </a:cubicBezTo>
                  <a:cubicBezTo>
                    <a:pt x="93717" y="84639"/>
                    <a:pt x="64713" y="83887"/>
                    <a:pt x="64713" y="83887"/>
                  </a:cubicBezTo>
                  <a:lnTo>
                    <a:pt x="53112" y="83887"/>
                  </a:lnTo>
                  <a:lnTo>
                    <a:pt x="53112" y="82477"/>
                  </a:lnTo>
                  <a:lnTo>
                    <a:pt x="53112" y="82477"/>
                  </a:lnTo>
                  <a:close/>
                  <a:moveTo>
                    <a:pt x="53112" y="103089"/>
                  </a:moveTo>
                  <a:lnTo>
                    <a:pt x="66390" y="103089"/>
                  </a:lnTo>
                  <a:cubicBezTo>
                    <a:pt x="69085" y="103089"/>
                    <a:pt x="78363" y="103518"/>
                    <a:pt x="81744" y="103680"/>
                  </a:cubicBezTo>
                  <a:cubicBezTo>
                    <a:pt x="83125" y="103727"/>
                    <a:pt x="84487" y="103985"/>
                    <a:pt x="85792" y="104423"/>
                  </a:cubicBezTo>
                  <a:cubicBezTo>
                    <a:pt x="86268" y="104594"/>
                    <a:pt x="86726" y="104785"/>
                    <a:pt x="87211" y="104994"/>
                  </a:cubicBezTo>
                  <a:cubicBezTo>
                    <a:pt x="89268" y="105680"/>
                    <a:pt x="91193" y="106690"/>
                    <a:pt x="92936" y="107985"/>
                  </a:cubicBezTo>
                  <a:cubicBezTo>
                    <a:pt x="94079" y="108776"/>
                    <a:pt x="95079" y="109747"/>
                    <a:pt x="95888" y="110871"/>
                  </a:cubicBezTo>
                  <a:cubicBezTo>
                    <a:pt x="97146" y="112691"/>
                    <a:pt x="98070" y="114719"/>
                    <a:pt x="98603" y="116872"/>
                  </a:cubicBezTo>
                  <a:cubicBezTo>
                    <a:pt x="98993" y="118377"/>
                    <a:pt x="99203" y="119920"/>
                    <a:pt x="99213" y="121473"/>
                  </a:cubicBezTo>
                  <a:cubicBezTo>
                    <a:pt x="99346" y="124435"/>
                    <a:pt x="98632" y="127378"/>
                    <a:pt x="97136" y="129940"/>
                  </a:cubicBezTo>
                  <a:cubicBezTo>
                    <a:pt x="95012" y="133350"/>
                    <a:pt x="91888" y="136017"/>
                    <a:pt x="88182" y="137589"/>
                  </a:cubicBezTo>
                  <a:cubicBezTo>
                    <a:pt x="81268" y="140418"/>
                    <a:pt x="73857" y="141837"/>
                    <a:pt x="66390" y="141751"/>
                  </a:cubicBezTo>
                  <a:lnTo>
                    <a:pt x="53112" y="141751"/>
                  </a:lnTo>
                  <a:close/>
                </a:path>
              </a:pathLst>
            </a:custGeom>
            <a:solidFill>
              <a:srgbClr val="FFB506">
                <a:alpha val="30000"/>
              </a:srgbClr>
            </a:solidFill>
            <a:ln w="9525" cap="flat">
              <a:noFill/>
              <a:prstDash val="solid"/>
              <a:miter/>
            </a:ln>
          </p:spPr>
          <p:txBody>
            <a:bodyPr rtlCol="0" anchor="ctr"/>
            <a:lstStyle/>
            <a:p>
              <a:endParaRPr lang="en-ID"/>
            </a:p>
          </p:txBody>
        </p:sp>
        <p:sp>
          <p:nvSpPr>
            <p:cNvPr id="629" name="Bentuk Bebas: Bentuk 628">
              <a:extLst>
                <a:ext uri="{FF2B5EF4-FFF2-40B4-BE49-F238E27FC236}">
                  <a16:creationId xmlns:a16="http://schemas.microsoft.com/office/drawing/2014/main" id="{9250F8CC-7057-4211-9449-557529100B0B}"/>
                </a:ext>
              </a:extLst>
            </p:cNvPr>
            <p:cNvSpPr/>
            <p:nvPr/>
          </p:nvSpPr>
          <p:spPr>
            <a:xfrm>
              <a:off x="2095327" y="4383013"/>
              <a:ext cx="342900" cy="342900"/>
            </a:xfrm>
            <a:custGeom>
              <a:avLst/>
              <a:gdLst>
                <a:gd name="connsiteX0" fmla="*/ 342900 w 342900"/>
                <a:gd name="connsiteY0" fmla="*/ 171450 h 342900"/>
                <a:gd name="connsiteX1" fmla="*/ 171450 w 342900"/>
                <a:gd name="connsiteY1" fmla="*/ 342900 h 342900"/>
                <a:gd name="connsiteX2" fmla="*/ 0 w 342900"/>
                <a:gd name="connsiteY2" fmla="*/ 171450 h 342900"/>
                <a:gd name="connsiteX3" fmla="*/ 171450 w 342900"/>
                <a:gd name="connsiteY3" fmla="*/ 0 h 342900"/>
                <a:gd name="connsiteX4" fmla="*/ 342900 w 342900"/>
                <a:gd name="connsiteY4" fmla="*/ 171450 h 342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0" h="342900">
                  <a:moveTo>
                    <a:pt x="342900" y="171450"/>
                  </a:moveTo>
                  <a:cubicBezTo>
                    <a:pt x="342900" y="266139"/>
                    <a:pt x="266139" y="342900"/>
                    <a:pt x="171450" y="342900"/>
                  </a:cubicBezTo>
                  <a:cubicBezTo>
                    <a:pt x="76761" y="342900"/>
                    <a:pt x="0" y="266139"/>
                    <a:pt x="0" y="171450"/>
                  </a:cubicBezTo>
                  <a:cubicBezTo>
                    <a:pt x="0" y="76761"/>
                    <a:pt x="76761" y="0"/>
                    <a:pt x="171450" y="0"/>
                  </a:cubicBezTo>
                  <a:cubicBezTo>
                    <a:pt x="266139" y="0"/>
                    <a:pt x="342900" y="76761"/>
                    <a:pt x="342900" y="171450"/>
                  </a:cubicBezTo>
                  <a:close/>
                </a:path>
              </a:pathLst>
            </a:custGeom>
            <a:solidFill>
              <a:srgbClr val="F2F2F2"/>
            </a:solidFill>
            <a:ln w="9525" cap="flat">
              <a:noFill/>
              <a:prstDash val="solid"/>
              <a:miter/>
            </a:ln>
          </p:spPr>
          <p:txBody>
            <a:bodyPr rtlCol="0" anchor="ctr"/>
            <a:lstStyle/>
            <a:p>
              <a:endParaRPr lang="en-ID"/>
            </a:p>
          </p:txBody>
        </p:sp>
        <p:sp>
          <p:nvSpPr>
            <p:cNvPr id="630" name="Bentuk Bebas: Bentuk 629">
              <a:extLst>
                <a:ext uri="{FF2B5EF4-FFF2-40B4-BE49-F238E27FC236}">
                  <a16:creationId xmlns:a16="http://schemas.microsoft.com/office/drawing/2014/main" id="{1931B3DA-A350-4FCB-B662-4C3C22BBA9E4}"/>
                </a:ext>
              </a:extLst>
            </p:cNvPr>
            <p:cNvSpPr/>
            <p:nvPr/>
          </p:nvSpPr>
          <p:spPr>
            <a:xfrm>
              <a:off x="2200379" y="4458242"/>
              <a:ext cx="132851" cy="192443"/>
            </a:xfrm>
            <a:custGeom>
              <a:avLst/>
              <a:gdLst>
                <a:gd name="connsiteX0" fmla="*/ 130492 w 132851"/>
                <a:gd name="connsiteY0" fmla="*/ 106185 h 192443"/>
                <a:gd name="connsiteX1" fmla="*/ 118834 w 132851"/>
                <a:gd name="connsiteY1" fmla="*/ 93259 h 192443"/>
                <a:gd name="connsiteX2" fmla="*/ 108299 w 132851"/>
                <a:gd name="connsiteY2" fmla="*/ 88964 h 192443"/>
                <a:gd name="connsiteX3" fmla="*/ 115062 w 132851"/>
                <a:gd name="connsiteY3" fmla="*/ 84230 h 192443"/>
                <a:gd name="connsiteX4" fmla="*/ 121529 w 132851"/>
                <a:gd name="connsiteY4" fmla="*/ 74229 h 192443"/>
                <a:gd name="connsiteX5" fmla="*/ 122987 w 132851"/>
                <a:gd name="connsiteY5" fmla="*/ 62112 h 192443"/>
                <a:gd name="connsiteX6" fmla="*/ 117510 w 132851"/>
                <a:gd name="connsiteY6" fmla="*/ 42872 h 192443"/>
                <a:gd name="connsiteX7" fmla="*/ 101908 w 132851"/>
                <a:gd name="connsiteY7" fmla="*/ 31271 h 192443"/>
                <a:gd name="connsiteX8" fmla="*/ 83029 w 132851"/>
                <a:gd name="connsiteY8" fmla="*/ 27451 h 192443"/>
                <a:gd name="connsiteX9" fmla="*/ 83029 w 132851"/>
                <a:gd name="connsiteY9" fmla="*/ 0 h 192443"/>
                <a:gd name="connsiteX10" fmla="*/ 66427 w 132851"/>
                <a:gd name="connsiteY10" fmla="*/ 10735 h 192443"/>
                <a:gd name="connsiteX11" fmla="*/ 66427 w 132851"/>
                <a:gd name="connsiteY11" fmla="*/ 27489 h 192443"/>
                <a:gd name="connsiteX12" fmla="*/ 53149 w 132851"/>
                <a:gd name="connsiteY12" fmla="*/ 27489 h 192443"/>
                <a:gd name="connsiteX13" fmla="*/ 53149 w 132851"/>
                <a:gd name="connsiteY13" fmla="*/ 9877 h 192443"/>
                <a:gd name="connsiteX14" fmla="*/ 36138 w 132851"/>
                <a:gd name="connsiteY14" fmla="*/ 0 h 192443"/>
                <a:gd name="connsiteX15" fmla="*/ 36138 w 132851"/>
                <a:gd name="connsiteY15" fmla="*/ 27489 h 192443"/>
                <a:gd name="connsiteX16" fmla="*/ 0 w 132851"/>
                <a:gd name="connsiteY16" fmla="*/ 27489 h 192443"/>
                <a:gd name="connsiteX17" fmla="*/ 11621 w 132851"/>
                <a:gd name="connsiteY17" fmla="*/ 48111 h 192443"/>
                <a:gd name="connsiteX18" fmla="*/ 18878 w 132851"/>
                <a:gd name="connsiteY18" fmla="*/ 49102 h 192443"/>
                <a:gd name="connsiteX19" fmla="*/ 21574 w 132851"/>
                <a:gd name="connsiteY19" fmla="*/ 51673 h 192443"/>
                <a:gd name="connsiteX20" fmla="*/ 22365 w 132851"/>
                <a:gd name="connsiteY20" fmla="*/ 59188 h 192443"/>
                <a:gd name="connsiteX21" fmla="*/ 22365 w 132851"/>
                <a:gd name="connsiteY21" fmla="*/ 133588 h 192443"/>
                <a:gd name="connsiteX22" fmla="*/ 21574 w 132851"/>
                <a:gd name="connsiteY22" fmla="*/ 141065 h 192443"/>
                <a:gd name="connsiteX23" fmla="*/ 19460 w 132851"/>
                <a:gd name="connsiteY23" fmla="*/ 143770 h 192443"/>
                <a:gd name="connsiteX24" fmla="*/ 14564 w 132851"/>
                <a:gd name="connsiteY24" fmla="*/ 144332 h 192443"/>
                <a:gd name="connsiteX25" fmla="*/ 14526 w 132851"/>
                <a:gd name="connsiteY25" fmla="*/ 144332 h 192443"/>
                <a:gd name="connsiteX26" fmla="*/ 0 w 132851"/>
                <a:gd name="connsiteY26" fmla="*/ 164945 h 192443"/>
                <a:gd name="connsiteX27" fmla="*/ 36100 w 132851"/>
                <a:gd name="connsiteY27" fmla="*/ 164945 h 192443"/>
                <a:gd name="connsiteX28" fmla="*/ 36100 w 132851"/>
                <a:gd name="connsiteY28" fmla="*/ 192443 h 192443"/>
                <a:gd name="connsiteX29" fmla="*/ 53111 w 132851"/>
                <a:gd name="connsiteY29" fmla="*/ 192443 h 192443"/>
                <a:gd name="connsiteX30" fmla="*/ 53111 w 132851"/>
                <a:gd name="connsiteY30" fmla="*/ 164945 h 192443"/>
                <a:gd name="connsiteX31" fmla="*/ 66389 w 132851"/>
                <a:gd name="connsiteY31" fmla="*/ 164945 h 192443"/>
                <a:gd name="connsiteX32" fmla="*/ 66389 w 132851"/>
                <a:gd name="connsiteY32" fmla="*/ 192443 h 192443"/>
                <a:gd name="connsiteX33" fmla="*/ 82982 w 132851"/>
                <a:gd name="connsiteY33" fmla="*/ 192443 h 192443"/>
                <a:gd name="connsiteX34" fmla="*/ 82982 w 132851"/>
                <a:gd name="connsiteY34" fmla="*/ 164773 h 192443"/>
                <a:gd name="connsiteX35" fmla="*/ 107632 w 132851"/>
                <a:gd name="connsiteY35" fmla="*/ 160354 h 192443"/>
                <a:gd name="connsiteX36" fmla="*/ 126178 w 132851"/>
                <a:gd name="connsiteY36" fmla="*/ 146818 h 192443"/>
                <a:gd name="connsiteX37" fmla="*/ 132731 w 132851"/>
                <a:gd name="connsiteY37" fmla="*/ 124825 h 192443"/>
                <a:gd name="connsiteX38" fmla="*/ 130492 w 132851"/>
                <a:gd name="connsiteY38" fmla="*/ 106185 h 192443"/>
                <a:gd name="connsiteX39" fmla="*/ 53111 w 132851"/>
                <a:gd name="connsiteY39" fmla="*/ 50682 h 192443"/>
                <a:gd name="connsiteX40" fmla="*/ 53111 w 132851"/>
                <a:gd name="connsiteY40" fmla="*/ 50682 h 192443"/>
                <a:gd name="connsiteX41" fmla="*/ 53111 w 132851"/>
                <a:gd name="connsiteY41" fmla="*/ 50111 h 192443"/>
                <a:gd name="connsiteX42" fmla="*/ 64713 w 132851"/>
                <a:gd name="connsiteY42" fmla="*/ 50111 h 192443"/>
                <a:gd name="connsiteX43" fmla="*/ 93354 w 132851"/>
                <a:gd name="connsiteY43" fmla="*/ 66256 h 192443"/>
                <a:gd name="connsiteX44" fmla="*/ 64713 w 132851"/>
                <a:gd name="connsiteY44" fmla="*/ 83887 h 192443"/>
                <a:gd name="connsiteX45" fmla="*/ 53111 w 132851"/>
                <a:gd name="connsiteY45" fmla="*/ 83887 h 192443"/>
                <a:gd name="connsiteX46" fmla="*/ 53111 w 132851"/>
                <a:gd name="connsiteY46" fmla="*/ 82477 h 192443"/>
                <a:gd name="connsiteX47" fmla="*/ 53111 w 132851"/>
                <a:gd name="connsiteY47" fmla="*/ 82477 h 192443"/>
                <a:gd name="connsiteX48" fmla="*/ 53111 w 132851"/>
                <a:gd name="connsiteY48" fmla="*/ 103089 h 192443"/>
                <a:gd name="connsiteX49" fmla="*/ 66389 w 132851"/>
                <a:gd name="connsiteY49" fmla="*/ 103089 h 192443"/>
                <a:gd name="connsiteX50" fmla="*/ 81744 w 132851"/>
                <a:gd name="connsiteY50" fmla="*/ 103680 h 192443"/>
                <a:gd name="connsiteX51" fmla="*/ 85792 w 132851"/>
                <a:gd name="connsiteY51" fmla="*/ 104423 h 192443"/>
                <a:gd name="connsiteX52" fmla="*/ 87211 w 132851"/>
                <a:gd name="connsiteY52" fmla="*/ 104994 h 192443"/>
                <a:gd name="connsiteX53" fmla="*/ 92935 w 132851"/>
                <a:gd name="connsiteY53" fmla="*/ 107985 h 192443"/>
                <a:gd name="connsiteX54" fmla="*/ 95888 w 132851"/>
                <a:gd name="connsiteY54" fmla="*/ 110871 h 192443"/>
                <a:gd name="connsiteX55" fmla="*/ 98603 w 132851"/>
                <a:gd name="connsiteY55" fmla="*/ 116872 h 192443"/>
                <a:gd name="connsiteX56" fmla="*/ 99212 w 132851"/>
                <a:gd name="connsiteY56" fmla="*/ 121472 h 192443"/>
                <a:gd name="connsiteX57" fmla="*/ 97136 w 132851"/>
                <a:gd name="connsiteY57" fmla="*/ 129940 h 192443"/>
                <a:gd name="connsiteX58" fmla="*/ 88182 w 132851"/>
                <a:gd name="connsiteY58" fmla="*/ 137589 h 192443"/>
                <a:gd name="connsiteX59" fmla="*/ 66389 w 132851"/>
                <a:gd name="connsiteY59" fmla="*/ 141751 h 192443"/>
                <a:gd name="connsiteX60" fmla="*/ 53111 w 132851"/>
                <a:gd name="connsiteY60" fmla="*/ 141751 h 192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32851" h="192443">
                  <a:moveTo>
                    <a:pt x="130492" y="106185"/>
                  </a:moveTo>
                  <a:cubicBezTo>
                    <a:pt x="128254" y="100642"/>
                    <a:pt x="124120" y="96060"/>
                    <a:pt x="118834" y="93259"/>
                  </a:cubicBezTo>
                  <a:cubicBezTo>
                    <a:pt x="115548" y="91326"/>
                    <a:pt x="111995" y="89878"/>
                    <a:pt x="108299" y="88964"/>
                  </a:cubicBezTo>
                  <a:cubicBezTo>
                    <a:pt x="110795" y="87754"/>
                    <a:pt x="113071" y="86163"/>
                    <a:pt x="115062" y="84230"/>
                  </a:cubicBezTo>
                  <a:cubicBezTo>
                    <a:pt x="118015" y="81486"/>
                    <a:pt x="120244" y="78048"/>
                    <a:pt x="121529" y="74229"/>
                  </a:cubicBezTo>
                  <a:cubicBezTo>
                    <a:pt x="122739" y="70304"/>
                    <a:pt x="123234" y="66208"/>
                    <a:pt x="122987" y="62112"/>
                  </a:cubicBezTo>
                  <a:cubicBezTo>
                    <a:pt x="122968" y="55312"/>
                    <a:pt x="121072" y="48654"/>
                    <a:pt x="117510" y="42872"/>
                  </a:cubicBezTo>
                  <a:cubicBezTo>
                    <a:pt x="113538" y="37576"/>
                    <a:pt x="108118" y="33547"/>
                    <a:pt x="101908" y="31271"/>
                  </a:cubicBezTo>
                  <a:cubicBezTo>
                    <a:pt x="95879" y="28927"/>
                    <a:pt x="89487" y="27642"/>
                    <a:pt x="83029" y="27451"/>
                  </a:cubicBezTo>
                  <a:lnTo>
                    <a:pt x="83029" y="0"/>
                  </a:lnTo>
                  <a:lnTo>
                    <a:pt x="66427" y="10735"/>
                  </a:lnTo>
                  <a:lnTo>
                    <a:pt x="66427" y="27489"/>
                  </a:lnTo>
                  <a:lnTo>
                    <a:pt x="53149" y="27489"/>
                  </a:lnTo>
                  <a:lnTo>
                    <a:pt x="53149" y="9877"/>
                  </a:lnTo>
                  <a:lnTo>
                    <a:pt x="36138" y="0"/>
                  </a:lnTo>
                  <a:lnTo>
                    <a:pt x="36138" y="27489"/>
                  </a:lnTo>
                  <a:lnTo>
                    <a:pt x="0" y="27489"/>
                  </a:lnTo>
                  <a:lnTo>
                    <a:pt x="11621" y="48111"/>
                  </a:lnTo>
                  <a:cubicBezTo>
                    <a:pt x="14078" y="47940"/>
                    <a:pt x="16554" y="48273"/>
                    <a:pt x="18878" y="49102"/>
                  </a:cubicBezTo>
                  <a:cubicBezTo>
                    <a:pt x="20050" y="49616"/>
                    <a:pt x="21002" y="50530"/>
                    <a:pt x="21574" y="51673"/>
                  </a:cubicBezTo>
                  <a:cubicBezTo>
                    <a:pt x="22288" y="54112"/>
                    <a:pt x="22555" y="56655"/>
                    <a:pt x="22365" y="59188"/>
                  </a:cubicBezTo>
                  <a:lnTo>
                    <a:pt x="22365" y="133588"/>
                  </a:lnTo>
                  <a:cubicBezTo>
                    <a:pt x="22546" y="136113"/>
                    <a:pt x="22279" y="138636"/>
                    <a:pt x="21574" y="141065"/>
                  </a:cubicBezTo>
                  <a:cubicBezTo>
                    <a:pt x="21041" y="142180"/>
                    <a:pt x="20745" y="143170"/>
                    <a:pt x="19460" y="143770"/>
                  </a:cubicBezTo>
                  <a:cubicBezTo>
                    <a:pt x="18174" y="144370"/>
                    <a:pt x="18136" y="144332"/>
                    <a:pt x="14564" y="144332"/>
                  </a:cubicBezTo>
                  <a:lnTo>
                    <a:pt x="14526" y="144332"/>
                  </a:lnTo>
                  <a:lnTo>
                    <a:pt x="0" y="164945"/>
                  </a:lnTo>
                  <a:lnTo>
                    <a:pt x="36100" y="164945"/>
                  </a:lnTo>
                  <a:lnTo>
                    <a:pt x="36100" y="192443"/>
                  </a:lnTo>
                  <a:lnTo>
                    <a:pt x="53111" y="192443"/>
                  </a:lnTo>
                  <a:lnTo>
                    <a:pt x="53111" y="164945"/>
                  </a:lnTo>
                  <a:lnTo>
                    <a:pt x="66389" y="164945"/>
                  </a:lnTo>
                  <a:lnTo>
                    <a:pt x="66389" y="192443"/>
                  </a:lnTo>
                  <a:lnTo>
                    <a:pt x="82982" y="192443"/>
                  </a:lnTo>
                  <a:lnTo>
                    <a:pt x="82982" y="164773"/>
                  </a:lnTo>
                  <a:cubicBezTo>
                    <a:pt x="91383" y="164630"/>
                    <a:pt x="99708" y="163135"/>
                    <a:pt x="107632" y="160354"/>
                  </a:cubicBezTo>
                  <a:cubicBezTo>
                    <a:pt x="114986" y="157725"/>
                    <a:pt x="121434" y="153019"/>
                    <a:pt x="126178" y="146818"/>
                  </a:cubicBezTo>
                  <a:cubicBezTo>
                    <a:pt x="130321" y="140218"/>
                    <a:pt x="132588" y="132617"/>
                    <a:pt x="132731" y="124825"/>
                  </a:cubicBezTo>
                  <a:cubicBezTo>
                    <a:pt x="133169" y="118529"/>
                    <a:pt x="132416" y="112205"/>
                    <a:pt x="130492" y="106185"/>
                  </a:cubicBezTo>
                  <a:close/>
                  <a:moveTo>
                    <a:pt x="53111" y="50682"/>
                  </a:moveTo>
                  <a:lnTo>
                    <a:pt x="53111" y="50682"/>
                  </a:lnTo>
                  <a:lnTo>
                    <a:pt x="53111" y="50111"/>
                  </a:lnTo>
                  <a:lnTo>
                    <a:pt x="64713" y="50111"/>
                  </a:lnTo>
                  <a:cubicBezTo>
                    <a:pt x="71247" y="50111"/>
                    <a:pt x="92993" y="47863"/>
                    <a:pt x="93354" y="66256"/>
                  </a:cubicBezTo>
                  <a:cubicBezTo>
                    <a:pt x="93716" y="84639"/>
                    <a:pt x="64713" y="83887"/>
                    <a:pt x="64713" y="83887"/>
                  </a:cubicBezTo>
                  <a:lnTo>
                    <a:pt x="53111" y="83887"/>
                  </a:lnTo>
                  <a:lnTo>
                    <a:pt x="53111" y="82477"/>
                  </a:lnTo>
                  <a:lnTo>
                    <a:pt x="53111" y="82477"/>
                  </a:lnTo>
                  <a:close/>
                  <a:moveTo>
                    <a:pt x="53111" y="103089"/>
                  </a:moveTo>
                  <a:lnTo>
                    <a:pt x="66389" y="103089"/>
                  </a:lnTo>
                  <a:cubicBezTo>
                    <a:pt x="69085" y="103089"/>
                    <a:pt x="78362" y="103518"/>
                    <a:pt x="81744" y="103680"/>
                  </a:cubicBezTo>
                  <a:cubicBezTo>
                    <a:pt x="83125" y="103727"/>
                    <a:pt x="84487" y="103984"/>
                    <a:pt x="85792" y="104423"/>
                  </a:cubicBezTo>
                  <a:cubicBezTo>
                    <a:pt x="86268" y="104594"/>
                    <a:pt x="86725" y="104785"/>
                    <a:pt x="87211" y="104994"/>
                  </a:cubicBezTo>
                  <a:cubicBezTo>
                    <a:pt x="89268" y="105680"/>
                    <a:pt x="91192" y="106689"/>
                    <a:pt x="92935" y="107985"/>
                  </a:cubicBezTo>
                  <a:cubicBezTo>
                    <a:pt x="94078" y="108775"/>
                    <a:pt x="95079" y="109747"/>
                    <a:pt x="95888" y="110871"/>
                  </a:cubicBezTo>
                  <a:cubicBezTo>
                    <a:pt x="97145" y="112690"/>
                    <a:pt x="98069" y="114719"/>
                    <a:pt x="98603" y="116872"/>
                  </a:cubicBezTo>
                  <a:cubicBezTo>
                    <a:pt x="98993" y="118377"/>
                    <a:pt x="99203" y="119920"/>
                    <a:pt x="99212" y="121472"/>
                  </a:cubicBezTo>
                  <a:cubicBezTo>
                    <a:pt x="99346" y="124435"/>
                    <a:pt x="98631" y="127378"/>
                    <a:pt x="97136" y="129940"/>
                  </a:cubicBezTo>
                  <a:cubicBezTo>
                    <a:pt x="95012" y="133341"/>
                    <a:pt x="91888" y="136017"/>
                    <a:pt x="88182" y="137589"/>
                  </a:cubicBezTo>
                  <a:cubicBezTo>
                    <a:pt x="81267" y="140418"/>
                    <a:pt x="73857" y="141837"/>
                    <a:pt x="66389" y="141751"/>
                  </a:cubicBezTo>
                  <a:lnTo>
                    <a:pt x="53111" y="141751"/>
                  </a:lnTo>
                  <a:close/>
                </a:path>
              </a:pathLst>
            </a:custGeom>
            <a:solidFill>
              <a:srgbClr val="FFB506">
                <a:alpha val="30000"/>
              </a:srgbClr>
            </a:solidFill>
            <a:ln w="9525" cap="flat">
              <a:noFill/>
              <a:prstDash val="solid"/>
              <a:miter/>
            </a:ln>
          </p:spPr>
          <p:txBody>
            <a:bodyPr rtlCol="0" anchor="ctr"/>
            <a:lstStyle/>
            <a:p>
              <a:endParaRPr lang="en-ID"/>
            </a:p>
          </p:txBody>
        </p:sp>
      </p:grpSp>
      <p:sp>
        <p:nvSpPr>
          <p:cNvPr id="649" name="Kotak Teks 3">
            <a:extLst>
              <a:ext uri="{FF2B5EF4-FFF2-40B4-BE49-F238E27FC236}">
                <a16:creationId xmlns:a16="http://schemas.microsoft.com/office/drawing/2014/main" id="{324C34CE-B14E-4B15-BDA2-5CBA5EEA9132}"/>
              </a:ext>
            </a:extLst>
          </p:cNvPr>
          <p:cNvSpPr txBox="1"/>
          <p:nvPr/>
        </p:nvSpPr>
        <p:spPr>
          <a:xfrm>
            <a:off x="985592" y="2406094"/>
            <a:ext cx="3311071" cy="1015663"/>
          </a:xfrm>
          <a:prstGeom prst="rect">
            <a:avLst/>
          </a:prstGeom>
          <a:noFill/>
        </p:spPr>
        <p:txBody>
          <a:bodyPr wrap="square" rtlCol="0">
            <a:spAutoFit/>
          </a:bodyPr>
          <a:lstStyle/>
          <a:p>
            <a:r>
              <a:rPr lang="en-US" sz="3000" spc="100">
                <a:solidFill>
                  <a:schemeClr val="bg1"/>
                </a:solidFill>
                <a:latin typeface="Poppins SemiBold" panose="00000700000000000000" pitchFamily="50" charset="0"/>
                <a:ea typeface="Roboto" panose="02000000000000000000" pitchFamily="2" charset="0"/>
                <a:cs typeface="Poppins SemiBold" panose="00000700000000000000" pitchFamily="50" charset="0"/>
              </a:rPr>
              <a:t>Crypto Our Service</a:t>
            </a:r>
            <a:endParaRPr lang="en-ID" sz="3000" spc="100" dirty="0">
              <a:solidFill>
                <a:schemeClr val="bg1"/>
              </a:solidFill>
              <a:latin typeface="Poppins SemiBold" panose="00000700000000000000" pitchFamily="50" charset="0"/>
              <a:ea typeface="Roboto" panose="02000000000000000000" pitchFamily="2" charset="0"/>
              <a:cs typeface="Poppins SemiBold" panose="00000700000000000000" pitchFamily="50" charset="0"/>
            </a:endParaRPr>
          </a:p>
        </p:txBody>
      </p:sp>
      <p:sp>
        <p:nvSpPr>
          <p:cNvPr id="650" name="Kotak Teks 21">
            <a:extLst>
              <a:ext uri="{FF2B5EF4-FFF2-40B4-BE49-F238E27FC236}">
                <a16:creationId xmlns:a16="http://schemas.microsoft.com/office/drawing/2014/main" id="{4E402DE4-7D0F-456A-B0AA-BDFE1E6D1990}"/>
              </a:ext>
            </a:extLst>
          </p:cNvPr>
          <p:cNvSpPr txBox="1"/>
          <p:nvPr/>
        </p:nvSpPr>
        <p:spPr>
          <a:xfrm>
            <a:off x="1571371" y="2057893"/>
            <a:ext cx="1371976" cy="261610"/>
          </a:xfrm>
          <a:prstGeom prst="rect">
            <a:avLst/>
          </a:prstGeom>
          <a:noFill/>
        </p:spPr>
        <p:txBody>
          <a:bodyPr wrap="square" rtlCol="0">
            <a:spAutoFit/>
          </a:bodyPr>
          <a:lstStyle/>
          <a:p>
            <a:r>
              <a:rPr lang="en-US" sz="1100" b="1" spc="300">
                <a:solidFill>
                  <a:schemeClr val="bg1"/>
                </a:solidFill>
                <a:latin typeface="Muli" pitchFamily="2" charset="77"/>
                <a:ea typeface="Source Sans Pro" panose="020B0503030403020204" pitchFamily="34" charset="0"/>
              </a:rPr>
              <a:t>BENEFITS</a:t>
            </a:r>
            <a:endParaRPr lang="en-ID" sz="1100" b="1" spc="300" dirty="0">
              <a:solidFill>
                <a:schemeClr val="bg1"/>
              </a:solidFill>
              <a:latin typeface="Muli" pitchFamily="2" charset="77"/>
              <a:ea typeface="Source Sans Pro" panose="020B0503030403020204" pitchFamily="34" charset="0"/>
            </a:endParaRPr>
          </a:p>
        </p:txBody>
      </p:sp>
      <p:sp>
        <p:nvSpPr>
          <p:cNvPr id="652" name="Kotak Teks 651">
            <a:extLst>
              <a:ext uri="{FF2B5EF4-FFF2-40B4-BE49-F238E27FC236}">
                <a16:creationId xmlns:a16="http://schemas.microsoft.com/office/drawing/2014/main" id="{935EED18-CDB3-4283-A71E-6384392D7B2B}"/>
              </a:ext>
            </a:extLst>
          </p:cNvPr>
          <p:cNvSpPr txBox="1"/>
          <p:nvPr/>
        </p:nvSpPr>
        <p:spPr>
          <a:xfrm>
            <a:off x="985594" y="3432810"/>
            <a:ext cx="3550780" cy="1332160"/>
          </a:xfrm>
          <a:prstGeom prst="rect">
            <a:avLst/>
          </a:prstGeom>
          <a:noFill/>
        </p:spPr>
        <p:txBody>
          <a:bodyPr wrap="square" rtlCol="0">
            <a:spAutoFit/>
          </a:bodyPr>
          <a:lstStyle/>
          <a:p>
            <a:pPr>
              <a:lnSpc>
                <a:spcPct val="150000"/>
              </a:lnSpc>
            </a:pPr>
            <a:r>
              <a:rPr lang="en-ID" sz="1100">
                <a:solidFill>
                  <a:srgbClr val="C5D6F9">
                    <a:alpha val="90000"/>
                  </a:srgbClr>
                </a:solidFill>
                <a:latin typeface="Muli" pitchFamily="2" charset="77"/>
              </a:rPr>
              <a:t>Morbi tincidunt augue interdum velit euismodmo lores inin toin pellentesque massa placerat. Velit aliquet sagittis id consectetur purus ut. Ac odio tempor orci dapibus ultrices. Vestibulum lectus mauris ultrices eros in cursus. </a:t>
            </a:r>
          </a:p>
        </p:txBody>
      </p:sp>
      <p:sp>
        <p:nvSpPr>
          <p:cNvPr id="660" name="Oval 659">
            <a:extLst>
              <a:ext uri="{FF2B5EF4-FFF2-40B4-BE49-F238E27FC236}">
                <a16:creationId xmlns:a16="http://schemas.microsoft.com/office/drawing/2014/main" id="{D26D736E-EFA4-4015-9547-00A750FBFBB7}"/>
              </a:ext>
            </a:extLst>
          </p:cNvPr>
          <p:cNvSpPr/>
          <p:nvPr/>
        </p:nvSpPr>
        <p:spPr>
          <a:xfrm>
            <a:off x="1799950" y="5658592"/>
            <a:ext cx="213492" cy="213492"/>
          </a:xfrm>
          <a:prstGeom prst="ellipse">
            <a:avLst/>
          </a:prstGeom>
          <a:noFill/>
          <a:ln w="38100" cap="flat">
            <a:solidFill>
              <a:srgbClr val="FF6092"/>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661" name="Oval 660">
            <a:extLst>
              <a:ext uri="{FF2B5EF4-FFF2-40B4-BE49-F238E27FC236}">
                <a16:creationId xmlns:a16="http://schemas.microsoft.com/office/drawing/2014/main" id="{B742EE68-5E48-471A-95EC-D697460822A5}"/>
              </a:ext>
            </a:extLst>
          </p:cNvPr>
          <p:cNvSpPr/>
          <p:nvPr/>
        </p:nvSpPr>
        <p:spPr>
          <a:xfrm>
            <a:off x="4663744" y="1520683"/>
            <a:ext cx="213492" cy="213492"/>
          </a:xfrm>
          <a:prstGeom prst="ellipse">
            <a:avLst/>
          </a:prstGeom>
          <a:noFill/>
          <a:ln w="38100" cap="flat">
            <a:solidFill>
              <a:srgbClr val="9933FF"/>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662" name="Segitiga Sama Kaki 661">
            <a:extLst>
              <a:ext uri="{FF2B5EF4-FFF2-40B4-BE49-F238E27FC236}">
                <a16:creationId xmlns:a16="http://schemas.microsoft.com/office/drawing/2014/main" id="{696A4308-CC60-4A99-B736-6E710FF56646}"/>
              </a:ext>
            </a:extLst>
          </p:cNvPr>
          <p:cNvSpPr/>
          <p:nvPr/>
        </p:nvSpPr>
        <p:spPr>
          <a:xfrm rot="1825924">
            <a:off x="5746665" y="5919471"/>
            <a:ext cx="159171" cy="137217"/>
          </a:xfrm>
          <a:prstGeom prst="triangle">
            <a:avLst/>
          </a:prstGeom>
          <a:noFill/>
          <a:ln w="38100" cap="flat">
            <a:solidFill>
              <a:srgbClr val="FFB506"/>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grpSp>
        <p:nvGrpSpPr>
          <p:cNvPr id="212" name="Grup 186">
            <a:extLst>
              <a:ext uri="{FF2B5EF4-FFF2-40B4-BE49-F238E27FC236}">
                <a16:creationId xmlns:a16="http://schemas.microsoft.com/office/drawing/2014/main" id="{56E37C33-E670-284D-A85F-020519B2F5A8}"/>
              </a:ext>
            </a:extLst>
          </p:cNvPr>
          <p:cNvGrpSpPr/>
          <p:nvPr/>
        </p:nvGrpSpPr>
        <p:grpSpPr>
          <a:xfrm>
            <a:off x="715569" y="526399"/>
            <a:ext cx="1495196" cy="338554"/>
            <a:chOff x="648831" y="358817"/>
            <a:chExt cx="1495196" cy="338554"/>
          </a:xfrm>
        </p:grpSpPr>
        <p:sp>
          <p:nvSpPr>
            <p:cNvPr id="213" name="Kotak Teks 3">
              <a:extLst>
                <a:ext uri="{FF2B5EF4-FFF2-40B4-BE49-F238E27FC236}">
                  <a16:creationId xmlns:a16="http://schemas.microsoft.com/office/drawing/2014/main" id="{8245E6CF-2220-3242-84B8-4794088335EC}"/>
                </a:ext>
              </a:extLst>
            </p:cNvPr>
            <p:cNvSpPr txBox="1"/>
            <p:nvPr/>
          </p:nvSpPr>
          <p:spPr>
            <a:xfrm>
              <a:off x="968623" y="358817"/>
              <a:ext cx="1175404" cy="338554"/>
            </a:xfrm>
            <a:prstGeom prst="rect">
              <a:avLst/>
            </a:prstGeom>
            <a:noFill/>
          </p:spPr>
          <p:txBody>
            <a:bodyPr wrap="square" rtlCol="0">
              <a:spAutoFit/>
            </a:bodyPr>
            <a:lstStyle/>
            <a:p>
              <a:r>
                <a:rPr lang="en-US" sz="1600">
                  <a:solidFill>
                    <a:schemeClr val="bg1"/>
                  </a:solidFill>
                  <a:latin typeface="Poppins SemiBold" panose="00000700000000000000" pitchFamily="50" charset="0"/>
                  <a:ea typeface="Roboto" panose="02000000000000000000" pitchFamily="2" charset="0"/>
                  <a:cs typeface="Poppins SemiBold" panose="00000700000000000000" pitchFamily="50" charset="0"/>
                </a:rPr>
                <a:t>Crypton.</a:t>
              </a:r>
              <a:endParaRPr lang="en-ID" sz="1600" dirty="0">
                <a:solidFill>
                  <a:schemeClr val="bg1"/>
                </a:solidFill>
                <a:latin typeface="Poppins SemiBold" panose="00000700000000000000" pitchFamily="50" charset="0"/>
                <a:ea typeface="Roboto" panose="02000000000000000000" pitchFamily="2" charset="0"/>
                <a:cs typeface="Poppins SemiBold" panose="00000700000000000000" pitchFamily="50" charset="0"/>
              </a:endParaRPr>
            </a:p>
          </p:txBody>
        </p:sp>
        <p:sp>
          <p:nvSpPr>
            <p:cNvPr id="214" name="Grafik 34">
              <a:extLst>
                <a:ext uri="{FF2B5EF4-FFF2-40B4-BE49-F238E27FC236}">
                  <a16:creationId xmlns:a16="http://schemas.microsoft.com/office/drawing/2014/main" id="{F9F2B81B-3D0B-8A4A-A0DB-24FDB1A65CF7}"/>
                </a:ext>
              </a:extLst>
            </p:cNvPr>
            <p:cNvSpPr/>
            <p:nvPr/>
          </p:nvSpPr>
          <p:spPr>
            <a:xfrm>
              <a:off x="648831" y="398892"/>
              <a:ext cx="251615" cy="258404"/>
            </a:xfrm>
            <a:custGeom>
              <a:avLst/>
              <a:gdLst>
                <a:gd name="connsiteX0" fmla="*/ 768056 w 1057322"/>
                <a:gd name="connsiteY0" fmla="*/ 966302 h 1085850"/>
                <a:gd name="connsiteX1" fmla="*/ 427652 w 1057322"/>
                <a:gd name="connsiteY1" fmla="*/ 966302 h 1085850"/>
                <a:gd name="connsiteX2" fmla="*/ 316028 w 1057322"/>
                <a:gd name="connsiteY2" fmla="*/ 901856 h 1085850"/>
                <a:gd name="connsiteX3" fmla="*/ 146017 w 1057322"/>
                <a:gd name="connsiteY3" fmla="*/ 607275 h 1085850"/>
                <a:gd name="connsiteX4" fmla="*/ 146017 w 1057322"/>
                <a:gd name="connsiteY4" fmla="*/ 478575 h 1085850"/>
                <a:gd name="connsiteX5" fmla="*/ 316028 w 1057322"/>
                <a:gd name="connsiteY5" fmla="*/ 183994 h 1085850"/>
                <a:gd name="connsiteX6" fmla="*/ 427652 w 1057322"/>
                <a:gd name="connsiteY6" fmla="*/ 119548 h 1085850"/>
                <a:gd name="connsiteX7" fmla="*/ 465814 w 1057322"/>
                <a:gd name="connsiteY7" fmla="*/ 119548 h 1085850"/>
                <a:gd name="connsiteX8" fmla="*/ 560264 w 1057322"/>
                <a:gd name="connsiteY8" fmla="*/ 164355 h 1085850"/>
                <a:gd name="connsiteX9" fmla="*/ 427652 w 1057322"/>
                <a:gd name="connsiteY9" fmla="*/ 164355 h 1085850"/>
                <a:gd name="connsiteX10" fmla="*/ 354762 w 1057322"/>
                <a:gd name="connsiteY10" fmla="*/ 206302 h 1085850"/>
                <a:gd name="connsiteX11" fmla="*/ 184751 w 1057322"/>
                <a:gd name="connsiteY11" fmla="*/ 500883 h 1085850"/>
                <a:gd name="connsiteX12" fmla="*/ 184751 w 1057322"/>
                <a:gd name="connsiteY12" fmla="*/ 584967 h 1085850"/>
                <a:gd name="connsiteX13" fmla="*/ 354762 w 1057322"/>
                <a:gd name="connsiteY13" fmla="*/ 879548 h 1085850"/>
                <a:gd name="connsiteX14" fmla="*/ 427652 w 1057322"/>
                <a:gd name="connsiteY14" fmla="*/ 921495 h 1085850"/>
                <a:gd name="connsiteX15" fmla="*/ 768056 w 1057322"/>
                <a:gd name="connsiteY15" fmla="*/ 921495 h 1085850"/>
                <a:gd name="connsiteX16" fmla="*/ 840945 w 1057322"/>
                <a:gd name="connsiteY16" fmla="*/ 879548 h 1085850"/>
                <a:gd name="connsiteX17" fmla="*/ 877580 w 1057322"/>
                <a:gd name="connsiteY17" fmla="*/ 815865 h 1085850"/>
                <a:gd name="connsiteX18" fmla="*/ 876435 w 1057322"/>
                <a:gd name="connsiteY18" fmla="*/ 804807 h 1085850"/>
                <a:gd name="connsiteX19" fmla="*/ 833694 w 1057322"/>
                <a:gd name="connsiteY19" fmla="*/ 759237 h 1085850"/>
                <a:gd name="connsiteX20" fmla="*/ 825680 w 1057322"/>
                <a:gd name="connsiteY20" fmla="*/ 756377 h 1085850"/>
                <a:gd name="connsiteX21" fmla="*/ 818811 w 1057322"/>
                <a:gd name="connsiteY21" fmla="*/ 760953 h 1085850"/>
                <a:gd name="connsiteX22" fmla="*/ 789235 w 1057322"/>
                <a:gd name="connsiteY22" fmla="*/ 811861 h 1085850"/>
                <a:gd name="connsiteX23" fmla="*/ 735236 w 1057322"/>
                <a:gd name="connsiteY23" fmla="*/ 843131 h 1085850"/>
                <a:gd name="connsiteX24" fmla="*/ 460471 w 1057322"/>
                <a:gd name="connsiteY24" fmla="*/ 843131 h 1085850"/>
                <a:gd name="connsiteX25" fmla="*/ 406472 w 1057322"/>
                <a:gd name="connsiteY25" fmla="*/ 811861 h 1085850"/>
                <a:gd name="connsiteX26" fmla="*/ 269089 w 1057322"/>
                <a:gd name="connsiteY26" fmla="*/ 574099 h 1085850"/>
                <a:gd name="connsiteX27" fmla="*/ 269089 w 1057322"/>
                <a:gd name="connsiteY27" fmla="*/ 511751 h 1085850"/>
                <a:gd name="connsiteX28" fmla="*/ 406472 w 1057322"/>
                <a:gd name="connsiteY28" fmla="*/ 273989 h 1085850"/>
                <a:gd name="connsiteX29" fmla="*/ 460471 w 1057322"/>
                <a:gd name="connsiteY29" fmla="*/ 242719 h 1085850"/>
                <a:gd name="connsiteX30" fmla="*/ 735236 w 1057322"/>
                <a:gd name="connsiteY30" fmla="*/ 242719 h 1085850"/>
                <a:gd name="connsiteX31" fmla="*/ 789235 w 1057322"/>
                <a:gd name="connsiteY31" fmla="*/ 273989 h 1085850"/>
                <a:gd name="connsiteX32" fmla="*/ 832740 w 1057322"/>
                <a:gd name="connsiteY32" fmla="*/ 349112 h 1085850"/>
                <a:gd name="connsiteX33" fmla="*/ 838274 w 1057322"/>
                <a:gd name="connsiteY33" fmla="*/ 353497 h 1085850"/>
                <a:gd name="connsiteX34" fmla="*/ 868231 w 1057322"/>
                <a:gd name="connsiteY34" fmla="*/ 395063 h 1085850"/>
                <a:gd name="connsiteX35" fmla="*/ 816521 w 1057322"/>
                <a:gd name="connsiteY35" fmla="*/ 438916 h 1085850"/>
                <a:gd name="connsiteX36" fmla="*/ 781222 w 1057322"/>
                <a:gd name="connsiteY36" fmla="*/ 407075 h 1085850"/>
                <a:gd name="connsiteX37" fmla="*/ 787327 w 1057322"/>
                <a:gd name="connsiteY37" fmla="*/ 370085 h 1085850"/>
                <a:gd name="connsiteX38" fmla="*/ 787327 w 1057322"/>
                <a:gd name="connsiteY38" fmla="*/ 359980 h 1085850"/>
                <a:gd name="connsiteX39" fmla="*/ 750501 w 1057322"/>
                <a:gd name="connsiteY39" fmla="*/ 296297 h 1085850"/>
                <a:gd name="connsiteX40" fmla="*/ 735236 w 1057322"/>
                <a:gd name="connsiteY40" fmla="*/ 287526 h 1085850"/>
                <a:gd name="connsiteX41" fmla="*/ 460471 w 1057322"/>
                <a:gd name="connsiteY41" fmla="*/ 287526 h 1085850"/>
                <a:gd name="connsiteX42" fmla="*/ 445206 w 1057322"/>
                <a:gd name="connsiteY42" fmla="*/ 296297 h 1085850"/>
                <a:gd name="connsiteX43" fmla="*/ 307823 w 1057322"/>
                <a:gd name="connsiteY43" fmla="*/ 534059 h 1085850"/>
                <a:gd name="connsiteX44" fmla="*/ 307823 w 1057322"/>
                <a:gd name="connsiteY44" fmla="*/ 551791 h 1085850"/>
                <a:gd name="connsiteX45" fmla="*/ 445206 w 1057322"/>
                <a:gd name="connsiteY45" fmla="*/ 789553 h 1085850"/>
                <a:gd name="connsiteX46" fmla="*/ 460471 w 1057322"/>
                <a:gd name="connsiteY46" fmla="*/ 798324 h 1085850"/>
                <a:gd name="connsiteX47" fmla="*/ 735236 w 1057322"/>
                <a:gd name="connsiteY47" fmla="*/ 798324 h 1085850"/>
                <a:gd name="connsiteX48" fmla="*/ 750501 w 1057322"/>
                <a:gd name="connsiteY48" fmla="*/ 789553 h 1085850"/>
                <a:gd name="connsiteX49" fmla="*/ 808698 w 1057322"/>
                <a:gd name="connsiteY49" fmla="*/ 688881 h 1085850"/>
                <a:gd name="connsiteX50" fmla="*/ 931579 w 1057322"/>
                <a:gd name="connsiteY50" fmla="*/ 811861 h 1085850"/>
                <a:gd name="connsiteX51" fmla="*/ 879679 w 1057322"/>
                <a:gd name="connsiteY51" fmla="*/ 901856 h 1085850"/>
                <a:gd name="connsiteX52" fmla="*/ 768056 w 1057322"/>
                <a:gd name="connsiteY52" fmla="*/ 966302 h 1085850"/>
                <a:gd name="connsiteX53" fmla="*/ 95643 w 1057322"/>
                <a:gd name="connsiteY53" fmla="*/ 415655 h 1085850"/>
                <a:gd name="connsiteX54" fmla="*/ 95643 w 1057322"/>
                <a:gd name="connsiteY54" fmla="*/ 415655 h 1085850"/>
                <a:gd name="connsiteX55" fmla="*/ 267753 w 1057322"/>
                <a:gd name="connsiteY55" fmla="*/ 117832 h 1085850"/>
                <a:gd name="connsiteX56" fmla="*/ 394451 w 1057322"/>
                <a:gd name="connsiteY56" fmla="*/ 44616 h 1085850"/>
                <a:gd name="connsiteX57" fmla="*/ 801256 w 1057322"/>
                <a:gd name="connsiteY57" fmla="*/ 44616 h 1085850"/>
                <a:gd name="connsiteX58" fmla="*/ 927954 w 1057322"/>
                <a:gd name="connsiteY58" fmla="*/ 117832 h 1085850"/>
                <a:gd name="connsiteX59" fmla="*/ 962109 w 1057322"/>
                <a:gd name="connsiteY59" fmla="*/ 176939 h 1085850"/>
                <a:gd name="connsiteX60" fmla="*/ 959819 w 1057322"/>
                <a:gd name="connsiteY60" fmla="*/ 188761 h 1085850"/>
                <a:gd name="connsiteX61" fmla="*/ 915361 w 1057322"/>
                <a:gd name="connsiteY61" fmla="*/ 224415 h 1085850"/>
                <a:gd name="connsiteX62" fmla="*/ 907919 w 1057322"/>
                <a:gd name="connsiteY62" fmla="*/ 226322 h 1085850"/>
                <a:gd name="connsiteX63" fmla="*/ 901622 w 1057322"/>
                <a:gd name="connsiteY63" fmla="*/ 221937 h 1085850"/>
                <a:gd name="connsiteX64" fmla="*/ 879679 w 1057322"/>
                <a:gd name="connsiteY64" fmla="*/ 183994 h 1085850"/>
                <a:gd name="connsiteX65" fmla="*/ 768056 w 1057322"/>
                <a:gd name="connsiteY65" fmla="*/ 119548 h 1085850"/>
                <a:gd name="connsiteX66" fmla="*/ 589267 w 1057322"/>
                <a:gd name="connsiteY66" fmla="*/ 119548 h 1085850"/>
                <a:gd name="connsiteX67" fmla="*/ 683718 w 1057322"/>
                <a:gd name="connsiteY67" fmla="*/ 164355 h 1085850"/>
                <a:gd name="connsiteX68" fmla="*/ 768056 w 1057322"/>
                <a:gd name="connsiteY68" fmla="*/ 164355 h 1085850"/>
                <a:gd name="connsiteX69" fmla="*/ 840945 w 1057322"/>
                <a:gd name="connsiteY69" fmla="*/ 206302 h 1085850"/>
                <a:gd name="connsiteX70" fmla="*/ 898951 w 1057322"/>
                <a:gd name="connsiteY70" fmla="*/ 306784 h 1085850"/>
                <a:gd name="connsiteX71" fmla="*/ 936350 w 1057322"/>
                <a:gd name="connsiteY71" fmla="*/ 269222 h 1085850"/>
                <a:gd name="connsiteX72" fmla="*/ 939975 w 1057322"/>
                <a:gd name="connsiteY72" fmla="*/ 266934 h 1085850"/>
                <a:gd name="connsiteX73" fmla="*/ 977374 w 1057322"/>
                <a:gd name="connsiteY73" fmla="*/ 228229 h 1085850"/>
                <a:gd name="connsiteX74" fmla="*/ 1019352 w 1057322"/>
                <a:gd name="connsiteY74" fmla="*/ 186473 h 1085850"/>
                <a:gd name="connsiteX75" fmla="*/ 966688 w 1057322"/>
                <a:gd name="connsiteY75" fmla="*/ 95524 h 1085850"/>
                <a:gd name="connsiteX76" fmla="*/ 801256 w 1057322"/>
                <a:gd name="connsiteY76" fmla="*/ 0 h 1085850"/>
                <a:gd name="connsiteX77" fmla="*/ 394451 w 1057322"/>
                <a:gd name="connsiteY77" fmla="*/ 0 h 1085850"/>
                <a:gd name="connsiteX78" fmla="*/ 229019 w 1057322"/>
                <a:gd name="connsiteY78" fmla="*/ 95524 h 1085850"/>
                <a:gd name="connsiteX79" fmla="*/ 89347 w 1057322"/>
                <a:gd name="connsiteY79" fmla="*/ 337290 h 1085850"/>
                <a:gd name="connsiteX80" fmla="*/ 95643 w 1057322"/>
                <a:gd name="connsiteY80" fmla="*/ 415655 h 1085850"/>
                <a:gd name="connsiteX81" fmla="*/ 487375 w 1057322"/>
                <a:gd name="connsiteY81" fmla="*/ 1041043 h 1085850"/>
                <a:gd name="connsiteX82" fmla="*/ 487375 w 1057322"/>
                <a:gd name="connsiteY82" fmla="*/ 1041043 h 1085850"/>
                <a:gd name="connsiteX83" fmla="*/ 394451 w 1057322"/>
                <a:gd name="connsiteY83" fmla="*/ 1041043 h 1085850"/>
                <a:gd name="connsiteX84" fmla="*/ 267753 w 1057322"/>
                <a:gd name="connsiteY84" fmla="*/ 968018 h 1085850"/>
                <a:gd name="connsiteX85" fmla="*/ 64350 w 1057322"/>
                <a:gd name="connsiteY85" fmla="*/ 616046 h 1085850"/>
                <a:gd name="connsiteX86" fmla="*/ 56336 w 1057322"/>
                <a:gd name="connsiteY86" fmla="*/ 485820 h 1085850"/>
                <a:gd name="connsiteX87" fmla="*/ 56527 w 1057322"/>
                <a:gd name="connsiteY87" fmla="*/ 485820 h 1085850"/>
                <a:gd name="connsiteX88" fmla="*/ 50040 w 1057322"/>
                <a:gd name="connsiteY88" fmla="*/ 440060 h 1085850"/>
                <a:gd name="connsiteX89" fmla="*/ 38210 w 1057322"/>
                <a:gd name="connsiteY89" fmla="*/ 425760 h 1085850"/>
                <a:gd name="connsiteX90" fmla="*/ 25616 w 1057322"/>
                <a:gd name="connsiteY90" fmla="*/ 447496 h 1085850"/>
                <a:gd name="connsiteX91" fmla="*/ 25616 w 1057322"/>
                <a:gd name="connsiteY91" fmla="*/ 638354 h 1085850"/>
                <a:gd name="connsiteX92" fmla="*/ 229019 w 1057322"/>
                <a:gd name="connsiteY92" fmla="*/ 990326 h 1085850"/>
                <a:gd name="connsiteX93" fmla="*/ 394451 w 1057322"/>
                <a:gd name="connsiteY93" fmla="*/ 1085850 h 1085850"/>
                <a:gd name="connsiteX94" fmla="*/ 486421 w 1057322"/>
                <a:gd name="connsiteY94" fmla="*/ 1042378 h 1085850"/>
                <a:gd name="connsiteX95" fmla="*/ 487375 w 1057322"/>
                <a:gd name="connsiteY95" fmla="*/ 1041043 h 1085850"/>
                <a:gd name="connsiteX96" fmla="*/ 1005804 w 1057322"/>
                <a:gd name="connsiteY96" fmla="*/ 831500 h 1085850"/>
                <a:gd name="connsiteX97" fmla="*/ 1005804 w 1057322"/>
                <a:gd name="connsiteY97" fmla="*/ 831500 h 1085850"/>
                <a:gd name="connsiteX98" fmla="*/ 969360 w 1057322"/>
                <a:gd name="connsiteY98" fmla="*/ 867917 h 1085850"/>
                <a:gd name="connsiteX99" fmla="*/ 970695 w 1057322"/>
                <a:gd name="connsiteY99" fmla="*/ 887747 h 1085850"/>
                <a:gd name="connsiteX100" fmla="*/ 969932 w 1057322"/>
                <a:gd name="connsiteY100" fmla="*/ 895373 h 1085850"/>
                <a:gd name="connsiteX101" fmla="*/ 927954 w 1057322"/>
                <a:gd name="connsiteY101" fmla="*/ 968018 h 1085850"/>
                <a:gd name="connsiteX102" fmla="*/ 801256 w 1057322"/>
                <a:gd name="connsiteY102" fmla="*/ 1041043 h 1085850"/>
                <a:gd name="connsiteX103" fmla="*/ 609302 w 1057322"/>
                <a:gd name="connsiteY103" fmla="*/ 1041043 h 1085850"/>
                <a:gd name="connsiteX104" fmla="*/ 517523 w 1057322"/>
                <a:gd name="connsiteY104" fmla="*/ 1084706 h 1085850"/>
                <a:gd name="connsiteX105" fmla="*/ 516569 w 1057322"/>
                <a:gd name="connsiteY105" fmla="*/ 1085850 h 1085850"/>
                <a:gd name="connsiteX106" fmla="*/ 801256 w 1057322"/>
                <a:gd name="connsiteY106" fmla="*/ 1085850 h 1085850"/>
                <a:gd name="connsiteX107" fmla="*/ 966688 w 1057322"/>
                <a:gd name="connsiteY107" fmla="*/ 990326 h 1085850"/>
                <a:gd name="connsiteX108" fmla="*/ 1004850 w 1057322"/>
                <a:gd name="connsiteY108" fmla="*/ 924355 h 1085850"/>
                <a:gd name="connsiteX109" fmla="*/ 1013246 w 1057322"/>
                <a:gd name="connsiteY109" fmla="*/ 919588 h 1085850"/>
                <a:gd name="connsiteX110" fmla="*/ 1057323 w 1057322"/>
                <a:gd name="connsiteY110" fmla="*/ 875353 h 1085850"/>
                <a:gd name="connsiteX111" fmla="*/ 1005804 w 1057322"/>
                <a:gd name="connsiteY111" fmla="*/ 831500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1057322" h="1085850">
                  <a:moveTo>
                    <a:pt x="768056" y="966302"/>
                  </a:moveTo>
                  <a:lnTo>
                    <a:pt x="427652" y="966302"/>
                  </a:lnTo>
                  <a:cubicBezTo>
                    <a:pt x="381857" y="966302"/>
                    <a:pt x="338925" y="941515"/>
                    <a:pt x="316028" y="901856"/>
                  </a:cubicBezTo>
                  <a:lnTo>
                    <a:pt x="146017" y="607275"/>
                  </a:lnTo>
                  <a:cubicBezTo>
                    <a:pt x="122929" y="567616"/>
                    <a:pt x="122929" y="518234"/>
                    <a:pt x="146017" y="478575"/>
                  </a:cubicBezTo>
                  <a:lnTo>
                    <a:pt x="316028" y="183994"/>
                  </a:lnTo>
                  <a:cubicBezTo>
                    <a:pt x="338925" y="144335"/>
                    <a:pt x="381857" y="119548"/>
                    <a:pt x="427652" y="119548"/>
                  </a:cubicBezTo>
                  <a:lnTo>
                    <a:pt x="465814" y="119548"/>
                  </a:lnTo>
                  <a:cubicBezTo>
                    <a:pt x="502449" y="119548"/>
                    <a:pt x="536985" y="135946"/>
                    <a:pt x="560264" y="164355"/>
                  </a:cubicBezTo>
                  <a:lnTo>
                    <a:pt x="427652" y="164355"/>
                  </a:lnTo>
                  <a:cubicBezTo>
                    <a:pt x="397695" y="164355"/>
                    <a:pt x="369836" y="180371"/>
                    <a:pt x="354762" y="206302"/>
                  </a:cubicBezTo>
                  <a:lnTo>
                    <a:pt x="184751" y="500883"/>
                  </a:lnTo>
                  <a:cubicBezTo>
                    <a:pt x="169677" y="526814"/>
                    <a:pt x="169677" y="559036"/>
                    <a:pt x="184751" y="584967"/>
                  </a:cubicBezTo>
                  <a:lnTo>
                    <a:pt x="354762" y="879548"/>
                  </a:lnTo>
                  <a:cubicBezTo>
                    <a:pt x="369836" y="905479"/>
                    <a:pt x="397695" y="921495"/>
                    <a:pt x="427652" y="921495"/>
                  </a:cubicBezTo>
                  <a:lnTo>
                    <a:pt x="768056" y="921495"/>
                  </a:lnTo>
                  <a:cubicBezTo>
                    <a:pt x="798013" y="921495"/>
                    <a:pt x="825871" y="905479"/>
                    <a:pt x="840945" y="879548"/>
                  </a:cubicBezTo>
                  <a:lnTo>
                    <a:pt x="877580" y="815865"/>
                  </a:lnTo>
                  <a:cubicBezTo>
                    <a:pt x="879679" y="812433"/>
                    <a:pt x="879107" y="807857"/>
                    <a:pt x="876435" y="804807"/>
                  </a:cubicBezTo>
                  <a:lnTo>
                    <a:pt x="833694" y="759237"/>
                  </a:lnTo>
                  <a:cubicBezTo>
                    <a:pt x="831595" y="757140"/>
                    <a:pt x="828733" y="755996"/>
                    <a:pt x="825680" y="756377"/>
                  </a:cubicBezTo>
                  <a:cubicBezTo>
                    <a:pt x="822818" y="756758"/>
                    <a:pt x="820147" y="758474"/>
                    <a:pt x="818811" y="760953"/>
                  </a:cubicBezTo>
                  <a:lnTo>
                    <a:pt x="789235" y="811861"/>
                  </a:lnTo>
                  <a:cubicBezTo>
                    <a:pt x="778169" y="831119"/>
                    <a:pt x="757561" y="843131"/>
                    <a:pt x="735236" y="843131"/>
                  </a:cubicBezTo>
                  <a:lnTo>
                    <a:pt x="460471" y="843131"/>
                  </a:lnTo>
                  <a:cubicBezTo>
                    <a:pt x="438146" y="843131"/>
                    <a:pt x="417539" y="831119"/>
                    <a:pt x="406472" y="811861"/>
                  </a:cubicBezTo>
                  <a:lnTo>
                    <a:pt x="269089" y="574099"/>
                  </a:lnTo>
                  <a:cubicBezTo>
                    <a:pt x="257831" y="554842"/>
                    <a:pt x="257831" y="531008"/>
                    <a:pt x="269089" y="511751"/>
                  </a:cubicBezTo>
                  <a:lnTo>
                    <a:pt x="406472" y="273989"/>
                  </a:lnTo>
                  <a:cubicBezTo>
                    <a:pt x="417539" y="254541"/>
                    <a:pt x="438146" y="242719"/>
                    <a:pt x="460471" y="242719"/>
                  </a:cubicBezTo>
                  <a:lnTo>
                    <a:pt x="735236" y="242719"/>
                  </a:lnTo>
                  <a:cubicBezTo>
                    <a:pt x="757561" y="242719"/>
                    <a:pt x="778169" y="254541"/>
                    <a:pt x="789235" y="273989"/>
                  </a:cubicBezTo>
                  <a:lnTo>
                    <a:pt x="832740" y="349112"/>
                  </a:lnTo>
                  <a:cubicBezTo>
                    <a:pt x="833885" y="351209"/>
                    <a:pt x="835984" y="352544"/>
                    <a:pt x="838274" y="353497"/>
                  </a:cubicBezTo>
                  <a:cubicBezTo>
                    <a:pt x="856210" y="359598"/>
                    <a:pt x="868231" y="376377"/>
                    <a:pt x="868231" y="395063"/>
                  </a:cubicBezTo>
                  <a:cubicBezTo>
                    <a:pt x="868231" y="421947"/>
                    <a:pt x="844189" y="443301"/>
                    <a:pt x="816521" y="438916"/>
                  </a:cubicBezTo>
                  <a:cubicBezTo>
                    <a:pt x="799730" y="436247"/>
                    <a:pt x="785610" y="423472"/>
                    <a:pt x="781222" y="407075"/>
                  </a:cubicBezTo>
                  <a:cubicBezTo>
                    <a:pt x="777596" y="394109"/>
                    <a:pt x="779886" y="380763"/>
                    <a:pt x="787327" y="370085"/>
                  </a:cubicBezTo>
                  <a:cubicBezTo>
                    <a:pt x="789426" y="367225"/>
                    <a:pt x="789235" y="363030"/>
                    <a:pt x="787327" y="359980"/>
                  </a:cubicBezTo>
                  <a:lnTo>
                    <a:pt x="750501" y="296297"/>
                  </a:lnTo>
                  <a:cubicBezTo>
                    <a:pt x="747448" y="290768"/>
                    <a:pt x="741533" y="287526"/>
                    <a:pt x="735236" y="287526"/>
                  </a:cubicBezTo>
                  <a:lnTo>
                    <a:pt x="460471" y="287526"/>
                  </a:lnTo>
                  <a:cubicBezTo>
                    <a:pt x="454174" y="287526"/>
                    <a:pt x="448259" y="290768"/>
                    <a:pt x="445206" y="296297"/>
                  </a:cubicBezTo>
                  <a:lnTo>
                    <a:pt x="307823" y="534059"/>
                  </a:lnTo>
                  <a:cubicBezTo>
                    <a:pt x="304580" y="539588"/>
                    <a:pt x="304580" y="546262"/>
                    <a:pt x="307823" y="551791"/>
                  </a:cubicBezTo>
                  <a:lnTo>
                    <a:pt x="445206" y="789553"/>
                  </a:lnTo>
                  <a:cubicBezTo>
                    <a:pt x="448259" y="794892"/>
                    <a:pt x="454174" y="798324"/>
                    <a:pt x="460471" y="798324"/>
                  </a:cubicBezTo>
                  <a:lnTo>
                    <a:pt x="735236" y="798324"/>
                  </a:lnTo>
                  <a:cubicBezTo>
                    <a:pt x="741533" y="798324"/>
                    <a:pt x="747448" y="795082"/>
                    <a:pt x="750501" y="789553"/>
                  </a:cubicBezTo>
                  <a:lnTo>
                    <a:pt x="808698" y="688881"/>
                  </a:lnTo>
                  <a:lnTo>
                    <a:pt x="931579" y="811861"/>
                  </a:lnTo>
                  <a:lnTo>
                    <a:pt x="879679" y="901856"/>
                  </a:lnTo>
                  <a:cubicBezTo>
                    <a:pt x="856591" y="941706"/>
                    <a:pt x="814041" y="966302"/>
                    <a:pt x="768056" y="966302"/>
                  </a:cubicBezTo>
                  <a:close/>
                  <a:moveTo>
                    <a:pt x="95643" y="415655"/>
                  </a:moveTo>
                  <a:lnTo>
                    <a:pt x="95643" y="415655"/>
                  </a:lnTo>
                  <a:lnTo>
                    <a:pt x="267753" y="117832"/>
                  </a:lnTo>
                  <a:cubicBezTo>
                    <a:pt x="293894" y="72644"/>
                    <a:pt x="342360" y="44616"/>
                    <a:pt x="394451" y="44616"/>
                  </a:cubicBezTo>
                  <a:lnTo>
                    <a:pt x="801256" y="44616"/>
                  </a:lnTo>
                  <a:cubicBezTo>
                    <a:pt x="853538" y="44616"/>
                    <a:pt x="901813" y="72644"/>
                    <a:pt x="927954" y="117832"/>
                  </a:cubicBezTo>
                  <a:lnTo>
                    <a:pt x="962109" y="176939"/>
                  </a:lnTo>
                  <a:cubicBezTo>
                    <a:pt x="964399" y="180943"/>
                    <a:pt x="963444" y="185901"/>
                    <a:pt x="959819" y="188761"/>
                  </a:cubicBezTo>
                  <a:lnTo>
                    <a:pt x="915361" y="224415"/>
                  </a:lnTo>
                  <a:cubicBezTo>
                    <a:pt x="913262" y="226131"/>
                    <a:pt x="910590" y="226894"/>
                    <a:pt x="907919" y="226322"/>
                  </a:cubicBezTo>
                  <a:cubicBezTo>
                    <a:pt x="905248" y="225941"/>
                    <a:pt x="902958" y="224225"/>
                    <a:pt x="901622" y="221937"/>
                  </a:cubicBezTo>
                  <a:lnTo>
                    <a:pt x="879679" y="183994"/>
                  </a:lnTo>
                  <a:cubicBezTo>
                    <a:pt x="856591" y="144144"/>
                    <a:pt x="814041" y="119548"/>
                    <a:pt x="768056" y="119548"/>
                  </a:cubicBezTo>
                  <a:lnTo>
                    <a:pt x="589267" y="119548"/>
                  </a:lnTo>
                  <a:cubicBezTo>
                    <a:pt x="612546" y="147958"/>
                    <a:pt x="647273" y="164355"/>
                    <a:pt x="683718" y="164355"/>
                  </a:cubicBezTo>
                  <a:lnTo>
                    <a:pt x="768056" y="164355"/>
                  </a:lnTo>
                  <a:cubicBezTo>
                    <a:pt x="798013" y="164355"/>
                    <a:pt x="825871" y="180371"/>
                    <a:pt x="840945" y="206302"/>
                  </a:cubicBezTo>
                  <a:lnTo>
                    <a:pt x="898951" y="306784"/>
                  </a:lnTo>
                  <a:lnTo>
                    <a:pt x="936350" y="269222"/>
                  </a:lnTo>
                  <a:cubicBezTo>
                    <a:pt x="936731" y="269032"/>
                    <a:pt x="939593" y="267125"/>
                    <a:pt x="939975" y="266934"/>
                  </a:cubicBezTo>
                  <a:cubicBezTo>
                    <a:pt x="944173" y="265027"/>
                    <a:pt x="962872" y="245198"/>
                    <a:pt x="977374" y="228229"/>
                  </a:cubicBezTo>
                  <a:lnTo>
                    <a:pt x="1019352" y="186473"/>
                  </a:lnTo>
                  <a:lnTo>
                    <a:pt x="966688" y="95524"/>
                  </a:lnTo>
                  <a:cubicBezTo>
                    <a:pt x="932533" y="36417"/>
                    <a:pt x="869566" y="0"/>
                    <a:pt x="801256" y="0"/>
                  </a:cubicBezTo>
                  <a:lnTo>
                    <a:pt x="394451" y="0"/>
                  </a:lnTo>
                  <a:cubicBezTo>
                    <a:pt x="326523" y="0"/>
                    <a:pt x="262983" y="36608"/>
                    <a:pt x="229019" y="95524"/>
                  </a:cubicBezTo>
                  <a:lnTo>
                    <a:pt x="89347" y="337290"/>
                  </a:lnTo>
                  <a:cubicBezTo>
                    <a:pt x="75036" y="362077"/>
                    <a:pt x="77516" y="393347"/>
                    <a:pt x="95643" y="415655"/>
                  </a:cubicBezTo>
                  <a:close/>
                  <a:moveTo>
                    <a:pt x="487375" y="1041043"/>
                  </a:moveTo>
                  <a:lnTo>
                    <a:pt x="487375" y="1041043"/>
                  </a:lnTo>
                  <a:lnTo>
                    <a:pt x="394451" y="1041043"/>
                  </a:lnTo>
                  <a:cubicBezTo>
                    <a:pt x="342169" y="1041043"/>
                    <a:pt x="293894" y="1013206"/>
                    <a:pt x="267753" y="968018"/>
                  </a:cubicBezTo>
                  <a:lnTo>
                    <a:pt x="64350" y="616046"/>
                  </a:lnTo>
                  <a:cubicBezTo>
                    <a:pt x="41453" y="576196"/>
                    <a:pt x="38782" y="527767"/>
                    <a:pt x="56336" y="485820"/>
                  </a:cubicBezTo>
                  <a:lnTo>
                    <a:pt x="56527" y="485820"/>
                  </a:lnTo>
                  <a:cubicBezTo>
                    <a:pt x="63015" y="470376"/>
                    <a:pt x="60534" y="452835"/>
                    <a:pt x="50040" y="440060"/>
                  </a:cubicBezTo>
                  <a:lnTo>
                    <a:pt x="38210" y="425760"/>
                  </a:lnTo>
                  <a:lnTo>
                    <a:pt x="25616" y="447496"/>
                  </a:lnTo>
                  <a:cubicBezTo>
                    <a:pt x="-8539" y="506603"/>
                    <a:pt x="-8539" y="579247"/>
                    <a:pt x="25616" y="638354"/>
                  </a:cubicBezTo>
                  <a:lnTo>
                    <a:pt x="229019" y="990326"/>
                  </a:lnTo>
                  <a:cubicBezTo>
                    <a:pt x="262983" y="1049242"/>
                    <a:pt x="326523" y="1085850"/>
                    <a:pt x="394451" y="1085850"/>
                  </a:cubicBezTo>
                  <a:cubicBezTo>
                    <a:pt x="430132" y="1085850"/>
                    <a:pt x="463905" y="1069834"/>
                    <a:pt x="486421" y="1042378"/>
                  </a:cubicBezTo>
                  <a:lnTo>
                    <a:pt x="487375" y="1041043"/>
                  </a:lnTo>
                  <a:close/>
                  <a:moveTo>
                    <a:pt x="1005804" y="831500"/>
                  </a:moveTo>
                  <a:lnTo>
                    <a:pt x="1005804" y="831500"/>
                  </a:lnTo>
                  <a:cubicBezTo>
                    <a:pt x="987296" y="834551"/>
                    <a:pt x="973176" y="849804"/>
                    <a:pt x="969360" y="867917"/>
                  </a:cubicBezTo>
                  <a:cubicBezTo>
                    <a:pt x="968024" y="874400"/>
                    <a:pt x="968406" y="880120"/>
                    <a:pt x="970695" y="887747"/>
                  </a:cubicBezTo>
                  <a:cubicBezTo>
                    <a:pt x="971458" y="890416"/>
                    <a:pt x="971268" y="893085"/>
                    <a:pt x="969932" y="895373"/>
                  </a:cubicBezTo>
                  <a:lnTo>
                    <a:pt x="927954" y="968018"/>
                  </a:lnTo>
                  <a:cubicBezTo>
                    <a:pt x="901813" y="1013206"/>
                    <a:pt x="853538" y="1041043"/>
                    <a:pt x="801256" y="1041043"/>
                  </a:cubicBezTo>
                  <a:lnTo>
                    <a:pt x="609302" y="1041043"/>
                  </a:lnTo>
                  <a:cubicBezTo>
                    <a:pt x="573812" y="1041043"/>
                    <a:pt x="540038" y="1057059"/>
                    <a:pt x="517523" y="1084706"/>
                  </a:cubicBezTo>
                  <a:lnTo>
                    <a:pt x="516569" y="1085850"/>
                  </a:lnTo>
                  <a:lnTo>
                    <a:pt x="801256" y="1085850"/>
                  </a:lnTo>
                  <a:cubicBezTo>
                    <a:pt x="869566" y="1085850"/>
                    <a:pt x="932533" y="1049433"/>
                    <a:pt x="966688" y="990326"/>
                  </a:cubicBezTo>
                  <a:lnTo>
                    <a:pt x="1004850" y="924355"/>
                  </a:lnTo>
                  <a:cubicBezTo>
                    <a:pt x="1006567" y="921304"/>
                    <a:pt x="1009811" y="919398"/>
                    <a:pt x="1013246" y="919588"/>
                  </a:cubicBezTo>
                  <a:cubicBezTo>
                    <a:pt x="1037669" y="919588"/>
                    <a:pt x="1057323" y="899759"/>
                    <a:pt x="1057323" y="875353"/>
                  </a:cubicBezTo>
                  <a:cubicBezTo>
                    <a:pt x="1057323" y="848469"/>
                    <a:pt x="1033472" y="827115"/>
                    <a:pt x="1005804" y="831500"/>
                  </a:cubicBezTo>
                  <a:close/>
                </a:path>
              </a:pathLst>
            </a:custGeom>
            <a:solidFill>
              <a:srgbClr val="FFB506"/>
            </a:solidFill>
            <a:ln w="191" cap="flat">
              <a:noFill/>
              <a:prstDash val="solid"/>
              <a:miter/>
            </a:ln>
            <a:effectLst/>
          </p:spPr>
          <p:txBody>
            <a:bodyPr rtlCol="0" anchor="ctr"/>
            <a:lstStyle/>
            <a:p>
              <a:endParaRPr lang="en-ID"/>
            </a:p>
          </p:txBody>
        </p:sp>
      </p:grpSp>
      <p:cxnSp>
        <p:nvCxnSpPr>
          <p:cNvPr id="215" name="Straight Connector 214">
            <a:extLst>
              <a:ext uri="{FF2B5EF4-FFF2-40B4-BE49-F238E27FC236}">
                <a16:creationId xmlns:a16="http://schemas.microsoft.com/office/drawing/2014/main" id="{87DC287F-56A6-0049-9FE7-876F6FF3D2BD}"/>
              </a:ext>
            </a:extLst>
          </p:cNvPr>
          <p:cNvCxnSpPr>
            <a:cxnSpLocks/>
          </p:cNvCxnSpPr>
          <p:nvPr/>
        </p:nvCxnSpPr>
        <p:spPr>
          <a:xfrm>
            <a:off x="1120512" y="2185245"/>
            <a:ext cx="38003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4324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Kotak Teks 61">
            <a:extLst>
              <a:ext uri="{FF2B5EF4-FFF2-40B4-BE49-F238E27FC236}">
                <a16:creationId xmlns:a16="http://schemas.microsoft.com/office/drawing/2014/main" id="{00636080-4A3A-46FF-84B8-949DAA2FDE4E}"/>
              </a:ext>
            </a:extLst>
          </p:cNvPr>
          <p:cNvSpPr txBox="1"/>
          <p:nvPr/>
        </p:nvSpPr>
        <p:spPr>
          <a:xfrm>
            <a:off x="2723457" y="1544226"/>
            <a:ext cx="2327821" cy="284180"/>
          </a:xfrm>
          <a:prstGeom prst="rect">
            <a:avLst/>
          </a:prstGeom>
          <a:noFill/>
        </p:spPr>
        <p:txBody>
          <a:bodyPr wrap="square" rtlCol="0">
            <a:spAutoFit/>
          </a:bodyPr>
          <a:lstStyle/>
          <a:p>
            <a:pPr>
              <a:lnSpc>
                <a:spcPct val="120000"/>
              </a:lnSpc>
            </a:pPr>
            <a:r>
              <a:rPr lang="en-US" sz="1100" spc="1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REAL TIME NOTIFICATION</a:t>
            </a:r>
          </a:p>
        </p:txBody>
      </p:sp>
      <p:grpSp>
        <p:nvGrpSpPr>
          <p:cNvPr id="63" name="Grafik 8">
            <a:extLst>
              <a:ext uri="{FF2B5EF4-FFF2-40B4-BE49-F238E27FC236}">
                <a16:creationId xmlns:a16="http://schemas.microsoft.com/office/drawing/2014/main" id="{8692A9F5-9707-4CFB-9A91-9A0E4A83A4C3}"/>
              </a:ext>
            </a:extLst>
          </p:cNvPr>
          <p:cNvGrpSpPr/>
          <p:nvPr/>
        </p:nvGrpSpPr>
        <p:grpSpPr>
          <a:xfrm>
            <a:off x="1218554" y="1152018"/>
            <a:ext cx="1054301" cy="1282387"/>
            <a:chOff x="3276884" y="0"/>
            <a:chExt cx="5638231" cy="6858000"/>
          </a:xfrm>
        </p:grpSpPr>
        <p:sp>
          <p:nvSpPr>
            <p:cNvPr id="64" name="Bentuk Bebas: Bentuk 63">
              <a:extLst>
                <a:ext uri="{FF2B5EF4-FFF2-40B4-BE49-F238E27FC236}">
                  <a16:creationId xmlns:a16="http://schemas.microsoft.com/office/drawing/2014/main" id="{E2602EE2-EE0B-401A-B070-CB79317D7B14}"/>
                </a:ext>
              </a:extLst>
            </p:cNvPr>
            <p:cNvSpPr/>
            <p:nvPr/>
          </p:nvSpPr>
          <p:spPr>
            <a:xfrm>
              <a:off x="3812089" y="2000505"/>
              <a:ext cx="5103921" cy="4854167"/>
            </a:xfrm>
            <a:custGeom>
              <a:avLst/>
              <a:gdLst>
                <a:gd name="connsiteX0" fmla="*/ 5103921 w 5103921"/>
                <a:gd name="connsiteY0" fmla="*/ 1854134 h 4854167"/>
                <a:gd name="connsiteX1" fmla="*/ 4129216 w 5103921"/>
                <a:gd name="connsiteY1" fmla="*/ 4854168 h 4854167"/>
                <a:gd name="connsiteX2" fmla="*/ 974706 w 5103921"/>
                <a:gd name="connsiteY2" fmla="*/ 4854168 h 4854167"/>
                <a:gd name="connsiteX3" fmla="*/ 0 w 5103921"/>
                <a:gd name="connsiteY3" fmla="*/ 1854134 h 4854167"/>
                <a:gd name="connsiteX4" fmla="*/ 2551961 w 5103921"/>
                <a:gd name="connsiteY4" fmla="*/ 0 h 4854167"/>
                <a:gd name="connsiteX5" fmla="*/ 5103921 w 5103921"/>
                <a:gd name="connsiteY5" fmla="*/ 1854134 h 4854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3921" h="4854167">
                  <a:moveTo>
                    <a:pt x="5103921" y="1854134"/>
                  </a:moveTo>
                  <a:lnTo>
                    <a:pt x="4129216" y="4854168"/>
                  </a:lnTo>
                  <a:lnTo>
                    <a:pt x="974706" y="4854168"/>
                  </a:lnTo>
                  <a:lnTo>
                    <a:pt x="0" y="1854134"/>
                  </a:lnTo>
                  <a:lnTo>
                    <a:pt x="2551961" y="0"/>
                  </a:lnTo>
                  <a:lnTo>
                    <a:pt x="5103921" y="1854134"/>
                  </a:lnTo>
                  <a:close/>
                </a:path>
              </a:pathLst>
            </a:custGeom>
            <a:solidFill>
              <a:srgbClr val="3F3D56"/>
            </a:solidFill>
            <a:ln w="8516" cap="flat">
              <a:noFill/>
              <a:prstDash val="solid"/>
              <a:miter/>
            </a:ln>
          </p:spPr>
          <p:txBody>
            <a:bodyPr rtlCol="0" anchor="ctr"/>
            <a:lstStyle/>
            <a:p>
              <a:endParaRPr lang="en-ID"/>
            </a:p>
          </p:txBody>
        </p:sp>
        <p:sp>
          <p:nvSpPr>
            <p:cNvPr id="65" name="Bentuk Bebas: Bentuk 64">
              <a:extLst>
                <a:ext uri="{FF2B5EF4-FFF2-40B4-BE49-F238E27FC236}">
                  <a16:creationId xmlns:a16="http://schemas.microsoft.com/office/drawing/2014/main" id="{77AE9D98-5880-4F3F-92E9-BB1B00B0037F}"/>
                </a:ext>
              </a:extLst>
            </p:cNvPr>
            <p:cNvSpPr/>
            <p:nvPr/>
          </p:nvSpPr>
          <p:spPr>
            <a:xfrm>
              <a:off x="5054556" y="5416182"/>
              <a:ext cx="34119" cy="34119"/>
            </a:xfrm>
            <a:custGeom>
              <a:avLst/>
              <a:gdLst>
                <a:gd name="connsiteX0" fmla="*/ 34119 w 34119"/>
                <a:gd name="connsiteY0" fmla="*/ 15550 h 34119"/>
                <a:gd name="connsiteX1" fmla="*/ 18578 w 34119"/>
                <a:gd name="connsiteY1" fmla="*/ 15550 h 34119"/>
                <a:gd name="connsiteX2" fmla="*/ 18578 w 34119"/>
                <a:gd name="connsiteY2" fmla="*/ 0 h 34119"/>
                <a:gd name="connsiteX3" fmla="*/ 15541 w 34119"/>
                <a:gd name="connsiteY3" fmla="*/ 0 h 34119"/>
                <a:gd name="connsiteX4" fmla="*/ 15541 w 34119"/>
                <a:gd name="connsiteY4" fmla="*/ 15550 h 34119"/>
                <a:gd name="connsiteX5" fmla="*/ 0 w 34119"/>
                <a:gd name="connsiteY5" fmla="*/ 15550 h 34119"/>
                <a:gd name="connsiteX6" fmla="*/ 0 w 34119"/>
                <a:gd name="connsiteY6" fmla="*/ 18578 h 34119"/>
                <a:gd name="connsiteX7" fmla="*/ 15541 w 34119"/>
                <a:gd name="connsiteY7" fmla="*/ 18578 h 34119"/>
                <a:gd name="connsiteX8" fmla="*/ 15541 w 34119"/>
                <a:gd name="connsiteY8" fmla="*/ 34119 h 34119"/>
                <a:gd name="connsiteX9" fmla="*/ 18578 w 34119"/>
                <a:gd name="connsiteY9" fmla="*/ 34119 h 34119"/>
                <a:gd name="connsiteX10" fmla="*/ 18578 w 34119"/>
                <a:gd name="connsiteY10" fmla="*/ 18578 h 34119"/>
                <a:gd name="connsiteX11" fmla="*/ 34119 w 34119"/>
                <a:gd name="connsiteY11" fmla="*/ 18578 h 34119"/>
                <a:gd name="connsiteX12" fmla="*/ 34119 w 34119"/>
                <a:gd name="connsiteY12" fmla="*/ 15550 h 34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19" h="34119">
                  <a:moveTo>
                    <a:pt x="34119" y="15550"/>
                  </a:moveTo>
                  <a:lnTo>
                    <a:pt x="18578" y="15550"/>
                  </a:lnTo>
                  <a:lnTo>
                    <a:pt x="18578" y="0"/>
                  </a:lnTo>
                  <a:lnTo>
                    <a:pt x="15541" y="0"/>
                  </a:lnTo>
                  <a:lnTo>
                    <a:pt x="15541" y="15550"/>
                  </a:lnTo>
                  <a:lnTo>
                    <a:pt x="0" y="15550"/>
                  </a:lnTo>
                  <a:lnTo>
                    <a:pt x="0" y="18578"/>
                  </a:lnTo>
                  <a:lnTo>
                    <a:pt x="15541" y="18578"/>
                  </a:lnTo>
                  <a:lnTo>
                    <a:pt x="15541" y="34119"/>
                  </a:lnTo>
                  <a:lnTo>
                    <a:pt x="18578" y="34119"/>
                  </a:lnTo>
                  <a:lnTo>
                    <a:pt x="18578" y="18578"/>
                  </a:lnTo>
                  <a:lnTo>
                    <a:pt x="34119" y="18578"/>
                  </a:lnTo>
                  <a:lnTo>
                    <a:pt x="34119" y="15550"/>
                  </a:lnTo>
                  <a:close/>
                </a:path>
              </a:pathLst>
            </a:custGeom>
            <a:solidFill>
              <a:srgbClr val="F2F2F2"/>
            </a:solidFill>
            <a:ln w="8516" cap="flat">
              <a:noFill/>
              <a:prstDash val="solid"/>
              <a:miter/>
            </a:ln>
          </p:spPr>
          <p:txBody>
            <a:bodyPr rtlCol="0" anchor="ctr"/>
            <a:lstStyle/>
            <a:p>
              <a:endParaRPr lang="en-ID"/>
            </a:p>
          </p:txBody>
        </p:sp>
        <p:sp>
          <p:nvSpPr>
            <p:cNvPr id="66" name="Bentuk Bebas: Bentuk 65">
              <a:extLst>
                <a:ext uri="{FF2B5EF4-FFF2-40B4-BE49-F238E27FC236}">
                  <a16:creationId xmlns:a16="http://schemas.microsoft.com/office/drawing/2014/main" id="{D411C8EB-02D3-46AE-825F-4FC9AD802CAE}"/>
                </a:ext>
              </a:extLst>
            </p:cNvPr>
            <p:cNvSpPr/>
            <p:nvPr/>
          </p:nvSpPr>
          <p:spPr>
            <a:xfrm>
              <a:off x="4875429" y="6354466"/>
              <a:ext cx="34119" cy="34119"/>
            </a:xfrm>
            <a:custGeom>
              <a:avLst/>
              <a:gdLst>
                <a:gd name="connsiteX0" fmla="*/ 34119 w 34119"/>
                <a:gd name="connsiteY0" fmla="*/ 15550 h 34119"/>
                <a:gd name="connsiteX1" fmla="*/ 18578 w 34119"/>
                <a:gd name="connsiteY1" fmla="*/ 15550 h 34119"/>
                <a:gd name="connsiteX2" fmla="*/ 18578 w 34119"/>
                <a:gd name="connsiteY2" fmla="*/ 0 h 34119"/>
                <a:gd name="connsiteX3" fmla="*/ 15541 w 34119"/>
                <a:gd name="connsiteY3" fmla="*/ 0 h 34119"/>
                <a:gd name="connsiteX4" fmla="*/ 15541 w 34119"/>
                <a:gd name="connsiteY4" fmla="*/ 15550 h 34119"/>
                <a:gd name="connsiteX5" fmla="*/ 0 w 34119"/>
                <a:gd name="connsiteY5" fmla="*/ 15550 h 34119"/>
                <a:gd name="connsiteX6" fmla="*/ 0 w 34119"/>
                <a:gd name="connsiteY6" fmla="*/ 18578 h 34119"/>
                <a:gd name="connsiteX7" fmla="*/ 15541 w 34119"/>
                <a:gd name="connsiteY7" fmla="*/ 18578 h 34119"/>
                <a:gd name="connsiteX8" fmla="*/ 15541 w 34119"/>
                <a:gd name="connsiteY8" fmla="*/ 34119 h 34119"/>
                <a:gd name="connsiteX9" fmla="*/ 18578 w 34119"/>
                <a:gd name="connsiteY9" fmla="*/ 34119 h 34119"/>
                <a:gd name="connsiteX10" fmla="*/ 18578 w 34119"/>
                <a:gd name="connsiteY10" fmla="*/ 18578 h 34119"/>
                <a:gd name="connsiteX11" fmla="*/ 34119 w 34119"/>
                <a:gd name="connsiteY11" fmla="*/ 18578 h 34119"/>
                <a:gd name="connsiteX12" fmla="*/ 34119 w 34119"/>
                <a:gd name="connsiteY12" fmla="*/ 15550 h 34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19" h="34119">
                  <a:moveTo>
                    <a:pt x="34119" y="15550"/>
                  </a:moveTo>
                  <a:lnTo>
                    <a:pt x="18578" y="15550"/>
                  </a:lnTo>
                  <a:lnTo>
                    <a:pt x="18578" y="0"/>
                  </a:lnTo>
                  <a:lnTo>
                    <a:pt x="15541" y="0"/>
                  </a:lnTo>
                  <a:lnTo>
                    <a:pt x="15541" y="15550"/>
                  </a:lnTo>
                  <a:lnTo>
                    <a:pt x="0" y="15550"/>
                  </a:lnTo>
                  <a:lnTo>
                    <a:pt x="0" y="18578"/>
                  </a:lnTo>
                  <a:lnTo>
                    <a:pt x="15541" y="18578"/>
                  </a:lnTo>
                  <a:lnTo>
                    <a:pt x="15541" y="34119"/>
                  </a:lnTo>
                  <a:lnTo>
                    <a:pt x="18578" y="34119"/>
                  </a:lnTo>
                  <a:lnTo>
                    <a:pt x="18578" y="18578"/>
                  </a:lnTo>
                  <a:lnTo>
                    <a:pt x="34119" y="18578"/>
                  </a:lnTo>
                  <a:lnTo>
                    <a:pt x="34119" y="15550"/>
                  </a:lnTo>
                  <a:close/>
                </a:path>
              </a:pathLst>
            </a:custGeom>
            <a:solidFill>
              <a:srgbClr val="F2F2F2"/>
            </a:solidFill>
            <a:ln w="8516" cap="flat">
              <a:noFill/>
              <a:prstDash val="solid"/>
              <a:miter/>
            </a:ln>
          </p:spPr>
          <p:txBody>
            <a:bodyPr rtlCol="0" anchor="ctr"/>
            <a:lstStyle/>
            <a:p>
              <a:endParaRPr lang="en-ID"/>
            </a:p>
          </p:txBody>
        </p:sp>
        <p:sp>
          <p:nvSpPr>
            <p:cNvPr id="67" name="Bentuk Bebas: Bentuk 66">
              <a:extLst>
                <a:ext uri="{FF2B5EF4-FFF2-40B4-BE49-F238E27FC236}">
                  <a16:creationId xmlns:a16="http://schemas.microsoft.com/office/drawing/2014/main" id="{C0F3D232-7126-45F4-8EF7-5A91D4549A88}"/>
                </a:ext>
              </a:extLst>
            </p:cNvPr>
            <p:cNvSpPr/>
            <p:nvPr/>
          </p:nvSpPr>
          <p:spPr>
            <a:xfrm>
              <a:off x="5899011" y="6635951"/>
              <a:ext cx="34119" cy="34119"/>
            </a:xfrm>
            <a:custGeom>
              <a:avLst/>
              <a:gdLst>
                <a:gd name="connsiteX0" fmla="*/ 34119 w 34119"/>
                <a:gd name="connsiteY0" fmla="*/ 15550 h 34119"/>
                <a:gd name="connsiteX1" fmla="*/ 18578 w 34119"/>
                <a:gd name="connsiteY1" fmla="*/ 15550 h 34119"/>
                <a:gd name="connsiteX2" fmla="*/ 18578 w 34119"/>
                <a:gd name="connsiteY2" fmla="*/ 0 h 34119"/>
                <a:gd name="connsiteX3" fmla="*/ 15541 w 34119"/>
                <a:gd name="connsiteY3" fmla="*/ 0 h 34119"/>
                <a:gd name="connsiteX4" fmla="*/ 15541 w 34119"/>
                <a:gd name="connsiteY4" fmla="*/ 15550 h 34119"/>
                <a:gd name="connsiteX5" fmla="*/ 0 w 34119"/>
                <a:gd name="connsiteY5" fmla="*/ 15550 h 34119"/>
                <a:gd name="connsiteX6" fmla="*/ 0 w 34119"/>
                <a:gd name="connsiteY6" fmla="*/ 18578 h 34119"/>
                <a:gd name="connsiteX7" fmla="*/ 15541 w 34119"/>
                <a:gd name="connsiteY7" fmla="*/ 18578 h 34119"/>
                <a:gd name="connsiteX8" fmla="*/ 15541 w 34119"/>
                <a:gd name="connsiteY8" fmla="*/ 34119 h 34119"/>
                <a:gd name="connsiteX9" fmla="*/ 18578 w 34119"/>
                <a:gd name="connsiteY9" fmla="*/ 34119 h 34119"/>
                <a:gd name="connsiteX10" fmla="*/ 18578 w 34119"/>
                <a:gd name="connsiteY10" fmla="*/ 18578 h 34119"/>
                <a:gd name="connsiteX11" fmla="*/ 34119 w 34119"/>
                <a:gd name="connsiteY11" fmla="*/ 18578 h 34119"/>
                <a:gd name="connsiteX12" fmla="*/ 34119 w 34119"/>
                <a:gd name="connsiteY12" fmla="*/ 15550 h 34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19" h="34119">
                  <a:moveTo>
                    <a:pt x="34119" y="15550"/>
                  </a:moveTo>
                  <a:lnTo>
                    <a:pt x="18578" y="15550"/>
                  </a:lnTo>
                  <a:lnTo>
                    <a:pt x="18578" y="0"/>
                  </a:lnTo>
                  <a:lnTo>
                    <a:pt x="15541" y="0"/>
                  </a:lnTo>
                  <a:lnTo>
                    <a:pt x="15541" y="15550"/>
                  </a:lnTo>
                  <a:lnTo>
                    <a:pt x="0" y="15550"/>
                  </a:lnTo>
                  <a:lnTo>
                    <a:pt x="0" y="18578"/>
                  </a:lnTo>
                  <a:lnTo>
                    <a:pt x="15541" y="18578"/>
                  </a:lnTo>
                  <a:lnTo>
                    <a:pt x="15541" y="34119"/>
                  </a:lnTo>
                  <a:lnTo>
                    <a:pt x="18578" y="34119"/>
                  </a:lnTo>
                  <a:lnTo>
                    <a:pt x="18578" y="18578"/>
                  </a:lnTo>
                  <a:lnTo>
                    <a:pt x="34119" y="18578"/>
                  </a:lnTo>
                  <a:lnTo>
                    <a:pt x="34119" y="15550"/>
                  </a:lnTo>
                  <a:close/>
                </a:path>
              </a:pathLst>
            </a:custGeom>
            <a:solidFill>
              <a:srgbClr val="F2F2F2"/>
            </a:solidFill>
            <a:ln w="8516" cap="flat">
              <a:noFill/>
              <a:prstDash val="solid"/>
              <a:miter/>
            </a:ln>
          </p:spPr>
          <p:txBody>
            <a:bodyPr rtlCol="0" anchor="ctr"/>
            <a:lstStyle/>
            <a:p>
              <a:endParaRPr lang="en-ID"/>
            </a:p>
          </p:txBody>
        </p:sp>
        <p:sp>
          <p:nvSpPr>
            <p:cNvPr id="68" name="Bentuk Bebas: Bentuk 67">
              <a:extLst>
                <a:ext uri="{FF2B5EF4-FFF2-40B4-BE49-F238E27FC236}">
                  <a16:creationId xmlns:a16="http://schemas.microsoft.com/office/drawing/2014/main" id="{88F374AE-B6DA-436A-A188-56C76F1C861A}"/>
                </a:ext>
              </a:extLst>
            </p:cNvPr>
            <p:cNvSpPr/>
            <p:nvPr/>
          </p:nvSpPr>
          <p:spPr>
            <a:xfrm>
              <a:off x="5719884" y="5876794"/>
              <a:ext cx="68238" cy="68238"/>
            </a:xfrm>
            <a:custGeom>
              <a:avLst/>
              <a:gdLst>
                <a:gd name="connsiteX0" fmla="*/ 68239 w 68238"/>
                <a:gd name="connsiteY0" fmla="*/ 34120 h 68238"/>
                <a:gd name="connsiteX1" fmla="*/ 34119 w 68238"/>
                <a:gd name="connsiteY1" fmla="*/ 68239 h 68238"/>
                <a:gd name="connsiteX2" fmla="*/ 0 w 68238"/>
                <a:gd name="connsiteY2" fmla="*/ 34120 h 68238"/>
                <a:gd name="connsiteX3" fmla="*/ 34119 w 68238"/>
                <a:gd name="connsiteY3" fmla="*/ 0 h 68238"/>
                <a:gd name="connsiteX4" fmla="*/ 68239 w 68238"/>
                <a:gd name="connsiteY4" fmla="*/ 34120 h 6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38" h="68238">
                  <a:moveTo>
                    <a:pt x="68239" y="34120"/>
                  </a:moveTo>
                  <a:cubicBezTo>
                    <a:pt x="68239" y="52963"/>
                    <a:pt x="52963" y="68239"/>
                    <a:pt x="34119" y="68239"/>
                  </a:cubicBezTo>
                  <a:cubicBezTo>
                    <a:pt x="15276" y="68239"/>
                    <a:pt x="0" y="52963"/>
                    <a:pt x="0" y="34120"/>
                  </a:cubicBezTo>
                  <a:cubicBezTo>
                    <a:pt x="0" y="15276"/>
                    <a:pt x="15276" y="0"/>
                    <a:pt x="34119" y="0"/>
                  </a:cubicBezTo>
                  <a:cubicBezTo>
                    <a:pt x="52963" y="0"/>
                    <a:pt x="68239" y="15276"/>
                    <a:pt x="68239" y="34120"/>
                  </a:cubicBezTo>
                  <a:close/>
                </a:path>
              </a:pathLst>
            </a:custGeom>
            <a:solidFill>
              <a:srgbClr val="FF6584"/>
            </a:solidFill>
            <a:ln w="8516" cap="flat">
              <a:noFill/>
              <a:prstDash val="solid"/>
              <a:miter/>
            </a:ln>
          </p:spPr>
          <p:txBody>
            <a:bodyPr rtlCol="0" anchor="ctr"/>
            <a:lstStyle/>
            <a:p>
              <a:endParaRPr lang="en-ID"/>
            </a:p>
          </p:txBody>
        </p:sp>
        <p:sp>
          <p:nvSpPr>
            <p:cNvPr id="69" name="Bentuk Bebas: Bentuk 68">
              <a:extLst>
                <a:ext uri="{FF2B5EF4-FFF2-40B4-BE49-F238E27FC236}">
                  <a16:creationId xmlns:a16="http://schemas.microsoft.com/office/drawing/2014/main" id="{DEEFBA95-8198-42E3-B0F8-0BB1666D2B95}"/>
                </a:ext>
              </a:extLst>
            </p:cNvPr>
            <p:cNvSpPr/>
            <p:nvPr/>
          </p:nvSpPr>
          <p:spPr>
            <a:xfrm>
              <a:off x="7596451" y="3369017"/>
              <a:ext cx="34119" cy="34119"/>
            </a:xfrm>
            <a:custGeom>
              <a:avLst/>
              <a:gdLst>
                <a:gd name="connsiteX0" fmla="*/ 34119 w 34119"/>
                <a:gd name="connsiteY0" fmla="*/ 15550 h 34119"/>
                <a:gd name="connsiteX1" fmla="*/ 18578 w 34119"/>
                <a:gd name="connsiteY1" fmla="*/ 15550 h 34119"/>
                <a:gd name="connsiteX2" fmla="*/ 18578 w 34119"/>
                <a:gd name="connsiteY2" fmla="*/ 0 h 34119"/>
                <a:gd name="connsiteX3" fmla="*/ 15541 w 34119"/>
                <a:gd name="connsiteY3" fmla="*/ 0 h 34119"/>
                <a:gd name="connsiteX4" fmla="*/ 15541 w 34119"/>
                <a:gd name="connsiteY4" fmla="*/ 15550 h 34119"/>
                <a:gd name="connsiteX5" fmla="*/ 0 w 34119"/>
                <a:gd name="connsiteY5" fmla="*/ 15550 h 34119"/>
                <a:gd name="connsiteX6" fmla="*/ 0 w 34119"/>
                <a:gd name="connsiteY6" fmla="*/ 18578 h 34119"/>
                <a:gd name="connsiteX7" fmla="*/ 15541 w 34119"/>
                <a:gd name="connsiteY7" fmla="*/ 18578 h 34119"/>
                <a:gd name="connsiteX8" fmla="*/ 15541 w 34119"/>
                <a:gd name="connsiteY8" fmla="*/ 34119 h 34119"/>
                <a:gd name="connsiteX9" fmla="*/ 18578 w 34119"/>
                <a:gd name="connsiteY9" fmla="*/ 34119 h 34119"/>
                <a:gd name="connsiteX10" fmla="*/ 18578 w 34119"/>
                <a:gd name="connsiteY10" fmla="*/ 18578 h 34119"/>
                <a:gd name="connsiteX11" fmla="*/ 34119 w 34119"/>
                <a:gd name="connsiteY11" fmla="*/ 18578 h 34119"/>
                <a:gd name="connsiteX12" fmla="*/ 34119 w 34119"/>
                <a:gd name="connsiteY12" fmla="*/ 15550 h 34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19" h="34119">
                  <a:moveTo>
                    <a:pt x="34119" y="15550"/>
                  </a:moveTo>
                  <a:lnTo>
                    <a:pt x="18578" y="15550"/>
                  </a:lnTo>
                  <a:lnTo>
                    <a:pt x="18578" y="0"/>
                  </a:lnTo>
                  <a:lnTo>
                    <a:pt x="15541" y="0"/>
                  </a:lnTo>
                  <a:lnTo>
                    <a:pt x="15541" y="15550"/>
                  </a:lnTo>
                  <a:lnTo>
                    <a:pt x="0" y="15550"/>
                  </a:lnTo>
                  <a:lnTo>
                    <a:pt x="0" y="18578"/>
                  </a:lnTo>
                  <a:lnTo>
                    <a:pt x="15541" y="18578"/>
                  </a:lnTo>
                  <a:lnTo>
                    <a:pt x="15541" y="34119"/>
                  </a:lnTo>
                  <a:lnTo>
                    <a:pt x="18578" y="34119"/>
                  </a:lnTo>
                  <a:lnTo>
                    <a:pt x="18578" y="18578"/>
                  </a:lnTo>
                  <a:lnTo>
                    <a:pt x="34119" y="18578"/>
                  </a:lnTo>
                  <a:lnTo>
                    <a:pt x="34119" y="15550"/>
                  </a:lnTo>
                  <a:close/>
                </a:path>
              </a:pathLst>
            </a:custGeom>
            <a:solidFill>
              <a:srgbClr val="F2F2F2"/>
            </a:solidFill>
            <a:ln w="8516" cap="flat">
              <a:noFill/>
              <a:prstDash val="solid"/>
              <a:miter/>
            </a:ln>
          </p:spPr>
          <p:txBody>
            <a:bodyPr rtlCol="0" anchor="ctr"/>
            <a:lstStyle/>
            <a:p>
              <a:endParaRPr lang="en-ID"/>
            </a:p>
          </p:txBody>
        </p:sp>
        <p:sp>
          <p:nvSpPr>
            <p:cNvPr id="70" name="Bentuk Bebas: Bentuk 69">
              <a:extLst>
                <a:ext uri="{FF2B5EF4-FFF2-40B4-BE49-F238E27FC236}">
                  <a16:creationId xmlns:a16="http://schemas.microsoft.com/office/drawing/2014/main" id="{DCFF5C94-FD42-4AB7-BF15-0DD99D5E281B}"/>
                </a:ext>
              </a:extLst>
            </p:cNvPr>
            <p:cNvSpPr/>
            <p:nvPr/>
          </p:nvSpPr>
          <p:spPr>
            <a:xfrm>
              <a:off x="7417324" y="4307301"/>
              <a:ext cx="34119" cy="34119"/>
            </a:xfrm>
            <a:custGeom>
              <a:avLst/>
              <a:gdLst>
                <a:gd name="connsiteX0" fmla="*/ 34119 w 34119"/>
                <a:gd name="connsiteY0" fmla="*/ 15550 h 34119"/>
                <a:gd name="connsiteX1" fmla="*/ 18578 w 34119"/>
                <a:gd name="connsiteY1" fmla="*/ 15550 h 34119"/>
                <a:gd name="connsiteX2" fmla="*/ 18578 w 34119"/>
                <a:gd name="connsiteY2" fmla="*/ 0 h 34119"/>
                <a:gd name="connsiteX3" fmla="*/ 15541 w 34119"/>
                <a:gd name="connsiteY3" fmla="*/ 0 h 34119"/>
                <a:gd name="connsiteX4" fmla="*/ 15541 w 34119"/>
                <a:gd name="connsiteY4" fmla="*/ 15550 h 34119"/>
                <a:gd name="connsiteX5" fmla="*/ 0 w 34119"/>
                <a:gd name="connsiteY5" fmla="*/ 15550 h 34119"/>
                <a:gd name="connsiteX6" fmla="*/ 0 w 34119"/>
                <a:gd name="connsiteY6" fmla="*/ 18578 h 34119"/>
                <a:gd name="connsiteX7" fmla="*/ 15541 w 34119"/>
                <a:gd name="connsiteY7" fmla="*/ 18578 h 34119"/>
                <a:gd name="connsiteX8" fmla="*/ 15541 w 34119"/>
                <a:gd name="connsiteY8" fmla="*/ 34119 h 34119"/>
                <a:gd name="connsiteX9" fmla="*/ 18578 w 34119"/>
                <a:gd name="connsiteY9" fmla="*/ 34119 h 34119"/>
                <a:gd name="connsiteX10" fmla="*/ 18578 w 34119"/>
                <a:gd name="connsiteY10" fmla="*/ 18578 h 34119"/>
                <a:gd name="connsiteX11" fmla="*/ 34119 w 34119"/>
                <a:gd name="connsiteY11" fmla="*/ 18578 h 34119"/>
                <a:gd name="connsiteX12" fmla="*/ 34119 w 34119"/>
                <a:gd name="connsiteY12" fmla="*/ 15550 h 34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19" h="34119">
                  <a:moveTo>
                    <a:pt x="34119" y="15550"/>
                  </a:moveTo>
                  <a:lnTo>
                    <a:pt x="18578" y="15550"/>
                  </a:lnTo>
                  <a:lnTo>
                    <a:pt x="18578" y="0"/>
                  </a:lnTo>
                  <a:lnTo>
                    <a:pt x="15541" y="0"/>
                  </a:lnTo>
                  <a:lnTo>
                    <a:pt x="15541" y="15550"/>
                  </a:lnTo>
                  <a:lnTo>
                    <a:pt x="0" y="15550"/>
                  </a:lnTo>
                  <a:lnTo>
                    <a:pt x="0" y="18578"/>
                  </a:lnTo>
                  <a:lnTo>
                    <a:pt x="15541" y="18578"/>
                  </a:lnTo>
                  <a:lnTo>
                    <a:pt x="15541" y="34119"/>
                  </a:lnTo>
                  <a:lnTo>
                    <a:pt x="18578" y="34119"/>
                  </a:lnTo>
                  <a:lnTo>
                    <a:pt x="18578" y="18578"/>
                  </a:lnTo>
                  <a:lnTo>
                    <a:pt x="34119" y="18578"/>
                  </a:lnTo>
                  <a:lnTo>
                    <a:pt x="34119" y="15550"/>
                  </a:lnTo>
                  <a:close/>
                </a:path>
              </a:pathLst>
            </a:custGeom>
            <a:solidFill>
              <a:srgbClr val="F2F2F2"/>
            </a:solidFill>
            <a:ln w="8516" cap="flat">
              <a:noFill/>
              <a:prstDash val="solid"/>
              <a:miter/>
            </a:ln>
          </p:spPr>
          <p:txBody>
            <a:bodyPr rtlCol="0" anchor="ctr"/>
            <a:lstStyle/>
            <a:p>
              <a:endParaRPr lang="en-ID"/>
            </a:p>
          </p:txBody>
        </p:sp>
        <p:sp>
          <p:nvSpPr>
            <p:cNvPr id="71" name="Bentuk Bebas: Bentuk 70">
              <a:extLst>
                <a:ext uri="{FF2B5EF4-FFF2-40B4-BE49-F238E27FC236}">
                  <a16:creationId xmlns:a16="http://schemas.microsoft.com/office/drawing/2014/main" id="{582C11CD-1C1E-4913-A5DB-16DCD8631C03}"/>
                </a:ext>
              </a:extLst>
            </p:cNvPr>
            <p:cNvSpPr/>
            <p:nvPr/>
          </p:nvSpPr>
          <p:spPr>
            <a:xfrm>
              <a:off x="8440906" y="4588786"/>
              <a:ext cx="34119" cy="34119"/>
            </a:xfrm>
            <a:custGeom>
              <a:avLst/>
              <a:gdLst>
                <a:gd name="connsiteX0" fmla="*/ 34119 w 34119"/>
                <a:gd name="connsiteY0" fmla="*/ 15550 h 34119"/>
                <a:gd name="connsiteX1" fmla="*/ 18578 w 34119"/>
                <a:gd name="connsiteY1" fmla="*/ 15550 h 34119"/>
                <a:gd name="connsiteX2" fmla="*/ 18578 w 34119"/>
                <a:gd name="connsiteY2" fmla="*/ 0 h 34119"/>
                <a:gd name="connsiteX3" fmla="*/ 15542 w 34119"/>
                <a:gd name="connsiteY3" fmla="*/ 0 h 34119"/>
                <a:gd name="connsiteX4" fmla="*/ 15542 w 34119"/>
                <a:gd name="connsiteY4" fmla="*/ 15550 h 34119"/>
                <a:gd name="connsiteX5" fmla="*/ 0 w 34119"/>
                <a:gd name="connsiteY5" fmla="*/ 15550 h 34119"/>
                <a:gd name="connsiteX6" fmla="*/ 0 w 34119"/>
                <a:gd name="connsiteY6" fmla="*/ 18578 h 34119"/>
                <a:gd name="connsiteX7" fmla="*/ 15542 w 34119"/>
                <a:gd name="connsiteY7" fmla="*/ 18578 h 34119"/>
                <a:gd name="connsiteX8" fmla="*/ 15542 w 34119"/>
                <a:gd name="connsiteY8" fmla="*/ 34119 h 34119"/>
                <a:gd name="connsiteX9" fmla="*/ 18578 w 34119"/>
                <a:gd name="connsiteY9" fmla="*/ 34119 h 34119"/>
                <a:gd name="connsiteX10" fmla="*/ 18578 w 34119"/>
                <a:gd name="connsiteY10" fmla="*/ 18578 h 34119"/>
                <a:gd name="connsiteX11" fmla="*/ 34119 w 34119"/>
                <a:gd name="connsiteY11" fmla="*/ 18578 h 34119"/>
                <a:gd name="connsiteX12" fmla="*/ 34119 w 34119"/>
                <a:gd name="connsiteY12" fmla="*/ 15550 h 34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19" h="34119">
                  <a:moveTo>
                    <a:pt x="34119" y="15550"/>
                  </a:moveTo>
                  <a:lnTo>
                    <a:pt x="18578" y="15550"/>
                  </a:lnTo>
                  <a:lnTo>
                    <a:pt x="18578" y="0"/>
                  </a:lnTo>
                  <a:lnTo>
                    <a:pt x="15542" y="0"/>
                  </a:lnTo>
                  <a:lnTo>
                    <a:pt x="15542" y="15550"/>
                  </a:lnTo>
                  <a:lnTo>
                    <a:pt x="0" y="15550"/>
                  </a:lnTo>
                  <a:lnTo>
                    <a:pt x="0" y="18578"/>
                  </a:lnTo>
                  <a:lnTo>
                    <a:pt x="15542" y="18578"/>
                  </a:lnTo>
                  <a:lnTo>
                    <a:pt x="15542" y="34119"/>
                  </a:lnTo>
                  <a:lnTo>
                    <a:pt x="18578" y="34119"/>
                  </a:lnTo>
                  <a:lnTo>
                    <a:pt x="18578" y="18578"/>
                  </a:lnTo>
                  <a:lnTo>
                    <a:pt x="34119" y="18578"/>
                  </a:lnTo>
                  <a:lnTo>
                    <a:pt x="34119" y="15550"/>
                  </a:lnTo>
                  <a:close/>
                </a:path>
              </a:pathLst>
            </a:custGeom>
            <a:solidFill>
              <a:srgbClr val="F2F2F2"/>
            </a:solidFill>
            <a:ln w="8516" cap="flat">
              <a:noFill/>
              <a:prstDash val="solid"/>
              <a:miter/>
            </a:ln>
          </p:spPr>
          <p:txBody>
            <a:bodyPr rtlCol="0" anchor="ctr"/>
            <a:lstStyle/>
            <a:p>
              <a:endParaRPr lang="en-ID"/>
            </a:p>
          </p:txBody>
        </p:sp>
        <p:sp>
          <p:nvSpPr>
            <p:cNvPr id="72" name="Bentuk Bebas: Bentuk 71">
              <a:extLst>
                <a:ext uri="{FF2B5EF4-FFF2-40B4-BE49-F238E27FC236}">
                  <a16:creationId xmlns:a16="http://schemas.microsoft.com/office/drawing/2014/main" id="{26A6053B-77BA-4006-A87A-313FF84E4222}"/>
                </a:ext>
              </a:extLst>
            </p:cNvPr>
            <p:cNvSpPr/>
            <p:nvPr/>
          </p:nvSpPr>
          <p:spPr>
            <a:xfrm>
              <a:off x="8261779" y="3829630"/>
              <a:ext cx="68238" cy="68238"/>
            </a:xfrm>
            <a:custGeom>
              <a:avLst/>
              <a:gdLst>
                <a:gd name="connsiteX0" fmla="*/ 68239 w 68238"/>
                <a:gd name="connsiteY0" fmla="*/ 34119 h 68238"/>
                <a:gd name="connsiteX1" fmla="*/ 34119 w 68238"/>
                <a:gd name="connsiteY1" fmla="*/ 68239 h 68238"/>
                <a:gd name="connsiteX2" fmla="*/ 0 w 68238"/>
                <a:gd name="connsiteY2" fmla="*/ 34119 h 68238"/>
                <a:gd name="connsiteX3" fmla="*/ 34119 w 68238"/>
                <a:gd name="connsiteY3" fmla="*/ 0 h 68238"/>
                <a:gd name="connsiteX4" fmla="*/ 68239 w 68238"/>
                <a:gd name="connsiteY4" fmla="*/ 34119 h 6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38" h="68238">
                  <a:moveTo>
                    <a:pt x="68239" y="34119"/>
                  </a:moveTo>
                  <a:cubicBezTo>
                    <a:pt x="68239" y="52963"/>
                    <a:pt x="52963" y="68239"/>
                    <a:pt x="34119" y="68239"/>
                  </a:cubicBezTo>
                  <a:cubicBezTo>
                    <a:pt x="15276" y="68239"/>
                    <a:pt x="0" y="52963"/>
                    <a:pt x="0" y="34119"/>
                  </a:cubicBezTo>
                  <a:cubicBezTo>
                    <a:pt x="0" y="15276"/>
                    <a:pt x="15276" y="0"/>
                    <a:pt x="34119" y="0"/>
                  </a:cubicBezTo>
                  <a:cubicBezTo>
                    <a:pt x="52963" y="0"/>
                    <a:pt x="68239" y="15276"/>
                    <a:pt x="68239" y="34119"/>
                  </a:cubicBezTo>
                  <a:close/>
                </a:path>
              </a:pathLst>
            </a:custGeom>
            <a:solidFill>
              <a:srgbClr val="FF6584"/>
            </a:solidFill>
            <a:ln w="8516" cap="flat">
              <a:noFill/>
              <a:prstDash val="solid"/>
              <a:miter/>
            </a:ln>
          </p:spPr>
          <p:txBody>
            <a:bodyPr rtlCol="0" anchor="ctr"/>
            <a:lstStyle/>
            <a:p>
              <a:endParaRPr lang="en-ID"/>
            </a:p>
          </p:txBody>
        </p:sp>
        <p:sp>
          <p:nvSpPr>
            <p:cNvPr id="73" name="Bentuk Bebas: Bentuk 72">
              <a:extLst>
                <a:ext uri="{FF2B5EF4-FFF2-40B4-BE49-F238E27FC236}">
                  <a16:creationId xmlns:a16="http://schemas.microsoft.com/office/drawing/2014/main" id="{A76DD4CF-3E4D-4483-A290-9312A2950FA9}"/>
                </a:ext>
              </a:extLst>
            </p:cNvPr>
            <p:cNvSpPr/>
            <p:nvPr/>
          </p:nvSpPr>
          <p:spPr>
            <a:xfrm>
              <a:off x="4739113" y="3374494"/>
              <a:ext cx="119417" cy="119417"/>
            </a:xfrm>
            <a:custGeom>
              <a:avLst/>
              <a:gdLst>
                <a:gd name="connsiteX0" fmla="*/ 119418 w 119417"/>
                <a:gd name="connsiteY0" fmla="*/ 59709 h 119417"/>
                <a:gd name="connsiteX1" fmla="*/ 59709 w 119417"/>
                <a:gd name="connsiteY1" fmla="*/ 119418 h 119417"/>
                <a:gd name="connsiteX2" fmla="*/ 0 w 119417"/>
                <a:gd name="connsiteY2" fmla="*/ 59709 h 119417"/>
                <a:gd name="connsiteX3" fmla="*/ 59709 w 119417"/>
                <a:gd name="connsiteY3" fmla="*/ 0 h 119417"/>
                <a:gd name="connsiteX4" fmla="*/ 119418 w 119417"/>
                <a:gd name="connsiteY4" fmla="*/ 59709 h 119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17" h="119417">
                  <a:moveTo>
                    <a:pt x="119418" y="59709"/>
                  </a:moveTo>
                  <a:cubicBezTo>
                    <a:pt x="119418" y="92685"/>
                    <a:pt x="92685" y="119418"/>
                    <a:pt x="59709" y="119418"/>
                  </a:cubicBezTo>
                  <a:cubicBezTo>
                    <a:pt x="26733" y="119418"/>
                    <a:pt x="0" y="92685"/>
                    <a:pt x="0" y="59709"/>
                  </a:cubicBezTo>
                  <a:cubicBezTo>
                    <a:pt x="0" y="26732"/>
                    <a:pt x="26733" y="0"/>
                    <a:pt x="59709" y="0"/>
                  </a:cubicBezTo>
                  <a:cubicBezTo>
                    <a:pt x="92685" y="0"/>
                    <a:pt x="119418" y="26732"/>
                    <a:pt x="119418" y="59709"/>
                  </a:cubicBezTo>
                  <a:close/>
                </a:path>
              </a:pathLst>
            </a:custGeom>
            <a:solidFill>
              <a:srgbClr val="F2F2F2"/>
            </a:solidFill>
            <a:ln w="8516" cap="flat">
              <a:noFill/>
              <a:prstDash val="solid"/>
              <a:miter/>
            </a:ln>
          </p:spPr>
          <p:txBody>
            <a:bodyPr rtlCol="0" anchor="ctr"/>
            <a:lstStyle/>
            <a:p>
              <a:endParaRPr lang="en-ID"/>
            </a:p>
          </p:txBody>
        </p:sp>
        <p:sp>
          <p:nvSpPr>
            <p:cNvPr id="74" name="Bentuk Bebas: Bentuk 73">
              <a:extLst>
                <a:ext uri="{FF2B5EF4-FFF2-40B4-BE49-F238E27FC236}">
                  <a16:creationId xmlns:a16="http://schemas.microsoft.com/office/drawing/2014/main" id="{9896CEE8-65C1-4077-A096-0BBFFFCD0C8A}"/>
                </a:ext>
              </a:extLst>
            </p:cNvPr>
            <p:cNvSpPr/>
            <p:nvPr/>
          </p:nvSpPr>
          <p:spPr>
            <a:xfrm>
              <a:off x="4717029" y="5115933"/>
              <a:ext cx="33863" cy="120441"/>
            </a:xfrm>
            <a:custGeom>
              <a:avLst/>
              <a:gdLst>
                <a:gd name="connsiteX0" fmla="*/ 19363 w 33863"/>
                <a:gd name="connsiteY0" fmla="*/ 0 h 120441"/>
                <a:gd name="connsiteX1" fmla="*/ 0 w 33863"/>
                <a:gd name="connsiteY1" fmla="*/ 2985 h 120441"/>
                <a:gd name="connsiteX2" fmla="*/ 14330 w 33863"/>
                <a:gd name="connsiteY2" fmla="*/ 120441 h 120441"/>
                <a:gd name="connsiteX3" fmla="*/ 33864 w 33863"/>
                <a:gd name="connsiteY3" fmla="*/ 118735 h 120441"/>
                <a:gd name="connsiteX4" fmla="*/ 19363 w 33863"/>
                <a:gd name="connsiteY4" fmla="*/ 0 h 120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863" h="120441">
                  <a:moveTo>
                    <a:pt x="19363" y="0"/>
                  </a:moveTo>
                  <a:lnTo>
                    <a:pt x="0" y="2985"/>
                  </a:lnTo>
                  <a:cubicBezTo>
                    <a:pt x="6056" y="41711"/>
                    <a:pt x="10833" y="81289"/>
                    <a:pt x="14330" y="120441"/>
                  </a:cubicBezTo>
                  <a:lnTo>
                    <a:pt x="33864" y="118735"/>
                  </a:lnTo>
                  <a:cubicBezTo>
                    <a:pt x="30366" y="79071"/>
                    <a:pt x="25504" y="39152"/>
                    <a:pt x="19363" y="0"/>
                  </a:cubicBezTo>
                  <a:close/>
                </a:path>
              </a:pathLst>
            </a:custGeom>
            <a:solidFill>
              <a:srgbClr val="E6E6E6"/>
            </a:solidFill>
            <a:ln w="8516" cap="flat">
              <a:noFill/>
              <a:prstDash val="solid"/>
              <a:miter/>
            </a:ln>
          </p:spPr>
          <p:txBody>
            <a:bodyPr rtlCol="0" anchor="ctr"/>
            <a:lstStyle/>
            <a:p>
              <a:endParaRPr lang="en-ID"/>
            </a:p>
          </p:txBody>
        </p:sp>
        <p:sp>
          <p:nvSpPr>
            <p:cNvPr id="75" name="Bentuk Bebas: Bentuk 74">
              <a:extLst>
                <a:ext uri="{FF2B5EF4-FFF2-40B4-BE49-F238E27FC236}">
                  <a16:creationId xmlns:a16="http://schemas.microsoft.com/office/drawing/2014/main" id="{05541C3A-2A4C-4FFD-A9B2-D87B290825EA}"/>
                </a:ext>
              </a:extLst>
            </p:cNvPr>
            <p:cNvSpPr/>
            <p:nvPr/>
          </p:nvSpPr>
          <p:spPr>
            <a:xfrm>
              <a:off x="4664656" y="4882726"/>
              <a:ext cx="49302" cy="120015"/>
            </a:xfrm>
            <a:custGeom>
              <a:avLst/>
              <a:gdLst>
                <a:gd name="connsiteX0" fmla="*/ 18766 w 49302"/>
                <a:gd name="connsiteY0" fmla="*/ 0 h 120015"/>
                <a:gd name="connsiteX1" fmla="*/ 0 w 49302"/>
                <a:gd name="connsiteY1" fmla="*/ 5715 h 120015"/>
                <a:gd name="connsiteX2" fmla="*/ 30110 w 49302"/>
                <a:gd name="connsiteY2" fmla="*/ 120015 h 120015"/>
                <a:gd name="connsiteX3" fmla="*/ 49303 w 49302"/>
                <a:gd name="connsiteY3" fmla="*/ 115665 h 120015"/>
                <a:gd name="connsiteX4" fmla="*/ 18766 w 49302"/>
                <a:gd name="connsiteY4" fmla="*/ 0 h 120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302" h="120015">
                  <a:moveTo>
                    <a:pt x="18766" y="0"/>
                  </a:moveTo>
                  <a:lnTo>
                    <a:pt x="0" y="5715"/>
                  </a:lnTo>
                  <a:cubicBezTo>
                    <a:pt x="11345" y="43246"/>
                    <a:pt x="21495" y="81716"/>
                    <a:pt x="30110" y="120015"/>
                  </a:cubicBezTo>
                  <a:lnTo>
                    <a:pt x="49303" y="115665"/>
                  </a:lnTo>
                  <a:cubicBezTo>
                    <a:pt x="40517" y="76939"/>
                    <a:pt x="30196" y="38043"/>
                    <a:pt x="18766" y="0"/>
                  </a:cubicBezTo>
                  <a:close/>
                </a:path>
              </a:pathLst>
            </a:custGeom>
            <a:solidFill>
              <a:srgbClr val="E6E6E6"/>
            </a:solidFill>
            <a:ln w="8516" cap="flat">
              <a:noFill/>
              <a:prstDash val="solid"/>
              <a:miter/>
            </a:ln>
          </p:spPr>
          <p:txBody>
            <a:bodyPr rtlCol="0" anchor="ctr"/>
            <a:lstStyle/>
            <a:p>
              <a:endParaRPr lang="en-ID"/>
            </a:p>
          </p:txBody>
        </p:sp>
        <p:sp>
          <p:nvSpPr>
            <p:cNvPr id="76" name="Bentuk Bebas: Bentuk 75">
              <a:extLst>
                <a:ext uri="{FF2B5EF4-FFF2-40B4-BE49-F238E27FC236}">
                  <a16:creationId xmlns:a16="http://schemas.microsoft.com/office/drawing/2014/main" id="{23A82B8E-453F-4E82-87F4-86E38629D24B}"/>
                </a:ext>
              </a:extLst>
            </p:cNvPr>
            <p:cNvSpPr/>
            <p:nvPr/>
          </p:nvSpPr>
          <p:spPr>
            <a:xfrm>
              <a:off x="4581063" y="4659074"/>
              <a:ext cx="63973" cy="117285"/>
            </a:xfrm>
            <a:custGeom>
              <a:avLst/>
              <a:gdLst>
                <a:gd name="connsiteX0" fmla="*/ 17828 w 63973"/>
                <a:gd name="connsiteY0" fmla="*/ 0 h 117285"/>
                <a:gd name="connsiteX1" fmla="*/ 0 w 63973"/>
                <a:gd name="connsiteY1" fmla="*/ 8188 h 117285"/>
                <a:gd name="connsiteX2" fmla="*/ 45635 w 63973"/>
                <a:gd name="connsiteY2" fmla="*/ 117285 h 117285"/>
                <a:gd name="connsiteX3" fmla="*/ 63974 w 63973"/>
                <a:gd name="connsiteY3" fmla="*/ 110376 h 117285"/>
                <a:gd name="connsiteX4" fmla="*/ 17828 w 63973"/>
                <a:gd name="connsiteY4" fmla="*/ 0 h 117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973" h="117285">
                  <a:moveTo>
                    <a:pt x="17828" y="0"/>
                  </a:moveTo>
                  <a:lnTo>
                    <a:pt x="0" y="8188"/>
                  </a:lnTo>
                  <a:cubicBezTo>
                    <a:pt x="16377" y="43928"/>
                    <a:pt x="31731" y="80607"/>
                    <a:pt x="45635" y="117285"/>
                  </a:cubicBezTo>
                  <a:lnTo>
                    <a:pt x="63974" y="110376"/>
                  </a:lnTo>
                  <a:cubicBezTo>
                    <a:pt x="49900" y="73271"/>
                    <a:pt x="34461" y="36081"/>
                    <a:pt x="17828" y="0"/>
                  </a:cubicBezTo>
                  <a:close/>
                </a:path>
              </a:pathLst>
            </a:custGeom>
            <a:solidFill>
              <a:srgbClr val="E6E6E6"/>
            </a:solidFill>
            <a:ln w="8516" cap="flat">
              <a:noFill/>
              <a:prstDash val="solid"/>
              <a:miter/>
            </a:ln>
          </p:spPr>
          <p:txBody>
            <a:bodyPr rtlCol="0" anchor="ctr"/>
            <a:lstStyle/>
            <a:p>
              <a:endParaRPr lang="en-ID"/>
            </a:p>
          </p:txBody>
        </p:sp>
        <p:sp>
          <p:nvSpPr>
            <p:cNvPr id="77" name="Bentuk Bebas: Bentuk 76">
              <a:extLst>
                <a:ext uri="{FF2B5EF4-FFF2-40B4-BE49-F238E27FC236}">
                  <a16:creationId xmlns:a16="http://schemas.microsoft.com/office/drawing/2014/main" id="{C8628A87-C795-4A61-8C22-27056C082A8F}"/>
                </a:ext>
              </a:extLst>
            </p:cNvPr>
            <p:cNvSpPr/>
            <p:nvPr/>
          </p:nvSpPr>
          <p:spPr>
            <a:xfrm>
              <a:off x="4468043" y="4449410"/>
              <a:ext cx="77280" cy="112252"/>
            </a:xfrm>
            <a:custGeom>
              <a:avLst/>
              <a:gdLst>
                <a:gd name="connsiteX0" fmla="*/ 16548 w 77280"/>
                <a:gd name="connsiteY0" fmla="*/ 0 h 112252"/>
                <a:gd name="connsiteX1" fmla="*/ 0 w 77280"/>
                <a:gd name="connsiteY1" fmla="*/ 10492 h 112252"/>
                <a:gd name="connsiteX2" fmla="*/ 60050 w 77280"/>
                <a:gd name="connsiteY2" fmla="*/ 112253 h 112252"/>
                <a:gd name="connsiteX3" fmla="*/ 77281 w 77280"/>
                <a:gd name="connsiteY3" fmla="*/ 102870 h 112252"/>
                <a:gd name="connsiteX4" fmla="*/ 16548 w 77280"/>
                <a:gd name="connsiteY4" fmla="*/ 0 h 1122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80" h="112252">
                  <a:moveTo>
                    <a:pt x="16548" y="0"/>
                  </a:moveTo>
                  <a:lnTo>
                    <a:pt x="0" y="10492"/>
                  </a:lnTo>
                  <a:cubicBezTo>
                    <a:pt x="21069" y="43587"/>
                    <a:pt x="41285" y="77878"/>
                    <a:pt x="60050" y="112253"/>
                  </a:cubicBezTo>
                  <a:lnTo>
                    <a:pt x="77281" y="102870"/>
                  </a:lnTo>
                  <a:cubicBezTo>
                    <a:pt x="58344" y="68068"/>
                    <a:pt x="37873" y="33437"/>
                    <a:pt x="16548" y="0"/>
                  </a:cubicBezTo>
                  <a:close/>
                </a:path>
              </a:pathLst>
            </a:custGeom>
            <a:solidFill>
              <a:srgbClr val="E6E6E6"/>
            </a:solidFill>
            <a:ln w="8516" cap="flat">
              <a:noFill/>
              <a:prstDash val="solid"/>
              <a:miter/>
            </a:ln>
          </p:spPr>
          <p:txBody>
            <a:bodyPr rtlCol="0" anchor="ctr"/>
            <a:lstStyle/>
            <a:p>
              <a:endParaRPr lang="en-ID"/>
            </a:p>
          </p:txBody>
        </p:sp>
        <p:sp>
          <p:nvSpPr>
            <p:cNvPr id="78" name="Bentuk Bebas: Bentuk 77">
              <a:extLst>
                <a:ext uri="{FF2B5EF4-FFF2-40B4-BE49-F238E27FC236}">
                  <a16:creationId xmlns:a16="http://schemas.microsoft.com/office/drawing/2014/main" id="{2D6F6253-4BFD-4F9D-9F1C-50C156F22DEB}"/>
                </a:ext>
              </a:extLst>
            </p:cNvPr>
            <p:cNvSpPr/>
            <p:nvPr/>
          </p:nvSpPr>
          <p:spPr>
            <a:xfrm>
              <a:off x="4327556" y="4257233"/>
              <a:ext cx="89222" cy="105343"/>
            </a:xfrm>
            <a:custGeom>
              <a:avLst/>
              <a:gdLst>
                <a:gd name="connsiteX0" fmla="*/ 14927 w 89222"/>
                <a:gd name="connsiteY0" fmla="*/ 0 h 105343"/>
                <a:gd name="connsiteX1" fmla="*/ 0 w 89222"/>
                <a:gd name="connsiteY1" fmla="*/ 12709 h 105343"/>
                <a:gd name="connsiteX2" fmla="*/ 73528 w 89222"/>
                <a:gd name="connsiteY2" fmla="*/ 105343 h 105343"/>
                <a:gd name="connsiteX3" fmla="*/ 89222 w 89222"/>
                <a:gd name="connsiteY3" fmla="*/ 93658 h 105343"/>
                <a:gd name="connsiteX4" fmla="*/ 14927 w 89222"/>
                <a:gd name="connsiteY4" fmla="*/ 0 h 10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222" h="105343">
                  <a:moveTo>
                    <a:pt x="14927" y="0"/>
                  </a:moveTo>
                  <a:lnTo>
                    <a:pt x="0" y="12709"/>
                  </a:lnTo>
                  <a:cubicBezTo>
                    <a:pt x="25419" y="42564"/>
                    <a:pt x="50156" y="73783"/>
                    <a:pt x="73528" y="105343"/>
                  </a:cubicBezTo>
                  <a:lnTo>
                    <a:pt x="89222" y="93658"/>
                  </a:lnTo>
                  <a:cubicBezTo>
                    <a:pt x="65680" y="61756"/>
                    <a:pt x="40688" y="30195"/>
                    <a:pt x="14927" y="0"/>
                  </a:cubicBezTo>
                  <a:close/>
                </a:path>
              </a:pathLst>
            </a:custGeom>
            <a:solidFill>
              <a:srgbClr val="E6E6E6"/>
            </a:solidFill>
            <a:ln w="8516" cap="flat">
              <a:noFill/>
              <a:prstDash val="solid"/>
              <a:miter/>
            </a:ln>
          </p:spPr>
          <p:txBody>
            <a:bodyPr rtlCol="0" anchor="ctr"/>
            <a:lstStyle/>
            <a:p>
              <a:endParaRPr lang="en-ID"/>
            </a:p>
          </p:txBody>
        </p:sp>
        <p:sp>
          <p:nvSpPr>
            <p:cNvPr id="79" name="Bentuk Bebas: Bentuk 78">
              <a:extLst>
                <a:ext uri="{FF2B5EF4-FFF2-40B4-BE49-F238E27FC236}">
                  <a16:creationId xmlns:a16="http://schemas.microsoft.com/office/drawing/2014/main" id="{B49C3247-BB3C-45D1-9F30-01616277BFF7}"/>
                </a:ext>
              </a:extLst>
            </p:cNvPr>
            <p:cNvSpPr/>
            <p:nvPr/>
          </p:nvSpPr>
          <p:spPr>
            <a:xfrm>
              <a:off x="4162418" y="4086124"/>
              <a:ext cx="99543" cy="96387"/>
            </a:xfrm>
            <a:custGeom>
              <a:avLst/>
              <a:gdLst>
                <a:gd name="connsiteX0" fmla="*/ 13051 w 99543"/>
                <a:gd name="connsiteY0" fmla="*/ 0 h 96387"/>
                <a:gd name="connsiteX1" fmla="*/ 0 w 99543"/>
                <a:gd name="connsiteY1" fmla="*/ 14586 h 96387"/>
                <a:gd name="connsiteX2" fmla="*/ 85469 w 99543"/>
                <a:gd name="connsiteY2" fmla="*/ 96388 h 96387"/>
                <a:gd name="connsiteX3" fmla="*/ 99543 w 99543"/>
                <a:gd name="connsiteY3" fmla="*/ 82654 h 96387"/>
                <a:gd name="connsiteX4" fmla="*/ 13051 w 99543"/>
                <a:gd name="connsiteY4" fmla="*/ 0 h 9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3" h="96387">
                  <a:moveTo>
                    <a:pt x="13051" y="0"/>
                  </a:moveTo>
                  <a:lnTo>
                    <a:pt x="0" y="14586"/>
                  </a:lnTo>
                  <a:cubicBezTo>
                    <a:pt x="29343" y="40773"/>
                    <a:pt x="58088" y="68324"/>
                    <a:pt x="85469" y="96388"/>
                  </a:cubicBezTo>
                  <a:lnTo>
                    <a:pt x="99543" y="82654"/>
                  </a:lnTo>
                  <a:cubicBezTo>
                    <a:pt x="71821" y="54250"/>
                    <a:pt x="42735" y="26443"/>
                    <a:pt x="13051" y="0"/>
                  </a:cubicBezTo>
                  <a:close/>
                </a:path>
              </a:pathLst>
            </a:custGeom>
            <a:solidFill>
              <a:srgbClr val="E6E6E6"/>
            </a:solidFill>
            <a:ln w="8516" cap="flat">
              <a:noFill/>
              <a:prstDash val="solid"/>
              <a:miter/>
            </a:ln>
          </p:spPr>
          <p:txBody>
            <a:bodyPr rtlCol="0" anchor="ctr"/>
            <a:lstStyle/>
            <a:p>
              <a:endParaRPr lang="en-ID"/>
            </a:p>
          </p:txBody>
        </p:sp>
        <p:sp>
          <p:nvSpPr>
            <p:cNvPr id="80" name="Bentuk Bebas: Bentuk 79">
              <a:extLst>
                <a:ext uri="{FF2B5EF4-FFF2-40B4-BE49-F238E27FC236}">
                  <a16:creationId xmlns:a16="http://schemas.microsoft.com/office/drawing/2014/main" id="{52831D8F-564C-41D0-96CA-BC1A3FF5F5F2}"/>
                </a:ext>
              </a:extLst>
            </p:cNvPr>
            <p:cNvSpPr/>
            <p:nvPr/>
          </p:nvSpPr>
          <p:spPr>
            <a:xfrm>
              <a:off x="3975785" y="3939240"/>
              <a:ext cx="107902" cy="85639"/>
            </a:xfrm>
            <a:custGeom>
              <a:avLst/>
              <a:gdLst>
                <a:gd name="connsiteX0" fmla="*/ 11004 w 107902"/>
                <a:gd name="connsiteY0" fmla="*/ 0 h 85639"/>
                <a:gd name="connsiteX1" fmla="*/ 0 w 107902"/>
                <a:gd name="connsiteY1" fmla="*/ 16207 h 85639"/>
                <a:gd name="connsiteX2" fmla="*/ 95790 w 107902"/>
                <a:gd name="connsiteY2" fmla="*/ 85640 h 85639"/>
                <a:gd name="connsiteX3" fmla="*/ 107903 w 107902"/>
                <a:gd name="connsiteY3" fmla="*/ 70201 h 85639"/>
                <a:gd name="connsiteX4" fmla="*/ 11004 w 107902"/>
                <a:gd name="connsiteY4" fmla="*/ 0 h 856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02" h="85639">
                  <a:moveTo>
                    <a:pt x="11004" y="0"/>
                  </a:moveTo>
                  <a:lnTo>
                    <a:pt x="0" y="16207"/>
                  </a:lnTo>
                  <a:cubicBezTo>
                    <a:pt x="32584" y="38128"/>
                    <a:pt x="64827" y="61500"/>
                    <a:pt x="95790" y="85640"/>
                  </a:cubicBezTo>
                  <a:lnTo>
                    <a:pt x="107903" y="70201"/>
                  </a:lnTo>
                  <a:cubicBezTo>
                    <a:pt x="76513" y="45805"/>
                    <a:pt x="43929" y="22177"/>
                    <a:pt x="11004" y="0"/>
                  </a:cubicBezTo>
                  <a:close/>
                </a:path>
              </a:pathLst>
            </a:custGeom>
            <a:solidFill>
              <a:srgbClr val="E6E6E6"/>
            </a:solidFill>
            <a:ln w="8516" cap="flat">
              <a:noFill/>
              <a:prstDash val="solid"/>
              <a:miter/>
            </a:ln>
          </p:spPr>
          <p:txBody>
            <a:bodyPr rtlCol="0" anchor="ctr"/>
            <a:lstStyle/>
            <a:p>
              <a:endParaRPr lang="en-ID"/>
            </a:p>
          </p:txBody>
        </p:sp>
        <p:sp>
          <p:nvSpPr>
            <p:cNvPr id="81" name="Bentuk Bebas: Bentuk 80">
              <a:extLst>
                <a:ext uri="{FF2B5EF4-FFF2-40B4-BE49-F238E27FC236}">
                  <a16:creationId xmlns:a16="http://schemas.microsoft.com/office/drawing/2014/main" id="{F44D9521-6B61-42AC-8647-572DB25123FB}"/>
                </a:ext>
              </a:extLst>
            </p:cNvPr>
            <p:cNvSpPr/>
            <p:nvPr/>
          </p:nvSpPr>
          <p:spPr>
            <a:xfrm>
              <a:off x="3815083" y="3837223"/>
              <a:ext cx="70200" cy="55444"/>
            </a:xfrm>
            <a:custGeom>
              <a:avLst/>
              <a:gdLst>
                <a:gd name="connsiteX0" fmla="*/ 0 w 70200"/>
                <a:gd name="connsiteY0" fmla="*/ 0 h 55444"/>
                <a:gd name="connsiteX1" fmla="*/ 0 w 70200"/>
                <a:gd name="connsiteY1" fmla="*/ 22178 h 55444"/>
                <a:gd name="connsiteX2" fmla="*/ 60391 w 70200"/>
                <a:gd name="connsiteY2" fmla="*/ 55444 h 55444"/>
                <a:gd name="connsiteX3" fmla="*/ 70201 w 70200"/>
                <a:gd name="connsiteY3" fmla="*/ 38469 h 55444"/>
                <a:gd name="connsiteX4" fmla="*/ 0 w 70200"/>
                <a:gd name="connsiteY4" fmla="*/ 0 h 55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200" h="55444">
                  <a:moveTo>
                    <a:pt x="0" y="0"/>
                  </a:moveTo>
                  <a:lnTo>
                    <a:pt x="0" y="22178"/>
                  </a:lnTo>
                  <a:cubicBezTo>
                    <a:pt x="20386" y="32840"/>
                    <a:pt x="40602" y="44014"/>
                    <a:pt x="60391" y="55444"/>
                  </a:cubicBezTo>
                  <a:lnTo>
                    <a:pt x="70201" y="38469"/>
                  </a:lnTo>
                  <a:cubicBezTo>
                    <a:pt x="47170" y="25163"/>
                    <a:pt x="23773" y="12343"/>
                    <a:pt x="0" y="0"/>
                  </a:cubicBezTo>
                  <a:close/>
                </a:path>
              </a:pathLst>
            </a:custGeom>
            <a:solidFill>
              <a:srgbClr val="E6E6E6"/>
            </a:solidFill>
            <a:ln w="8516" cap="flat">
              <a:noFill/>
              <a:prstDash val="solid"/>
              <a:miter/>
            </a:ln>
          </p:spPr>
          <p:txBody>
            <a:bodyPr rtlCol="0" anchor="ctr"/>
            <a:lstStyle/>
            <a:p>
              <a:endParaRPr lang="en-ID"/>
            </a:p>
          </p:txBody>
        </p:sp>
        <p:sp>
          <p:nvSpPr>
            <p:cNvPr id="82" name="Bentuk Bebas: Bentuk 81">
              <a:extLst>
                <a:ext uri="{FF2B5EF4-FFF2-40B4-BE49-F238E27FC236}">
                  <a16:creationId xmlns:a16="http://schemas.microsoft.com/office/drawing/2014/main" id="{1882AF90-7A3F-42C2-9D60-B069174BFD19}"/>
                </a:ext>
              </a:extLst>
            </p:cNvPr>
            <p:cNvSpPr/>
            <p:nvPr/>
          </p:nvSpPr>
          <p:spPr>
            <a:xfrm>
              <a:off x="4737714" y="5357020"/>
              <a:ext cx="19899" cy="59163"/>
            </a:xfrm>
            <a:custGeom>
              <a:avLst/>
              <a:gdLst>
                <a:gd name="connsiteX0" fmla="*/ 0 w 19899"/>
                <a:gd name="connsiteY0" fmla="*/ 358 h 59163"/>
                <a:gd name="connsiteX1" fmla="*/ 19610 w 19899"/>
                <a:gd name="connsiteY1" fmla="*/ 0 h 59163"/>
                <a:gd name="connsiteX2" fmla="*/ 19687 w 19899"/>
                <a:gd name="connsiteY2" fmla="*/ 59163 h 59163"/>
                <a:gd name="connsiteX3" fmla="*/ 85 w 19899"/>
                <a:gd name="connsiteY3" fmla="*/ 58856 h 59163"/>
                <a:gd name="connsiteX4" fmla="*/ 0 w 19899"/>
                <a:gd name="connsiteY4" fmla="*/ 358 h 59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99" h="59163">
                  <a:moveTo>
                    <a:pt x="0" y="358"/>
                  </a:moveTo>
                  <a:lnTo>
                    <a:pt x="19610" y="0"/>
                  </a:lnTo>
                  <a:cubicBezTo>
                    <a:pt x="19968" y="19798"/>
                    <a:pt x="19994" y="39707"/>
                    <a:pt x="19687" y="59163"/>
                  </a:cubicBezTo>
                  <a:lnTo>
                    <a:pt x="85" y="58856"/>
                  </a:lnTo>
                  <a:cubicBezTo>
                    <a:pt x="384" y="39621"/>
                    <a:pt x="358" y="19935"/>
                    <a:pt x="0" y="358"/>
                  </a:cubicBezTo>
                  <a:close/>
                </a:path>
              </a:pathLst>
            </a:custGeom>
            <a:solidFill>
              <a:srgbClr val="E6E6E6"/>
            </a:solidFill>
            <a:ln w="8516" cap="flat">
              <a:noFill/>
              <a:prstDash val="solid"/>
              <a:miter/>
            </a:ln>
          </p:spPr>
          <p:txBody>
            <a:bodyPr rtlCol="0" anchor="ctr"/>
            <a:lstStyle/>
            <a:p>
              <a:endParaRPr lang="en-ID"/>
            </a:p>
          </p:txBody>
        </p:sp>
        <p:sp>
          <p:nvSpPr>
            <p:cNvPr id="83" name="Bentuk Bebas: Bentuk 82">
              <a:extLst>
                <a:ext uri="{FF2B5EF4-FFF2-40B4-BE49-F238E27FC236}">
                  <a16:creationId xmlns:a16="http://schemas.microsoft.com/office/drawing/2014/main" id="{CD4E1BFE-09F2-4E1E-98B5-C9F4EEFCBA5C}"/>
                </a:ext>
              </a:extLst>
            </p:cNvPr>
            <p:cNvSpPr/>
            <p:nvPr/>
          </p:nvSpPr>
          <p:spPr>
            <a:xfrm>
              <a:off x="5362014" y="1438219"/>
              <a:ext cx="1856462" cy="1630105"/>
            </a:xfrm>
            <a:custGeom>
              <a:avLst/>
              <a:gdLst>
                <a:gd name="connsiteX0" fmla="*/ 993284 w 1856462"/>
                <a:gd name="connsiteY0" fmla="*/ 0 h 1630105"/>
                <a:gd name="connsiteX1" fmla="*/ 993284 w 1856462"/>
                <a:gd name="connsiteY1" fmla="*/ 0 h 1630105"/>
                <a:gd name="connsiteX2" fmla="*/ 1856462 w 1856462"/>
                <a:gd name="connsiteY2" fmla="*/ 957937 h 1630105"/>
                <a:gd name="connsiteX3" fmla="*/ 1856462 w 1856462"/>
                <a:gd name="connsiteY3" fmla="*/ 1630106 h 1630105"/>
                <a:gd name="connsiteX4" fmla="*/ 1649733 w 1856462"/>
                <a:gd name="connsiteY4" fmla="*/ 1630106 h 1630105"/>
                <a:gd name="connsiteX5" fmla="*/ 1530050 w 1856462"/>
                <a:gd name="connsiteY5" fmla="*/ 1381060 h 1630105"/>
                <a:gd name="connsiteX6" fmla="*/ 1559973 w 1856462"/>
                <a:gd name="connsiteY6" fmla="*/ 1630106 h 1630105"/>
                <a:gd name="connsiteX7" fmla="*/ 231210 w 1856462"/>
                <a:gd name="connsiteY7" fmla="*/ 1630106 h 1630105"/>
                <a:gd name="connsiteX8" fmla="*/ 122403 w 1856462"/>
                <a:gd name="connsiteY8" fmla="*/ 1403698 h 1630105"/>
                <a:gd name="connsiteX9" fmla="*/ 149605 w 1856462"/>
                <a:gd name="connsiteY9" fmla="*/ 1630106 h 1630105"/>
                <a:gd name="connsiteX10" fmla="*/ 0 w 1856462"/>
                <a:gd name="connsiteY10" fmla="*/ 1630106 h 1630105"/>
                <a:gd name="connsiteX11" fmla="*/ 0 w 1856462"/>
                <a:gd name="connsiteY11" fmla="*/ 1102330 h 1630105"/>
                <a:gd name="connsiteX12" fmla="*/ 993284 w 1856462"/>
                <a:gd name="connsiteY12" fmla="*/ 0 h 1630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56462" h="1630105">
                  <a:moveTo>
                    <a:pt x="993284" y="0"/>
                  </a:moveTo>
                  <a:lnTo>
                    <a:pt x="993284" y="0"/>
                  </a:lnTo>
                  <a:cubicBezTo>
                    <a:pt x="1470009" y="0"/>
                    <a:pt x="1856462" y="428881"/>
                    <a:pt x="1856462" y="957937"/>
                  </a:cubicBezTo>
                  <a:lnTo>
                    <a:pt x="1856462" y="1630106"/>
                  </a:lnTo>
                  <a:lnTo>
                    <a:pt x="1649733" y="1630106"/>
                  </a:lnTo>
                  <a:lnTo>
                    <a:pt x="1530050" y="1381060"/>
                  </a:lnTo>
                  <a:lnTo>
                    <a:pt x="1559973" y="1630106"/>
                  </a:lnTo>
                  <a:lnTo>
                    <a:pt x="231210" y="1630106"/>
                  </a:lnTo>
                  <a:lnTo>
                    <a:pt x="122403" y="1403698"/>
                  </a:lnTo>
                  <a:lnTo>
                    <a:pt x="149605" y="1630106"/>
                  </a:lnTo>
                  <a:lnTo>
                    <a:pt x="0" y="1630106"/>
                  </a:lnTo>
                  <a:lnTo>
                    <a:pt x="0" y="1102330"/>
                  </a:lnTo>
                  <a:cubicBezTo>
                    <a:pt x="0" y="493529"/>
                    <a:pt x="444712" y="0"/>
                    <a:pt x="993284" y="0"/>
                  </a:cubicBezTo>
                  <a:close/>
                </a:path>
              </a:pathLst>
            </a:custGeom>
            <a:solidFill>
              <a:srgbClr val="2F2E41"/>
            </a:solidFill>
            <a:ln w="8516" cap="flat">
              <a:noFill/>
              <a:prstDash val="solid"/>
              <a:miter/>
            </a:ln>
          </p:spPr>
          <p:txBody>
            <a:bodyPr rtlCol="0" anchor="ctr"/>
            <a:lstStyle/>
            <a:p>
              <a:endParaRPr lang="en-ID"/>
            </a:p>
          </p:txBody>
        </p:sp>
        <p:sp>
          <p:nvSpPr>
            <p:cNvPr id="84" name="Bentuk Bebas: Bentuk 83">
              <a:extLst>
                <a:ext uri="{FF2B5EF4-FFF2-40B4-BE49-F238E27FC236}">
                  <a16:creationId xmlns:a16="http://schemas.microsoft.com/office/drawing/2014/main" id="{AB6E1513-E926-45ED-A669-45BAD52F42A9}"/>
                </a:ext>
              </a:extLst>
            </p:cNvPr>
            <p:cNvSpPr/>
            <p:nvPr/>
          </p:nvSpPr>
          <p:spPr>
            <a:xfrm>
              <a:off x="5488058" y="4593548"/>
              <a:ext cx="1738445" cy="1228025"/>
            </a:xfrm>
            <a:custGeom>
              <a:avLst/>
              <a:gdLst>
                <a:gd name="connsiteX0" fmla="*/ 27971 w 1738445"/>
                <a:gd name="connsiteY0" fmla="*/ 0 h 1228025"/>
                <a:gd name="connsiteX1" fmla="*/ 60862 w 1738445"/>
                <a:gd name="connsiteY1" fmla="*/ 811377 h 1228025"/>
                <a:gd name="connsiteX2" fmla="*/ 6041 w 1738445"/>
                <a:gd name="connsiteY2" fmla="*/ 1228026 h 1228025"/>
                <a:gd name="connsiteX3" fmla="*/ 1738445 w 1738445"/>
                <a:gd name="connsiteY3" fmla="*/ 1195135 h 1228025"/>
                <a:gd name="connsiteX4" fmla="*/ 1442400 w 1738445"/>
                <a:gd name="connsiteY4" fmla="*/ 438579 h 1228025"/>
                <a:gd name="connsiteX5" fmla="*/ 27971 w 1738445"/>
                <a:gd name="connsiteY5" fmla="*/ 0 h 1228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8445" h="1228025">
                  <a:moveTo>
                    <a:pt x="27971" y="0"/>
                  </a:moveTo>
                  <a:cubicBezTo>
                    <a:pt x="27971" y="0"/>
                    <a:pt x="148583" y="548222"/>
                    <a:pt x="60862" y="811377"/>
                  </a:cubicBezTo>
                  <a:cubicBezTo>
                    <a:pt x="-26850" y="1074522"/>
                    <a:pt x="6041" y="1228026"/>
                    <a:pt x="6041" y="1228026"/>
                  </a:cubicBezTo>
                  <a:lnTo>
                    <a:pt x="1738445" y="1195135"/>
                  </a:lnTo>
                  <a:cubicBezTo>
                    <a:pt x="1738445" y="1195135"/>
                    <a:pt x="1694585" y="515331"/>
                    <a:pt x="1442400" y="438579"/>
                  </a:cubicBezTo>
                  <a:cubicBezTo>
                    <a:pt x="1190215" y="361828"/>
                    <a:pt x="27971" y="0"/>
                    <a:pt x="27971" y="0"/>
                  </a:cubicBezTo>
                  <a:close/>
                </a:path>
              </a:pathLst>
            </a:custGeom>
            <a:solidFill>
              <a:srgbClr val="D0CDE1"/>
            </a:solidFill>
            <a:ln w="8516" cap="flat">
              <a:noFill/>
              <a:prstDash val="solid"/>
              <a:miter/>
            </a:ln>
          </p:spPr>
          <p:txBody>
            <a:bodyPr rtlCol="0" anchor="ctr"/>
            <a:lstStyle/>
            <a:p>
              <a:endParaRPr lang="en-ID"/>
            </a:p>
          </p:txBody>
        </p:sp>
        <p:sp>
          <p:nvSpPr>
            <p:cNvPr id="85" name="Bentuk Bebas: Bentuk 84">
              <a:extLst>
                <a:ext uri="{FF2B5EF4-FFF2-40B4-BE49-F238E27FC236}">
                  <a16:creationId xmlns:a16="http://schemas.microsoft.com/office/drawing/2014/main" id="{C0A06F9D-EE40-4D4D-A330-5DAF5985454B}"/>
                </a:ext>
              </a:extLst>
            </p:cNvPr>
            <p:cNvSpPr/>
            <p:nvPr/>
          </p:nvSpPr>
          <p:spPr>
            <a:xfrm>
              <a:off x="5932680" y="1841442"/>
              <a:ext cx="1052597" cy="1052597"/>
            </a:xfrm>
            <a:custGeom>
              <a:avLst/>
              <a:gdLst>
                <a:gd name="connsiteX0" fmla="*/ 1052597 w 1052597"/>
                <a:gd name="connsiteY0" fmla="*/ 526299 h 1052597"/>
                <a:gd name="connsiteX1" fmla="*/ 526298 w 1052597"/>
                <a:gd name="connsiteY1" fmla="*/ 1052597 h 1052597"/>
                <a:gd name="connsiteX2" fmla="*/ 0 w 1052597"/>
                <a:gd name="connsiteY2" fmla="*/ 526299 h 1052597"/>
                <a:gd name="connsiteX3" fmla="*/ 526298 w 1052597"/>
                <a:gd name="connsiteY3" fmla="*/ 0 h 1052597"/>
                <a:gd name="connsiteX4" fmla="*/ 1052597 w 1052597"/>
                <a:gd name="connsiteY4" fmla="*/ 526299 h 105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2597" h="1052597">
                  <a:moveTo>
                    <a:pt x="1052597" y="526299"/>
                  </a:moveTo>
                  <a:cubicBezTo>
                    <a:pt x="1052597" y="816965"/>
                    <a:pt x="816965" y="1052597"/>
                    <a:pt x="526298" y="1052597"/>
                  </a:cubicBezTo>
                  <a:cubicBezTo>
                    <a:pt x="235632" y="1052597"/>
                    <a:pt x="0" y="816965"/>
                    <a:pt x="0" y="526299"/>
                  </a:cubicBezTo>
                  <a:cubicBezTo>
                    <a:pt x="0" y="235632"/>
                    <a:pt x="235632" y="0"/>
                    <a:pt x="526298" y="0"/>
                  </a:cubicBezTo>
                  <a:cubicBezTo>
                    <a:pt x="816965" y="0"/>
                    <a:pt x="1052597" y="235632"/>
                    <a:pt x="1052597" y="526299"/>
                  </a:cubicBezTo>
                  <a:close/>
                </a:path>
              </a:pathLst>
            </a:custGeom>
            <a:solidFill>
              <a:srgbClr val="FFB9B9"/>
            </a:solidFill>
            <a:ln w="8516" cap="flat">
              <a:noFill/>
              <a:prstDash val="solid"/>
              <a:miter/>
            </a:ln>
          </p:spPr>
          <p:txBody>
            <a:bodyPr rtlCol="0" anchor="ctr"/>
            <a:lstStyle/>
            <a:p>
              <a:endParaRPr lang="en-ID"/>
            </a:p>
          </p:txBody>
        </p:sp>
        <p:sp>
          <p:nvSpPr>
            <p:cNvPr id="86" name="Bentuk Bebas: Bentuk 85">
              <a:extLst>
                <a:ext uri="{FF2B5EF4-FFF2-40B4-BE49-F238E27FC236}">
                  <a16:creationId xmlns:a16="http://schemas.microsoft.com/office/drawing/2014/main" id="{9539D99D-900D-4946-91C5-0E8A1AF39AD6}"/>
                </a:ext>
              </a:extLst>
            </p:cNvPr>
            <p:cNvSpPr/>
            <p:nvPr/>
          </p:nvSpPr>
          <p:spPr>
            <a:xfrm>
              <a:off x="6022588" y="2685710"/>
              <a:ext cx="798226" cy="811376"/>
            </a:xfrm>
            <a:custGeom>
              <a:avLst/>
              <a:gdLst>
                <a:gd name="connsiteX0" fmla="*/ 107453 w 798226"/>
                <a:gd name="connsiteY0" fmla="*/ 0 h 811376"/>
                <a:gd name="connsiteX1" fmla="*/ 19741 w 798226"/>
                <a:gd name="connsiteY1" fmla="*/ 416658 h 811376"/>
                <a:gd name="connsiteX2" fmla="*/ 370608 w 798226"/>
                <a:gd name="connsiteY2" fmla="*/ 811377 h 811376"/>
                <a:gd name="connsiteX3" fmla="*/ 798226 w 798226"/>
                <a:gd name="connsiteY3" fmla="*/ 482440 h 811376"/>
                <a:gd name="connsiteX4" fmla="*/ 644723 w 798226"/>
                <a:gd name="connsiteY4" fmla="*/ 54821 h 811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226" h="811376">
                  <a:moveTo>
                    <a:pt x="107453" y="0"/>
                  </a:moveTo>
                  <a:cubicBezTo>
                    <a:pt x="107453" y="0"/>
                    <a:pt x="140353" y="394727"/>
                    <a:pt x="19741" y="416658"/>
                  </a:cubicBezTo>
                  <a:cubicBezTo>
                    <a:pt x="-100871" y="438588"/>
                    <a:pt x="370608" y="811377"/>
                    <a:pt x="370608" y="811377"/>
                  </a:cubicBezTo>
                  <a:lnTo>
                    <a:pt x="798226" y="482440"/>
                  </a:lnTo>
                  <a:cubicBezTo>
                    <a:pt x="798226" y="482440"/>
                    <a:pt x="524111" y="263155"/>
                    <a:pt x="644723" y="54821"/>
                  </a:cubicBezTo>
                  <a:close/>
                </a:path>
              </a:pathLst>
            </a:custGeom>
            <a:solidFill>
              <a:srgbClr val="FFB9B9"/>
            </a:solidFill>
            <a:ln w="8516" cap="flat">
              <a:noFill/>
              <a:prstDash val="solid"/>
              <a:miter/>
            </a:ln>
          </p:spPr>
          <p:txBody>
            <a:bodyPr rtlCol="0" anchor="ctr"/>
            <a:lstStyle/>
            <a:p>
              <a:endParaRPr lang="en-ID"/>
            </a:p>
          </p:txBody>
        </p:sp>
        <p:sp>
          <p:nvSpPr>
            <p:cNvPr id="87" name="Bentuk Bebas: Bentuk 86">
              <a:extLst>
                <a:ext uri="{FF2B5EF4-FFF2-40B4-BE49-F238E27FC236}">
                  <a16:creationId xmlns:a16="http://schemas.microsoft.com/office/drawing/2014/main" id="{3880B590-511F-4414-88C5-5D15E7D5E40A}"/>
                </a:ext>
              </a:extLst>
            </p:cNvPr>
            <p:cNvSpPr/>
            <p:nvPr/>
          </p:nvSpPr>
          <p:spPr>
            <a:xfrm>
              <a:off x="5188352" y="2948864"/>
              <a:ext cx="2334187" cy="2279117"/>
            </a:xfrm>
            <a:custGeom>
              <a:avLst/>
              <a:gdLst>
                <a:gd name="connsiteX0" fmla="*/ 1139053 w 2334187"/>
                <a:gd name="connsiteY0" fmla="*/ 252185 h 2279117"/>
                <a:gd name="connsiteX1" fmla="*/ 923794 w 2334187"/>
                <a:gd name="connsiteY1" fmla="*/ 62387 h 2279117"/>
                <a:gd name="connsiteX2" fmla="*/ 766256 w 2334187"/>
                <a:gd name="connsiteY2" fmla="*/ 21922 h 2279117"/>
                <a:gd name="connsiteX3" fmla="*/ 623722 w 2334187"/>
                <a:gd name="connsiteY3" fmla="*/ 0 h 2279117"/>
                <a:gd name="connsiteX4" fmla="*/ 174173 w 2334187"/>
                <a:gd name="connsiteY4" fmla="*/ 548222 h 2279117"/>
                <a:gd name="connsiteX5" fmla="*/ 31631 w 2334187"/>
                <a:gd name="connsiteY5" fmla="*/ 1195135 h 2279117"/>
                <a:gd name="connsiteX6" fmla="*/ 272855 w 2334187"/>
                <a:gd name="connsiteY6" fmla="*/ 1885899 h 2279117"/>
                <a:gd name="connsiteX7" fmla="*/ 371537 w 2334187"/>
                <a:gd name="connsiteY7" fmla="*/ 1776256 h 2279117"/>
                <a:gd name="connsiteX8" fmla="*/ 1511850 w 2334187"/>
                <a:gd name="connsiteY8" fmla="*/ 2181944 h 2279117"/>
                <a:gd name="connsiteX9" fmla="*/ 1654384 w 2334187"/>
                <a:gd name="connsiteY9" fmla="*/ 2258696 h 2279117"/>
                <a:gd name="connsiteX10" fmla="*/ 1764035 w 2334187"/>
                <a:gd name="connsiteY10" fmla="*/ 2192905 h 2279117"/>
                <a:gd name="connsiteX11" fmla="*/ 1928499 w 2334187"/>
                <a:gd name="connsiteY11" fmla="*/ 2061332 h 2279117"/>
                <a:gd name="connsiteX12" fmla="*/ 1818857 w 2334187"/>
                <a:gd name="connsiteY12" fmla="*/ 1831077 h 2279117"/>
                <a:gd name="connsiteX13" fmla="*/ 2038150 w 2334187"/>
                <a:gd name="connsiteY13" fmla="*/ 1019701 h 2279117"/>
                <a:gd name="connsiteX14" fmla="*/ 2334187 w 2334187"/>
                <a:gd name="connsiteY14" fmla="*/ 657873 h 2279117"/>
                <a:gd name="connsiteX15" fmla="*/ 2092972 w 2334187"/>
                <a:gd name="connsiteY15" fmla="*/ 361828 h 2279117"/>
                <a:gd name="connsiteX16" fmla="*/ 1665353 w 2334187"/>
                <a:gd name="connsiteY16" fmla="*/ 175433 h 2279117"/>
                <a:gd name="connsiteX17" fmla="*/ 1533780 w 2334187"/>
                <a:gd name="connsiteY17" fmla="*/ 142534 h 2279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334187" h="2279117">
                  <a:moveTo>
                    <a:pt x="1139053" y="252185"/>
                  </a:moveTo>
                  <a:lnTo>
                    <a:pt x="923794" y="62387"/>
                  </a:lnTo>
                  <a:cubicBezTo>
                    <a:pt x="923794" y="62387"/>
                    <a:pt x="810116" y="-43860"/>
                    <a:pt x="766256" y="21922"/>
                  </a:cubicBezTo>
                  <a:cubicBezTo>
                    <a:pt x="722404" y="87712"/>
                    <a:pt x="623722" y="0"/>
                    <a:pt x="623722" y="0"/>
                  </a:cubicBezTo>
                  <a:lnTo>
                    <a:pt x="174173" y="548222"/>
                  </a:lnTo>
                  <a:cubicBezTo>
                    <a:pt x="174173" y="548222"/>
                    <a:pt x="-88973" y="778477"/>
                    <a:pt x="31631" y="1195135"/>
                  </a:cubicBezTo>
                  <a:cubicBezTo>
                    <a:pt x="152243" y="1611784"/>
                    <a:pt x="272855" y="1885899"/>
                    <a:pt x="272855" y="1885899"/>
                  </a:cubicBezTo>
                  <a:cubicBezTo>
                    <a:pt x="272855" y="1885899"/>
                    <a:pt x="239964" y="1710465"/>
                    <a:pt x="371537" y="1776256"/>
                  </a:cubicBezTo>
                  <a:cubicBezTo>
                    <a:pt x="503110" y="1842038"/>
                    <a:pt x="1457029" y="2116154"/>
                    <a:pt x="1511850" y="2181944"/>
                  </a:cubicBezTo>
                  <a:cubicBezTo>
                    <a:pt x="1566671" y="2247727"/>
                    <a:pt x="1588602" y="2313518"/>
                    <a:pt x="1654384" y="2258696"/>
                  </a:cubicBezTo>
                  <a:cubicBezTo>
                    <a:pt x="1720174" y="2203875"/>
                    <a:pt x="1698244" y="2170975"/>
                    <a:pt x="1764035" y="2192905"/>
                  </a:cubicBezTo>
                  <a:cubicBezTo>
                    <a:pt x="1829817" y="2214835"/>
                    <a:pt x="1928499" y="2061332"/>
                    <a:pt x="1928499" y="2061332"/>
                  </a:cubicBezTo>
                  <a:cubicBezTo>
                    <a:pt x="1928499" y="2061332"/>
                    <a:pt x="1731136" y="1951690"/>
                    <a:pt x="1818857" y="1831077"/>
                  </a:cubicBezTo>
                  <a:cubicBezTo>
                    <a:pt x="1906569" y="1710465"/>
                    <a:pt x="2038150" y="1019701"/>
                    <a:pt x="2038150" y="1019701"/>
                  </a:cubicBezTo>
                  <a:lnTo>
                    <a:pt x="2334187" y="657873"/>
                  </a:lnTo>
                  <a:cubicBezTo>
                    <a:pt x="2334187" y="657873"/>
                    <a:pt x="2323227" y="471470"/>
                    <a:pt x="2092972" y="361828"/>
                  </a:cubicBezTo>
                  <a:cubicBezTo>
                    <a:pt x="1862717" y="252185"/>
                    <a:pt x="1687284" y="208325"/>
                    <a:pt x="1665353" y="175433"/>
                  </a:cubicBezTo>
                  <a:cubicBezTo>
                    <a:pt x="1643423" y="142534"/>
                    <a:pt x="1533780" y="142534"/>
                    <a:pt x="1533780" y="142534"/>
                  </a:cubicBezTo>
                  <a:close/>
                </a:path>
              </a:pathLst>
            </a:custGeom>
            <a:solidFill>
              <a:srgbClr val="FFB506"/>
            </a:solidFill>
            <a:ln w="8516" cap="flat">
              <a:noFill/>
              <a:prstDash val="solid"/>
              <a:miter/>
            </a:ln>
          </p:spPr>
          <p:txBody>
            <a:bodyPr rtlCol="0" anchor="ctr"/>
            <a:lstStyle/>
            <a:p>
              <a:endParaRPr lang="en-ID"/>
            </a:p>
          </p:txBody>
        </p:sp>
        <p:sp>
          <p:nvSpPr>
            <p:cNvPr id="88" name="Bentuk Bebas: Bentuk 87">
              <a:extLst>
                <a:ext uri="{FF2B5EF4-FFF2-40B4-BE49-F238E27FC236}">
                  <a16:creationId xmlns:a16="http://schemas.microsoft.com/office/drawing/2014/main" id="{5EC22B64-C5A2-4A73-AAE9-12AD43CBFB3B}"/>
                </a:ext>
              </a:extLst>
            </p:cNvPr>
            <p:cNvSpPr/>
            <p:nvPr/>
          </p:nvSpPr>
          <p:spPr>
            <a:xfrm>
              <a:off x="5087370" y="5527174"/>
              <a:ext cx="2412219" cy="1327500"/>
            </a:xfrm>
            <a:custGeom>
              <a:avLst/>
              <a:gdLst>
                <a:gd name="connsiteX0" fmla="*/ 2412182 w 2412219"/>
                <a:gd name="connsiteY0" fmla="*/ 1327245 h 1327500"/>
                <a:gd name="connsiteX1" fmla="*/ 2412182 w 2412219"/>
                <a:gd name="connsiteY1" fmla="*/ 1327501 h 1327500"/>
                <a:gd name="connsiteX2" fmla="*/ 40287 w 2412219"/>
                <a:gd name="connsiteY2" fmla="*/ 1327501 h 1327500"/>
                <a:gd name="connsiteX3" fmla="*/ 1049 w 2412219"/>
                <a:gd name="connsiteY3" fmla="*/ 1029041 h 1327500"/>
                <a:gd name="connsiteX4" fmla="*/ 297121 w 2412219"/>
                <a:gd name="connsiteY4" fmla="*/ 480828 h 1327500"/>
                <a:gd name="connsiteX5" fmla="*/ 329960 w 2412219"/>
                <a:gd name="connsiteY5" fmla="*/ 425981 h 1327500"/>
                <a:gd name="connsiteX6" fmla="*/ 308039 w 2412219"/>
                <a:gd name="connsiteY6" fmla="*/ 338294 h 1327500"/>
                <a:gd name="connsiteX7" fmla="*/ 351882 w 2412219"/>
                <a:gd name="connsiteY7" fmla="*/ 261526 h 1327500"/>
                <a:gd name="connsiteX8" fmla="*/ 351882 w 2412219"/>
                <a:gd name="connsiteY8" fmla="*/ 151831 h 1327500"/>
                <a:gd name="connsiteX9" fmla="*/ 427030 w 2412219"/>
                <a:gd name="connsiteY9" fmla="*/ 0 h 1327500"/>
                <a:gd name="connsiteX10" fmla="*/ 1152324 w 2412219"/>
                <a:gd name="connsiteY10" fmla="*/ 217682 h 1327500"/>
                <a:gd name="connsiteX11" fmla="*/ 2085660 w 2412219"/>
                <a:gd name="connsiteY11" fmla="*/ 0 h 1327500"/>
                <a:gd name="connsiteX12" fmla="*/ 2374651 w 2412219"/>
                <a:gd name="connsiteY12" fmla="*/ 1039277 h 1327500"/>
                <a:gd name="connsiteX13" fmla="*/ 2394602 w 2412219"/>
                <a:gd name="connsiteY13" fmla="*/ 1185223 h 1327500"/>
                <a:gd name="connsiteX14" fmla="*/ 2412182 w 2412219"/>
                <a:gd name="connsiteY14" fmla="*/ 1327245 h 132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12219" h="1327500">
                  <a:moveTo>
                    <a:pt x="2412182" y="1327245"/>
                  </a:moveTo>
                  <a:cubicBezTo>
                    <a:pt x="2412182" y="1327330"/>
                    <a:pt x="2412268" y="1327415"/>
                    <a:pt x="2412182" y="1327501"/>
                  </a:cubicBezTo>
                  <a:lnTo>
                    <a:pt x="40287" y="1327501"/>
                  </a:lnTo>
                  <a:cubicBezTo>
                    <a:pt x="32695" y="1307711"/>
                    <a:pt x="16830" y="1242373"/>
                    <a:pt x="1049" y="1029041"/>
                  </a:cubicBezTo>
                  <a:cubicBezTo>
                    <a:pt x="-20872" y="732970"/>
                    <a:pt x="308039" y="502749"/>
                    <a:pt x="297121" y="480828"/>
                  </a:cubicBezTo>
                  <a:cubicBezTo>
                    <a:pt x="286117" y="458906"/>
                    <a:pt x="319043" y="447903"/>
                    <a:pt x="329960" y="425981"/>
                  </a:cubicBezTo>
                  <a:cubicBezTo>
                    <a:pt x="340964" y="404059"/>
                    <a:pt x="329960" y="393056"/>
                    <a:pt x="308039" y="338294"/>
                  </a:cubicBezTo>
                  <a:cubicBezTo>
                    <a:pt x="286117" y="283447"/>
                    <a:pt x="329960" y="294365"/>
                    <a:pt x="351882" y="261526"/>
                  </a:cubicBezTo>
                  <a:cubicBezTo>
                    <a:pt x="373804" y="228600"/>
                    <a:pt x="362886" y="206679"/>
                    <a:pt x="351882" y="151831"/>
                  </a:cubicBezTo>
                  <a:cubicBezTo>
                    <a:pt x="340964" y="97070"/>
                    <a:pt x="427030" y="0"/>
                    <a:pt x="427030" y="0"/>
                  </a:cubicBezTo>
                  <a:cubicBezTo>
                    <a:pt x="427030" y="0"/>
                    <a:pt x="428651" y="206679"/>
                    <a:pt x="1152324" y="217682"/>
                  </a:cubicBezTo>
                  <a:cubicBezTo>
                    <a:pt x="1875996" y="228600"/>
                    <a:pt x="2085660" y="0"/>
                    <a:pt x="2085660" y="0"/>
                  </a:cubicBezTo>
                  <a:cubicBezTo>
                    <a:pt x="2214375" y="53823"/>
                    <a:pt x="2320572" y="662258"/>
                    <a:pt x="2374651" y="1039277"/>
                  </a:cubicBezTo>
                  <a:cubicBezTo>
                    <a:pt x="2382413" y="1093527"/>
                    <a:pt x="2389143" y="1142915"/>
                    <a:pt x="2394602" y="1185223"/>
                  </a:cubicBezTo>
                  <a:cubicBezTo>
                    <a:pt x="2403994" y="1256618"/>
                    <a:pt x="2409964" y="1307711"/>
                    <a:pt x="2412182" y="1327245"/>
                  </a:cubicBezTo>
                  <a:close/>
                </a:path>
              </a:pathLst>
            </a:custGeom>
            <a:solidFill>
              <a:srgbClr val="575A88"/>
            </a:solidFill>
            <a:ln w="8516" cap="flat">
              <a:noFill/>
              <a:prstDash val="solid"/>
              <a:miter/>
            </a:ln>
          </p:spPr>
          <p:txBody>
            <a:bodyPr rtlCol="0" anchor="ctr"/>
            <a:lstStyle/>
            <a:p>
              <a:endParaRPr lang="en-ID"/>
            </a:p>
          </p:txBody>
        </p:sp>
        <p:sp>
          <p:nvSpPr>
            <p:cNvPr id="89" name="Bentuk Bebas: Bentuk 88">
              <a:extLst>
                <a:ext uri="{FF2B5EF4-FFF2-40B4-BE49-F238E27FC236}">
                  <a16:creationId xmlns:a16="http://schemas.microsoft.com/office/drawing/2014/main" id="{269F86EC-8DD8-4817-AC74-6BB0C46CACAD}"/>
                </a:ext>
              </a:extLst>
            </p:cNvPr>
            <p:cNvSpPr/>
            <p:nvPr/>
          </p:nvSpPr>
          <p:spPr>
            <a:xfrm>
              <a:off x="7080943" y="6440235"/>
              <a:ext cx="446492" cy="403389"/>
            </a:xfrm>
            <a:custGeom>
              <a:avLst/>
              <a:gdLst>
                <a:gd name="connsiteX0" fmla="*/ 446493 w 446492"/>
                <a:gd name="connsiteY0" fmla="*/ 234673 h 403389"/>
                <a:gd name="connsiteX1" fmla="*/ 23745 w 446492"/>
                <a:gd name="connsiteY1" fmla="*/ 361793 h 403389"/>
                <a:gd name="connsiteX2" fmla="*/ 304829 w 446492"/>
                <a:gd name="connsiteY2" fmla="*/ 0 h 403389"/>
              </a:gdLst>
              <a:ahLst/>
              <a:cxnLst>
                <a:cxn ang="0">
                  <a:pos x="connsiteX0" y="connsiteY0"/>
                </a:cxn>
                <a:cxn ang="0">
                  <a:pos x="connsiteX1" y="connsiteY1"/>
                </a:cxn>
                <a:cxn ang="0">
                  <a:pos x="connsiteX2" y="connsiteY2"/>
                </a:cxn>
              </a:cxnLst>
              <a:rect l="l" t="t" r="r" b="b"/>
              <a:pathLst>
                <a:path w="446492" h="403389">
                  <a:moveTo>
                    <a:pt x="446493" y="234673"/>
                  </a:moveTo>
                  <a:cubicBezTo>
                    <a:pt x="446493" y="234673"/>
                    <a:pt x="148229" y="504370"/>
                    <a:pt x="23745" y="361793"/>
                  </a:cubicBezTo>
                  <a:cubicBezTo>
                    <a:pt x="-100748" y="219217"/>
                    <a:pt x="304829" y="0"/>
                    <a:pt x="304829" y="0"/>
                  </a:cubicBezTo>
                  <a:close/>
                </a:path>
              </a:pathLst>
            </a:custGeom>
            <a:solidFill>
              <a:srgbClr val="FFB9B9"/>
            </a:solidFill>
            <a:ln w="8516" cap="flat">
              <a:noFill/>
              <a:prstDash val="solid"/>
              <a:miter/>
            </a:ln>
          </p:spPr>
          <p:txBody>
            <a:bodyPr rtlCol="0" anchor="ctr"/>
            <a:lstStyle/>
            <a:p>
              <a:endParaRPr lang="en-ID"/>
            </a:p>
          </p:txBody>
        </p:sp>
        <p:sp>
          <p:nvSpPr>
            <p:cNvPr id="90" name="Bentuk Bebas: Bentuk 89">
              <a:extLst>
                <a:ext uri="{FF2B5EF4-FFF2-40B4-BE49-F238E27FC236}">
                  <a16:creationId xmlns:a16="http://schemas.microsoft.com/office/drawing/2014/main" id="{641EFCD5-F159-471F-939A-C79314D20221}"/>
                </a:ext>
              </a:extLst>
            </p:cNvPr>
            <p:cNvSpPr/>
            <p:nvPr/>
          </p:nvSpPr>
          <p:spPr>
            <a:xfrm>
              <a:off x="7105899" y="3461457"/>
              <a:ext cx="843434" cy="3393217"/>
            </a:xfrm>
            <a:custGeom>
              <a:avLst/>
              <a:gdLst>
                <a:gd name="connsiteX0" fmla="*/ 833281 w 843434"/>
                <a:gd name="connsiteY0" fmla="*/ 2129861 h 3393217"/>
                <a:gd name="connsiteX1" fmla="*/ 613978 w 843434"/>
                <a:gd name="connsiteY1" fmla="*/ 3281135 h 3393217"/>
                <a:gd name="connsiteX2" fmla="*/ 393652 w 843434"/>
                <a:gd name="connsiteY2" fmla="*/ 3392962 h 3393217"/>
                <a:gd name="connsiteX3" fmla="*/ 393397 w 843434"/>
                <a:gd name="connsiteY3" fmla="*/ 3393217 h 3393217"/>
                <a:gd name="connsiteX4" fmla="*/ 378384 w 843434"/>
                <a:gd name="connsiteY4" fmla="*/ 3393217 h 3393217"/>
                <a:gd name="connsiteX5" fmla="*/ 315945 w 843434"/>
                <a:gd name="connsiteY5" fmla="*/ 3294357 h 3393217"/>
                <a:gd name="connsiteX6" fmla="*/ 162920 w 843434"/>
                <a:gd name="connsiteY6" fmla="*/ 3052109 h 3393217"/>
                <a:gd name="connsiteX7" fmla="*/ 120612 w 843434"/>
                <a:gd name="connsiteY7" fmla="*/ 2985064 h 3393217"/>
                <a:gd name="connsiteX8" fmla="*/ 227380 w 843434"/>
                <a:gd name="connsiteY8" fmla="*/ 2618664 h 3393217"/>
                <a:gd name="connsiteX9" fmla="*/ 278559 w 843434"/>
                <a:gd name="connsiteY9" fmla="*/ 2064224 h 3393217"/>
                <a:gd name="connsiteX10" fmla="*/ 261499 w 843434"/>
                <a:gd name="connsiteY10" fmla="*/ 1893627 h 3393217"/>
                <a:gd name="connsiteX11" fmla="*/ 150611 w 843434"/>
                <a:gd name="connsiteY11" fmla="*/ 1313597 h 3393217"/>
                <a:gd name="connsiteX12" fmla="*/ 0 w 843434"/>
                <a:gd name="connsiteY12" fmla="*/ 386530 h 3393217"/>
                <a:gd name="connsiteX13" fmla="*/ 175459 w 843434"/>
                <a:gd name="connsiteY13" fmla="*/ 2772 h 3393217"/>
                <a:gd name="connsiteX14" fmla="*/ 355328 w 843434"/>
                <a:gd name="connsiteY14" fmla="*/ 0 h 3393217"/>
                <a:gd name="connsiteX15" fmla="*/ 526292 w 843434"/>
                <a:gd name="connsiteY15" fmla="*/ 342602 h 3393217"/>
                <a:gd name="connsiteX16" fmla="*/ 833281 w 843434"/>
                <a:gd name="connsiteY16" fmla="*/ 2129861 h 339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43434" h="3393217">
                  <a:moveTo>
                    <a:pt x="833281" y="2129861"/>
                  </a:moveTo>
                  <a:cubicBezTo>
                    <a:pt x="756512" y="2711000"/>
                    <a:pt x="701750" y="3292139"/>
                    <a:pt x="613978" y="3281135"/>
                  </a:cubicBezTo>
                  <a:cubicBezTo>
                    <a:pt x="540110" y="3271838"/>
                    <a:pt x="427345" y="3363789"/>
                    <a:pt x="393652" y="3392962"/>
                  </a:cubicBezTo>
                  <a:lnTo>
                    <a:pt x="393397" y="3393217"/>
                  </a:lnTo>
                  <a:lnTo>
                    <a:pt x="378384" y="3393217"/>
                  </a:lnTo>
                  <a:lnTo>
                    <a:pt x="315945" y="3294357"/>
                  </a:lnTo>
                  <a:lnTo>
                    <a:pt x="162920" y="3052109"/>
                  </a:lnTo>
                  <a:lnTo>
                    <a:pt x="120612" y="2985064"/>
                  </a:lnTo>
                  <a:cubicBezTo>
                    <a:pt x="120612" y="2985064"/>
                    <a:pt x="214321" y="2735992"/>
                    <a:pt x="227380" y="2618664"/>
                  </a:cubicBezTo>
                  <a:cubicBezTo>
                    <a:pt x="234264" y="2556780"/>
                    <a:pt x="321720" y="2291374"/>
                    <a:pt x="278559" y="2064224"/>
                  </a:cubicBezTo>
                  <a:cubicBezTo>
                    <a:pt x="267087" y="2004037"/>
                    <a:pt x="275650" y="1950913"/>
                    <a:pt x="261499" y="1893627"/>
                  </a:cubicBezTo>
                  <a:cubicBezTo>
                    <a:pt x="217101" y="1713912"/>
                    <a:pt x="167543" y="1497944"/>
                    <a:pt x="150611" y="1313597"/>
                  </a:cubicBezTo>
                  <a:lnTo>
                    <a:pt x="0" y="386530"/>
                  </a:lnTo>
                  <a:lnTo>
                    <a:pt x="175459" y="2772"/>
                  </a:lnTo>
                  <a:lnTo>
                    <a:pt x="355328" y="0"/>
                  </a:lnTo>
                  <a:cubicBezTo>
                    <a:pt x="355328" y="0"/>
                    <a:pt x="526292" y="309762"/>
                    <a:pt x="526292" y="342602"/>
                  </a:cubicBezTo>
                  <a:cubicBezTo>
                    <a:pt x="526292" y="375527"/>
                    <a:pt x="910050" y="1548722"/>
                    <a:pt x="833281" y="2129861"/>
                  </a:cubicBezTo>
                  <a:close/>
                </a:path>
              </a:pathLst>
            </a:custGeom>
            <a:solidFill>
              <a:srgbClr val="FFB506"/>
            </a:solidFill>
            <a:ln w="8516" cap="flat">
              <a:noFill/>
              <a:prstDash val="solid"/>
              <a:miter/>
            </a:ln>
          </p:spPr>
          <p:txBody>
            <a:bodyPr rtlCol="0" anchor="ctr"/>
            <a:lstStyle/>
            <a:p>
              <a:endParaRPr lang="en-ID"/>
            </a:p>
          </p:txBody>
        </p:sp>
        <p:sp>
          <p:nvSpPr>
            <p:cNvPr id="91" name="Bentuk Bebas: Bentuk 90">
              <a:extLst>
                <a:ext uri="{FF2B5EF4-FFF2-40B4-BE49-F238E27FC236}">
                  <a16:creationId xmlns:a16="http://schemas.microsoft.com/office/drawing/2014/main" id="{DD31E707-CF16-4F51-94D5-6DB971A6F4B1}"/>
                </a:ext>
              </a:extLst>
            </p:cNvPr>
            <p:cNvSpPr/>
            <p:nvPr/>
          </p:nvSpPr>
          <p:spPr>
            <a:xfrm>
              <a:off x="6952388" y="1310457"/>
              <a:ext cx="429300" cy="290556"/>
            </a:xfrm>
            <a:custGeom>
              <a:avLst/>
              <a:gdLst>
                <a:gd name="connsiteX0" fmla="*/ 0 w 429300"/>
                <a:gd name="connsiteY0" fmla="*/ 15654 h 290556"/>
                <a:gd name="connsiteX1" fmla="*/ 427619 w 429300"/>
                <a:gd name="connsiteY1" fmla="*/ 125297 h 290556"/>
                <a:gd name="connsiteX2" fmla="*/ 0 w 429300"/>
                <a:gd name="connsiteY2" fmla="*/ 289761 h 290556"/>
              </a:gdLst>
              <a:ahLst/>
              <a:cxnLst>
                <a:cxn ang="0">
                  <a:pos x="connsiteX0" y="connsiteY0"/>
                </a:cxn>
                <a:cxn ang="0">
                  <a:pos x="connsiteX1" y="connsiteY1"/>
                </a:cxn>
                <a:cxn ang="0">
                  <a:pos x="connsiteX2" y="connsiteY2"/>
                </a:cxn>
              </a:cxnLst>
              <a:rect l="l" t="t" r="r" b="b"/>
              <a:pathLst>
                <a:path w="429300" h="290556">
                  <a:moveTo>
                    <a:pt x="0" y="15654"/>
                  </a:moveTo>
                  <a:cubicBezTo>
                    <a:pt x="0" y="15654"/>
                    <a:pt x="394719" y="-61098"/>
                    <a:pt x="427619" y="125297"/>
                  </a:cubicBezTo>
                  <a:cubicBezTo>
                    <a:pt x="460509" y="311691"/>
                    <a:pt x="0" y="289761"/>
                    <a:pt x="0" y="289761"/>
                  </a:cubicBezTo>
                  <a:close/>
                </a:path>
              </a:pathLst>
            </a:custGeom>
            <a:solidFill>
              <a:srgbClr val="FFB9B9"/>
            </a:solidFill>
            <a:ln w="8516" cap="flat">
              <a:noFill/>
              <a:prstDash val="solid"/>
              <a:miter/>
            </a:ln>
          </p:spPr>
          <p:txBody>
            <a:bodyPr rtlCol="0" anchor="ctr"/>
            <a:lstStyle/>
            <a:p>
              <a:endParaRPr lang="en-ID"/>
            </a:p>
          </p:txBody>
        </p:sp>
        <p:sp>
          <p:nvSpPr>
            <p:cNvPr id="92" name="Bentuk Bebas: Bentuk 91">
              <a:extLst>
                <a:ext uri="{FF2B5EF4-FFF2-40B4-BE49-F238E27FC236}">
                  <a16:creationId xmlns:a16="http://schemas.microsoft.com/office/drawing/2014/main" id="{A5A8383A-971B-4A11-866B-20C70E8C4ACE}"/>
                </a:ext>
              </a:extLst>
            </p:cNvPr>
            <p:cNvSpPr/>
            <p:nvPr/>
          </p:nvSpPr>
          <p:spPr>
            <a:xfrm>
              <a:off x="5566022" y="1519824"/>
              <a:ext cx="1509647" cy="1548500"/>
            </a:xfrm>
            <a:custGeom>
              <a:avLst/>
              <a:gdLst>
                <a:gd name="connsiteX0" fmla="*/ 543889 w 1509647"/>
                <a:gd name="connsiteY0" fmla="*/ 182274 h 1548500"/>
                <a:gd name="connsiteX1" fmla="*/ 901085 w 1509647"/>
                <a:gd name="connsiteY1" fmla="*/ 0 h 1548500"/>
                <a:gd name="connsiteX2" fmla="*/ 918025 w 1509647"/>
                <a:gd name="connsiteY2" fmla="*/ 0 h 1548500"/>
                <a:gd name="connsiteX3" fmla="*/ 1509647 w 1509647"/>
                <a:gd name="connsiteY3" fmla="*/ 660390 h 1548500"/>
                <a:gd name="connsiteX4" fmla="*/ 1509647 w 1509647"/>
                <a:gd name="connsiteY4" fmla="*/ 660390 h 1548500"/>
                <a:gd name="connsiteX5" fmla="*/ 1400166 w 1509647"/>
                <a:gd name="connsiteY5" fmla="*/ 660390 h 1548500"/>
                <a:gd name="connsiteX6" fmla="*/ 1382484 w 1509647"/>
                <a:gd name="connsiteY6" fmla="*/ 525806 h 1548500"/>
                <a:gd name="connsiteX7" fmla="*/ 1356562 w 1509647"/>
                <a:gd name="connsiteY7" fmla="*/ 660390 h 1548500"/>
                <a:gd name="connsiteX8" fmla="*/ 707219 w 1509647"/>
                <a:gd name="connsiteY8" fmla="*/ 660390 h 1548500"/>
                <a:gd name="connsiteX9" fmla="*/ 652824 w 1509647"/>
                <a:gd name="connsiteY9" fmla="*/ 546525 h 1548500"/>
                <a:gd name="connsiteX10" fmla="*/ 666420 w 1509647"/>
                <a:gd name="connsiteY10" fmla="*/ 660390 h 1548500"/>
                <a:gd name="connsiteX11" fmla="*/ 538677 w 1509647"/>
                <a:gd name="connsiteY11" fmla="*/ 660390 h 1548500"/>
                <a:gd name="connsiteX12" fmla="*/ 795622 w 1509647"/>
                <a:gd name="connsiteY12" fmla="*/ 1548501 h 1548500"/>
                <a:gd name="connsiteX13" fmla="*/ 578017 w 1509647"/>
                <a:gd name="connsiteY13" fmla="*/ 1548501 h 1548500"/>
                <a:gd name="connsiteX14" fmla="*/ 469210 w 1509647"/>
                <a:gd name="connsiteY14" fmla="*/ 1320779 h 1548500"/>
                <a:gd name="connsiteX15" fmla="*/ 496412 w 1509647"/>
                <a:gd name="connsiteY15" fmla="*/ 1548501 h 1548500"/>
                <a:gd name="connsiteX16" fmla="*/ 81596 w 1509647"/>
                <a:gd name="connsiteY16" fmla="*/ 1548501 h 1548500"/>
                <a:gd name="connsiteX17" fmla="*/ 0 w 1509647"/>
                <a:gd name="connsiteY17" fmla="*/ 1024742 h 1548500"/>
                <a:gd name="connsiteX18" fmla="*/ 543889 w 1509647"/>
                <a:gd name="connsiteY18" fmla="*/ 182274 h 154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509647" h="1548500">
                  <a:moveTo>
                    <a:pt x="543889" y="182274"/>
                  </a:moveTo>
                  <a:cubicBezTo>
                    <a:pt x="630561" y="70687"/>
                    <a:pt x="758389" y="0"/>
                    <a:pt x="901085" y="0"/>
                  </a:cubicBezTo>
                  <a:lnTo>
                    <a:pt x="918025" y="0"/>
                  </a:lnTo>
                  <a:cubicBezTo>
                    <a:pt x="1244769" y="0"/>
                    <a:pt x="1509647" y="295662"/>
                    <a:pt x="1509647" y="660390"/>
                  </a:cubicBezTo>
                  <a:lnTo>
                    <a:pt x="1509647" y="660390"/>
                  </a:lnTo>
                  <a:lnTo>
                    <a:pt x="1400166" y="660390"/>
                  </a:lnTo>
                  <a:lnTo>
                    <a:pt x="1382484" y="525806"/>
                  </a:lnTo>
                  <a:lnTo>
                    <a:pt x="1356562" y="660390"/>
                  </a:lnTo>
                  <a:lnTo>
                    <a:pt x="707219" y="660390"/>
                  </a:lnTo>
                  <a:lnTo>
                    <a:pt x="652824" y="546525"/>
                  </a:lnTo>
                  <a:lnTo>
                    <a:pt x="666420" y="660390"/>
                  </a:lnTo>
                  <a:lnTo>
                    <a:pt x="538677" y="660390"/>
                  </a:lnTo>
                  <a:cubicBezTo>
                    <a:pt x="479071" y="956427"/>
                    <a:pt x="564719" y="1252464"/>
                    <a:pt x="795622" y="1548501"/>
                  </a:cubicBezTo>
                  <a:lnTo>
                    <a:pt x="578017" y="1548501"/>
                  </a:lnTo>
                  <a:lnTo>
                    <a:pt x="469210" y="1320779"/>
                  </a:lnTo>
                  <a:lnTo>
                    <a:pt x="496412" y="1548501"/>
                  </a:lnTo>
                  <a:lnTo>
                    <a:pt x="81596" y="1548501"/>
                  </a:lnTo>
                  <a:lnTo>
                    <a:pt x="0" y="1024742"/>
                  </a:lnTo>
                  <a:cubicBezTo>
                    <a:pt x="0" y="632497"/>
                    <a:pt x="227901" y="299876"/>
                    <a:pt x="543889" y="182274"/>
                  </a:cubicBezTo>
                  <a:close/>
                </a:path>
              </a:pathLst>
            </a:custGeom>
            <a:solidFill>
              <a:srgbClr val="2F2E41"/>
            </a:solidFill>
            <a:ln w="8516" cap="flat">
              <a:noFill/>
              <a:prstDash val="solid"/>
              <a:miter/>
            </a:ln>
          </p:spPr>
          <p:txBody>
            <a:bodyPr rtlCol="0" anchor="ctr"/>
            <a:lstStyle/>
            <a:p>
              <a:endParaRPr lang="en-ID"/>
            </a:p>
          </p:txBody>
        </p:sp>
        <p:sp>
          <p:nvSpPr>
            <p:cNvPr id="93" name="Bentuk Bebas: Bentuk 92">
              <a:extLst>
                <a:ext uri="{FF2B5EF4-FFF2-40B4-BE49-F238E27FC236}">
                  <a16:creationId xmlns:a16="http://schemas.microsoft.com/office/drawing/2014/main" id="{FA183042-06CD-4790-8610-AB915B11AE8A}"/>
                </a:ext>
              </a:extLst>
            </p:cNvPr>
            <p:cNvSpPr/>
            <p:nvPr/>
          </p:nvSpPr>
          <p:spPr>
            <a:xfrm>
              <a:off x="5178654" y="1293212"/>
              <a:ext cx="1854137" cy="2258696"/>
            </a:xfrm>
            <a:custGeom>
              <a:avLst/>
              <a:gdLst>
                <a:gd name="connsiteX0" fmla="*/ 183871 w 1854137"/>
                <a:gd name="connsiteY0" fmla="*/ 2258696 h 2258696"/>
                <a:gd name="connsiteX1" fmla="*/ 8438 w 1854137"/>
                <a:gd name="connsiteY1" fmla="*/ 1370568 h 2258696"/>
                <a:gd name="connsiteX2" fmla="*/ 260623 w 1854137"/>
                <a:gd name="connsiteY2" fmla="*/ 153503 h 2258696"/>
                <a:gd name="connsiteX3" fmla="*/ 1839515 w 1854137"/>
                <a:gd name="connsiteY3" fmla="*/ 0 h 2258696"/>
                <a:gd name="connsiteX4" fmla="*/ 1839515 w 1854137"/>
                <a:gd name="connsiteY4" fmla="*/ 405688 h 2258696"/>
                <a:gd name="connsiteX5" fmla="*/ 1642160 w 1854137"/>
                <a:gd name="connsiteY5" fmla="*/ 416658 h 2258696"/>
                <a:gd name="connsiteX6" fmla="*/ 808854 w 1854137"/>
                <a:gd name="connsiteY6" fmla="*/ 657873 h 2258696"/>
                <a:gd name="connsiteX7" fmla="*/ 721132 w 1854137"/>
                <a:gd name="connsiteY7" fmla="*/ 855237 h 2258696"/>
                <a:gd name="connsiteX8" fmla="*/ 633420 w 1854137"/>
                <a:gd name="connsiteY8" fmla="*/ 1151283 h 2258696"/>
                <a:gd name="connsiteX9" fmla="*/ 611490 w 1854137"/>
                <a:gd name="connsiteY9" fmla="*/ 1469250 h 2258696"/>
                <a:gd name="connsiteX10" fmla="*/ 633420 w 1854137"/>
                <a:gd name="connsiteY10" fmla="*/ 1655653 h 2258696"/>
                <a:gd name="connsiteX11" fmla="*/ 622451 w 1854137"/>
                <a:gd name="connsiteY11" fmla="*/ 1984589 h 2258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4137" h="2258696">
                  <a:moveTo>
                    <a:pt x="183871" y="2258696"/>
                  </a:moveTo>
                  <a:cubicBezTo>
                    <a:pt x="183871" y="2258696"/>
                    <a:pt x="-46384" y="1853008"/>
                    <a:pt x="8438" y="1370568"/>
                  </a:cubicBezTo>
                  <a:cubicBezTo>
                    <a:pt x="63259" y="888128"/>
                    <a:pt x="-13492" y="219294"/>
                    <a:pt x="260623" y="153503"/>
                  </a:cubicBezTo>
                  <a:cubicBezTo>
                    <a:pt x="534738" y="87721"/>
                    <a:pt x="1839515" y="0"/>
                    <a:pt x="1839515" y="0"/>
                  </a:cubicBezTo>
                  <a:cubicBezTo>
                    <a:pt x="1839515" y="0"/>
                    <a:pt x="1872415" y="361836"/>
                    <a:pt x="1839515" y="405688"/>
                  </a:cubicBezTo>
                  <a:cubicBezTo>
                    <a:pt x="1806624" y="449549"/>
                    <a:pt x="1707942" y="394727"/>
                    <a:pt x="1642160" y="416658"/>
                  </a:cubicBezTo>
                  <a:cubicBezTo>
                    <a:pt x="1576369" y="438588"/>
                    <a:pt x="896566" y="460510"/>
                    <a:pt x="808854" y="657873"/>
                  </a:cubicBezTo>
                  <a:lnTo>
                    <a:pt x="721132" y="855237"/>
                  </a:lnTo>
                  <a:cubicBezTo>
                    <a:pt x="721132" y="855237"/>
                    <a:pt x="743063" y="1107422"/>
                    <a:pt x="633420" y="1151283"/>
                  </a:cubicBezTo>
                  <a:cubicBezTo>
                    <a:pt x="523769" y="1195135"/>
                    <a:pt x="622451" y="1447320"/>
                    <a:pt x="611490" y="1469250"/>
                  </a:cubicBezTo>
                  <a:cubicBezTo>
                    <a:pt x="600529" y="1491180"/>
                    <a:pt x="633420" y="1655653"/>
                    <a:pt x="633420" y="1655653"/>
                  </a:cubicBezTo>
                  <a:lnTo>
                    <a:pt x="622451" y="1984589"/>
                  </a:lnTo>
                  <a:close/>
                </a:path>
              </a:pathLst>
            </a:custGeom>
            <a:solidFill>
              <a:srgbClr val="FFB506"/>
            </a:solidFill>
            <a:ln w="8516" cap="flat">
              <a:noFill/>
              <a:prstDash val="solid"/>
              <a:miter/>
            </a:ln>
          </p:spPr>
          <p:txBody>
            <a:bodyPr rtlCol="0" anchor="ctr"/>
            <a:lstStyle/>
            <a:p>
              <a:endParaRPr lang="en-ID"/>
            </a:p>
          </p:txBody>
        </p:sp>
        <p:sp>
          <p:nvSpPr>
            <p:cNvPr id="94" name="Bentuk Bebas: Bentuk 93">
              <a:extLst>
                <a:ext uri="{FF2B5EF4-FFF2-40B4-BE49-F238E27FC236}">
                  <a16:creationId xmlns:a16="http://schemas.microsoft.com/office/drawing/2014/main" id="{558C0D79-71A8-409C-9476-CA62BEA2573B}"/>
                </a:ext>
              </a:extLst>
            </p:cNvPr>
            <p:cNvSpPr/>
            <p:nvPr/>
          </p:nvSpPr>
          <p:spPr>
            <a:xfrm>
              <a:off x="7163167" y="2349"/>
              <a:ext cx="1399723" cy="1516012"/>
            </a:xfrm>
            <a:custGeom>
              <a:avLst/>
              <a:gdLst>
                <a:gd name="connsiteX0" fmla="*/ 119658 w 1399723"/>
                <a:gd name="connsiteY0" fmla="*/ 1090104 h 1516012"/>
                <a:gd name="connsiteX1" fmla="*/ 309618 w 1399723"/>
                <a:gd name="connsiteY1" fmla="*/ 119193 h 1516012"/>
                <a:gd name="connsiteX2" fmla="*/ 1280528 w 1399723"/>
                <a:gd name="connsiteY2" fmla="*/ 309147 h 1516012"/>
                <a:gd name="connsiteX3" fmla="*/ 1090577 w 1399723"/>
                <a:gd name="connsiteY3" fmla="*/ 1280064 h 1516012"/>
                <a:gd name="connsiteX4" fmla="*/ 444245 w 1399723"/>
                <a:gd name="connsiteY4" fmla="*/ 1350717 h 1516012"/>
                <a:gd name="connsiteX5" fmla="*/ 165293 w 1399723"/>
                <a:gd name="connsiteY5" fmla="*/ 1507564 h 1516012"/>
                <a:gd name="connsiteX6" fmla="*/ 8446 w 1399723"/>
                <a:gd name="connsiteY6" fmla="*/ 1228621 h 1516012"/>
                <a:gd name="connsiteX7" fmla="*/ 119658 w 1399723"/>
                <a:gd name="connsiteY7" fmla="*/ 1090104 h 1516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9723" h="1516012">
                  <a:moveTo>
                    <a:pt x="119658" y="1090104"/>
                  </a:moveTo>
                  <a:cubicBezTo>
                    <a:pt x="-95994" y="769544"/>
                    <a:pt x="-10951" y="334849"/>
                    <a:pt x="309618" y="119193"/>
                  </a:cubicBezTo>
                  <a:cubicBezTo>
                    <a:pt x="630178" y="-96463"/>
                    <a:pt x="1064877" y="-11417"/>
                    <a:pt x="1280528" y="309147"/>
                  </a:cubicBezTo>
                  <a:cubicBezTo>
                    <a:pt x="1496189" y="629714"/>
                    <a:pt x="1411137" y="1064404"/>
                    <a:pt x="1090577" y="1280064"/>
                  </a:cubicBezTo>
                  <a:cubicBezTo>
                    <a:pt x="899833" y="1408387"/>
                    <a:pt x="658207" y="1434796"/>
                    <a:pt x="444245" y="1350717"/>
                  </a:cubicBezTo>
                  <a:cubicBezTo>
                    <a:pt x="410526" y="1471056"/>
                    <a:pt x="285641" y="1541282"/>
                    <a:pt x="165293" y="1507564"/>
                  </a:cubicBezTo>
                  <a:cubicBezTo>
                    <a:pt x="44954" y="1473845"/>
                    <a:pt x="-25264" y="1348960"/>
                    <a:pt x="8446" y="1228621"/>
                  </a:cubicBezTo>
                  <a:cubicBezTo>
                    <a:pt x="25088" y="1169219"/>
                    <a:pt x="65263" y="1119191"/>
                    <a:pt x="119658" y="1090104"/>
                  </a:cubicBezTo>
                  <a:close/>
                </a:path>
              </a:pathLst>
            </a:custGeom>
            <a:solidFill>
              <a:srgbClr val="3F3D56"/>
            </a:solidFill>
            <a:ln w="8516" cap="flat">
              <a:noFill/>
              <a:prstDash val="solid"/>
              <a:miter/>
            </a:ln>
          </p:spPr>
          <p:txBody>
            <a:bodyPr rtlCol="0" anchor="ctr"/>
            <a:lstStyle/>
            <a:p>
              <a:endParaRPr lang="en-ID"/>
            </a:p>
          </p:txBody>
        </p:sp>
        <p:sp>
          <p:nvSpPr>
            <p:cNvPr id="95" name="Bentuk Bebas: Bentuk 94">
              <a:extLst>
                <a:ext uri="{FF2B5EF4-FFF2-40B4-BE49-F238E27FC236}">
                  <a16:creationId xmlns:a16="http://schemas.microsoft.com/office/drawing/2014/main" id="{88FFB318-F2AB-4597-9C1F-FF66A558F283}"/>
                </a:ext>
              </a:extLst>
            </p:cNvPr>
            <p:cNvSpPr/>
            <p:nvPr/>
          </p:nvSpPr>
          <p:spPr>
            <a:xfrm>
              <a:off x="7507562" y="605045"/>
              <a:ext cx="161911" cy="161911"/>
            </a:xfrm>
            <a:custGeom>
              <a:avLst/>
              <a:gdLst>
                <a:gd name="connsiteX0" fmla="*/ 161911 w 161911"/>
                <a:gd name="connsiteY0" fmla="*/ 80956 h 161911"/>
                <a:gd name="connsiteX1" fmla="*/ 80956 w 161911"/>
                <a:gd name="connsiteY1" fmla="*/ 161912 h 161911"/>
                <a:gd name="connsiteX2" fmla="*/ 0 w 161911"/>
                <a:gd name="connsiteY2" fmla="*/ 80956 h 161911"/>
                <a:gd name="connsiteX3" fmla="*/ 80956 w 161911"/>
                <a:gd name="connsiteY3" fmla="*/ 0 h 161911"/>
                <a:gd name="connsiteX4" fmla="*/ 161911 w 161911"/>
                <a:gd name="connsiteY4" fmla="*/ 80956 h 161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11" h="161911">
                  <a:moveTo>
                    <a:pt x="161911" y="80956"/>
                  </a:moveTo>
                  <a:cubicBezTo>
                    <a:pt x="161911" y="125666"/>
                    <a:pt x="125666" y="161912"/>
                    <a:pt x="80956" y="161912"/>
                  </a:cubicBezTo>
                  <a:cubicBezTo>
                    <a:pt x="36245" y="161912"/>
                    <a:pt x="0" y="125666"/>
                    <a:pt x="0" y="80956"/>
                  </a:cubicBezTo>
                  <a:cubicBezTo>
                    <a:pt x="0" y="36245"/>
                    <a:pt x="36245" y="0"/>
                    <a:pt x="80956" y="0"/>
                  </a:cubicBezTo>
                  <a:cubicBezTo>
                    <a:pt x="125666" y="0"/>
                    <a:pt x="161911" y="36245"/>
                    <a:pt x="161911" y="80956"/>
                  </a:cubicBezTo>
                  <a:close/>
                </a:path>
              </a:pathLst>
            </a:custGeom>
            <a:solidFill>
              <a:srgbClr val="FFB506"/>
            </a:solidFill>
            <a:ln w="8516" cap="flat">
              <a:noFill/>
              <a:prstDash val="solid"/>
              <a:miter/>
            </a:ln>
          </p:spPr>
          <p:txBody>
            <a:bodyPr rtlCol="0" anchor="ctr"/>
            <a:lstStyle/>
            <a:p>
              <a:endParaRPr lang="en-ID"/>
            </a:p>
          </p:txBody>
        </p:sp>
        <p:sp>
          <p:nvSpPr>
            <p:cNvPr id="96" name="Bentuk Bebas: Bentuk 95">
              <a:extLst>
                <a:ext uri="{FF2B5EF4-FFF2-40B4-BE49-F238E27FC236}">
                  <a16:creationId xmlns:a16="http://schemas.microsoft.com/office/drawing/2014/main" id="{D3DF2CEB-8AFC-43AF-9DB9-544B50387E94}"/>
                </a:ext>
              </a:extLst>
            </p:cNvPr>
            <p:cNvSpPr/>
            <p:nvPr/>
          </p:nvSpPr>
          <p:spPr>
            <a:xfrm>
              <a:off x="7783767" y="605045"/>
              <a:ext cx="161911" cy="161911"/>
            </a:xfrm>
            <a:custGeom>
              <a:avLst/>
              <a:gdLst>
                <a:gd name="connsiteX0" fmla="*/ 161912 w 161911"/>
                <a:gd name="connsiteY0" fmla="*/ 80956 h 161911"/>
                <a:gd name="connsiteX1" fmla="*/ 80956 w 161911"/>
                <a:gd name="connsiteY1" fmla="*/ 161912 h 161911"/>
                <a:gd name="connsiteX2" fmla="*/ 0 w 161911"/>
                <a:gd name="connsiteY2" fmla="*/ 80956 h 161911"/>
                <a:gd name="connsiteX3" fmla="*/ 80956 w 161911"/>
                <a:gd name="connsiteY3" fmla="*/ 0 h 161911"/>
                <a:gd name="connsiteX4" fmla="*/ 161912 w 161911"/>
                <a:gd name="connsiteY4" fmla="*/ 80956 h 161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11" h="161911">
                  <a:moveTo>
                    <a:pt x="161912" y="80956"/>
                  </a:moveTo>
                  <a:cubicBezTo>
                    <a:pt x="161912" y="125666"/>
                    <a:pt x="125667" y="161912"/>
                    <a:pt x="80956" y="161912"/>
                  </a:cubicBezTo>
                  <a:cubicBezTo>
                    <a:pt x="36245" y="161912"/>
                    <a:pt x="0" y="125666"/>
                    <a:pt x="0" y="80956"/>
                  </a:cubicBezTo>
                  <a:cubicBezTo>
                    <a:pt x="0" y="36245"/>
                    <a:pt x="36245" y="0"/>
                    <a:pt x="80956" y="0"/>
                  </a:cubicBezTo>
                  <a:cubicBezTo>
                    <a:pt x="125666" y="0"/>
                    <a:pt x="161912" y="36245"/>
                    <a:pt x="161912" y="80956"/>
                  </a:cubicBezTo>
                  <a:close/>
                </a:path>
              </a:pathLst>
            </a:custGeom>
            <a:solidFill>
              <a:srgbClr val="FFB506"/>
            </a:solidFill>
            <a:ln w="8516" cap="flat">
              <a:noFill/>
              <a:prstDash val="solid"/>
              <a:miter/>
            </a:ln>
          </p:spPr>
          <p:txBody>
            <a:bodyPr rtlCol="0" anchor="ctr"/>
            <a:lstStyle/>
            <a:p>
              <a:endParaRPr lang="en-ID"/>
            </a:p>
          </p:txBody>
        </p:sp>
        <p:sp>
          <p:nvSpPr>
            <p:cNvPr id="97" name="Bentuk Bebas: Bentuk 96">
              <a:extLst>
                <a:ext uri="{FF2B5EF4-FFF2-40B4-BE49-F238E27FC236}">
                  <a16:creationId xmlns:a16="http://schemas.microsoft.com/office/drawing/2014/main" id="{38B45D0F-4875-44AB-B552-78413703A704}"/>
                </a:ext>
              </a:extLst>
            </p:cNvPr>
            <p:cNvSpPr/>
            <p:nvPr/>
          </p:nvSpPr>
          <p:spPr>
            <a:xfrm>
              <a:off x="8059972" y="605045"/>
              <a:ext cx="161911" cy="161911"/>
            </a:xfrm>
            <a:custGeom>
              <a:avLst/>
              <a:gdLst>
                <a:gd name="connsiteX0" fmla="*/ 161912 w 161911"/>
                <a:gd name="connsiteY0" fmla="*/ 80956 h 161911"/>
                <a:gd name="connsiteX1" fmla="*/ 80956 w 161911"/>
                <a:gd name="connsiteY1" fmla="*/ 161912 h 161911"/>
                <a:gd name="connsiteX2" fmla="*/ 0 w 161911"/>
                <a:gd name="connsiteY2" fmla="*/ 80956 h 161911"/>
                <a:gd name="connsiteX3" fmla="*/ 80956 w 161911"/>
                <a:gd name="connsiteY3" fmla="*/ 0 h 161911"/>
                <a:gd name="connsiteX4" fmla="*/ 161912 w 161911"/>
                <a:gd name="connsiteY4" fmla="*/ 80956 h 161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11" h="161911">
                  <a:moveTo>
                    <a:pt x="161912" y="80956"/>
                  </a:moveTo>
                  <a:cubicBezTo>
                    <a:pt x="161912" y="125666"/>
                    <a:pt x="125666" y="161912"/>
                    <a:pt x="80956" y="161912"/>
                  </a:cubicBezTo>
                  <a:cubicBezTo>
                    <a:pt x="36245" y="161912"/>
                    <a:pt x="0" y="125666"/>
                    <a:pt x="0" y="80956"/>
                  </a:cubicBezTo>
                  <a:cubicBezTo>
                    <a:pt x="0" y="36245"/>
                    <a:pt x="36245" y="0"/>
                    <a:pt x="80956" y="0"/>
                  </a:cubicBezTo>
                  <a:cubicBezTo>
                    <a:pt x="125666" y="0"/>
                    <a:pt x="161912" y="36245"/>
                    <a:pt x="161912" y="80956"/>
                  </a:cubicBezTo>
                  <a:close/>
                </a:path>
              </a:pathLst>
            </a:custGeom>
            <a:solidFill>
              <a:srgbClr val="FFB506"/>
            </a:solidFill>
            <a:ln w="8516" cap="flat">
              <a:noFill/>
              <a:prstDash val="solid"/>
              <a:miter/>
            </a:ln>
          </p:spPr>
          <p:txBody>
            <a:bodyPr rtlCol="0" anchor="ctr"/>
            <a:lstStyle/>
            <a:p>
              <a:endParaRPr lang="en-ID"/>
            </a:p>
          </p:txBody>
        </p:sp>
        <p:sp>
          <p:nvSpPr>
            <p:cNvPr id="98" name="Bentuk Bebas: Bentuk 97">
              <a:extLst>
                <a:ext uri="{FF2B5EF4-FFF2-40B4-BE49-F238E27FC236}">
                  <a16:creationId xmlns:a16="http://schemas.microsoft.com/office/drawing/2014/main" id="{63AB7C2B-E8DB-4F6E-A494-B9A41FC9A3A0}"/>
                </a:ext>
              </a:extLst>
            </p:cNvPr>
            <p:cNvSpPr/>
            <p:nvPr/>
          </p:nvSpPr>
          <p:spPr>
            <a:xfrm>
              <a:off x="4414817" y="4000226"/>
              <a:ext cx="34119" cy="34119"/>
            </a:xfrm>
            <a:custGeom>
              <a:avLst/>
              <a:gdLst>
                <a:gd name="connsiteX0" fmla="*/ 34119 w 34119"/>
                <a:gd name="connsiteY0" fmla="*/ 15550 h 34119"/>
                <a:gd name="connsiteX1" fmla="*/ 18578 w 34119"/>
                <a:gd name="connsiteY1" fmla="*/ 15550 h 34119"/>
                <a:gd name="connsiteX2" fmla="*/ 18578 w 34119"/>
                <a:gd name="connsiteY2" fmla="*/ 0 h 34119"/>
                <a:gd name="connsiteX3" fmla="*/ 15541 w 34119"/>
                <a:gd name="connsiteY3" fmla="*/ 0 h 34119"/>
                <a:gd name="connsiteX4" fmla="*/ 15541 w 34119"/>
                <a:gd name="connsiteY4" fmla="*/ 15550 h 34119"/>
                <a:gd name="connsiteX5" fmla="*/ 0 w 34119"/>
                <a:gd name="connsiteY5" fmla="*/ 15550 h 34119"/>
                <a:gd name="connsiteX6" fmla="*/ 0 w 34119"/>
                <a:gd name="connsiteY6" fmla="*/ 18578 h 34119"/>
                <a:gd name="connsiteX7" fmla="*/ 15541 w 34119"/>
                <a:gd name="connsiteY7" fmla="*/ 18578 h 34119"/>
                <a:gd name="connsiteX8" fmla="*/ 15541 w 34119"/>
                <a:gd name="connsiteY8" fmla="*/ 34119 h 34119"/>
                <a:gd name="connsiteX9" fmla="*/ 18578 w 34119"/>
                <a:gd name="connsiteY9" fmla="*/ 34119 h 34119"/>
                <a:gd name="connsiteX10" fmla="*/ 18578 w 34119"/>
                <a:gd name="connsiteY10" fmla="*/ 18578 h 34119"/>
                <a:gd name="connsiteX11" fmla="*/ 34119 w 34119"/>
                <a:gd name="connsiteY11" fmla="*/ 18578 h 34119"/>
                <a:gd name="connsiteX12" fmla="*/ 34119 w 34119"/>
                <a:gd name="connsiteY12" fmla="*/ 15550 h 34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19" h="34119">
                  <a:moveTo>
                    <a:pt x="34119" y="15550"/>
                  </a:moveTo>
                  <a:lnTo>
                    <a:pt x="18578" y="15550"/>
                  </a:lnTo>
                  <a:lnTo>
                    <a:pt x="18578" y="0"/>
                  </a:lnTo>
                  <a:lnTo>
                    <a:pt x="15541" y="0"/>
                  </a:lnTo>
                  <a:lnTo>
                    <a:pt x="15541" y="15550"/>
                  </a:lnTo>
                  <a:lnTo>
                    <a:pt x="0" y="15550"/>
                  </a:lnTo>
                  <a:lnTo>
                    <a:pt x="0" y="18578"/>
                  </a:lnTo>
                  <a:lnTo>
                    <a:pt x="15541" y="18578"/>
                  </a:lnTo>
                  <a:lnTo>
                    <a:pt x="15541" y="34119"/>
                  </a:lnTo>
                  <a:lnTo>
                    <a:pt x="18578" y="34119"/>
                  </a:lnTo>
                  <a:lnTo>
                    <a:pt x="18578" y="18578"/>
                  </a:lnTo>
                  <a:lnTo>
                    <a:pt x="34119" y="18578"/>
                  </a:lnTo>
                  <a:lnTo>
                    <a:pt x="34119" y="15550"/>
                  </a:lnTo>
                  <a:close/>
                </a:path>
              </a:pathLst>
            </a:custGeom>
            <a:solidFill>
              <a:srgbClr val="F2F2F2"/>
            </a:solidFill>
            <a:ln w="8516" cap="flat">
              <a:noFill/>
              <a:prstDash val="solid"/>
              <a:miter/>
            </a:ln>
          </p:spPr>
          <p:txBody>
            <a:bodyPr rtlCol="0" anchor="ctr"/>
            <a:lstStyle/>
            <a:p>
              <a:endParaRPr lang="en-ID"/>
            </a:p>
          </p:txBody>
        </p:sp>
        <p:sp>
          <p:nvSpPr>
            <p:cNvPr id="99" name="Bentuk Bebas: Bentuk 98">
              <a:extLst>
                <a:ext uri="{FF2B5EF4-FFF2-40B4-BE49-F238E27FC236}">
                  <a16:creationId xmlns:a16="http://schemas.microsoft.com/office/drawing/2014/main" id="{E6225C50-8C3B-4BA8-8B3B-B8ED437A1877}"/>
                </a:ext>
              </a:extLst>
            </p:cNvPr>
            <p:cNvSpPr/>
            <p:nvPr/>
          </p:nvSpPr>
          <p:spPr>
            <a:xfrm>
              <a:off x="4235690" y="4938510"/>
              <a:ext cx="34119" cy="34119"/>
            </a:xfrm>
            <a:custGeom>
              <a:avLst/>
              <a:gdLst>
                <a:gd name="connsiteX0" fmla="*/ 34119 w 34119"/>
                <a:gd name="connsiteY0" fmla="*/ 15550 h 34119"/>
                <a:gd name="connsiteX1" fmla="*/ 18578 w 34119"/>
                <a:gd name="connsiteY1" fmla="*/ 15550 h 34119"/>
                <a:gd name="connsiteX2" fmla="*/ 18578 w 34119"/>
                <a:gd name="connsiteY2" fmla="*/ 0 h 34119"/>
                <a:gd name="connsiteX3" fmla="*/ 15541 w 34119"/>
                <a:gd name="connsiteY3" fmla="*/ 0 h 34119"/>
                <a:gd name="connsiteX4" fmla="*/ 15541 w 34119"/>
                <a:gd name="connsiteY4" fmla="*/ 15550 h 34119"/>
                <a:gd name="connsiteX5" fmla="*/ 0 w 34119"/>
                <a:gd name="connsiteY5" fmla="*/ 15550 h 34119"/>
                <a:gd name="connsiteX6" fmla="*/ 0 w 34119"/>
                <a:gd name="connsiteY6" fmla="*/ 18578 h 34119"/>
                <a:gd name="connsiteX7" fmla="*/ 15541 w 34119"/>
                <a:gd name="connsiteY7" fmla="*/ 18578 h 34119"/>
                <a:gd name="connsiteX8" fmla="*/ 15541 w 34119"/>
                <a:gd name="connsiteY8" fmla="*/ 34119 h 34119"/>
                <a:gd name="connsiteX9" fmla="*/ 18578 w 34119"/>
                <a:gd name="connsiteY9" fmla="*/ 34119 h 34119"/>
                <a:gd name="connsiteX10" fmla="*/ 18578 w 34119"/>
                <a:gd name="connsiteY10" fmla="*/ 18578 h 34119"/>
                <a:gd name="connsiteX11" fmla="*/ 34119 w 34119"/>
                <a:gd name="connsiteY11" fmla="*/ 18578 h 34119"/>
                <a:gd name="connsiteX12" fmla="*/ 34119 w 34119"/>
                <a:gd name="connsiteY12" fmla="*/ 15550 h 34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19" h="34119">
                  <a:moveTo>
                    <a:pt x="34119" y="15550"/>
                  </a:moveTo>
                  <a:lnTo>
                    <a:pt x="18578" y="15550"/>
                  </a:lnTo>
                  <a:lnTo>
                    <a:pt x="18578" y="0"/>
                  </a:lnTo>
                  <a:lnTo>
                    <a:pt x="15541" y="0"/>
                  </a:lnTo>
                  <a:lnTo>
                    <a:pt x="15541" y="15550"/>
                  </a:lnTo>
                  <a:lnTo>
                    <a:pt x="0" y="15550"/>
                  </a:lnTo>
                  <a:lnTo>
                    <a:pt x="0" y="18578"/>
                  </a:lnTo>
                  <a:lnTo>
                    <a:pt x="15541" y="18578"/>
                  </a:lnTo>
                  <a:lnTo>
                    <a:pt x="15541" y="34119"/>
                  </a:lnTo>
                  <a:lnTo>
                    <a:pt x="18578" y="34119"/>
                  </a:lnTo>
                  <a:lnTo>
                    <a:pt x="18578" y="18578"/>
                  </a:lnTo>
                  <a:lnTo>
                    <a:pt x="34119" y="18578"/>
                  </a:lnTo>
                  <a:lnTo>
                    <a:pt x="34119" y="15550"/>
                  </a:lnTo>
                  <a:close/>
                </a:path>
              </a:pathLst>
            </a:custGeom>
            <a:solidFill>
              <a:srgbClr val="F2F2F2"/>
            </a:solidFill>
            <a:ln w="8516" cap="flat">
              <a:noFill/>
              <a:prstDash val="solid"/>
              <a:miter/>
            </a:ln>
          </p:spPr>
          <p:txBody>
            <a:bodyPr rtlCol="0" anchor="ctr"/>
            <a:lstStyle/>
            <a:p>
              <a:endParaRPr lang="en-ID"/>
            </a:p>
          </p:txBody>
        </p:sp>
        <p:sp>
          <p:nvSpPr>
            <p:cNvPr id="100" name="Bentuk Bebas: Bentuk 99">
              <a:extLst>
                <a:ext uri="{FF2B5EF4-FFF2-40B4-BE49-F238E27FC236}">
                  <a16:creationId xmlns:a16="http://schemas.microsoft.com/office/drawing/2014/main" id="{00C6EAB2-CBA4-42D2-87B8-CD0A3398FD44}"/>
                </a:ext>
              </a:extLst>
            </p:cNvPr>
            <p:cNvSpPr/>
            <p:nvPr/>
          </p:nvSpPr>
          <p:spPr>
            <a:xfrm>
              <a:off x="5259272" y="5219995"/>
              <a:ext cx="34119" cy="34119"/>
            </a:xfrm>
            <a:custGeom>
              <a:avLst/>
              <a:gdLst>
                <a:gd name="connsiteX0" fmla="*/ 34119 w 34119"/>
                <a:gd name="connsiteY0" fmla="*/ 15550 h 34119"/>
                <a:gd name="connsiteX1" fmla="*/ 18578 w 34119"/>
                <a:gd name="connsiteY1" fmla="*/ 15550 h 34119"/>
                <a:gd name="connsiteX2" fmla="*/ 18578 w 34119"/>
                <a:gd name="connsiteY2" fmla="*/ 0 h 34119"/>
                <a:gd name="connsiteX3" fmla="*/ 15541 w 34119"/>
                <a:gd name="connsiteY3" fmla="*/ 0 h 34119"/>
                <a:gd name="connsiteX4" fmla="*/ 15541 w 34119"/>
                <a:gd name="connsiteY4" fmla="*/ 15550 h 34119"/>
                <a:gd name="connsiteX5" fmla="*/ 0 w 34119"/>
                <a:gd name="connsiteY5" fmla="*/ 15550 h 34119"/>
                <a:gd name="connsiteX6" fmla="*/ 0 w 34119"/>
                <a:gd name="connsiteY6" fmla="*/ 18578 h 34119"/>
                <a:gd name="connsiteX7" fmla="*/ 15541 w 34119"/>
                <a:gd name="connsiteY7" fmla="*/ 18578 h 34119"/>
                <a:gd name="connsiteX8" fmla="*/ 15541 w 34119"/>
                <a:gd name="connsiteY8" fmla="*/ 34119 h 34119"/>
                <a:gd name="connsiteX9" fmla="*/ 18578 w 34119"/>
                <a:gd name="connsiteY9" fmla="*/ 34119 h 34119"/>
                <a:gd name="connsiteX10" fmla="*/ 18578 w 34119"/>
                <a:gd name="connsiteY10" fmla="*/ 18578 h 34119"/>
                <a:gd name="connsiteX11" fmla="*/ 34119 w 34119"/>
                <a:gd name="connsiteY11" fmla="*/ 18578 h 34119"/>
                <a:gd name="connsiteX12" fmla="*/ 34119 w 34119"/>
                <a:gd name="connsiteY12" fmla="*/ 15550 h 34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19" h="34119">
                  <a:moveTo>
                    <a:pt x="34119" y="15550"/>
                  </a:moveTo>
                  <a:lnTo>
                    <a:pt x="18578" y="15550"/>
                  </a:lnTo>
                  <a:lnTo>
                    <a:pt x="18578" y="0"/>
                  </a:lnTo>
                  <a:lnTo>
                    <a:pt x="15541" y="0"/>
                  </a:lnTo>
                  <a:lnTo>
                    <a:pt x="15541" y="15550"/>
                  </a:lnTo>
                  <a:lnTo>
                    <a:pt x="0" y="15550"/>
                  </a:lnTo>
                  <a:lnTo>
                    <a:pt x="0" y="18578"/>
                  </a:lnTo>
                  <a:lnTo>
                    <a:pt x="15541" y="18578"/>
                  </a:lnTo>
                  <a:lnTo>
                    <a:pt x="15541" y="34119"/>
                  </a:lnTo>
                  <a:lnTo>
                    <a:pt x="18578" y="34119"/>
                  </a:lnTo>
                  <a:lnTo>
                    <a:pt x="18578" y="18578"/>
                  </a:lnTo>
                  <a:lnTo>
                    <a:pt x="34119" y="18578"/>
                  </a:lnTo>
                  <a:lnTo>
                    <a:pt x="34119" y="15550"/>
                  </a:lnTo>
                  <a:close/>
                </a:path>
              </a:pathLst>
            </a:custGeom>
            <a:solidFill>
              <a:srgbClr val="F2F2F2"/>
            </a:solidFill>
            <a:ln w="8516" cap="flat">
              <a:noFill/>
              <a:prstDash val="solid"/>
              <a:miter/>
            </a:ln>
          </p:spPr>
          <p:txBody>
            <a:bodyPr rtlCol="0" anchor="ctr"/>
            <a:lstStyle/>
            <a:p>
              <a:endParaRPr lang="en-ID"/>
            </a:p>
          </p:txBody>
        </p:sp>
        <p:sp>
          <p:nvSpPr>
            <p:cNvPr id="101" name="Bentuk Bebas: Bentuk 100">
              <a:extLst>
                <a:ext uri="{FF2B5EF4-FFF2-40B4-BE49-F238E27FC236}">
                  <a16:creationId xmlns:a16="http://schemas.microsoft.com/office/drawing/2014/main" id="{BC7DC13A-E0C5-4B46-8E7F-D48CBBD0D6F4}"/>
                </a:ext>
              </a:extLst>
            </p:cNvPr>
            <p:cNvSpPr/>
            <p:nvPr/>
          </p:nvSpPr>
          <p:spPr>
            <a:xfrm>
              <a:off x="5080145" y="4460838"/>
              <a:ext cx="68238" cy="68238"/>
            </a:xfrm>
            <a:custGeom>
              <a:avLst/>
              <a:gdLst>
                <a:gd name="connsiteX0" fmla="*/ 68239 w 68238"/>
                <a:gd name="connsiteY0" fmla="*/ 34120 h 68238"/>
                <a:gd name="connsiteX1" fmla="*/ 34119 w 68238"/>
                <a:gd name="connsiteY1" fmla="*/ 68239 h 68238"/>
                <a:gd name="connsiteX2" fmla="*/ 0 w 68238"/>
                <a:gd name="connsiteY2" fmla="*/ 34120 h 68238"/>
                <a:gd name="connsiteX3" fmla="*/ 34119 w 68238"/>
                <a:gd name="connsiteY3" fmla="*/ 0 h 68238"/>
                <a:gd name="connsiteX4" fmla="*/ 68239 w 68238"/>
                <a:gd name="connsiteY4" fmla="*/ 34120 h 6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38" h="68238">
                  <a:moveTo>
                    <a:pt x="68239" y="34120"/>
                  </a:moveTo>
                  <a:cubicBezTo>
                    <a:pt x="68239" y="52963"/>
                    <a:pt x="52963" y="68239"/>
                    <a:pt x="34119" y="68239"/>
                  </a:cubicBezTo>
                  <a:cubicBezTo>
                    <a:pt x="15276" y="68239"/>
                    <a:pt x="0" y="52963"/>
                    <a:pt x="0" y="34120"/>
                  </a:cubicBezTo>
                  <a:cubicBezTo>
                    <a:pt x="0" y="15276"/>
                    <a:pt x="15276" y="0"/>
                    <a:pt x="34119" y="0"/>
                  </a:cubicBezTo>
                  <a:cubicBezTo>
                    <a:pt x="52963" y="0"/>
                    <a:pt x="68239" y="15276"/>
                    <a:pt x="68239" y="34120"/>
                  </a:cubicBezTo>
                  <a:close/>
                </a:path>
              </a:pathLst>
            </a:custGeom>
            <a:solidFill>
              <a:srgbClr val="FF6584"/>
            </a:solidFill>
            <a:ln w="8516" cap="flat">
              <a:noFill/>
              <a:prstDash val="solid"/>
              <a:miter/>
            </a:ln>
          </p:spPr>
          <p:txBody>
            <a:bodyPr rtlCol="0" anchor="ctr"/>
            <a:lstStyle/>
            <a:p>
              <a:endParaRPr lang="en-ID"/>
            </a:p>
          </p:txBody>
        </p:sp>
        <p:sp>
          <p:nvSpPr>
            <p:cNvPr id="102" name="Bentuk Bebas: Bentuk 101">
              <a:extLst>
                <a:ext uri="{FF2B5EF4-FFF2-40B4-BE49-F238E27FC236}">
                  <a16:creationId xmlns:a16="http://schemas.microsoft.com/office/drawing/2014/main" id="{2EBA5F37-0BD1-4279-A3F7-3BB34FCA3983}"/>
                </a:ext>
              </a:extLst>
            </p:cNvPr>
            <p:cNvSpPr/>
            <p:nvPr/>
          </p:nvSpPr>
          <p:spPr>
            <a:xfrm>
              <a:off x="4001921" y="2512723"/>
              <a:ext cx="325473" cy="346090"/>
            </a:xfrm>
            <a:custGeom>
              <a:avLst/>
              <a:gdLst>
                <a:gd name="connsiteX0" fmla="*/ 325473 w 325473"/>
                <a:gd name="connsiteY0" fmla="*/ 346090 h 346090"/>
                <a:gd name="connsiteX1" fmla="*/ 162741 w 325473"/>
                <a:gd name="connsiteY1" fmla="*/ 281878 h 346090"/>
                <a:gd name="connsiteX2" fmla="*/ 0 w 325473"/>
                <a:gd name="connsiteY2" fmla="*/ 217656 h 346090"/>
                <a:gd name="connsiteX3" fmla="*/ 136981 w 325473"/>
                <a:gd name="connsiteY3" fmla="*/ 108832 h 346090"/>
                <a:gd name="connsiteX4" fmla="*/ 273962 w 325473"/>
                <a:gd name="connsiteY4" fmla="*/ 0 h 346090"/>
                <a:gd name="connsiteX5" fmla="*/ 299722 w 325473"/>
                <a:gd name="connsiteY5" fmla="*/ 173045 h 346090"/>
                <a:gd name="connsiteX6" fmla="*/ 325473 w 325473"/>
                <a:gd name="connsiteY6" fmla="*/ 346090 h 346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5473" h="346090">
                  <a:moveTo>
                    <a:pt x="325473" y="346090"/>
                  </a:moveTo>
                  <a:lnTo>
                    <a:pt x="162741" y="281878"/>
                  </a:lnTo>
                  <a:lnTo>
                    <a:pt x="0" y="217656"/>
                  </a:lnTo>
                  <a:lnTo>
                    <a:pt x="136981" y="108832"/>
                  </a:lnTo>
                  <a:lnTo>
                    <a:pt x="273962" y="0"/>
                  </a:lnTo>
                  <a:lnTo>
                    <a:pt x="299722" y="173045"/>
                  </a:lnTo>
                  <a:lnTo>
                    <a:pt x="325473" y="346090"/>
                  </a:lnTo>
                  <a:close/>
                </a:path>
              </a:pathLst>
            </a:custGeom>
            <a:solidFill>
              <a:srgbClr val="3F3D56"/>
            </a:solidFill>
            <a:ln w="8516" cap="flat">
              <a:noFill/>
              <a:prstDash val="solid"/>
              <a:miter/>
            </a:ln>
          </p:spPr>
          <p:txBody>
            <a:bodyPr rtlCol="0" anchor="ctr"/>
            <a:lstStyle/>
            <a:p>
              <a:endParaRPr lang="en-ID"/>
            </a:p>
          </p:txBody>
        </p:sp>
        <p:sp>
          <p:nvSpPr>
            <p:cNvPr id="103" name="Bentuk Bebas: Bentuk 102">
              <a:extLst>
                <a:ext uri="{FF2B5EF4-FFF2-40B4-BE49-F238E27FC236}">
                  <a16:creationId xmlns:a16="http://schemas.microsoft.com/office/drawing/2014/main" id="{1D6A8350-13FF-4CFA-BC2E-D6E9D7C399B3}"/>
                </a:ext>
              </a:extLst>
            </p:cNvPr>
            <p:cNvSpPr/>
            <p:nvPr/>
          </p:nvSpPr>
          <p:spPr>
            <a:xfrm>
              <a:off x="3276884" y="4943731"/>
              <a:ext cx="325473" cy="346089"/>
            </a:xfrm>
            <a:custGeom>
              <a:avLst/>
              <a:gdLst>
                <a:gd name="connsiteX0" fmla="*/ 325474 w 325473"/>
                <a:gd name="connsiteY0" fmla="*/ 346090 h 346089"/>
                <a:gd name="connsiteX1" fmla="*/ 162741 w 325473"/>
                <a:gd name="connsiteY1" fmla="*/ 281877 h 346089"/>
                <a:gd name="connsiteX2" fmla="*/ 0 w 325473"/>
                <a:gd name="connsiteY2" fmla="*/ 217656 h 346089"/>
                <a:gd name="connsiteX3" fmla="*/ 136981 w 325473"/>
                <a:gd name="connsiteY3" fmla="*/ 108832 h 346089"/>
                <a:gd name="connsiteX4" fmla="*/ 273962 w 325473"/>
                <a:gd name="connsiteY4" fmla="*/ 0 h 346089"/>
                <a:gd name="connsiteX5" fmla="*/ 299722 w 325473"/>
                <a:gd name="connsiteY5" fmla="*/ 173045 h 346089"/>
                <a:gd name="connsiteX6" fmla="*/ 325474 w 325473"/>
                <a:gd name="connsiteY6" fmla="*/ 346090 h 34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5473" h="346089">
                  <a:moveTo>
                    <a:pt x="325474" y="346090"/>
                  </a:moveTo>
                  <a:lnTo>
                    <a:pt x="162741" y="281877"/>
                  </a:lnTo>
                  <a:lnTo>
                    <a:pt x="0" y="217656"/>
                  </a:lnTo>
                  <a:lnTo>
                    <a:pt x="136981" y="108832"/>
                  </a:lnTo>
                  <a:lnTo>
                    <a:pt x="273962" y="0"/>
                  </a:lnTo>
                  <a:lnTo>
                    <a:pt x="299722" y="173045"/>
                  </a:lnTo>
                  <a:lnTo>
                    <a:pt x="325474" y="346090"/>
                  </a:lnTo>
                  <a:close/>
                </a:path>
              </a:pathLst>
            </a:custGeom>
            <a:solidFill>
              <a:srgbClr val="3F3D56"/>
            </a:solidFill>
            <a:ln w="8516" cap="flat">
              <a:noFill/>
              <a:prstDash val="solid"/>
              <a:miter/>
            </a:ln>
          </p:spPr>
          <p:txBody>
            <a:bodyPr rtlCol="0" anchor="ctr"/>
            <a:lstStyle/>
            <a:p>
              <a:endParaRPr lang="en-ID"/>
            </a:p>
          </p:txBody>
        </p:sp>
        <p:sp>
          <p:nvSpPr>
            <p:cNvPr id="104" name="Bentuk Bebas: Bentuk 103">
              <a:extLst>
                <a:ext uri="{FF2B5EF4-FFF2-40B4-BE49-F238E27FC236}">
                  <a16:creationId xmlns:a16="http://schemas.microsoft.com/office/drawing/2014/main" id="{E681175E-AC87-416A-8D3D-F3CF8E3FAA10}"/>
                </a:ext>
              </a:extLst>
            </p:cNvPr>
            <p:cNvSpPr/>
            <p:nvPr/>
          </p:nvSpPr>
          <p:spPr>
            <a:xfrm>
              <a:off x="8455057" y="2716740"/>
              <a:ext cx="307390" cy="349783"/>
            </a:xfrm>
            <a:custGeom>
              <a:avLst/>
              <a:gdLst>
                <a:gd name="connsiteX0" fmla="*/ 307390 w 307390"/>
                <a:gd name="connsiteY0" fmla="*/ 182641 h 349783"/>
                <a:gd name="connsiteX1" fmla="*/ 153691 w 307390"/>
                <a:gd name="connsiteY1" fmla="*/ 266217 h 349783"/>
                <a:gd name="connsiteX2" fmla="*/ 0 w 307390"/>
                <a:gd name="connsiteY2" fmla="*/ 349784 h 349783"/>
                <a:gd name="connsiteX3" fmla="*/ 4470 w 307390"/>
                <a:gd name="connsiteY3" fmla="*/ 174896 h 349783"/>
                <a:gd name="connsiteX4" fmla="*/ 8939 w 307390"/>
                <a:gd name="connsiteY4" fmla="*/ 0 h 349783"/>
                <a:gd name="connsiteX5" fmla="*/ 158169 w 307390"/>
                <a:gd name="connsiteY5" fmla="*/ 91321 h 349783"/>
                <a:gd name="connsiteX6" fmla="*/ 307390 w 307390"/>
                <a:gd name="connsiteY6" fmla="*/ 182641 h 349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390" h="349783">
                  <a:moveTo>
                    <a:pt x="307390" y="182641"/>
                  </a:moveTo>
                  <a:lnTo>
                    <a:pt x="153691" y="266217"/>
                  </a:lnTo>
                  <a:lnTo>
                    <a:pt x="0" y="349784"/>
                  </a:lnTo>
                  <a:lnTo>
                    <a:pt x="4470" y="174896"/>
                  </a:lnTo>
                  <a:lnTo>
                    <a:pt x="8939" y="0"/>
                  </a:lnTo>
                  <a:lnTo>
                    <a:pt x="158169" y="91321"/>
                  </a:lnTo>
                  <a:lnTo>
                    <a:pt x="307390" y="182641"/>
                  </a:lnTo>
                  <a:close/>
                </a:path>
              </a:pathLst>
            </a:custGeom>
            <a:solidFill>
              <a:srgbClr val="3F3D56"/>
            </a:solidFill>
            <a:ln w="8516" cap="flat">
              <a:noFill/>
              <a:prstDash val="solid"/>
              <a:miter/>
            </a:ln>
          </p:spPr>
          <p:txBody>
            <a:bodyPr rtlCol="0" anchor="ctr"/>
            <a:lstStyle/>
            <a:p>
              <a:endParaRPr lang="en-ID"/>
            </a:p>
          </p:txBody>
        </p:sp>
      </p:grpSp>
      <p:sp>
        <p:nvSpPr>
          <p:cNvPr id="105" name="Kotak Teks 104">
            <a:extLst>
              <a:ext uri="{FF2B5EF4-FFF2-40B4-BE49-F238E27FC236}">
                <a16:creationId xmlns:a16="http://schemas.microsoft.com/office/drawing/2014/main" id="{4ABC5A77-AC19-4A89-B7BF-1B48B7ECE317}"/>
              </a:ext>
            </a:extLst>
          </p:cNvPr>
          <p:cNvSpPr txBox="1"/>
          <p:nvPr/>
        </p:nvSpPr>
        <p:spPr>
          <a:xfrm>
            <a:off x="2723457" y="1841748"/>
            <a:ext cx="2620439" cy="570413"/>
          </a:xfrm>
          <a:prstGeom prst="rect">
            <a:avLst/>
          </a:prstGeom>
          <a:noFill/>
        </p:spPr>
        <p:txBody>
          <a:bodyPr wrap="square" rtlCol="0">
            <a:spAutoFit/>
          </a:bodyPr>
          <a:lstStyle/>
          <a:p>
            <a:pPr>
              <a:lnSpc>
                <a:spcPct val="150000"/>
              </a:lnSpc>
            </a:pPr>
            <a:r>
              <a:rPr lang="en-ID" sz="1100">
                <a:solidFill>
                  <a:schemeClr val="tx1">
                    <a:lumMod val="75000"/>
                    <a:lumOff val="25000"/>
                  </a:schemeClr>
                </a:solidFill>
                <a:latin typeface="Muli" pitchFamily="2" charset="77"/>
              </a:rPr>
              <a:t>Morbi tincidunt augue interdum velit euismod in pellentesque massa.</a:t>
            </a:r>
          </a:p>
        </p:txBody>
      </p:sp>
      <p:sp>
        <p:nvSpPr>
          <p:cNvPr id="107" name="Kotak Teks 106">
            <a:extLst>
              <a:ext uri="{FF2B5EF4-FFF2-40B4-BE49-F238E27FC236}">
                <a16:creationId xmlns:a16="http://schemas.microsoft.com/office/drawing/2014/main" id="{1151893E-E1AF-4B35-996E-03FB8729995B}"/>
              </a:ext>
            </a:extLst>
          </p:cNvPr>
          <p:cNvSpPr txBox="1"/>
          <p:nvPr/>
        </p:nvSpPr>
        <p:spPr>
          <a:xfrm>
            <a:off x="2723457" y="2998218"/>
            <a:ext cx="1956263" cy="284180"/>
          </a:xfrm>
          <a:prstGeom prst="rect">
            <a:avLst/>
          </a:prstGeom>
          <a:noFill/>
        </p:spPr>
        <p:txBody>
          <a:bodyPr wrap="square" rtlCol="0">
            <a:spAutoFit/>
          </a:bodyPr>
          <a:lstStyle/>
          <a:p>
            <a:pPr>
              <a:lnSpc>
                <a:spcPct val="120000"/>
              </a:lnSpc>
            </a:pPr>
            <a:r>
              <a:rPr lang="en-US" sz="1100" spc="1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SOCIAL CONNECTION</a:t>
            </a:r>
          </a:p>
        </p:txBody>
      </p:sp>
      <p:sp>
        <p:nvSpPr>
          <p:cNvPr id="108" name="Kotak Teks 107">
            <a:extLst>
              <a:ext uri="{FF2B5EF4-FFF2-40B4-BE49-F238E27FC236}">
                <a16:creationId xmlns:a16="http://schemas.microsoft.com/office/drawing/2014/main" id="{897B5643-8096-4DD9-AEDF-197BEF9B27C5}"/>
              </a:ext>
            </a:extLst>
          </p:cNvPr>
          <p:cNvSpPr txBox="1"/>
          <p:nvPr/>
        </p:nvSpPr>
        <p:spPr>
          <a:xfrm>
            <a:off x="2723457" y="3297481"/>
            <a:ext cx="2595084" cy="570413"/>
          </a:xfrm>
          <a:prstGeom prst="rect">
            <a:avLst/>
          </a:prstGeom>
          <a:noFill/>
        </p:spPr>
        <p:txBody>
          <a:bodyPr wrap="square" rtlCol="0">
            <a:spAutoFit/>
          </a:bodyPr>
          <a:lstStyle/>
          <a:p>
            <a:pPr>
              <a:lnSpc>
                <a:spcPct val="150000"/>
              </a:lnSpc>
            </a:pPr>
            <a:r>
              <a:rPr lang="en-ID" sz="1100">
                <a:solidFill>
                  <a:schemeClr val="tx1">
                    <a:lumMod val="75000"/>
                    <a:lumOff val="25000"/>
                  </a:schemeClr>
                </a:solidFill>
                <a:latin typeface="Muli" pitchFamily="2" charset="77"/>
              </a:rPr>
              <a:t>Morbi tincidunt augue interdum velit euismod in pellentesque massa.</a:t>
            </a:r>
          </a:p>
        </p:txBody>
      </p:sp>
      <p:grpSp>
        <p:nvGrpSpPr>
          <p:cNvPr id="109" name="Grafik 67">
            <a:extLst>
              <a:ext uri="{FF2B5EF4-FFF2-40B4-BE49-F238E27FC236}">
                <a16:creationId xmlns:a16="http://schemas.microsoft.com/office/drawing/2014/main" id="{4D71DFFA-B752-4CEF-B4F2-25C9C622206B}"/>
              </a:ext>
            </a:extLst>
          </p:cNvPr>
          <p:cNvGrpSpPr/>
          <p:nvPr/>
        </p:nvGrpSpPr>
        <p:grpSpPr>
          <a:xfrm>
            <a:off x="1127902" y="2965681"/>
            <a:ext cx="1235605" cy="1130073"/>
            <a:chOff x="2346782" y="0"/>
            <a:chExt cx="7498436" cy="6858000"/>
          </a:xfrm>
        </p:grpSpPr>
        <p:sp>
          <p:nvSpPr>
            <p:cNvPr id="110" name="Bentuk Bebas: Bentuk 109">
              <a:extLst>
                <a:ext uri="{FF2B5EF4-FFF2-40B4-BE49-F238E27FC236}">
                  <a16:creationId xmlns:a16="http://schemas.microsoft.com/office/drawing/2014/main" id="{C5BC8767-5074-4ACA-9B84-8872E7C4A410}"/>
                </a:ext>
              </a:extLst>
            </p:cNvPr>
            <p:cNvSpPr/>
            <p:nvPr/>
          </p:nvSpPr>
          <p:spPr>
            <a:xfrm>
              <a:off x="4227741" y="435333"/>
              <a:ext cx="5306165" cy="3633798"/>
            </a:xfrm>
            <a:custGeom>
              <a:avLst/>
              <a:gdLst>
                <a:gd name="connsiteX0" fmla="*/ 5118906 w 5306165"/>
                <a:gd name="connsiteY0" fmla="*/ 3633798 h 3633798"/>
                <a:gd name="connsiteX1" fmla="*/ 4932646 w 5306165"/>
                <a:gd name="connsiteY1" fmla="*/ 1295265 h 3633798"/>
                <a:gd name="connsiteX2" fmla="*/ 686681 w 5306165"/>
                <a:gd name="connsiteY2" fmla="*/ 1883167 h 3633798"/>
                <a:gd name="connsiteX3" fmla="*/ 4755672 w 5306165"/>
                <a:gd name="connsiteY3" fmla="*/ 1035168 h 3633798"/>
                <a:gd name="connsiteX4" fmla="*/ 2653077 w 5306165"/>
                <a:gd name="connsiteY4" fmla="*/ 1 h 3633798"/>
                <a:gd name="connsiteX5" fmla="*/ 0 w 5306165"/>
                <a:gd name="connsiteY5" fmla="*/ 2653086 h 3633798"/>
                <a:gd name="connsiteX6" fmla="*/ 24692 w 5306165"/>
                <a:gd name="connsiteY6" fmla="*/ 3015119 h 3633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06165" h="3633798">
                  <a:moveTo>
                    <a:pt x="5118906" y="3633798"/>
                  </a:moveTo>
                  <a:cubicBezTo>
                    <a:pt x="5422837" y="2867588"/>
                    <a:pt x="5354035" y="2003711"/>
                    <a:pt x="4932646" y="1295265"/>
                  </a:cubicBezTo>
                  <a:lnTo>
                    <a:pt x="686681" y="1883167"/>
                  </a:lnTo>
                  <a:lnTo>
                    <a:pt x="4755672" y="1035168"/>
                  </a:lnTo>
                  <a:cubicBezTo>
                    <a:pt x="4253908" y="381923"/>
                    <a:pt x="3476784" y="-675"/>
                    <a:pt x="2653077" y="1"/>
                  </a:cubicBezTo>
                  <a:cubicBezTo>
                    <a:pt x="1187822" y="1"/>
                    <a:pt x="0" y="1187831"/>
                    <a:pt x="0" y="2653086"/>
                  </a:cubicBezTo>
                  <a:cubicBezTo>
                    <a:pt x="27" y="2774182"/>
                    <a:pt x="8281" y="2895144"/>
                    <a:pt x="24692" y="3015119"/>
                  </a:cubicBezTo>
                  <a:close/>
                </a:path>
              </a:pathLst>
            </a:custGeom>
            <a:solidFill>
              <a:srgbClr val="F2F2F2"/>
            </a:solidFill>
            <a:ln w="8892" cap="flat">
              <a:noFill/>
              <a:prstDash val="solid"/>
              <a:miter/>
            </a:ln>
          </p:spPr>
          <p:txBody>
            <a:bodyPr rtlCol="0" anchor="ctr"/>
            <a:lstStyle/>
            <a:p>
              <a:endParaRPr lang="en-ID"/>
            </a:p>
          </p:txBody>
        </p:sp>
        <p:sp>
          <p:nvSpPr>
            <p:cNvPr id="111" name="Bentuk Bebas: Bentuk 110">
              <a:extLst>
                <a:ext uri="{FF2B5EF4-FFF2-40B4-BE49-F238E27FC236}">
                  <a16:creationId xmlns:a16="http://schemas.microsoft.com/office/drawing/2014/main" id="{C2ACF044-624F-4DB3-83AD-38C93A89110A}"/>
                </a:ext>
              </a:extLst>
            </p:cNvPr>
            <p:cNvSpPr/>
            <p:nvPr/>
          </p:nvSpPr>
          <p:spPr>
            <a:xfrm>
              <a:off x="4405080" y="4043629"/>
              <a:ext cx="4874072" cy="1697866"/>
            </a:xfrm>
            <a:custGeom>
              <a:avLst/>
              <a:gdLst>
                <a:gd name="connsiteX0" fmla="*/ 0 w 4874072"/>
                <a:gd name="connsiteY0" fmla="*/ 0 h 1697866"/>
                <a:gd name="connsiteX1" fmla="*/ 2475738 w 4874072"/>
                <a:gd name="connsiteY1" fmla="*/ 1697867 h 1697866"/>
                <a:gd name="connsiteX2" fmla="*/ 4874073 w 4874072"/>
                <a:gd name="connsiteY2" fmla="*/ 180291 h 1697866"/>
              </a:gdLst>
              <a:ahLst/>
              <a:cxnLst>
                <a:cxn ang="0">
                  <a:pos x="connsiteX0" y="connsiteY0"/>
                </a:cxn>
                <a:cxn ang="0">
                  <a:pos x="connsiteX1" y="connsiteY1"/>
                </a:cxn>
                <a:cxn ang="0">
                  <a:pos x="connsiteX2" y="connsiteY2"/>
                </a:cxn>
              </a:cxnLst>
              <a:rect l="l" t="t" r="r" b="b"/>
              <a:pathLst>
                <a:path w="4874072" h="1697866">
                  <a:moveTo>
                    <a:pt x="0" y="0"/>
                  </a:moveTo>
                  <a:cubicBezTo>
                    <a:pt x="383479" y="993236"/>
                    <a:pt x="1347255" y="1697867"/>
                    <a:pt x="2475738" y="1697867"/>
                  </a:cubicBezTo>
                  <a:cubicBezTo>
                    <a:pt x="3534663" y="1697867"/>
                    <a:pt x="4448556" y="1077417"/>
                    <a:pt x="4874073" y="180291"/>
                  </a:cubicBezTo>
                  <a:close/>
                </a:path>
              </a:pathLst>
            </a:custGeom>
            <a:solidFill>
              <a:srgbClr val="F2F2F2"/>
            </a:solidFill>
            <a:ln w="8892" cap="flat">
              <a:noFill/>
              <a:prstDash val="solid"/>
              <a:miter/>
            </a:ln>
          </p:spPr>
          <p:txBody>
            <a:bodyPr rtlCol="0" anchor="ctr"/>
            <a:lstStyle/>
            <a:p>
              <a:endParaRPr lang="en-ID"/>
            </a:p>
          </p:txBody>
        </p:sp>
        <p:sp>
          <p:nvSpPr>
            <p:cNvPr id="112" name="Bentuk Bebas: Bentuk 111">
              <a:extLst>
                <a:ext uri="{FF2B5EF4-FFF2-40B4-BE49-F238E27FC236}">
                  <a16:creationId xmlns:a16="http://schemas.microsoft.com/office/drawing/2014/main" id="{E9A6A203-A4BE-4FDB-8184-FBFB2F791F74}"/>
                </a:ext>
              </a:extLst>
            </p:cNvPr>
            <p:cNvSpPr/>
            <p:nvPr/>
          </p:nvSpPr>
          <p:spPr>
            <a:xfrm>
              <a:off x="2346781" y="1583458"/>
              <a:ext cx="6866797" cy="5270661"/>
            </a:xfrm>
            <a:custGeom>
              <a:avLst/>
              <a:gdLst>
                <a:gd name="connsiteX0" fmla="*/ 6866798 w 6866797"/>
                <a:gd name="connsiteY0" fmla="*/ 3382915 h 5270661"/>
                <a:gd name="connsiteX1" fmla="*/ 3433394 w 6866797"/>
                <a:gd name="connsiteY1" fmla="*/ 5270661 h 5270661"/>
                <a:gd name="connsiteX2" fmla="*/ 870939 w 6866797"/>
                <a:gd name="connsiteY2" fmla="*/ 4639335 h 5270661"/>
                <a:gd name="connsiteX3" fmla="*/ 56599 w 6866797"/>
                <a:gd name="connsiteY3" fmla="*/ 3725841 h 5270661"/>
                <a:gd name="connsiteX4" fmla="*/ 0 w 6866797"/>
                <a:gd name="connsiteY4" fmla="*/ 3382915 h 5270661"/>
                <a:gd name="connsiteX5" fmla="*/ 3433394 w 6866797"/>
                <a:gd name="connsiteY5" fmla="*/ 1495275 h 5270661"/>
                <a:gd name="connsiteX6" fmla="*/ 6866798 w 6866797"/>
                <a:gd name="connsiteY6" fmla="*/ 3382915 h 5270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6797" h="5270661">
                  <a:moveTo>
                    <a:pt x="6866798" y="3382915"/>
                  </a:moveTo>
                  <a:cubicBezTo>
                    <a:pt x="6866798" y="4425526"/>
                    <a:pt x="5329565" y="5270661"/>
                    <a:pt x="3433394" y="5270661"/>
                  </a:cubicBezTo>
                  <a:cubicBezTo>
                    <a:pt x="2414719" y="5270661"/>
                    <a:pt x="1499661" y="5026789"/>
                    <a:pt x="870939" y="4639335"/>
                  </a:cubicBezTo>
                  <a:cubicBezTo>
                    <a:pt x="460696" y="4386611"/>
                    <a:pt x="172295" y="4072717"/>
                    <a:pt x="56599" y="3725841"/>
                  </a:cubicBezTo>
                  <a:cubicBezTo>
                    <a:pt x="19258" y="3615357"/>
                    <a:pt x="142" y="3499536"/>
                    <a:pt x="0" y="3382915"/>
                  </a:cubicBezTo>
                  <a:cubicBezTo>
                    <a:pt x="0" y="2340410"/>
                    <a:pt x="2845243" y="-2362200"/>
                    <a:pt x="3433394" y="1495275"/>
                  </a:cubicBezTo>
                  <a:cubicBezTo>
                    <a:pt x="4021546" y="5352744"/>
                    <a:pt x="6866798" y="2340410"/>
                    <a:pt x="6866798" y="3382915"/>
                  </a:cubicBezTo>
                  <a:close/>
                </a:path>
              </a:pathLst>
            </a:custGeom>
            <a:solidFill>
              <a:srgbClr val="FFB506"/>
            </a:solidFill>
            <a:ln w="8892" cap="flat">
              <a:noFill/>
              <a:prstDash val="solid"/>
              <a:miter/>
            </a:ln>
          </p:spPr>
          <p:txBody>
            <a:bodyPr rtlCol="0" anchor="ctr"/>
            <a:lstStyle/>
            <a:p>
              <a:endParaRPr lang="en-ID"/>
            </a:p>
          </p:txBody>
        </p:sp>
        <p:sp>
          <p:nvSpPr>
            <p:cNvPr id="113" name="Bentuk Bebas: Bentuk 112">
              <a:extLst>
                <a:ext uri="{FF2B5EF4-FFF2-40B4-BE49-F238E27FC236}">
                  <a16:creationId xmlns:a16="http://schemas.microsoft.com/office/drawing/2014/main" id="{F296472C-701A-43C1-BE6A-C15B782A9D07}"/>
                </a:ext>
              </a:extLst>
            </p:cNvPr>
            <p:cNvSpPr/>
            <p:nvPr/>
          </p:nvSpPr>
          <p:spPr>
            <a:xfrm>
              <a:off x="2403380" y="4953884"/>
              <a:ext cx="5083094" cy="1394175"/>
            </a:xfrm>
            <a:custGeom>
              <a:avLst/>
              <a:gdLst>
                <a:gd name="connsiteX0" fmla="*/ 5083095 w 5083094"/>
                <a:gd name="connsiteY0" fmla="*/ 697088 h 1394175"/>
                <a:gd name="connsiteX1" fmla="*/ 2367585 w 5083094"/>
                <a:gd name="connsiteY1" fmla="*/ 1394175 h 1394175"/>
                <a:gd name="connsiteX2" fmla="*/ 814341 w 5083094"/>
                <a:gd name="connsiteY2" fmla="*/ 1268908 h 1394175"/>
                <a:gd name="connsiteX3" fmla="*/ 0 w 5083094"/>
                <a:gd name="connsiteY3" fmla="*/ 355415 h 1394175"/>
                <a:gd name="connsiteX4" fmla="*/ 2367585 w 5083094"/>
                <a:gd name="connsiteY4" fmla="*/ 0 h 1394175"/>
                <a:gd name="connsiteX5" fmla="*/ 5083095 w 5083094"/>
                <a:gd name="connsiteY5" fmla="*/ 697088 h 139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83094" h="1394175">
                  <a:moveTo>
                    <a:pt x="5083095" y="697088"/>
                  </a:moveTo>
                  <a:cubicBezTo>
                    <a:pt x="5083095" y="1082043"/>
                    <a:pt x="3867361" y="1394175"/>
                    <a:pt x="2367585" y="1394175"/>
                  </a:cubicBezTo>
                  <a:cubicBezTo>
                    <a:pt x="1789947" y="1394175"/>
                    <a:pt x="1254436" y="1347868"/>
                    <a:pt x="814341" y="1268908"/>
                  </a:cubicBezTo>
                  <a:cubicBezTo>
                    <a:pt x="404097" y="1016185"/>
                    <a:pt x="115697" y="702291"/>
                    <a:pt x="0" y="355415"/>
                  </a:cubicBezTo>
                  <a:cubicBezTo>
                    <a:pt x="465588" y="143271"/>
                    <a:pt x="1351409" y="0"/>
                    <a:pt x="2367585" y="0"/>
                  </a:cubicBezTo>
                  <a:cubicBezTo>
                    <a:pt x="3867361" y="0"/>
                    <a:pt x="5083095" y="312132"/>
                    <a:pt x="5083095" y="697088"/>
                  </a:cubicBezTo>
                  <a:close/>
                </a:path>
              </a:pathLst>
            </a:custGeom>
            <a:solidFill>
              <a:srgbClr val="000000">
                <a:alpha val="10000"/>
              </a:srgbClr>
            </a:solidFill>
            <a:ln w="8892" cap="flat">
              <a:noFill/>
              <a:prstDash val="solid"/>
              <a:miter/>
            </a:ln>
          </p:spPr>
          <p:txBody>
            <a:bodyPr rtlCol="0" anchor="ctr"/>
            <a:lstStyle/>
            <a:p>
              <a:endParaRPr lang="en-ID"/>
            </a:p>
          </p:txBody>
        </p:sp>
        <p:sp>
          <p:nvSpPr>
            <p:cNvPr id="114" name="Bentuk Bebas: Bentuk 113">
              <a:extLst>
                <a:ext uri="{FF2B5EF4-FFF2-40B4-BE49-F238E27FC236}">
                  <a16:creationId xmlns:a16="http://schemas.microsoft.com/office/drawing/2014/main" id="{A3C39393-E36A-40FE-916B-C19EA6214C30}"/>
                </a:ext>
              </a:extLst>
            </p:cNvPr>
            <p:cNvSpPr/>
            <p:nvPr/>
          </p:nvSpPr>
          <p:spPr>
            <a:xfrm>
              <a:off x="3865711" y="1298435"/>
              <a:ext cx="1784656" cy="1665388"/>
            </a:xfrm>
            <a:custGeom>
              <a:avLst/>
              <a:gdLst>
                <a:gd name="connsiteX0" fmla="*/ 1660630 w 1784656"/>
                <a:gd name="connsiteY0" fmla="*/ 381951 h 1665388"/>
                <a:gd name="connsiteX1" fmla="*/ 1019651 w 1784656"/>
                <a:gd name="connsiteY1" fmla="*/ 1372 h 1665388"/>
                <a:gd name="connsiteX2" fmla="*/ 338619 w 1784656"/>
                <a:gd name="connsiteY2" fmla="*/ 502131 h 1665388"/>
                <a:gd name="connsiteX3" fmla="*/ 283497 w 1784656"/>
                <a:gd name="connsiteY3" fmla="*/ 1637587 h 1665388"/>
                <a:gd name="connsiteX4" fmla="*/ 380194 w 1784656"/>
                <a:gd name="connsiteY4" fmla="*/ 1336627 h 1665388"/>
                <a:gd name="connsiteX5" fmla="*/ 440074 w 1784656"/>
                <a:gd name="connsiteY5" fmla="*/ 1659994 h 1665388"/>
                <a:gd name="connsiteX6" fmla="*/ 669119 w 1784656"/>
                <a:gd name="connsiteY6" fmla="*/ 1663908 h 1665388"/>
                <a:gd name="connsiteX7" fmla="*/ 1770802 w 1784656"/>
                <a:gd name="connsiteY7" fmla="*/ 1463602 h 1665388"/>
                <a:gd name="connsiteX8" fmla="*/ 1660630 w 1784656"/>
                <a:gd name="connsiteY8" fmla="*/ 381951 h 1665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84656" h="1665388">
                  <a:moveTo>
                    <a:pt x="1660630" y="381951"/>
                  </a:moveTo>
                  <a:cubicBezTo>
                    <a:pt x="1445425" y="18317"/>
                    <a:pt x="1019651" y="1372"/>
                    <a:pt x="1019651" y="1372"/>
                  </a:cubicBezTo>
                  <a:cubicBezTo>
                    <a:pt x="1019651" y="1372"/>
                    <a:pt x="604764" y="-51686"/>
                    <a:pt x="338619" y="502131"/>
                  </a:cubicBezTo>
                  <a:cubicBezTo>
                    <a:pt x="90547" y="1018340"/>
                    <a:pt x="-251828" y="1516741"/>
                    <a:pt x="283497" y="1637587"/>
                  </a:cubicBezTo>
                  <a:lnTo>
                    <a:pt x="380194" y="1336627"/>
                  </a:lnTo>
                  <a:lnTo>
                    <a:pt x="440074" y="1659994"/>
                  </a:lnTo>
                  <a:cubicBezTo>
                    <a:pt x="516295" y="1665473"/>
                    <a:pt x="592756" y="1666781"/>
                    <a:pt x="669119" y="1663908"/>
                  </a:cubicBezTo>
                  <a:cubicBezTo>
                    <a:pt x="1242407" y="1645397"/>
                    <a:pt x="1788379" y="1669316"/>
                    <a:pt x="1770802" y="1463602"/>
                  </a:cubicBezTo>
                  <a:cubicBezTo>
                    <a:pt x="1747435" y="1190128"/>
                    <a:pt x="1867704" y="731842"/>
                    <a:pt x="1660630" y="381951"/>
                  </a:cubicBezTo>
                  <a:close/>
                </a:path>
              </a:pathLst>
            </a:custGeom>
            <a:solidFill>
              <a:srgbClr val="2F2E41"/>
            </a:solidFill>
            <a:ln w="8892" cap="flat">
              <a:noFill/>
              <a:prstDash val="solid"/>
              <a:miter/>
            </a:ln>
          </p:spPr>
          <p:txBody>
            <a:bodyPr rtlCol="0" anchor="ctr"/>
            <a:lstStyle/>
            <a:p>
              <a:endParaRPr lang="en-ID"/>
            </a:p>
          </p:txBody>
        </p:sp>
        <p:sp>
          <p:nvSpPr>
            <p:cNvPr id="115" name="Bentuk Bebas: Bentuk 114">
              <a:extLst>
                <a:ext uri="{FF2B5EF4-FFF2-40B4-BE49-F238E27FC236}">
                  <a16:creationId xmlns:a16="http://schemas.microsoft.com/office/drawing/2014/main" id="{1FDA36AF-5EBC-4DD6-B1B8-EE4C1CBE1745}"/>
                </a:ext>
              </a:extLst>
            </p:cNvPr>
            <p:cNvSpPr/>
            <p:nvPr/>
          </p:nvSpPr>
          <p:spPr>
            <a:xfrm>
              <a:off x="4031654" y="4673848"/>
              <a:ext cx="1562517" cy="968558"/>
            </a:xfrm>
            <a:custGeom>
              <a:avLst/>
              <a:gdLst>
                <a:gd name="connsiteX0" fmla="*/ 86991 w 1562517"/>
                <a:gd name="connsiteY0" fmla="*/ 191051 h 968558"/>
                <a:gd name="connsiteX1" fmla="*/ 59541 w 1562517"/>
                <a:gd name="connsiteY1" fmla="*/ 309229 h 968558"/>
                <a:gd name="connsiteX2" fmla="*/ 12967 w 1562517"/>
                <a:gd name="connsiteY2" fmla="*/ 420381 h 968558"/>
                <a:gd name="connsiteX3" fmla="*/ 115028 w 1562517"/>
                <a:gd name="connsiteY3" fmla="*/ 772434 h 968558"/>
                <a:gd name="connsiteX4" fmla="*/ 395129 w 1562517"/>
                <a:gd name="connsiteY4" fmla="*/ 938751 h 968558"/>
                <a:gd name="connsiteX5" fmla="*/ 635835 w 1562517"/>
                <a:gd name="connsiteY5" fmla="*/ 964048 h 968558"/>
                <a:gd name="connsiteX6" fmla="*/ 1301017 w 1562517"/>
                <a:gd name="connsiteY6" fmla="*/ 906525 h 968558"/>
                <a:gd name="connsiteX7" fmla="*/ 1494269 w 1562517"/>
                <a:gd name="connsiteY7" fmla="*/ 818732 h 968558"/>
                <a:gd name="connsiteX8" fmla="*/ 1544418 w 1562517"/>
                <a:gd name="connsiteY8" fmla="*/ 779247 h 968558"/>
                <a:gd name="connsiteX9" fmla="*/ 1562511 w 1562517"/>
                <a:gd name="connsiteY9" fmla="*/ 698241 h 968558"/>
                <a:gd name="connsiteX10" fmla="*/ 1547371 w 1562517"/>
                <a:gd name="connsiteY10" fmla="*/ 414315 h 968558"/>
                <a:gd name="connsiteX11" fmla="*/ 1554887 w 1562517"/>
                <a:gd name="connsiteY11" fmla="*/ 257105 h 968558"/>
                <a:gd name="connsiteX12" fmla="*/ 1333235 w 1562517"/>
                <a:gd name="connsiteY12" fmla="*/ 7273 h 968558"/>
                <a:gd name="connsiteX13" fmla="*/ 1149500 w 1562517"/>
                <a:gd name="connsiteY13" fmla="*/ 7282 h 968558"/>
                <a:gd name="connsiteX14" fmla="*/ 671326 w 1562517"/>
                <a:gd name="connsiteY14" fmla="*/ 28665 h 968558"/>
                <a:gd name="connsiteX15" fmla="*/ 183777 w 1562517"/>
                <a:gd name="connsiteY15" fmla="*/ 122 h 968558"/>
                <a:gd name="connsiteX16" fmla="*/ 121468 w 1562517"/>
                <a:gd name="connsiteY16" fmla="*/ 60607 h 968558"/>
                <a:gd name="connsiteX17" fmla="*/ 86991 w 1562517"/>
                <a:gd name="connsiteY17" fmla="*/ 191051 h 96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62517" h="968558">
                  <a:moveTo>
                    <a:pt x="86991" y="191051"/>
                  </a:moveTo>
                  <a:cubicBezTo>
                    <a:pt x="79012" y="230741"/>
                    <a:pt x="73106" y="271088"/>
                    <a:pt x="59541" y="309229"/>
                  </a:cubicBezTo>
                  <a:cubicBezTo>
                    <a:pt x="46074" y="347095"/>
                    <a:pt x="25278" y="382115"/>
                    <a:pt x="12967" y="420381"/>
                  </a:cubicBezTo>
                  <a:cubicBezTo>
                    <a:pt x="-26287" y="542330"/>
                    <a:pt x="28133" y="678298"/>
                    <a:pt x="115028" y="772434"/>
                  </a:cubicBezTo>
                  <a:cubicBezTo>
                    <a:pt x="190394" y="853734"/>
                    <a:pt x="287670" y="911497"/>
                    <a:pt x="395129" y="938751"/>
                  </a:cubicBezTo>
                  <a:cubicBezTo>
                    <a:pt x="473520" y="958471"/>
                    <a:pt x="555043" y="961309"/>
                    <a:pt x="635835" y="964048"/>
                  </a:cubicBezTo>
                  <a:cubicBezTo>
                    <a:pt x="859552" y="971636"/>
                    <a:pt x="1089024" y="978423"/>
                    <a:pt x="1301017" y="906525"/>
                  </a:cubicBezTo>
                  <a:cubicBezTo>
                    <a:pt x="1367987" y="883247"/>
                    <a:pt x="1432680" y="853858"/>
                    <a:pt x="1494269" y="818732"/>
                  </a:cubicBezTo>
                  <a:cubicBezTo>
                    <a:pt x="1513713" y="809464"/>
                    <a:pt x="1530845" y="795979"/>
                    <a:pt x="1544418" y="779247"/>
                  </a:cubicBezTo>
                  <a:cubicBezTo>
                    <a:pt x="1560580" y="756227"/>
                    <a:pt x="1562653" y="726376"/>
                    <a:pt x="1562511" y="698241"/>
                  </a:cubicBezTo>
                  <a:cubicBezTo>
                    <a:pt x="1562030" y="603403"/>
                    <a:pt x="1542808" y="509045"/>
                    <a:pt x="1547371" y="414315"/>
                  </a:cubicBezTo>
                  <a:cubicBezTo>
                    <a:pt x="1549897" y="361843"/>
                    <a:pt x="1559717" y="309416"/>
                    <a:pt x="1554887" y="257105"/>
                  </a:cubicBezTo>
                  <a:cubicBezTo>
                    <a:pt x="1543920" y="138474"/>
                    <a:pt x="1449722" y="32285"/>
                    <a:pt x="1333235" y="7273"/>
                  </a:cubicBezTo>
                  <a:cubicBezTo>
                    <a:pt x="1273096" y="-5634"/>
                    <a:pt x="1210724" y="1402"/>
                    <a:pt x="1149500" y="7282"/>
                  </a:cubicBezTo>
                  <a:cubicBezTo>
                    <a:pt x="990583" y="22554"/>
                    <a:pt x="830981" y="29688"/>
                    <a:pt x="671326" y="28665"/>
                  </a:cubicBezTo>
                  <a:cubicBezTo>
                    <a:pt x="508202" y="27625"/>
                    <a:pt x="346091" y="2727"/>
                    <a:pt x="183777" y="122"/>
                  </a:cubicBezTo>
                  <a:cubicBezTo>
                    <a:pt x="135779" y="-643"/>
                    <a:pt x="136749" y="14158"/>
                    <a:pt x="121468" y="60607"/>
                  </a:cubicBezTo>
                  <a:cubicBezTo>
                    <a:pt x="107387" y="103365"/>
                    <a:pt x="95877" y="146923"/>
                    <a:pt x="86991" y="191051"/>
                  </a:cubicBezTo>
                  <a:close/>
                </a:path>
              </a:pathLst>
            </a:custGeom>
            <a:solidFill>
              <a:srgbClr val="2F2E41"/>
            </a:solidFill>
            <a:ln w="8892" cap="flat">
              <a:noFill/>
              <a:prstDash val="solid"/>
              <a:miter/>
            </a:ln>
          </p:spPr>
          <p:txBody>
            <a:bodyPr rtlCol="0" anchor="ctr"/>
            <a:lstStyle/>
            <a:p>
              <a:endParaRPr lang="en-ID"/>
            </a:p>
          </p:txBody>
        </p:sp>
        <p:sp>
          <p:nvSpPr>
            <p:cNvPr id="116" name="Bentuk Bebas: Bentuk 115">
              <a:extLst>
                <a:ext uri="{FF2B5EF4-FFF2-40B4-BE49-F238E27FC236}">
                  <a16:creationId xmlns:a16="http://schemas.microsoft.com/office/drawing/2014/main" id="{83B61490-C4CF-442A-9083-0DA205DB1D32}"/>
                </a:ext>
              </a:extLst>
            </p:cNvPr>
            <p:cNvSpPr/>
            <p:nvPr/>
          </p:nvSpPr>
          <p:spPr>
            <a:xfrm>
              <a:off x="4386621" y="2327578"/>
              <a:ext cx="908612" cy="1089012"/>
            </a:xfrm>
            <a:custGeom>
              <a:avLst/>
              <a:gdLst>
                <a:gd name="connsiteX0" fmla="*/ 194952 w 908612"/>
                <a:gd name="connsiteY0" fmla="*/ 195479 h 1089012"/>
                <a:gd name="connsiteX1" fmla="*/ 153974 w 908612"/>
                <a:gd name="connsiteY1" fmla="*/ 312803 h 1089012"/>
                <a:gd name="connsiteX2" fmla="*/ 48791 w 908612"/>
                <a:gd name="connsiteY2" fmla="*/ 410923 h 1089012"/>
                <a:gd name="connsiteX3" fmla="*/ 11 w 908612"/>
                <a:gd name="connsiteY3" fmla="*/ 617864 h 1089012"/>
                <a:gd name="connsiteX4" fmla="*/ 38366 w 908612"/>
                <a:gd name="connsiteY4" fmla="*/ 810973 h 1089012"/>
                <a:gd name="connsiteX5" fmla="*/ 135089 w 908612"/>
                <a:gd name="connsiteY5" fmla="*/ 896249 h 1089012"/>
                <a:gd name="connsiteX6" fmla="*/ 593259 w 908612"/>
                <a:gd name="connsiteY6" fmla="*/ 1088949 h 1089012"/>
                <a:gd name="connsiteX7" fmla="*/ 783415 w 908612"/>
                <a:gd name="connsiteY7" fmla="*/ 1019782 h 1089012"/>
                <a:gd name="connsiteX8" fmla="*/ 829455 w 908612"/>
                <a:gd name="connsiteY8" fmla="*/ 937646 h 1089012"/>
                <a:gd name="connsiteX9" fmla="*/ 906663 w 908612"/>
                <a:gd name="connsiteY9" fmla="*/ 605598 h 1089012"/>
                <a:gd name="connsiteX10" fmla="*/ 891969 w 908612"/>
                <a:gd name="connsiteY10" fmla="*/ 446085 h 1089012"/>
                <a:gd name="connsiteX11" fmla="*/ 802966 w 908612"/>
                <a:gd name="connsiteY11" fmla="*/ 288324 h 1089012"/>
                <a:gd name="connsiteX12" fmla="*/ 769165 w 908612"/>
                <a:gd name="connsiteY12" fmla="*/ 80494 h 1089012"/>
                <a:gd name="connsiteX13" fmla="*/ 767973 w 908612"/>
                <a:gd name="connsiteY13" fmla="*/ 65435 h 1089012"/>
                <a:gd name="connsiteX14" fmla="*/ 749899 w 908612"/>
                <a:gd name="connsiteY14" fmla="*/ 58105 h 1089012"/>
                <a:gd name="connsiteX15" fmla="*/ 416588 w 908612"/>
                <a:gd name="connsiteY15" fmla="*/ 34116 h 1089012"/>
                <a:gd name="connsiteX16" fmla="*/ 324045 w 908612"/>
                <a:gd name="connsiteY16" fmla="*/ 23522 h 1089012"/>
                <a:gd name="connsiteX17" fmla="*/ 241491 w 908612"/>
                <a:gd name="connsiteY17" fmla="*/ 1142 h 1089012"/>
                <a:gd name="connsiteX18" fmla="*/ 194952 w 908612"/>
                <a:gd name="connsiteY18" fmla="*/ 195479 h 1089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08612" h="1089012">
                  <a:moveTo>
                    <a:pt x="194952" y="195479"/>
                  </a:moveTo>
                  <a:cubicBezTo>
                    <a:pt x="187116" y="236520"/>
                    <a:pt x="178639" y="279074"/>
                    <a:pt x="153974" y="312803"/>
                  </a:cubicBezTo>
                  <a:cubicBezTo>
                    <a:pt x="125599" y="351612"/>
                    <a:pt x="79327" y="373787"/>
                    <a:pt x="48791" y="410923"/>
                  </a:cubicBezTo>
                  <a:cubicBezTo>
                    <a:pt x="2840" y="466828"/>
                    <a:pt x="206" y="545495"/>
                    <a:pt x="11" y="617864"/>
                  </a:cubicBezTo>
                  <a:cubicBezTo>
                    <a:pt x="-158" y="684532"/>
                    <a:pt x="1194" y="755638"/>
                    <a:pt x="38366" y="810973"/>
                  </a:cubicBezTo>
                  <a:cubicBezTo>
                    <a:pt x="62498" y="846891"/>
                    <a:pt x="99207" y="872064"/>
                    <a:pt x="135089" y="896249"/>
                  </a:cubicBezTo>
                  <a:cubicBezTo>
                    <a:pt x="274509" y="990206"/>
                    <a:pt x="425171" y="1085845"/>
                    <a:pt x="593259" y="1088949"/>
                  </a:cubicBezTo>
                  <a:cubicBezTo>
                    <a:pt x="662915" y="1090230"/>
                    <a:pt x="737588" y="1072244"/>
                    <a:pt x="783415" y="1019782"/>
                  </a:cubicBezTo>
                  <a:cubicBezTo>
                    <a:pt x="803206" y="995134"/>
                    <a:pt x="818764" y="967382"/>
                    <a:pt x="829455" y="937646"/>
                  </a:cubicBezTo>
                  <a:cubicBezTo>
                    <a:pt x="872436" y="831690"/>
                    <a:pt x="898489" y="719640"/>
                    <a:pt x="906663" y="605598"/>
                  </a:cubicBezTo>
                  <a:cubicBezTo>
                    <a:pt x="910497" y="551944"/>
                    <a:pt x="910124" y="496724"/>
                    <a:pt x="891969" y="446085"/>
                  </a:cubicBezTo>
                  <a:cubicBezTo>
                    <a:pt x="871546" y="389149"/>
                    <a:pt x="830256" y="342308"/>
                    <a:pt x="802966" y="288324"/>
                  </a:cubicBezTo>
                  <a:cubicBezTo>
                    <a:pt x="770704" y="224139"/>
                    <a:pt x="758910" y="151600"/>
                    <a:pt x="769165" y="80494"/>
                  </a:cubicBezTo>
                  <a:cubicBezTo>
                    <a:pt x="770518" y="75486"/>
                    <a:pt x="770099" y="70167"/>
                    <a:pt x="767973" y="65435"/>
                  </a:cubicBezTo>
                  <a:cubicBezTo>
                    <a:pt x="763428" y="60303"/>
                    <a:pt x="756739" y="57590"/>
                    <a:pt x="749899" y="58105"/>
                  </a:cubicBezTo>
                  <a:lnTo>
                    <a:pt x="416588" y="34116"/>
                  </a:lnTo>
                  <a:cubicBezTo>
                    <a:pt x="385544" y="32568"/>
                    <a:pt x="354634" y="29037"/>
                    <a:pt x="324045" y="23522"/>
                  </a:cubicBezTo>
                  <a:cubicBezTo>
                    <a:pt x="306077" y="19875"/>
                    <a:pt x="258622" y="-5645"/>
                    <a:pt x="241491" y="1142"/>
                  </a:cubicBezTo>
                  <a:cubicBezTo>
                    <a:pt x="209780" y="13702"/>
                    <a:pt x="201455" y="161438"/>
                    <a:pt x="194952" y="195479"/>
                  </a:cubicBezTo>
                  <a:close/>
                </a:path>
              </a:pathLst>
            </a:custGeom>
            <a:solidFill>
              <a:srgbClr val="A0616A"/>
            </a:solidFill>
            <a:ln w="8892" cap="flat">
              <a:noFill/>
              <a:prstDash val="solid"/>
              <a:miter/>
            </a:ln>
          </p:spPr>
          <p:txBody>
            <a:bodyPr rtlCol="0" anchor="ctr"/>
            <a:lstStyle/>
            <a:p>
              <a:endParaRPr lang="en-ID"/>
            </a:p>
          </p:txBody>
        </p:sp>
        <p:sp>
          <p:nvSpPr>
            <p:cNvPr id="117" name="Bentuk Bebas: Bentuk 116">
              <a:extLst>
                <a:ext uri="{FF2B5EF4-FFF2-40B4-BE49-F238E27FC236}">
                  <a16:creationId xmlns:a16="http://schemas.microsoft.com/office/drawing/2014/main" id="{D4AF721D-DB5A-4CA1-803C-4728DD2A55EA}"/>
                </a:ext>
              </a:extLst>
            </p:cNvPr>
            <p:cNvSpPr/>
            <p:nvPr/>
          </p:nvSpPr>
          <p:spPr>
            <a:xfrm>
              <a:off x="4386621" y="2337979"/>
              <a:ext cx="908612" cy="1089010"/>
            </a:xfrm>
            <a:custGeom>
              <a:avLst/>
              <a:gdLst>
                <a:gd name="connsiteX0" fmla="*/ 194952 w 908612"/>
                <a:gd name="connsiteY0" fmla="*/ 195485 h 1089010"/>
                <a:gd name="connsiteX1" fmla="*/ 153974 w 908612"/>
                <a:gd name="connsiteY1" fmla="*/ 312810 h 1089010"/>
                <a:gd name="connsiteX2" fmla="*/ 48791 w 908612"/>
                <a:gd name="connsiteY2" fmla="*/ 410930 h 1089010"/>
                <a:gd name="connsiteX3" fmla="*/ 11 w 908612"/>
                <a:gd name="connsiteY3" fmla="*/ 617871 h 1089010"/>
                <a:gd name="connsiteX4" fmla="*/ 38366 w 908612"/>
                <a:gd name="connsiteY4" fmla="*/ 810980 h 1089010"/>
                <a:gd name="connsiteX5" fmla="*/ 135089 w 908612"/>
                <a:gd name="connsiteY5" fmla="*/ 896247 h 1089010"/>
                <a:gd name="connsiteX6" fmla="*/ 593259 w 908612"/>
                <a:gd name="connsiteY6" fmla="*/ 1088947 h 1089010"/>
                <a:gd name="connsiteX7" fmla="*/ 783415 w 908612"/>
                <a:gd name="connsiteY7" fmla="*/ 1019780 h 1089010"/>
                <a:gd name="connsiteX8" fmla="*/ 829455 w 908612"/>
                <a:gd name="connsiteY8" fmla="*/ 937644 h 1089010"/>
                <a:gd name="connsiteX9" fmla="*/ 906663 w 908612"/>
                <a:gd name="connsiteY9" fmla="*/ 605595 h 1089010"/>
                <a:gd name="connsiteX10" fmla="*/ 891969 w 908612"/>
                <a:gd name="connsiteY10" fmla="*/ 446092 h 1089010"/>
                <a:gd name="connsiteX11" fmla="*/ 802966 w 908612"/>
                <a:gd name="connsiteY11" fmla="*/ 288331 h 1089010"/>
                <a:gd name="connsiteX12" fmla="*/ 769165 w 908612"/>
                <a:gd name="connsiteY12" fmla="*/ 80500 h 1089010"/>
                <a:gd name="connsiteX13" fmla="*/ 767973 w 908612"/>
                <a:gd name="connsiteY13" fmla="*/ 65441 h 1089010"/>
                <a:gd name="connsiteX14" fmla="*/ 749899 w 908612"/>
                <a:gd name="connsiteY14" fmla="*/ 58112 h 1089010"/>
                <a:gd name="connsiteX15" fmla="*/ 416588 w 908612"/>
                <a:gd name="connsiteY15" fmla="*/ 34113 h 1089010"/>
                <a:gd name="connsiteX16" fmla="*/ 324045 w 908612"/>
                <a:gd name="connsiteY16" fmla="*/ 23528 h 1089010"/>
                <a:gd name="connsiteX17" fmla="*/ 241491 w 908612"/>
                <a:gd name="connsiteY17" fmla="*/ 1140 h 1089010"/>
                <a:gd name="connsiteX18" fmla="*/ 194952 w 908612"/>
                <a:gd name="connsiteY18" fmla="*/ 195485 h 10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08612" h="1089010">
                  <a:moveTo>
                    <a:pt x="194952" y="195485"/>
                  </a:moveTo>
                  <a:cubicBezTo>
                    <a:pt x="187116" y="236527"/>
                    <a:pt x="178639" y="279071"/>
                    <a:pt x="153974" y="312810"/>
                  </a:cubicBezTo>
                  <a:cubicBezTo>
                    <a:pt x="125599" y="351618"/>
                    <a:pt x="79327" y="373793"/>
                    <a:pt x="48791" y="410930"/>
                  </a:cubicBezTo>
                  <a:cubicBezTo>
                    <a:pt x="2840" y="466835"/>
                    <a:pt x="206" y="545501"/>
                    <a:pt x="11" y="617871"/>
                  </a:cubicBezTo>
                  <a:cubicBezTo>
                    <a:pt x="-158" y="684529"/>
                    <a:pt x="1194" y="755635"/>
                    <a:pt x="38366" y="810980"/>
                  </a:cubicBezTo>
                  <a:cubicBezTo>
                    <a:pt x="62498" y="846889"/>
                    <a:pt x="99207" y="872070"/>
                    <a:pt x="135089" y="896247"/>
                  </a:cubicBezTo>
                  <a:cubicBezTo>
                    <a:pt x="274509" y="990204"/>
                    <a:pt x="425171" y="1085851"/>
                    <a:pt x="593259" y="1088947"/>
                  </a:cubicBezTo>
                  <a:cubicBezTo>
                    <a:pt x="662915" y="1090237"/>
                    <a:pt x="737588" y="1072251"/>
                    <a:pt x="783415" y="1019780"/>
                  </a:cubicBezTo>
                  <a:cubicBezTo>
                    <a:pt x="803206" y="995141"/>
                    <a:pt x="818764" y="967388"/>
                    <a:pt x="829455" y="937644"/>
                  </a:cubicBezTo>
                  <a:cubicBezTo>
                    <a:pt x="872436" y="831696"/>
                    <a:pt x="898489" y="719647"/>
                    <a:pt x="906663" y="605595"/>
                  </a:cubicBezTo>
                  <a:cubicBezTo>
                    <a:pt x="910497" y="551941"/>
                    <a:pt x="910124" y="496721"/>
                    <a:pt x="891969" y="446092"/>
                  </a:cubicBezTo>
                  <a:cubicBezTo>
                    <a:pt x="871546" y="389155"/>
                    <a:pt x="830256" y="342314"/>
                    <a:pt x="802966" y="288331"/>
                  </a:cubicBezTo>
                  <a:cubicBezTo>
                    <a:pt x="770704" y="224136"/>
                    <a:pt x="758910" y="151598"/>
                    <a:pt x="769165" y="80500"/>
                  </a:cubicBezTo>
                  <a:cubicBezTo>
                    <a:pt x="770518" y="75493"/>
                    <a:pt x="770099" y="70173"/>
                    <a:pt x="767973" y="65441"/>
                  </a:cubicBezTo>
                  <a:cubicBezTo>
                    <a:pt x="763428" y="60300"/>
                    <a:pt x="756739" y="57596"/>
                    <a:pt x="749899" y="58112"/>
                  </a:cubicBezTo>
                  <a:lnTo>
                    <a:pt x="416588" y="34113"/>
                  </a:lnTo>
                  <a:cubicBezTo>
                    <a:pt x="385544" y="32574"/>
                    <a:pt x="354634" y="29034"/>
                    <a:pt x="324045" y="23528"/>
                  </a:cubicBezTo>
                  <a:cubicBezTo>
                    <a:pt x="306077" y="19872"/>
                    <a:pt x="258622" y="-5638"/>
                    <a:pt x="241491" y="1140"/>
                  </a:cubicBezTo>
                  <a:cubicBezTo>
                    <a:pt x="209780" y="13699"/>
                    <a:pt x="201455" y="161444"/>
                    <a:pt x="194952" y="195485"/>
                  </a:cubicBezTo>
                  <a:close/>
                </a:path>
              </a:pathLst>
            </a:custGeom>
            <a:solidFill>
              <a:srgbClr val="000000">
                <a:alpha val="10000"/>
              </a:srgbClr>
            </a:solidFill>
            <a:ln w="8892" cap="flat">
              <a:noFill/>
              <a:prstDash val="solid"/>
              <a:miter/>
            </a:ln>
          </p:spPr>
          <p:txBody>
            <a:bodyPr rtlCol="0" anchor="ctr"/>
            <a:lstStyle/>
            <a:p>
              <a:endParaRPr lang="en-ID"/>
            </a:p>
          </p:txBody>
        </p:sp>
        <p:sp>
          <p:nvSpPr>
            <p:cNvPr id="118" name="Bentuk Bebas: Bentuk 117">
              <a:extLst>
                <a:ext uri="{FF2B5EF4-FFF2-40B4-BE49-F238E27FC236}">
                  <a16:creationId xmlns:a16="http://schemas.microsoft.com/office/drawing/2014/main" id="{905F43BC-CA55-4DD9-8C23-ABE9460E2F2F}"/>
                </a:ext>
              </a:extLst>
            </p:cNvPr>
            <p:cNvSpPr/>
            <p:nvPr/>
          </p:nvSpPr>
          <p:spPr>
            <a:xfrm>
              <a:off x="4411324" y="1589757"/>
              <a:ext cx="977998" cy="977998"/>
            </a:xfrm>
            <a:custGeom>
              <a:avLst/>
              <a:gdLst>
                <a:gd name="connsiteX0" fmla="*/ 977999 w 977998"/>
                <a:gd name="connsiteY0" fmla="*/ 488999 h 977998"/>
                <a:gd name="connsiteX1" fmla="*/ 488999 w 977998"/>
                <a:gd name="connsiteY1" fmla="*/ 977999 h 977998"/>
                <a:gd name="connsiteX2" fmla="*/ 0 w 977998"/>
                <a:gd name="connsiteY2" fmla="*/ 488999 h 977998"/>
                <a:gd name="connsiteX3" fmla="*/ 488999 w 977998"/>
                <a:gd name="connsiteY3" fmla="*/ 0 h 977998"/>
                <a:gd name="connsiteX4" fmla="*/ 977999 w 977998"/>
                <a:gd name="connsiteY4" fmla="*/ 488999 h 97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998" h="977998">
                  <a:moveTo>
                    <a:pt x="977999" y="488999"/>
                  </a:moveTo>
                  <a:cubicBezTo>
                    <a:pt x="977999" y="759066"/>
                    <a:pt x="759066" y="977999"/>
                    <a:pt x="488999" y="977999"/>
                  </a:cubicBezTo>
                  <a:cubicBezTo>
                    <a:pt x="218933" y="977999"/>
                    <a:pt x="0" y="759066"/>
                    <a:pt x="0" y="488999"/>
                  </a:cubicBezTo>
                  <a:cubicBezTo>
                    <a:pt x="0" y="218932"/>
                    <a:pt x="218933" y="0"/>
                    <a:pt x="488999" y="0"/>
                  </a:cubicBezTo>
                  <a:cubicBezTo>
                    <a:pt x="759066" y="0"/>
                    <a:pt x="977999" y="218932"/>
                    <a:pt x="977999" y="488999"/>
                  </a:cubicBezTo>
                  <a:close/>
                </a:path>
              </a:pathLst>
            </a:custGeom>
            <a:solidFill>
              <a:srgbClr val="A0616A"/>
            </a:solidFill>
            <a:ln w="8892" cap="flat">
              <a:noFill/>
              <a:prstDash val="solid"/>
              <a:miter/>
            </a:ln>
          </p:spPr>
          <p:txBody>
            <a:bodyPr rtlCol="0" anchor="ctr"/>
            <a:lstStyle/>
            <a:p>
              <a:endParaRPr lang="en-ID"/>
            </a:p>
          </p:txBody>
        </p:sp>
        <p:sp>
          <p:nvSpPr>
            <p:cNvPr id="119" name="Bentuk Bebas: Bentuk 118">
              <a:extLst>
                <a:ext uri="{FF2B5EF4-FFF2-40B4-BE49-F238E27FC236}">
                  <a16:creationId xmlns:a16="http://schemas.microsoft.com/office/drawing/2014/main" id="{5275134F-6AB9-4AE2-B317-82D077C541F9}"/>
                </a:ext>
              </a:extLst>
            </p:cNvPr>
            <p:cNvSpPr/>
            <p:nvPr/>
          </p:nvSpPr>
          <p:spPr>
            <a:xfrm>
              <a:off x="4473469" y="2847554"/>
              <a:ext cx="1173704" cy="1919096"/>
            </a:xfrm>
            <a:custGeom>
              <a:avLst/>
              <a:gdLst>
                <a:gd name="connsiteX0" fmla="*/ 176694 w 1173704"/>
                <a:gd name="connsiteY0" fmla="*/ 326435 h 1919096"/>
                <a:gd name="connsiteX1" fmla="*/ 262583 w 1173704"/>
                <a:gd name="connsiteY1" fmla="*/ 395068 h 1919096"/>
                <a:gd name="connsiteX2" fmla="*/ 369883 w 1173704"/>
                <a:gd name="connsiteY2" fmla="*/ 415500 h 1919096"/>
                <a:gd name="connsiteX3" fmla="*/ 614903 w 1173704"/>
                <a:gd name="connsiteY3" fmla="*/ 338461 h 1919096"/>
                <a:gd name="connsiteX4" fmla="*/ 753299 w 1173704"/>
                <a:gd name="connsiteY4" fmla="*/ 29708 h 1919096"/>
                <a:gd name="connsiteX5" fmla="*/ 773269 w 1173704"/>
                <a:gd name="connsiteY5" fmla="*/ 7871 h 1919096"/>
                <a:gd name="connsiteX6" fmla="*/ 807220 w 1173704"/>
                <a:gd name="connsiteY6" fmla="*/ 70 h 1919096"/>
                <a:gd name="connsiteX7" fmla="*/ 1015149 w 1173704"/>
                <a:gd name="connsiteY7" fmla="*/ 98448 h 1919096"/>
                <a:gd name="connsiteX8" fmla="*/ 1088336 w 1173704"/>
                <a:gd name="connsiteY8" fmla="*/ 173006 h 1919096"/>
                <a:gd name="connsiteX9" fmla="*/ 1113020 w 1173704"/>
                <a:gd name="connsiteY9" fmla="*/ 248586 h 1919096"/>
                <a:gd name="connsiteX10" fmla="*/ 1163240 w 1173704"/>
                <a:gd name="connsiteY10" fmla="*/ 701775 h 1919096"/>
                <a:gd name="connsiteX11" fmla="*/ 1173683 w 1173704"/>
                <a:gd name="connsiteY11" fmla="*/ 953564 h 1919096"/>
                <a:gd name="connsiteX12" fmla="*/ 1044039 w 1173704"/>
                <a:gd name="connsiteY12" fmla="*/ 1771872 h 1919096"/>
                <a:gd name="connsiteX13" fmla="*/ 992956 w 1173704"/>
                <a:gd name="connsiteY13" fmla="*/ 1861987 h 1919096"/>
                <a:gd name="connsiteX14" fmla="*/ 948383 w 1173704"/>
                <a:gd name="connsiteY14" fmla="*/ 1872865 h 1919096"/>
                <a:gd name="connsiteX15" fmla="*/ 397004 w 1173704"/>
                <a:gd name="connsiteY15" fmla="*/ 1918772 h 1919096"/>
                <a:gd name="connsiteX16" fmla="*/ 181097 w 1173704"/>
                <a:gd name="connsiteY16" fmla="*/ 1913541 h 1919096"/>
                <a:gd name="connsiteX17" fmla="*/ 144734 w 1173704"/>
                <a:gd name="connsiteY17" fmla="*/ 1907208 h 1919096"/>
                <a:gd name="connsiteX18" fmla="*/ 105081 w 1173704"/>
                <a:gd name="connsiteY18" fmla="*/ 1873532 h 1919096"/>
                <a:gd name="connsiteX19" fmla="*/ 40 w 1173704"/>
                <a:gd name="connsiteY19" fmla="*/ 1413388 h 1919096"/>
                <a:gd name="connsiteX20" fmla="*/ 42104 w 1173704"/>
                <a:gd name="connsiteY20" fmla="*/ 236827 h 1919096"/>
                <a:gd name="connsiteX21" fmla="*/ 21468 w 1173704"/>
                <a:gd name="connsiteY21" fmla="*/ 139748 h 1919096"/>
                <a:gd name="connsiteX22" fmla="*/ 176694 w 1173704"/>
                <a:gd name="connsiteY22" fmla="*/ 326435 h 1919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3704" h="1919096">
                  <a:moveTo>
                    <a:pt x="176694" y="326435"/>
                  </a:moveTo>
                  <a:cubicBezTo>
                    <a:pt x="202178" y="353075"/>
                    <a:pt x="229183" y="379458"/>
                    <a:pt x="262583" y="395068"/>
                  </a:cubicBezTo>
                  <a:cubicBezTo>
                    <a:pt x="295797" y="410608"/>
                    <a:pt x="333227" y="414468"/>
                    <a:pt x="369883" y="415500"/>
                  </a:cubicBezTo>
                  <a:cubicBezTo>
                    <a:pt x="458032" y="417982"/>
                    <a:pt x="553581" y="401828"/>
                    <a:pt x="614903" y="338461"/>
                  </a:cubicBezTo>
                  <a:cubicBezTo>
                    <a:pt x="693952" y="256770"/>
                    <a:pt x="691346" y="125009"/>
                    <a:pt x="753299" y="29708"/>
                  </a:cubicBezTo>
                  <a:cubicBezTo>
                    <a:pt x="758289" y="21071"/>
                    <a:pt x="765103" y="13618"/>
                    <a:pt x="773269" y="7871"/>
                  </a:cubicBezTo>
                  <a:cubicBezTo>
                    <a:pt x="783658" y="2214"/>
                    <a:pt x="795399" y="-481"/>
                    <a:pt x="807220" y="70"/>
                  </a:cubicBezTo>
                  <a:cubicBezTo>
                    <a:pt x="885469" y="-668"/>
                    <a:pt x="953631" y="50087"/>
                    <a:pt x="1015149" y="98448"/>
                  </a:cubicBezTo>
                  <a:cubicBezTo>
                    <a:pt x="1042714" y="120117"/>
                    <a:pt x="1070955" y="142567"/>
                    <a:pt x="1088336" y="173006"/>
                  </a:cubicBezTo>
                  <a:cubicBezTo>
                    <a:pt x="1100505" y="196737"/>
                    <a:pt x="1108830" y="222248"/>
                    <a:pt x="1113020" y="248586"/>
                  </a:cubicBezTo>
                  <a:cubicBezTo>
                    <a:pt x="1143547" y="397603"/>
                    <a:pt x="1153430" y="549973"/>
                    <a:pt x="1163240" y="701775"/>
                  </a:cubicBezTo>
                  <a:cubicBezTo>
                    <a:pt x="1168666" y="785618"/>
                    <a:pt x="1174083" y="869551"/>
                    <a:pt x="1173683" y="953564"/>
                  </a:cubicBezTo>
                  <a:cubicBezTo>
                    <a:pt x="1172358" y="1230374"/>
                    <a:pt x="1108021" y="1502560"/>
                    <a:pt x="1044039" y="1771872"/>
                  </a:cubicBezTo>
                  <a:cubicBezTo>
                    <a:pt x="1035794" y="1806571"/>
                    <a:pt x="1024515" y="1845362"/>
                    <a:pt x="992956" y="1861987"/>
                  </a:cubicBezTo>
                  <a:cubicBezTo>
                    <a:pt x="978884" y="1868311"/>
                    <a:pt x="963780" y="1871993"/>
                    <a:pt x="948383" y="1872865"/>
                  </a:cubicBezTo>
                  <a:cubicBezTo>
                    <a:pt x="765121" y="1894382"/>
                    <a:pt x="581494" y="1915934"/>
                    <a:pt x="397004" y="1918772"/>
                  </a:cubicBezTo>
                  <a:cubicBezTo>
                    <a:pt x="324999" y="1919884"/>
                    <a:pt x="253039" y="1918140"/>
                    <a:pt x="181097" y="1913541"/>
                  </a:cubicBezTo>
                  <a:cubicBezTo>
                    <a:pt x="168715" y="1913381"/>
                    <a:pt x="156440" y="1911238"/>
                    <a:pt x="144734" y="1907208"/>
                  </a:cubicBezTo>
                  <a:cubicBezTo>
                    <a:pt x="128839" y="1899576"/>
                    <a:pt x="115185" y="1887978"/>
                    <a:pt x="105081" y="1873532"/>
                  </a:cubicBezTo>
                  <a:cubicBezTo>
                    <a:pt x="5288" y="1747784"/>
                    <a:pt x="-600" y="1573924"/>
                    <a:pt x="40" y="1413388"/>
                  </a:cubicBezTo>
                  <a:cubicBezTo>
                    <a:pt x="1597" y="1020881"/>
                    <a:pt x="15615" y="628694"/>
                    <a:pt x="42104" y="236827"/>
                  </a:cubicBezTo>
                  <a:cubicBezTo>
                    <a:pt x="44292" y="204476"/>
                    <a:pt x="44773" y="165196"/>
                    <a:pt x="21468" y="139748"/>
                  </a:cubicBezTo>
                  <a:cubicBezTo>
                    <a:pt x="63425" y="206931"/>
                    <a:pt x="121794" y="269062"/>
                    <a:pt x="176694" y="326435"/>
                  </a:cubicBezTo>
                  <a:close/>
                </a:path>
              </a:pathLst>
            </a:custGeom>
            <a:solidFill>
              <a:srgbClr val="D0CDE1"/>
            </a:solidFill>
            <a:ln w="8892" cap="flat">
              <a:noFill/>
              <a:prstDash val="solid"/>
              <a:miter/>
            </a:ln>
          </p:spPr>
          <p:txBody>
            <a:bodyPr rtlCol="0" anchor="ctr"/>
            <a:lstStyle/>
            <a:p>
              <a:endParaRPr lang="en-ID"/>
            </a:p>
          </p:txBody>
        </p:sp>
        <p:sp>
          <p:nvSpPr>
            <p:cNvPr id="120" name="Bentuk Bebas: Bentuk 119">
              <a:extLst>
                <a:ext uri="{FF2B5EF4-FFF2-40B4-BE49-F238E27FC236}">
                  <a16:creationId xmlns:a16="http://schemas.microsoft.com/office/drawing/2014/main" id="{23A3F6CC-D34A-42D7-81B1-AD4BFAE1BF84}"/>
                </a:ext>
              </a:extLst>
            </p:cNvPr>
            <p:cNvSpPr/>
            <p:nvPr/>
          </p:nvSpPr>
          <p:spPr>
            <a:xfrm>
              <a:off x="3791823" y="2565663"/>
              <a:ext cx="949563" cy="2209540"/>
            </a:xfrm>
            <a:custGeom>
              <a:avLst/>
              <a:gdLst>
                <a:gd name="connsiteX0" fmla="*/ 754757 w 949563"/>
                <a:gd name="connsiteY0" fmla="*/ 43701 h 2209540"/>
                <a:gd name="connsiteX1" fmla="*/ 592967 w 949563"/>
                <a:gd name="connsiteY1" fmla="*/ 172615 h 2209540"/>
                <a:gd name="connsiteX2" fmla="*/ 101788 w 949563"/>
                <a:gd name="connsiteY2" fmla="*/ 454140 h 2209540"/>
                <a:gd name="connsiteX3" fmla="*/ 21423 w 949563"/>
                <a:gd name="connsiteY3" fmla="*/ 637038 h 2209540"/>
                <a:gd name="connsiteX4" fmla="*/ 24651 w 949563"/>
                <a:gd name="connsiteY4" fmla="*/ 916633 h 2209540"/>
                <a:gd name="connsiteX5" fmla="*/ 191583 w 949563"/>
                <a:gd name="connsiteY5" fmla="*/ 1132771 h 2209540"/>
                <a:gd name="connsiteX6" fmla="*/ 300226 w 949563"/>
                <a:gd name="connsiteY6" fmla="*/ 1411565 h 2209540"/>
                <a:gd name="connsiteX7" fmla="*/ 329988 w 949563"/>
                <a:gd name="connsiteY7" fmla="*/ 1630594 h 2209540"/>
                <a:gd name="connsiteX8" fmla="*/ 257326 w 949563"/>
                <a:gd name="connsiteY8" fmla="*/ 1871923 h 2209540"/>
                <a:gd name="connsiteX9" fmla="*/ 284624 w 949563"/>
                <a:gd name="connsiteY9" fmla="*/ 2112291 h 2209540"/>
                <a:gd name="connsiteX10" fmla="*/ 450114 w 949563"/>
                <a:gd name="connsiteY10" fmla="*/ 2187791 h 2209540"/>
                <a:gd name="connsiteX11" fmla="*/ 685999 w 949563"/>
                <a:gd name="connsiteY11" fmla="*/ 2208321 h 2209540"/>
                <a:gd name="connsiteX12" fmla="*/ 886189 w 949563"/>
                <a:gd name="connsiteY12" fmla="*/ 2167306 h 2209540"/>
                <a:gd name="connsiteX13" fmla="*/ 949245 w 949563"/>
                <a:gd name="connsiteY13" fmla="*/ 2019775 h 2209540"/>
                <a:gd name="connsiteX14" fmla="*/ 933003 w 949563"/>
                <a:gd name="connsiteY14" fmla="*/ 1855618 h 2209540"/>
                <a:gd name="connsiteX15" fmla="*/ 920328 w 949563"/>
                <a:gd name="connsiteY15" fmla="*/ 1684880 h 2209540"/>
                <a:gd name="connsiteX16" fmla="*/ 915934 w 949563"/>
                <a:gd name="connsiteY16" fmla="*/ 916597 h 2209540"/>
                <a:gd name="connsiteX17" fmla="*/ 908159 w 949563"/>
                <a:gd name="connsiteY17" fmla="*/ 757173 h 2209540"/>
                <a:gd name="connsiteX18" fmla="*/ 825241 w 949563"/>
                <a:gd name="connsiteY18" fmla="*/ 564375 h 2209540"/>
                <a:gd name="connsiteX19" fmla="*/ 744350 w 949563"/>
                <a:gd name="connsiteY19" fmla="*/ 178958 h 2209540"/>
                <a:gd name="connsiteX20" fmla="*/ 754757 w 949563"/>
                <a:gd name="connsiteY20" fmla="*/ 43701 h 2209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9563" h="2209540">
                  <a:moveTo>
                    <a:pt x="754757" y="43701"/>
                  </a:moveTo>
                  <a:cubicBezTo>
                    <a:pt x="738239" y="73597"/>
                    <a:pt x="616476" y="147834"/>
                    <a:pt x="592967" y="172615"/>
                  </a:cubicBezTo>
                  <a:cubicBezTo>
                    <a:pt x="461624" y="311056"/>
                    <a:pt x="221915" y="305862"/>
                    <a:pt x="101788" y="454140"/>
                  </a:cubicBezTo>
                  <a:cubicBezTo>
                    <a:pt x="59529" y="506318"/>
                    <a:pt x="37576" y="571865"/>
                    <a:pt x="21423" y="637038"/>
                  </a:cubicBezTo>
                  <a:cubicBezTo>
                    <a:pt x="-1420" y="729208"/>
                    <a:pt x="-13615" y="829729"/>
                    <a:pt x="24651" y="916633"/>
                  </a:cubicBezTo>
                  <a:cubicBezTo>
                    <a:pt x="61468" y="1000263"/>
                    <a:pt x="138969" y="1058071"/>
                    <a:pt x="191583" y="1132771"/>
                  </a:cubicBezTo>
                  <a:cubicBezTo>
                    <a:pt x="249355" y="1214791"/>
                    <a:pt x="275338" y="1314379"/>
                    <a:pt x="300226" y="1411565"/>
                  </a:cubicBezTo>
                  <a:cubicBezTo>
                    <a:pt x="318612" y="1483321"/>
                    <a:pt x="337140" y="1556864"/>
                    <a:pt x="329988" y="1630594"/>
                  </a:cubicBezTo>
                  <a:cubicBezTo>
                    <a:pt x="321849" y="1714420"/>
                    <a:pt x="281280" y="1791175"/>
                    <a:pt x="257326" y="1871923"/>
                  </a:cubicBezTo>
                  <a:cubicBezTo>
                    <a:pt x="233380" y="1952663"/>
                    <a:pt x="229244" y="2048834"/>
                    <a:pt x="284624" y="2112291"/>
                  </a:cubicBezTo>
                  <a:cubicBezTo>
                    <a:pt x="325309" y="2158909"/>
                    <a:pt x="389122" y="2177393"/>
                    <a:pt x="450114" y="2187791"/>
                  </a:cubicBezTo>
                  <a:cubicBezTo>
                    <a:pt x="527972" y="2201062"/>
                    <a:pt x="607101" y="2204834"/>
                    <a:pt x="685999" y="2208321"/>
                  </a:cubicBezTo>
                  <a:cubicBezTo>
                    <a:pt x="755727" y="2211407"/>
                    <a:pt x="832588" y="2212004"/>
                    <a:pt x="886189" y="2167306"/>
                  </a:cubicBezTo>
                  <a:cubicBezTo>
                    <a:pt x="928484" y="2132029"/>
                    <a:pt x="946861" y="2074799"/>
                    <a:pt x="949245" y="2019775"/>
                  </a:cubicBezTo>
                  <a:cubicBezTo>
                    <a:pt x="951620" y="1964759"/>
                    <a:pt x="940172" y="1910225"/>
                    <a:pt x="933003" y="1855618"/>
                  </a:cubicBezTo>
                  <a:cubicBezTo>
                    <a:pt x="925576" y="1799020"/>
                    <a:pt x="922721" y="1741923"/>
                    <a:pt x="920328" y="1684880"/>
                  </a:cubicBezTo>
                  <a:cubicBezTo>
                    <a:pt x="909600" y="1428955"/>
                    <a:pt x="908142" y="1172860"/>
                    <a:pt x="915934" y="916597"/>
                  </a:cubicBezTo>
                  <a:cubicBezTo>
                    <a:pt x="917561" y="863272"/>
                    <a:pt x="919527" y="809298"/>
                    <a:pt x="908159" y="757173"/>
                  </a:cubicBezTo>
                  <a:cubicBezTo>
                    <a:pt x="893207" y="688620"/>
                    <a:pt x="856160" y="627360"/>
                    <a:pt x="825241" y="564375"/>
                  </a:cubicBezTo>
                  <a:cubicBezTo>
                    <a:pt x="763883" y="439357"/>
                    <a:pt x="734868" y="317914"/>
                    <a:pt x="744350" y="178958"/>
                  </a:cubicBezTo>
                  <a:cubicBezTo>
                    <a:pt x="753717" y="41806"/>
                    <a:pt x="813526" y="-62682"/>
                    <a:pt x="754757" y="43701"/>
                  </a:cubicBezTo>
                  <a:close/>
                </a:path>
              </a:pathLst>
            </a:custGeom>
            <a:solidFill>
              <a:srgbClr val="575A89"/>
            </a:solidFill>
            <a:ln w="8892" cap="flat">
              <a:noFill/>
              <a:prstDash val="solid"/>
              <a:miter/>
            </a:ln>
          </p:spPr>
          <p:txBody>
            <a:bodyPr rtlCol="0" anchor="ctr"/>
            <a:lstStyle/>
            <a:p>
              <a:endParaRPr lang="en-ID"/>
            </a:p>
          </p:txBody>
        </p:sp>
        <p:sp>
          <p:nvSpPr>
            <p:cNvPr id="121" name="Bentuk Bebas: Bentuk 120">
              <a:extLst>
                <a:ext uri="{FF2B5EF4-FFF2-40B4-BE49-F238E27FC236}">
                  <a16:creationId xmlns:a16="http://schemas.microsoft.com/office/drawing/2014/main" id="{E071F907-5E55-4366-AD66-675BF8809649}"/>
                </a:ext>
              </a:extLst>
            </p:cNvPr>
            <p:cNvSpPr/>
            <p:nvPr/>
          </p:nvSpPr>
          <p:spPr>
            <a:xfrm>
              <a:off x="5064249" y="2517960"/>
              <a:ext cx="848756" cy="2371425"/>
            </a:xfrm>
            <a:custGeom>
              <a:avLst/>
              <a:gdLst>
                <a:gd name="connsiteX0" fmla="*/ 169013 w 848756"/>
                <a:gd name="connsiteY0" fmla="*/ 101812 h 2371425"/>
                <a:gd name="connsiteX1" fmla="*/ 311643 w 848756"/>
                <a:gd name="connsiteY1" fmla="*/ 152842 h 2371425"/>
                <a:gd name="connsiteX2" fmla="*/ 405414 w 848756"/>
                <a:gd name="connsiteY2" fmla="*/ 185309 h 2371425"/>
                <a:gd name="connsiteX3" fmla="*/ 734811 w 848756"/>
                <a:gd name="connsiteY3" fmla="*/ 336487 h 2371425"/>
                <a:gd name="connsiteX4" fmla="*/ 789897 w 848756"/>
                <a:gd name="connsiteY4" fmla="*/ 384066 h 2371425"/>
                <a:gd name="connsiteX5" fmla="*/ 820362 w 848756"/>
                <a:gd name="connsiteY5" fmla="*/ 470116 h 2371425"/>
                <a:gd name="connsiteX6" fmla="*/ 848257 w 848756"/>
                <a:gd name="connsiteY6" fmla="*/ 705387 h 2371425"/>
                <a:gd name="connsiteX7" fmla="*/ 794140 w 848756"/>
                <a:gd name="connsiteY7" fmla="*/ 950896 h 2371425"/>
                <a:gd name="connsiteX8" fmla="*/ 700379 w 848756"/>
                <a:gd name="connsiteY8" fmla="*/ 1250638 h 2371425"/>
                <a:gd name="connsiteX9" fmla="*/ 540279 w 848756"/>
                <a:gd name="connsiteY9" fmla="*/ 1933903 h 2371425"/>
                <a:gd name="connsiteX10" fmla="*/ 554706 w 848756"/>
                <a:gd name="connsiteY10" fmla="*/ 2321972 h 2371425"/>
                <a:gd name="connsiteX11" fmla="*/ 549974 w 848756"/>
                <a:gd name="connsiteY11" fmla="*/ 2359561 h 2371425"/>
                <a:gd name="connsiteX12" fmla="*/ 527016 w 848756"/>
                <a:gd name="connsiteY12" fmla="*/ 2370120 h 2371425"/>
                <a:gd name="connsiteX13" fmla="*/ 396972 w 848756"/>
                <a:gd name="connsiteY13" fmla="*/ 2333713 h 2371425"/>
                <a:gd name="connsiteX14" fmla="*/ 0 w 848756"/>
                <a:gd name="connsiteY14" fmla="*/ 2203820 h 2371425"/>
                <a:gd name="connsiteX15" fmla="*/ 123302 w 848756"/>
                <a:gd name="connsiteY15" fmla="*/ 1949638 h 2371425"/>
                <a:gd name="connsiteX16" fmla="*/ 160554 w 848756"/>
                <a:gd name="connsiteY16" fmla="*/ 1774835 h 2371425"/>
                <a:gd name="connsiteX17" fmla="*/ 204165 w 848756"/>
                <a:gd name="connsiteY17" fmla="*/ 1522583 h 2371425"/>
                <a:gd name="connsiteX18" fmla="*/ 241578 w 848756"/>
                <a:gd name="connsiteY18" fmla="*/ 1243638 h 2371425"/>
                <a:gd name="connsiteX19" fmla="*/ 235511 w 848756"/>
                <a:gd name="connsiteY19" fmla="*/ 1138553 h 2371425"/>
                <a:gd name="connsiteX20" fmla="*/ 195680 w 848756"/>
                <a:gd name="connsiteY20" fmla="*/ 1043795 h 2371425"/>
                <a:gd name="connsiteX21" fmla="*/ 118356 w 848756"/>
                <a:gd name="connsiteY21" fmla="*/ 560186 h 2371425"/>
                <a:gd name="connsiteX22" fmla="*/ 144756 w 848756"/>
                <a:gd name="connsiteY22" fmla="*/ 345115 h 2371425"/>
                <a:gd name="connsiteX23" fmla="*/ 127393 w 848756"/>
                <a:gd name="connsiteY23" fmla="*/ 153829 h 2371425"/>
                <a:gd name="connsiteX24" fmla="*/ 169013 w 848756"/>
                <a:gd name="connsiteY24" fmla="*/ 101812 h 237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48756" h="2371425">
                  <a:moveTo>
                    <a:pt x="169013" y="101812"/>
                  </a:moveTo>
                  <a:cubicBezTo>
                    <a:pt x="194168" y="127669"/>
                    <a:pt x="279648" y="136191"/>
                    <a:pt x="311643" y="152842"/>
                  </a:cubicBezTo>
                  <a:cubicBezTo>
                    <a:pt x="341041" y="168141"/>
                    <a:pt x="373570" y="176129"/>
                    <a:pt x="405414" y="185309"/>
                  </a:cubicBezTo>
                  <a:cubicBezTo>
                    <a:pt x="522142" y="218985"/>
                    <a:pt x="633169" y="269935"/>
                    <a:pt x="734811" y="336487"/>
                  </a:cubicBezTo>
                  <a:cubicBezTo>
                    <a:pt x="755928" y="348842"/>
                    <a:pt x="774598" y="364969"/>
                    <a:pt x="789897" y="384066"/>
                  </a:cubicBezTo>
                  <a:cubicBezTo>
                    <a:pt x="807794" y="408972"/>
                    <a:pt x="814296" y="440051"/>
                    <a:pt x="820362" y="470116"/>
                  </a:cubicBezTo>
                  <a:cubicBezTo>
                    <a:pt x="836036" y="547733"/>
                    <a:pt x="851780" y="626284"/>
                    <a:pt x="848257" y="705387"/>
                  </a:cubicBezTo>
                  <a:cubicBezTo>
                    <a:pt x="844521" y="789355"/>
                    <a:pt x="819224" y="870682"/>
                    <a:pt x="794140" y="950896"/>
                  </a:cubicBezTo>
                  <a:lnTo>
                    <a:pt x="700379" y="1250638"/>
                  </a:lnTo>
                  <a:cubicBezTo>
                    <a:pt x="630402" y="1474372"/>
                    <a:pt x="559972" y="1700304"/>
                    <a:pt x="540279" y="1933903"/>
                  </a:cubicBezTo>
                  <a:cubicBezTo>
                    <a:pt x="529383" y="2063369"/>
                    <a:pt x="534230" y="2193671"/>
                    <a:pt x="554706" y="2321972"/>
                  </a:cubicBezTo>
                  <a:cubicBezTo>
                    <a:pt x="556770" y="2334869"/>
                    <a:pt x="558495" y="2349653"/>
                    <a:pt x="549974" y="2359561"/>
                  </a:cubicBezTo>
                  <a:cubicBezTo>
                    <a:pt x="543801" y="2365664"/>
                    <a:pt x="535671" y="2369399"/>
                    <a:pt x="527016" y="2370120"/>
                  </a:cubicBezTo>
                  <a:cubicBezTo>
                    <a:pt x="481768" y="2377200"/>
                    <a:pt x="437978" y="2354127"/>
                    <a:pt x="396972" y="2333713"/>
                  </a:cubicBezTo>
                  <a:cubicBezTo>
                    <a:pt x="271669" y="2271350"/>
                    <a:pt x="137934" y="2227587"/>
                    <a:pt x="0" y="2203820"/>
                  </a:cubicBezTo>
                  <a:cubicBezTo>
                    <a:pt x="53903" y="2125918"/>
                    <a:pt x="95487" y="2040189"/>
                    <a:pt x="123302" y="1949638"/>
                  </a:cubicBezTo>
                  <a:cubicBezTo>
                    <a:pt x="139099" y="1892142"/>
                    <a:pt x="151534" y="1833782"/>
                    <a:pt x="160554" y="1774835"/>
                  </a:cubicBezTo>
                  <a:lnTo>
                    <a:pt x="204165" y="1522583"/>
                  </a:lnTo>
                  <a:cubicBezTo>
                    <a:pt x="220159" y="1430085"/>
                    <a:pt x="236178" y="1337346"/>
                    <a:pt x="241578" y="1243638"/>
                  </a:cubicBezTo>
                  <a:cubicBezTo>
                    <a:pt x="244878" y="1208503"/>
                    <a:pt x="242832" y="1173074"/>
                    <a:pt x="235511" y="1138553"/>
                  </a:cubicBezTo>
                  <a:cubicBezTo>
                    <a:pt x="227159" y="1105250"/>
                    <a:pt x="210552" y="1074732"/>
                    <a:pt x="195680" y="1043795"/>
                  </a:cubicBezTo>
                  <a:cubicBezTo>
                    <a:pt x="123800" y="894280"/>
                    <a:pt x="90070" y="723657"/>
                    <a:pt x="118356" y="560186"/>
                  </a:cubicBezTo>
                  <a:cubicBezTo>
                    <a:pt x="130729" y="488653"/>
                    <a:pt x="154781" y="417013"/>
                    <a:pt x="144756" y="345115"/>
                  </a:cubicBezTo>
                  <a:cubicBezTo>
                    <a:pt x="135105" y="275984"/>
                    <a:pt x="145130" y="222249"/>
                    <a:pt x="127393" y="153829"/>
                  </a:cubicBezTo>
                  <a:cubicBezTo>
                    <a:pt x="54561" y="-127082"/>
                    <a:pt x="121683" y="53174"/>
                    <a:pt x="169013" y="101812"/>
                  </a:cubicBezTo>
                  <a:close/>
                </a:path>
              </a:pathLst>
            </a:custGeom>
            <a:solidFill>
              <a:srgbClr val="575A89"/>
            </a:solidFill>
            <a:ln w="8892" cap="flat">
              <a:noFill/>
              <a:prstDash val="solid"/>
              <a:miter/>
            </a:ln>
          </p:spPr>
          <p:txBody>
            <a:bodyPr rtlCol="0" anchor="ctr"/>
            <a:lstStyle/>
            <a:p>
              <a:endParaRPr lang="en-ID"/>
            </a:p>
          </p:txBody>
        </p:sp>
        <p:sp>
          <p:nvSpPr>
            <p:cNvPr id="122" name="Bentuk Bebas: Bentuk 121">
              <a:extLst>
                <a:ext uri="{FF2B5EF4-FFF2-40B4-BE49-F238E27FC236}">
                  <a16:creationId xmlns:a16="http://schemas.microsoft.com/office/drawing/2014/main" id="{3903234B-0FB3-4539-8EAA-6ED18A34EDBE}"/>
                </a:ext>
              </a:extLst>
            </p:cNvPr>
            <p:cNvSpPr/>
            <p:nvPr/>
          </p:nvSpPr>
          <p:spPr>
            <a:xfrm>
              <a:off x="3776700" y="3056648"/>
              <a:ext cx="480942" cy="1378154"/>
            </a:xfrm>
            <a:custGeom>
              <a:avLst/>
              <a:gdLst>
                <a:gd name="connsiteX0" fmla="*/ 115676 w 480942"/>
                <a:gd name="connsiteY0" fmla="*/ 199556 h 1378154"/>
                <a:gd name="connsiteX1" fmla="*/ 9470 w 480942"/>
                <a:gd name="connsiteY1" fmla="*/ 398625 h 1378154"/>
                <a:gd name="connsiteX2" fmla="*/ 220 w 480942"/>
                <a:gd name="connsiteY2" fmla="*/ 502669 h 1378154"/>
                <a:gd name="connsiteX3" fmla="*/ 15652 w 480942"/>
                <a:gd name="connsiteY3" fmla="*/ 659123 h 1378154"/>
                <a:gd name="connsiteX4" fmla="*/ 55181 w 480942"/>
                <a:gd name="connsiteY4" fmla="*/ 752751 h 1378154"/>
                <a:gd name="connsiteX5" fmla="*/ 77419 w 480942"/>
                <a:gd name="connsiteY5" fmla="*/ 891449 h 1378154"/>
                <a:gd name="connsiteX6" fmla="*/ 50138 w 480942"/>
                <a:gd name="connsiteY6" fmla="*/ 1086098 h 1378154"/>
                <a:gd name="connsiteX7" fmla="*/ 141623 w 480942"/>
                <a:gd name="connsiteY7" fmla="*/ 1378154 h 1378154"/>
                <a:gd name="connsiteX8" fmla="*/ 421102 w 480942"/>
                <a:gd name="connsiteY8" fmla="*/ 1259460 h 1378154"/>
                <a:gd name="connsiteX9" fmla="*/ 453702 w 480942"/>
                <a:gd name="connsiteY9" fmla="*/ 1275987 h 1378154"/>
                <a:gd name="connsiteX10" fmla="*/ 467773 w 480942"/>
                <a:gd name="connsiteY10" fmla="*/ 1229333 h 1378154"/>
                <a:gd name="connsiteX11" fmla="*/ 477727 w 480942"/>
                <a:gd name="connsiteY11" fmla="*/ 870493 h 1378154"/>
                <a:gd name="connsiteX12" fmla="*/ 445002 w 480942"/>
                <a:gd name="connsiteY12" fmla="*/ 317921 h 1378154"/>
                <a:gd name="connsiteX13" fmla="*/ 341083 w 480942"/>
                <a:gd name="connsiteY13" fmla="*/ 92524 h 1378154"/>
                <a:gd name="connsiteX14" fmla="*/ 166884 w 480942"/>
                <a:gd name="connsiteY14" fmla="*/ 9044 h 1378154"/>
                <a:gd name="connsiteX15" fmla="*/ 147182 w 480942"/>
                <a:gd name="connsiteY15" fmla="*/ 94383 h 1378154"/>
                <a:gd name="connsiteX16" fmla="*/ 115676 w 480942"/>
                <a:gd name="connsiteY16" fmla="*/ 199556 h 1378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0942" h="1378154">
                  <a:moveTo>
                    <a:pt x="115676" y="199556"/>
                  </a:moveTo>
                  <a:cubicBezTo>
                    <a:pt x="82907" y="267549"/>
                    <a:pt x="28123" y="325482"/>
                    <a:pt x="9470" y="398625"/>
                  </a:cubicBezTo>
                  <a:cubicBezTo>
                    <a:pt x="2221" y="432809"/>
                    <a:pt x="-892" y="467748"/>
                    <a:pt x="220" y="502669"/>
                  </a:cubicBezTo>
                  <a:cubicBezTo>
                    <a:pt x="-225" y="555318"/>
                    <a:pt x="-510" y="609026"/>
                    <a:pt x="15652" y="659123"/>
                  </a:cubicBezTo>
                  <a:cubicBezTo>
                    <a:pt x="26059" y="691384"/>
                    <a:pt x="42986" y="721129"/>
                    <a:pt x="55181" y="752751"/>
                  </a:cubicBezTo>
                  <a:cubicBezTo>
                    <a:pt x="72189" y="796923"/>
                    <a:pt x="79758" y="844173"/>
                    <a:pt x="77419" y="891449"/>
                  </a:cubicBezTo>
                  <a:cubicBezTo>
                    <a:pt x="74128" y="956952"/>
                    <a:pt x="51881" y="1020533"/>
                    <a:pt x="50138" y="1086098"/>
                  </a:cubicBezTo>
                  <a:cubicBezTo>
                    <a:pt x="47407" y="1189190"/>
                    <a:pt x="95093" y="1286109"/>
                    <a:pt x="141623" y="1378154"/>
                  </a:cubicBezTo>
                  <a:cubicBezTo>
                    <a:pt x="186026" y="1268204"/>
                    <a:pt x="311151" y="1215065"/>
                    <a:pt x="421102" y="1259460"/>
                  </a:cubicBezTo>
                  <a:cubicBezTo>
                    <a:pt x="432416" y="1264032"/>
                    <a:pt x="443330" y="1269556"/>
                    <a:pt x="453702" y="1275987"/>
                  </a:cubicBezTo>
                  <a:cubicBezTo>
                    <a:pt x="465977" y="1264646"/>
                    <a:pt x="467293" y="1246029"/>
                    <a:pt x="467773" y="1229333"/>
                  </a:cubicBezTo>
                  <a:cubicBezTo>
                    <a:pt x="471207" y="1109723"/>
                    <a:pt x="474525" y="990104"/>
                    <a:pt x="477727" y="870493"/>
                  </a:cubicBezTo>
                  <a:cubicBezTo>
                    <a:pt x="482761" y="685496"/>
                    <a:pt x="487556" y="498026"/>
                    <a:pt x="445002" y="317921"/>
                  </a:cubicBezTo>
                  <a:cubicBezTo>
                    <a:pt x="425789" y="236604"/>
                    <a:pt x="395893" y="155598"/>
                    <a:pt x="341083" y="92524"/>
                  </a:cubicBezTo>
                  <a:cubicBezTo>
                    <a:pt x="312228" y="59319"/>
                    <a:pt x="214259" y="-28163"/>
                    <a:pt x="166884" y="9044"/>
                  </a:cubicBezTo>
                  <a:cubicBezTo>
                    <a:pt x="145581" y="25776"/>
                    <a:pt x="150553" y="71318"/>
                    <a:pt x="147182" y="94383"/>
                  </a:cubicBezTo>
                  <a:cubicBezTo>
                    <a:pt x="142085" y="130834"/>
                    <a:pt x="131465" y="166298"/>
                    <a:pt x="115676" y="199556"/>
                  </a:cubicBezTo>
                  <a:close/>
                </a:path>
              </a:pathLst>
            </a:custGeom>
            <a:solidFill>
              <a:srgbClr val="575A89"/>
            </a:solidFill>
            <a:ln w="8892" cap="flat">
              <a:noFill/>
              <a:prstDash val="solid"/>
              <a:miter/>
            </a:ln>
          </p:spPr>
          <p:txBody>
            <a:bodyPr rtlCol="0" anchor="ctr"/>
            <a:lstStyle/>
            <a:p>
              <a:endParaRPr lang="en-ID"/>
            </a:p>
          </p:txBody>
        </p:sp>
        <p:sp>
          <p:nvSpPr>
            <p:cNvPr id="123" name="Bentuk Bebas: Bentuk 122">
              <a:extLst>
                <a:ext uri="{FF2B5EF4-FFF2-40B4-BE49-F238E27FC236}">
                  <a16:creationId xmlns:a16="http://schemas.microsoft.com/office/drawing/2014/main" id="{196ECC57-4B4C-4268-AA4D-729324C7291C}"/>
                </a:ext>
              </a:extLst>
            </p:cNvPr>
            <p:cNvSpPr/>
            <p:nvPr/>
          </p:nvSpPr>
          <p:spPr>
            <a:xfrm>
              <a:off x="5352709" y="2886240"/>
              <a:ext cx="586257" cy="1729288"/>
            </a:xfrm>
            <a:custGeom>
              <a:avLst/>
              <a:gdLst>
                <a:gd name="connsiteX0" fmla="*/ 569376 w 586257"/>
                <a:gd name="connsiteY0" fmla="*/ 174000 h 1729288"/>
                <a:gd name="connsiteX1" fmla="*/ 586108 w 586257"/>
                <a:gd name="connsiteY1" fmla="*/ 324520 h 1729288"/>
                <a:gd name="connsiteX2" fmla="*/ 581998 w 586257"/>
                <a:gd name="connsiteY2" fmla="*/ 634678 h 1729288"/>
                <a:gd name="connsiteX3" fmla="*/ 561851 w 586257"/>
                <a:gd name="connsiteY3" fmla="*/ 791709 h 1729288"/>
                <a:gd name="connsiteX4" fmla="*/ 524012 w 586257"/>
                <a:gd name="connsiteY4" fmla="*/ 889358 h 1729288"/>
                <a:gd name="connsiteX5" fmla="*/ 511959 w 586257"/>
                <a:gd name="connsiteY5" fmla="*/ 1201161 h 1729288"/>
                <a:gd name="connsiteX6" fmla="*/ 503385 w 586257"/>
                <a:gd name="connsiteY6" fmla="*/ 1302021 h 1729288"/>
                <a:gd name="connsiteX7" fmla="*/ 407222 w 586257"/>
                <a:gd name="connsiteY7" fmla="*/ 1478043 h 1729288"/>
                <a:gd name="connsiteX8" fmla="*/ 321083 w 586257"/>
                <a:gd name="connsiteY8" fmla="*/ 1648470 h 1729288"/>
                <a:gd name="connsiteX9" fmla="*/ 158937 w 586257"/>
                <a:gd name="connsiteY9" fmla="*/ 1725802 h 1729288"/>
                <a:gd name="connsiteX10" fmla="*/ 55987 w 586257"/>
                <a:gd name="connsiteY10" fmla="*/ 1629835 h 1729288"/>
                <a:gd name="connsiteX11" fmla="*/ 7323 w 586257"/>
                <a:gd name="connsiteY11" fmla="*/ 1324490 h 1729288"/>
                <a:gd name="connsiteX12" fmla="*/ 131861 w 586257"/>
                <a:gd name="connsiteY12" fmla="*/ 958667 h 1729288"/>
                <a:gd name="connsiteX13" fmla="*/ 114338 w 586257"/>
                <a:gd name="connsiteY13" fmla="*/ 429294 h 1729288"/>
                <a:gd name="connsiteX14" fmla="*/ 125492 w 586257"/>
                <a:gd name="connsiteY14" fmla="*/ 347238 h 1729288"/>
                <a:gd name="connsiteX15" fmla="*/ 197897 w 586257"/>
                <a:gd name="connsiteY15" fmla="*/ 241975 h 1729288"/>
                <a:gd name="connsiteX16" fmla="*/ 295199 w 586257"/>
                <a:gd name="connsiteY16" fmla="*/ 114270 h 1729288"/>
                <a:gd name="connsiteX17" fmla="*/ 377984 w 586257"/>
                <a:gd name="connsiteY17" fmla="*/ 1118 h 1729288"/>
                <a:gd name="connsiteX18" fmla="*/ 569376 w 586257"/>
                <a:gd name="connsiteY18" fmla="*/ 174000 h 172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257" h="1729288">
                  <a:moveTo>
                    <a:pt x="569376" y="174000"/>
                  </a:moveTo>
                  <a:cubicBezTo>
                    <a:pt x="584871" y="222264"/>
                    <a:pt x="585805" y="273837"/>
                    <a:pt x="586108" y="324520"/>
                  </a:cubicBezTo>
                  <a:cubicBezTo>
                    <a:pt x="586740" y="427924"/>
                    <a:pt x="585370" y="531310"/>
                    <a:pt x="581998" y="634678"/>
                  </a:cubicBezTo>
                  <a:cubicBezTo>
                    <a:pt x="580273" y="687603"/>
                    <a:pt x="577898" y="741248"/>
                    <a:pt x="561851" y="791709"/>
                  </a:cubicBezTo>
                  <a:cubicBezTo>
                    <a:pt x="551266" y="824985"/>
                    <a:pt x="534944" y="856189"/>
                    <a:pt x="524012" y="889358"/>
                  </a:cubicBezTo>
                  <a:cubicBezTo>
                    <a:pt x="491261" y="988750"/>
                    <a:pt x="509157" y="1096548"/>
                    <a:pt x="511959" y="1201161"/>
                  </a:cubicBezTo>
                  <a:cubicBezTo>
                    <a:pt x="513943" y="1235015"/>
                    <a:pt x="511052" y="1268985"/>
                    <a:pt x="503385" y="1302021"/>
                  </a:cubicBezTo>
                  <a:cubicBezTo>
                    <a:pt x="486102" y="1366874"/>
                    <a:pt x="439643" y="1419274"/>
                    <a:pt x="407222" y="1478043"/>
                  </a:cubicBezTo>
                  <a:cubicBezTo>
                    <a:pt x="376436" y="1533850"/>
                    <a:pt x="357855" y="1596408"/>
                    <a:pt x="321083" y="1648470"/>
                  </a:cubicBezTo>
                  <a:cubicBezTo>
                    <a:pt x="284302" y="1700532"/>
                    <a:pt x="220641" y="1741787"/>
                    <a:pt x="158937" y="1725802"/>
                  </a:cubicBezTo>
                  <a:cubicBezTo>
                    <a:pt x="112185" y="1713697"/>
                    <a:pt x="78972" y="1672308"/>
                    <a:pt x="55987" y="1629835"/>
                  </a:cubicBezTo>
                  <a:cubicBezTo>
                    <a:pt x="5846" y="1536439"/>
                    <a:pt x="-11303" y="1428845"/>
                    <a:pt x="7323" y="1324490"/>
                  </a:cubicBezTo>
                  <a:cubicBezTo>
                    <a:pt x="30388" y="1197514"/>
                    <a:pt x="104971" y="1084878"/>
                    <a:pt x="131861" y="958667"/>
                  </a:cubicBezTo>
                  <a:cubicBezTo>
                    <a:pt x="168802" y="785349"/>
                    <a:pt x="112666" y="606499"/>
                    <a:pt x="114338" y="429294"/>
                  </a:cubicBezTo>
                  <a:cubicBezTo>
                    <a:pt x="113573" y="401515"/>
                    <a:pt x="117345" y="373798"/>
                    <a:pt x="125492" y="347238"/>
                  </a:cubicBezTo>
                  <a:cubicBezTo>
                    <a:pt x="139599" y="306757"/>
                    <a:pt x="169896" y="274433"/>
                    <a:pt x="197897" y="241975"/>
                  </a:cubicBezTo>
                  <a:cubicBezTo>
                    <a:pt x="232872" y="201405"/>
                    <a:pt x="265365" y="158754"/>
                    <a:pt x="295199" y="114270"/>
                  </a:cubicBezTo>
                  <a:cubicBezTo>
                    <a:pt x="315239" y="84384"/>
                    <a:pt x="342458" y="7513"/>
                    <a:pt x="377984" y="1118"/>
                  </a:cubicBezTo>
                  <a:cubicBezTo>
                    <a:pt x="457309" y="-13149"/>
                    <a:pt x="549701" y="112723"/>
                    <a:pt x="569376" y="174000"/>
                  </a:cubicBezTo>
                  <a:close/>
                </a:path>
              </a:pathLst>
            </a:custGeom>
            <a:solidFill>
              <a:srgbClr val="575A89"/>
            </a:solidFill>
            <a:ln w="8892" cap="flat">
              <a:noFill/>
              <a:prstDash val="solid"/>
              <a:miter/>
            </a:ln>
          </p:spPr>
          <p:txBody>
            <a:bodyPr rtlCol="0" anchor="ctr"/>
            <a:lstStyle/>
            <a:p>
              <a:endParaRPr lang="en-ID"/>
            </a:p>
          </p:txBody>
        </p:sp>
        <p:sp>
          <p:nvSpPr>
            <p:cNvPr id="124" name="Bentuk Bebas: Bentuk 123">
              <a:extLst>
                <a:ext uri="{FF2B5EF4-FFF2-40B4-BE49-F238E27FC236}">
                  <a16:creationId xmlns:a16="http://schemas.microsoft.com/office/drawing/2014/main" id="{343BAC90-4725-4571-AF0A-36D78DD12DD8}"/>
                </a:ext>
              </a:extLst>
            </p:cNvPr>
            <p:cNvSpPr/>
            <p:nvPr/>
          </p:nvSpPr>
          <p:spPr>
            <a:xfrm>
              <a:off x="3029892" y="4773262"/>
              <a:ext cx="1970379" cy="1141881"/>
            </a:xfrm>
            <a:custGeom>
              <a:avLst/>
              <a:gdLst>
                <a:gd name="connsiteX0" fmla="*/ 450879 w 1970379"/>
                <a:gd name="connsiteY0" fmla="*/ 14553 h 1141881"/>
                <a:gd name="connsiteX1" fmla="*/ 316619 w 1970379"/>
                <a:gd name="connsiteY1" fmla="*/ 286 h 1141881"/>
                <a:gd name="connsiteX2" fmla="*/ 520 w 1970379"/>
                <a:gd name="connsiteY2" fmla="*/ 353371 h 1141881"/>
                <a:gd name="connsiteX3" fmla="*/ 5510 w 1970379"/>
                <a:gd name="connsiteY3" fmla="*/ 395319 h 1141881"/>
                <a:gd name="connsiteX4" fmla="*/ 58710 w 1970379"/>
                <a:gd name="connsiteY4" fmla="*/ 540698 h 1141881"/>
                <a:gd name="connsiteX5" fmla="*/ 202942 w 1970379"/>
                <a:gd name="connsiteY5" fmla="*/ 731361 h 1141881"/>
                <a:gd name="connsiteX6" fmla="*/ 330228 w 1970379"/>
                <a:gd name="connsiteY6" fmla="*/ 791944 h 1141881"/>
                <a:gd name="connsiteX7" fmla="*/ 677407 w 1970379"/>
                <a:gd name="connsiteY7" fmla="*/ 922736 h 1141881"/>
                <a:gd name="connsiteX8" fmla="*/ 831138 w 1970379"/>
                <a:gd name="connsiteY8" fmla="*/ 979059 h 1141881"/>
                <a:gd name="connsiteX9" fmla="*/ 1634111 w 1970379"/>
                <a:gd name="connsiteY9" fmla="*/ 1138687 h 1141881"/>
                <a:gd name="connsiteX10" fmla="*/ 1883419 w 1970379"/>
                <a:gd name="connsiteY10" fmla="*/ 1126056 h 1141881"/>
                <a:gd name="connsiteX11" fmla="*/ 1934485 w 1970379"/>
                <a:gd name="connsiteY11" fmla="*/ 1098473 h 1141881"/>
                <a:gd name="connsiteX12" fmla="*/ 1945888 w 1970379"/>
                <a:gd name="connsiteY12" fmla="*/ 1060794 h 1141881"/>
                <a:gd name="connsiteX13" fmla="*/ 1967254 w 1970379"/>
                <a:gd name="connsiteY13" fmla="*/ 911235 h 1141881"/>
                <a:gd name="connsiteX14" fmla="*/ 1965439 w 1970379"/>
                <a:gd name="connsiteY14" fmla="*/ 848187 h 1141881"/>
                <a:gd name="connsiteX15" fmla="*/ 1907729 w 1970379"/>
                <a:gd name="connsiteY15" fmla="*/ 793803 h 1141881"/>
                <a:gd name="connsiteX16" fmla="*/ 1220870 w 1970379"/>
                <a:gd name="connsiteY16" fmla="*/ 410476 h 1141881"/>
                <a:gd name="connsiteX17" fmla="*/ 1082847 w 1970379"/>
                <a:gd name="connsiteY17" fmla="*/ 272204 h 1141881"/>
                <a:gd name="connsiteX18" fmla="*/ 882738 w 1970379"/>
                <a:gd name="connsiteY18" fmla="*/ 190896 h 1141881"/>
                <a:gd name="connsiteX19" fmla="*/ 450879 w 1970379"/>
                <a:gd name="connsiteY19" fmla="*/ 14553 h 114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70379" h="1141881">
                  <a:moveTo>
                    <a:pt x="450879" y="14553"/>
                  </a:moveTo>
                  <a:cubicBezTo>
                    <a:pt x="407018" y="3533"/>
                    <a:pt x="361823" y="-1271"/>
                    <a:pt x="316619" y="286"/>
                  </a:cubicBezTo>
                  <a:cubicBezTo>
                    <a:pt x="131827" y="10497"/>
                    <a:pt x="-9692" y="168578"/>
                    <a:pt x="520" y="353371"/>
                  </a:cubicBezTo>
                  <a:cubicBezTo>
                    <a:pt x="1302" y="367442"/>
                    <a:pt x="2966" y="381452"/>
                    <a:pt x="5510" y="395319"/>
                  </a:cubicBezTo>
                  <a:cubicBezTo>
                    <a:pt x="14849" y="446243"/>
                    <a:pt x="35824" y="494258"/>
                    <a:pt x="58710" y="540698"/>
                  </a:cubicBezTo>
                  <a:cubicBezTo>
                    <a:pt x="94317" y="612960"/>
                    <a:pt x="137021" y="685054"/>
                    <a:pt x="202942" y="731361"/>
                  </a:cubicBezTo>
                  <a:cubicBezTo>
                    <a:pt x="241501" y="758446"/>
                    <a:pt x="286127" y="775338"/>
                    <a:pt x="330228" y="791944"/>
                  </a:cubicBezTo>
                  <a:lnTo>
                    <a:pt x="677407" y="922736"/>
                  </a:lnTo>
                  <a:cubicBezTo>
                    <a:pt x="728482" y="941976"/>
                    <a:pt x="779557" y="961215"/>
                    <a:pt x="831138" y="979059"/>
                  </a:cubicBezTo>
                  <a:cubicBezTo>
                    <a:pt x="1090266" y="1068631"/>
                    <a:pt x="1360423" y="1122338"/>
                    <a:pt x="1634111" y="1138687"/>
                  </a:cubicBezTo>
                  <a:cubicBezTo>
                    <a:pt x="1717475" y="1143660"/>
                    <a:pt x="1802101" y="1145038"/>
                    <a:pt x="1883419" y="1126056"/>
                  </a:cubicBezTo>
                  <a:cubicBezTo>
                    <a:pt x="1902721" y="1121556"/>
                    <a:pt x="1923304" y="1114840"/>
                    <a:pt x="1934485" y="1098473"/>
                  </a:cubicBezTo>
                  <a:cubicBezTo>
                    <a:pt x="1941103" y="1086946"/>
                    <a:pt x="1944998" y="1074057"/>
                    <a:pt x="1945888" y="1060794"/>
                  </a:cubicBezTo>
                  <a:lnTo>
                    <a:pt x="1967254" y="911235"/>
                  </a:lnTo>
                  <a:cubicBezTo>
                    <a:pt x="1970260" y="890180"/>
                    <a:pt x="1973160" y="868014"/>
                    <a:pt x="1965439" y="848187"/>
                  </a:cubicBezTo>
                  <a:cubicBezTo>
                    <a:pt x="1955655" y="823050"/>
                    <a:pt x="1931122" y="807244"/>
                    <a:pt x="1907729" y="793803"/>
                  </a:cubicBezTo>
                  <a:cubicBezTo>
                    <a:pt x="1679484" y="662719"/>
                    <a:pt x="1412983" y="590394"/>
                    <a:pt x="1220870" y="410476"/>
                  </a:cubicBezTo>
                  <a:cubicBezTo>
                    <a:pt x="1175639" y="368118"/>
                    <a:pt x="1137791" y="300979"/>
                    <a:pt x="1082847" y="272204"/>
                  </a:cubicBezTo>
                  <a:cubicBezTo>
                    <a:pt x="1020529" y="239578"/>
                    <a:pt x="947146" y="220960"/>
                    <a:pt x="882738" y="190896"/>
                  </a:cubicBezTo>
                  <a:cubicBezTo>
                    <a:pt x="741931" y="125162"/>
                    <a:pt x="603490" y="49635"/>
                    <a:pt x="450879" y="14553"/>
                  </a:cubicBezTo>
                  <a:close/>
                </a:path>
              </a:pathLst>
            </a:custGeom>
            <a:solidFill>
              <a:srgbClr val="2F2E41"/>
            </a:solidFill>
            <a:ln w="8892" cap="flat">
              <a:noFill/>
              <a:prstDash val="solid"/>
              <a:miter/>
            </a:ln>
          </p:spPr>
          <p:txBody>
            <a:bodyPr rtlCol="0" anchor="ctr"/>
            <a:lstStyle/>
            <a:p>
              <a:endParaRPr lang="en-ID"/>
            </a:p>
          </p:txBody>
        </p:sp>
        <p:sp>
          <p:nvSpPr>
            <p:cNvPr id="125" name="Bentuk Bebas: Bentuk 124">
              <a:extLst>
                <a:ext uri="{FF2B5EF4-FFF2-40B4-BE49-F238E27FC236}">
                  <a16:creationId xmlns:a16="http://schemas.microsoft.com/office/drawing/2014/main" id="{C771080C-C578-4E46-BD26-B3F008E973AE}"/>
                </a:ext>
              </a:extLst>
            </p:cNvPr>
            <p:cNvSpPr/>
            <p:nvPr/>
          </p:nvSpPr>
          <p:spPr>
            <a:xfrm>
              <a:off x="3671920" y="4955074"/>
              <a:ext cx="885068" cy="432285"/>
            </a:xfrm>
            <a:custGeom>
              <a:avLst/>
              <a:gdLst>
                <a:gd name="connsiteX0" fmla="*/ 155460 w 885068"/>
                <a:gd name="connsiteY0" fmla="*/ 34372 h 432285"/>
                <a:gd name="connsiteX1" fmla="*/ 885068 w 885068"/>
                <a:gd name="connsiteY1" fmla="*/ 432226 h 432285"/>
                <a:gd name="connsiteX2" fmla="*/ 457186 w 885068"/>
                <a:gd name="connsiteY2" fmla="*/ 206543 h 432285"/>
                <a:gd name="connsiteX3" fmla="*/ 131649 w 885068"/>
                <a:gd name="connsiteY3" fmla="*/ 91825 h 432285"/>
                <a:gd name="connsiteX4" fmla="*/ 173 w 885068"/>
                <a:gd name="connsiteY4" fmla="*/ 9796 h 432285"/>
                <a:gd name="connsiteX5" fmla="*/ 155460 w 885068"/>
                <a:gd name="connsiteY5" fmla="*/ 34372 h 432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5068" h="432285">
                  <a:moveTo>
                    <a:pt x="155460" y="34372"/>
                  </a:moveTo>
                  <a:cubicBezTo>
                    <a:pt x="278175" y="72817"/>
                    <a:pt x="796261" y="339211"/>
                    <a:pt x="885068" y="432226"/>
                  </a:cubicBezTo>
                  <a:cubicBezTo>
                    <a:pt x="873158" y="436513"/>
                    <a:pt x="469301" y="210181"/>
                    <a:pt x="457186" y="206543"/>
                  </a:cubicBezTo>
                  <a:cubicBezTo>
                    <a:pt x="347022" y="173489"/>
                    <a:pt x="236262" y="140213"/>
                    <a:pt x="131649" y="91825"/>
                  </a:cubicBezTo>
                  <a:cubicBezTo>
                    <a:pt x="110603" y="82094"/>
                    <a:pt x="-5067" y="36347"/>
                    <a:pt x="173" y="9796"/>
                  </a:cubicBezTo>
                  <a:cubicBezTo>
                    <a:pt x="6079" y="-20171"/>
                    <a:pt x="133677" y="27541"/>
                    <a:pt x="155460" y="34372"/>
                  </a:cubicBezTo>
                  <a:close/>
                </a:path>
              </a:pathLst>
            </a:custGeom>
            <a:solidFill>
              <a:srgbClr val="000000">
                <a:alpha val="10000"/>
              </a:srgbClr>
            </a:solidFill>
            <a:ln w="8892" cap="flat">
              <a:noFill/>
              <a:prstDash val="solid"/>
              <a:miter/>
            </a:ln>
          </p:spPr>
          <p:txBody>
            <a:bodyPr rtlCol="0" anchor="ctr"/>
            <a:lstStyle/>
            <a:p>
              <a:endParaRPr lang="en-ID"/>
            </a:p>
          </p:txBody>
        </p:sp>
        <p:sp>
          <p:nvSpPr>
            <p:cNvPr id="126" name="Bentuk Bebas: Bentuk 125">
              <a:extLst>
                <a:ext uri="{FF2B5EF4-FFF2-40B4-BE49-F238E27FC236}">
                  <a16:creationId xmlns:a16="http://schemas.microsoft.com/office/drawing/2014/main" id="{22125EEF-D7D2-4EE6-A779-79B17D3E25A8}"/>
                </a:ext>
              </a:extLst>
            </p:cNvPr>
            <p:cNvSpPr/>
            <p:nvPr/>
          </p:nvSpPr>
          <p:spPr>
            <a:xfrm>
              <a:off x="4855103" y="5672080"/>
              <a:ext cx="528980" cy="317678"/>
            </a:xfrm>
            <a:custGeom>
              <a:avLst/>
              <a:gdLst>
                <a:gd name="connsiteX0" fmla="*/ 503186 w 528980"/>
                <a:gd name="connsiteY0" fmla="*/ 317443 h 317678"/>
                <a:gd name="connsiteX1" fmla="*/ 522639 w 528980"/>
                <a:gd name="connsiteY1" fmla="*/ 311714 h 317678"/>
                <a:gd name="connsiteX2" fmla="*/ 528723 w 528980"/>
                <a:gd name="connsiteY2" fmla="*/ 289326 h 317678"/>
                <a:gd name="connsiteX3" fmla="*/ 528145 w 528980"/>
                <a:gd name="connsiteY3" fmla="*/ 85578 h 317678"/>
                <a:gd name="connsiteX4" fmla="*/ 339688 w 528980"/>
                <a:gd name="connsiteY4" fmla="*/ 40116 h 317678"/>
                <a:gd name="connsiteX5" fmla="*/ 39546 w 528980"/>
                <a:gd name="connsiteY5" fmla="*/ 0 h 317678"/>
                <a:gd name="connsiteX6" fmla="*/ 862 w 528980"/>
                <a:gd name="connsiteY6" fmla="*/ 146411 h 317678"/>
                <a:gd name="connsiteX7" fmla="*/ 157946 w 528980"/>
                <a:gd name="connsiteY7" fmla="*/ 217642 h 317678"/>
                <a:gd name="connsiteX8" fmla="*/ 503186 w 528980"/>
                <a:gd name="connsiteY8" fmla="*/ 317443 h 317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8980" h="317678">
                  <a:moveTo>
                    <a:pt x="503186" y="317443"/>
                  </a:moveTo>
                  <a:cubicBezTo>
                    <a:pt x="510150" y="317950"/>
                    <a:pt x="517062" y="315913"/>
                    <a:pt x="522639" y="311714"/>
                  </a:cubicBezTo>
                  <a:cubicBezTo>
                    <a:pt x="527585" y="305364"/>
                    <a:pt x="529772" y="297305"/>
                    <a:pt x="528723" y="289326"/>
                  </a:cubicBezTo>
                  <a:cubicBezTo>
                    <a:pt x="528528" y="221413"/>
                    <a:pt x="528341" y="153491"/>
                    <a:pt x="528145" y="85578"/>
                  </a:cubicBezTo>
                  <a:cubicBezTo>
                    <a:pt x="469554" y="57666"/>
                    <a:pt x="404016" y="48718"/>
                    <a:pt x="339688" y="40116"/>
                  </a:cubicBezTo>
                  <a:lnTo>
                    <a:pt x="39546" y="0"/>
                  </a:lnTo>
                  <a:cubicBezTo>
                    <a:pt x="46439" y="916"/>
                    <a:pt x="-7384" y="129270"/>
                    <a:pt x="862" y="146411"/>
                  </a:cubicBezTo>
                  <a:cubicBezTo>
                    <a:pt x="15414" y="176609"/>
                    <a:pt x="126574" y="203374"/>
                    <a:pt x="157946" y="217642"/>
                  </a:cubicBezTo>
                  <a:cubicBezTo>
                    <a:pt x="267016" y="267213"/>
                    <a:pt x="380347" y="321712"/>
                    <a:pt x="503186" y="317443"/>
                  </a:cubicBezTo>
                  <a:close/>
                </a:path>
              </a:pathLst>
            </a:custGeom>
            <a:solidFill>
              <a:srgbClr val="A0616A"/>
            </a:solidFill>
            <a:ln w="8892" cap="flat">
              <a:noFill/>
              <a:prstDash val="solid"/>
              <a:miter/>
            </a:ln>
          </p:spPr>
          <p:txBody>
            <a:bodyPr rtlCol="0" anchor="ctr"/>
            <a:lstStyle/>
            <a:p>
              <a:endParaRPr lang="en-ID"/>
            </a:p>
          </p:txBody>
        </p:sp>
        <p:sp>
          <p:nvSpPr>
            <p:cNvPr id="127" name="Bentuk Bebas: Bentuk 126">
              <a:extLst>
                <a:ext uri="{FF2B5EF4-FFF2-40B4-BE49-F238E27FC236}">
                  <a16:creationId xmlns:a16="http://schemas.microsoft.com/office/drawing/2014/main" id="{9543F08D-21F4-43D8-B179-196B5C7A113E}"/>
                </a:ext>
              </a:extLst>
            </p:cNvPr>
            <p:cNvSpPr/>
            <p:nvPr/>
          </p:nvSpPr>
          <p:spPr>
            <a:xfrm>
              <a:off x="4231606" y="5610613"/>
              <a:ext cx="788578" cy="474580"/>
            </a:xfrm>
            <a:custGeom>
              <a:avLst/>
              <a:gdLst>
                <a:gd name="connsiteX0" fmla="*/ 184975 w 788578"/>
                <a:gd name="connsiteY0" fmla="*/ 146342 h 474580"/>
                <a:gd name="connsiteX1" fmla="*/ 28353 w 788578"/>
                <a:gd name="connsiteY1" fmla="*/ 207459 h 474580"/>
                <a:gd name="connsiteX2" fmla="*/ 23826 w 788578"/>
                <a:gd name="connsiteY2" fmla="*/ 416099 h 474580"/>
                <a:gd name="connsiteX3" fmla="*/ 43128 w 788578"/>
                <a:gd name="connsiteY3" fmla="*/ 454072 h 474580"/>
                <a:gd name="connsiteX4" fmla="*/ 102742 w 788578"/>
                <a:gd name="connsiteY4" fmla="*/ 472546 h 474580"/>
                <a:gd name="connsiteX5" fmla="*/ 254578 w 788578"/>
                <a:gd name="connsiteY5" fmla="*/ 453039 h 474580"/>
                <a:gd name="connsiteX6" fmla="*/ 313561 w 788578"/>
                <a:gd name="connsiteY6" fmla="*/ 409197 h 474580"/>
                <a:gd name="connsiteX7" fmla="*/ 422008 w 788578"/>
                <a:gd name="connsiteY7" fmla="*/ 359616 h 474580"/>
                <a:gd name="connsiteX8" fmla="*/ 639703 w 788578"/>
                <a:gd name="connsiteY8" fmla="*/ 314750 h 474580"/>
                <a:gd name="connsiteX9" fmla="*/ 725459 w 788578"/>
                <a:gd name="connsiteY9" fmla="*/ 299638 h 474580"/>
                <a:gd name="connsiteX10" fmla="*/ 785847 w 788578"/>
                <a:gd name="connsiteY10" fmla="*/ 241002 h 474580"/>
                <a:gd name="connsiteX11" fmla="*/ 754154 w 788578"/>
                <a:gd name="connsiteY11" fmla="*/ 133747 h 474580"/>
                <a:gd name="connsiteX12" fmla="*/ 662865 w 788578"/>
                <a:gd name="connsiteY12" fmla="*/ 20924 h 474580"/>
                <a:gd name="connsiteX13" fmla="*/ 522939 w 788578"/>
                <a:gd name="connsiteY13" fmla="*/ 38633 h 474580"/>
                <a:gd name="connsiteX14" fmla="*/ 184975 w 788578"/>
                <a:gd name="connsiteY14" fmla="*/ 146342 h 474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88578" h="474580">
                  <a:moveTo>
                    <a:pt x="184975" y="146342"/>
                  </a:moveTo>
                  <a:cubicBezTo>
                    <a:pt x="128306" y="155371"/>
                    <a:pt x="65054" y="163349"/>
                    <a:pt x="28353" y="207459"/>
                  </a:cubicBezTo>
                  <a:cubicBezTo>
                    <a:pt x="-18194" y="263399"/>
                    <a:pt x="1624" y="346799"/>
                    <a:pt x="23826" y="416099"/>
                  </a:cubicBezTo>
                  <a:cubicBezTo>
                    <a:pt x="27126" y="430126"/>
                    <a:pt x="33744" y="443140"/>
                    <a:pt x="43128" y="454072"/>
                  </a:cubicBezTo>
                  <a:cubicBezTo>
                    <a:pt x="58276" y="469015"/>
                    <a:pt x="81501" y="471203"/>
                    <a:pt x="102742" y="472546"/>
                  </a:cubicBezTo>
                  <a:cubicBezTo>
                    <a:pt x="154421" y="475820"/>
                    <a:pt x="209428" y="478390"/>
                    <a:pt x="254578" y="453039"/>
                  </a:cubicBezTo>
                  <a:cubicBezTo>
                    <a:pt x="275962" y="441032"/>
                    <a:pt x="293636" y="423491"/>
                    <a:pt x="313561" y="409197"/>
                  </a:cubicBezTo>
                  <a:cubicBezTo>
                    <a:pt x="346863" y="387030"/>
                    <a:pt x="383466" y="370299"/>
                    <a:pt x="422008" y="359616"/>
                  </a:cubicBezTo>
                  <a:cubicBezTo>
                    <a:pt x="492865" y="337325"/>
                    <a:pt x="565803" y="322293"/>
                    <a:pt x="639703" y="314750"/>
                  </a:cubicBezTo>
                  <a:cubicBezTo>
                    <a:pt x="668665" y="311797"/>
                    <a:pt x="698205" y="309894"/>
                    <a:pt x="725459" y="299638"/>
                  </a:cubicBezTo>
                  <a:cubicBezTo>
                    <a:pt x="752704" y="289373"/>
                    <a:pt x="777939" y="269021"/>
                    <a:pt x="785847" y="241002"/>
                  </a:cubicBezTo>
                  <a:cubicBezTo>
                    <a:pt x="796307" y="203972"/>
                    <a:pt x="774790" y="166222"/>
                    <a:pt x="754154" y="133747"/>
                  </a:cubicBezTo>
                  <a:cubicBezTo>
                    <a:pt x="728439" y="93293"/>
                    <a:pt x="701202" y="50703"/>
                    <a:pt x="662865" y="20924"/>
                  </a:cubicBezTo>
                  <a:cubicBezTo>
                    <a:pt x="606943" y="-22520"/>
                    <a:pt x="579270" y="10836"/>
                    <a:pt x="522939" y="38633"/>
                  </a:cubicBezTo>
                  <a:cubicBezTo>
                    <a:pt x="416315" y="91256"/>
                    <a:pt x="302389" y="127565"/>
                    <a:pt x="184975" y="146342"/>
                  </a:cubicBezTo>
                  <a:close/>
                </a:path>
              </a:pathLst>
            </a:custGeom>
            <a:solidFill>
              <a:srgbClr val="A0616A"/>
            </a:solidFill>
            <a:ln w="8892" cap="flat">
              <a:noFill/>
              <a:prstDash val="solid"/>
              <a:miter/>
            </a:ln>
          </p:spPr>
          <p:txBody>
            <a:bodyPr rtlCol="0" anchor="ctr"/>
            <a:lstStyle/>
            <a:p>
              <a:endParaRPr lang="en-ID"/>
            </a:p>
          </p:txBody>
        </p:sp>
        <p:sp>
          <p:nvSpPr>
            <p:cNvPr id="128" name="Bentuk Bebas: Bentuk 127">
              <a:extLst>
                <a:ext uri="{FF2B5EF4-FFF2-40B4-BE49-F238E27FC236}">
                  <a16:creationId xmlns:a16="http://schemas.microsoft.com/office/drawing/2014/main" id="{E13FB732-45AC-48C4-B33B-3868480DA5D8}"/>
                </a:ext>
              </a:extLst>
            </p:cNvPr>
            <p:cNvSpPr/>
            <p:nvPr/>
          </p:nvSpPr>
          <p:spPr>
            <a:xfrm>
              <a:off x="3583049" y="5675691"/>
              <a:ext cx="785912" cy="530880"/>
            </a:xfrm>
            <a:custGeom>
              <a:avLst/>
              <a:gdLst>
                <a:gd name="connsiteX0" fmla="*/ 685431 w 785912"/>
                <a:gd name="connsiteY0" fmla="*/ 132312 h 530880"/>
                <a:gd name="connsiteX1" fmla="*/ 325595 w 785912"/>
                <a:gd name="connsiteY1" fmla="*/ 25955 h 530880"/>
                <a:gd name="connsiteX2" fmla="*/ 191682 w 785912"/>
                <a:gd name="connsiteY2" fmla="*/ 0 h 530880"/>
                <a:gd name="connsiteX3" fmla="*/ 68709 w 785912"/>
                <a:gd name="connsiteY3" fmla="*/ 49740 h 530880"/>
                <a:gd name="connsiteX4" fmla="*/ 25863 w 785912"/>
                <a:gd name="connsiteY4" fmla="*/ 169698 h 530880"/>
                <a:gd name="connsiteX5" fmla="*/ 10981 w 785912"/>
                <a:gd name="connsiteY5" fmla="*/ 260524 h 530880"/>
                <a:gd name="connsiteX6" fmla="*/ 2656 w 785912"/>
                <a:gd name="connsiteY6" fmla="*/ 399997 h 530880"/>
                <a:gd name="connsiteX7" fmla="*/ 74135 w 785912"/>
                <a:gd name="connsiteY7" fmla="*/ 514893 h 530880"/>
                <a:gd name="connsiteX8" fmla="*/ 240533 w 785912"/>
                <a:gd name="connsiteY8" fmla="*/ 517427 h 530880"/>
                <a:gd name="connsiteX9" fmla="*/ 581539 w 785912"/>
                <a:gd name="connsiteY9" fmla="*/ 480861 h 530880"/>
                <a:gd name="connsiteX10" fmla="*/ 707838 w 785912"/>
                <a:gd name="connsiteY10" fmla="*/ 460713 h 530880"/>
                <a:gd name="connsiteX11" fmla="*/ 784797 w 785912"/>
                <a:gd name="connsiteY11" fmla="*/ 335054 h 530880"/>
                <a:gd name="connsiteX12" fmla="*/ 685431 w 785912"/>
                <a:gd name="connsiteY12" fmla="*/ 132312 h 53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85912" h="530880">
                  <a:moveTo>
                    <a:pt x="685431" y="132312"/>
                  </a:moveTo>
                  <a:lnTo>
                    <a:pt x="325595" y="25955"/>
                  </a:lnTo>
                  <a:cubicBezTo>
                    <a:pt x="281832" y="13013"/>
                    <a:pt x="237322" y="-27"/>
                    <a:pt x="191682" y="0"/>
                  </a:cubicBezTo>
                  <a:cubicBezTo>
                    <a:pt x="146051" y="35"/>
                    <a:pt x="98303" y="14997"/>
                    <a:pt x="68709" y="49740"/>
                  </a:cubicBezTo>
                  <a:cubicBezTo>
                    <a:pt x="40806" y="82483"/>
                    <a:pt x="32819" y="127242"/>
                    <a:pt x="25863" y="169698"/>
                  </a:cubicBezTo>
                  <a:lnTo>
                    <a:pt x="10981" y="260524"/>
                  </a:lnTo>
                  <a:cubicBezTo>
                    <a:pt x="3421" y="306680"/>
                    <a:pt x="-4158" y="353725"/>
                    <a:pt x="2656" y="399997"/>
                  </a:cubicBezTo>
                  <a:cubicBezTo>
                    <a:pt x="9460" y="446268"/>
                    <a:pt x="33076" y="492495"/>
                    <a:pt x="74135" y="514893"/>
                  </a:cubicBezTo>
                  <a:cubicBezTo>
                    <a:pt x="123929" y="542067"/>
                    <a:pt x="184957" y="528795"/>
                    <a:pt x="240533" y="517427"/>
                  </a:cubicBezTo>
                  <a:cubicBezTo>
                    <a:pt x="352787" y="494487"/>
                    <a:pt x="466972" y="482239"/>
                    <a:pt x="581539" y="480861"/>
                  </a:cubicBezTo>
                  <a:cubicBezTo>
                    <a:pt x="624608" y="480345"/>
                    <a:pt x="669785" y="480887"/>
                    <a:pt x="707838" y="460713"/>
                  </a:cubicBezTo>
                  <a:cubicBezTo>
                    <a:pt x="753078" y="436741"/>
                    <a:pt x="780145" y="386040"/>
                    <a:pt x="784797" y="335054"/>
                  </a:cubicBezTo>
                  <a:cubicBezTo>
                    <a:pt x="791877" y="257473"/>
                    <a:pt x="766020" y="156124"/>
                    <a:pt x="685431" y="132312"/>
                  </a:cubicBezTo>
                  <a:close/>
                </a:path>
              </a:pathLst>
            </a:custGeom>
            <a:solidFill>
              <a:srgbClr val="2F2E41"/>
            </a:solidFill>
            <a:ln w="8892" cap="flat">
              <a:noFill/>
              <a:prstDash val="solid"/>
              <a:miter/>
            </a:ln>
          </p:spPr>
          <p:txBody>
            <a:bodyPr rtlCol="0" anchor="ctr"/>
            <a:lstStyle/>
            <a:p>
              <a:endParaRPr lang="en-ID"/>
            </a:p>
          </p:txBody>
        </p:sp>
        <p:sp>
          <p:nvSpPr>
            <p:cNvPr id="129" name="Bentuk Bebas: Bentuk 128">
              <a:extLst>
                <a:ext uri="{FF2B5EF4-FFF2-40B4-BE49-F238E27FC236}">
                  <a16:creationId xmlns:a16="http://schemas.microsoft.com/office/drawing/2014/main" id="{92082262-46D3-4E60-9653-E69EECB07E66}"/>
                </a:ext>
              </a:extLst>
            </p:cNvPr>
            <p:cNvSpPr/>
            <p:nvPr/>
          </p:nvSpPr>
          <p:spPr>
            <a:xfrm>
              <a:off x="5347222" y="5643154"/>
              <a:ext cx="632747" cy="527460"/>
            </a:xfrm>
            <a:custGeom>
              <a:avLst/>
              <a:gdLst>
                <a:gd name="connsiteX0" fmla="*/ 152514 w 632747"/>
                <a:gd name="connsiteY0" fmla="*/ 72164 h 527460"/>
                <a:gd name="connsiteX1" fmla="*/ 285031 w 632747"/>
                <a:gd name="connsiteY1" fmla="*/ 21827 h 527460"/>
                <a:gd name="connsiteX2" fmla="*/ 482784 w 632747"/>
                <a:gd name="connsiteY2" fmla="*/ 43 h 527460"/>
                <a:gd name="connsiteX3" fmla="*/ 553685 w 632747"/>
                <a:gd name="connsiteY3" fmla="*/ 14240 h 527460"/>
                <a:gd name="connsiteX4" fmla="*/ 595563 w 632747"/>
                <a:gd name="connsiteY4" fmla="*/ 107832 h 527460"/>
                <a:gd name="connsiteX5" fmla="*/ 625690 w 632747"/>
                <a:gd name="connsiteY5" fmla="*/ 318509 h 527460"/>
                <a:gd name="connsiteX6" fmla="*/ 628145 w 632747"/>
                <a:gd name="connsiteY6" fmla="*/ 437870 h 527460"/>
                <a:gd name="connsiteX7" fmla="*/ 553952 w 632747"/>
                <a:gd name="connsiteY7" fmla="*/ 524622 h 527460"/>
                <a:gd name="connsiteX8" fmla="*/ 416347 w 632747"/>
                <a:gd name="connsiteY8" fmla="*/ 487050 h 527460"/>
                <a:gd name="connsiteX9" fmla="*/ 60434 w 632747"/>
                <a:gd name="connsiteY9" fmla="*/ 413427 h 527460"/>
                <a:gd name="connsiteX10" fmla="*/ 7171 w 632747"/>
                <a:gd name="connsiteY10" fmla="*/ 375339 h 527460"/>
                <a:gd name="connsiteX11" fmla="*/ 3026 w 632747"/>
                <a:gd name="connsiteY11" fmla="*/ 338932 h 527460"/>
                <a:gd name="connsiteX12" fmla="*/ 11120 w 632747"/>
                <a:gd name="connsiteY12" fmla="*/ 114014 h 527460"/>
                <a:gd name="connsiteX13" fmla="*/ 152514 w 632747"/>
                <a:gd name="connsiteY13" fmla="*/ 72164 h 527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32747" h="527460">
                  <a:moveTo>
                    <a:pt x="152514" y="72164"/>
                  </a:moveTo>
                  <a:cubicBezTo>
                    <a:pt x="199160" y="63989"/>
                    <a:pt x="240334" y="37473"/>
                    <a:pt x="285031" y="21827"/>
                  </a:cubicBezTo>
                  <a:cubicBezTo>
                    <a:pt x="347945" y="-197"/>
                    <a:pt x="416125" y="-197"/>
                    <a:pt x="482784" y="43"/>
                  </a:cubicBezTo>
                  <a:cubicBezTo>
                    <a:pt x="507253" y="132"/>
                    <a:pt x="533315" y="684"/>
                    <a:pt x="553685" y="14240"/>
                  </a:cubicBezTo>
                  <a:cubicBezTo>
                    <a:pt x="583047" y="33791"/>
                    <a:pt x="590572" y="72911"/>
                    <a:pt x="595563" y="107832"/>
                  </a:cubicBezTo>
                  <a:cubicBezTo>
                    <a:pt x="605605" y="178058"/>
                    <a:pt x="615647" y="248283"/>
                    <a:pt x="625690" y="318509"/>
                  </a:cubicBezTo>
                  <a:cubicBezTo>
                    <a:pt x="631356" y="358136"/>
                    <a:pt x="636986" y="398822"/>
                    <a:pt x="628145" y="437870"/>
                  </a:cubicBezTo>
                  <a:cubicBezTo>
                    <a:pt x="619312" y="476910"/>
                    <a:pt x="592698" y="514544"/>
                    <a:pt x="553952" y="524622"/>
                  </a:cubicBezTo>
                  <a:cubicBezTo>
                    <a:pt x="506898" y="536853"/>
                    <a:pt x="460778" y="506797"/>
                    <a:pt x="416347" y="487050"/>
                  </a:cubicBezTo>
                  <a:cubicBezTo>
                    <a:pt x="305303" y="437701"/>
                    <a:pt x="176219" y="450314"/>
                    <a:pt x="60434" y="413427"/>
                  </a:cubicBezTo>
                  <a:cubicBezTo>
                    <a:pt x="38952" y="406577"/>
                    <a:pt x="15941" y="396117"/>
                    <a:pt x="7171" y="375339"/>
                  </a:cubicBezTo>
                  <a:cubicBezTo>
                    <a:pt x="3213" y="363633"/>
                    <a:pt x="1799" y="351225"/>
                    <a:pt x="3026" y="338932"/>
                  </a:cubicBezTo>
                  <a:cubicBezTo>
                    <a:pt x="5009" y="271205"/>
                    <a:pt x="-9267" y="178734"/>
                    <a:pt x="11120" y="114014"/>
                  </a:cubicBezTo>
                  <a:cubicBezTo>
                    <a:pt x="29453" y="55815"/>
                    <a:pt x="100443" y="72164"/>
                    <a:pt x="152514" y="72164"/>
                  </a:cubicBezTo>
                  <a:close/>
                </a:path>
              </a:pathLst>
            </a:custGeom>
            <a:solidFill>
              <a:srgbClr val="2F2E41"/>
            </a:solidFill>
            <a:ln w="8892" cap="flat">
              <a:noFill/>
              <a:prstDash val="solid"/>
              <a:miter/>
            </a:ln>
          </p:spPr>
          <p:txBody>
            <a:bodyPr rtlCol="0" anchor="ctr"/>
            <a:lstStyle/>
            <a:p>
              <a:endParaRPr lang="en-ID"/>
            </a:p>
          </p:txBody>
        </p:sp>
        <p:sp>
          <p:nvSpPr>
            <p:cNvPr id="130" name="Bentuk Bebas: Bentuk 129">
              <a:extLst>
                <a:ext uri="{FF2B5EF4-FFF2-40B4-BE49-F238E27FC236}">
                  <a16:creationId xmlns:a16="http://schemas.microsoft.com/office/drawing/2014/main" id="{00052E6D-2191-45DE-BD59-04AF56D3D6F0}"/>
                </a:ext>
              </a:extLst>
            </p:cNvPr>
            <p:cNvSpPr/>
            <p:nvPr/>
          </p:nvSpPr>
          <p:spPr>
            <a:xfrm>
              <a:off x="4761368" y="4684252"/>
              <a:ext cx="1953007" cy="1309898"/>
            </a:xfrm>
            <a:custGeom>
              <a:avLst/>
              <a:gdLst>
                <a:gd name="connsiteX0" fmla="*/ 1499864 w 1953007"/>
                <a:gd name="connsiteY0" fmla="*/ 18768 h 1309898"/>
                <a:gd name="connsiteX1" fmla="*/ 1719987 w 1953007"/>
                <a:gd name="connsiteY1" fmla="*/ 3727 h 1309898"/>
                <a:gd name="connsiteX2" fmla="*/ 1882427 w 1953007"/>
                <a:gd name="connsiteY2" fmla="*/ 67317 h 1309898"/>
                <a:gd name="connsiteX3" fmla="*/ 1952928 w 1953007"/>
                <a:gd name="connsiteY3" fmla="*/ 265611 h 1309898"/>
                <a:gd name="connsiteX4" fmla="*/ 1818276 w 1953007"/>
                <a:gd name="connsiteY4" fmla="*/ 661249 h 1309898"/>
                <a:gd name="connsiteX5" fmla="*/ 1741291 w 1953007"/>
                <a:gd name="connsiteY5" fmla="*/ 735353 h 1309898"/>
                <a:gd name="connsiteX6" fmla="*/ 1641134 w 1953007"/>
                <a:gd name="connsiteY6" fmla="*/ 783626 h 1309898"/>
                <a:gd name="connsiteX7" fmla="*/ 863654 w 1953007"/>
                <a:gd name="connsiteY7" fmla="*/ 1090288 h 1309898"/>
                <a:gd name="connsiteX8" fmla="*/ 240501 w 1953007"/>
                <a:gd name="connsiteY8" fmla="*/ 1305057 h 1309898"/>
                <a:gd name="connsiteX9" fmla="*/ 175657 w 1953007"/>
                <a:gd name="connsiteY9" fmla="*/ 1282437 h 1309898"/>
                <a:gd name="connsiteX10" fmla="*/ 175150 w 1953007"/>
                <a:gd name="connsiteY10" fmla="*/ 1281369 h 1309898"/>
                <a:gd name="connsiteX11" fmla="*/ 4749 w 1953007"/>
                <a:gd name="connsiteY11" fmla="*/ 969655 h 1309898"/>
                <a:gd name="connsiteX12" fmla="*/ 7702 w 1953007"/>
                <a:gd name="connsiteY12" fmla="*/ 940097 h 1309898"/>
                <a:gd name="connsiteX13" fmla="*/ 14035 w 1953007"/>
                <a:gd name="connsiteY13" fmla="*/ 936539 h 1309898"/>
                <a:gd name="connsiteX14" fmla="*/ 563957 w 1953007"/>
                <a:gd name="connsiteY14" fmla="*/ 620564 h 1309898"/>
                <a:gd name="connsiteX15" fmla="*/ 675881 w 1953007"/>
                <a:gd name="connsiteY15" fmla="*/ 543445 h 1309898"/>
                <a:gd name="connsiteX16" fmla="*/ 733351 w 1953007"/>
                <a:gd name="connsiteY16" fmla="*/ 463444 h 1309898"/>
                <a:gd name="connsiteX17" fmla="*/ 760374 w 1953007"/>
                <a:gd name="connsiteY17" fmla="*/ 365849 h 1309898"/>
                <a:gd name="connsiteX18" fmla="*/ 845917 w 1953007"/>
                <a:gd name="connsiteY18" fmla="*/ 340471 h 1309898"/>
                <a:gd name="connsiteX19" fmla="*/ 939047 w 1953007"/>
                <a:gd name="connsiteY19" fmla="*/ 305265 h 1309898"/>
                <a:gd name="connsiteX20" fmla="*/ 1289526 w 1953007"/>
                <a:gd name="connsiteY20" fmla="*/ 105840 h 1309898"/>
                <a:gd name="connsiteX21" fmla="*/ 1499864 w 1953007"/>
                <a:gd name="connsiteY21" fmla="*/ 18768 h 1309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953007" h="1309898">
                  <a:moveTo>
                    <a:pt x="1499864" y="18768"/>
                  </a:moveTo>
                  <a:cubicBezTo>
                    <a:pt x="1571762" y="738"/>
                    <a:pt x="1646302" y="-4359"/>
                    <a:pt x="1719987" y="3727"/>
                  </a:cubicBezTo>
                  <a:cubicBezTo>
                    <a:pt x="1778827" y="10211"/>
                    <a:pt x="1839464" y="26587"/>
                    <a:pt x="1882427" y="67317"/>
                  </a:cubicBezTo>
                  <a:cubicBezTo>
                    <a:pt x="1934720" y="116888"/>
                    <a:pt x="1951523" y="193562"/>
                    <a:pt x="1952928" y="265611"/>
                  </a:cubicBezTo>
                  <a:cubicBezTo>
                    <a:pt x="1955223" y="409105"/>
                    <a:pt x="1907635" y="548942"/>
                    <a:pt x="1818276" y="661249"/>
                  </a:cubicBezTo>
                  <a:cubicBezTo>
                    <a:pt x="1796457" y="689651"/>
                    <a:pt x="1770511" y="714637"/>
                    <a:pt x="1741291" y="735353"/>
                  </a:cubicBezTo>
                  <a:cubicBezTo>
                    <a:pt x="1709776" y="755074"/>
                    <a:pt x="1676189" y="771253"/>
                    <a:pt x="1641134" y="783626"/>
                  </a:cubicBezTo>
                  <a:lnTo>
                    <a:pt x="863654" y="1090288"/>
                  </a:lnTo>
                  <a:cubicBezTo>
                    <a:pt x="659115" y="1170965"/>
                    <a:pt x="453846" y="1251874"/>
                    <a:pt x="240501" y="1305057"/>
                  </a:cubicBezTo>
                  <a:cubicBezTo>
                    <a:pt x="216351" y="1316718"/>
                    <a:pt x="187318" y="1306595"/>
                    <a:pt x="175657" y="1282437"/>
                  </a:cubicBezTo>
                  <a:cubicBezTo>
                    <a:pt x="175487" y="1282081"/>
                    <a:pt x="175319" y="1281725"/>
                    <a:pt x="175150" y="1281369"/>
                  </a:cubicBezTo>
                  <a:cubicBezTo>
                    <a:pt x="107032" y="1184068"/>
                    <a:pt x="49882" y="1079526"/>
                    <a:pt x="4749" y="969655"/>
                  </a:cubicBezTo>
                  <a:cubicBezTo>
                    <a:pt x="-2598" y="960680"/>
                    <a:pt x="-1273" y="947445"/>
                    <a:pt x="7702" y="940097"/>
                  </a:cubicBezTo>
                  <a:cubicBezTo>
                    <a:pt x="9588" y="938550"/>
                    <a:pt x="11732" y="937349"/>
                    <a:pt x="14035" y="936539"/>
                  </a:cubicBezTo>
                  <a:lnTo>
                    <a:pt x="563957" y="620564"/>
                  </a:lnTo>
                  <a:cubicBezTo>
                    <a:pt x="603343" y="597935"/>
                    <a:pt x="643174" y="574978"/>
                    <a:pt x="675881" y="543445"/>
                  </a:cubicBezTo>
                  <a:cubicBezTo>
                    <a:pt x="699648" y="520416"/>
                    <a:pt x="719111" y="493322"/>
                    <a:pt x="733351" y="463444"/>
                  </a:cubicBezTo>
                  <a:cubicBezTo>
                    <a:pt x="744746" y="439632"/>
                    <a:pt x="745813" y="383452"/>
                    <a:pt x="760374" y="365849"/>
                  </a:cubicBezTo>
                  <a:cubicBezTo>
                    <a:pt x="774624" y="348619"/>
                    <a:pt x="823395" y="347249"/>
                    <a:pt x="845917" y="340471"/>
                  </a:cubicBezTo>
                  <a:cubicBezTo>
                    <a:pt x="877681" y="330740"/>
                    <a:pt x="908787" y="318981"/>
                    <a:pt x="939047" y="305265"/>
                  </a:cubicBezTo>
                  <a:cubicBezTo>
                    <a:pt x="1062064" y="250232"/>
                    <a:pt x="1171605" y="170276"/>
                    <a:pt x="1289526" y="105840"/>
                  </a:cubicBezTo>
                  <a:cubicBezTo>
                    <a:pt x="1355668" y="68019"/>
                    <a:pt x="1426347" y="38764"/>
                    <a:pt x="1499864" y="18768"/>
                  </a:cubicBezTo>
                  <a:close/>
                </a:path>
              </a:pathLst>
            </a:custGeom>
            <a:solidFill>
              <a:srgbClr val="2F2E41"/>
            </a:solidFill>
            <a:ln w="8892" cap="flat">
              <a:noFill/>
              <a:prstDash val="solid"/>
              <a:miter/>
            </a:ln>
          </p:spPr>
          <p:txBody>
            <a:bodyPr rtlCol="0" anchor="ctr"/>
            <a:lstStyle/>
            <a:p>
              <a:endParaRPr lang="en-ID"/>
            </a:p>
          </p:txBody>
        </p:sp>
        <p:sp>
          <p:nvSpPr>
            <p:cNvPr id="131" name="Bentuk Bebas: Bentuk 130">
              <a:extLst>
                <a:ext uri="{FF2B5EF4-FFF2-40B4-BE49-F238E27FC236}">
                  <a16:creationId xmlns:a16="http://schemas.microsoft.com/office/drawing/2014/main" id="{90E89757-A970-4D5C-B8E3-9BB364FCD6F2}"/>
                </a:ext>
              </a:extLst>
            </p:cNvPr>
            <p:cNvSpPr/>
            <p:nvPr/>
          </p:nvSpPr>
          <p:spPr>
            <a:xfrm>
              <a:off x="5066792" y="4878767"/>
              <a:ext cx="1003294" cy="633788"/>
            </a:xfrm>
            <a:custGeom>
              <a:avLst/>
              <a:gdLst>
                <a:gd name="connsiteX0" fmla="*/ 882680 w 1003294"/>
                <a:gd name="connsiteY0" fmla="*/ 60219 h 633788"/>
                <a:gd name="connsiteX1" fmla="*/ 572229 w 1003294"/>
                <a:gd name="connsiteY1" fmla="*/ 269232 h 633788"/>
                <a:gd name="connsiteX2" fmla="*/ 0 w 1003294"/>
                <a:gd name="connsiteY2" fmla="*/ 633382 h 633788"/>
                <a:gd name="connsiteX3" fmla="*/ 723461 w 1003294"/>
                <a:gd name="connsiteY3" fmla="*/ 219954 h 633788"/>
                <a:gd name="connsiteX4" fmla="*/ 943602 w 1003294"/>
                <a:gd name="connsiteY4" fmla="*/ 71951 h 633788"/>
                <a:gd name="connsiteX5" fmla="*/ 985791 w 1003294"/>
                <a:gd name="connsiteY5" fmla="*/ 951 h 633788"/>
                <a:gd name="connsiteX6" fmla="*/ 882680 w 1003294"/>
                <a:gd name="connsiteY6" fmla="*/ 60219 h 633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3294" h="633788">
                  <a:moveTo>
                    <a:pt x="882680" y="60219"/>
                  </a:moveTo>
                  <a:cubicBezTo>
                    <a:pt x="788199" y="131173"/>
                    <a:pt x="665866" y="196409"/>
                    <a:pt x="572229" y="269232"/>
                  </a:cubicBezTo>
                  <a:cubicBezTo>
                    <a:pt x="540270" y="294093"/>
                    <a:pt x="7534" y="593603"/>
                    <a:pt x="0" y="633382"/>
                  </a:cubicBezTo>
                  <a:cubicBezTo>
                    <a:pt x="87357" y="648103"/>
                    <a:pt x="643843" y="258798"/>
                    <a:pt x="723461" y="219954"/>
                  </a:cubicBezTo>
                  <a:cubicBezTo>
                    <a:pt x="803080" y="181110"/>
                    <a:pt x="873661" y="126326"/>
                    <a:pt x="943602" y="71951"/>
                  </a:cubicBezTo>
                  <a:cubicBezTo>
                    <a:pt x="961428" y="58093"/>
                    <a:pt x="1036955" y="16428"/>
                    <a:pt x="985791" y="951"/>
                  </a:cubicBezTo>
                  <a:cubicBezTo>
                    <a:pt x="956972" y="-7775"/>
                    <a:pt x="903957" y="46031"/>
                    <a:pt x="882680" y="60219"/>
                  </a:cubicBezTo>
                  <a:close/>
                </a:path>
              </a:pathLst>
            </a:custGeom>
            <a:solidFill>
              <a:srgbClr val="000000">
                <a:alpha val="10000"/>
              </a:srgbClr>
            </a:solidFill>
            <a:ln w="8892" cap="flat">
              <a:noFill/>
              <a:prstDash val="solid"/>
              <a:miter/>
            </a:ln>
          </p:spPr>
          <p:txBody>
            <a:bodyPr rtlCol="0" anchor="ctr"/>
            <a:lstStyle/>
            <a:p>
              <a:endParaRPr lang="en-ID"/>
            </a:p>
          </p:txBody>
        </p:sp>
        <p:sp>
          <p:nvSpPr>
            <p:cNvPr id="132" name="Bentuk Bebas: Bentuk 131">
              <a:extLst>
                <a:ext uri="{FF2B5EF4-FFF2-40B4-BE49-F238E27FC236}">
                  <a16:creationId xmlns:a16="http://schemas.microsoft.com/office/drawing/2014/main" id="{61C82D7B-C5A6-4AA7-954A-1E39586801F6}"/>
                </a:ext>
              </a:extLst>
            </p:cNvPr>
            <p:cNvSpPr/>
            <p:nvPr/>
          </p:nvSpPr>
          <p:spPr>
            <a:xfrm>
              <a:off x="4333991" y="2626647"/>
              <a:ext cx="1092440" cy="1307591"/>
            </a:xfrm>
            <a:custGeom>
              <a:avLst/>
              <a:gdLst>
                <a:gd name="connsiteX0" fmla="*/ 965395 w 1092440"/>
                <a:gd name="connsiteY0" fmla="*/ 0 h 1307591"/>
                <a:gd name="connsiteX1" fmla="*/ 136057 w 1092440"/>
                <a:gd name="connsiteY1" fmla="*/ 0 h 1307591"/>
                <a:gd name="connsiteX2" fmla="*/ 9011 w 1092440"/>
                <a:gd name="connsiteY2" fmla="*/ 127037 h 1307591"/>
                <a:gd name="connsiteX3" fmla="*/ 9011 w 1092440"/>
                <a:gd name="connsiteY3" fmla="*/ 173567 h 1307591"/>
                <a:gd name="connsiteX4" fmla="*/ 0 w 1092440"/>
                <a:gd name="connsiteY4" fmla="*/ 173567 h 1307591"/>
                <a:gd name="connsiteX5" fmla="*/ 0 w 1092440"/>
                <a:gd name="connsiteY5" fmla="*/ 277602 h 1307591"/>
                <a:gd name="connsiteX6" fmla="*/ 9011 w 1092440"/>
                <a:gd name="connsiteY6" fmla="*/ 277602 h 1307591"/>
                <a:gd name="connsiteX7" fmla="*/ 9011 w 1092440"/>
                <a:gd name="connsiteY7" fmla="*/ 350434 h 1307591"/>
                <a:gd name="connsiteX8" fmla="*/ 0 w 1092440"/>
                <a:gd name="connsiteY8" fmla="*/ 350434 h 1307591"/>
                <a:gd name="connsiteX9" fmla="*/ 0 w 1092440"/>
                <a:gd name="connsiteY9" fmla="*/ 412859 h 1307591"/>
                <a:gd name="connsiteX10" fmla="*/ 9011 w 1092440"/>
                <a:gd name="connsiteY10" fmla="*/ 412859 h 1307591"/>
                <a:gd name="connsiteX11" fmla="*/ 9011 w 1092440"/>
                <a:gd name="connsiteY11" fmla="*/ 1180545 h 1307591"/>
                <a:gd name="connsiteX12" fmla="*/ 136057 w 1092440"/>
                <a:gd name="connsiteY12" fmla="*/ 1307592 h 1307591"/>
                <a:gd name="connsiteX13" fmla="*/ 965395 w 1092440"/>
                <a:gd name="connsiteY13" fmla="*/ 1307592 h 1307591"/>
                <a:gd name="connsiteX14" fmla="*/ 1092441 w 1092440"/>
                <a:gd name="connsiteY14" fmla="*/ 1180545 h 1307591"/>
                <a:gd name="connsiteX15" fmla="*/ 1092441 w 1092440"/>
                <a:gd name="connsiteY15" fmla="*/ 127037 h 1307591"/>
                <a:gd name="connsiteX16" fmla="*/ 965395 w 1092440"/>
                <a:gd name="connsiteY16" fmla="*/ 0 h 1307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92440" h="1307591">
                  <a:moveTo>
                    <a:pt x="965395" y="0"/>
                  </a:moveTo>
                  <a:lnTo>
                    <a:pt x="136057" y="0"/>
                  </a:lnTo>
                  <a:cubicBezTo>
                    <a:pt x="65885" y="0"/>
                    <a:pt x="9011" y="56874"/>
                    <a:pt x="9011" y="127037"/>
                  </a:cubicBezTo>
                  <a:lnTo>
                    <a:pt x="9011" y="173567"/>
                  </a:lnTo>
                  <a:lnTo>
                    <a:pt x="0" y="173567"/>
                  </a:lnTo>
                  <a:lnTo>
                    <a:pt x="0" y="277602"/>
                  </a:lnTo>
                  <a:lnTo>
                    <a:pt x="9011" y="277602"/>
                  </a:lnTo>
                  <a:lnTo>
                    <a:pt x="9011" y="350434"/>
                  </a:lnTo>
                  <a:lnTo>
                    <a:pt x="0" y="350434"/>
                  </a:lnTo>
                  <a:lnTo>
                    <a:pt x="0" y="412859"/>
                  </a:lnTo>
                  <a:lnTo>
                    <a:pt x="9011" y="412859"/>
                  </a:lnTo>
                  <a:lnTo>
                    <a:pt x="9011" y="1180545"/>
                  </a:lnTo>
                  <a:cubicBezTo>
                    <a:pt x="9011" y="1250709"/>
                    <a:pt x="65885" y="1307592"/>
                    <a:pt x="136057" y="1307592"/>
                  </a:cubicBezTo>
                  <a:lnTo>
                    <a:pt x="965395" y="1307592"/>
                  </a:lnTo>
                  <a:cubicBezTo>
                    <a:pt x="1035558" y="1307592"/>
                    <a:pt x="1092441" y="1250709"/>
                    <a:pt x="1092441" y="1180545"/>
                  </a:cubicBezTo>
                  <a:lnTo>
                    <a:pt x="1092441" y="127037"/>
                  </a:lnTo>
                  <a:cubicBezTo>
                    <a:pt x="1092441" y="56874"/>
                    <a:pt x="1035567" y="0"/>
                    <a:pt x="965395" y="0"/>
                  </a:cubicBezTo>
                  <a:close/>
                </a:path>
              </a:pathLst>
            </a:custGeom>
            <a:solidFill>
              <a:srgbClr val="3F3D56"/>
            </a:solidFill>
            <a:ln w="8892" cap="flat">
              <a:noFill/>
              <a:prstDash val="solid"/>
              <a:miter/>
            </a:ln>
          </p:spPr>
          <p:txBody>
            <a:bodyPr rtlCol="0" anchor="ctr"/>
            <a:lstStyle/>
            <a:p>
              <a:endParaRPr lang="en-ID"/>
            </a:p>
          </p:txBody>
        </p:sp>
        <p:sp>
          <p:nvSpPr>
            <p:cNvPr id="133" name="Bentuk Bebas: Bentuk 132">
              <a:extLst>
                <a:ext uri="{FF2B5EF4-FFF2-40B4-BE49-F238E27FC236}">
                  <a16:creationId xmlns:a16="http://schemas.microsoft.com/office/drawing/2014/main" id="{A7CCFDB4-9F12-42E8-884A-24496B513E95}"/>
                </a:ext>
              </a:extLst>
            </p:cNvPr>
            <p:cNvSpPr/>
            <p:nvPr/>
          </p:nvSpPr>
          <p:spPr>
            <a:xfrm>
              <a:off x="4309495" y="1424996"/>
              <a:ext cx="1141736" cy="620946"/>
            </a:xfrm>
            <a:custGeom>
              <a:avLst/>
              <a:gdLst>
                <a:gd name="connsiteX0" fmla="*/ 1121705 w 1141736"/>
                <a:gd name="connsiteY0" fmla="*/ 220337 h 620946"/>
                <a:gd name="connsiteX1" fmla="*/ 701064 w 1141736"/>
                <a:gd name="connsiteY1" fmla="*/ 0 h 620946"/>
                <a:gd name="connsiteX2" fmla="*/ 120180 w 1141736"/>
                <a:gd name="connsiteY2" fmla="*/ 90141 h 620946"/>
                <a:gd name="connsiteX3" fmla="*/ 0 w 1141736"/>
                <a:gd name="connsiteY3" fmla="*/ 620947 h 620946"/>
                <a:gd name="connsiteX4" fmla="*/ 299173 w 1141736"/>
                <a:gd name="connsiteY4" fmla="*/ 609437 h 620946"/>
                <a:gd name="connsiteX5" fmla="*/ 382749 w 1141736"/>
                <a:gd name="connsiteY5" fmla="*/ 414424 h 620946"/>
                <a:gd name="connsiteX6" fmla="*/ 382749 w 1141736"/>
                <a:gd name="connsiteY6" fmla="*/ 606226 h 620946"/>
                <a:gd name="connsiteX7" fmla="*/ 520790 w 1141736"/>
                <a:gd name="connsiteY7" fmla="*/ 600916 h 620946"/>
                <a:gd name="connsiteX8" fmla="*/ 600916 w 1141736"/>
                <a:gd name="connsiteY8" fmla="*/ 290447 h 620946"/>
                <a:gd name="connsiteX9" fmla="*/ 650985 w 1141736"/>
                <a:gd name="connsiteY9" fmla="*/ 620947 h 620946"/>
                <a:gd name="connsiteX10" fmla="*/ 1141737 w 1141736"/>
                <a:gd name="connsiteY10" fmla="*/ 610931 h 620946"/>
                <a:gd name="connsiteX11" fmla="*/ 1121705 w 1141736"/>
                <a:gd name="connsiteY11" fmla="*/ 220337 h 620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1736" h="620946">
                  <a:moveTo>
                    <a:pt x="1121705" y="220337"/>
                  </a:moveTo>
                  <a:lnTo>
                    <a:pt x="701064" y="0"/>
                  </a:lnTo>
                  <a:lnTo>
                    <a:pt x="120180" y="90141"/>
                  </a:lnTo>
                  <a:lnTo>
                    <a:pt x="0" y="620947"/>
                  </a:lnTo>
                  <a:lnTo>
                    <a:pt x="299173" y="609437"/>
                  </a:lnTo>
                  <a:lnTo>
                    <a:pt x="382749" y="414424"/>
                  </a:lnTo>
                  <a:lnTo>
                    <a:pt x="382749" y="606226"/>
                  </a:lnTo>
                  <a:lnTo>
                    <a:pt x="520790" y="600916"/>
                  </a:lnTo>
                  <a:lnTo>
                    <a:pt x="600916" y="290447"/>
                  </a:lnTo>
                  <a:lnTo>
                    <a:pt x="650985" y="620947"/>
                  </a:lnTo>
                  <a:lnTo>
                    <a:pt x="1141737" y="610931"/>
                  </a:lnTo>
                  <a:lnTo>
                    <a:pt x="1121705" y="220337"/>
                  </a:lnTo>
                  <a:close/>
                </a:path>
              </a:pathLst>
            </a:custGeom>
            <a:solidFill>
              <a:srgbClr val="2F2E41"/>
            </a:solidFill>
            <a:ln w="8892" cap="flat">
              <a:noFill/>
              <a:prstDash val="solid"/>
              <a:miter/>
            </a:ln>
          </p:spPr>
          <p:txBody>
            <a:bodyPr rtlCol="0" anchor="ctr"/>
            <a:lstStyle/>
            <a:p>
              <a:endParaRPr lang="en-ID"/>
            </a:p>
          </p:txBody>
        </p:sp>
        <p:sp>
          <p:nvSpPr>
            <p:cNvPr id="134" name="Bentuk Bebas: Bentuk 133">
              <a:extLst>
                <a:ext uri="{FF2B5EF4-FFF2-40B4-BE49-F238E27FC236}">
                  <a16:creationId xmlns:a16="http://schemas.microsoft.com/office/drawing/2014/main" id="{5F9E9180-6086-414A-987B-A5DF8C67921F}"/>
                </a:ext>
              </a:extLst>
            </p:cNvPr>
            <p:cNvSpPr/>
            <p:nvPr/>
          </p:nvSpPr>
          <p:spPr>
            <a:xfrm>
              <a:off x="3918962" y="3280646"/>
              <a:ext cx="703164" cy="1445689"/>
            </a:xfrm>
            <a:custGeom>
              <a:avLst/>
              <a:gdLst>
                <a:gd name="connsiteX0" fmla="*/ 83462 w 703164"/>
                <a:gd name="connsiteY0" fmla="*/ 1353625 h 1445689"/>
                <a:gd name="connsiteX1" fmla="*/ 161978 w 703164"/>
                <a:gd name="connsiteY1" fmla="*/ 1431732 h 1445689"/>
                <a:gd name="connsiteX2" fmla="*/ 296950 w 703164"/>
                <a:gd name="connsiteY2" fmla="*/ 1428112 h 1445689"/>
                <a:gd name="connsiteX3" fmla="*/ 394358 w 703164"/>
                <a:gd name="connsiteY3" fmla="*/ 1330454 h 1445689"/>
                <a:gd name="connsiteX4" fmla="*/ 443832 w 703164"/>
                <a:gd name="connsiteY4" fmla="*/ 1060537 h 1445689"/>
                <a:gd name="connsiteX5" fmla="*/ 409604 w 703164"/>
                <a:gd name="connsiteY5" fmla="*/ 784402 h 1445689"/>
                <a:gd name="connsiteX6" fmla="*/ 402221 w 703164"/>
                <a:gd name="connsiteY6" fmla="*/ 582291 h 1445689"/>
                <a:gd name="connsiteX7" fmla="*/ 410716 w 703164"/>
                <a:gd name="connsiteY7" fmla="*/ 541411 h 1445689"/>
                <a:gd name="connsiteX8" fmla="*/ 455804 w 703164"/>
                <a:gd name="connsiteY8" fmla="*/ 518897 h 1445689"/>
                <a:gd name="connsiteX9" fmla="*/ 653219 w 703164"/>
                <a:gd name="connsiteY9" fmla="*/ 319348 h 1445689"/>
                <a:gd name="connsiteX10" fmla="*/ 702372 w 703164"/>
                <a:gd name="connsiteY10" fmla="*/ 135623 h 1445689"/>
                <a:gd name="connsiteX11" fmla="*/ 586765 w 703164"/>
                <a:gd name="connsiteY11" fmla="*/ 571 h 1445689"/>
                <a:gd name="connsiteX12" fmla="*/ 447363 w 703164"/>
                <a:gd name="connsiteY12" fmla="*/ 65567 h 1445689"/>
                <a:gd name="connsiteX13" fmla="*/ 272337 w 703164"/>
                <a:gd name="connsiteY13" fmla="*/ 415360 h 1445689"/>
                <a:gd name="connsiteX14" fmla="*/ 248677 w 703164"/>
                <a:gd name="connsiteY14" fmla="*/ 610515 h 1445689"/>
                <a:gd name="connsiteX15" fmla="*/ 33650 w 703164"/>
                <a:gd name="connsiteY15" fmla="*/ 949581 h 1445689"/>
                <a:gd name="connsiteX16" fmla="*/ 83462 w 703164"/>
                <a:gd name="connsiteY16" fmla="*/ 1353625 h 144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03164" h="1445689">
                  <a:moveTo>
                    <a:pt x="83462" y="1353625"/>
                  </a:moveTo>
                  <a:cubicBezTo>
                    <a:pt x="104241" y="1384651"/>
                    <a:pt x="128595" y="1414991"/>
                    <a:pt x="161978" y="1431732"/>
                  </a:cubicBezTo>
                  <a:cubicBezTo>
                    <a:pt x="203695" y="1452653"/>
                    <a:pt x="255179" y="1448917"/>
                    <a:pt x="296950" y="1428112"/>
                  </a:cubicBezTo>
                  <a:cubicBezTo>
                    <a:pt x="338364" y="1405910"/>
                    <a:pt x="372263" y="1371922"/>
                    <a:pt x="394358" y="1330454"/>
                  </a:cubicBezTo>
                  <a:cubicBezTo>
                    <a:pt x="440069" y="1249732"/>
                    <a:pt x="449542" y="1153134"/>
                    <a:pt x="443832" y="1060537"/>
                  </a:cubicBezTo>
                  <a:cubicBezTo>
                    <a:pt x="438130" y="967941"/>
                    <a:pt x="418357" y="876758"/>
                    <a:pt x="409604" y="784402"/>
                  </a:cubicBezTo>
                  <a:cubicBezTo>
                    <a:pt x="403244" y="717263"/>
                    <a:pt x="402728" y="649724"/>
                    <a:pt x="402221" y="582291"/>
                  </a:cubicBezTo>
                  <a:cubicBezTo>
                    <a:pt x="402114" y="568113"/>
                    <a:pt x="402337" y="552849"/>
                    <a:pt x="410716" y="541411"/>
                  </a:cubicBezTo>
                  <a:cubicBezTo>
                    <a:pt x="420838" y="527588"/>
                    <a:pt x="439375" y="523772"/>
                    <a:pt x="455804" y="518897"/>
                  </a:cubicBezTo>
                  <a:cubicBezTo>
                    <a:pt x="548072" y="491483"/>
                    <a:pt x="609313" y="405006"/>
                    <a:pt x="653219" y="319348"/>
                  </a:cubicBezTo>
                  <a:cubicBezTo>
                    <a:pt x="682536" y="262154"/>
                    <a:pt x="708029" y="199640"/>
                    <a:pt x="702372" y="135623"/>
                  </a:cubicBezTo>
                  <a:cubicBezTo>
                    <a:pt x="696724" y="71597"/>
                    <a:pt x="650701" y="7109"/>
                    <a:pt x="586765" y="571"/>
                  </a:cubicBezTo>
                  <a:cubicBezTo>
                    <a:pt x="534053" y="-4810"/>
                    <a:pt x="485389" y="28670"/>
                    <a:pt x="447363" y="65567"/>
                  </a:cubicBezTo>
                  <a:cubicBezTo>
                    <a:pt x="351449" y="159239"/>
                    <a:pt x="289807" y="282434"/>
                    <a:pt x="272337" y="415360"/>
                  </a:cubicBezTo>
                  <a:cubicBezTo>
                    <a:pt x="263994" y="480453"/>
                    <a:pt x="266378" y="547325"/>
                    <a:pt x="248677" y="610515"/>
                  </a:cubicBezTo>
                  <a:cubicBezTo>
                    <a:pt x="210873" y="745442"/>
                    <a:pt x="92597" y="828174"/>
                    <a:pt x="33650" y="949581"/>
                  </a:cubicBezTo>
                  <a:cubicBezTo>
                    <a:pt x="-31300" y="1083370"/>
                    <a:pt x="4546" y="1235252"/>
                    <a:pt x="83462" y="1353625"/>
                  </a:cubicBezTo>
                  <a:close/>
                </a:path>
              </a:pathLst>
            </a:custGeom>
            <a:solidFill>
              <a:srgbClr val="A0616A"/>
            </a:solidFill>
            <a:ln w="8892" cap="flat">
              <a:noFill/>
              <a:prstDash val="solid"/>
              <a:miter/>
            </a:ln>
          </p:spPr>
          <p:txBody>
            <a:bodyPr rtlCol="0" anchor="ctr"/>
            <a:lstStyle/>
            <a:p>
              <a:endParaRPr lang="en-ID"/>
            </a:p>
          </p:txBody>
        </p:sp>
        <p:sp>
          <p:nvSpPr>
            <p:cNvPr id="135" name="Bentuk Bebas: Bentuk 134">
              <a:extLst>
                <a:ext uri="{FF2B5EF4-FFF2-40B4-BE49-F238E27FC236}">
                  <a16:creationId xmlns:a16="http://schemas.microsoft.com/office/drawing/2014/main" id="{C6202AEF-6EFC-4E47-A4FC-C19C8B784407}"/>
                </a:ext>
              </a:extLst>
            </p:cNvPr>
            <p:cNvSpPr/>
            <p:nvPr/>
          </p:nvSpPr>
          <p:spPr>
            <a:xfrm>
              <a:off x="5192172" y="2878224"/>
              <a:ext cx="568877" cy="1392192"/>
            </a:xfrm>
            <a:custGeom>
              <a:avLst/>
              <a:gdLst>
                <a:gd name="connsiteX0" fmla="*/ 550814 w 568877"/>
                <a:gd name="connsiteY0" fmla="*/ 1240558 h 1392192"/>
                <a:gd name="connsiteX1" fmla="*/ 407810 w 568877"/>
                <a:gd name="connsiteY1" fmla="*/ 1377959 h 1392192"/>
                <a:gd name="connsiteX2" fmla="*/ 283495 w 568877"/>
                <a:gd name="connsiteY2" fmla="*/ 1385572 h 1392192"/>
                <a:gd name="connsiteX3" fmla="*/ 192428 w 568877"/>
                <a:gd name="connsiteY3" fmla="*/ 1304122 h 1392192"/>
                <a:gd name="connsiteX4" fmla="*/ 182172 w 568877"/>
                <a:gd name="connsiteY4" fmla="*/ 1242933 h 1392192"/>
                <a:gd name="connsiteX5" fmla="*/ 211597 w 568877"/>
                <a:gd name="connsiteY5" fmla="*/ 973194 h 1392192"/>
                <a:gd name="connsiteX6" fmla="*/ 251589 w 568877"/>
                <a:gd name="connsiteY6" fmla="*/ 875634 h 1392192"/>
                <a:gd name="connsiteX7" fmla="*/ 266648 w 568877"/>
                <a:gd name="connsiteY7" fmla="*/ 756567 h 1392192"/>
                <a:gd name="connsiteX8" fmla="*/ 277517 w 568877"/>
                <a:gd name="connsiteY8" fmla="*/ 508300 h 1392192"/>
                <a:gd name="connsiteX9" fmla="*/ 273826 w 568877"/>
                <a:gd name="connsiteY9" fmla="*/ 454468 h 1392192"/>
                <a:gd name="connsiteX10" fmla="*/ 198610 w 568877"/>
                <a:gd name="connsiteY10" fmla="*/ 373773 h 1392192"/>
                <a:gd name="connsiteX11" fmla="*/ 14645 w 568877"/>
                <a:gd name="connsiteY11" fmla="*/ 178529 h 1392192"/>
                <a:gd name="connsiteX12" fmla="*/ 1934 w 568877"/>
                <a:gd name="connsiteY12" fmla="*/ 97647 h 1392192"/>
                <a:gd name="connsiteX13" fmla="*/ 111022 w 568877"/>
                <a:gd name="connsiteY13" fmla="*/ 5683 h 1392192"/>
                <a:gd name="connsiteX14" fmla="*/ 401539 w 568877"/>
                <a:gd name="connsiteY14" fmla="*/ 191943 h 1392192"/>
                <a:gd name="connsiteX15" fmla="*/ 403568 w 568877"/>
                <a:gd name="connsiteY15" fmla="*/ 202323 h 1392192"/>
                <a:gd name="connsiteX16" fmla="*/ 411217 w 568877"/>
                <a:gd name="connsiteY16" fmla="*/ 287252 h 1392192"/>
                <a:gd name="connsiteX17" fmla="*/ 448229 w 568877"/>
                <a:gd name="connsiteY17" fmla="*/ 464261 h 1392192"/>
                <a:gd name="connsiteX18" fmla="*/ 491414 w 568877"/>
                <a:gd name="connsiteY18" fmla="*/ 906108 h 1392192"/>
                <a:gd name="connsiteX19" fmla="*/ 550814 w 568877"/>
                <a:gd name="connsiteY19" fmla="*/ 1240558 h 1392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68877" h="1392192">
                  <a:moveTo>
                    <a:pt x="550814" y="1240558"/>
                  </a:moveTo>
                  <a:cubicBezTo>
                    <a:pt x="523640" y="1303775"/>
                    <a:pt x="472068" y="1353328"/>
                    <a:pt x="407810" y="1377959"/>
                  </a:cubicBezTo>
                  <a:cubicBezTo>
                    <a:pt x="368281" y="1393836"/>
                    <a:pt x="324669" y="1396513"/>
                    <a:pt x="283495" y="1385572"/>
                  </a:cubicBezTo>
                  <a:cubicBezTo>
                    <a:pt x="242106" y="1374089"/>
                    <a:pt x="208439" y="1343971"/>
                    <a:pt x="192428" y="1304122"/>
                  </a:cubicBezTo>
                  <a:cubicBezTo>
                    <a:pt x="186131" y="1284313"/>
                    <a:pt x="182680" y="1263712"/>
                    <a:pt x="182172" y="1242933"/>
                  </a:cubicBezTo>
                  <a:cubicBezTo>
                    <a:pt x="176257" y="1151947"/>
                    <a:pt x="178543" y="1058176"/>
                    <a:pt x="211597" y="973194"/>
                  </a:cubicBezTo>
                  <a:cubicBezTo>
                    <a:pt x="224343" y="940416"/>
                    <a:pt x="241528" y="909337"/>
                    <a:pt x="251589" y="875634"/>
                  </a:cubicBezTo>
                  <a:cubicBezTo>
                    <a:pt x="263063" y="837199"/>
                    <a:pt x="264895" y="796639"/>
                    <a:pt x="266648" y="756567"/>
                  </a:cubicBezTo>
                  <a:lnTo>
                    <a:pt x="277517" y="508300"/>
                  </a:lnTo>
                  <a:cubicBezTo>
                    <a:pt x="279314" y="490270"/>
                    <a:pt x="278069" y="472080"/>
                    <a:pt x="273826" y="454468"/>
                  </a:cubicBezTo>
                  <a:cubicBezTo>
                    <a:pt x="262992" y="418541"/>
                    <a:pt x="229413" y="395201"/>
                    <a:pt x="198610" y="373773"/>
                  </a:cubicBezTo>
                  <a:cubicBezTo>
                    <a:pt x="124213" y="322040"/>
                    <a:pt x="50696" y="261661"/>
                    <a:pt x="14645" y="178529"/>
                  </a:cubicBezTo>
                  <a:cubicBezTo>
                    <a:pt x="3615" y="153089"/>
                    <a:pt x="-3670" y="124804"/>
                    <a:pt x="1934" y="97647"/>
                  </a:cubicBezTo>
                  <a:cubicBezTo>
                    <a:pt x="12101" y="48352"/>
                    <a:pt x="61850" y="16436"/>
                    <a:pt x="111022" y="5683"/>
                  </a:cubicBezTo>
                  <a:cubicBezTo>
                    <a:pt x="242685" y="-23102"/>
                    <a:pt x="372746" y="60288"/>
                    <a:pt x="401539" y="191943"/>
                  </a:cubicBezTo>
                  <a:cubicBezTo>
                    <a:pt x="402286" y="195385"/>
                    <a:pt x="402972" y="198845"/>
                    <a:pt x="403568" y="202323"/>
                  </a:cubicBezTo>
                  <a:cubicBezTo>
                    <a:pt x="408433" y="230342"/>
                    <a:pt x="408371" y="258957"/>
                    <a:pt x="411217" y="287252"/>
                  </a:cubicBezTo>
                  <a:cubicBezTo>
                    <a:pt x="417257" y="347275"/>
                    <a:pt x="436310" y="405128"/>
                    <a:pt x="448229" y="464261"/>
                  </a:cubicBezTo>
                  <a:cubicBezTo>
                    <a:pt x="477591" y="609916"/>
                    <a:pt x="462381" y="760481"/>
                    <a:pt x="491414" y="906108"/>
                  </a:cubicBezTo>
                  <a:cubicBezTo>
                    <a:pt x="515688" y="1027871"/>
                    <a:pt x="607226" y="1107321"/>
                    <a:pt x="550814" y="1240558"/>
                  </a:cubicBezTo>
                  <a:close/>
                </a:path>
              </a:pathLst>
            </a:custGeom>
            <a:solidFill>
              <a:srgbClr val="A0616A"/>
            </a:solidFill>
            <a:ln w="8892" cap="flat">
              <a:noFill/>
              <a:prstDash val="solid"/>
              <a:miter/>
            </a:ln>
          </p:spPr>
          <p:txBody>
            <a:bodyPr rtlCol="0" anchor="ctr"/>
            <a:lstStyle/>
            <a:p>
              <a:endParaRPr lang="en-ID"/>
            </a:p>
          </p:txBody>
        </p:sp>
        <p:sp>
          <p:nvSpPr>
            <p:cNvPr id="136" name="Bentuk Bebas: Bentuk 135">
              <a:extLst>
                <a:ext uri="{FF2B5EF4-FFF2-40B4-BE49-F238E27FC236}">
                  <a16:creationId xmlns:a16="http://schemas.microsoft.com/office/drawing/2014/main" id="{844D278B-62DF-4DE5-AC01-C4D000C10CBF}"/>
                </a:ext>
              </a:extLst>
            </p:cNvPr>
            <p:cNvSpPr/>
            <p:nvPr/>
          </p:nvSpPr>
          <p:spPr>
            <a:xfrm>
              <a:off x="4791780" y="2977085"/>
              <a:ext cx="208084" cy="208084"/>
            </a:xfrm>
            <a:custGeom>
              <a:avLst/>
              <a:gdLst>
                <a:gd name="connsiteX0" fmla="*/ 208085 w 208084"/>
                <a:gd name="connsiteY0" fmla="*/ 104042 h 208084"/>
                <a:gd name="connsiteX1" fmla="*/ 104042 w 208084"/>
                <a:gd name="connsiteY1" fmla="*/ 208085 h 208084"/>
                <a:gd name="connsiteX2" fmla="*/ 0 w 208084"/>
                <a:gd name="connsiteY2" fmla="*/ 104042 h 208084"/>
                <a:gd name="connsiteX3" fmla="*/ 104042 w 208084"/>
                <a:gd name="connsiteY3" fmla="*/ 0 h 208084"/>
                <a:gd name="connsiteX4" fmla="*/ 208085 w 208084"/>
                <a:gd name="connsiteY4" fmla="*/ 104042 h 208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84" h="208084">
                  <a:moveTo>
                    <a:pt x="208085" y="104042"/>
                  </a:moveTo>
                  <a:cubicBezTo>
                    <a:pt x="208085" y="161503"/>
                    <a:pt x="161503" y="208085"/>
                    <a:pt x="104042" y="208085"/>
                  </a:cubicBezTo>
                  <a:cubicBezTo>
                    <a:pt x="46581" y="208085"/>
                    <a:pt x="0" y="161503"/>
                    <a:pt x="0" y="104042"/>
                  </a:cubicBezTo>
                  <a:cubicBezTo>
                    <a:pt x="0" y="46581"/>
                    <a:pt x="46581" y="0"/>
                    <a:pt x="104042" y="0"/>
                  </a:cubicBezTo>
                  <a:cubicBezTo>
                    <a:pt x="161503" y="0"/>
                    <a:pt x="208085" y="46581"/>
                    <a:pt x="208085" y="104042"/>
                  </a:cubicBezTo>
                  <a:close/>
                </a:path>
              </a:pathLst>
            </a:custGeom>
            <a:solidFill>
              <a:srgbClr val="D0CDE1"/>
            </a:solidFill>
            <a:ln w="8892" cap="flat">
              <a:noFill/>
              <a:prstDash val="solid"/>
              <a:miter/>
            </a:ln>
          </p:spPr>
          <p:txBody>
            <a:bodyPr rtlCol="0" anchor="ctr"/>
            <a:lstStyle/>
            <a:p>
              <a:endParaRPr lang="en-ID"/>
            </a:p>
          </p:txBody>
        </p:sp>
        <p:sp>
          <p:nvSpPr>
            <p:cNvPr id="137" name="Bentuk Bebas: Bentuk 136">
              <a:extLst>
                <a:ext uri="{FF2B5EF4-FFF2-40B4-BE49-F238E27FC236}">
                  <a16:creationId xmlns:a16="http://schemas.microsoft.com/office/drawing/2014/main" id="{6E39AEC9-15D1-48A9-A476-88EE6CBB4D77}"/>
                </a:ext>
              </a:extLst>
            </p:cNvPr>
            <p:cNvSpPr/>
            <p:nvPr/>
          </p:nvSpPr>
          <p:spPr>
            <a:xfrm>
              <a:off x="8730299" y="3192517"/>
              <a:ext cx="1114758" cy="1114776"/>
            </a:xfrm>
            <a:custGeom>
              <a:avLst/>
              <a:gdLst>
                <a:gd name="connsiteX0" fmla="*/ 557393 w 1114758"/>
                <a:gd name="connsiteY0" fmla="*/ 0 h 1114776"/>
                <a:gd name="connsiteX1" fmla="*/ 0 w 1114758"/>
                <a:gd name="connsiteY1" fmla="*/ 557393 h 1114776"/>
                <a:gd name="connsiteX2" fmla="*/ 557393 w 1114758"/>
                <a:gd name="connsiteY2" fmla="*/ 1114776 h 1114776"/>
                <a:gd name="connsiteX3" fmla="*/ 1114759 w 1114758"/>
                <a:gd name="connsiteY3" fmla="*/ 557393 h 1114776"/>
                <a:gd name="connsiteX4" fmla="*/ 557393 w 1114758"/>
                <a:gd name="connsiteY4" fmla="*/ 0 h 1114776"/>
                <a:gd name="connsiteX5" fmla="*/ 832860 w 1114758"/>
                <a:gd name="connsiteY5" fmla="*/ 416026 h 1114776"/>
                <a:gd name="connsiteX6" fmla="*/ 833296 w 1114758"/>
                <a:gd name="connsiteY6" fmla="*/ 434376 h 1114776"/>
                <a:gd name="connsiteX7" fmla="*/ 428576 w 1114758"/>
                <a:gd name="connsiteY7" fmla="*/ 839238 h 1114776"/>
                <a:gd name="connsiteX8" fmla="*/ 211024 w 1114758"/>
                <a:gd name="connsiteY8" fmla="*/ 774945 h 1114776"/>
                <a:gd name="connsiteX9" fmla="*/ 244931 w 1114758"/>
                <a:gd name="connsiteY9" fmla="*/ 777000 h 1114776"/>
                <a:gd name="connsiteX10" fmla="*/ 421531 w 1114758"/>
                <a:gd name="connsiteY10" fmla="*/ 716078 h 1114776"/>
                <a:gd name="connsiteX11" fmla="*/ 288677 w 1114758"/>
                <a:gd name="connsiteY11" fmla="*/ 617282 h 1114776"/>
                <a:gd name="connsiteX12" fmla="*/ 315397 w 1114758"/>
                <a:gd name="connsiteY12" fmla="*/ 619924 h 1114776"/>
                <a:gd name="connsiteX13" fmla="*/ 352827 w 1114758"/>
                <a:gd name="connsiteY13" fmla="*/ 614934 h 1114776"/>
                <a:gd name="connsiteX14" fmla="*/ 238767 w 1114758"/>
                <a:gd name="connsiteY14" fmla="*/ 475470 h 1114776"/>
                <a:gd name="connsiteX15" fmla="*/ 238767 w 1114758"/>
                <a:gd name="connsiteY15" fmla="*/ 473709 h 1114776"/>
                <a:gd name="connsiteX16" fmla="*/ 303353 w 1114758"/>
                <a:gd name="connsiteY16" fmla="*/ 491472 h 1114776"/>
                <a:gd name="connsiteX17" fmla="*/ 259172 w 1114758"/>
                <a:gd name="connsiteY17" fmla="*/ 301521 h 1114776"/>
                <a:gd name="connsiteX18" fmla="*/ 552180 w 1114758"/>
                <a:gd name="connsiteY18" fmla="*/ 450226 h 1114776"/>
                <a:gd name="connsiteX19" fmla="*/ 548507 w 1114758"/>
                <a:gd name="connsiteY19" fmla="*/ 417787 h 1114776"/>
                <a:gd name="connsiteX20" fmla="*/ 690425 w 1114758"/>
                <a:gd name="connsiteY20" fmla="*/ 275539 h 1114776"/>
                <a:gd name="connsiteX21" fmla="*/ 794399 w 1114758"/>
                <a:gd name="connsiteY21" fmla="*/ 320600 h 1114776"/>
                <a:gd name="connsiteX22" fmla="*/ 884682 w 1114758"/>
                <a:gd name="connsiteY22" fmla="*/ 286106 h 1114776"/>
                <a:gd name="connsiteX23" fmla="*/ 822142 w 1114758"/>
                <a:gd name="connsiteY23" fmla="*/ 364791 h 1114776"/>
                <a:gd name="connsiteX24" fmla="*/ 903762 w 1114758"/>
                <a:gd name="connsiteY24" fmla="*/ 342331 h 1114776"/>
                <a:gd name="connsiteX25" fmla="*/ 832860 w 1114758"/>
                <a:gd name="connsiteY25" fmla="*/ 416026 h 111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114758" h="1114776">
                  <a:moveTo>
                    <a:pt x="557393" y="0"/>
                  </a:moveTo>
                  <a:cubicBezTo>
                    <a:pt x="249557" y="0"/>
                    <a:pt x="0" y="249548"/>
                    <a:pt x="0" y="557393"/>
                  </a:cubicBezTo>
                  <a:cubicBezTo>
                    <a:pt x="0" y="865229"/>
                    <a:pt x="249557" y="1114776"/>
                    <a:pt x="557393" y="1114776"/>
                  </a:cubicBezTo>
                  <a:cubicBezTo>
                    <a:pt x="865229" y="1114776"/>
                    <a:pt x="1114759" y="865229"/>
                    <a:pt x="1114759" y="557393"/>
                  </a:cubicBezTo>
                  <a:cubicBezTo>
                    <a:pt x="1114759" y="249548"/>
                    <a:pt x="865229" y="0"/>
                    <a:pt x="557393" y="0"/>
                  </a:cubicBezTo>
                  <a:close/>
                  <a:moveTo>
                    <a:pt x="832860" y="416026"/>
                  </a:moveTo>
                  <a:cubicBezTo>
                    <a:pt x="833154" y="422039"/>
                    <a:pt x="833296" y="428203"/>
                    <a:pt x="833296" y="434376"/>
                  </a:cubicBezTo>
                  <a:cubicBezTo>
                    <a:pt x="833296" y="622424"/>
                    <a:pt x="690319" y="839238"/>
                    <a:pt x="428576" y="839238"/>
                  </a:cubicBezTo>
                  <a:cubicBezTo>
                    <a:pt x="351350" y="839407"/>
                    <a:pt x="275743" y="817063"/>
                    <a:pt x="211024" y="774945"/>
                  </a:cubicBezTo>
                  <a:cubicBezTo>
                    <a:pt x="222276" y="776297"/>
                    <a:pt x="233599" y="776982"/>
                    <a:pt x="244931" y="777000"/>
                  </a:cubicBezTo>
                  <a:cubicBezTo>
                    <a:pt x="308975" y="777115"/>
                    <a:pt x="371177" y="755652"/>
                    <a:pt x="421531" y="716078"/>
                  </a:cubicBezTo>
                  <a:cubicBezTo>
                    <a:pt x="360681" y="714931"/>
                    <a:pt x="307285" y="675224"/>
                    <a:pt x="288677" y="617282"/>
                  </a:cubicBezTo>
                  <a:cubicBezTo>
                    <a:pt x="297473" y="619052"/>
                    <a:pt x="306422" y="619942"/>
                    <a:pt x="315397" y="619924"/>
                  </a:cubicBezTo>
                  <a:cubicBezTo>
                    <a:pt x="328037" y="619924"/>
                    <a:pt x="340623" y="618243"/>
                    <a:pt x="352827" y="614934"/>
                  </a:cubicBezTo>
                  <a:cubicBezTo>
                    <a:pt x="286462" y="601520"/>
                    <a:pt x="238749" y="543179"/>
                    <a:pt x="238767" y="475470"/>
                  </a:cubicBezTo>
                  <a:lnTo>
                    <a:pt x="238767" y="473709"/>
                  </a:lnTo>
                  <a:cubicBezTo>
                    <a:pt x="258523" y="484819"/>
                    <a:pt x="280698" y="490921"/>
                    <a:pt x="303353" y="491472"/>
                  </a:cubicBezTo>
                  <a:cubicBezTo>
                    <a:pt x="240777" y="449755"/>
                    <a:pt x="221431" y="366569"/>
                    <a:pt x="259172" y="301521"/>
                  </a:cubicBezTo>
                  <a:cubicBezTo>
                    <a:pt x="331265" y="390488"/>
                    <a:pt x="437809" y="444560"/>
                    <a:pt x="552180" y="450226"/>
                  </a:cubicBezTo>
                  <a:cubicBezTo>
                    <a:pt x="549690" y="439597"/>
                    <a:pt x="548453" y="428701"/>
                    <a:pt x="548507" y="417787"/>
                  </a:cubicBezTo>
                  <a:cubicBezTo>
                    <a:pt x="548418" y="339315"/>
                    <a:pt x="611955" y="275628"/>
                    <a:pt x="690425" y="275539"/>
                  </a:cubicBezTo>
                  <a:cubicBezTo>
                    <a:pt x="729839" y="275485"/>
                    <a:pt x="767491" y="291816"/>
                    <a:pt x="794399" y="320600"/>
                  </a:cubicBezTo>
                  <a:cubicBezTo>
                    <a:pt x="826251" y="314374"/>
                    <a:pt x="856788" y="302704"/>
                    <a:pt x="884682" y="286106"/>
                  </a:cubicBezTo>
                  <a:cubicBezTo>
                    <a:pt x="874071" y="319053"/>
                    <a:pt x="851842" y="347018"/>
                    <a:pt x="822142" y="364791"/>
                  </a:cubicBezTo>
                  <a:cubicBezTo>
                    <a:pt x="850312" y="361375"/>
                    <a:pt x="877815" y="353805"/>
                    <a:pt x="903762" y="342331"/>
                  </a:cubicBezTo>
                  <a:cubicBezTo>
                    <a:pt x="884691" y="370910"/>
                    <a:pt x="860684" y="395860"/>
                    <a:pt x="832860" y="416026"/>
                  </a:cubicBezTo>
                  <a:close/>
                </a:path>
              </a:pathLst>
            </a:custGeom>
            <a:solidFill>
              <a:srgbClr val="3F3D56"/>
            </a:solidFill>
            <a:ln w="8892" cap="flat">
              <a:noFill/>
              <a:prstDash val="solid"/>
              <a:miter/>
            </a:ln>
          </p:spPr>
          <p:txBody>
            <a:bodyPr rtlCol="0" anchor="ctr"/>
            <a:lstStyle/>
            <a:p>
              <a:endParaRPr lang="en-ID"/>
            </a:p>
          </p:txBody>
        </p:sp>
        <p:sp>
          <p:nvSpPr>
            <p:cNvPr id="138" name="Bentuk Bebas: Bentuk 137">
              <a:extLst>
                <a:ext uri="{FF2B5EF4-FFF2-40B4-BE49-F238E27FC236}">
                  <a16:creationId xmlns:a16="http://schemas.microsoft.com/office/drawing/2014/main" id="{79AE042A-0C63-4A1F-AA59-978F91124BD1}"/>
                </a:ext>
              </a:extLst>
            </p:cNvPr>
            <p:cNvSpPr/>
            <p:nvPr/>
          </p:nvSpPr>
          <p:spPr>
            <a:xfrm>
              <a:off x="9009423" y="1543104"/>
              <a:ext cx="198088" cy="198088"/>
            </a:xfrm>
            <a:custGeom>
              <a:avLst/>
              <a:gdLst>
                <a:gd name="connsiteX0" fmla="*/ 198088 w 198088"/>
                <a:gd name="connsiteY0" fmla="*/ 99044 h 198088"/>
                <a:gd name="connsiteX1" fmla="*/ 99044 w 198088"/>
                <a:gd name="connsiteY1" fmla="*/ 198089 h 198088"/>
                <a:gd name="connsiteX2" fmla="*/ 0 w 198088"/>
                <a:gd name="connsiteY2" fmla="*/ 99044 h 198088"/>
                <a:gd name="connsiteX3" fmla="*/ 99044 w 198088"/>
                <a:gd name="connsiteY3" fmla="*/ 0 h 198088"/>
                <a:gd name="connsiteX4" fmla="*/ 198088 w 198088"/>
                <a:gd name="connsiteY4" fmla="*/ 99044 h 198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088" h="198088">
                  <a:moveTo>
                    <a:pt x="198088" y="99044"/>
                  </a:moveTo>
                  <a:cubicBezTo>
                    <a:pt x="198088" y="153745"/>
                    <a:pt x="153745" y="198089"/>
                    <a:pt x="99044" y="198089"/>
                  </a:cubicBezTo>
                  <a:cubicBezTo>
                    <a:pt x="44343" y="198089"/>
                    <a:pt x="0" y="153745"/>
                    <a:pt x="0" y="99044"/>
                  </a:cubicBezTo>
                  <a:cubicBezTo>
                    <a:pt x="0" y="44344"/>
                    <a:pt x="44344" y="0"/>
                    <a:pt x="99044" y="0"/>
                  </a:cubicBezTo>
                  <a:cubicBezTo>
                    <a:pt x="153745" y="0"/>
                    <a:pt x="198088" y="44344"/>
                    <a:pt x="198088" y="99044"/>
                  </a:cubicBezTo>
                  <a:close/>
                </a:path>
              </a:pathLst>
            </a:custGeom>
            <a:solidFill>
              <a:srgbClr val="3F3D56"/>
            </a:solidFill>
            <a:ln w="8892" cap="flat">
              <a:noFill/>
              <a:prstDash val="solid"/>
              <a:miter/>
            </a:ln>
          </p:spPr>
          <p:txBody>
            <a:bodyPr rtlCol="0" anchor="ctr"/>
            <a:lstStyle/>
            <a:p>
              <a:endParaRPr lang="en-ID"/>
            </a:p>
          </p:txBody>
        </p:sp>
        <p:sp>
          <p:nvSpPr>
            <p:cNvPr id="139" name="Bentuk Bebas: Bentuk 138">
              <a:extLst>
                <a:ext uri="{FF2B5EF4-FFF2-40B4-BE49-F238E27FC236}">
                  <a16:creationId xmlns:a16="http://schemas.microsoft.com/office/drawing/2014/main" id="{DEF0181A-77F6-470C-87B5-2F938368384A}"/>
                </a:ext>
              </a:extLst>
            </p:cNvPr>
            <p:cNvSpPr/>
            <p:nvPr/>
          </p:nvSpPr>
          <p:spPr>
            <a:xfrm>
              <a:off x="8860850" y="1394538"/>
              <a:ext cx="495226" cy="495225"/>
            </a:xfrm>
            <a:custGeom>
              <a:avLst/>
              <a:gdLst>
                <a:gd name="connsiteX0" fmla="*/ 371418 w 495226"/>
                <a:gd name="connsiteY0" fmla="*/ 0 h 495225"/>
                <a:gd name="connsiteX1" fmla="*/ 123809 w 495226"/>
                <a:gd name="connsiteY1" fmla="*/ 0 h 495225"/>
                <a:gd name="connsiteX2" fmla="*/ 0 w 495226"/>
                <a:gd name="connsiteY2" fmla="*/ 123809 h 495225"/>
                <a:gd name="connsiteX3" fmla="*/ 0 w 495226"/>
                <a:gd name="connsiteY3" fmla="*/ 371417 h 495225"/>
                <a:gd name="connsiteX4" fmla="*/ 123809 w 495226"/>
                <a:gd name="connsiteY4" fmla="*/ 495226 h 495225"/>
                <a:gd name="connsiteX5" fmla="*/ 371418 w 495226"/>
                <a:gd name="connsiteY5" fmla="*/ 495226 h 495225"/>
                <a:gd name="connsiteX6" fmla="*/ 495226 w 495226"/>
                <a:gd name="connsiteY6" fmla="*/ 371417 h 495225"/>
                <a:gd name="connsiteX7" fmla="*/ 495226 w 495226"/>
                <a:gd name="connsiteY7" fmla="*/ 123809 h 495225"/>
                <a:gd name="connsiteX8" fmla="*/ 371418 w 495226"/>
                <a:gd name="connsiteY8" fmla="*/ 0 h 495225"/>
                <a:gd name="connsiteX9" fmla="*/ 247618 w 495226"/>
                <a:gd name="connsiteY9" fmla="*/ 396181 h 495225"/>
                <a:gd name="connsiteX10" fmla="*/ 99045 w 495226"/>
                <a:gd name="connsiteY10" fmla="*/ 247609 h 495225"/>
                <a:gd name="connsiteX11" fmla="*/ 247618 w 495226"/>
                <a:gd name="connsiteY11" fmla="*/ 99045 h 495225"/>
                <a:gd name="connsiteX12" fmla="*/ 396181 w 495226"/>
                <a:gd name="connsiteY12" fmla="*/ 247618 h 495225"/>
                <a:gd name="connsiteX13" fmla="*/ 247618 w 495226"/>
                <a:gd name="connsiteY13" fmla="*/ 396181 h 495225"/>
                <a:gd name="connsiteX14" fmla="*/ 408563 w 495226"/>
                <a:gd name="connsiteY14" fmla="*/ 123809 h 495225"/>
                <a:gd name="connsiteX15" fmla="*/ 371418 w 495226"/>
                <a:gd name="connsiteY15" fmla="*/ 86664 h 495225"/>
                <a:gd name="connsiteX16" fmla="*/ 408563 w 495226"/>
                <a:gd name="connsiteY16" fmla="*/ 49527 h 495225"/>
                <a:gd name="connsiteX17" fmla="*/ 445699 w 495226"/>
                <a:gd name="connsiteY17" fmla="*/ 86664 h 495225"/>
                <a:gd name="connsiteX18" fmla="*/ 408741 w 495226"/>
                <a:gd name="connsiteY18" fmla="*/ 123809 h 495225"/>
                <a:gd name="connsiteX19" fmla="*/ 408563 w 495226"/>
                <a:gd name="connsiteY19" fmla="*/ 123809 h 495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5226" h="495225">
                  <a:moveTo>
                    <a:pt x="371418" y="0"/>
                  </a:moveTo>
                  <a:lnTo>
                    <a:pt x="123809" y="0"/>
                  </a:lnTo>
                  <a:cubicBezTo>
                    <a:pt x="55514" y="205"/>
                    <a:pt x="205" y="55513"/>
                    <a:pt x="0" y="123809"/>
                  </a:cubicBezTo>
                  <a:lnTo>
                    <a:pt x="0" y="371417"/>
                  </a:lnTo>
                  <a:cubicBezTo>
                    <a:pt x="205" y="439713"/>
                    <a:pt x="55514" y="495021"/>
                    <a:pt x="123809" y="495226"/>
                  </a:cubicBezTo>
                  <a:lnTo>
                    <a:pt x="371418" y="495226"/>
                  </a:lnTo>
                  <a:cubicBezTo>
                    <a:pt x="439713" y="495021"/>
                    <a:pt x="495022" y="439713"/>
                    <a:pt x="495226" y="371417"/>
                  </a:cubicBezTo>
                  <a:lnTo>
                    <a:pt x="495226" y="123809"/>
                  </a:lnTo>
                  <a:cubicBezTo>
                    <a:pt x="495022" y="55513"/>
                    <a:pt x="439713" y="205"/>
                    <a:pt x="371418" y="0"/>
                  </a:cubicBezTo>
                  <a:close/>
                  <a:moveTo>
                    <a:pt x="247618" y="396181"/>
                  </a:moveTo>
                  <a:cubicBezTo>
                    <a:pt x="165562" y="396181"/>
                    <a:pt x="99045" y="329664"/>
                    <a:pt x="99045" y="247609"/>
                  </a:cubicBezTo>
                  <a:cubicBezTo>
                    <a:pt x="99045" y="165562"/>
                    <a:pt x="165562" y="99045"/>
                    <a:pt x="247618" y="99045"/>
                  </a:cubicBezTo>
                  <a:cubicBezTo>
                    <a:pt x="329664" y="99045"/>
                    <a:pt x="396181" y="165562"/>
                    <a:pt x="396181" y="247618"/>
                  </a:cubicBezTo>
                  <a:cubicBezTo>
                    <a:pt x="396163" y="329656"/>
                    <a:pt x="329656" y="396163"/>
                    <a:pt x="247618" y="396181"/>
                  </a:cubicBezTo>
                  <a:close/>
                  <a:moveTo>
                    <a:pt x="408563" y="123809"/>
                  </a:moveTo>
                  <a:cubicBezTo>
                    <a:pt x="388051" y="123809"/>
                    <a:pt x="371418" y="107175"/>
                    <a:pt x="371418" y="86664"/>
                  </a:cubicBezTo>
                  <a:cubicBezTo>
                    <a:pt x="371418" y="66152"/>
                    <a:pt x="388051" y="49527"/>
                    <a:pt x="408563" y="49527"/>
                  </a:cubicBezTo>
                  <a:cubicBezTo>
                    <a:pt x="429075" y="49527"/>
                    <a:pt x="445699" y="66152"/>
                    <a:pt x="445699" y="86664"/>
                  </a:cubicBezTo>
                  <a:cubicBezTo>
                    <a:pt x="445753" y="107131"/>
                    <a:pt x="429208" y="123755"/>
                    <a:pt x="408741" y="123809"/>
                  </a:cubicBezTo>
                  <a:cubicBezTo>
                    <a:pt x="408678" y="123809"/>
                    <a:pt x="408625" y="123809"/>
                    <a:pt x="408563" y="123809"/>
                  </a:cubicBezTo>
                  <a:close/>
                </a:path>
              </a:pathLst>
            </a:custGeom>
            <a:solidFill>
              <a:srgbClr val="3F3D56"/>
            </a:solidFill>
            <a:ln w="8892" cap="flat">
              <a:noFill/>
              <a:prstDash val="solid"/>
              <a:miter/>
            </a:ln>
          </p:spPr>
          <p:txBody>
            <a:bodyPr rtlCol="0" anchor="ctr"/>
            <a:lstStyle/>
            <a:p>
              <a:endParaRPr lang="en-ID"/>
            </a:p>
          </p:txBody>
        </p:sp>
        <p:sp>
          <p:nvSpPr>
            <p:cNvPr id="140" name="Bentuk Bebas: Bentuk 139">
              <a:extLst>
                <a:ext uri="{FF2B5EF4-FFF2-40B4-BE49-F238E27FC236}">
                  <a16:creationId xmlns:a16="http://schemas.microsoft.com/office/drawing/2014/main" id="{FB11ABF7-E5AE-417A-94FC-99408379A20E}"/>
                </a:ext>
              </a:extLst>
            </p:cNvPr>
            <p:cNvSpPr/>
            <p:nvPr/>
          </p:nvSpPr>
          <p:spPr>
            <a:xfrm>
              <a:off x="8514499" y="1059750"/>
              <a:ext cx="1175253" cy="1175208"/>
            </a:xfrm>
            <a:custGeom>
              <a:avLst/>
              <a:gdLst>
                <a:gd name="connsiteX0" fmla="*/ 587609 w 1175253"/>
                <a:gd name="connsiteY0" fmla="*/ 0 h 1175208"/>
                <a:gd name="connsiteX1" fmla="*/ 0 w 1175253"/>
                <a:gd name="connsiteY1" fmla="*/ 587600 h 1175208"/>
                <a:gd name="connsiteX2" fmla="*/ 587609 w 1175253"/>
                <a:gd name="connsiteY2" fmla="*/ 1175209 h 1175208"/>
                <a:gd name="connsiteX3" fmla="*/ 1175253 w 1175253"/>
                <a:gd name="connsiteY3" fmla="*/ 587600 h 1175208"/>
                <a:gd name="connsiteX4" fmla="*/ 587609 w 1175253"/>
                <a:gd name="connsiteY4" fmla="*/ 0 h 1175208"/>
                <a:gd name="connsiteX5" fmla="*/ 891095 w 1175253"/>
                <a:gd name="connsiteY5" fmla="*/ 706205 h 1175208"/>
                <a:gd name="connsiteX6" fmla="*/ 717769 w 1175253"/>
                <a:gd name="connsiteY6" fmla="*/ 879532 h 1175208"/>
                <a:gd name="connsiteX7" fmla="*/ 470160 w 1175253"/>
                <a:gd name="connsiteY7" fmla="*/ 879532 h 1175208"/>
                <a:gd name="connsiteX8" fmla="*/ 296833 w 1175253"/>
                <a:gd name="connsiteY8" fmla="*/ 706205 h 1175208"/>
                <a:gd name="connsiteX9" fmla="*/ 296833 w 1175253"/>
                <a:gd name="connsiteY9" fmla="*/ 458597 h 1175208"/>
                <a:gd name="connsiteX10" fmla="*/ 470160 w 1175253"/>
                <a:gd name="connsiteY10" fmla="*/ 285270 h 1175208"/>
                <a:gd name="connsiteX11" fmla="*/ 717769 w 1175253"/>
                <a:gd name="connsiteY11" fmla="*/ 285270 h 1175208"/>
                <a:gd name="connsiteX12" fmla="*/ 891095 w 1175253"/>
                <a:gd name="connsiteY12" fmla="*/ 458597 h 117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5253" h="1175208">
                  <a:moveTo>
                    <a:pt x="587609" y="0"/>
                  </a:moveTo>
                  <a:cubicBezTo>
                    <a:pt x="263086" y="0"/>
                    <a:pt x="0" y="263077"/>
                    <a:pt x="0" y="587600"/>
                  </a:cubicBezTo>
                  <a:cubicBezTo>
                    <a:pt x="0" y="912132"/>
                    <a:pt x="263086" y="1175209"/>
                    <a:pt x="587609" y="1175209"/>
                  </a:cubicBezTo>
                  <a:cubicBezTo>
                    <a:pt x="912132" y="1175209"/>
                    <a:pt x="1175253" y="912132"/>
                    <a:pt x="1175253" y="587600"/>
                  </a:cubicBezTo>
                  <a:cubicBezTo>
                    <a:pt x="1175253" y="263077"/>
                    <a:pt x="912132" y="0"/>
                    <a:pt x="587609" y="0"/>
                  </a:cubicBezTo>
                  <a:close/>
                  <a:moveTo>
                    <a:pt x="891095" y="706205"/>
                  </a:moveTo>
                  <a:cubicBezTo>
                    <a:pt x="890819" y="801817"/>
                    <a:pt x="813380" y="879256"/>
                    <a:pt x="717769" y="879532"/>
                  </a:cubicBezTo>
                  <a:lnTo>
                    <a:pt x="470160" y="879532"/>
                  </a:lnTo>
                  <a:cubicBezTo>
                    <a:pt x="374549" y="879256"/>
                    <a:pt x="297109" y="801817"/>
                    <a:pt x="296833" y="706205"/>
                  </a:cubicBezTo>
                  <a:lnTo>
                    <a:pt x="296833" y="458597"/>
                  </a:lnTo>
                  <a:cubicBezTo>
                    <a:pt x="297109" y="362985"/>
                    <a:pt x="374549" y="285545"/>
                    <a:pt x="470160" y="285270"/>
                  </a:cubicBezTo>
                  <a:lnTo>
                    <a:pt x="717769" y="285270"/>
                  </a:lnTo>
                  <a:cubicBezTo>
                    <a:pt x="813380" y="285545"/>
                    <a:pt x="890819" y="362985"/>
                    <a:pt x="891095" y="458597"/>
                  </a:cubicBezTo>
                  <a:close/>
                </a:path>
              </a:pathLst>
            </a:custGeom>
            <a:solidFill>
              <a:srgbClr val="3F3D56"/>
            </a:solidFill>
            <a:ln w="8892" cap="flat">
              <a:noFill/>
              <a:prstDash val="solid"/>
              <a:miter/>
            </a:ln>
          </p:spPr>
          <p:txBody>
            <a:bodyPr rtlCol="0" anchor="ctr"/>
            <a:lstStyle/>
            <a:p>
              <a:endParaRPr lang="en-ID"/>
            </a:p>
          </p:txBody>
        </p:sp>
        <p:sp>
          <p:nvSpPr>
            <p:cNvPr id="141" name="Bentuk Bebas: Bentuk 140">
              <a:extLst>
                <a:ext uri="{FF2B5EF4-FFF2-40B4-BE49-F238E27FC236}">
                  <a16:creationId xmlns:a16="http://schemas.microsoft.com/office/drawing/2014/main" id="{D7EE3011-0123-4A70-81F8-E81E43FB449E}"/>
                </a:ext>
              </a:extLst>
            </p:cNvPr>
            <p:cNvSpPr/>
            <p:nvPr/>
          </p:nvSpPr>
          <p:spPr>
            <a:xfrm>
              <a:off x="6140403" y="0"/>
              <a:ext cx="1156342" cy="1156340"/>
            </a:xfrm>
            <a:custGeom>
              <a:avLst/>
              <a:gdLst>
                <a:gd name="connsiteX0" fmla="*/ 578171 w 1156342"/>
                <a:gd name="connsiteY0" fmla="*/ 0 h 1156340"/>
                <a:gd name="connsiteX1" fmla="*/ 0 w 1156342"/>
                <a:gd name="connsiteY1" fmla="*/ 578169 h 1156340"/>
                <a:gd name="connsiteX2" fmla="*/ 578171 w 1156342"/>
                <a:gd name="connsiteY2" fmla="*/ 1156341 h 1156340"/>
                <a:gd name="connsiteX3" fmla="*/ 1156343 w 1156342"/>
                <a:gd name="connsiteY3" fmla="*/ 578169 h 1156340"/>
                <a:gd name="connsiteX4" fmla="*/ 578171 w 1156342"/>
                <a:gd name="connsiteY4" fmla="*/ 0 h 1156340"/>
                <a:gd name="connsiteX5" fmla="*/ 760473 w 1156342"/>
                <a:gd name="connsiteY5" fmla="*/ 349845 h 1156340"/>
                <a:gd name="connsiteX6" fmla="*/ 686467 w 1156342"/>
                <a:gd name="connsiteY6" fmla="*/ 349845 h 1156340"/>
                <a:gd name="connsiteX7" fmla="*/ 626293 w 1156342"/>
                <a:gd name="connsiteY7" fmla="*/ 408970 h 1156340"/>
                <a:gd name="connsiteX8" fmla="*/ 626293 w 1156342"/>
                <a:gd name="connsiteY8" fmla="*/ 483821 h 1156340"/>
                <a:gd name="connsiteX9" fmla="*/ 746641 w 1156342"/>
                <a:gd name="connsiteY9" fmla="*/ 483821 h 1156340"/>
                <a:gd name="connsiteX10" fmla="*/ 730915 w 1156342"/>
                <a:gd name="connsiteY10" fmla="*/ 601234 h 1156340"/>
                <a:gd name="connsiteX11" fmla="*/ 626293 w 1156342"/>
                <a:gd name="connsiteY11" fmla="*/ 601234 h 1156340"/>
                <a:gd name="connsiteX12" fmla="*/ 626293 w 1156342"/>
                <a:gd name="connsiteY12" fmla="*/ 919922 h 1156340"/>
                <a:gd name="connsiteX13" fmla="*/ 492104 w 1156342"/>
                <a:gd name="connsiteY13" fmla="*/ 919922 h 1156340"/>
                <a:gd name="connsiteX14" fmla="*/ 492104 w 1156342"/>
                <a:gd name="connsiteY14" fmla="*/ 601234 h 1156340"/>
                <a:gd name="connsiteX15" fmla="*/ 395869 w 1156342"/>
                <a:gd name="connsiteY15" fmla="*/ 601234 h 1156340"/>
                <a:gd name="connsiteX16" fmla="*/ 395869 w 1156342"/>
                <a:gd name="connsiteY16" fmla="*/ 483821 h 1156340"/>
                <a:gd name="connsiteX17" fmla="*/ 492104 w 1156342"/>
                <a:gd name="connsiteY17" fmla="*/ 483821 h 1156340"/>
                <a:gd name="connsiteX18" fmla="*/ 492104 w 1156342"/>
                <a:gd name="connsiteY18" fmla="*/ 397024 h 1156340"/>
                <a:gd name="connsiteX19" fmla="*/ 657114 w 1156342"/>
                <a:gd name="connsiteY19" fmla="*/ 236417 h 1156340"/>
                <a:gd name="connsiteX20" fmla="*/ 760473 w 1156342"/>
                <a:gd name="connsiteY20" fmla="*/ 241239 h 1156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56342" h="1156340">
                  <a:moveTo>
                    <a:pt x="578171" y="0"/>
                  </a:moveTo>
                  <a:cubicBezTo>
                    <a:pt x="258861" y="0"/>
                    <a:pt x="0" y="258856"/>
                    <a:pt x="0" y="578169"/>
                  </a:cubicBezTo>
                  <a:cubicBezTo>
                    <a:pt x="0" y="897489"/>
                    <a:pt x="258861" y="1156341"/>
                    <a:pt x="578171" y="1156341"/>
                  </a:cubicBezTo>
                  <a:cubicBezTo>
                    <a:pt x="897482" y="1156341"/>
                    <a:pt x="1156343" y="897489"/>
                    <a:pt x="1156343" y="578169"/>
                  </a:cubicBezTo>
                  <a:cubicBezTo>
                    <a:pt x="1156343" y="258856"/>
                    <a:pt x="897482" y="0"/>
                    <a:pt x="578171" y="0"/>
                  </a:cubicBezTo>
                  <a:close/>
                  <a:moveTo>
                    <a:pt x="760473" y="349845"/>
                  </a:moveTo>
                  <a:lnTo>
                    <a:pt x="686467" y="349845"/>
                  </a:lnTo>
                  <a:cubicBezTo>
                    <a:pt x="635935" y="349845"/>
                    <a:pt x="626293" y="373746"/>
                    <a:pt x="626293" y="408970"/>
                  </a:cubicBezTo>
                  <a:lnTo>
                    <a:pt x="626293" y="483821"/>
                  </a:lnTo>
                  <a:lnTo>
                    <a:pt x="746641" y="483821"/>
                  </a:lnTo>
                  <a:lnTo>
                    <a:pt x="730915" y="601234"/>
                  </a:lnTo>
                  <a:lnTo>
                    <a:pt x="626293" y="601234"/>
                  </a:lnTo>
                  <a:lnTo>
                    <a:pt x="626293" y="919922"/>
                  </a:lnTo>
                  <a:lnTo>
                    <a:pt x="492104" y="919922"/>
                  </a:lnTo>
                  <a:lnTo>
                    <a:pt x="492104" y="601234"/>
                  </a:lnTo>
                  <a:lnTo>
                    <a:pt x="395869" y="601234"/>
                  </a:lnTo>
                  <a:lnTo>
                    <a:pt x="395869" y="483821"/>
                  </a:lnTo>
                  <a:lnTo>
                    <a:pt x="492104" y="483821"/>
                  </a:lnTo>
                  <a:lnTo>
                    <a:pt x="492104" y="397024"/>
                  </a:lnTo>
                  <a:cubicBezTo>
                    <a:pt x="492104" y="293026"/>
                    <a:pt x="564233" y="236417"/>
                    <a:pt x="657114" y="236417"/>
                  </a:cubicBezTo>
                  <a:cubicBezTo>
                    <a:pt x="701562" y="236417"/>
                    <a:pt x="749363" y="239771"/>
                    <a:pt x="760473" y="241239"/>
                  </a:cubicBezTo>
                  <a:close/>
                </a:path>
              </a:pathLst>
            </a:custGeom>
            <a:solidFill>
              <a:srgbClr val="3F3D56"/>
            </a:solidFill>
            <a:ln w="8892" cap="flat">
              <a:noFill/>
              <a:prstDash val="solid"/>
              <a:miter/>
            </a:ln>
          </p:spPr>
          <p:txBody>
            <a:bodyPr rtlCol="0" anchor="ctr"/>
            <a:lstStyle/>
            <a:p>
              <a:endParaRPr lang="en-ID"/>
            </a:p>
          </p:txBody>
        </p:sp>
      </p:grpSp>
      <p:sp>
        <p:nvSpPr>
          <p:cNvPr id="142" name="Kotak Teks 141">
            <a:extLst>
              <a:ext uri="{FF2B5EF4-FFF2-40B4-BE49-F238E27FC236}">
                <a16:creationId xmlns:a16="http://schemas.microsoft.com/office/drawing/2014/main" id="{C9AF8CDE-2D8B-495D-B008-5914474C7C3C}"/>
              </a:ext>
            </a:extLst>
          </p:cNvPr>
          <p:cNvSpPr txBox="1"/>
          <p:nvPr/>
        </p:nvSpPr>
        <p:spPr>
          <a:xfrm>
            <a:off x="2723457" y="4587272"/>
            <a:ext cx="1982771" cy="284180"/>
          </a:xfrm>
          <a:prstGeom prst="rect">
            <a:avLst/>
          </a:prstGeom>
          <a:noFill/>
        </p:spPr>
        <p:txBody>
          <a:bodyPr wrap="square" rtlCol="0">
            <a:spAutoFit/>
          </a:bodyPr>
          <a:lstStyle/>
          <a:p>
            <a:pPr>
              <a:lnSpc>
                <a:spcPct val="120000"/>
              </a:lnSpc>
            </a:pPr>
            <a:r>
              <a:rPr lang="en-US" sz="1100" spc="1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GRADUAL PROGRESS</a:t>
            </a:r>
          </a:p>
        </p:txBody>
      </p:sp>
      <p:sp>
        <p:nvSpPr>
          <p:cNvPr id="143" name="Kotak Teks 142">
            <a:extLst>
              <a:ext uri="{FF2B5EF4-FFF2-40B4-BE49-F238E27FC236}">
                <a16:creationId xmlns:a16="http://schemas.microsoft.com/office/drawing/2014/main" id="{A26F8F2B-AC53-41AF-8577-F77B9F02C0A9}"/>
              </a:ext>
            </a:extLst>
          </p:cNvPr>
          <p:cNvSpPr txBox="1"/>
          <p:nvPr/>
        </p:nvSpPr>
        <p:spPr>
          <a:xfrm>
            <a:off x="2723457" y="4870628"/>
            <a:ext cx="2590907" cy="570413"/>
          </a:xfrm>
          <a:prstGeom prst="rect">
            <a:avLst/>
          </a:prstGeom>
          <a:noFill/>
        </p:spPr>
        <p:txBody>
          <a:bodyPr wrap="square" rtlCol="0">
            <a:spAutoFit/>
          </a:bodyPr>
          <a:lstStyle/>
          <a:p>
            <a:pPr>
              <a:lnSpc>
                <a:spcPct val="150000"/>
              </a:lnSpc>
            </a:pPr>
            <a:r>
              <a:rPr lang="en-ID" sz="1100">
                <a:solidFill>
                  <a:schemeClr val="tx1">
                    <a:lumMod val="75000"/>
                    <a:lumOff val="25000"/>
                  </a:schemeClr>
                </a:solidFill>
                <a:latin typeface="Muli" pitchFamily="2" charset="77"/>
              </a:rPr>
              <a:t>Morbi tincidunt augue interdum velit euismod in pellentesque massa.</a:t>
            </a:r>
          </a:p>
        </p:txBody>
      </p:sp>
      <p:grpSp>
        <p:nvGrpSpPr>
          <p:cNvPr id="144" name="Grafik 146">
            <a:extLst>
              <a:ext uri="{FF2B5EF4-FFF2-40B4-BE49-F238E27FC236}">
                <a16:creationId xmlns:a16="http://schemas.microsoft.com/office/drawing/2014/main" id="{09796D89-B021-4C1D-B0EB-0DD8CAD78038}"/>
              </a:ext>
            </a:extLst>
          </p:cNvPr>
          <p:cNvGrpSpPr/>
          <p:nvPr/>
        </p:nvGrpSpPr>
        <p:grpSpPr>
          <a:xfrm flipH="1">
            <a:off x="968623" y="4551901"/>
            <a:ext cx="1554163" cy="1154081"/>
            <a:chOff x="1478280" y="0"/>
            <a:chExt cx="9235440" cy="6858000"/>
          </a:xfrm>
        </p:grpSpPr>
        <p:sp>
          <p:nvSpPr>
            <p:cNvPr id="145" name="Bentuk Bebas: Bentuk 144">
              <a:extLst>
                <a:ext uri="{FF2B5EF4-FFF2-40B4-BE49-F238E27FC236}">
                  <a16:creationId xmlns:a16="http://schemas.microsoft.com/office/drawing/2014/main" id="{166B7E23-AA61-4567-ADA5-252F00D06AFE}"/>
                </a:ext>
              </a:extLst>
            </p:cNvPr>
            <p:cNvSpPr/>
            <p:nvPr/>
          </p:nvSpPr>
          <p:spPr>
            <a:xfrm>
              <a:off x="1478242" y="204891"/>
              <a:ext cx="9231267" cy="4590440"/>
            </a:xfrm>
            <a:custGeom>
              <a:avLst/>
              <a:gdLst>
                <a:gd name="connsiteX0" fmla="*/ 5363451 w 9231267"/>
                <a:gd name="connsiteY0" fmla="*/ 757057 h 4590440"/>
                <a:gd name="connsiteX1" fmla="*/ 3669799 w 9231267"/>
                <a:gd name="connsiteY1" fmla="*/ 444607 h 4590440"/>
                <a:gd name="connsiteX2" fmla="*/ 2020862 w 9231267"/>
                <a:gd name="connsiteY2" fmla="*/ 34681 h 4590440"/>
                <a:gd name="connsiteX3" fmla="*/ 925136 w 9231267"/>
                <a:gd name="connsiteY3" fmla="*/ 122281 h 4590440"/>
                <a:gd name="connsiteX4" fmla="*/ 493905 w 9231267"/>
                <a:gd name="connsiteY4" fmla="*/ 738769 h 4590440"/>
                <a:gd name="connsiteX5" fmla="*/ 537248 w 9231267"/>
                <a:gd name="connsiteY5" fmla="*/ 1251656 h 4590440"/>
                <a:gd name="connsiteX6" fmla="*/ 824003 w 9231267"/>
                <a:gd name="connsiteY6" fmla="*/ 1563833 h 4590440"/>
                <a:gd name="connsiteX7" fmla="*/ 582145 w 9231267"/>
                <a:gd name="connsiteY7" fmla="*/ 2757033 h 4590440"/>
                <a:gd name="connsiteX8" fmla="*/ 126042 w 9231267"/>
                <a:gd name="connsiteY8" fmla="*/ 3271017 h 4590440"/>
                <a:gd name="connsiteX9" fmla="*/ 55542 w 9231267"/>
                <a:gd name="connsiteY9" fmla="*/ 3844895 h 4590440"/>
                <a:gd name="connsiteX10" fmla="*/ 676419 w 9231267"/>
                <a:gd name="connsiteY10" fmla="*/ 4262593 h 4590440"/>
                <a:gd name="connsiteX11" fmla="*/ 2492509 w 9231267"/>
                <a:gd name="connsiteY11" fmla="*/ 4547429 h 4590440"/>
                <a:gd name="connsiteX12" fmla="*/ 6668483 w 9231267"/>
                <a:gd name="connsiteY12" fmla="*/ 4556573 h 4590440"/>
                <a:gd name="connsiteX13" fmla="*/ 8207784 w 9231267"/>
                <a:gd name="connsiteY13" fmla="*/ 4474277 h 4590440"/>
                <a:gd name="connsiteX14" fmla="*/ 8984109 w 9231267"/>
                <a:gd name="connsiteY14" fmla="*/ 4263325 h 4590440"/>
                <a:gd name="connsiteX15" fmla="*/ 9133888 w 9231267"/>
                <a:gd name="connsiteY15" fmla="*/ 3632389 h 4590440"/>
                <a:gd name="connsiteX16" fmla="*/ 7832605 w 9231267"/>
                <a:gd name="connsiteY16" fmla="*/ 2851765 h 4590440"/>
                <a:gd name="connsiteX17" fmla="*/ 7998660 w 9231267"/>
                <a:gd name="connsiteY17" fmla="*/ 2247712 h 4590440"/>
                <a:gd name="connsiteX18" fmla="*/ 8965181 w 9231267"/>
                <a:gd name="connsiteY18" fmla="*/ 1054238 h 4590440"/>
                <a:gd name="connsiteX19" fmla="*/ 8269048 w 9231267"/>
                <a:gd name="connsiteY19" fmla="*/ 286599 h 4590440"/>
                <a:gd name="connsiteX20" fmla="*/ 6842584 w 9231267"/>
                <a:gd name="connsiteY20" fmla="*/ 406751 h 4590440"/>
                <a:gd name="connsiteX21" fmla="*/ 5363451 w 9231267"/>
                <a:gd name="connsiteY21" fmla="*/ 757057 h 459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231267" h="4590440">
                  <a:moveTo>
                    <a:pt x="5363451" y="757057"/>
                  </a:moveTo>
                  <a:cubicBezTo>
                    <a:pt x="4771651" y="741787"/>
                    <a:pt x="4208015" y="599872"/>
                    <a:pt x="3669799" y="444607"/>
                  </a:cubicBezTo>
                  <a:cubicBezTo>
                    <a:pt x="3131584" y="289342"/>
                    <a:pt x="2598488" y="116977"/>
                    <a:pt x="2020862" y="34681"/>
                  </a:cubicBezTo>
                  <a:cubicBezTo>
                    <a:pt x="1649341" y="-18262"/>
                    <a:pt x="1224419" y="-25760"/>
                    <a:pt x="925136" y="122281"/>
                  </a:cubicBezTo>
                  <a:cubicBezTo>
                    <a:pt x="637009" y="264562"/>
                    <a:pt x="543923" y="510169"/>
                    <a:pt x="493905" y="738769"/>
                  </a:cubicBezTo>
                  <a:cubicBezTo>
                    <a:pt x="456232" y="910402"/>
                    <a:pt x="434103" y="1090996"/>
                    <a:pt x="537248" y="1251656"/>
                  </a:cubicBezTo>
                  <a:cubicBezTo>
                    <a:pt x="608937" y="1363213"/>
                    <a:pt x="736038" y="1456939"/>
                    <a:pt x="824003" y="1563833"/>
                  </a:cubicBezTo>
                  <a:cubicBezTo>
                    <a:pt x="1130053" y="1935628"/>
                    <a:pt x="913706" y="2394016"/>
                    <a:pt x="582145" y="2757033"/>
                  </a:cubicBezTo>
                  <a:cubicBezTo>
                    <a:pt x="426697" y="2927295"/>
                    <a:pt x="246103" y="3089692"/>
                    <a:pt x="126042" y="3271017"/>
                  </a:cubicBezTo>
                  <a:cubicBezTo>
                    <a:pt x="5981" y="3452343"/>
                    <a:pt x="-49523" y="3659912"/>
                    <a:pt x="55542" y="3844895"/>
                  </a:cubicBezTo>
                  <a:cubicBezTo>
                    <a:pt x="159600" y="4027775"/>
                    <a:pt x="407677" y="4165758"/>
                    <a:pt x="676419" y="4262593"/>
                  </a:cubicBezTo>
                  <a:cubicBezTo>
                    <a:pt x="1222225" y="4459280"/>
                    <a:pt x="1865139" y="4515516"/>
                    <a:pt x="2492509" y="4547429"/>
                  </a:cubicBezTo>
                  <a:cubicBezTo>
                    <a:pt x="3880843" y="4618020"/>
                    <a:pt x="5276492" y="4587388"/>
                    <a:pt x="6668483" y="4556573"/>
                  </a:cubicBezTo>
                  <a:cubicBezTo>
                    <a:pt x="7183656" y="4545234"/>
                    <a:pt x="7701023" y="4533804"/>
                    <a:pt x="8207784" y="4474277"/>
                  </a:cubicBezTo>
                  <a:cubicBezTo>
                    <a:pt x="8489236" y="4441450"/>
                    <a:pt x="8779741" y="4389237"/>
                    <a:pt x="8984109" y="4263325"/>
                  </a:cubicBezTo>
                  <a:cubicBezTo>
                    <a:pt x="9243433" y="4103487"/>
                    <a:pt x="9307715" y="3832825"/>
                    <a:pt x="9133888" y="3632389"/>
                  </a:cubicBezTo>
                  <a:cubicBezTo>
                    <a:pt x="8842377" y="3296163"/>
                    <a:pt x="8036608" y="3212587"/>
                    <a:pt x="7832605" y="2851765"/>
                  </a:cubicBezTo>
                  <a:cubicBezTo>
                    <a:pt x="7720500" y="2653157"/>
                    <a:pt x="7835623" y="2431964"/>
                    <a:pt x="7998660" y="2247712"/>
                  </a:cubicBezTo>
                  <a:cubicBezTo>
                    <a:pt x="8348327" y="1852600"/>
                    <a:pt x="8934366" y="1505951"/>
                    <a:pt x="8965181" y="1054238"/>
                  </a:cubicBezTo>
                  <a:cubicBezTo>
                    <a:pt x="8986395" y="744073"/>
                    <a:pt x="8704669" y="433360"/>
                    <a:pt x="8269048" y="286599"/>
                  </a:cubicBezTo>
                  <a:cubicBezTo>
                    <a:pt x="7812488" y="132797"/>
                    <a:pt x="7179266" y="152090"/>
                    <a:pt x="6842584" y="406751"/>
                  </a:cubicBezTo>
                  <a:cubicBezTo>
                    <a:pt x="6495570" y="669275"/>
                    <a:pt x="5886031" y="770225"/>
                    <a:pt x="5363451" y="757057"/>
                  </a:cubicBezTo>
                  <a:close/>
                </a:path>
              </a:pathLst>
            </a:custGeom>
            <a:solidFill>
              <a:srgbClr val="FFB506">
                <a:alpha val="10000"/>
              </a:srgbClr>
            </a:solidFill>
            <a:ln w="9138" cap="flat">
              <a:noFill/>
              <a:prstDash val="solid"/>
              <a:miter/>
            </a:ln>
          </p:spPr>
          <p:txBody>
            <a:bodyPr rtlCol="0" anchor="ctr"/>
            <a:lstStyle/>
            <a:p>
              <a:endParaRPr lang="en-ID"/>
            </a:p>
          </p:txBody>
        </p:sp>
        <p:grpSp>
          <p:nvGrpSpPr>
            <p:cNvPr id="146" name="Grafik 146">
              <a:extLst>
                <a:ext uri="{FF2B5EF4-FFF2-40B4-BE49-F238E27FC236}">
                  <a16:creationId xmlns:a16="http://schemas.microsoft.com/office/drawing/2014/main" id="{BF81A200-9813-4528-9641-1B8EBEC8E6AA}"/>
                </a:ext>
              </a:extLst>
            </p:cNvPr>
            <p:cNvGrpSpPr/>
            <p:nvPr/>
          </p:nvGrpSpPr>
          <p:grpSpPr>
            <a:xfrm>
              <a:off x="8108319" y="457"/>
              <a:ext cx="1954072" cy="1866940"/>
              <a:chOff x="8108319" y="457"/>
              <a:chExt cx="1954072" cy="1866940"/>
            </a:xfrm>
            <a:solidFill>
              <a:schemeClr val="accent1"/>
            </a:solidFill>
          </p:grpSpPr>
          <p:sp>
            <p:nvSpPr>
              <p:cNvPr id="209" name="Bentuk Bebas: Bentuk 208">
                <a:extLst>
                  <a:ext uri="{FF2B5EF4-FFF2-40B4-BE49-F238E27FC236}">
                    <a16:creationId xmlns:a16="http://schemas.microsoft.com/office/drawing/2014/main" id="{90639A8C-44BA-424E-8E45-CE57E7B003E7}"/>
                  </a:ext>
                </a:extLst>
              </p:cNvPr>
              <p:cNvSpPr/>
              <p:nvPr/>
            </p:nvSpPr>
            <p:spPr>
              <a:xfrm>
                <a:off x="8108319" y="457"/>
                <a:ext cx="1954072" cy="1866940"/>
              </a:xfrm>
              <a:custGeom>
                <a:avLst/>
                <a:gdLst>
                  <a:gd name="connsiteX0" fmla="*/ 1954073 w 1954072"/>
                  <a:gd name="connsiteY0" fmla="*/ 1634307 h 1866940"/>
                  <a:gd name="connsiteX1" fmla="*/ 1522842 w 1954072"/>
                  <a:gd name="connsiteY1" fmla="*/ 1742938 h 1866940"/>
                  <a:gd name="connsiteX2" fmla="*/ 1068842 w 1954072"/>
                  <a:gd name="connsiteY2" fmla="*/ 1851294 h 1866940"/>
                  <a:gd name="connsiteX3" fmla="*/ 845454 w 1954072"/>
                  <a:gd name="connsiteY3" fmla="*/ 1697218 h 1866940"/>
                  <a:gd name="connsiteX4" fmla="*/ 719084 w 1954072"/>
                  <a:gd name="connsiteY4" fmla="*/ 1294882 h 1866940"/>
                  <a:gd name="connsiteX5" fmla="*/ 392826 w 1954072"/>
                  <a:gd name="connsiteY5" fmla="*/ 1325697 h 1866940"/>
                  <a:gd name="connsiteX6" fmla="*/ 15545 w 1954072"/>
                  <a:gd name="connsiteY6" fmla="*/ 975208 h 1866940"/>
                  <a:gd name="connsiteX7" fmla="*/ 0 w 1954072"/>
                  <a:gd name="connsiteY7" fmla="*/ 558333 h 1866940"/>
                  <a:gd name="connsiteX8" fmla="*/ 311993 w 1954072"/>
                  <a:gd name="connsiteY8" fmla="*/ 527152 h 1866940"/>
                  <a:gd name="connsiteX9" fmla="*/ 661660 w 1954072"/>
                  <a:gd name="connsiteY9" fmla="*/ 615483 h 1866940"/>
                  <a:gd name="connsiteX10" fmla="*/ 705551 w 1954072"/>
                  <a:gd name="connsiteY10" fmla="*/ 817839 h 1866940"/>
                  <a:gd name="connsiteX11" fmla="*/ 824423 w 1954072"/>
                  <a:gd name="connsiteY11" fmla="*/ 885322 h 1866940"/>
                  <a:gd name="connsiteX12" fmla="*/ 805495 w 1954072"/>
                  <a:gd name="connsiteY12" fmla="*/ 713598 h 1866940"/>
                  <a:gd name="connsiteX13" fmla="*/ 713050 w 1954072"/>
                  <a:gd name="connsiteY13" fmla="*/ 443758 h 1866940"/>
                  <a:gd name="connsiteX14" fmla="*/ 948873 w 1954072"/>
                  <a:gd name="connsiteY14" fmla="*/ 187726 h 1866940"/>
                  <a:gd name="connsiteX15" fmla="*/ 1449142 w 1954072"/>
                  <a:gd name="connsiteY15" fmla="*/ 74524 h 1866940"/>
                  <a:gd name="connsiteX16" fmla="*/ 1583649 w 1954072"/>
                  <a:gd name="connsiteY16" fmla="*/ 0 h 1866940"/>
                  <a:gd name="connsiteX17" fmla="*/ 1674084 w 1954072"/>
                  <a:gd name="connsiteY17" fmla="*/ 349941 h 1866940"/>
                  <a:gd name="connsiteX18" fmla="*/ 1731051 w 1954072"/>
                  <a:gd name="connsiteY18" fmla="*/ 756026 h 1866940"/>
                  <a:gd name="connsiteX19" fmla="*/ 1278606 w 1954072"/>
                  <a:gd name="connsiteY19" fmla="*/ 938906 h 1866940"/>
                  <a:gd name="connsiteX20" fmla="*/ 1116940 w 1954072"/>
                  <a:gd name="connsiteY20" fmla="*/ 1102584 h 1866940"/>
                  <a:gd name="connsiteX21" fmla="*/ 1426647 w 1954072"/>
                  <a:gd name="connsiteY21" fmla="*/ 1018367 h 1866940"/>
                  <a:gd name="connsiteX22" fmla="*/ 1779331 w 1954072"/>
                  <a:gd name="connsiteY22" fmla="*/ 1372149 h 1866940"/>
                  <a:gd name="connsiteX23" fmla="*/ 1954073 w 1954072"/>
                  <a:gd name="connsiteY23" fmla="*/ 1634307 h 186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54072" h="1866940">
                    <a:moveTo>
                      <a:pt x="1954073" y="1634307"/>
                    </a:moveTo>
                    <a:cubicBezTo>
                      <a:pt x="1954073" y="1634307"/>
                      <a:pt x="1850928" y="1592428"/>
                      <a:pt x="1522842" y="1742938"/>
                    </a:cubicBezTo>
                    <a:cubicBezTo>
                      <a:pt x="1194755" y="1893448"/>
                      <a:pt x="1153790" y="1874337"/>
                      <a:pt x="1068842" y="1851294"/>
                    </a:cubicBezTo>
                    <a:cubicBezTo>
                      <a:pt x="983895" y="1828252"/>
                      <a:pt x="936528" y="1822857"/>
                      <a:pt x="845454" y="1697218"/>
                    </a:cubicBezTo>
                    <a:cubicBezTo>
                      <a:pt x="845454" y="1697218"/>
                      <a:pt x="781446" y="1349106"/>
                      <a:pt x="719084" y="1294882"/>
                    </a:cubicBezTo>
                    <a:cubicBezTo>
                      <a:pt x="656722" y="1240658"/>
                      <a:pt x="392826" y="1325697"/>
                      <a:pt x="392826" y="1325697"/>
                    </a:cubicBezTo>
                    <a:cubicBezTo>
                      <a:pt x="392826" y="1325697"/>
                      <a:pt x="76261" y="1398483"/>
                      <a:pt x="15545" y="975208"/>
                    </a:cubicBezTo>
                    <a:cubicBezTo>
                      <a:pt x="15545" y="975208"/>
                      <a:pt x="58339" y="656265"/>
                      <a:pt x="0" y="558333"/>
                    </a:cubicBezTo>
                    <a:cubicBezTo>
                      <a:pt x="0" y="558333"/>
                      <a:pt x="117775" y="609082"/>
                      <a:pt x="311993" y="527152"/>
                    </a:cubicBezTo>
                    <a:cubicBezTo>
                      <a:pt x="506212" y="445221"/>
                      <a:pt x="661660" y="615483"/>
                      <a:pt x="661660" y="615483"/>
                    </a:cubicBezTo>
                    <a:cubicBezTo>
                      <a:pt x="661660" y="615483"/>
                      <a:pt x="710672" y="742310"/>
                      <a:pt x="705551" y="817839"/>
                    </a:cubicBezTo>
                    <a:cubicBezTo>
                      <a:pt x="700431" y="893369"/>
                      <a:pt x="731429" y="921898"/>
                      <a:pt x="824423" y="885322"/>
                    </a:cubicBezTo>
                    <a:cubicBezTo>
                      <a:pt x="824423" y="885322"/>
                      <a:pt x="870143" y="820583"/>
                      <a:pt x="805495" y="713598"/>
                    </a:cubicBezTo>
                    <a:cubicBezTo>
                      <a:pt x="740847" y="606613"/>
                      <a:pt x="695036" y="526877"/>
                      <a:pt x="713050" y="443758"/>
                    </a:cubicBezTo>
                    <a:cubicBezTo>
                      <a:pt x="731063" y="360639"/>
                      <a:pt x="782727" y="245516"/>
                      <a:pt x="948873" y="187726"/>
                    </a:cubicBezTo>
                    <a:cubicBezTo>
                      <a:pt x="1115019" y="129936"/>
                      <a:pt x="1340785" y="119146"/>
                      <a:pt x="1449142" y="74524"/>
                    </a:cubicBezTo>
                    <a:cubicBezTo>
                      <a:pt x="1557498" y="29901"/>
                      <a:pt x="1583649" y="0"/>
                      <a:pt x="1583649" y="0"/>
                    </a:cubicBezTo>
                    <a:cubicBezTo>
                      <a:pt x="1583649" y="0"/>
                      <a:pt x="1516990" y="66843"/>
                      <a:pt x="1674084" y="349941"/>
                    </a:cubicBezTo>
                    <a:cubicBezTo>
                      <a:pt x="1831178" y="633039"/>
                      <a:pt x="1731051" y="756026"/>
                      <a:pt x="1731051" y="756026"/>
                    </a:cubicBezTo>
                    <a:cubicBezTo>
                      <a:pt x="1731051" y="756026"/>
                      <a:pt x="1647474" y="955182"/>
                      <a:pt x="1278606" y="938906"/>
                    </a:cubicBezTo>
                    <a:cubicBezTo>
                      <a:pt x="1278606" y="938906"/>
                      <a:pt x="923178" y="951890"/>
                      <a:pt x="1116940" y="1102584"/>
                    </a:cubicBezTo>
                    <a:cubicBezTo>
                      <a:pt x="1116940" y="1102584"/>
                      <a:pt x="1241024" y="1077346"/>
                      <a:pt x="1426647" y="1018367"/>
                    </a:cubicBezTo>
                    <a:cubicBezTo>
                      <a:pt x="1612270" y="959389"/>
                      <a:pt x="1746047" y="1202802"/>
                      <a:pt x="1779331" y="1372149"/>
                    </a:cubicBezTo>
                    <a:cubicBezTo>
                      <a:pt x="1812616" y="1541496"/>
                      <a:pt x="1954073" y="1634307"/>
                      <a:pt x="1954073" y="1634307"/>
                    </a:cubicBezTo>
                    <a:close/>
                  </a:path>
                </a:pathLst>
              </a:custGeom>
              <a:solidFill>
                <a:srgbClr val="FFB506"/>
              </a:solidFill>
              <a:ln w="9138" cap="flat">
                <a:noFill/>
                <a:prstDash val="solid"/>
                <a:miter/>
              </a:ln>
            </p:spPr>
            <p:txBody>
              <a:bodyPr rtlCol="0" anchor="ctr"/>
              <a:lstStyle/>
              <a:p>
                <a:endParaRPr lang="en-ID"/>
              </a:p>
            </p:txBody>
          </p:sp>
          <p:sp>
            <p:nvSpPr>
              <p:cNvPr id="210" name="Bentuk Bebas: Bentuk 209">
                <a:extLst>
                  <a:ext uri="{FF2B5EF4-FFF2-40B4-BE49-F238E27FC236}">
                    <a16:creationId xmlns:a16="http://schemas.microsoft.com/office/drawing/2014/main" id="{46B106B8-E164-4581-942B-062EFC206731}"/>
                  </a:ext>
                </a:extLst>
              </p:cNvPr>
              <p:cNvSpPr/>
              <p:nvPr/>
            </p:nvSpPr>
            <p:spPr>
              <a:xfrm>
                <a:off x="9304721" y="214243"/>
                <a:ext cx="282805" cy="443758"/>
              </a:xfrm>
              <a:custGeom>
                <a:avLst/>
                <a:gdLst>
                  <a:gd name="connsiteX0" fmla="*/ 279989 w 282805"/>
                  <a:gd name="connsiteY0" fmla="*/ 549 h 443758"/>
                  <a:gd name="connsiteX1" fmla="*/ 281909 w 282805"/>
                  <a:gd name="connsiteY1" fmla="*/ 0 h 443758"/>
                  <a:gd name="connsiteX2" fmla="*/ 1554 w 282805"/>
                  <a:gd name="connsiteY2" fmla="*/ 443758 h 443758"/>
                  <a:gd name="connsiteX3" fmla="*/ 0 w 282805"/>
                  <a:gd name="connsiteY3" fmla="*/ 442570 h 443758"/>
                  <a:gd name="connsiteX4" fmla="*/ 279989 w 282805"/>
                  <a:gd name="connsiteY4" fmla="*/ 549 h 443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805" h="443758">
                    <a:moveTo>
                      <a:pt x="279989" y="549"/>
                    </a:moveTo>
                    <a:lnTo>
                      <a:pt x="281909" y="0"/>
                    </a:lnTo>
                    <a:cubicBezTo>
                      <a:pt x="296174" y="54041"/>
                      <a:pt x="137343" y="271120"/>
                      <a:pt x="1554" y="443758"/>
                    </a:cubicBezTo>
                    <a:lnTo>
                      <a:pt x="0" y="442570"/>
                    </a:lnTo>
                    <a:cubicBezTo>
                      <a:pt x="191475" y="199065"/>
                      <a:pt x="291328" y="42062"/>
                      <a:pt x="279989" y="549"/>
                    </a:cubicBezTo>
                    <a:close/>
                  </a:path>
                </a:pathLst>
              </a:custGeom>
              <a:solidFill>
                <a:srgbClr val="444053"/>
              </a:solidFill>
              <a:ln w="9138" cap="flat">
                <a:noFill/>
                <a:prstDash val="solid"/>
                <a:miter/>
              </a:ln>
            </p:spPr>
            <p:txBody>
              <a:bodyPr rtlCol="0" anchor="ctr"/>
              <a:lstStyle/>
              <a:p>
                <a:endParaRPr lang="en-ID"/>
              </a:p>
            </p:txBody>
          </p:sp>
          <p:sp>
            <p:nvSpPr>
              <p:cNvPr id="211" name="Bentuk Bebas: Bentuk 210">
                <a:extLst>
                  <a:ext uri="{FF2B5EF4-FFF2-40B4-BE49-F238E27FC236}">
                    <a16:creationId xmlns:a16="http://schemas.microsoft.com/office/drawing/2014/main" id="{EE3C3147-7F83-4977-8E0E-813E49B91F1B}"/>
                  </a:ext>
                </a:extLst>
              </p:cNvPr>
              <p:cNvSpPr/>
              <p:nvPr/>
            </p:nvSpPr>
            <p:spPr>
              <a:xfrm>
                <a:off x="8920398" y="653247"/>
                <a:ext cx="387888" cy="463143"/>
              </a:xfrm>
              <a:custGeom>
                <a:avLst/>
                <a:gdLst>
                  <a:gd name="connsiteX0" fmla="*/ 387066 w 387888"/>
                  <a:gd name="connsiteY0" fmla="*/ 0 h 463143"/>
                  <a:gd name="connsiteX1" fmla="*/ 387889 w 387888"/>
                  <a:gd name="connsiteY1" fmla="*/ 2194 h 463143"/>
                  <a:gd name="connsiteX2" fmla="*/ 33833 w 387888"/>
                  <a:gd name="connsiteY2" fmla="*/ 426568 h 463143"/>
                  <a:gd name="connsiteX3" fmla="*/ 3201 w 387888"/>
                  <a:gd name="connsiteY3" fmla="*/ 463144 h 463143"/>
                  <a:gd name="connsiteX4" fmla="*/ 0 w 387888"/>
                  <a:gd name="connsiteY4" fmla="*/ 460675 h 463143"/>
                  <a:gd name="connsiteX5" fmla="*/ 30815 w 387888"/>
                  <a:gd name="connsiteY5" fmla="*/ 424099 h 463143"/>
                  <a:gd name="connsiteX6" fmla="*/ 387066 w 387888"/>
                  <a:gd name="connsiteY6" fmla="*/ 0 h 463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7888" h="463143">
                    <a:moveTo>
                      <a:pt x="387066" y="0"/>
                    </a:moveTo>
                    <a:lnTo>
                      <a:pt x="387889" y="2194"/>
                    </a:lnTo>
                    <a:cubicBezTo>
                      <a:pt x="279441" y="140086"/>
                      <a:pt x="143012" y="304678"/>
                      <a:pt x="33833" y="426568"/>
                    </a:cubicBezTo>
                    <a:cubicBezTo>
                      <a:pt x="23409" y="438180"/>
                      <a:pt x="13076" y="450342"/>
                      <a:pt x="3201" y="463144"/>
                    </a:cubicBezTo>
                    <a:lnTo>
                      <a:pt x="0" y="460675"/>
                    </a:lnTo>
                    <a:cubicBezTo>
                      <a:pt x="10059" y="448147"/>
                      <a:pt x="20392" y="435894"/>
                      <a:pt x="30815" y="424099"/>
                    </a:cubicBezTo>
                    <a:cubicBezTo>
                      <a:pt x="139995" y="302026"/>
                      <a:pt x="278710" y="137800"/>
                      <a:pt x="387066" y="0"/>
                    </a:cubicBezTo>
                    <a:close/>
                  </a:path>
                </a:pathLst>
              </a:custGeom>
              <a:solidFill>
                <a:srgbClr val="444053"/>
              </a:solidFill>
              <a:ln w="9138" cap="flat">
                <a:noFill/>
                <a:prstDash val="solid"/>
                <a:miter/>
              </a:ln>
            </p:spPr>
            <p:txBody>
              <a:bodyPr rtlCol="0" anchor="ctr"/>
              <a:lstStyle/>
              <a:p>
                <a:endParaRPr lang="en-ID"/>
              </a:p>
            </p:txBody>
          </p:sp>
          <p:sp>
            <p:nvSpPr>
              <p:cNvPr id="212" name="Bentuk Bebas: Bentuk 211">
                <a:extLst>
                  <a:ext uri="{FF2B5EF4-FFF2-40B4-BE49-F238E27FC236}">
                    <a16:creationId xmlns:a16="http://schemas.microsoft.com/office/drawing/2014/main" id="{6AAF0C9E-C723-4DFA-ADAC-353F06180C6F}"/>
                  </a:ext>
                </a:extLst>
              </p:cNvPr>
              <p:cNvSpPr/>
              <p:nvPr/>
            </p:nvSpPr>
            <p:spPr>
              <a:xfrm>
                <a:off x="8671042" y="1110264"/>
                <a:ext cx="254203" cy="640262"/>
              </a:xfrm>
              <a:custGeom>
                <a:avLst/>
                <a:gdLst>
                  <a:gd name="connsiteX0" fmla="*/ 252009 w 254203"/>
                  <a:gd name="connsiteY0" fmla="*/ 0 h 640262"/>
                  <a:gd name="connsiteX1" fmla="*/ 254203 w 254203"/>
                  <a:gd name="connsiteY1" fmla="*/ 3658 h 640262"/>
                  <a:gd name="connsiteX2" fmla="*/ 41879 w 254203"/>
                  <a:gd name="connsiteY2" fmla="*/ 640263 h 640262"/>
                  <a:gd name="connsiteX3" fmla="*/ 0 w 254203"/>
                  <a:gd name="connsiteY3" fmla="*/ 592348 h 640262"/>
                  <a:gd name="connsiteX4" fmla="*/ 252009 w 254203"/>
                  <a:gd name="connsiteY4" fmla="*/ 0 h 640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203" h="640262">
                    <a:moveTo>
                      <a:pt x="252009" y="0"/>
                    </a:moveTo>
                    <a:lnTo>
                      <a:pt x="254203" y="3658"/>
                    </a:lnTo>
                    <a:cubicBezTo>
                      <a:pt x="55504" y="251734"/>
                      <a:pt x="42336" y="636880"/>
                      <a:pt x="41879" y="640263"/>
                    </a:cubicBezTo>
                    <a:lnTo>
                      <a:pt x="0" y="592348"/>
                    </a:lnTo>
                    <a:cubicBezTo>
                      <a:pt x="457" y="588508"/>
                      <a:pt x="51938" y="249723"/>
                      <a:pt x="252009" y="0"/>
                    </a:cubicBezTo>
                    <a:close/>
                  </a:path>
                </a:pathLst>
              </a:custGeom>
              <a:solidFill>
                <a:srgbClr val="444053"/>
              </a:solidFill>
              <a:ln w="9138" cap="flat">
                <a:noFill/>
                <a:prstDash val="solid"/>
                <a:miter/>
              </a:ln>
            </p:spPr>
            <p:txBody>
              <a:bodyPr rtlCol="0" anchor="ctr"/>
              <a:lstStyle/>
              <a:p>
                <a:endParaRPr lang="en-ID"/>
              </a:p>
            </p:txBody>
          </p:sp>
          <p:sp>
            <p:nvSpPr>
              <p:cNvPr id="213" name="Bentuk Bebas: Bentuk 212">
                <a:extLst>
                  <a:ext uri="{FF2B5EF4-FFF2-40B4-BE49-F238E27FC236}">
                    <a16:creationId xmlns:a16="http://schemas.microsoft.com/office/drawing/2014/main" id="{9BAFD567-2598-418A-B312-6B283F3889D4}"/>
                  </a:ext>
                </a:extLst>
              </p:cNvPr>
              <p:cNvSpPr/>
              <p:nvPr/>
            </p:nvSpPr>
            <p:spPr>
              <a:xfrm>
                <a:off x="8285896" y="687628"/>
                <a:ext cx="1546159" cy="812627"/>
              </a:xfrm>
              <a:custGeom>
                <a:avLst/>
                <a:gdLst>
                  <a:gd name="connsiteX0" fmla="*/ 1546159 w 1546159"/>
                  <a:gd name="connsiteY0" fmla="*/ 812627 h 812627"/>
                  <a:gd name="connsiteX1" fmla="*/ 1129284 w 1546159"/>
                  <a:gd name="connsiteY1" fmla="*/ 734538 h 812627"/>
                  <a:gd name="connsiteX2" fmla="*/ 535656 w 1546159"/>
                  <a:gd name="connsiteY2" fmla="*/ 580004 h 812627"/>
                  <a:gd name="connsiteX3" fmla="*/ 325984 w 1546159"/>
                  <a:gd name="connsiteY3" fmla="*/ 428305 h 812627"/>
                  <a:gd name="connsiteX4" fmla="*/ 199431 w 1546159"/>
                  <a:gd name="connsiteY4" fmla="*/ 236281 h 812627"/>
                  <a:gd name="connsiteX5" fmla="*/ 0 w 1546159"/>
                  <a:gd name="connsiteY5" fmla="*/ 0 h 812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6159" h="812627">
                    <a:moveTo>
                      <a:pt x="1546159" y="812627"/>
                    </a:moveTo>
                    <a:cubicBezTo>
                      <a:pt x="1546159" y="812627"/>
                      <a:pt x="1311890" y="690829"/>
                      <a:pt x="1129284" y="734538"/>
                    </a:cubicBezTo>
                    <a:cubicBezTo>
                      <a:pt x="946679" y="778246"/>
                      <a:pt x="535656" y="580004"/>
                      <a:pt x="535656" y="580004"/>
                    </a:cubicBezTo>
                    <a:cubicBezTo>
                      <a:pt x="535656" y="580004"/>
                      <a:pt x="361097" y="509138"/>
                      <a:pt x="325984" y="428305"/>
                    </a:cubicBezTo>
                    <a:cubicBezTo>
                      <a:pt x="325984" y="428305"/>
                      <a:pt x="206289" y="301661"/>
                      <a:pt x="199431" y="236281"/>
                    </a:cubicBezTo>
                    <a:cubicBezTo>
                      <a:pt x="192573" y="170901"/>
                      <a:pt x="75713" y="5944"/>
                      <a:pt x="0" y="0"/>
                    </a:cubicBezTo>
                  </a:path>
                </a:pathLst>
              </a:custGeom>
              <a:noFill/>
              <a:ln w="9138" cap="flat">
                <a:solidFill>
                  <a:srgbClr val="444053"/>
                </a:solidFill>
                <a:prstDash val="solid"/>
                <a:miter/>
              </a:ln>
            </p:spPr>
            <p:txBody>
              <a:bodyPr rtlCol="0" anchor="ctr"/>
              <a:lstStyle/>
              <a:p>
                <a:endParaRPr lang="en-ID"/>
              </a:p>
            </p:txBody>
          </p:sp>
          <p:sp>
            <p:nvSpPr>
              <p:cNvPr id="214" name="Bentuk Bebas: Bentuk 213">
                <a:extLst>
                  <a:ext uri="{FF2B5EF4-FFF2-40B4-BE49-F238E27FC236}">
                    <a16:creationId xmlns:a16="http://schemas.microsoft.com/office/drawing/2014/main" id="{62E3997D-E31B-481C-A57D-3D4E4D979048}"/>
                  </a:ext>
                </a:extLst>
              </p:cNvPr>
              <p:cNvSpPr/>
              <p:nvPr/>
            </p:nvSpPr>
            <p:spPr>
              <a:xfrm>
                <a:off x="9692780" y="1445300"/>
                <a:ext cx="105351" cy="172181"/>
              </a:xfrm>
              <a:custGeom>
                <a:avLst/>
                <a:gdLst>
                  <a:gd name="connsiteX0" fmla="*/ 105351 w 105351"/>
                  <a:gd name="connsiteY0" fmla="*/ 172182 h 172181"/>
                  <a:gd name="connsiteX1" fmla="*/ 1110 w 105351"/>
                  <a:gd name="connsiteY1" fmla="*/ 0 h 172181"/>
                </a:gdLst>
                <a:ahLst/>
                <a:cxnLst>
                  <a:cxn ang="0">
                    <a:pos x="connsiteX0" y="connsiteY0"/>
                  </a:cxn>
                  <a:cxn ang="0">
                    <a:pos x="connsiteX1" y="connsiteY1"/>
                  </a:cxn>
                </a:cxnLst>
                <a:rect l="l" t="t" r="r" b="b"/>
                <a:pathLst>
                  <a:path w="105351" h="172181">
                    <a:moveTo>
                      <a:pt x="105351" y="172182"/>
                    </a:moveTo>
                    <a:cubicBezTo>
                      <a:pt x="105351" y="172182"/>
                      <a:pt x="-12606" y="92720"/>
                      <a:pt x="1110" y="0"/>
                    </a:cubicBezTo>
                  </a:path>
                </a:pathLst>
              </a:custGeom>
              <a:noFill/>
              <a:ln w="9138" cap="flat">
                <a:solidFill>
                  <a:srgbClr val="444053"/>
                </a:solidFill>
                <a:prstDash val="solid"/>
                <a:miter/>
              </a:ln>
            </p:spPr>
            <p:txBody>
              <a:bodyPr rtlCol="0" anchor="ctr"/>
              <a:lstStyle/>
              <a:p>
                <a:endParaRPr lang="en-ID"/>
              </a:p>
            </p:txBody>
          </p:sp>
          <p:sp>
            <p:nvSpPr>
              <p:cNvPr id="215" name="Bentuk Bebas: Bentuk 214">
                <a:extLst>
                  <a:ext uri="{FF2B5EF4-FFF2-40B4-BE49-F238E27FC236}">
                    <a16:creationId xmlns:a16="http://schemas.microsoft.com/office/drawing/2014/main" id="{2136A164-A652-45FC-BC57-03802891FAB4}"/>
                  </a:ext>
                </a:extLst>
              </p:cNvPr>
              <p:cNvSpPr/>
              <p:nvPr/>
            </p:nvSpPr>
            <p:spPr>
              <a:xfrm>
                <a:off x="9431456" y="1418417"/>
                <a:ext cx="185714" cy="301752"/>
              </a:xfrm>
              <a:custGeom>
                <a:avLst/>
                <a:gdLst>
                  <a:gd name="connsiteX0" fmla="*/ 185715 w 185714"/>
                  <a:gd name="connsiteY0" fmla="*/ 301752 h 301752"/>
                  <a:gd name="connsiteX1" fmla="*/ 0 w 185714"/>
                  <a:gd name="connsiteY1" fmla="*/ 0 h 301752"/>
                </a:gdLst>
                <a:ahLst/>
                <a:cxnLst>
                  <a:cxn ang="0">
                    <a:pos x="connsiteX0" y="connsiteY0"/>
                  </a:cxn>
                  <a:cxn ang="0">
                    <a:pos x="connsiteX1" y="connsiteY1"/>
                  </a:cxn>
                </a:cxnLst>
                <a:rect l="l" t="t" r="r" b="b"/>
                <a:pathLst>
                  <a:path w="185714" h="301752">
                    <a:moveTo>
                      <a:pt x="185715" y="301752"/>
                    </a:moveTo>
                    <a:cubicBezTo>
                      <a:pt x="185715" y="301752"/>
                      <a:pt x="16916" y="240487"/>
                      <a:pt x="0" y="0"/>
                    </a:cubicBezTo>
                  </a:path>
                </a:pathLst>
              </a:custGeom>
              <a:noFill/>
              <a:ln w="9138" cap="flat">
                <a:solidFill>
                  <a:srgbClr val="444053"/>
                </a:solidFill>
                <a:prstDash val="solid"/>
                <a:miter/>
              </a:ln>
            </p:spPr>
            <p:txBody>
              <a:bodyPr rtlCol="0" anchor="ctr"/>
              <a:lstStyle/>
              <a:p>
                <a:endParaRPr lang="en-ID"/>
              </a:p>
            </p:txBody>
          </p:sp>
          <p:sp>
            <p:nvSpPr>
              <p:cNvPr id="216" name="Bentuk Bebas: Bentuk 215">
                <a:extLst>
                  <a:ext uri="{FF2B5EF4-FFF2-40B4-BE49-F238E27FC236}">
                    <a16:creationId xmlns:a16="http://schemas.microsoft.com/office/drawing/2014/main" id="{8969902A-35F5-45D9-A798-AA3BEA7E0CEE}"/>
                  </a:ext>
                </a:extLst>
              </p:cNvPr>
              <p:cNvSpPr/>
              <p:nvPr/>
            </p:nvSpPr>
            <p:spPr>
              <a:xfrm>
                <a:off x="9226241" y="1414759"/>
                <a:ext cx="118621" cy="367588"/>
              </a:xfrm>
              <a:custGeom>
                <a:avLst/>
                <a:gdLst>
                  <a:gd name="connsiteX0" fmla="*/ 118622 w 118621"/>
                  <a:gd name="connsiteY0" fmla="*/ 367589 h 367588"/>
                  <a:gd name="connsiteX1" fmla="*/ 10905 w 118621"/>
                  <a:gd name="connsiteY1" fmla="*/ 0 h 367588"/>
                </a:gdLst>
                <a:ahLst/>
                <a:cxnLst>
                  <a:cxn ang="0">
                    <a:pos x="connsiteX0" y="connsiteY0"/>
                  </a:cxn>
                  <a:cxn ang="0">
                    <a:pos x="connsiteX1" y="connsiteY1"/>
                  </a:cxn>
                </a:cxnLst>
                <a:rect l="l" t="t" r="r" b="b"/>
                <a:pathLst>
                  <a:path w="118621" h="367588">
                    <a:moveTo>
                      <a:pt x="118622" y="367589"/>
                    </a:moveTo>
                    <a:cubicBezTo>
                      <a:pt x="118622" y="367589"/>
                      <a:pt x="-42679" y="233812"/>
                      <a:pt x="10905" y="0"/>
                    </a:cubicBezTo>
                  </a:path>
                </a:pathLst>
              </a:custGeom>
              <a:noFill/>
              <a:ln w="9138" cap="flat">
                <a:solidFill>
                  <a:srgbClr val="444053"/>
                </a:solidFill>
                <a:prstDash val="solid"/>
                <a:miter/>
              </a:ln>
            </p:spPr>
            <p:txBody>
              <a:bodyPr rtlCol="0" anchor="ctr"/>
              <a:lstStyle/>
              <a:p>
                <a:endParaRPr lang="en-ID"/>
              </a:p>
            </p:txBody>
          </p:sp>
          <p:sp>
            <p:nvSpPr>
              <p:cNvPr id="217" name="Bentuk Bebas: Bentuk 216">
                <a:extLst>
                  <a:ext uri="{FF2B5EF4-FFF2-40B4-BE49-F238E27FC236}">
                    <a16:creationId xmlns:a16="http://schemas.microsoft.com/office/drawing/2014/main" id="{B84D3D78-B8A1-4B08-921F-F743064EC99E}"/>
                  </a:ext>
                </a:extLst>
              </p:cNvPr>
              <p:cNvSpPr/>
              <p:nvPr/>
            </p:nvSpPr>
            <p:spPr>
              <a:xfrm>
                <a:off x="8966191" y="1345265"/>
                <a:ext cx="51408" cy="371703"/>
              </a:xfrm>
              <a:custGeom>
                <a:avLst/>
                <a:gdLst>
                  <a:gd name="connsiteX0" fmla="*/ 51408 w 51408"/>
                  <a:gd name="connsiteY0" fmla="*/ 371704 h 371703"/>
                  <a:gd name="connsiteX1" fmla="*/ 39613 w 51408"/>
                  <a:gd name="connsiteY1" fmla="*/ 0 h 371703"/>
                </a:gdLst>
                <a:ahLst/>
                <a:cxnLst>
                  <a:cxn ang="0">
                    <a:pos x="connsiteX0" y="connsiteY0"/>
                  </a:cxn>
                  <a:cxn ang="0">
                    <a:pos x="connsiteX1" y="connsiteY1"/>
                  </a:cxn>
                </a:cxnLst>
                <a:rect l="l" t="t" r="r" b="b"/>
                <a:pathLst>
                  <a:path w="51408" h="371703">
                    <a:moveTo>
                      <a:pt x="51408" y="371704"/>
                    </a:moveTo>
                    <a:cubicBezTo>
                      <a:pt x="51408" y="371704"/>
                      <a:pt x="-55942" y="146487"/>
                      <a:pt x="39613" y="0"/>
                    </a:cubicBezTo>
                  </a:path>
                </a:pathLst>
              </a:custGeom>
              <a:noFill/>
              <a:ln w="9138" cap="flat">
                <a:solidFill>
                  <a:srgbClr val="444053"/>
                </a:solidFill>
                <a:prstDash val="solid"/>
                <a:miter/>
              </a:ln>
            </p:spPr>
            <p:txBody>
              <a:bodyPr rtlCol="0" anchor="ctr"/>
              <a:lstStyle/>
              <a:p>
                <a:endParaRPr lang="en-ID"/>
              </a:p>
            </p:txBody>
          </p:sp>
          <p:sp>
            <p:nvSpPr>
              <p:cNvPr id="218" name="Bentuk Bebas: Bentuk 217">
                <a:extLst>
                  <a:ext uri="{FF2B5EF4-FFF2-40B4-BE49-F238E27FC236}">
                    <a16:creationId xmlns:a16="http://schemas.microsoft.com/office/drawing/2014/main" id="{E41A59FC-CABA-4196-B4EC-27B15711D16C}"/>
                  </a:ext>
                </a:extLst>
              </p:cNvPr>
              <p:cNvSpPr/>
              <p:nvPr/>
            </p:nvSpPr>
            <p:spPr>
              <a:xfrm>
                <a:off x="9735272" y="1351757"/>
                <a:ext cx="99526" cy="102961"/>
              </a:xfrm>
              <a:custGeom>
                <a:avLst/>
                <a:gdLst>
                  <a:gd name="connsiteX0" fmla="*/ 99526 w 99526"/>
                  <a:gd name="connsiteY0" fmla="*/ 0 h 102961"/>
                  <a:gd name="connsiteX1" fmla="*/ 3697 w 99526"/>
                  <a:gd name="connsiteY1" fmla="*/ 102961 h 102961"/>
                </a:gdLst>
                <a:ahLst/>
                <a:cxnLst>
                  <a:cxn ang="0">
                    <a:pos x="connsiteX0" y="connsiteY0"/>
                  </a:cxn>
                  <a:cxn ang="0">
                    <a:pos x="connsiteX1" y="connsiteY1"/>
                  </a:cxn>
                </a:cxnLst>
                <a:rect l="l" t="t" r="r" b="b"/>
                <a:pathLst>
                  <a:path w="99526" h="102961">
                    <a:moveTo>
                      <a:pt x="99526" y="0"/>
                    </a:moveTo>
                    <a:cubicBezTo>
                      <a:pt x="99526" y="0"/>
                      <a:pt x="-22546" y="38770"/>
                      <a:pt x="3697" y="102961"/>
                    </a:cubicBezTo>
                  </a:path>
                </a:pathLst>
              </a:custGeom>
              <a:noFill/>
              <a:ln w="9138" cap="flat">
                <a:solidFill>
                  <a:srgbClr val="444053"/>
                </a:solidFill>
                <a:prstDash val="solid"/>
                <a:miter/>
              </a:ln>
            </p:spPr>
            <p:txBody>
              <a:bodyPr rtlCol="0" anchor="ctr"/>
              <a:lstStyle/>
              <a:p>
                <a:endParaRPr lang="en-ID"/>
              </a:p>
            </p:txBody>
          </p:sp>
          <p:sp>
            <p:nvSpPr>
              <p:cNvPr id="219" name="Bentuk Bebas: Bentuk 218">
                <a:extLst>
                  <a:ext uri="{FF2B5EF4-FFF2-40B4-BE49-F238E27FC236}">
                    <a16:creationId xmlns:a16="http://schemas.microsoft.com/office/drawing/2014/main" id="{3E12E4B9-E4B9-4EFC-AB4D-133E275BFA19}"/>
                  </a:ext>
                </a:extLst>
              </p:cNvPr>
              <p:cNvSpPr/>
              <p:nvPr/>
            </p:nvSpPr>
            <p:spPr>
              <a:xfrm>
                <a:off x="9520336" y="1130289"/>
                <a:ext cx="167152" cy="282823"/>
              </a:xfrm>
              <a:custGeom>
                <a:avLst/>
                <a:gdLst>
                  <a:gd name="connsiteX0" fmla="*/ 167153 w 167152"/>
                  <a:gd name="connsiteY0" fmla="*/ 0 h 282823"/>
                  <a:gd name="connsiteX1" fmla="*/ 0 w 167152"/>
                  <a:gd name="connsiteY1" fmla="*/ 282824 h 282823"/>
                </a:gdLst>
                <a:ahLst/>
                <a:cxnLst>
                  <a:cxn ang="0">
                    <a:pos x="connsiteX0" y="connsiteY0"/>
                  </a:cxn>
                  <a:cxn ang="0">
                    <a:pos x="connsiteX1" y="connsiteY1"/>
                  </a:cxn>
                </a:cxnLst>
                <a:rect l="l" t="t" r="r" b="b"/>
                <a:pathLst>
                  <a:path w="167152" h="282823">
                    <a:moveTo>
                      <a:pt x="167153" y="0"/>
                    </a:moveTo>
                    <a:cubicBezTo>
                      <a:pt x="167153" y="0"/>
                      <a:pt x="3841" y="51755"/>
                      <a:pt x="0" y="282824"/>
                    </a:cubicBezTo>
                  </a:path>
                </a:pathLst>
              </a:custGeom>
              <a:noFill/>
              <a:ln w="9138" cap="flat">
                <a:solidFill>
                  <a:srgbClr val="444053"/>
                </a:solidFill>
                <a:prstDash val="solid"/>
                <a:miter/>
              </a:ln>
            </p:spPr>
            <p:txBody>
              <a:bodyPr rtlCol="0" anchor="ctr"/>
              <a:lstStyle/>
              <a:p>
                <a:endParaRPr lang="en-ID"/>
              </a:p>
            </p:txBody>
          </p:sp>
          <p:sp>
            <p:nvSpPr>
              <p:cNvPr id="220" name="Bentuk Bebas: Bentuk 219">
                <a:extLst>
                  <a:ext uri="{FF2B5EF4-FFF2-40B4-BE49-F238E27FC236}">
                    <a16:creationId xmlns:a16="http://schemas.microsoft.com/office/drawing/2014/main" id="{1F578AE9-4379-4B10-9F90-B3B48DEA3743}"/>
                  </a:ext>
                </a:extLst>
              </p:cNvPr>
              <p:cNvSpPr/>
              <p:nvPr/>
            </p:nvSpPr>
            <p:spPr>
              <a:xfrm>
                <a:off x="9321195" y="1076980"/>
                <a:ext cx="138607" cy="350123"/>
              </a:xfrm>
              <a:custGeom>
                <a:avLst/>
                <a:gdLst>
                  <a:gd name="connsiteX0" fmla="*/ 138607 w 138607"/>
                  <a:gd name="connsiteY0" fmla="*/ 0 h 350123"/>
                  <a:gd name="connsiteX1" fmla="*/ 533 w 138607"/>
                  <a:gd name="connsiteY1" fmla="*/ 350124 h 350123"/>
                </a:gdLst>
                <a:ahLst/>
                <a:cxnLst>
                  <a:cxn ang="0">
                    <a:pos x="connsiteX0" y="connsiteY0"/>
                  </a:cxn>
                  <a:cxn ang="0">
                    <a:pos x="connsiteX1" y="connsiteY1"/>
                  </a:cxn>
                </a:cxnLst>
                <a:rect l="l" t="t" r="r" b="b"/>
                <a:pathLst>
                  <a:path w="138607" h="350123">
                    <a:moveTo>
                      <a:pt x="138607" y="0"/>
                    </a:moveTo>
                    <a:cubicBezTo>
                      <a:pt x="138607" y="0"/>
                      <a:pt x="-9983" y="183429"/>
                      <a:pt x="533" y="350124"/>
                    </a:cubicBezTo>
                  </a:path>
                </a:pathLst>
              </a:custGeom>
              <a:noFill/>
              <a:ln w="9138" cap="flat">
                <a:solidFill>
                  <a:srgbClr val="444053"/>
                </a:solidFill>
                <a:prstDash val="solid"/>
                <a:miter/>
              </a:ln>
            </p:spPr>
            <p:txBody>
              <a:bodyPr rtlCol="0" anchor="ctr"/>
              <a:lstStyle/>
              <a:p>
                <a:endParaRPr lang="en-ID"/>
              </a:p>
            </p:txBody>
          </p:sp>
          <p:sp>
            <p:nvSpPr>
              <p:cNvPr id="221" name="Bentuk Bebas: Bentuk 220">
                <a:extLst>
                  <a:ext uri="{FF2B5EF4-FFF2-40B4-BE49-F238E27FC236}">
                    <a16:creationId xmlns:a16="http://schemas.microsoft.com/office/drawing/2014/main" id="{85F0DC31-3B30-43F8-B29A-D17E77EFE0AC}"/>
                  </a:ext>
                </a:extLst>
              </p:cNvPr>
              <p:cNvSpPr/>
              <p:nvPr/>
            </p:nvSpPr>
            <p:spPr>
              <a:xfrm>
                <a:off x="9069065" y="1148943"/>
                <a:ext cx="130499" cy="219456"/>
              </a:xfrm>
              <a:custGeom>
                <a:avLst/>
                <a:gdLst>
                  <a:gd name="connsiteX0" fmla="*/ 130499 w 130499"/>
                  <a:gd name="connsiteY0" fmla="*/ 0 h 219456"/>
                  <a:gd name="connsiteX1" fmla="*/ 1660 w 130499"/>
                  <a:gd name="connsiteY1" fmla="*/ 219456 h 219456"/>
                </a:gdLst>
                <a:ahLst/>
                <a:cxnLst>
                  <a:cxn ang="0">
                    <a:pos x="connsiteX0" y="connsiteY0"/>
                  </a:cxn>
                  <a:cxn ang="0">
                    <a:pos x="connsiteX1" y="connsiteY1"/>
                  </a:cxn>
                </a:cxnLst>
                <a:rect l="l" t="t" r="r" b="b"/>
                <a:pathLst>
                  <a:path w="130499" h="219456">
                    <a:moveTo>
                      <a:pt x="130499" y="0"/>
                    </a:moveTo>
                    <a:cubicBezTo>
                      <a:pt x="130499" y="0"/>
                      <a:pt x="-17176" y="141092"/>
                      <a:pt x="1660" y="219456"/>
                    </a:cubicBezTo>
                  </a:path>
                </a:pathLst>
              </a:custGeom>
              <a:noFill/>
              <a:ln w="9138" cap="flat">
                <a:solidFill>
                  <a:srgbClr val="444053"/>
                </a:solidFill>
                <a:prstDash val="solid"/>
                <a:miter/>
              </a:ln>
            </p:spPr>
            <p:txBody>
              <a:bodyPr rtlCol="0" anchor="ctr"/>
              <a:lstStyle/>
              <a:p>
                <a:endParaRPr lang="en-ID"/>
              </a:p>
            </p:txBody>
          </p:sp>
          <p:sp>
            <p:nvSpPr>
              <p:cNvPr id="222" name="Bentuk Bebas: Bentuk 221">
                <a:extLst>
                  <a:ext uri="{FF2B5EF4-FFF2-40B4-BE49-F238E27FC236}">
                    <a16:creationId xmlns:a16="http://schemas.microsoft.com/office/drawing/2014/main" id="{537D8AA8-9C99-42CA-8F7A-DD699DCE3F4C}"/>
                  </a:ext>
                </a:extLst>
              </p:cNvPr>
              <p:cNvSpPr/>
              <p:nvPr/>
            </p:nvSpPr>
            <p:spPr>
              <a:xfrm>
                <a:off x="8952768" y="1078443"/>
                <a:ext cx="157734" cy="27408"/>
              </a:xfrm>
              <a:custGeom>
                <a:avLst/>
                <a:gdLst>
                  <a:gd name="connsiteX0" fmla="*/ 157734 w 157734"/>
                  <a:gd name="connsiteY0" fmla="*/ 20665 h 27408"/>
                  <a:gd name="connsiteX1" fmla="*/ 0 w 157734"/>
                  <a:gd name="connsiteY1" fmla="*/ 0 h 27408"/>
                </a:gdLst>
                <a:ahLst/>
                <a:cxnLst>
                  <a:cxn ang="0">
                    <a:pos x="connsiteX0" y="connsiteY0"/>
                  </a:cxn>
                  <a:cxn ang="0">
                    <a:pos x="connsiteX1" y="connsiteY1"/>
                  </a:cxn>
                </a:cxnLst>
                <a:rect l="l" t="t" r="r" b="b"/>
                <a:pathLst>
                  <a:path w="157734" h="27408">
                    <a:moveTo>
                      <a:pt x="157734" y="20665"/>
                    </a:moveTo>
                    <a:cubicBezTo>
                      <a:pt x="157734" y="20665"/>
                      <a:pt x="19294" y="45446"/>
                      <a:pt x="0" y="0"/>
                    </a:cubicBezTo>
                  </a:path>
                </a:pathLst>
              </a:custGeom>
              <a:noFill/>
              <a:ln w="9138" cap="flat">
                <a:solidFill>
                  <a:srgbClr val="444053"/>
                </a:solidFill>
                <a:prstDash val="solid"/>
                <a:miter/>
              </a:ln>
            </p:spPr>
            <p:txBody>
              <a:bodyPr rtlCol="0" anchor="ctr"/>
              <a:lstStyle/>
              <a:p>
                <a:endParaRPr lang="en-ID"/>
              </a:p>
            </p:txBody>
          </p:sp>
          <p:sp>
            <p:nvSpPr>
              <p:cNvPr id="223" name="Bentuk Bebas: Bentuk 222">
                <a:extLst>
                  <a:ext uri="{FF2B5EF4-FFF2-40B4-BE49-F238E27FC236}">
                    <a16:creationId xmlns:a16="http://schemas.microsoft.com/office/drawing/2014/main" id="{0761EB74-1F27-4722-ACF7-9FBD6D63F736}"/>
                  </a:ext>
                </a:extLst>
              </p:cNvPr>
              <p:cNvSpPr/>
              <p:nvPr/>
            </p:nvSpPr>
            <p:spPr>
              <a:xfrm>
                <a:off x="8930639" y="931956"/>
                <a:ext cx="87965" cy="74903"/>
              </a:xfrm>
              <a:custGeom>
                <a:avLst/>
                <a:gdLst>
                  <a:gd name="connsiteX0" fmla="*/ 0 w 87965"/>
                  <a:gd name="connsiteY0" fmla="*/ 0 h 74903"/>
                  <a:gd name="connsiteX1" fmla="*/ 87965 w 87965"/>
                  <a:gd name="connsiteY1" fmla="*/ 71872 h 74903"/>
                </a:gdLst>
                <a:ahLst/>
                <a:cxnLst>
                  <a:cxn ang="0">
                    <a:pos x="connsiteX0" y="connsiteY0"/>
                  </a:cxn>
                  <a:cxn ang="0">
                    <a:pos x="connsiteX1" y="connsiteY1"/>
                  </a:cxn>
                </a:cxnLst>
                <a:rect l="l" t="t" r="r" b="b"/>
                <a:pathLst>
                  <a:path w="87965" h="74903">
                    <a:moveTo>
                      <a:pt x="0" y="0"/>
                    </a:moveTo>
                    <a:cubicBezTo>
                      <a:pt x="0" y="0"/>
                      <a:pt x="69952" y="92629"/>
                      <a:pt x="87965" y="71872"/>
                    </a:cubicBezTo>
                  </a:path>
                </a:pathLst>
              </a:custGeom>
              <a:noFill/>
              <a:ln w="9138" cap="flat">
                <a:solidFill>
                  <a:srgbClr val="444053"/>
                </a:solidFill>
                <a:prstDash val="solid"/>
                <a:miter/>
              </a:ln>
            </p:spPr>
            <p:txBody>
              <a:bodyPr rtlCol="0" anchor="ctr"/>
              <a:lstStyle/>
              <a:p>
                <a:endParaRPr lang="en-ID"/>
              </a:p>
            </p:txBody>
          </p:sp>
          <p:sp>
            <p:nvSpPr>
              <p:cNvPr id="224" name="Bentuk Bebas: Bentuk 223">
                <a:extLst>
                  <a:ext uri="{FF2B5EF4-FFF2-40B4-BE49-F238E27FC236}">
                    <a16:creationId xmlns:a16="http://schemas.microsoft.com/office/drawing/2014/main" id="{303E0330-2746-493A-94DD-3740613DCC84}"/>
                  </a:ext>
                </a:extLst>
              </p:cNvPr>
              <p:cNvSpPr/>
              <p:nvPr/>
            </p:nvSpPr>
            <p:spPr>
              <a:xfrm>
                <a:off x="9196090" y="793516"/>
                <a:ext cx="427847" cy="82504"/>
              </a:xfrm>
              <a:custGeom>
                <a:avLst/>
                <a:gdLst>
                  <a:gd name="connsiteX0" fmla="*/ 427848 w 427847"/>
                  <a:gd name="connsiteY0" fmla="*/ 79827 h 82504"/>
                  <a:gd name="connsiteX1" fmla="*/ 0 w 427847"/>
                  <a:gd name="connsiteY1" fmla="*/ 0 h 82504"/>
                </a:gdLst>
                <a:ahLst/>
                <a:cxnLst>
                  <a:cxn ang="0">
                    <a:pos x="connsiteX0" y="connsiteY0"/>
                  </a:cxn>
                  <a:cxn ang="0">
                    <a:pos x="connsiteX1" y="connsiteY1"/>
                  </a:cxn>
                </a:cxnLst>
                <a:rect l="l" t="t" r="r" b="b"/>
                <a:pathLst>
                  <a:path w="427847" h="82504">
                    <a:moveTo>
                      <a:pt x="427848" y="79827"/>
                    </a:moveTo>
                    <a:cubicBezTo>
                      <a:pt x="427848" y="79827"/>
                      <a:pt x="78913" y="105156"/>
                      <a:pt x="0" y="0"/>
                    </a:cubicBezTo>
                  </a:path>
                </a:pathLst>
              </a:custGeom>
              <a:noFill/>
              <a:ln w="9138" cap="flat">
                <a:solidFill>
                  <a:srgbClr val="444053"/>
                </a:solidFill>
                <a:prstDash val="solid"/>
                <a:miter/>
              </a:ln>
            </p:spPr>
            <p:txBody>
              <a:bodyPr rtlCol="0" anchor="ctr"/>
              <a:lstStyle/>
              <a:p>
                <a:endParaRPr lang="en-ID"/>
              </a:p>
            </p:txBody>
          </p:sp>
          <p:sp>
            <p:nvSpPr>
              <p:cNvPr id="225" name="Bentuk Bebas: Bentuk 224">
                <a:extLst>
                  <a:ext uri="{FF2B5EF4-FFF2-40B4-BE49-F238E27FC236}">
                    <a16:creationId xmlns:a16="http://schemas.microsoft.com/office/drawing/2014/main" id="{3C3CA105-0C5A-4BB9-AB79-82530BAE217B}"/>
                  </a:ext>
                </a:extLst>
              </p:cNvPr>
              <p:cNvSpPr/>
              <p:nvPr/>
            </p:nvSpPr>
            <p:spPr>
              <a:xfrm>
                <a:off x="8857213" y="465246"/>
                <a:ext cx="282640" cy="396209"/>
              </a:xfrm>
              <a:custGeom>
                <a:avLst/>
                <a:gdLst>
                  <a:gd name="connsiteX0" fmla="*/ 0 w 282640"/>
                  <a:gd name="connsiteY0" fmla="*/ 0 h 396209"/>
                  <a:gd name="connsiteX1" fmla="*/ 282641 w 282640"/>
                  <a:gd name="connsiteY1" fmla="*/ 396209 h 396209"/>
                </a:gdLst>
                <a:ahLst/>
                <a:cxnLst>
                  <a:cxn ang="0">
                    <a:pos x="connsiteX0" y="connsiteY0"/>
                  </a:cxn>
                  <a:cxn ang="0">
                    <a:pos x="connsiteX1" y="connsiteY1"/>
                  </a:cxn>
                </a:cxnLst>
                <a:rect l="l" t="t" r="r" b="b"/>
                <a:pathLst>
                  <a:path w="282640" h="396209">
                    <a:moveTo>
                      <a:pt x="0" y="0"/>
                    </a:moveTo>
                    <a:cubicBezTo>
                      <a:pt x="0" y="0"/>
                      <a:pt x="163769" y="351404"/>
                      <a:pt x="282641" y="396209"/>
                    </a:cubicBezTo>
                  </a:path>
                </a:pathLst>
              </a:custGeom>
              <a:noFill/>
              <a:ln w="9138" cap="flat">
                <a:solidFill>
                  <a:srgbClr val="444053"/>
                </a:solidFill>
                <a:prstDash val="solid"/>
                <a:miter/>
              </a:ln>
            </p:spPr>
            <p:txBody>
              <a:bodyPr rtlCol="0" anchor="ctr"/>
              <a:lstStyle/>
              <a:p>
                <a:endParaRPr lang="en-ID"/>
              </a:p>
            </p:txBody>
          </p:sp>
          <p:sp>
            <p:nvSpPr>
              <p:cNvPr id="226" name="Bentuk Bebas: Bentuk 225">
                <a:extLst>
                  <a:ext uri="{FF2B5EF4-FFF2-40B4-BE49-F238E27FC236}">
                    <a16:creationId xmlns:a16="http://schemas.microsoft.com/office/drawing/2014/main" id="{72DCBC94-C33A-4C61-BC0A-66A277C89A85}"/>
                  </a:ext>
                </a:extLst>
              </p:cNvPr>
              <p:cNvSpPr/>
              <p:nvPr/>
            </p:nvSpPr>
            <p:spPr>
              <a:xfrm>
                <a:off x="9029120" y="297820"/>
                <a:ext cx="225125" cy="424190"/>
              </a:xfrm>
              <a:custGeom>
                <a:avLst/>
                <a:gdLst>
                  <a:gd name="connsiteX0" fmla="*/ 0 w 225125"/>
                  <a:gd name="connsiteY0" fmla="*/ 0 h 424190"/>
                  <a:gd name="connsiteX1" fmla="*/ 225125 w 225125"/>
                  <a:gd name="connsiteY1" fmla="*/ 424190 h 424190"/>
                </a:gdLst>
                <a:ahLst/>
                <a:cxnLst>
                  <a:cxn ang="0">
                    <a:pos x="connsiteX0" y="connsiteY0"/>
                  </a:cxn>
                  <a:cxn ang="0">
                    <a:pos x="connsiteX1" y="connsiteY1"/>
                  </a:cxn>
                </a:cxnLst>
                <a:rect l="l" t="t" r="r" b="b"/>
                <a:pathLst>
                  <a:path w="225125" h="424190">
                    <a:moveTo>
                      <a:pt x="0" y="0"/>
                    </a:moveTo>
                    <a:cubicBezTo>
                      <a:pt x="0" y="0"/>
                      <a:pt x="100584" y="323240"/>
                      <a:pt x="225125" y="424190"/>
                    </a:cubicBezTo>
                  </a:path>
                </a:pathLst>
              </a:custGeom>
              <a:noFill/>
              <a:ln w="9138" cap="flat">
                <a:solidFill>
                  <a:srgbClr val="444053"/>
                </a:solidFill>
                <a:prstDash val="solid"/>
                <a:miter/>
              </a:ln>
            </p:spPr>
            <p:txBody>
              <a:bodyPr rtlCol="0" anchor="ctr"/>
              <a:lstStyle/>
              <a:p>
                <a:endParaRPr lang="en-ID"/>
              </a:p>
            </p:txBody>
          </p:sp>
          <p:sp>
            <p:nvSpPr>
              <p:cNvPr id="227" name="Bentuk Bebas: Bentuk 226">
                <a:extLst>
                  <a:ext uri="{FF2B5EF4-FFF2-40B4-BE49-F238E27FC236}">
                    <a16:creationId xmlns:a16="http://schemas.microsoft.com/office/drawing/2014/main" id="{9307FC2D-7166-4328-B178-373E8AE652DC}"/>
                  </a:ext>
                </a:extLst>
              </p:cNvPr>
              <p:cNvSpPr/>
              <p:nvPr/>
            </p:nvSpPr>
            <p:spPr>
              <a:xfrm>
                <a:off x="9346143" y="605241"/>
                <a:ext cx="424647" cy="51564"/>
              </a:xfrm>
              <a:custGeom>
                <a:avLst/>
                <a:gdLst>
                  <a:gd name="connsiteX0" fmla="*/ 424647 w 424647"/>
                  <a:gd name="connsiteY0" fmla="*/ 1372 h 51564"/>
                  <a:gd name="connsiteX1" fmla="*/ 0 w 424647"/>
                  <a:gd name="connsiteY1" fmla="*/ 0 h 51564"/>
                </a:gdLst>
                <a:ahLst/>
                <a:cxnLst>
                  <a:cxn ang="0">
                    <a:pos x="connsiteX0" y="connsiteY0"/>
                  </a:cxn>
                  <a:cxn ang="0">
                    <a:pos x="connsiteX1" y="connsiteY1"/>
                  </a:cxn>
                </a:cxnLst>
                <a:rect l="l" t="t" r="r" b="b"/>
                <a:pathLst>
                  <a:path w="424647" h="51564">
                    <a:moveTo>
                      <a:pt x="424647" y="1372"/>
                    </a:moveTo>
                    <a:cubicBezTo>
                      <a:pt x="424647" y="1372"/>
                      <a:pt x="159471" y="115214"/>
                      <a:pt x="0" y="0"/>
                    </a:cubicBezTo>
                  </a:path>
                </a:pathLst>
              </a:custGeom>
              <a:noFill/>
              <a:ln w="6854" cap="flat">
                <a:solidFill>
                  <a:srgbClr val="444053"/>
                </a:solidFill>
                <a:prstDash val="solid"/>
                <a:miter/>
              </a:ln>
            </p:spPr>
            <p:txBody>
              <a:bodyPr rtlCol="0" anchor="ctr"/>
              <a:lstStyle/>
              <a:p>
                <a:endParaRPr lang="en-ID"/>
              </a:p>
            </p:txBody>
          </p:sp>
          <p:sp>
            <p:nvSpPr>
              <p:cNvPr id="228" name="Bentuk Bebas: Bentuk 227">
                <a:extLst>
                  <a:ext uri="{FF2B5EF4-FFF2-40B4-BE49-F238E27FC236}">
                    <a16:creationId xmlns:a16="http://schemas.microsoft.com/office/drawing/2014/main" id="{427FA118-3376-4C4F-95AC-FE0C5D4BCFC4}"/>
                  </a:ext>
                </a:extLst>
              </p:cNvPr>
              <p:cNvSpPr/>
              <p:nvPr/>
            </p:nvSpPr>
            <p:spPr>
              <a:xfrm>
                <a:off x="9265402" y="228874"/>
                <a:ext cx="142280" cy="295076"/>
              </a:xfrm>
              <a:custGeom>
                <a:avLst/>
                <a:gdLst>
                  <a:gd name="connsiteX0" fmla="*/ 0 w 142280"/>
                  <a:gd name="connsiteY0" fmla="*/ 0 h 295076"/>
                  <a:gd name="connsiteX1" fmla="*/ 142281 w 142280"/>
                  <a:gd name="connsiteY1" fmla="*/ 295077 h 295076"/>
                </a:gdLst>
                <a:ahLst/>
                <a:cxnLst>
                  <a:cxn ang="0">
                    <a:pos x="connsiteX0" y="connsiteY0"/>
                  </a:cxn>
                  <a:cxn ang="0">
                    <a:pos x="connsiteX1" y="connsiteY1"/>
                  </a:cxn>
                </a:cxnLst>
                <a:rect l="l" t="t" r="r" b="b"/>
                <a:pathLst>
                  <a:path w="142280" h="295076">
                    <a:moveTo>
                      <a:pt x="0" y="0"/>
                    </a:moveTo>
                    <a:cubicBezTo>
                      <a:pt x="0" y="0"/>
                      <a:pt x="60624" y="237744"/>
                      <a:pt x="142281" y="295077"/>
                    </a:cubicBezTo>
                  </a:path>
                </a:pathLst>
              </a:custGeom>
              <a:noFill/>
              <a:ln w="6854" cap="flat">
                <a:solidFill>
                  <a:srgbClr val="444053"/>
                </a:solidFill>
                <a:prstDash val="solid"/>
                <a:miter/>
              </a:ln>
            </p:spPr>
            <p:txBody>
              <a:bodyPr rtlCol="0" anchor="ctr"/>
              <a:lstStyle/>
              <a:p>
                <a:endParaRPr lang="en-ID"/>
              </a:p>
            </p:txBody>
          </p:sp>
          <p:sp>
            <p:nvSpPr>
              <p:cNvPr id="229" name="Bentuk Bebas: Bentuk 228">
                <a:extLst>
                  <a:ext uri="{FF2B5EF4-FFF2-40B4-BE49-F238E27FC236}">
                    <a16:creationId xmlns:a16="http://schemas.microsoft.com/office/drawing/2014/main" id="{4B216DFE-6AB3-4F65-9CD3-6FF7565D55D3}"/>
                  </a:ext>
                </a:extLst>
              </p:cNvPr>
              <p:cNvSpPr/>
              <p:nvPr/>
            </p:nvSpPr>
            <p:spPr>
              <a:xfrm>
                <a:off x="9525914" y="340156"/>
                <a:ext cx="204825" cy="29483"/>
              </a:xfrm>
              <a:custGeom>
                <a:avLst/>
                <a:gdLst>
                  <a:gd name="connsiteX0" fmla="*/ 204825 w 204825"/>
                  <a:gd name="connsiteY0" fmla="*/ 0 h 29483"/>
                  <a:gd name="connsiteX1" fmla="*/ 0 w 204825"/>
                  <a:gd name="connsiteY1" fmla="*/ 13167 h 29483"/>
                </a:gdLst>
                <a:ahLst/>
                <a:cxnLst>
                  <a:cxn ang="0">
                    <a:pos x="connsiteX0" y="connsiteY0"/>
                  </a:cxn>
                  <a:cxn ang="0">
                    <a:pos x="connsiteX1" y="connsiteY1"/>
                  </a:cxn>
                </a:cxnLst>
                <a:rect l="l" t="t" r="r" b="b"/>
                <a:pathLst>
                  <a:path w="204825" h="29483">
                    <a:moveTo>
                      <a:pt x="204825" y="0"/>
                    </a:moveTo>
                    <a:cubicBezTo>
                      <a:pt x="204825" y="0"/>
                      <a:pt x="55687" y="56418"/>
                      <a:pt x="0" y="13167"/>
                    </a:cubicBezTo>
                  </a:path>
                </a:pathLst>
              </a:custGeom>
              <a:noFill/>
              <a:ln w="6854" cap="flat">
                <a:solidFill>
                  <a:srgbClr val="444053"/>
                </a:solidFill>
                <a:prstDash val="solid"/>
                <a:miter/>
              </a:ln>
            </p:spPr>
            <p:txBody>
              <a:bodyPr rtlCol="0" anchor="ctr"/>
              <a:lstStyle/>
              <a:p>
                <a:endParaRPr lang="en-ID"/>
              </a:p>
            </p:txBody>
          </p:sp>
          <p:sp>
            <p:nvSpPr>
              <p:cNvPr id="230" name="Bentuk Bebas: Bentuk 229">
                <a:extLst>
                  <a:ext uri="{FF2B5EF4-FFF2-40B4-BE49-F238E27FC236}">
                    <a16:creationId xmlns:a16="http://schemas.microsoft.com/office/drawing/2014/main" id="{B4DC46ED-CEED-411A-B325-B54B00A5CFC6}"/>
                  </a:ext>
                </a:extLst>
              </p:cNvPr>
              <p:cNvSpPr/>
              <p:nvPr/>
            </p:nvSpPr>
            <p:spPr>
              <a:xfrm>
                <a:off x="8746480" y="1009589"/>
                <a:ext cx="56418" cy="221833"/>
              </a:xfrm>
              <a:custGeom>
                <a:avLst/>
                <a:gdLst>
                  <a:gd name="connsiteX0" fmla="*/ 56418 w 56418"/>
                  <a:gd name="connsiteY0" fmla="*/ 0 h 221833"/>
                  <a:gd name="connsiteX1" fmla="*/ 0 w 56418"/>
                  <a:gd name="connsiteY1" fmla="*/ 221833 h 221833"/>
                </a:gdLst>
                <a:ahLst/>
                <a:cxnLst>
                  <a:cxn ang="0">
                    <a:pos x="connsiteX0" y="connsiteY0"/>
                  </a:cxn>
                  <a:cxn ang="0">
                    <a:pos x="connsiteX1" y="connsiteY1"/>
                  </a:cxn>
                </a:cxnLst>
                <a:rect l="l" t="t" r="r" b="b"/>
                <a:pathLst>
                  <a:path w="56418" h="221833">
                    <a:moveTo>
                      <a:pt x="56418" y="0"/>
                    </a:moveTo>
                    <a:cubicBezTo>
                      <a:pt x="56418" y="0"/>
                      <a:pt x="56418" y="207112"/>
                      <a:pt x="0" y="221833"/>
                    </a:cubicBezTo>
                  </a:path>
                </a:pathLst>
              </a:custGeom>
              <a:noFill/>
              <a:ln w="9138" cap="flat">
                <a:solidFill>
                  <a:srgbClr val="444053"/>
                </a:solidFill>
                <a:prstDash val="solid"/>
                <a:miter/>
              </a:ln>
            </p:spPr>
            <p:txBody>
              <a:bodyPr rtlCol="0" anchor="ctr"/>
              <a:lstStyle/>
              <a:p>
                <a:endParaRPr lang="en-ID"/>
              </a:p>
            </p:txBody>
          </p:sp>
          <p:sp>
            <p:nvSpPr>
              <p:cNvPr id="231" name="Bentuk Bebas: Bentuk 230">
                <a:extLst>
                  <a:ext uri="{FF2B5EF4-FFF2-40B4-BE49-F238E27FC236}">
                    <a16:creationId xmlns:a16="http://schemas.microsoft.com/office/drawing/2014/main" id="{CE51D1A3-E765-4919-80DB-FDDC8A75350D}"/>
                  </a:ext>
                </a:extLst>
              </p:cNvPr>
              <p:cNvSpPr/>
              <p:nvPr/>
            </p:nvSpPr>
            <p:spPr>
              <a:xfrm>
                <a:off x="8341858" y="1181587"/>
                <a:ext cx="327263" cy="97572"/>
              </a:xfrm>
              <a:custGeom>
                <a:avLst/>
                <a:gdLst>
                  <a:gd name="connsiteX0" fmla="*/ 0 w 327263"/>
                  <a:gd name="connsiteY0" fmla="*/ 96378 h 97572"/>
                  <a:gd name="connsiteX1" fmla="*/ 327264 w 327263"/>
                  <a:gd name="connsiteY1" fmla="*/ 0 h 97572"/>
                </a:gdLst>
                <a:ahLst/>
                <a:cxnLst>
                  <a:cxn ang="0">
                    <a:pos x="connsiteX0" y="connsiteY0"/>
                  </a:cxn>
                  <a:cxn ang="0">
                    <a:pos x="connsiteX1" y="connsiteY1"/>
                  </a:cxn>
                </a:cxnLst>
                <a:rect l="l" t="t" r="r" b="b"/>
                <a:pathLst>
                  <a:path w="327263" h="97572">
                    <a:moveTo>
                      <a:pt x="0" y="96378"/>
                    </a:moveTo>
                    <a:cubicBezTo>
                      <a:pt x="0" y="96378"/>
                      <a:pt x="224028" y="115580"/>
                      <a:pt x="327264" y="0"/>
                    </a:cubicBezTo>
                  </a:path>
                </a:pathLst>
              </a:custGeom>
              <a:noFill/>
              <a:ln w="9138" cap="flat">
                <a:solidFill>
                  <a:srgbClr val="444053"/>
                </a:solidFill>
                <a:prstDash val="solid"/>
                <a:miter/>
              </a:ln>
            </p:spPr>
            <p:txBody>
              <a:bodyPr rtlCol="0" anchor="ctr"/>
              <a:lstStyle/>
              <a:p>
                <a:endParaRPr lang="en-ID"/>
              </a:p>
            </p:txBody>
          </p:sp>
          <p:sp>
            <p:nvSpPr>
              <p:cNvPr id="232" name="Bentuk Bebas: Bentuk 231">
                <a:extLst>
                  <a:ext uri="{FF2B5EF4-FFF2-40B4-BE49-F238E27FC236}">
                    <a16:creationId xmlns:a16="http://schemas.microsoft.com/office/drawing/2014/main" id="{8D2E9761-D448-4984-B017-EA1459438524}"/>
                  </a:ext>
                </a:extLst>
              </p:cNvPr>
              <p:cNvSpPr/>
              <p:nvPr/>
            </p:nvSpPr>
            <p:spPr>
              <a:xfrm>
                <a:off x="8541471" y="764895"/>
                <a:ext cx="203637" cy="266639"/>
              </a:xfrm>
              <a:custGeom>
                <a:avLst/>
                <a:gdLst>
                  <a:gd name="connsiteX0" fmla="*/ 203637 w 203637"/>
                  <a:gd name="connsiteY0" fmla="*/ 0 h 266639"/>
                  <a:gd name="connsiteX1" fmla="*/ 0 w 203637"/>
                  <a:gd name="connsiteY1" fmla="*/ 266639 h 266639"/>
                </a:gdLst>
                <a:ahLst/>
                <a:cxnLst>
                  <a:cxn ang="0">
                    <a:pos x="connsiteX0" y="connsiteY0"/>
                  </a:cxn>
                  <a:cxn ang="0">
                    <a:pos x="connsiteX1" y="connsiteY1"/>
                  </a:cxn>
                </a:cxnLst>
                <a:rect l="l" t="t" r="r" b="b"/>
                <a:pathLst>
                  <a:path w="203637" h="266639">
                    <a:moveTo>
                      <a:pt x="203637" y="0"/>
                    </a:moveTo>
                    <a:cubicBezTo>
                      <a:pt x="203637" y="0"/>
                      <a:pt x="149505" y="210312"/>
                      <a:pt x="0" y="266639"/>
                    </a:cubicBezTo>
                  </a:path>
                </a:pathLst>
              </a:custGeom>
              <a:noFill/>
              <a:ln w="9138" cap="flat">
                <a:solidFill>
                  <a:srgbClr val="444053"/>
                </a:solidFill>
                <a:prstDash val="solid"/>
                <a:miter/>
              </a:ln>
            </p:spPr>
            <p:txBody>
              <a:bodyPr rtlCol="0" anchor="ctr"/>
              <a:lstStyle/>
              <a:p>
                <a:endParaRPr lang="en-ID"/>
              </a:p>
            </p:txBody>
          </p:sp>
          <p:sp>
            <p:nvSpPr>
              <p:cNvPr id="233" name="Bentuk Bebas: Bentuk 232">
                <a:extLst>
                  <a:ext uri="{FF2B5EF4-FFF2-40B4-BE49-F238E27FC236}">
                    <a16:creationId xmlns:a16="http://schemas.microsoft.com/office/drawing/2014/main" id="{7FE57CA8-30F7-4E47-B7F4-9BEA745274B4}"/>
                  </a:ext>
                </a:extLst>
              </p:cNvPr>
              <p:cNvSpPr/>
              <p:nvPr/>
            </p:nvSpPr>
            <p:spPr>
              <a:xfrm>
                <a:off x="8207532" y="971458"/>
                <a:ext cx="294894" cy="95807"/>
              </a:xfrm>
              <a:custGeom>
                <a:avLst/>
                <a:gdLst>
                  <a:gd name="connsiteX0" fmla="*/ 0 w 294894"/>
                  <a:gd name="connsiteY0" fmla="*/ 85222 h 95807"/>
                  <a:gd name="connsiteX1" fmla="*/ 294894 w 294894"/>
                  <a:gd name="connsiteY1" fmla="*/ 0 h 95807"/>
                </a:gdLst>
                <a:ahLst/>
                <a:cxnLst>
                  <a:cxn ang="0">
                    <a:pos x="connsiteX0" y="connsiteY0"/>
                  </a:cxn>
                  <a:cxn ang="0">
                    <a:pos x="connsiteX1" y="connsiteY1"/>
                  </a:cxn>
                </a:cxnLst>
                <a:rect l="l" t="t" r="r" b="b"/>
                <a:pathLst>
                  <a:path w="294894" h="95807">
                    <a:moveTo>
                      <a:pt x="0" y="85222"/>
                    </a:moveTo>
                    <a:cubicBezTo>
                      <a:pt x="0" y="85222"/>
                      <a:pt x="158557" y="140086"/>
                      <a:pt x="294894" y="0"/>
                    </a:cubicBezTo>
                  </a:path>
                </a:pathLst>
              </a:custGeom>
              <a:noFill/>
              <a:ln w="9138" cap="flat">
                <a:solidFill>
                  <a:srgbClr val="444053"/>
                </a:solidFill>
                <a:prstDash val="solid"/>
                <a:miter/>
              </a:ln>
            </p:spPr>
            <p:txBody>
              <a:bodyPr rtlCol="0" anchor="ctr"/>
              <a:lstStyle/>
              <a:p>
                <a:endParaRPr lang="en-ID"/>
              </a:p>
            </p:txBody>
          </p:sp>
          <p:sp>
            <p:nvSpPr>
              <p:cNvPr id="234" name="Bentuk Bebas: Bentuk 233">
                <a:extLst>
                  <a:ext uri="{FF2B5EF4-FFF2-40B4-BE49-F238E27FC236}">
                    <a16:creationId xmlns:a16="http://schemas.microsoft.com/office/drawing/2014/main" id="{0993A1E7-59E6-42D9-B874-DCD90AD9C12D}"/>
                  </a:ext>
                </a:extLst>
              </p:cNvPr>
              <p:cNvSpPr/>
              <p:nvPr/>
            </p:nvSpPr>
            <p:spPr>
              <a:xfrm>
                <a:off x="8456889" y="584301"/>
                <a:ext cx="112014" cy="261884"/>
              </a:xfrm>
              <a:custGeom>
                <a:avLst/>
                <a:gdLst>
                  <a:gd name="connsiteX0" fmla="*/ 112014 w 112014"/>
                  <a:gd name="connsiteY0" fmla="*/ 0 h 261884"/>
                  <a:gd name="connsiteX1" fmla="*/ 0 w 112014"/>
                  <a:gd name="connsiteY1" fmla="*/ 261884 h 261884"/>
                </a:gdLst>
                <a:ahLst/>
                <a:cxnLst>
                  <a:cxn ang="0">
                    <a:pos x="connsiteX0" y="connsiteY0"/>
                  </a:cxn>
                  <a:cxn ang="0">
                    <a:pos x="connsiteX1" y="connsiteY1"/>
                  </a:cxn>
                </a:cxnLst>
                <a:rect l="l" t="t" r="r" b="b"/>
                <a:pathLst>
                  <a:path w="112014" h="261884">
                    <a:moveTo>
                      <a:pt x="112014" y="0"/>
                    </a:moveTo>
                    <a:cubicBezTo>
                      <a:pt x="112014" y="0"/>
                      <a:pt x="97018" y="178400"/>
                      <a:pt x="0" y="261884"/>
                    </a:cubicBezTo>
                  </a:path>
                </a:pathLst>
              </a:custGeom>
              <a:noFill/>
              <a:ln w="9138" cap="flat">
                <a:solidFill>
                  <a:srgbClr val="444053"/>
                </a:solidFill>
                <a:prstDash val="solid"/>
                <a:miter/>
              </a:ln>
            </p:spPr>
            <p:txBody>
              <a:bodyPr rtlCol="0" anchor="ctr"/>
              <a:lstStyle/>
              <a:p>
                <a:endParaRPr lang="en-ID"/>
              </a:p>
            </p:txBody>
          </p:sp>
          <p:sp>
            <p:nvSpPr>
              <p:cNvPr id="235" name="Bentuk Bebas: Bentuk 234">
                <a:extLst>
                  <a:ext uri="{FF2B5EF4-FFF2-40B4-BE49-F238E27FC236}">
                    <a16:creationId xmlns:a16="http://schemas.microsoft.com/office/drawing/2014/main" id="{9E959398-651F-4B46-BA2D-EDB2F70C1DCE}"/>
                  </a:ext>
                </a:extLst>
              </p:cNvPr>
              <p:cNvSpPr/>
              <p:nvPr/>
            </p:nvSpPr>
            <p:spPr>
              <a:xfrm>
                <a:off x="8213567" y="742858"/>
                <a:ext cx="162397" cy="41972"/>
              </a:xfrm>
              <a:custGeom>
                <a:avLst/>
                <a:gdLst>
                  <a:gd name="connsiteX0" fmla="*/ 0 w 162397"/>
                  <a:gd name="connsiteY0" fmla="*/ 41971 h 41972"/>
                  <a:gd name="connsiteX1" fmla="*/ 162398 w 162397"/>
                  <a:gd name="connsiteY1" fmla="*/ 0 h 41972"/>
                </a:gdLst>
                <a:ahLst/>
                <a:cxnLst>
                  <a:cxn ang="0">
                    <a:pos x="connsiteX0" y="connsiteY0"/>
                  </a:cxn>
                  <a:cxn ang="0">
                    <a:pos x="connsiteX1" y="connsiteY1"/>
                  </a:cxn>
                </a:cxnLst>
                <a:rect l="l" t="t" r="r" b="b"/>
                <a:pathLst>
                  <a:path w="162397" h="41972">
                    <a:moveTo>
                      <a:pt x="0" y="41971"/>
                    </a:moveTo>
                    <a:cubicBezTo>
                      <a:pt x="0" y="41971"/>
                      <a:pt x="131582" y="42794"/>
                      <a:pt x="162398" y="0"/>
                    </a:cubicBezTo>
                  </a:path>
                </a:pathLst>
              </a:custGeom>
              <a:noFill/>
              <a:ln w="9138" cap="flat">
                <a:solidFill>
                  <a:srgbClr val="444053"/>
                </a:solidFill>
                <a:prstDash val="solid"/>
                <a:miter/>
              </a:ln>
            </p:spPr>
            <p:txBody>
              <a:bodyPr rtlCol="0" anchor="ctr"/>
              <a:lstStyle/>
              <a:p>
                <a:endParaRPr lang="en-ID"/>
              </a:p>
            </p:txBody>
          </p:sp>
        </p:grpSp>
        <p:sp>
          <p:nvSpPr>
            <p:cNvPr id="147" name="Bentuk Bebas: Bentuk 146">
              <a:extLst>
                <a:ext uri="{FF2B5EF4-FFF2-40B4-BE49-F238E27FC236}">
                  <a16:creationId xmlns:a16="http://schemas.microsoft.com/office/drawing/2014/main" id="{67E89CBA-4E15-4750-9137-09F4CBBEEE0D}"/>
                </a:ext>
              </a:extLst>
            </p:cNvPr>
            <p:cNvSpPr/>
            <p:nvPr/>
          </p:nvSpPr>
          <p:spPr>
            <a:xfrm>
              <a:off x="1888571" y="6578102"/>
              <a:ext cx="3986784" cy="283464"/>
            </a:xfrm>
            <a:custGeom>
              <a:avLst/>
              <a:gdLst>
                <a:gd name="connsiteX0" fmla="*/ 3986784 w 3986784"/>
                <a:gd name="connsiteY0" fmla="*/ 141732 h 283464"/>
                <a:gd name="connsiteX1" fmla="*/ 1993392 w 3986784"/>
                <a:gd name="connsiteY1" fmla="*/ 283464 h 283464"/>
                <a:gd name="connsiteX2" fmla="*/ 0 w 3986784"/>
                <a:gd name="connsiteY2" fmla="*/ 141732 h 283464"/>
                <a:gd name="connsiteX3" fmla="*/ 1993392 w 3986784"/>
                <a:gd name="connsiteY3" fmla="*/ 0 h 283464"/>
                <a:gd name="connsiteX4" fmla="*/ 3986784 w 3986784"/>
                <a:gd name="connsiteY4" fmla="*/ 141732 h 283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6784" h="283464">
                  <a:moveTo>
                    <a:pt x="3986784" y="141732"/>
                  </a:moveTo>
                  <a:cubicBezTo>
                    <a:pt x="3986784" y="220009"/>
                    <a:pt x="3094312" y="283464"/>
                    <a:pt x="1993392" y="283464"/>
                  </a:cubicBezTo>
                  <a:cubicBezTo>
                    <a:pt x="892472" y="283464"/>
                    <a:pt x="0" y="220009"/>
                    <a:pt x="0" y="141732"/>
                  </a:cubicBezTo>
                  <a:cubicBezTo>
                    <a:pt x="0" y="63456"/>
                    <a:pt x="892472" y="0"/>
                    <a:pt x="1993392" y="0"/>
                  </a:cubicBezTo>
                  <a:cubicBezTo>
                    <a:pt x="3094312" y="0"/>
                    <a:pt x="3986784" y="63456"/>
                    <a:pt x="3986784" y="141732"/>
                  </a:cubicBezTo>
                  <a:close/>
                </a:path>
              </a:pathLst>
            </a:custGeom>
            <a:solidFill>
              <a:srgbClr val="FFB506">
                <a:alpha val="10000"/>
              </a:srgbClr>
            </a:solidFill>
            <a:ln w="9138" cap="flat">
              <a:noFill/>
              <a:prstDash val="solid"/>
              <a:miter/>
            </a:ln>
          </p:spPr>
          <p:txBody>
            <a:bodyPr rtlCol="0" anchor="ctr"/>
            <a:lstStyle/>
            <a:p>
              <a:endParaRPr lang="en-ID"/>
            </a:p>
          </p:txBody>
        </p:sp>
        <p:sp>
          <p:nvSpPr>
            <p:cNvPr id="148" name="Bentuk Bebas: Bentuk 147">
              <a:extLst>
                <a:ext uri="{FF2B5EF4-FFF2-40B4-BE49-F238E27FC236}">
                  <a16:creationId xmlns:a16="http://schemas.microsoft.com/office/drawing/2014/main" id="{ACE04AAF-69F6-401D-AA49-AF63E15DC941}"/>
                </a:ext>
              </a:extLst>
            </p:cNvPr>
            <p:cNvSpPr/>
            <p:nvPr/>
          </p:nvSpPr>
          <p:spPr>
            <a:xfrm>
              <a:off x="2455956" y="1319235"/>
              <a:ext cx="2907376" cy="5491813"/>
            </a:xfrm>
            <a:custGeom>
              <a:avLst/>
              <a:gdLst>
                <a:gd name="connsiteX0" fmla="*/ 2580803 w 2907376"/>
                <a:gd name="connsiteY0" fmla="*/ 4628937 h 5491813"/>
                <a:gd name="connsiteX1" fmla="*/ 2667579 w 2907376"/>
                <a:gd name="connsiteY1" fmla="*/ 4483273 h 5491813"/>
                <a:gd name="connsiteX2" fmla="*/ 2732593 w 2907376"/>
                <a:gd name="connsiteY2" fmla="*/ 4342089 h 5491813"/>
                <a:gd name="connsiteX3" fmla="*/ 2858049 w 2907376"/>
                <a:gd name="connsiteY3" fmla="*/ 4107271 h 5491813"/>
                <a:gd name="connsiteX4" fmla="*/ 2906695 w 2907376"/>
                <a:gd name="connsiteY4" fmla="*/ 3942131 h 5491813"/>
                <a:gd name="connsiteX5" fmla="*/ 2857043 w 2907376"/>
                <a:gd name="connsiteY5" fmla="*/ 3786683 h 5491813"/>
                <a:gd name="connsiteX6" fmla="*/ 2610155 w 2907376"/>
                <a:gd name="connsiteY6" fmla="*/ 3158490 h 5491813"/>
                <a:gd name="connsiteX7" fmla="*/ 2548890 w 2907376"/>
                <a:gd name="connsiteY7" fmla="*/ 2999750 h 5491813"/>
                <a:gd name="connsiteX8" fmla="*/ 2375154 w 2907376"/>
                <a:gd name="connsiteY8" fmla="*/ 2722961 h 5491813"/>
                <a:gd name="connsiteX9" fmla="*/ 2298345 w 2907376"/>
                <a:gd name="connsiteY9" fmla="*/ 2627498 h 5491813"/>
                <a:gd name="connsiteX10" fmla="*/ 2228759 w 2907376"/>
                <a:gd name="connsiteY10" fmla="*/ 2559467 h 5491813"/>
                <a:gd name="connsiteX11" fmla="*/ 2111898 w 2907376"/>
                <a:gd name="connsiteY11" fmla="*/ 2394875 h 5491813"/>
                <a:gd name="connsiteX12" fmla="*/ 2108972 w 2907376"/>
                <a:gd name="connsiteY12" fmla="*/ 2401915 h 5491813"/>
                <a:gd name="connsiteX13" fmla="*/ 1866473 w 2907376"/>
                <a:gd name="connsiteY13" fmla="*/ 2157313 h 5491813"/>
                <a:gd name="connsiteX14" fmla="*/ 1746413 w 2907376"/>
                <a:gd name="connsiteY14" fmla="*/ 1999579 h 5491813"/>
                <a:gd name="connsiteX15" fmla="*/ 1583375 w 2907376"/>
                <a:gd name="connsiteY15" fmla="*/ 1763939 h 5491813"/>
                <a:gd name="connsiteX16" fmla="*/ 1515344 w 2907376"/>
                <a:gd name="connsiteY16" fmla="*/ 1633271 h 5491813"/>
                <a:gd name="connsiteX17" fmla="*/ 1500622 w 2907376"/>
                <a:gd name="connsiteY17" fmla="*/ 1454414 h 5491813"/>
                <a:gd name="connsiteX18" fmla="*/ 1450787 w 2907376"/>
                <a:gd name="connsiteY18" fmla="*/ 1359682 h 5491813"/>
                <a:gd name="connsiteX19" fmla="*/ 1455633 w 2907376"/>
                <a:gd name="connsiteY19" fmla="*/ 1358219 h 5491813"/>
                <a:gd name="connsiteX20" fmla="*/ 1550457 w 2907376"/>
                <a:gd name="connsiteY20" fmla="*/ 1341029 h 5491813"/>
                <a:gd name="connsiteX21" fmla="*/ 1743029 w 2907376"/>
                <a:gd name="connsiteY21" fmla="*/ 1264859 h 5491813"/>
                <a:gd name="connsiteX22" fmla="*/ 1844711 w 2907376"/>
                <a:gd name="connsiteY22" fmla="*/ 1237427 h 5491813"/>
                <a:gd name="connsiteX23" fmla="*/ 1884030 w 2907376"/>
                <a:gd name="connsiteY23" fmla="*/ 1147633 h 5491813"/>
                <a:gd name="connsiteX24" fmla="*/ 1912651 w 2907376"/>
                <a:gd name="connsiteY24" fmla="*/ 800161 h 5491813"/>
                <a:gd name="connsiteX25" fmla="*/ 1896374 w 2907376"/>
                <a:gd name="connsiteY25" fmla="*/ 704698 h 5491813"/>
                <a:gd name="connsiteX26" fmla="*/ 1890705 w 2907376"/>
                <a:gd name="connsiteY26" fmla="*/ 479572 h 5491813"/>
                <a:gd name="connsiteX27" fmla="*/ 1965229 w 2907376"/>
                <a:gd name="connsiteY27" fmla="*/ 386944 h 5491813"/>
                <a:gd name="connsiteX28" fmla="*/ 2084101 w 2907376"/>
                <a:gd name="connsiteY28" fmla="*/ 264140 h 5491813"/>
                <a:gd name="connsiteX29" fmla="*/ 2108789 w 2907376"/>
                <a:gd name="connsiteY29" fmla="*/ 116738 h 5491813"/>
                <a:gd name="connsiteX30" fmla="*/ 2063069 w 2907376"/>
                <a:gd name="connsiteY30" fmla="*/ 19446 h 5491813"/>
                <a:gd name="connsiteX31" fmla="*/ 1958096 w 2907376"/>
                <a:gd name="connsiteY31" fmla="*/ 7193 h 5491813"/>
                <a:gd name="connsiteX32" fmla="*/ 1943832 w 2907376"/>
                <a:gd name="connsiteY32" fmla="*/ 12680 h 5491813"/>
                <a:gd name="connsiteX33" fmla="*/ 1849283 w 2907376"/>
                <a:gd name="connsiteY33" fmla="*/ 7193 h 5491813"/>
                <a:gd name="connsiteX34" fmla="*/ 1756745 w 2907376"/>
                <a:gd name="connsiteY34" fmla="*/ 65532 h 5491813"/>
                <a:gd name="connsiteX35" fmla="*/ 1713586 w 2907376"/>
                <a:gd name="connsiteY35" fmla="*/ 111252 h 5491813"/>
                <a:gd name="connsiteX36" fmla="*/ 1684142 w 2907376"/>
                <a:gd name="connsiteY36" fmla="*/ 204795 h 5491813"/>
                <a:gd name="connsiteX37" fmla="*/ 1622420 w 2907376"/>
                <a:gd name="connsiteY37" fmla="*/ 385755 h 5491813"/>
                <a:gd name="connsiteX38" fmla="*/ 1593342 w 2907376"/>
                <a:gd name="connsiteY38" fmla="*/ 431932 h 5491813"/>
                <a:gd name="connsiteX39" fmla="*/ 1573774 w 2907376"/>
                <a:gd name="connsiteY39" fmla="*/ 427909 h 5491813"/>
                <a:gd name="connsiteX40" fmla="*/ 1455542 w 2907376"/>
                <a:gd name="connsiteY40" fmla="*/ 639592 h 5491813"/>
                <a:gd name="connsiteX41" fmla="*/ 1402964 w 2907376"/>
                <a:gd name="connsiteY41" fmla="*/ 746577 h 5491813"/>
                <a:gd name="connsiteX42" fmla="*/ 1333561 w 2907376"/>
                <a:gd name="connsiteY42" fmla="*/ 857860 h 5491813"/>
                <a:gd name="connsiteX43" fmla="*/ 1259403 w 2907376"/>
                <a:gd name="connsiteY43" fmla="*/ 966582 h 5491813"/>
                <a:gd name="connsiteX44" fmla="*/ 1158819 w 2907376"/>
                <a:gd name="connsiteY44" fmla="*/ 1102644 h 5491813"/>
                <a:gd name="connsiteX45" fmla="*/ 1058235 w 2907376"/>
                <a:gd name="connsiteY45" fmla="*/ 1096884 h 5491813"/>
                <a:gd name="connsiteX46" fmla="*/ 890809 w 2907376"/>
                <a:gd name="connsiteY46" fmla="*/ 1111788 h 5491813"/>
                <a:gd name="connsiteX47" fmla="*/ 884865 w 2907376"/>
                <a:gd name="connsiteY47" fmla="*/ 1053175 h 5491813"/>
                <a:gd name="connsiteX48" fmla="*/ 884865 w 2907376"/>
                <a:gd name="connsiteY48" fmla="*/ 1049609 h 5491813"/>
                <a:gd name="connsiteX49" fmla="*/ 886054 w 2907376"/>
                <a:gd name="connsiteY49" fmla="*/ 1033058 h 5491813"/>
                <a:gd name="connsiteX50" fmla="*/ 978911 w 2907376"/>
                <a:gd name="connsiteY50" fmla="*/ 563688 h 5491813"/>
                <a:gd name="connsiteX51" fmla="*/ 869869 w 2907376"/>
                <a:gd name="connsiteY51" fmla="*/ 460644 h 5491813"/>
                <a:gd name="connsiteX52" fmla="*/ 873344 w 2907376"/>
                <a:gd name="connsiteY52" fmla="*/ 429554 h 5491813"/>
                <a:gd name="connsiteX53" fmla="*/ 873344 w 2907376"/>
                <a:gd name="connsiteY53" fmla="*/ 411266 h 5491813"/>
                <a:gd name="connsiteX54" fmla="*/ 872703 w 2907376"/>
                <a:gd name="connsiteY54" fmla="*/ 402122 h 5491813"/>
                <a:gd name="connsiteX55" fmla="*/ 869594 w 2907376"/>
                <a:gd name="connsiteY55" fmla="*/ 383834 h 5491813"/>
                <a:gd name="connsiteX56" fmla="*/ 867034 w 2907376"/>
                <a:gd name="connsiteY56" fmla="*/ 374690 h 5491813"/>
                <a:gd name="connsiteX57" fmla="*/ 859445 w 2907376"/>
                <a:gd name="connsiteY57" fmla="*/ 358231 h 5491813"/>
                <a:gd name="connsiteX58" fmla="*/ 858805 w 2907376"/>
                <a:gd name="connsiteY58" fmla="*/ 357317 h 5491813"/>
                <a:gd name="connsiteX59" fmla="*/ 855056 w 2907376"/>
                <a:gd name="connsiteY59" fmla="*/ 351648 h 5491813"/>
                <a:gd name="connsiteX60" fmla="*/ 853318 w 2907376"/>
                <a:gd name="connsiteY60" fmla="*/ 349453 h 5491813"/>
                <a:gd name="connsiteX61" fmla="*/ 850209 w 2907376"/>
                <a:gd name="connsiteY61" fmla="*/ 345613 h 5491813"/>
                <a:gd name="connsiteX62" fmla="*/ 847923 w 2907376"/>
                <a:gd name="connsiteY62" fmla="*/ 343235 h 5491813"/>
                <a:gd name="connsiteX63" fmla="*/ 844814 w 2907376"/>
                <a:gd name="connsiteY63" fmla="*/ 340035 h 5491813"/>
                <a:gd name="connsiteX64" fmla="*/ 842254 w 2907376"/>
                <a:gd name="connsiteY64" fmla="*/ 337749 h 5491813"/>
                <a:gd name="connsiteX65" fmla="*/ 839054 w 2907376"/>
                <a:gd name="connsiteY65" fmla="*/ 334914 h 5491813"/>
                <a:gd name="connsiteX66" fmla="*/ 836127 w 2907376"/>
                <a:gd name="connsiteY66" fmla="*/ 332720 h 5491813"/>
                <a:gd name="connsiteX67" fmla="*/ 832836 w 2907376"/>
                <a:gd name="connsiteY67" fmla="*/ 330251 h 5491813"/>
                <a:gd name="connsiteX68" fmla="*/ 829635 w 2907376"/>
                <a:gd name="connsiteY68" fmla="*/ 328148 h 5491813"/>
                <a:gd name="connsiteX69" fmla="*/ 826343 w 2907376"/>
                <a:gd name="connsiteY69" fmla="*/ 326044 h 5491813"/>
                <a:gd name="connsiteX70" fmla="*/ 822869 w 2907376"/>
                <a:gd name="connsiteY70" fmla="*/ 324033 h 5491813"/>
                <a:gd name="connsiteX71" fmla="*/ 819485 w 2907376"/>
                <a:gd name="connsiteY71" fmla="*/ 322112 h 5491813"/>
                <a:gd name="connsiteX72" fmla="*/ 815828 w 2907376"/>
                <a:gd name="connsiteY72" fmla="*/ 320284 h 5491813"/>
                <a:gd name="connsiteX73" fmla="*/ 812444 w 2907376"/>
                <a:gd name="connsiteY73" fmla="*/ 318638 h 5491813"/>
                <a:gd name="connsiteX74" fmla="*/ 808421 w 2907376"/>
                <a:gd name="connsiteY74" fmla="*/ 316900 h 5491813"/>
                <a:gd name="connsiteX75" fmla="*/ 805129 w 2907376"/>
                <a:gd name="connsiteY75" fmla="*/ 315437 h 5491813"/>
                <a:gd name="connsiteX76" fmla="*/ 800740 w 2907376"/>
                <a:gd name="connsiteY76" fmla="*/ 313791 h 5491813"/>
                <a:gd name="connsiteX77" fmla="*/ 797631 w 2907376"/>
                <a:gd name="connsiteY77" fmla="*/ 312603 h 5491813"/>
                <a:gd name="connsiteX78" fmla="*/ 792876 w 2907376"/>
                <a:gd name="connsiteY78" fmla="*/ 310957 h 5491813"/>
                <a:gd name="connsiteX79" fmla="*/ 790042 w 2907376"/>
                <a:gd name="connsiteY79" fmla="*/ 310042 h 5491813"/>
                <a:gd name="connsiteX80" fmla="*/ 784830 w 2907376"/>
                <a:gd name="connsiteY80" fmla="*/ 308396 h 5491813"/>
                <a:gd name="connsiteX81" fmla="*/ 782361 w 2907376"/>
                <a:gd name="connsiteY81" fmla="*/ 307665 h 5491813"/>
                <a:gd name="connsiteX82" fmla="*/ 776691 w 2907376"/>
                <a:gd name="connsiteY82" fmla="*/ 306110 h 5491813"/>
                <a:gd name="connsiteX83" fmla="*/ 774497 w 2907376"/>
                <a:gd name="connsiteY83" fmla="*/ 305470 h 5491813"/>
                <a:gd name="connsiteX84" fmla="*/ 768553 w 2907376"/>
                <a:gd name="connsiteY84" fmla="*/ 304007 h 5491813"/>
                <a:gd name="connsiteX85" fmla="*/ 766816 w 2907376"/>
                <a:gd name="connsiteY85" fmla="*/ 303550 h 5491813"/>
                <a:gd name="connsiteX86" fmla="*/ 760232 w 2907376"/>
                <a:gd name="connsiteY86" fmla="*/ 302087 h 5491813"/>
                <a:gd name="connsiteX87" fmla="*/ 759135 w 2907376"/>
                <a:gd name="connsiteY87" fmla="*/ 302087 h 5491813"/>
                <a:gd name="connsiteX88" fmla="*/ 749442 w 2907376"/>
                <a:gd name="connsiteY88" fmla="*/ 299984 h 5491813"/>
                <a:gd name="connsiteX89" fmla="*/ 628559 w 2907376"/>
                <a:gd name="connsiteY89" fmla="*/ 278678 h 5491813"/>
                <a:gd name="connsiteX90" fmla="*/ 528615 w 2907376"/>
                <a:gd name="connsiteY90" fmla="*/ 276941 h 5491813"/>
                <a:gd name="connsiteX91" fmla="*/ 403525 w 2907376"/>
                <a:gd name="connsiteY91" fmla="*/ 336469 h 5491813"/>
                <a:gd name="connsiteX92" fmla="*/ 244968 w 2907376"/>
                <a:gd name="connsiteY92" fmla="*/ 377251 h 5491813"/>
                <a:gd name="connsiteX93" fmla="*/ 103602 w 2907376"/>
                <a:gd name="connsiteY93" fmla="*/ 454335 h 5491813"/>
                <a:gd name="connsiteX94" fmla="*/ 60442 w 2907376"/>
                <a:gd name="connsiteY94" fmla="*/ 571195 h 5491813"/>
                <a:gd name="connsiteX95" fmla="*/ 78273 w 2907376"/>
                <a:gd name="connsiteY95" fmla="*/ 1618274 h 5491813"/>
                <a:gd name="connsiteX96" fmla="*/ 0 w 2907376"/>
                <a:gd name="connsiteY96" fmla="*/ 2011466 h 5491813"/>
                <a:gd name="connsiteX97" fmla="*/ 224760 w 2907376"/>
                <a:gd name="connsiteY97" fmla="*/ 2005523 h 5491813"/>
                <a:gd name="connsiteX98" fmla="*/ 257404 w 2907376"/>
                <a:gd name="connsiteY98" fmla="*/ 2004243 h 5491813"/>
                <a:gd name="connsiteX99" fmla="*/ 290139 w 2907376"/>
                <a:gd name="connsiteY99" fmla="*/ 2001499 h 5491813"/>
                <a:gd name="connsiteX100" fmla="*/ 371612 w 2907376"/>
                <a:gd name="connsiteY100" fmla="*/ 1977085 h 5491813"/>
                <a:gd name="connsiteX101" fmla="*/ 403342 w 2907376"/>
                <a:gd name="connsiteY101" fmla="*/ 1952396 h 5491813"/>
                <a:gd name="connsiteX102" fmla="*/ 465064 w 2907376"/>
                <a:gd name="connsiteY102" fmla="*/ 1834896 h 5491813"/>
                <a:gd name="connsiteX103" fmla="*/ 479603 w 2907376"/>
                <a:gd name="connsiteY103" fmla="*/ 1791919 h 5491813"/>
                <a:gd name="connsiteX104" fmla="*/ 484724 w 2907376"/>
                <a:gd name="connsiteY104" fmla="*/ 1773631 h 5491813"/>
                <a:gd name="connsiteX105" fmla="*/ 485455 w 2907376"/>
                <a:gd name="connsiteY105" fmla="*/ 1770705 h 5491813"/>
                <a:gd name="connsiteX106" fmla="*/ 488015 w 2907376"/>
                <a:gd name="connsiteY106" fmla="*/ 1771894 h 5491813"/>
                <a:gd name="connsiteX107" fmla="*/ 518465 w 2907376"/>
                <a:gd name="connsiteY107" fmla="*/ 1822186 h 5491813"/>
                <a:gd name="connsiteX108" fmla="*/ 656814 w 2907376"/>
                <a:gd name="connsiteY108" fmla="*/ 1978457 h 5491813"/>
                <a:gd name="connsiteX109" fmla="*/ 978225 w 2907376"/>
                <a:gd name="connsiteY109" fmla="*/ 2237506 h 5491813"/>
                <a:gd name="connsiteX110" fmla="*/ 1096274 w 2907376"/>
                <a:gd name="connsiteY110" fmla="*/ 2310658 h 5491813"/>
                <a:gd name="connsiteX111" fmla="*/ 1147298 w 2907376"/>
                <a:gd name="connsiteY111" fmla="*/ 2354641 h 5491813"/>
                <a:gd name="connsiteX112" fmla="*/ 1189177 w 2907376"/>
                <a:gd name="connsiteY112" fmla="*/ 2360493 h 5491813"/>
                <a:gd name="connsiteX113" fmla="*/ 1224290 w 2907376"/>
                <a:gd name="connsiteY113" fmla="*/ 2410694 h 5491813"/>
                <a:gd name="connsiteX114" fmla="*/ 1272205 w 2907376"/>
                <a:gd name="connsiteY114" fmla="*/ 2440412 h 5491813"/>
                <a:gd name="connsiteX115" fmla="*/ 1308049 w 2907376"/>
                <a:gd name="connsiteY115" fmla="*/ 2535784 h 5491813"/>
                <a:gd name="connsiteX116" fmla="*/ 1331275 w 2907376"/>
                <a:gd name="connsiteY116" fmla="*/ 2556632 h 5491813"/>
                <a:gd name="connsiteX117" fmla="*/ 1336030 w 2907376"/>
                <a:gd name="connsiteY117" fmla="*/ 2581138 h 5491813"/>
                <a:gd name="connsiteX118" fmla="*/ 1370686 w 2907376"/>
                <a:gd name="connsiteY118" fmla="*/ 2640482 h 5491813"/>
                <a:gd name="connsiteX119" fmla="*/ 1367577 w 2907376"/>
                <a:gd name="connsiteY119" fmla="*/ 2749204 h 5491813"/>
                <a:gd name="connsiteX120" fmla="*/ 1350477 w 2907376"/>
                <a:gd name="connsiteY120" fmla="*/ 2840004 h 5491813"/>
                <a:gd name="connsiteX121" fmla="*/ 1357793 w 2907376"/>
                <a:gd name="connsiteY121" fmla="*/ 3109570 h 5491813"/>
                <a:gd name="connsiteX122" fmla="*/ 1410554 w 2907376"/>
                <a:gd name="connsiteY122" fmla="*/ 3247644 h 5491813"/>
                <a:gd name="connsiteX123" fmla="*/ 1444386 w 2907376"/>
                <a:gd name="connsiteY123" fmla="*/ 3282666 h 5491813"/>
                <a:gd name="connsiteX124" fmla="*/ 1496050 w 2907376"/>
                <a:gd name="connsiteY124" fmla="*/ 3361395 h 5491813"/>
                <a:gd name="connsiteX125" fmla="*/ 1552103 w 2907376"/>
                <a:gd name="connsiteY125" fmla="*/ 3540984 h 5491813"/>
                <a:gd name="connsiteX126" fmla="*/ 1578620 w 2907376"/>
                <a:gd name="connsiteY126" fmla="*/ 3631509 h 5491813"/>
                <a:gd name="connsiteX127" fmla="*/ 1598280 w 2907376"/>
                <a:gd name="connsiteY127" fmla="*/ 3773607 h 5491813"/>
                <a:gd name="connsiteX128" fmla="*/ 1626261 w 2907376"/>
                <a:gd name="connsiteY128" fmla="*/ 3831671 h 5491813"/>
                <a:gd name="connsiteX129" fmla="*/ 1612819 w 2907376"/>
                <a:gd name="connsiteY129" fmla="*/ 3923568 h 5491813"/>
                <a:gd name="connsiteX130" fmla="*/ 1659545 w 2907376"/>
                <a:gd name="connsiteY130" fmla="*/ 4136715 h 5491813"/>
                <a:gd name="connsiteX131" fmla="*/ 1656984 w 2907376"/>
                <a:gd name="connsiteY131" fmla="*/ 4149060 h 5491813"/>
                <a:gd name="connsiteX132" fmla="*/ 1642445 w 2907376"/>
                <a:gd name="connsiteY132" fmla="*/ 4155277 h 5491813"/>
                <a:gd name="connsiteX133" fmla="*/ 1627906 w 2907376"/>
                <a:gd name="connsiteY133" fmla="*/ 4182252 h 5491813"/>
                <a:gd name="connsiteX134" fmla="*/ 1606601 w 2907376"/>
                <a:gd name="connsiteY134" fmla="*/ 4200998 h 5491813"/>
                <a:gd name="connsiteX135" fmla="*/ 1150590 w 2907376"/>
                <a:gd name="connsiteY135" fmla="*/ 4435998 h 5491813"/>
                <a:gd name="connsiteX136" fmla="*/ 1082010 w 2907376"/>
                <a:gd name="connsiteY136" fmla="*/ 4472574 h 5491813"/>
                <a:gd name="connsiteX137" fmla="*/ 715244 w 2907376"/>
                <a:gd name="connsiteY137" fmla="*/ 4668530 h 5491813"/>
                <a:gd name="connsiteX138" fmla="*/ 700522 w 2907376"/>
                <a:gd name="connsiteY138" fmla="*/ 4692488 h 5491813"/>
                <a:gd name="connsiteX139" fmla="*/ 701436 w 2907376"/>
                <a:gd name="connsiteY139" fmla="*/ 4705746 h 5491813"/>
                <a:gd name="connsiteX140" fmla="*/ 633496 w 2907376"/>
                <a:gd name="connsiteY140" fmla="*/ 4723029 h 5491813"/>
                <a:gd name="connsiteX141" fmla="*/ 611917 w 2907376"/>
                <a:gd name="connsiteY141" fmla="*/ 4727326 h 5491813"/>
                <a:gd name="connsiteX142" fmla="*/ 615208 w 2907376"/>
                <a:gd name="connsiteY142" fmla="*/ 4718182 h 5491813"/>
                <a:gd name="connsiteX143" fmla="*/ 599024 w 2907376"/>
                <a:gd name="connsiteY143" fmla="*/ 4699894 h 5491813"/>
                <a:gd name="connsiteX144" fmla="*/ 572597 w 2907376"/>
                <a:gd name="connsiteY144" fmla="*/ 4703369 h 5491813"/>
                <a:gd name="connsiteX145" fmla="*/ 508589 w 2907376"/>
                <a:gd name="connsiteY145" fmla="*/ 4715164 h 5491813"/>
                <a:gd name="connsiteX146" fmla="*/ 431871 w 2907376"/>
                <a:gd name="connsiteY146" fmla="*/ 4724308 h 5491813"/>
                <a:gd name="connsiteX147" fmla="*/ 372435 w 2907376"/>
                <a:gd name="connsiteY147" fmla="*/ 4770028 h 5491813"/>
                <a:gd name="connsiteX148" fmla="*/ 365852 w 2907376"/>
                <a:gd name="connsiteY148" fmla="*/ 4813188 h 5491813"/>
                <a:gd name="connsiteX149" fmla="*/ 385785 w 2907376"/>
                <a:gd name="connsiteY149" fmla="*/ 4980889 h 5491813"/>
                <a:gd name="connsiteX150" fmla="*/ 392461 w 2907376"/>
                <a:gd name="connsiteY150" fmla="*/ 4991588 h 5491813"/>
                <a:gd name="connsiteX151" fmla="*/ 402702 w 2907376"/>
                <a:gd name="connsiteY151" fmla="*/ 4993051 h 5491813"/>
                <a:gd name="connsiteX152" fmla="*/ 408645 w 2907376"/>
                <a:gd name="connsiteY152" fmla="*/ 5000549 h 5491813"/>
                <a:gd name="connsiteX153" fmla="*/ 431688 w 2907376"/>
                <a:gd name="connsiteY153" fmla="*/ 5112471 h 5491813"/>
                <a:gd name="connsiteX154" fmla="*/ 454823 w 2907376"/>
                <a:gd name="connsiteY154" fmla="*/ 5281178 h 5491813"/>
                <a:gd name="connsiteX155" fmla="*/ 488381 w 2907376"/>
                <a:gd name="connsiteY155" fmla="*/ 5373350 h 5491813"/>
                <a:gd name="connsiteX156" fmla="*/ 584576 w 2907376"/>
                <a:gd name="connsiteY156" fmla="*/ 5417790 h 5491813"/>
                <a:gd name="connsiteX157" fmla="*/ 810616 w 2907376"/>
                <a:gd name="connsiteY157" fmla="*/ 5397033 h 5491813"/>
                <a:gd name="connsiteX158" fmla="*/ 848746 w 2907376"/>
                <a:gd name="connsiteY158" fmla="*/ 5379750 h 5491813"/>
                <a:gd name="connsiteX159" fmla="*/ 857890 w 2907376"/>
                <a:gd name="connsiteY159" fmla="*/ 5349301 h 5491813"/>
                <a:gd name="connsiteX160" fmla="*/ 790865 w 2907376"/>
                <a:gd name="connsiteY160" fmla="*/ 5264171 h 5491813"/>
                <a:gd name="connsiteX161" fmla="*/ 748436 w 2907376"/>
                <a:gd name="connsiteY161" fmla="*/ 5234818 h 5491813"/>
                <a:gd name="connsiteX162" fmla="*/ 739292 w 2907376"/>
                <a:gd name="connsiteY162" fmla="*/ 5214153 h 5491813"/>
                <a:gd name="connsiteX163" fmla="*/ 742036 w 2907376"/>
                <a:gd name="connsiteY163" fmla="*/ 5158648 h 5491813"/>
                <a:gd name="connsiteX164" fmla="*/ 733806 w 2907376"/>
                <a:gd name="connsiteY164" fmla="*/ 5158648 h 5491813"/>
                <a:gd name="connsiteX165" fmla="*/ 786476 w 2907376"/>
                <a:gd name="connsiteY165" fmla="*/ 5055047 h 5491813"/>
                <a:gd name="connsiteX166" fmla="*/ 852952 w 2907376"/>
                <a:gd name="connsiteY166" fmla="*/ 5007315 h 5491813"/>
                <a:gd name="connsiteX167" fmla="*/ 945398 w 2907376"/>
                <a:gd name="connsiteY167" fmla="*/ 5041240 h 5491813"/>
                <a:gd name="connsiteX168" fmla="*/ 1154796 w 2907376"/>
                <a:gd name="connsiteY168" fmla="*/ 4867504 h 5491813"/>
                <a:gd name="connsiteX169" fmla="*/ 1349106 w 2907376"/>
                <a:gd name="connsiteY169" fmla="*/ 4759056 h 5491813"/>
                <a:gd name="connsiteX170" fmla="*/ 1513698 w 2907376"/>
                <a:gd name="connsiteY170" fmla="*/ 4683984 h 5491813"/>
                <a:gd name="connsiteX171" fmla="*/ 1752631 w 2907376"/>
                <a:gd name="connsiteY171" fmla="*/ 4592544 h 5491813"/>
                <a:gd name="connsiteX172" fmla="*/ 1909359 w 2907376"/>
                <a:gd name="connsiteY172" fmla="*/ 4526067 h 5491813"/>
                <a:gd name="connsiteX173" fmla="*/ 2110527 w 2907376"/>
                <a:gd name="connsiteY173" fmla="*/ 4156558 h 5491813"/>
                <a:gd name="connsiteX174" fmla="*/ 2132198 w 2907376"/>
                <a:gd name="connsiteY174" fmla="*/ 3587801 h 5491813"/>
                <a:gd name="connsiteX175" fmla="*/ 2112630 w 2907376"/>
                <a:gd name="connsiteY175" fmla="*/ 3425495 h 5491813"/>
                <a:gd name="connsiteX176" fmla="*/ 2123511 w 2907376"/>
                <a:gd name="connsiteY176" fmla="*/ 3434639 h 5491813"/>
                <a:gd name="connsiteX177" fmla="*/ 2196663 w 2907376"/>
                <a:gd name="connsiteY177" fmla="*/ 3550585 h 5491813"/>
                <a:gd name="connsiteX178" fmla="*/ 2274113 w 2907376"/>
                <a:gd name="connsiteY178" fmla="*/ 3630321 h 5491813"/>
                <a:gd name="connsiteX179" fmla="*/ 2307763 w 2907376"/>
                <a:gd name="connsiteY179" fmla="*/ 3706581 h 5491813"/>
                <a:gd name="connsiteX180" fmla="*/ 2329343 w 2907376"/>
                <a:gd name="connsiteY180" fmla="*/ 3716914 h 5491813"/>
                <a:gd name="connsiteX181" fmla="*/ 2349368 w 2907376"/>
                <a:gd name="connsiteY181" fmla="*/ 3738585 h 5491813"/>
                <a:gd name="connsiteX182" fmla="*/ 2403683 w 2907376"/>
                <a:gd name="connsiteY182" fmla="*/ 3857457 h 5491813"/>
                <a:gd name="connsiteX183" fmla="*/ 2416028 w 2907376"/>
                <a:gd name="connsiteY183" fmla="*/ 3906927 h 5491813"/>
                <a:gd name="connsiteX184" fmla="*/ 2426269 w 2907376"/>
                <a:gd name="connsiteY184" fmla="*/ 3917350 h 5491813"/>
                <a:gd name="connsiteX185" fmla="*/ 2417857 w 2907376"/>
                <a:gd name="connsiteY185" fmla="*/ 3946337 h 5491813"/>
                <a:gd name="connsiteX186" fmla="*/ 2437699 w 2907376"/>
                <a:gd name="connsiteY186" fmla="*/ 3982913 h 5491813"/>
                <a:gd name="connsiteX187" fmla="*/ 2437699 w 2907376"/>
                <a:gd name="connsiteY187" fmla="*/ 4050670 h 5491813"/>
                <a:gd name="connsiteX188" fmla="*/ 2283623 w 2907376"/>
                <a:gd name="connsiteY188" fmla="*/ 4383420 h 5491813"/>
                <a:gd name="connsiteX189" fmla="*/ 2213763 w 2907376"/>
                <a:gd name="connsiteY189" fmla="*/ 4489765 h 5491813"/>
                <a:gd name="connsiteX190" fmla="*/ 2079071 w 2907376"/>
                <a:gd name="connsiteY190" fmla="*/ 4856348 h 5491813"/>
                <a:gd name="connsiteX191" fmla="*/ 2135307 w 2907376"/>
                <a:gd name="connsiteY191" fmla="*/ 4919076 h 5491813"/>
                <a:gd name="connsiteX192" fmla="*/ 2072671 w 2907376"/>
                <a:gd name="connsiteY192" fmla="*/ 5034747 h 5491813"/>
                <a:gd name="connsiteX193" fmla="*/ 2052005 w 2907376"/>
                <a:gd name="connsiteY193" fmla="*/ 5060625 h 5491813"/>
                <a:gd name="connsiteX194" fmla="*/ 2031614 w 2907376"/>
                <a:gd name="connsiteY194" fmla="*/ 5045263 h 5491813"/>
                <a:gd name="connsiteX195" fmla="*/ 2013326 w 2907376"/>
                <a:gd name="connsiteY195" fmla="*/ 5205283 h 5491813"/>
                <a:gd name="connsiteX196" fmla="*/ 2046976 w 2907376"/>
                <a:gd name="connsiteY196" fmla="*/ 5301752 h 5491813"/>
                <a:gd name="connsiteX197" fmla="*/ 2084375 w 2907376"/>
                <a:gd name="connsiteY197" fmla="*/ 5317206 h 5491813"/>
                <a:gd name="connsiteX198" fmla="*/ 2147103 w 2907376"/>
                <a:gd name="connsiteY198" fmla="*/ 5335494 h 5491813"/>
                <a:gd name="connsiteX199" fmla="*/ 2181759 w 2907376"/>
                <a:gd name="connsiteY199" fmla="*/ 5338877 h 5491813"/>
                <a:gd name="connsiteX200" fmla="*/ 2203338 w 2907376"/>
                <a:gd name="connsiteY200" fmla="*/ 5330739 h 5491813"/>
                <a:gd name="connsiteX201" fmla="*/ 2227661 w 2907376"/>
                <a:gd name="connsiteY201" fmla="*/ 5333939 h 5491813"/>
                <a:gd name="connsiteX202" fmla="*/ 2281885 w 2907376"/>
                <a:gd name="connsiteY202" fmla="*/ 5349758 h 5491813"/>
                <a:gd name="connsiteX203" fmla="*/ 2335469 w 2907376"/>
                <a:gd name="connsiteY203" fmla="*/ 5368686 h 5491813"/>
                <a:gd name="connsiteX204" fmla="*/ 2380366 w 2907376"/>
                <a:gd name="connsiteY204" fmla="*/ 5393924 h 5491813"/>
                <a:gd name="connsiteX205" fmla="*/ 2458730 w 2907376"/>
                <a:gd name="connsiteY205" fmla="*/ 5426110 h 5491813"/>
                <a:gd name="connsiteX206" fmla="*/ 2552182 w 2907376"/>
                <a:gd name="connsiteY206" fmla="*/ 5458298 h 5491813"/>
                <a:gd name="connsiteX207" fmla="*/ 2633198 w 2907376"/>
                <a:gd name="connsiteY207" fmla="*/ 5479329 h 5491813"/>
                <a:gd name="connsiteX208" fmla="*/ 2690805 w 2907376"/>
                <a:gd name="connsiteY208" fmla="*/ 5482620 h 5491813"/>
                <a:gd name="connsiteX209" fmla="*/ 2733782 w 2907376"/>
                <a:gd name="connsiteY209" fmla="*/ 5491764 h 5491813"/>
                <a:gd name="connsiteX210" fmla="*/ 2801447 w 2907376"/>
                <a:gd name="connsiteY210" fmla="*/ 5471648 h 5491813"/>
                <a:gd name="connsiteX211" fmla="*/ 2821016 w 2907376"/>
                <a:gd name="connsiteY211" fmla="*/ 5454000 h 5491813"/>
                <a:gd name="connsiteX212" fmla="*/ 2809586 w 2907376"/>
                <a:gd name="connsiteY212" fmla="*/ 5382768 h 5491813"/>
                <a:gd name="connsiteX213" fmla="*/ 2712934 w 2907376"/>
                <a:gd name="connsiteY213" fmla="*/ 5282184 h 5491813"/>
                <a:gd name="connsiteX214" fmla="*/ 2661361 w 2907376"/>
                <a:gd name="connsiteY214" fmla="*/ 5257861 h 5491813"/>
                <a:gd name="connsiteX215" fmla="*/ 2530054 w 2907376"/>
                <a:gd name="connsiteY215" fmla="*/ 5167244 h 5491813"/>
                <a:gd name="connsiteX216" fmla="*/ 2490643 w 2907376"/>
                <a:gd name="connsiteY216" fmla="*/ 5169896 h 5491813"/>
                <a:gd name="connsiteX217" fmla="*/ 2390059 w 2907376"/>
                <a:gd name="connsiteY217" fmla="*/ 5080559 h 5491813"/>
                <a:gd name="connsiteX218" fmla="*/ 2371771 w 2907376"/>
                <a:gd name="connsiteY218" fmla="*/ 5018837 h 5491813"/>
                <a:gd name="connsiteX219" fmla="*/ 2436785 w 2907376"/>
                <a:gd name="connsiteY219" fmla="*/ 5031547 h 5491813"/>
                <a:gd name="connsiteX220" fmla="*/ 2580803 w 2907376"/>
                <a:gd name="connsiteY220" fmla="*/ 4628937 h 5491813"/>
                <a:gd name="connsiteX221" fmla="*/ 1702339 w 2907376"/>
                <a:gd name="connsiteY221" fmla="*/ 729112 h 5491813"/>
                <a:gd name="connsiteX222" fmla="*/ 1696304 w 2907376"/>
                <a:gd name="connsiteY222" fmla="*/ 759927 h 5491813"/>
                <a:gd name="connsiteX223" fmla="*/ 1592062 w 2907376"/>
                <a:gd name="connsiteY223" fmla="*/ 1005901 h 5491813"/>
                <a:gd name="connsiteX224" fmla="*/ 1524579 w 2907376"/>
                <a:gd name="connsiteY224" fmla="*/ 1050432 h 5491813"/>
                <a:gd name="connsiteX225" fmla="*/ 1517904 w 2907376"/>
                <a:gd name="connsiteY225" fmla="*/ 1053724 h 5491813"/>
                <a:gd name="connsiteX226" fmla="*/ 1702339 w 2907376"/>
                <a:gd name="connsiteY226" fmla="*/ 729112 h 549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2907376" h="5491813">
                  <a:moveTo>
                    <a:pt x="2580803" y="4628937"/>
                  </a:moveTo>
                  <a:cubicBezTo>
                    <a:pt x="2608235" y="4579650"/>
                    <a:pt x="2641062" y="4533199"/>
                    <a:pt x="2667579" y="4483273"/>
                  </a:cubicBezTo>
                  <a:cubicBezTo>
                    <a:pt x="2691811" y="4437553"/>
                    <a:pt x="2710739" y="4389090"/>
                    <a:pt x="2732593" y="4342089"/>
                  </a:cubicBezTo>
                  <a:cubicBezTo>
                    <a:pt x="2769992" y="4261622"/>
                    <a:pt x="2816078" y="4185544"/>
                    <a:pt x="2858049" y="4107271"/>
                  </a:cubicBezTo>
                  <a:cubicBezTo>
                    <a:pt x="2885481" y="4055974"/>
                    <a:pt x="2911998" y="4000104"/>
                    <a:pt x="2906695" y="3942131"/>
                  </a:cubicBezTo>
                  <a:cubicBezTo>
                    <a:pt x="2901666" y="3887267"/>
                    <a:pt x="2869479" y="3839718"/>
                    <a:pt x="2857043" y="3786683"/>
                  </a:cubicBezTo>
                  <a:cubicBezTo>
                    <a:pt x="2806385" y="3568964"/>
                    <a:pt x="2684496" y="3369076"/>
                    <a:pt x="2610155" y="3158490"/>
                  </a:cubicBezTo>
                  <a:cubicBezTo>
                    <a:pt x="2591135" y="3105089"/>
                    <a:pt x="2572665" y="3051322"/>
                    <a:pt x="2548890" y="2999750"/>
                  </a:cubicBezTo>
                  <a:cubicBezTo>
                    <a:pt x="2503170" y="2900538"/>
                    <a:pt x="2439162" y="2811384"/>
                    <a:pt x="2375154" y="2722961"/>
                  </a:cubicBezTo>
                  <a:cubicBezTo>
                    <a:pt x="2352093" y="2689183"/>
                    <a:pt x="2326408" y="2657261"/>
                    <a:pt x="2298345" y="2627498"/>
                  </a:cubicBezTo>
                  <a:cubicBezTo>
                    <a:pt x="2275393" y="2604546"/>
                    <a:pt x="2249607" y="2584338"/>
                    <a:pt x="2228759" y="2559467"/>
                  </a:cubicBezTo>
                  <a:cubicBezTo>
                    <a:pt x="2185782" y="2508260"/>
                    <a:pt x="2165665" y="2434560"/>
                    <a:pt x="2111898" y="2394875"/>
                  </a:cubicBezTo>
                  <a:cubicBezTo>
                    <a:pt x="2110984" y="2397252"/>
                    <a:pt x="2109978" y="2399538"/>
                    <a:pt x="2108972" y="2401915"/>
                  </a:cubicBezTo>
                  <a:cubicBezTo>
                    <a:pt x="2070476" y="2303617"/>
                    <a:pt x="1941363" y="2238786"/>
                    <a:pt x="1866473" y="2157313"/>
                  </a:cubicBezTo>
                  <a:cubicBezTo>
                    <a:pt x="1822875" y="2107561"/>
                    <a:pt x="1782760" y="2054855"/>
                    <a:pt x="1746413" y="1999579"/>
                  </a:cubicBezTo>
                  <a:lnTo>
                    <a:pt x="1583375" y="1763939"/>
                  </a:lnTo>
                  <a:cubicBezTo>
                    <a:pt x="1555303" y="1723339"/>
                    <a:pt x="1526682" y="1681643"/>
                    <a:pt x="1515344" y="1633271"/>
                  </a:cubicBezTo>
                  <a:cubicBezTo>
                    <a:pt x="1501445" y="1574932"/>
                    <a:pt x="1514338" y="1512753"/>
                    <a:pt x="1500622" y="1454414"/>
                  </a:cubicBezTo>
                  <a:cubicBezTo>
                    <a:pt x="1491853" y="1419292"/>
                    <a:pt x="1474763" y="1386803"/>
                    <a:pt x="1450787" y="1359682"/>
                  </a:cubicBezTo>
                  <a:cubicBezTo>
                    <a:pt x="1452342" y="1359225"/>
                    <a:pt x="1453988" y="1358585"/>
                    <a:pt x="1455633" y="1358219"/>
                  </a:cubicBezTo>
                  <a:cubicBezTo>
                    <a:pt x="1486723" y="1349898"/>
                    <a:pt x="1519641" y="1348435"/>
                    <a:pt x="1550457" y="1341029"/>
                  </a:cubicBezTo>
                  <a:cubicBezTo>
                    <a:pt x="1617665" y="1325027"/>
                    <a:pt x="1676095" y="1282050"/>
                    <a:pt x="1743029" y="1264859"/>
                  </a:cubicBezTo>
                  <a:cubicBezTo>
                    <a:pt x="1777228" y="1255715"/>
                    <a:pt x="1813713" y="1253886"/>
                    <a:pt x="1844711" y="1237427"/>
                  </a:cubicBezTo>
                  <a:cubicBezTo>
                    <a:pt x="1875617" y="1218938"/>
                    <a:pt x="1891400" y="1182883"/>
                    <a:pt x="1884030" y="1147633"/>
                  </a:cubicBezTo>
                  <a:cubicBezTo>
                    <a:pt x="1862359" y="1032876"/>
                    <a:pt x="1922892" y="916564"/>
                    <a:pt x="1912651" y="800161"/>
                  </a:cubicBezTo>
                  <a:cubicBezTo>
                    <a:pt x="1909907" y="767974"/>
                    <a:pt x="1901678" y="736610"/>
                    <a:pt x="1896374" y="704698"/>
                  </a:cubicBezTo>
                  <a:cubicBezTo>
                    <a:pt x="1884030" y="630631"/>
                    <a:pt x="1886316" y="554736"/>
                    <a:pt x="1890705" y="479572"/>
                  </a:cubicBezTo>
                  <a:cubicBezTo>
                    <a:pt x="1911572" y="445703"/>
                    <a:pt x="1936608" y="414576"/>
                    <a:pt x="1965229" y="386944"/>
                  </a:cubicBezTo>
                  <a:cubicBezTo>
                    <a:pt x="2006377" y="347258"/>
                    <a:pt x="2055480" y="313791"/>
                    <a:pt x="2084101" y="264140"/>
                  </a:cubicBezTo>
                  <a:cubicBezTo>
                    <a:pt x="2109064" y="220157"/>
                    <a:pt x="2115099" y="167030"/>
                    <a:pt x="2108789" y="116738"/>
                  </a:cubicBezTo>
                  <a:cubicBezTo>
                    <a:pt x="2104309" y="80162"/>
                    <a:pt x="2091873" y="41666"/>
                    <a:pt x="2063069" y="19446"/>
                  </a:cubicBezTo>
                  <a:cubicBezTo>
                    <a:pt x="2034266" y="-2774"/>
                    <a:pt x="1992935" y="-4420"/>
                    <a:pt x="1958096" y="7193"/>
                  </a:cubicBezTo>
                  <a:cubicBezTo>
                    <a:pt x="1953250" y="8748"/>
                    <a:pt x="1948495" y="10668"/>
                    <a:pt x="1943832" y="12680"/>
                  </a:cubicBezTo>
                  <a:cubicBezTo>
                    <a:pt x="1914406" y="-2052"/>
                    <a:pt x="1880217" y="-4036"/>
                    <a:pt x="1849283" y="7193"/>
                  </a:cubicBezTo>
                  <a:cubicBezTo>
                    <a:pt x="1814535" y="18714"/>
                    <a:pt x="1784726" y="41666"/>
                    <a:pt x="1756745" y="65532"/>
                  </a:cubicBezTo>
                  <a:cubicBezTo>
                    <a:pt x="1740158" y="78535"/>
                    <a:pt x="1725610" y="93942"/>
                    <a:pt x="1713586" y="111252"/>
                  </a:cubicBezTo>
                  <a:cubicBezTo>
                    <a:pt x="1695938" y="138684"/>
                    <a:pt x="1690817" y="172517"/>
                    <a:pt x="1684142" y="204795"/>
                  </a:cubicBezTo>
                  <a:cubicBezTo>
                    <a:pt x="1669951" y="267102"/>
                    <a:pt x="1649258" y="327754"/>
                    <a:pt x="1622420" y="385755"/>
                  </a:cubicBezTo>
                  <a:cubicBezTo>
                    <a:pt x="1617482" y="395996"/>
                    <a:pt x="1604132" y="414376"/>
                    <a:pt x="1593342" y="431932"/>
                  </a:cubicBezTo>
                  <a:lnTo>
                    <a:pt x="1573774" y="427909"/>
                  </a:lnTo>
                  <a:cubicBezTo>
                    <a:pt x="1565270" y="509382"/>
                    <a:pt x="1497056" y="569183"/>
                    <a:pt x="1455542" y="639592"/>
                  </a:cubicBezTo>
                  <a:cubicBezTo>
                    <a:pt x="1435334" y="673791"/>
                    <a:pt x="1421161" y="711190"/>
                    <a:pt x="1402964" y="746577"/>
                  </a:cubicBezTo>
                  <a:cubicBezTo>
                    <a:pt x="1382198" y="785101"/>
                    <a:pt x="1359018" y="822271"/>
                    <a:pt x="1333561" y="857860"/>
                  </a:cubicBezTo>
                  <a:cubicBezTo>
                    <a:pt x="1308872" y="894436"/>
                    <a:pt x="1284156" y="930673"/>
                    <a:pt x="1259403" y="966582"/>
                  </a:cubicBezTo>
                  <a:cubicBezTo>
                    <a:pt x="1228387" y="1013737"/>
                    <a:pt x="1194810" y="1059165"/>
                    <a:pt x="1158819" y="1102644"/>
                  </a:cubicBezTo>
                  <a:cubicBezTo>
                    <a:pt x="1125261" y="1099901"/>
                    <a:pt x="1091702" y="1097432"/>
                    <a:pt x="1058235" y="1096884"/>
                  </a:cubicBezTo>
                  <a:cubicBezTo>
                    <a:pt x="1002064" y="1096079"/>
                    <a:pt x="945956" y="1101072"/>
                    <a:pt x="890809" y="1111788"/>
                  </a:cubicBezTo>
                  <a:cubicBezTo>
                    <a:pt x="887590" y="1092394"/>
                    <a:pt x="885606" y="1072817"/>
                    <a:pt x="884865" y="1053175"/>
                  </a:cubicBezTo>
                  <a:cubicBezTo>
                    <a:pt x="884865" y="1051987"/>
                    <a:pt x="884865" y="1050798"/>
                    <a:pt x="884865" y="1049609"/>
                  </a:cubicBezTo>
                  <a:cubicBezTo>
                    <a:pt x="884865" y="1044854"/>
                    <a:pt x="885414" y="1039185"/>
                    <a:pt x="886054" y="1033058"/>
                  </a:cubicBezTo>
                  <a:cubicBezTo>
                    <a:pt x="1041310" y="929082"/>
                    <a:pt x="1082878" y="718944"/>
                    <a:pt x="978911" y="563688"/>
                  </a:cubicBezTo>
                  <a:cubicBezTo>
                    <a:pt x="950729" y="521616"/>
                    <a:pt x="913467" y="486403"/>
                    <a:pt x="869869" y="460644"/>
                  </a:cubicBezTo>
                  <a:cubicBezTo>
                    <a:pt x="871688" y="450366"/>
                    <a:pt x="872850" y="439979"/>
                    <a:pt x="873344" y="429554"/>
                  </a:cubicBezTo>
                  <a:cubicBezTo>
                    <a:pt x="873344" y="423428"/>
                    <a:pt x="873344" y="417210"/>
                    <a:pt x="873344" y="411266"/>
                  </a:cubicBezTo>
                  <a:cubicBezTo>
                    <a:pt x="873344" y="408157"/>
                    <a:pt x="873344" y="405049"/>
                    <a:pt x="872703" y="402122"/>
                  </a:cubicBezTo>
                  <a:cubicBezTo>
                    <a:pt x="872137" y="395959"/>
                    <a:pt x="871094" y="389842"/>
                    <a:pt x="869594" y="383834"/>
                  </a:cubicBezTo>
                  <a:cubicBezTo>
                    <a:pt x="868863" y="380908"/>
                    <a:pt x="868040" y="377982"/>
                    <a:pt x="867034" y="374690"/>
                  </a:cubicBezTo>
                  <a:cubicBezTo>
                    <a:pt x="865086" y="368957"/>
                    <a:pt x="862544" y="363434"/>
                    <a:pt x="859445" y="358231"/>
                  </a:cubicBezTo>
                  <a:cubicBezTo>
                    <a:pt x="859253" y="357911"/>
                    <a:pt x="859042" y="357610"/>
                    <a:pt x="858805" y="357317"/>
                  </a:cubicBezTo>
                  <a:cubicBezTo>
                    <a:pt x="857616" y="355397"/>
                    <a:pt x="856427" y="353476"/>
                    <a:pt x="855056" y="351648"/>
                  </a:cubicBezTo>
                  <a:cubicBezTo>
                    <a:pt x="853684" y="349819"/>
                    <a:pt x="853867" y="350185"/>
                    <a:pt x="853318" y="349453"/>
                  </a:cubicBezTo>
                  <a:cubicBezTo>
                    <a:pt x="852358" y="348118"/>
                    <a:pt x="851316" y="346829"/>
                    <a:pt x="850209" y="345613"/>
                  </a:cubicBezTo>
                  <a:lnTo>
                    <a:pt x="847923" y="343235"/>
                  </a:lnTo>
                  <a:cubicBezTo>
                    <a:pt x="846917" y="342138"/>
                    <a:pt x="845912" y="341041"/>
                    <a:pt x="844814" y="340035"/>
                  </a:cubicBezTo>
                  <a:lnTo>
                    <a:pt x="842254" y="337749"/>
                  </a:lnTo>
                  <a:lnTo>
                    <a:pt x="839054" y="334914"/>
                  </a:lnTo>
                  <a:lnTo>
                    <a:pt x="836127" y="332720"/>
                  </a:lnTo>
                  <a:lnTo>
                    <a:pt x="832836" y="330251"/>
                  </a:lnTo>
                  <a:lnTo>
                    <a:pt x="829635" y="328148"/>
                  </a:lnTo>
                  <a:lnTo>
                    <a:pt x="826343" y="326044"/>
                  </a:lnTo>
                  <a:cubicBezTo>
                    <a:pt x="825246" y="325313"/>
                    <a:pt x="824057" y="324673"/>
                    <a:pt x="822869" y="324033"/>
                  </a:cubicBezTo>
                  <a:lnTo>
                    <a:pt x="819485" y="322112"/>
                  </a:lnTo>
                  <a:lnTo>
                    <a:pt x="815828" y="320284"/>
                  </a:lnTo>
                  <a:lnTo>
                    <a:pt x="812444" y="318638"/>
                  </a:lnTo>
                  <a:lnTo>
                    <a:pt x="808421" y="316900"/>
                  </a:lnTo>
                  <a:lnTo>
                    <a:pt x="805129" y="315437"/>
                  </a:lnTo>
                  <a:lnTo>
                    <a:pt x="800740" y="313791"/>
                  </a:lnTo>
                  <a:lnTo>
                    <a:pt x="797631" y="312603"/>
                  </a:lnTo>
                  <a:lnTo>
                    <a:pt x="792876" y="310957"/>
                  </a:lnTo>
                  <a:lnTo>
                    <a:pt x="790042" y="310042"/>
                  </a:lnTo>
                  <a:lnTo>
                    <a:pt x="784830" y="308396"/>
                  </a:lnTo>
                  <a:lnTo>
                    <a:pt x="782361" y="307665"/>
                  </a:lnTo>
                  <a:lnTo>
                    <a:pt x="776691" y="306110"/>
                  </a:lnTo>
                  <a:lnTo>
                    <a:pt x="774497" y="305470"/>
                  </a:lnTo>
                  <a:lnTo>
                    <a:pt x="768553" y="304007"/>
                  </a:lnTo>
                  <a:lnTo>
                    <a:pt x="766816" y="303550"/>
                  </a:lnTo>
                  <a:lnTo>
                    <a:pt x="760232" y="302087"/>
                  </a:lnTo>
                  <a:lnTo>
                    <a:pt x="759135" y="302087"/>
                  </a:lnTo>
                  <a:lnTo>
                    <a:pt x="749442" y="299984"/>
                  </a:lnTo>
                  <a:cubicBezTo>
                    <a:pt x="709392" y="291754"/>
                    <a:pt x="669094" y="284650"/>
                    <a:pt x="628559" y="278678"/>
                  </a:cubicBezTo>
                  <a:cubicBezTo>
                    <a:pt x="595366" y="273741"/>
                    <a:pt x="561350" y="269534"/>
                    <a:pt x="528615" y="276941"/>
                  </a:cubicBezTo>
                  <a:cubicBezTo>
                    <a:pt x="483443" y="287000"/>
                    <a:pt x="445770" y="317540"/>
                    <a:pt x="403525" y="336469"/>
                  </a:cubicBezTo>
                  <a:cubicBezTo>
                    <a:pt x="353599" y="358963"/>
                    <a:pt x="298186" y="364906"/>
                    <a:pt x="244968" y="377251"/>
                  </a:cubicBezTo>
                  <a:cubicBezTo>
                    <a:pt x="191750" y="389595"/>
                    <a:pt x="136977" y="410718"/>
                    <a:pt x="103602" y="454335"/>
                  </a:cubicBezTo>
                  <a:cubicBezTo>
                    <a:pt x="78181" y="487619"/>
                    <a:pt x="68031" y="529956"/>
                    <a:pt x="60442" y="571195"/>
                  </a:cubicBezTo>
                  <a:cubicBezTo>
                    <a:pt x="-2835" y="915375"/>
                    <a:pt x="65380" y="1268425"/>
                    <a:pt x="78273" y="1618274"/>
                  </a:cubicBezTo>
                  <a:cubicBezTo>
                    <a:pt x="83302" y="1754429"/>
                    <a:pt x="77175" y="1900001"/>
                    <a:pt x="0" y="2011466"/>
                  </a:cubicBezTo>
                  <a:lnTo>
                    <a:pt x="224760" y="2005523"/>
                  </a:lnTo>
                  <a:cubicBezTo>
                    <a:pt x="235550" y="2005523"/>
                    <a:pt x="246431" y="2004883"/>
                    <a:pt x="257404" y="2004243"/>
                  </a:cubicBezTo>
                  <a:cubicBezTo>
                    <a:pt x="268376" y="2003603"/>
                    <a:pt x="279349" y="2002780"/>
                    <a:pt x="290139" y="2001499"/>
                  </a:cubicBezTo>
                  <a:cubicBezTo>
                    <a:pt x="318641" y="1998829"/>
                    <a:pt x="346338" y="1990527"/>
                    <a:pt x="371612" y="1977085"/>
                  </a:cubicBezTo>
                  <a:cubicBezTo>
                    <a:pt x="383317" y="1970419"/>
                    <a:pt x="394006" y="1962107"/>
                    <a:pt x="403342" y="1952396"/>
                  </a:cubicBezTo>
                  <a:cubicBezTo>
                    <a:pt x="433883" y="1920941"/>
                    <a:pt x="450159" y="1876958"/>
                    <a:pt x="465064" y="1834896"/>
                  </a:cubicBezTo>
                  <a:cubicBezTo>
                    <a:pt x="470093" y="1820723"/>
                    <a:pt x="475122" y="1806367"/>
                    <a:pt x="479603" y="1791919"/>
                  </a:cubicBezTo>
                  <a:cubicBezTo>
                    <a:pt x="481432" y="1785884"/>
                    <a:pt x="483169" y="1779849"/>
                    <a:pt x="484724" y="1773631"/>
                  </a:cubicBezTo>
                  <a:lnTo>
                    <a:pt x="485455" y="1770705"/>
                  </a:lnTo>
                  <a:lnTo>
                    <a:pt x="488015" y="1771894"/>
                  </a:lnTo>
                  <a:cubicBezTo>
                    <a:pt x="497159" y="1789085"/>
                    <a:pt x="507492" y="1805909"/>
                    <a:pt x="518465" y="1822186"/>
                  </a:cubicBezTo>
                  <a:cubicBezTo>
                    <a:pt x="557693" y="1879976"/>
                    <a:pt x="607436" y="1929353"/>
                    <a:pt x="656814" y="1978457"/>
                  </a:cubicBezTo>
                  <a:cubicBezTo>
                    <a:pt x="754929" y="2075840"/>
                    <a:pt x="855238" y="2174961"/>
                    <a:pt x="978225" y="2237506"/>
                  </a:cubicBezTo>
                  <a:cubicBezTo>
                    <a:pt x="1019739" y="2258446"/>
                    <a:pt x="1064636" y="2276094"/>
                    <a:pt x="1096274" y="2310658"/>
                  </a:cubicBezTo>
                  <a:cubicBezTo>
                    <a:pt x="1111819" y="2327392"/>
                    <a:pt x="1125261" y="2348880"/>
                    <a:pt x="1147298" y="2354641"/>
                  </a:cubicBezTo>
                  <a:cubicBezTo>
                    <a:pt x="1161014" y="2358207"/>
                    <a:pt x="1176101" y="2354641"/>
                    <a:pt x="1189177" y="2360493"/>
                  </a:cubicBezTo>
                  <a:cubicBezTo>
                    <a:pt x="1208380" y="2368540"/>
                    <a:pt x="1215421" y="2391674"/>
                    <a:pt x="1224290" y="2410694"/>
                  </a:cubicBezTo>
                  <a:cubicBezTo>
                    <a:pt x="1233160" y="2429713"/>
                    <a:pt x="1253185" y="2449098"/>
                    <a:pt x="1272205" y="2440412"/>
                  </a:cubicBezTo>
                  <a:cubicBezTo>
                    <a:pt x="1264935" y="2476439"/>
                    <a:pt x="1278843" y="2513463"/>
                    <a:pt x="1308049" y="2535784"/>
                  </a:cubicBezTo>
                  <a:cubicBezTo>
                    <a:pt x="1317257" y="2540895"/>
                    <a:pt x="1325203" y="2548027"/>
                    <a:pt x="1331275" y="2556632"/>
                  </a:cubicBezTo>
                  <a:cubicBezTo>
                    <a:pt x="1334201" y="2564478"/>
                    <a:pt x="1335810" y="2572762"/>
                    <a:pt x="1336030" y="2581138"/>
                  </a:cubicBezTo>
                  <a:cubicBezTo>
                    <a:pt x="1339935" y="2604491"/>
                    <a:pt x="1352270" y="2625605"/>
                    <a:pt x="1370686" y="2640482"/>
                  </a:cubicBezTo>
                  <a:cubicBezTo>
                    <a:pt x="1352855" y="2670018"/>
                    <a:pt x="1367120" y="2712354"/>
                    <a:pt x="1367577" y="2749204"/>
                  </a:cubicBezTo>
                  <a:cubicBezTo>
                    <a:pt x="1367577" y="2780111"/>
                    <a:pt x="1357427" y="2809921"/>
                    <a:pt x="1350477" y="2840004"/>
                  </a:cubicBezTo>
                  <a:cubicBezTo>
                    <a:pt x="1330269" y="2928244"/>
                    <a:pt x="1341333" y="3020598"/>
                    <a:pt x="1357793" y="3109570"/>
                  </a:cubicBezTo>
                  <a:cubicBezTo>
                    <a:pt x="1366937" y="3158673"/>
                    <a:pt x="1378550" y="3209514"/>
                    <a:pt x="1410554" y="3247644"/>
                  </a:cubicBezTo>
                  <a:cubicBezTo>
                    <a:pt x="1420978" y="3259989"/>
                    <a:pt x="1433414" y="3270687"/>
                    <a:pt x="1444386" y="3282666"/>
                  </a:cubicBezTo>
                  <a:cubicBezTo>
                    <a:pt x="1465335" y="3306266"/>
                    <a:pt x="1482736" y="3332784"/>
                    <a:pt x="1496050" y="3361395"/>
                  </a:cubicBezTo>
                  <a:cubicBezTo>
                    <a:pt x="1523802" y="3418042"/>
                    <a:pt x="1542703" y="3478612"/>
                    <a:pt x="1552103" y="3540984"/>
                  </a:cubicBezTo>
                  <a:cubicBezTo>
                    <a:pt x="1556519" y="3572283"/>
                    <a:pt x="1565453" y="3602779"/>
                    <a:pt x="1578620" y="3631509"/>
                  </a:cubicBezTo>
                  <a:cubicBezTo>
                    <a:pt x="1598646" y="3675217"/>
                    <a:pt x="1580358" y="3728984"/>
                    <a:pt x="1598280" y="3773607"/>
                  </a:cubicBezTo>
                  <a:cubicBezTo>
                    <a:pt x="1606418" y="3793632"/>
                    <a:pt x="1621414" y="3810732"/>
                    <a:pt x="1626261" y="3831671"/>
                  </a:cubicBezTo>
                  <a:cubicBezTo>
                    <a:pt x="1633119" y="3862121"/>
                    <a:pt x="1617117" y="3892570"/>
                    <a:pt x="1612819" y="3923568"/>
                  </a:cubicBezTo>
                  <a:cubicBezTo>
                    <a:pt x="1602395" y="3996172"/>
                    <a:pt x="1654790" y="4063563"/>
                    <a:pt x="1659545" y="4136715"/>
                  </a:cubicBezTo>
                  <a:cubicBezTo>
                    <a:pt x="1660322" y="4141004"/>
                    <a:pt x="1659408" y="4145429"/>
                    <a:pt x="1656984" y="4149060"/>
                  </a:cubicBezTo>
                  <a:cubicBezTo>
                    <a:pt x="1653418" y="4153083"/>
                    <a:pt x="1647292" y="4152991"/>
                    <a:pt x="1642445" y="4155277"/>
                  </a:cubicBezTo>
                  <a:cubicBezTo>
                    <a:pt x="1633301" y="4159666"/>
                    <a:pt x="1630833" y="4172011"/>
                    <a:pt x="1627906" y="4182252"/>
                  </a:cubicBezTo>
                  <a:cubicBezTo>
                    <a:pt x="1624980" y="4192494"/>
                    <a:pt x="1616751" y="4204107"/>
                    <a:pt x="1606601" y="4200998"/>
                  </a:cubicBezTo>
                  <a:cubicBezTo>
                    <a:pt x="1456365" y="4281373"/>
                    <a:pt x="1300826" y="4355622"/>
                    <a:pt x="1150590" y="4435998"/>
                  </a:cubicBezTo>
                  <a:lnTo>
                    <a:pt x="1082010" y="4472574"/>
                  </a:lnTo>
                  <a:lnTo>
                    <a:pt x="715244" y="4668530"/>
                  </a:lnTo>
                  <a:cubicBezTo>
                    <a:pt x="706155" y="4673038"/>
                    <a:pt x="700440" y="4682347"/>
                    <a:pt x="700522" y="4692488"/>
                  </a:cubicBezTo>
                  <a:cubicBezTo>
                    <a:pt x="700522" y="4696876"/>
                    <a:pt x="701071" y="4701632"/>
                    <a:pt x="701436" y="4705746"/>
                  </a:cubicBezTo>
                  <a:cubicBezTo>
                    <a:pt x="675742" y="4712147"/>
                    <a:pt x="651053" y="4719828"/>
                    <a:pt x="633496" y="4723029"/>
                  </a:cubicBezTo>
                  <a:cubicBezTo>
                    <a:pt x="626273" y="4724400"/>
                    <a:pt x="619049" y="4725772"/>
                    <a:pt x="611917" y="4727326"/>
                  </a:cubicBezTo>
                  <a:cubicBezTo>
                    <a:pt x="613654" y="4724546"/>
                    <a:pt x="614769" y="4721428"/>
                    <a:pt x="615208" y="4718182"/>
                  </a:cubicBezTo>
                  <a:cubicBezTo>
                    <a:pt x="615273" y="4708846"/>
                    <a:pt x="608296" y="4700964"/>
                    <a:pt x="599024" y="4699894"/>
                  </a:cubicBezTo>
                  <a:cubicBezTo>
                    <a:pt x="590062" y="4699007"/>
                    <a:pt x="581019" y="4700196"/>
                    <a:pt x="572597" y="4703369"/>
                  </a:cubicBezTo>
                  <a:cubicBezTo>
                    <a:pt x="551630" y="4709102"/>
                    <a:pt x="530224" y="4713043"/>
                    <a:pt x="508589" y="4715164"/>
                  </a:cubicBezTo>
                  <a:cubicBezTo>
                    <a:pt x="482895" y="4717634"/>
                    <a:pt x="456743" y="4717542"/>
                    <a:pt x="431871" y="4724308"/>
                  </a:cubicBezTo>
                  <a:cubicBezTo>
                    <a:pt x="407000" y="4731075"/>
                    <a:pt x="382494" y="4746163"/>
                    <a:pt x="372435" y="4770028"/>
                  </a:cubicBezTo>
                  <a:cubicBezTo>
                    <a:pt x="367406" y="4783836"/>
                    <a:pt x="365166" y="4798503"/>
                    <a:pt x="365852" y="4813188"/>
                  </a:cubicBezTo>
                  <a:cubicBezTo>
                    <a:pt x="365294" y="4869707"/>
                    <a:pt x="371996" y="4926071"/>
                    <a:pt x="385785" y="4980889"/>
                  </a:cubicBezTo>
                  <a:cubicBezTo>
                    <a:pt x="386224" y="4985296"/>
                    <a:pt x="388693" y="4989256"/>
                    <a:pt x="392461" y="4991588"/>
                  </a:cubicBezTo>
                  <a:cubicBezTo>
                    <a:pt x="395661" y="4992868"/>
                    <a:pt x="399501" y="4991588"/>
                    <a:pt x="402702" y="4993051"/>
                  </a:cubicBezTo>
                  <a:cubicBezTo>
                    <a:pt x="405518" y="4994752"/>
                    <a:pt x="407630" y="4997412"/>
                    <a:pt x="408645" y="5000549"/>
                  </a:cubicBezTo>
                  <a:cubicBezTo>
                    <a:pt x="424007" y="5035479"/>
                    <a:pt x="427574" y="5074433"/>
                    <a:pt x="431688" y="5112471"/>
                  </a:cubicBezTo>
                  <a:cubicBezTo>
                    <a:pt x="437787" y="5168862"/>
                    <a:pt x="445496" y="5225098"/>
                    <a:pt x="454823" y="5281178"/>
                  </a:cubicBezTo>
                  <a:cubicBezTo>
                    <a:pt x="460309" y="5313914"/>
                    <a:pt x="467076" y="5348112"/>
                    <a:pt x="488381" y="5373350"/>
                  </a:cubicBezTo>
                  <a:cubicBezTo>
                    <a:pt x="511790" y="5400782"/>
                    <a:pt x="548823" y="5412943"/>
                    <a:pt x="584576" y="5417790"/>
                  </a:cubicBezTo>
                  <a:cubicBezTo>
                    <a:pt x="660014" y="5427939"/>
                    <a:pt x="736184" y="5412669"/>
                    <a:pt x="810616" y="5397033"/>
                  </a:cubicBezTo>
                  <a:cubicBezTo>
                    <a:pt x="824515" y="5394106"/>
                    <a:pt x="839419" y="5390541"/>
                    <a:pt x="848746" y="5379750"/>
                  </a:cubicBezTo>
                  <a:cubicBezTo>
                    <a:pt x="855568" y="5371137"/>
                    <a:pt x="858841" y="5360246"/>
                    <a:pt x="857890" y="5349301"/>
                  </a:cubicBezTo>
                  <a:cubicBezTo>
                    <a:pt x="856153" y="5311719"/>
                    <a:pt x="821954" y="5285293"/>
                    <a:pt x="790865" y="5264171"/>
                  </a:cubicBezTo>
                  <a:lnTo>
                    <a:pt x="748436" y="5234818"/>
                  </a:lnTo>
                  <a:cubicBezTo>
                    <a:pt x="740984" y="5230859"/>
                    <a:pt x="737208" y="5222327"/>
                    <a:pt x="739292" y="5214153"/>
                  </a:cubicBezTo>
                  <a:lnTo>
                    <a:pt x="742036" y="5158648"/>
                  </a:lnTo>
                  <a:lnTo>
                    <a:pt x="733806" y="5158648"/>
                  </a:lnTo>
                  <a:cubicBezTo>
                    <a:pt x="742950" y="5119512"/>
                    <a:pt x="757672" y="5081931"/>
                    <a:pt x="786476" y="5055047"/>
                  </a:cubicBezTo>
                  <a:cubicBezTo>
                    <a:pt x="806318" y="5036759"/>
                    <a:pt x="832196" y="5023958"/>
                    <a:pt x="852952" y="5007315"/>
                  </a:cubicBezTo>
                  <a:cubicBezTo>
                    <a:pt x="879580" y="5027789"/>
                    <a:pt x="911840" y="5039630"/>
                    <a:pt x="945398" y="5041240"/>
                  </a:cubicBezTo>
                  <a:cubicBezTo>
                    <a:pt x="1000262" y="4967356"/>
                    <a:pt x="1077529" y="4917064"/>
                    <a:pt x="1154796" y="4867504"/>
                  </a:cubicBezTo>
                  <a:cubicBezTo>
                    <a:pt x="1217551" y="4827864"/>
                    <a:pt x="1282419" y="4791654"/>
                    <a:pt x="1349106" y="4759056"/>
                  </a:cubicBezTo>
                  <a:cubicBezTo>
                    <a:pt x="1403119" y="4732355"/>
                    <a:pt x="1457983" y="4707328"/>
                    <a:pt x="1513698" y="4683984"/>
                  </a:cubicBezTo>
                  <a:cubicBezTo>
                    <a:pt x="1592336" y="4650882"/>
                    <a:pt x="1672438" y="4621347"/>
                    <a:pt x="1752631" y="4592544"/>
                  </a:cubicBezTo>
                  <a:cubicBezTo>
                    <a:pt x="1806123" y="4573341"/>
                    <a:pt x="1860073" y="4554413"/>
                    <a:pt x="1909359" y="4526067"/>
                  </a:cubicBezTo>
                  <a:cubicBezTo>
                    <a:pt x="2037375" y="4452092"/>
                    <a:pt x="2127809" y="4304416"/>
                    <a:pt x="2110527" y="4156558"/>
                  </a:cubicBezTo>
                  <a:cubicBezTo>
                    <a:pt x="2088764" y="3970020"/>
                    <a:pt x="2135307" y="3775618"/>
                    <a:pt x="2132198" y="3587801"/>
                  </a:cubicBezTo>
                  <a:cubicBezTo>
                    <a:pt x="2131284" y="3532937"/>
                    <a:pt x="2129272" y="3478073"/>
                    <a:pt x="2112630" y="3425495"/>
                  </a:cubicBezTo>
                  <a:cubicBezTo>
                    <a:pt x="2116498" y="3428238"/>
                    <a:pt x="2120137" y="3431301"/>
                    <a:pt x="2123511" y="3434639"/>
                  </a:cubicBezTo>
                  <a:cubicBezTo>
                    <a:pt x="2156795" y="3465729"/>
                    <a:pt x="2164842" y="3515106"/>
                    <a:pt x="2196663" y="3550585"/>
                  </a:cubicBezTo>
                  <a:cubicBezTo>
                    <a:pt x="2221444" y="3578474"/>
                    <a:pt x="2259117" y="3596305"/>
                    <a:pt x="2274113" y="3630321"/>
                  </a:cubicBezTo>
                  <a:cubicBezTo>
                    <a:pt x="2285543" y="3656381"/>
                    <a:pt x="2283897" y="3691585"/>
                    <a:pt x="2307763" y="3706581"/>
                  </a:cubicBezTo>
                  <a:cubicBezTo>
                    <a:pt x="2314529" y="3710879"/>
                    <a:pt x="2322576" y="3712708"/>
                    <a:pt x="2329343" y="3716914"/>
                  </a:cubicBezTo>
                  <a:cubicBezTo>
                    <a:pt x="2337435" y="3722684"/>
                    <a:pt x="2344257" y="3730063"/>
                    <a:pt x="2349368" y="3738585"/>
                  </a:cubicBezTo>
                  <a:cubicBezTo>
                    <a:pt x="2374697" y="3774704"/>
                    <a:pt x="2400940" y="3813383"/>
                    <a:pt x="2403683" y="3857457"/>
                  </a:cubicBezTo>
                  <a:cubicBezTo>
                    <a:pt x="2404872" y="3874923"/>
                    <a:pt x="2403226" y="3895130"/>
                    <a:pt x="2416028" y="3906927"/>
                  </a:cubicBezTo>
                  <a:cubicBezTo>
                    <a:pt x="2419685" y="3910310"/>
                    <a:pt x="2424349" y="3912778"/>
                    <a:pt x="2426269" y="3917350"/>
                  </a:cubicBezTo>
                  <a:cubicBezTo>
                    <a:pt x="2430292" y="3926494"/>
                    <a:pt x="2419685" y="3936187"/>
                    <a:pt x="2417857" y="3946337"/>
                  </a:cubicBezTo>
                  <a:cubicBezTo>
                    <a:pt x="2415205" y="3960419"/>
                    <a:pt x="2429104" y="3971117"/>
                    <a:pt x="2437699" y="3982913"/>
                  </a:cubicBezTo>
                  <a:cubicBezTo>
                    <a:pt x="2452412" y="4003103"/>
                    <a:pt x="2452412" y="4030480"/>
                    <a:pt x="2437699" y="4050670"/>
                  </a:cubicBezTo>
                  <a:cubicBezTo>
                    <a:pt x="2362718" y="4148054"/>
                    <a:pt x="2349185" y="4279270"/>
                    <a:pt x="2283623" y="4383420"/>
                  </a:cubicBezTo>
                  <a:cubicBezTo>
                    <a:pt x="2260946" y="4419356"/>
                    <a:pt x="2235708" y="4453372"/>
                    <a:pt x="2213763" y="4489765"/>
                  </a:cubicBezTo>
                  <a:cubicBezTo>
                    <a:pt x="2146280" y="4601505"/>
                    <a:pt x="2112173" y="4729887"/>
                    <a:pt x="2079071" y="4856348"/>
                  </a:cubicBezTo>
                  <a:cubicBezTo>
                    <a:pt x="2093208" y="4880964"/>
                    <a:pt x="2112374" y="4902342"/>
                    <a:pt x="2135307" y="4919076"/>
                  </a:cubicBezTo>
                  <a:cubicBezTo>
                    <a:pt x="2122917" y="4961660"/>
                    <a:pt x="2101557" y="5001098"/>
                    <a:pt x="2072671" y="5034747"/>
                  </a:cubicBezTo>
                  <a:cubicBezTo>
                    <a:pt x="2065301" y="5042977"/>
                    <a:pt x="2058397" y="5051618"/>
                    <a:pt x="2052005" y="5060625"/>
                  </a:cubicBezTo>
                  <a:cubicBezTo>
                    <a:pt x="2046647" y="5053840"/>
                    <a:pt x="2039615" y="5048546"/>
                    <a:pt x="2031614" y="5045263"/>
                  </a:cubicBezTo>
                  <a:cubicBezTo>
                    <a:pt x="2019590" y="5097759"/>
                    <a:pt x="2013454" y="5151425"/>
                    <a:pt x="2013326" y="5205283"/>
                  </a:cubicBezTo>
                  <a:cubicBezTo>
                    <a:pt x="2013326" y="5240762"/>
                    <a:pt x="2018172" y="5281270"/>
                    <a:pt x="2046976" y="5301752"/>
                  </a:cubicBezTo>
                  <a:cubicBezTo>
                    <a:pt x="2058470" y="5308994"/>
                    <a:pt x="2071116" y="5314225"/>
                    <a:pt x="2084375" y="5317206"/>
                  </a:cubicBezTo>
                  <a:lnTo>
                    <a:pt x="2147103" y="5335494"/>
                  </a:lnTo>
                  <a:cubicBezTo>
                    <a:pt x="2158140" y="5339727"/>
                    <a:pt x="2170109" y="5340898"/>
                    <a:pt x="2181759" y="5338877"/>
                  </a:cubicBezTo>
                  <a:cubicBezTo>
                    <a:pt x="2189165" y="5336774"/>
                    <a:pt x="2195749" y="5332202"/>
                    <a:pt x="2203338" y="5330739"/>
                  </a:cubicBezTo>
                  <a:cubicBezTo>
                    <a:pt x="2211586" y="5329888"/>
                    <a:pt x="2219917" y="5330986"/>
                    <a:pt x="2227661" y="5333939"/>
                  </a:cubicBezTo>
                  <a:lnTo>
                    <a:pt x="2281885" y="5349758"/>
                  </a:lnTo>
                  <a:cubicBezTo>
                    <a:pt x="2300219" y="5354641"/>
                    <a:pt x="2318141" y="5360969"/>
                    <a:pt x="2335469" y="5368686"/>
                  </a:cubicBezTo>
                  <a:cubicBezTo>
                    <a:pt x="2350923" y="5376093"/>
                    <a:pt x="2365187" y="5385694"/>
                    <a:pt x="2380366" y="5393924"/>
                  </a:cubicBezTo>
                  <a:cubicBezTo>
                    <a:pt x="2405613" y="5406679"/>
                    <a:pt x="2431810" y="5417442"/>
                    <a:pt x="2458730" y="5426110"/>
                  </a:cubicBezTo>
                  <a:lnTo>
                    <a:pt x="2552182" y="5458298"/>
                  </a:lnTo>
                  <a:cubicBezTo>
                    <a:pt x="2578215" y="5468621"/>
                    <a:pt x="2605428" y="5475680"/>
                    <a:pt x="2633198" y="5479329"/>
                  </a:cubicBezTo>
                  <a:cubicBezTo>
                    <a:pt x="2652400" y="5480974"/>
                    <a:pt x="2671877" y="5479329"/>
                    <a:pt x="2690805" y="5482620"/>
                  </a:cubicBezTo>
                  <a:cubicBezTo>
                    <a:pt x="2705253" y="5485089"/>
                    <a:pt x="2719243" y="5490302"/>
                    <a:pt x="2733782" y="5491764"/>
                  </a:cubicBezTo>
                  <a:cubicBezTo>
                    <a:pt x="2757913" y="5492478"/>
                    <a:pt x="2781632" y="5485428"/>
                    <a:pt x="2801447" y="5471648"/>
                  </a:cubicBezTo>
                  <a:cubicBezTo>
                    <a:pt x="2809192" y="5467277"/>
                    <a:pt x="2815867" y="5461251"/>
                    <a:pt x="2821016" y="5454000"/>
                  </a:cubicBezTo>
                  <a:cubicBezTo>
                    <a:pt x="2834731" y="5432603"/>
                    <a:pt x="2822936" y="5404348"/>
                    <a:pt x="2809586" y="5382768"/>
                  </a:cubicBezTo>
                  <a:cubicBezTo>
                    <a:pt x="2784805" y="5342717"/>
                    <a:pt x="2753807" y="5305227"/>
                    <a:pt x="2712934" y="5282184"/>
                  </a:cubicBezTo>
                  <a:cubicBezTo>
                    <a:pt x="2696383" y="5273040"/>
                    <a:pt x="2678461" y="5266274"/>
                    <a:pt x="2661361" y="5257861"/>
                  </a:cubicBezTo>
                  <a:cubicBezTo>
                    <a:pt x="2612715" y="5234086"/>
                    <a:pt x="2576048" y="5194402"/>
                    <a:pt x="2530054" y="5167244"/>
                  </a:cubicBezTo>
                  <a:cubicBezTo>
                    <a:pt x="2517956" y="5158631"/>
                    <a:pt x="2501469" y="5159746"/>
                    <a:pt x="2490643" y="5169896"/>
                  </a:cubicBezTo>
                  <a:cubicBezTo>
                    <a:pt x="2452421" y="5145116"/>
                    <a:pt x="2411090" y="5120884"/>
                    <a:pt x="2390059" y="5080559"/>
                  </a:cubicBezTo>
                  <a:cubicBezTo>
                    <a:pt x="2380686" y="5061101"/>
                    <a:pt x="2374514" y="5040261"/>
                    <a:pt x="2371771" y="5018837"/>
                  </a:cubicBezTo>
                  <a:cubicBezTo>
                    <a:pt x="2393259" y="5023958"/>
                    <a:pt x="2414931" y="5027981"/>
                    <a:pt x="2436785" y="5031547"/>
                  </a:cubicBezTo>
                  <a:cubicBezTo>
                    <a:pt x="2472355" y="4893656"/>
                    <a:pt x="2511217" y="4753295"/>
                    <a:pt x="2580803" y="4628937"/>
                  </a:cubicBezTo>
                  <a:close/>
                  <a:moveTo>
                    <a:pt x="1702339" y="729112"/>
                  </a:moveTo>
                  <a:cubicBezTo>
                    <a:pt x="1700510" y="739445"/>
                    <a:pt x="1698498" y="749686"/>
                    <a:pt x="1696304" y="759927"/>
                  </a:cubicBezTo>
                  <a:cubicBezTo>
                    <a:pt x="1678016" y="845789"/>
                    <a:pt x="1651864" y="941984"/>
                    <a:pt x="1592062" y="1005901"/>
                  </a:cubicBezTo>
                  <a:cubicBezTo>
                    <a:pt x="1572393" y="1024637"/>
                    <a:pt x="1549542" y="1039715"/>
                    <a:pt x="1524579" y="1050432"/>
                  </a:cubicBezTo>
                  <a:lnTo>
                    <a:pt x="1517904" y="1053724"/>
                  </a:lnTo>
                  <a:cubicBezTo>
                    <a:pt x="1560972" y="938693"/>
                    <a:pt x="1629552" y="832073"/>
                    <a:pt x="1702339" y="729112"/>
                  </a:cubicBezTo>
                  <a:close/>
                </a:path>
              </a:pathLst>
            </a:custGeom>
            <a:solidFill>
              <a:srgbClr val="808080"/>
            </a:solidFill>
            <a:ln w="9138" cap="flat">
              <a:noFill/>
              <a:prstDash val="solid"/>
              <a:miter/>
            </a:ln>
          </p:spPr>
          <p:txBody>
            <a:bodyPr rtlCol="0" anchor="ctr"/>
            <a:lstStyle/>
            <a:p>
              <a:endParaRPr lang="en-ID"/>
            </a:p>
          </p:txBody>
        </p:sp>
        <p:sp>
          <p:nvSpPr>
            <p:cNvPr id="149" name="Bentuk Bebas: Bentuk 148">
              <a:extLst>
                <a:ext uri="{FF2B5EF4-FFF2-40B4-BE49-F238E27FC236}">
                  <a16:creationId xmlns:a16="http://schemas.microsoft.com/office/drawing/2014/main" id="{6A53DE14-B46C-48E5-90F2-75865E1FAAC5}"/>
                </a:ext>
              </a:extLst>
            </p:cNvPr>
            <p:cNvSpPr/>
            <p:nvPr/>
          </p:nvSpPr>
          <p:spPr>
            <a:xfrm>
              <a:off x="4141353" y="1335360"/>
              <a:ext cx="424447" cy="554958"/>
            </a:xfrm>
            <a:custGeom>
              <a:avLst/>
              <a:gdLst>
                <a:gd name="connsiteX0" fmla="*/ 105455 w 424447"/>
                <a:gd name="connsiteY0" fmla="*/ 203666 h 554958"/>
                <a:gd name="connsiteX1" fmla="*/ 134990 w 424447"/>
                <a:gd name="connsiteY1" fmla="*/ 110763 h 554958"/>
                <a:gd name="connsiteX2" fmla="*/ 178241 w 424447"/>
                <a:gd name="connsiteY2" fmla="*/ 65043 h 554958"/>
                <a:gd name="connsiteX3" fmla="*/ 270962 w 424447"/>
                <a:gd name="connsiteY3" fmla="*/ 7070 h 554958"/>
                <a:gd name="connsiteX4" fmla="*/ 376026 w 424447"/>
                <a:gd name="connsiteY4" fmla="*/ 19232 h 554958"/>
                <a:gd name="connsiteX5" fmla="*/ 422203 w 424447"/>
                <a:gd name="connsiteY5" fmla="*/ 115884 h 554958"/>
                <a:gd name="connsiteX6" fmla="*/ 397423 w 424447"/>
                <a:gd name="connsiteY6" fmla="*/ 262188 h 554958"/>
                <a:gd name="connsiteX7" fmla="*/ 278551 w 424447"/>
                <a:gd name="connsiteY7" fmla="*/ 384169 h 554958"/>
                <a:gd name="connsiteX8" fmla="*/ 201101 w 424447"/>
                <a:gd name="connsiteY8" fmla="*/ 480730 h 554958"/>
                <a:gd name="connsiteX9" fmla="*/ 165806 w 424447"/>
                <a:gd name="connsiteY9" fmla="*/ 532302 h 554958"/>
                <a:gd name="connsiteX10" fmla="*/ 109753 w 424447"/>
                <a:gd name="connsiteY10" fmla="*/ 554704 h 554958"/>
                <a:gd name="connsiteX11" fmla="*/ 64033 w 424447"/>
                <a:gd name="connsiteY11" fmla="*/ 527913 h 554958"/>
                <a:gd name="connsiteX12" fmla="*/ 25 w 424447"/>
                <a:gd name="connsiteY12" fmla="*/ 463173 h 554958"/>
                <a:gd name="connsiteX13" fmla="*/ 43185 w 424447"/>
                <a:gd name="connsiteY13" fmla="*/ 383163 h 554958"/>
                <a:gd name="connsiteX14" fmla="*/ 105455 w 424447"/>
                <a:gd name="connsiteY14" fmla="*/ 203666 h 554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4447" h="554958">
                  <a:moveTo>
                    <a:pt x="105455" y="203666"/>
                  </a:moveTo>
                  <a:cubicBezTo>
                    <a:pt x="112222" y="171754"/>
                    <a:pt x="117342" y="138287"/>
                    <a:pt x="134990" y="110763"/>
                  </a:cubicBezTo>
                  <a:cubicBezTo>
                    <a:pt x="147051" y="93463"/>
                    <a:pt x="161636" y="78046"/>
                    <a:pt x="178241" y="65043"/>
                  </a:cubicBezTo>
                  <a:cubicBezTo>
                    <a:pt x="206222" y="41360"/>
                    <a:pt x="236123" y="18592"/>
                    <a:pt x="270962" y="7070"/>
                  </a:cubicBezTo>
                  <a:cubicBezTo>
                    <a:pt x="305800" y="-4451"/>
                    <a:pt x="346765" y="-2897"/>
                    <a:pt x="376026" y="19232"/>
                  </a:cubicBezTo>
                  <a:cubicBezTo>
                    <a:pt x="405287" y="41360"/>
                    <a:pt x="417631" y="79491"/>
                    <a:pt x="422203" y="115884"/>
                  </a:cubicBezTo>
                  <a:cubicBezTo>
                    <a:pt x="428421" y="165902"/>
                    <a:pt x="422203" y="218571"/>
                    <a:pt x="397423" y="262188"/>
                  </a:cubicBezTo>
                  <a:cubicBezTo>
                    <a:pt x="369077" y="311657"/>
                    <a:pt x="319882" y="344484"/>
                    <a:pt x="278551" y="384169"/>
                  </a:cubicBezTo>
                  <a:cubicBezTo>
                    <a:pt x="248604" y="412817"/>
                    <a:pt x="222572" y="445278"/>
                    <a:pt x="201101" y="480730"/>
                  </a:cubicBezTo>
                  <a:cubicBezTo>
                    <a:pt x="191336" y="499210"/>
                    <a:pt x="179494" y="516510"/>
                    <a:pt x="165806" y="532302"/>
                  </a:cubicBezTo>
                  <a:cubicBezTo>
                    <a:pt x="151733" y="548240"/>
                    <a:pt x="130930" y="556552"/>
                    <a:pt x="109753" y="554704"/>
                  </a:cubicBezTo>
                  <a:cubicBezTo>
                    <a:pt x="92105" y="551870"/>
                    <a:pt x="77749" y="539617"/>
                    <a:pt x="64033" y="527913"/>
                  </a:cubicBezTo>
                  <a:cubicBezTo>
                    <a:pt x="47116" y="513099"/>
                    <a:pt x="1579" y="486673"/>
                    <a:pt x="25" y="463173"/>
                  </a:cubicBezTo>
                  <a:cubicBezTo>
                    <a:pt x="-1072" y="444154"/>
                    <a:pt x="34498" y="400994"/>
                    <a:pt x="43185" y="383163"/>
                  </a:cubicBezTo>
                  <a:cubicBezTo>
                    <a:pt x="70214" y="325693"/>
                    <a:pt x="91081" y="265525"/>
                    <a:pt x="105455" y="203666"/>
                  </a:cubicBezTo>
                  <a:close/>
                </a:path>
              </a:pathLst>
            </a:custGeom>
            <a:solidFill>
              <a:srgbClr val="FBBEBE"/>
            </a:solidFill>
            <a:ln w="9138" cap="flat">
              <a:noFill/>
              <a:prstDash val="solid"/>
              <a:miter/>
            </a:ln>
          </p:spPr>
          <p:txBody>
            <a:bodyPr rtlCol="0" anchor="ctr"/>
            <a:lstStyle/>
            <a:p>
              <a:endParaRPr lang="en-ID"/>
            </a:p>
          </p:txBody>
        </p:sp>
        <p:sp>
          <p:nvSpPr>
            <p:cNvPr id="150" name="Bentuk Bebas: Bentuk 149">
              <a:extLst>
                <a:ext uri="{FF2B5EF4-FFF2-40B4-BE49-F238E27FC236}">
                  <a16:creationId xmlns:a16="http://schemas.microsoft.com/office/drawing/2014/main" id="{1B8FCC3C-B56C-4ADA-98E4-D288770ED009}"/>
                </a:ext>
              </a:extLst>
            </p:cNvPr>
            <p:cNvSpPr/>
            <p:nvPr/>
          </p:nvSpPr>
          <p:spPr>
            <a:xfrm>
              <a:off x="4141353" y="1335360"/>
              <a:ext cx="424447" cy="554958"/>
            </a:xfrm>
            <a:custGeom>
              <a:avLst/>
              <a:gdLst>
                <a:gd name="connsiteX0" fmla="*/ 105455 w 424447"/>
                <a:gd name="connsiteY0" fmla="*/ 203666 h 554958"/>
                <a:gd name="connsiteX1" fmla="*/ 134990 w 424447"/>
                <a:gd name="connsiteY1" fmla="*/ 110763 h 554958"/>
                <a:gd name="connsiteX2" fmla="*/ 178241 w 424447"/>
                <a:gd name="connsiteY2" fmla="*/ 65043 h 554958"/>
                <a:gd name="connsiteX3" fmla="*/ 270962 w 424447"/>
                <a:gd name="connsiteY3" fmla="*/ 7070 h 554958"/>
                <a:gd name="connsiteX4" fmla="*/ 376026 w 424447"/>
                <a:gd name="connsiteY4" fmla="*/ 19232 h 554958"/>
                <a:gd name="connsiteX5" fmla="*/ 422203 w 424447"/>
                <a:gd name="connsiteY5" fmla="*/ 115884 h 554958"/>
                <a:gd name="connsiteX6" fmla="*/ 397423 w 424447"/>
                <a:gd name="connsiteY6" fmla="*/ 262188 h 554958"/>
                <a:gd name="connsiteX7" fmla="*/ 278551 w 424447"/>
                <a:gd name="connsiteY7" fmla="*/ 384169 h 554958"/>
                <a:gd name="connsiteX8" fmla="*/ 201101 w 424447"/>
                <a:gd name="connsiteY8" fmla="*/ 480730 h 554958"/>
                <a:gd name="connsiteX9" fmla="*/ 165806 w 424447"/>
                <a:gd name="connsiteY9" fmla="*/ 532302 h 554958"/>
                <a:gd name="connsiteX10" fmla="*/ 109753 w 424447"/>
                <a:gd name="connsiteY10" fmla="*/ 554704 h 554958"/>
                <a:gd name="connsiteX11" fmla="*/ 64033 w 424447"/>
                <a:gd name="connsiteY11" fmla="*/ 527913 h 554958"/>
                <a:gd name="connsiteX12" fmla="*/ 25 w 424447"/>
                <a:gd name="connsiteY12" fmla="*/ 463173 h 554958"/>
                <a:gd name="connsiteX13" fmla="*/ 43185 w 424447"/>
                <a:gd name="connsiteY13" fmla="*/ 383163 h 554958"/>
                <a:gd name="connsiteX14" fmla="*/ 105455 w 424447"/>
                <a:gd name="connsiteY14" fmla="*/ 203666 h 554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4447" h="554958">
                  <a:moveTo>
                    <a:pt x="105455" y="203666"/>
                  </a:moveTo>
                  <a:cubicBezTo>
                    <a:pt x="112222" y="171754"/>
                    <a:pt x="117342" y="138287"/>
                    <a:pt x="134990" y="110763"/>
                  </a:cubicBezTo>
                  <a:cubicBezTo>
                    <a:pt x="147051" y="93463"/>
                    <a:pt x="161636" y="78046"/>
                    <a:pt x="178241" y="65043"/>
                  </a:cubicBezTo>
                  <a:cubicBezTo>
                    <a:pt x="206222" y="41360"/>
                    <a:pt x="236123" y="18592"/>
                    <a:pt x="270962" y="7070"/>
                  </a:cubicBezTo>
                  <a:cubicBezTo>
                    <a:pt x="305800" y="-4451"/>
                    <a:pt x="346765" y="-2897"/>
                    <a:pt x="376026" y="19232"/>
                  </a:cubicBezTo>
                  <a:cubicBezTo>
                    <a:pt x="405287" y="41360"/>
                    <a:pt x="417631" y="79491"/>
                    <a:pt x="422203" y="115884"/>
                  </a:cubicBezTo>
                  <a:cubicBezTo>
                    <a:pt x="428421" y="165902"/>
                    <a:pt x="422203" y="218571"/>
                    <a:pt x="397423" y="262188"/>
                  </a:cubicBezTo>
                  <a:cubicBezTo>
                    <a:pt x="369077" y="311657"/>
                    <a:pt x="319882" y="344484"/>
                    <a:pt x="278551" y="384169"/>
                  </a:cubicBezTo>
                  <a:cubicBezTo>
                    <a:pt x="248604" y="412817"/>
                    <a:pt x="222572" y="445278"/>
                    <a:pt x="201101" y="480730"/>
                  </a:cubicBezTo>
                  <a:cubicBezTo>
                    <a:pt x="191336" y="499210"/>
                    <a:pt x="179494" y="516510"/>
                    <a:pt x="165806" y="532302"/>
                  </a:cubicBezTo>
                  <a:cubicBezTo>
                    <a:pt x="151733" y="548240"/>
                    <a:pt x="130930" y="556552"/>
                    <a:pt x="109753" y="554704"/>
                  </a:cubicBezTo>
                  <a:cubicBezTo>
                    <a:pt x="92105" y="551870"/>
                    <a:pt x="77749" y="539617"/>
                    <a:pt x="64033" y="527913"/>
                  </a:cubicBezTo>
                  <a:cubicBezTo>
                    <a:pt x="47116" y="513099"/>
                    <a:pt x="1579" y="486673"/>
                    <a:pt x="25" y="463173"/>
                  </a:cubicBezTo>
                  <a:cubicBezTo>
                    <a:pt x="-1072" y="444154"/>
                    <a:pt x="34498" y="400994"/>
                    <a:pt x="43185" y="383163"/>
                  </a:cubicBezTo>
                  <a:cubicBezTo>
                    <a:pt x="70214" y="325693"/>
                    <a:pt x="91081" y="265525"/>
                    <a:pt x="105455" y="203666"/>
                  </a:cubicBezTo>
                  <a:close/>
                </a:path>
              </a:pathLst>
            </a:custGeom>
            <a:solidFill>
              <a:srgbClr val="000000">
                <a:alpha val="10000"/>
              </a:srgbClr>
            </a:solidFill>
            <a:ln w="9138" cap="flat">
              <a:noFill/>
              <a:prstDash val="solid"/>
              <a:miter/>
            </a:ln>
          </p:spPr>
          <p:txBody>
            <a:bodyPr rtlCol="0" anchor="ctr"/>
            <a:lstStyle/>
            <a:p>
              <a:endParaRPr lang="en-ID"/>
            </a:p>
          </p:txBody>
        </p:sp>
        <p:sp>
          <p:nvSpPr>
            <p:cNvPr id="151" name="Bentuk Bebas: Bentuk 150">
              <a:extLst>
                <a:ext uri="{FF2B5EF4-FFF2-40B4-BE49-F238E27FC236}">
                  <a16:creationId xmlns:a16="http://schemas.microsoft.com/office/drawing/2014/main" id="{EA9480D8-7B57-4A04-A428-E25D4512D2F3}"/>
                </a:ext>
              </a:extLst>
            </p:cNvPr>
            <p:cNvSpPr/>
            <p:nvPr/>
          </p:nvSpPr>
          <p:spPr>
            <a:xfrm>
              <a:off x="3286688" y="1793321"/>
              <a:ext cx="1081996" cy="952588"/>
            </a:xfrm>
            <a:custGeom>
              <a:avLst/>
              <a:gdLst>
                <a:gd name="connsiteX0" fmla="*/ 0 w 1081996"/>
                <a:gd name="connsiteY0" fmla="*/ 659648 h 952588"/>
                <a:gd name="connsiteX1" fmla="*/ 224668 w 1081996"/>
                <a:gd name="connsiteY1" fmla="*/ 632216 h 952588"/>
                <a:gd name="connsiteX2" fmla="*/ 601767 w 1081996"/>
                <a:gd name="connsiteY2" fmla="*/ 625907 h 952588"/>
                <a:gd name="connsiteX3" fmla="*/ 692201 w 1081996"/>
                <a:gd name="connsiteY3" fmla="*/ 586679 h 952588"/>
                <a:gd name="connsiteX4" fmla="*/ 759683 w 1081996"/>
                <a:gd name="connsiteY4" fmla="*/ 542422 h 952588"/>
                <a:gd name="connsiteX5" fmla="*/ 864108 w 1081996"/>
                <a:gd name="connsiteY5" fmla="*/ 298094 h 952588"/>
                <a:gd name="connsiteX6" fmla="*/ 892546 w 1081996"/>
                <a:gd name="connsiteY6" fmla="*/ 38039 h 952588"/>
                <a:gd name="connsiteX7" fmla="*/ 991118 w 1081996"/>
                <a:gd name="connsiteY7" fmla="*/ 64008 h 952588"/>
                <a:gd name="connsiteX8" fmla="*/ 1059973 w 1081996"/>
                <a:gd name="connsiteY8" fmla="*/ 0 h 952588"/>
                <a:gd name="connsiteX9" fmla="*/ 1064453 w 1081996"/>
                <a:gd name="connsiteY9" fmla="*/ 242224 h 952588"/>
                <a:gd name="connsiteX10" fmla="*/ 1080821 w 1081996"/>
                <a:gd name="connsiteY10" fmla="*/ 337048 h 952588"/>
                <a:gd name="connsiteX11" fmla="*/ 1052109 w 1081996"/>
                <a:gd name="connsiteY11" fmla="*/ 682142 h 952588"/>
                <a:gd name="connsiteX12" fmla="*/ 1012790 w 1081996"/>
                <a:gd name="connsiteY12" fmla="*/ 771296 h 952588"/>
                <a:gd name="connsiteX13" fmla="*/ 910925 w 1081996"/>
                <a:gd name="connsiteY13" fmla="*/ 798728 h 952588"/>
                <a:gd name="connsiteX14" fmla="*/ 718078 w 1081996"/>
                <a:gd name="connsiteY14" fmla="*/ 874349 h 952588"/>
                <a:gd name="connsiteX15" fmla="*/ 623164 w 1081996"/>
                <a:gd name="connsiteY15" fmla="*/ 891449 h 952588"/>
                <a:gd name="connsiteX16" fmla="*/ 493136 w 1081996"/>
                <a:gd name="connsiteY16" fmla="*/ 936620 h 952588"/>
                <a:gd name="connsiteX17" fmla="*/ 389992 w 1081996"/>
                <a:gd name="connsiteY17" fmla="*/ 941466 h 952588"/>
                <a:gd name="connsiteX18" fmla="*/ 301021 w 1081996"/>
                <a:gd name="connsiteY18" fmla="*/ 952530 h 952588"/>
                <a:gd name="connsiteX19" fmla="*/ 110002 w 1081996"/>
                <a:gd name="connsiteY19" fmla="*/ 857981 h 952588"/>
                <a:gd name="connsiteX20" fmla="*/ 0 w 1081996"/>
                <a:gd name="connsiteY20" fmla="*/ 659648 h 95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81996" h="952588">
                  <a:moveTo>
                    <a:pt x="0" y="659648"/>
                  </a:moveTo>
                  <a:cubicBezTo>
                    <a:pt x="73262" y="640171"/>
                    <a:pt x="148874" y="630936"/>
                    <a:pt x="224668" y="632216"/>
                  </a:cubicBezTo>
                  <a:cubicBezTo>
                    <a:pt x="351130" y="634045"/>
                    <a:pt x="481340" y="664677"/>
                    <a:pt x="601767" y="625907"/>
                  </a:cubicBezTo>
                  <a:cubicBezTo>
                    <a:pt x="632856" y="615126"/>
                    <a:pt x="663086" y="602013"/>
                    <a:pt x="692201" y="586679"/>
                  </a:cubicBezTo>
                  <a:cubicBezTo>
                    <a:pt x="716432" y="574609"/>
                    <a:pt x="741121" y="562173"/>
                    <a:pt x="759683" y="542422"/>
                  </a:cubicBezTo>
                  <a:cubicBezTo>
                    <a:pt x="819577" y="478963"/>
                    <a:pt x="845363" y="383408"/>
                    <a:pt x="864108" y="298094"/>
                  </a:cubicBezTo>
                  <a:cubicBezTo>
                    <a:pt x="882853" y="212781"/>
                    <a:pt x="887699" y="125181"/>
                    <a:pt x="892546" y="38039"/>
                  </a:cubicBezTo>
                  <a:cubicBezTo>
                    <a:pt x="923727" y="52578"/>
                    <a:pt x="956554" y="66934"/>
                    <a:pt x="991118" y="64008"/>
                  </a:cubicBezTo>
                  <a:cubicBezTo>
                    <a:pt x="1025683" y="61082"/>
                    <a:pt x="1060155" y="34747"/>
                    <a:pt x="1059973" y="0"/>
                  </a:cubicBezTo>
                  <a:cubicBezTo>
                    <a:pt x="1054852" y="80741"/>
                    <a:pt x="1050829" y="162489"/>
                    <a:pt x="1064453" y="242224"/>
                  </a:cubicBezTo>
                  <a:cubicBezTo>
                    <a:pt x="1069757" y="273863"/>
                    <a:pt x="1077986" y="305044"/>
                    <a:pt x="1080821" y="337048"/>
                  </a:cubicBezTo>
                  <a:cubicBezTo>
                    <a:pt x="1091062" y="452628"/>
                    <a:pt x="1030437" y="568117"/>
                    <a:pt x="1052109" y="682142"/>
                  </a:cubicBezTo>
                  <a:cubicBezTo>
                    <a:pt x="1059442" y="717210"/>
                    <a:pt x="1043632" y="753063"/>
                    <a:pt x="1012790" y="771296"/>
                  </a:cubicBezTo>
                  <a:cubicBezTo>
                    <a:pt x="981700" y="788030"/>
                    <a:pt x="945124" y="790133"/>
                    <a:pt x="910925" y="798728"/>
                  </a:cubicBezTo>
                  <a:cubicBezTo>
                    <a:pt x="843900" y="815828"/>
                    <a:pt x="785378" y="858439"/>
                    <a:pt x="718078" y="874349"/>
                  </a:cubicBezTo>
                  <a:cubicBezTo>
                    <a:pt x="686714" y="881756"/>
                    <a:pt x="654070" y="883493"/>
                    <a:pt x="623164" y="891449"/>
                  </a:cubicBezTo>
                  <a:cubicBezTo>
                    <a:pt x="578724" y="903153"/>
                    <a:pt x="538399" y="928573"/>
                    <a:pt x="493136" y="936620"/>
                  </a:cubicBezTo>
                  <a:cubicBezTo>
                    <a:pt x="459212" y="942655"/>
                    <a:pt x="424282" y="938540"/>
                    <a:pt x="389992" y="941466"/>
                  </a:cubicBezTo>
                  <a:cubicBezTo>
                    <a:pt x="360182" y="943935"/>
                    <a:pt x="330921" y="951799"/>
                    <a:pt x="301021" y="952530"/>
                  </a:cubicBezTo>
                  <a:cubicBezTo>
                    <a:pt x="227869" y="954359"/>
                    <a:pt x="158648" y="912937"/>
                    <a:pt x="110002" y="857981"/>
                  </a:cubicBezTo>
                  <a:cubicBezTo>
                    <a:pt x="61356" y="803026"/>
                    <a:pt x="30541" y="726216"/>
                    <a:pt x="0" y="659648"/>
                  </a:cubicBezTo>
                  <a:close/>
                </a:path>
              </a:pathLst>
            </a:custGeom>
            <a:solidFill>
              <a:srgbClr val="FFB506"/>
            </a:solidFill>
            <a:ln w="9138" cap="flat">
              <a:noFill/>
              <a:prstDash val="solid"/>
              <a:miter/>
            </a:ln>
          </p:spPr>
          <p:txBody>
            <a:bodyPr rtlCol="0" anchor="ctr"/>
            <a:lstStyle/>
            <a:p>
              <a:endParaRPr lang="en-ID"/>
            </a:p>
          </p:txBody>
        </p:sp>
        <p:sp>
          <p:nvSpPr>
            <p:cNvPr id="152" name="Bentuk Bebas: Bentuk 151">
              <a:extLst>
                <a:ext uri="{FF2B5EF4-FFF2-40B4-BE49-F238E27FC236}">
                  <a16:creationId xmlns:a16="http://schemas.microsoft.com/office/drawing/2014/main" id="{D10B883B-DA39-4698-90B0-9AAB4C6A8C02}"/>
                </a:ext>
              </a:extLst>
            </p:cNvPr>
            <p:cNvSpPr/>
            <p:nvPr/>
          </p:nvSpPr>
          <p:spPr>
            <a:xfrm>
              <a:off x="3286688" y="1793321"/>
              <a:ext cx="1081996" cy="952588"/>
            </a:xfrm>
            <a:custGeom>
              <a:avLst/>
              <a:gdLst>
                <a:gd name="connsiteX0" fmla="*/ 0 w 1081996"/>
                <a:gd name="connsiteY0" fmla="*/ 659648 h 952588"/>
                <a:gd name="connsiteX1" fmla="*/ 224668 w 1081996"/>
                <a:gd name="connsiteY1" fmla="*/ 632216 h 952588"/>
                <a:gd name="connsiteX2" fmla="*/ 601767 w 1081996"/>
                <a:gd name="connsiteY2" fmla="*/ 625907 h 952588"/>
                <a:gd name="connsiteX3" fmla="*/ 692201 w 1081996"/>
                <a:gd name="connsiteY3" fmla="*/ 586679 h 952588"/>
                <a:gd name="connsiteX4" fmla="*/ 759683 w 1081996"/>
                <a:gd name="connsiteY4" fmla="*/ 542422 h 952588"/>
                <a:gd name="connsiteX5" fmla="*/ 864108 w 1081996"/>
                <a:gd name="connsiteY5" fmla="*/ 298094 h 952588"/>
                <a:gd name="connsiteX6" fmla="*/ 892546 w 1081996"/>
                <a:gd name="connsiteY6" fmla="*/ 38039 h 952588"/>
                <a:gd name="connsiteX7" fmla="*/ 991118 w 1081996"/>
                <a:gd name="connsiteY7" fmla="*/ 64008 h 952588"/>
                <a:gd name="connsiteX8" fmla="*/ 1059973 w 1081996"/>
                <a:gd name="connsiteY8" fmla="*/ 0 h 952588"/>
                <a:gd name="connsiteX9" fmla="*/ 1064453 w 1081996"/>
                <a:gd name="connsiteY9" fmla="*/ 242224 h 952588"/>
                <a:gd name="connsiteX10" fmla="*/ 1080821 w 1081996"/>
                <a:gd name="connsiteY10" fmla="*/ 337048 h 952588"/>
                <a:gd name="connsiteX11" fmla="*/ 1052109 w 1081996"/>
                <a:gd name="connsiteY11" fmla="*/ 682142 h 952588"/>
                <a:gd name="connsiteX12" fmla="*/ 1012790 w 1081996"/>
                <a:gd name="connsiteY12" fmla="*/ 771296 h 952588"/>
                <a:gd name="connsiteX13" fmla="*/ 910925 w 1081996"/>
                <a:gd name="connsiteY13" fmla="*/ 798728 h 952588"/>
                <a:gd name="connsiteX14" fmla="*/ 718078 w 1081996"/>
                <a:gd name="connsiteY14" fmla="*/ 874349 h 952588"/>
                <a:gd name="connsiteX15" fmla="*/ 623164 w 1081996"/>
                <a:gd name="connsiteY15" fmla="*/ 891449 h 952588"/>
                <a:gd name="connsiteX16" fmla="*/ 493136 w 1081996"/>
                <a:gd name="connsiteY16" fmla="*/ 936620 h 952588"/>
                <a:gd name="connsiteX17" fmla="*/ 389992 w 1081996"/>
                <a:gd name="connsiteY17" fmla="*/ 941466 h 952588"/>
                <a:gd name="connsiteX18" fmla="*/ 301021 w 1081996"/>
                <a:gd name="connsiteY18" fmla="*/ 952530 h 952588"/>
                <a:gd name="connsiteX19" fmla="*/ 110002 w 1081996"/>
                <a:gd name="connsiteY19" fmla="*/ 857981 h 952588"/>
                <a:gd name="connsiteX20" fmla="*/ 0 w 1081996"/>
                <a:gd name="connsiteY20" fmla="*/ 659648 h 95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81996" h="952588">
                  <a:moveTo>
                    <a:pt x="0" y="659648"/>
                  </a:moveTo>
                  <a:cubicBezTo>
                    <a:pt x="73262" y="640171"/>
                    <a:pt x="148874" y="630936"/>
                    <a:pt x="224668" y="632216"/>
                  </a:cubicBezTo>
                  <a:cubicBezTo>
                    <a:pt x="351130" y="634045"/>
                    <a:pt x="481340" y="664677"/>
                    <a:pt x="601767" y="625907"/>
                  </a:cubicBezTo>
                  <a:cubicBezTo>
                    <a:pt x="632856" y="615126"/>
                    <a:pt x="663086" y="602013"/>
                    <a:pt x="692201" y="586679"/>
                  </a:cubicBezTo>
                  <a:cubicBezTo>
                    <a:pt x="716432" y="574609"/>
                    <a:pt x="741121" y="562173"/>
                    <a:pt x="759683" y="542422"/>
                  </a:cubicBezTo>
                  <a:cubicBezTo>
                    <a:pt x="819577" y="478963"/>
                    <a:pt x="845363" y="383408"/>
                    <a:pt x="864108" y="298094"/>
                  </a:cubicBezTo>
                  <a:cubicBezTo>
                    <a:pt x="882853" y="212781"/>
                    <a:pt x="887699" y="125181"/>
                    <a:pt x="892546" y="38039"/>
                  </a:cubicBezTo>
                  <a:cubicBezTo>
                    <a:pt x="923727" y="52578"/>
                    <a:pt x="956554" y="66934"/>
                    <a:pt x="991118" y="64008"/>
                  </a:cubicBezTo>
                  <a:cubicBezTo>
                    <a:pt x="1025683" y="61082"/>
                    <a:pt x="1060155" y="34747"/>
                    <a:pt x="1059973" y="0"/>
                  </a:cubicBezTo>
                  <a:cubicBezTo>
                    <a:pt x="1054852" y="80741"/>
                    <a:pt x="1050829" y="162489"/>
                    <a:pt x="1064453" y="242224"/>
                  </a:cubicBezTo>
                  <a:cubicBezTo>
                    <a:pt x="1069757" y="273863"/>
                    <a:pt x="1077986" y="305044"/>
                    <a:pt x="1080821" y="337048"/>
                  </a:cubicBezTo>
                  <a:cubicBezTo>
                    <a:pt x="1091062" y="452628"/>
                    <a:pt x="1030437" y="568117"/>
                    <a:pt x="1052109" y="682142"/>
                  </a:cubicBezTo>
                  <a:cubicBezTo>
                    <a:pt x="1059442" y="717210"/>
                    <a:pt x="1043632" y="753063"/>
                    <a:pt x="1012790" y="771296"/>
                  </a:cubicBezTo>
                  <a:cubicBezTo>
                    <a:pt x="981700" y="788030"/>
                    <a:pt x="945124" y="790133"/>
                    <a:pt x="910925" y="798728"/>
                  </a:cubicBezTo>
                  <a:cubicBezTo>
                    <a:pt x="843900" y="815828"/>
                    <a:pt x="785378" y="858439"/>
                    <a:pt x="718078" y="874349"/>
                  </a:cubicBezTo>
                  <a:cubicBezTo>
                    <a:pt x="686714" y="881756"/>
                    <a:pt x="654070" y="883493"/>
                    <a:pt x="623164" y="891449"/>
                  </a:cubicBezTo>
                  <a:cubicBezTo>
                    <a:pt x="578724" y="903153"/>
                    <a:pt x="538399" y="928573"/>
                    <a:pt x="493136" y="936620"/>
                  </a:cubicBezTo>
                  <a:cubicBezTo>
                    <a:pt x="459212" y="942655"/>
                    <a:pt x="424282" y="938540"/>
                    <a:pt x="389992" y="941466"/>
                  </a:cubicBezTo>
                  <a:cubicBezTo>
                    <a:pt x="360182" y="943935"/>
                    <a:pt x="330921" y="951799"/>
                    <a:pt x="301021" y="952530"/>
                  </a:cubicBezTo>
                  <a:cubicBezTo>
                    <a:pt x="227869" y="954359"/>
                    <a:pt x="158648" y="912937"/>
                    <a:pt x="110002" y="857981"/>
                  </a:cubicBezTo>
                  <a:cubicBezTo>
                    <a:pt x="61356" y="803026"/>
                    <a:pt x="30541" y="726216"/>
                    <a:pt x="0" y="659648"/>
                  </a:cubicBezTo>
                  <a:close/>
                </a:path>
              </a:pathLst>
            </a:custGeom>
            <a:solidFill>
              <a:srgbClr val="000000">
                <a:alpha val="10000"/>
              </a:srgbClr>
            </a:solidFill>
            <a:ln w="9138" cap="flat">
              <a:noFill/>
              <a:prstDash val="solid"/>
              <a:miter/>
            </a:ln>
          </p:spPr>
          <p:txBody>
            <a:bodyPr rtlCol="0" anchor="ctr"/>
            <a:lstStyle/>
            <a:p>
              <a:endParaRPr lang="en-ID"/>
            </a:p>
          </p:txBody>
        </p:sp>
        <p:sp>
          <p:nvSpPr>
            <p:cNvPr id="153" name="Bentuk Bebas: Bentuk 152">
              <a:extLst>
                <a:ext uri="{FF2B5EF4-FFF2-40B4-BE49-F238E27FC236}">
                  <a16:creationId xmlns:a16="http://schemas.microsoft.com/office/drawing/2014/main" id="{AB5D68B1-63BB-46E2-8E4A-BE32BF195983}"/>
                </a:ext>
              </a:extLst>
            </p:cNvPr>
            <p:cNvSpPr/>
            <p:nvPr/>
          </p:nvSpPr>
          <p:spPr>
            <a:xfrm>
              <a:off x="5790224" y="2409901"/>
              <a:ext cx="1569841" cy="1569841"/>
            </a:xfrm>
            <a:custGeom>
              <a:avLst/>
              <a:gdLst>
                <a:gd name="connsiteX0" fmla="*/ 784921 w 1569841"/>
                <a:gd name="connsiteY0" fmla="*/ 155448 h 1569841"/>
                <a:gd name="connsiteX1" fmla="*/ 1414394 w 1569841"/>
                <a:gd name="connsiteY1" fmla="*/ 784921 h 1569841"/>
                <a:gd name="connsiteX2" fmla="*/ 784921 w 1569841"/>
                <a:gd name="connsiteY2" fmla="*/ 1414394 h 1569841"/>
                <a:gd name="connsiteX3" fmla="*/ 155448 w 1569841"/>
                <a:gd name="connsiteY3" fmla="*/ 784921 h 1569841"/>
                <a:gd name="connsiteX4" fmla="*/ 155448 w 1569841"/>
                <a:gd name="connsiteY4" fmla="*/ 784829 h 1569841"/>
                <a:gd name="connsiteX5" fmla="*/ 784921 w 1569841"/>
                <a:gd name="connsiteY5" fmla="*/ 155448 h 1569841"/>
                <a:gd name="connsiteX6" fmla="*/ 784921 w 1569841"/>
                <a:gd name="connsiteY6" fmla="*/ 0 h 1569841"/>
                <a:gd name="connsiteX7" fmla="*/ 0 w 1569841"/>
                <a:gd name="connsiteY7" fmla="*/ 784921 h 1569841"/>
                <a:gd name="connsiteX8" fmla="*/ 784921 w 1569841"/>
                <a:gd name="connsiteY8" fmla="*/ 1569842 h 1569841"/>
                <a:gd name="connsiteX9" fmla="*/ 1569842 w 1569841"/>
                <a:gd name="connsiteY9" fmla="*/ 784921 h 1569841"/>
                <a:gd name="connsiteX10" fmla="*/ 1569842 w 1569841"/>
                <a:gd name="connsiteY10" fmla="*/ 784829 h 1569841"/>
                <a:gd name="connsiteX11" fmla="*/ 784921 w 1569841"/>
                <a:gd name="connsiteY11" fmla="*/ 0 h 1569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9841" h="1569841">
                  <a:moveTo>
                    <a:pt x="784921" y="155448"/>
                  </a:moveTo>
                  <a:cubicBezTo>
                    <a:pt x="1132567" y="155448"/>
                    <a:pt x="1414394" y="437275"/>
                    <a:pt x="1414394" y="784921"/>
                  </a:cubicBezTo>
                  <a:cubicBezTo>
                    <a:pt x="1414394" y="1132567"/>
                    <a:pt x="1132567" y="1414394"/>
                    <a:pt x="784921" y="1414394"/>
                  </a:cubicBezTo>
                  <a:cubicBezTo>
                    <a:pt x="437276" y="1414394"/>
                    <a:pt x="155448" y="1132567"/>
                    <a:pt x="155448" y="784921"/>
                  </a:cubicBezTo>
                  <a:cubicBezTo>
                    <a:pt x="155448" y="784894"/>
                    <a:pt x="155448" y="784857"/>
                    <a:pt x="155448" y="784829"/>
                  </a:cubicBezTo>
                  <a:cubicBezTo>
                    <a:pt x="155494" y="437220"/>
                    <a:pt x="437312" y="155448"/>
                    <a:pt x="784921" y="155448"/>
                  </a:cubicBezTo>
                  <a:moveTo>
                    <a:pt x="784921" y="0"/>
                  </a:moveTo>
                  <a:cubicBezTo>
                    <a:pt x="351422" y="0"/>
                    <a:pt x="0" y="351422"/>
                    <a:pt x="0" y="784921"/>
                  </a:cubicBezTo>
                  <a:cubicBezTo>
                    <a:pt x="0" y="1218420"/>
                    <a:pt x="351422" y="1569842"/>
                    <a:pt x="784921" y="1569842"/>
                  </a:cubicBezTo>
                  <a:cubicBezTo>
                    <a:pt x="1218420" y="1569842"/>
                    <a:pt x="1569842" y="1218420"/>
                    <a:pt x="1569842" y="784921"/>
                  </a:cubicBezTo>
                  <a:cubicBezTo>
                    <a:pt x="1569842" y="784894"/>
                    <a:pt x="1569842" y="784857"/>
                    <a:pt x="1569842" y="784829"/>
                  </a:cubicBezTo>
                  <a:cubicBezTo>
                    <a:pt x="1569339" y="351550"/>
                    <a:pt x="1218200" y="457"/>
                    <a:pt x="784921" y="0"/>
                  </a:cubicBezTo>
                  <a:close/>
                </a:path>
              </a:pathLst>
            </a:custGeom>
            <a:solidFill>
              <a:srgbClr val="3F3D56"/>
            </a:solidFill>
            <a:ln w="9138" cap="flat">
              <a:noFill/>
              <a:prstDash val="solid"/>
              <a:miter/>
            </a:ln>
          </p:spPr>
          <p:txBody>
            <a:bodyPr rtlCol="0" anchor="ctr"/>
            <a:lstStyle/>
            <a:p>
              <a:endParaRPr lang="en-ID"/>
            </a:p>
          </p:txBody>
        </p:sp>
        <p:sp>
          <p:nvSpPr>
            <p:cNvPr id="154" name="Bentuk Bebas: Bentuk 153">
              <a:extLst>
                <a:ext uri="{FF2B5EF4-FFF2-40B4-BE49-F238E27FC236}">
                  <a16:creationId xmlns:a16="http://schemas.microsoft.com/office/drawing/2014/main" id="{90AECA2F-8150-4558-AA90-F723CB406A7A}"/>
                </a:ext>
              </a:extLst>
            </p:cNvPr>
            <p:cNvSpPr/>
            <p:nvPr/>
          </p:nvSpPr>
          <p:spPr>
            <a:xfrm>
              <a:off x="6458925" y="2226289"/>
              <a:ext cx="183977" cy="193669"/>
            </a:xfrm>
            <a:custGeom>
              <a:avLst/>
              <a:gdLst>
                <a:gd name="connsiteX0" fmla="*/ 0 w 183977"/>
                <a:gd name="connsiteY0" fmla="*/ 0 h 193669"/>
                <a:gd name="connsiteX1" fmla="*/ 183977 w 183977"/>
                <a:gd name="connsiteY1" fmla="*/ 0 h 193669"/>
                <a:gd name="connsiteX2" fmla="*/ 183977 w 183977"/>
                <a:gd name="connsiteY2" fmla="*/ 193670 h 193669"/>
                <a:gd name="connsiteX3" fmla="*/ 0 w 183977"/>
                <a:gd name="connsiteY3" fmla="*/ 193670 h 193669"/>
              </a:gdLst>
              <a:ahLst/>
              <a:cxnLst>
                <a:cxn ang="0">
                  <a:pos x="connsiteX0" y="connsiteY0"/>
                </a:cxn>
                <a:cxn ang="0">
                  <a:pos x="connsiteX1" y="connsiteY1"/>
                </a:cxn>
                <a:cxn ang="0">
                  <a:pos x="connsiteX2" y="connsiteY2"/>
                </a:cxn>
                <a:cxn ang="0">
                  <a:pos x="connsiteX3" y="connsiteY3"/>
                </a:cxn>
              </a:cxnLst>
              <a:rect l="l" t="t" r="r" b="b"/>
              <a:pathLst>
                <a:path w="183977" h="193669">
                  <a:moveTo>
                    <a:pt x="0" y="0"/>
                  </a:moveTo>
                  <a:lnTo>
                    <a:pt x="183977" y="0"/>
                  </a:lnTo>
                  <a:lnTo>
                    <a:pt x="183977" y="193670"/>
                  </a:lnTo>
                  <a:lnTo>
                    <a:pt x="0" y="193670"/>
                  </a:lnTo>
                  <a:close/>
                </a:path>
              </a:pathLst>
            </a:custGeom>
            <a:solidFill>
              <a:srgbClr val="3F3D56"/>
            </a:solidFill>
            <a:ln w="9138" cap="flat">
              <a:noFill/>
              <a:prstDash val="solid"/>
              <a:miter/>
            </a:ln>
          </p:spPr>
          <p:txBody>
            <a:bodyPr rtlCol="0" anchor="ctr"/>
            <a:lstStyle/>
            <a:p>
              <a:endParaRPr lang="en-ID"/>
            </a:p>
          </p:txBody>
        </p:sp>
        <p:sp>
          <p:nvSpPr>
            <p:cNvPr id="155" name="Bentuk Bebas: Bentuk 154">
              <a:extLst>
                <a:ext uri="{FF2B5EF4-FFF2-40B4-BE49-F238E27FC236}">
                  <a16:creationId xmlns:a16="http://schemas.microsoft.com/office/drawing/2014/main" id="{AD3FD9FA-6F5D-40D8-B069-4044F3AF45D0}"/>
                </a:ext>
              </a:extLst>
            </p:cNvPr>
            <p:cNvSpPr/>
            <p:nvPr/>
          </p:nvSpPr>
          <p:spPr>
            <a:xfrm rot="1860000">
              <a:off x="6908039" y="2338393"/>
              <a:ext cx="183977" cy="193669"/>
            </a:xfrm>
            <a:custGeom>
              <a:avLst/>
              <a:gdLst>
                <a:gd name="connsiteX0" fmla="*/ -95 w 183977"/>
                <a:gd name="connsiteY0" fmla="*/ -75 h 193669"/>
                <a:gd name="connsiteX1" fmla="*/ 183882 w 183977"/>
                <a:gd name="connsiteY1" fmla="*/ -75 h 193669"/>
                <a:gd name="connsiteX2" fmla="*/ 183882 w 183977"/>
                <a:gd name="connsiteY2" fmla="*/ 193595 h 193669"/>
                <a:gd name="connsiteX3" fmla="*/ -95 w 183977"/>
                <a:gd name="connsiteY3" fmla="*/ 193595 h 193669"/>
              </a:gdLst>
              <a:ahLst/>
              <a:cxnLst>
                <a:cxn ang="0">
                  <a:pos x="connsiteX0" y="connsiteY0"/>
                </a:cxn>
                <a:cxn ang="0">
                  <a:pos x="connsiteX1" y="connsiteY1"/>
                </a:cxn>
                <a:cxn ang="0">
                  <a:pos x="connsiteX2" y="connsiteY2"/>
                </a:cxn>
                <a:cxn ang="0">
                  <a:pos x="connsiteX3" y="connsiteY3"/>
                </a:cxn>
              </a:cxnLst>
              <a:rect l="l" t="t" r="r" b="b"/>
              <a:pathLst>
                <a:path w="183977" h="193669">
                  <a:moveTo>
                    <a:pt x="-95" y="-75"/>
                  </a:moveTo>
                  <a:lnTo>
                    <a:pt x="183882" y="-75"/>
                  </a:lnTo>
                  <a:lnTo>
                    <a:pt x="183882" y="193595"/>
                  </a:lnTo>
                  <a:lnTo>
                    <a:pt x="-95" y="193595"/>
                  </a:lnTo>
                  <a:close/>
                </a:path>
              </a:pathLst>
            </a:custGeom>
            <a:solidFill>
              <a:srgbClr val="3F3D56"/>
            </a:solidFill>
            <a:ln w="9138" cap="flat">
              <a:noFill/>
              <a:prstDash val="solid"/>
              <a:miter/>
            </a:ln>
          </p:spPr>
          <p:txBody>
            <a:bodyPr rtlCol="0" anchor="ctr"/>
            <a:lstStyle/>
            <a:p>
              <a:endParaRPr lang="en-ID"/>
            </a:p>
          </p:txBody>
        </p:sp>
        <p:sp>
          <p:nvSpPr>
            <p:cNvPr id="156" name="Bentuk Bebas: Bentuk 155">
              <a:extLst>
                <a:ext uri="{FF2B5EF4-FFF2-40B4-BE49-F238E27FC236}">
                  <a16:creationId xmlns:a16="http://schemas.microsoft.com/office/drawing/2014/main" id="{3AD7B6E8-E3A4-4991-8021-A6F8E9E8F7E0}"/>
                </a:ext>
              </a:extLst>
            </p:cNvPr>
            <p:cNvSpPr/>
            <p:nvPr/>
          </p:nvSpPr>
          <p:spPr>
            <a:xfrm rot="3659999">
              <a:off x="7230881" y="2652559"/>
              <a:ext cx="183977" cy="193670"/>
            </a:xfrm>
            <a:custGeom>
              <a:avLst/>
              <a:gdLst>
                <a:gd name="connsiteX0" fmla="*/ -95 w 183977"/>
                <a:gd name="connsiteY0" fmla="*/ -75 h 193670"/>
                <a:gd name="connsiteX1" fmla="*/ 183882 w 183977"/>
                <a:gd name="connsiteY1" fmla="*/ -75 h 193670"/>
                <a:gd name="connsiteX2" fmla="*/ 183882 w 183977"/>
                <a:gd name="connsiteY2" fmla="*/ 193595 h 193670"/>
                <a:gd name="connsiteX3" fmla="*/ -95 w 183977"/>
                <a:gd name="connsiteY3" fmla="*/ 193595 h 193670"/>
              </a:gdLst>
              <a:ahLst/>
              <a:cxnLst>
                <a:cxn ang="0">
                  <a:pos x="connsiteX0" y="connsiteY0"/>
                </a:cxn>
                <a:cxn ang="0">
                  <a:pos x="connsiteX1" y="connsiteY1"/>
                </a:cxn>
                <a:cxn ang="0">
                  <a:pos x="connsiteX2" y="connsiteY2"/>
                </a:cxn>
                <a:cxn ang="0">
                  <a:pos x="connsiteX3" y="connsiteY3"/>
                </a:cxn>
              </a:cxnLst>
              <a:rect l="l" t="t" r="r" b="b"/>
              <a:pathLst>
                <a:path w="183977" h="193670">
                  <a:moveTo>
                    <a:pt x="-95" y="-75"/>
                  </a:moveTo>
                  <a:lnTo>
                    <a:pt x="183882" y="-75"/>
                  </a:lnTo>
                  <a:lnTo>
                    <a:pt x="183882" y="193595"/>
                  </a:lnTo>
                  <a:lnTo>
                    <a:pt x="-95" y="193595"/>
                  </a:lnTo>
                  <a:close/>
                </a:path>
              </a:pathLst>
            </a:custGeom>
            <a:solidFill>
              <a:srgbClr val="3F3D56"/>
            </a:solidFill>
            <a:ln w="9138" cap="flat">
              <a:noFill/>
              <a:prstDash val="solid"/>
              <a:miter/>
            </a:ln>
          </p:spPr>
          <p:txBody>
            <a:bodyPr rtlCol="0" anchor="ctr"/>
            <a:lstStyle/>
            <a:p>
              <a:endParaRPr lang="en-ID"/>
            </a:p>
          </p:txBody>
        </p:sp>
        <p:sp>
          <p:nvSpPr>
            <p:cNvPr id="157" name="Bentuk Bebas: Bentuk 156">
              <a:extLst>
                <a:ext uri="{FF2B5EF4-FFF2-40B4-BE49-F238E27FC236}">
                  <a16:creationId xmlns:a16="http://schemas.microsoft.com/office/drawing/2014/main" id="{4F21395B-38C2-4BF1-BC05-ECFCC68F2149}"/>
                </a:ext>
              </a:extLst>
            </p:cNvPr>
            <p:cNvSpPr/>
            <p:nvPr/>
          </p:nvSpPr>
          <p:spPr>
            <a:xfrm rot="7320000">
              <a:off x="7235191" y="3536035"/>
              <a:ext cx="183977" cy="193669"/>
            </a:xfrm>
            <a:custGeom>
              <a:avLst/>
              <a:gdLst>
                <a:gd name="connsiteX0" fmla="*/ -95 w 183977"/>
                <a:gd name="connsiteY0" fmla="*/ -75 h 193669"/>
                <a:gd name="connsiteX1" fmla="*/ 183882 w 183977"/>
                <a:gd name="connsiteY1" fmla="*/ -75 h 193669"/>
                <a:gd name="connsiteX2" fmla="*/ 183882 w 183977"/>
                <a:gd name="connsiteY2" fmla="*/ 193595 h 193669"/>
                <a:gd name="connsiteX3" fmla="*/ -95 w 183977"/>
                <a:gd name="connsiteY3" fmla="*/ 193595 h 193669"/>
              </a:gdLst>
              <a:ahLst/>
              <a:cxnLst>
                <a:cxn ang="0">
                  <a:pos x="connsiteX0" y="connsiteY0"/>
                </a:cxn>
                <a:cxn ang="0">
                  <a:pos x="connsiteX1" y="connsiteY1"/>
                </a:cxn>
                <a:cxn ang="0">
                  <a:pos x="connsiteX2" y="connsiteY2"/>
                </a:cxn>
                <a:cxn ang="0">
                  <a:pos x="connsiteX3" y="connsiteY3"/>
                </a:cxn>
              </a:cxnLst>
              <a:rect l="l" t="t" r="r" b="b"/>
              <a:pathLst>
                <a:path w="183977" h="193669">
                  <a:moveTo>
                    <a:pt x="-95" y="-75"/>
                  </a:moveTo>
                  <a:lnTo>
                    <a:pt x="183882" y="-75"/>
                  </a:lnTo>
                  <a:lnTo>
                    <a:pt x="183882" y="193595"/>
                  </a:lnTo>
                  <a:lnTo>
                    <a:pt x="-95" y="193595"/>
                  </a:lnTo>
                  <a:close/>
                </a:path>
              </a:pathLst>
            </a:custGeom>
            <a:solidFill>
              <a:srgbClr val="3F3D56"/>
            </a:solidFill>
            <a:ln w="9138" cap="flat">
              <a:noFill/>
              <a:prstDash val="solid"/>
              <a:miter/>
            </a:ln>
          </p:spPr>
          <p:txBody>
            <a:bodyPr rtlCol="0" anchor="ctr"/>
            <a:lstStyle/>
            <a:p>
              <a:endParaRPr lang="en-ID"/>
            </a:p>
          </p:txBody>
        </p:sp>
        <p:sp>
          <p:nvSpPr>
            <p:cNvPr id="158" name="Bentuk Bebas: Bentuk 157">
              <a:extLst>
                <a:ext uri="{FF2B5EF4-FFF2-40B4-BE49-F238E27FC236}">
                  <a16:creationId xmlns:a16="http://schemas.microsoft.com/office/drawing/2014/main" id="{540F11F0-E08B-4D30-8831-35567D3C30B5}"/>
                </a:ext>
              </a:extLst>
            </p:cNvPr>
            <p:cNvSpPr/>
            <p:nvPr/>
          </p:nvSpPr>
          <p:spPr>
            <a:xfrm rot="7140001">
              <a:off x="5735487" y="2652494"/>
              <a:ext cx="183977" cy="193670"/>
            </a:xfrm>
            <a:custGeom>
              <a:avLst/>
              <a:gdLst>
                <a:gd name="connsiteX0" fmla="*/ -95 w 183977"/>
                <a:gd name="connsiteY0" fmla="*/ -75 h 193670"/>
                <a:gd name="connsiteX1" fmla="*/ 183882 w 183977"/>
                <a:gd name="connsiteY1" fmla="*/ -75 h 193670"/>
                <a:gd name="connsiteX2" fmla="*/ 183882 w 183977"/>
                <a:gd name="connsiteY2" fmla="*/ 193595 h 193670"/>
                <a:gd name="connsiteX3" fmla="*/ -95 w 183977"/>
                <a:gd name="connsiteY3" fmla="*/ 193595 h 193670"/>
              </a:gdLst>
              <a:ahLst/>
              <a:cxnLst>
                <a:cxn ang="0">
                  <a:pos x="connsiteX0" y="connsiteY0"/>
                </a:cxn>
                <a:cxn ang="0">
                  <a:pos x="connsiteX1" y="connsiteY1"/>
                </a:cxn>
                <a:cxn ang="0">
                  <a:pos x="connsiteX2" y="connsiteY2"/>
                </a:cxn>
                <a:cxn ang="0">
                  <a:pos x="connsiteX3" y="connsiteY3"/>
                </a:cxn>
              </a:cxnLst>
              <a:rect l="l" t="t" r="r" b="b"/>
              <a:pathLst>
                <a:path w="183977" h="193670">
                  <a:moveTo>
                    <a:pt x="-95" y="-75"/>
                  </a:moveTo>
                  <a:lnTo>
                    <a:pt x="183882" y="-75"/>
                  </a:lnTo>
                  <a:lnTo>
                    <a:pt x="183882" y="193595"/>
                  </a:lnTo>
                  <a:lnTo>
                    <a:pt x="-95" y="193595"/>
                  </a:lnTo>
                  <a:close/>
                </a:path>
              </a:pathLst>
            </a:custGeom>
            <a:solidFill>
              <a:srgbClr val="3F3D56"/>
            </a:solidFill>
            <a:ln w="9138" cap="flat">
              <a:noFill/>
              <a:prstDash val="solid"/>
              <a:miter/>
            </a:ln>
          </p:spPr>
          <p:txBody>
            <a:bodyPr rtlCol="0" anchor="ctr"/>
            <a:lstStyle/>
            <a:p>
              <a:endParaRPr lang="en-ID"/>
            </a:p>
          </p:txBody>
        </p:sp>
        <p:sp>
          <p:nvSpPr>
            <p:cNvPr id="159" name="Bentuk Bebas: Bentuk 158">
              <a:extLst>
                <a:ext uri="{FF2B5EF4-FFF2-40B4-BE49-F238E27FC236}">
                  <a16:creationId xmlns:a16="http://schemas.microsoft.com/office/drawing/2014/main" id="{01B4D44E-47A9-4F2B-8CE2-FC2B9D136772}"/>
                </a:ext>
              </a:extLst>
            </p:cNvPr>
            <p:cNvSpPr/>
            <p:nvPr/>
          </p:nvSpPr>
          <p:spPr>
            <a:xfrm rot="3480001">
              <a:off x="5731204" y="3535962"/>
              <a:ext cx="183977" cy="193669"/>
            </a:xfrm>
            <a:custGeom>
              <a:avLst/>
              <a:gdLst>
                <a:gd name="connsiteX0" fmla="*/ -95 w 183977"/>
                <a:gd name="connsiteY0" fmla="*/ -75 h 193669"/>
                <a:gd name="connsiteX1" fmla="*/ 183882 w 183977"/>
                <a:gd name="connsiteY1" fmla="*/ -75 h 193669"/>
                <a:gd name="connsiteX2" fmla="*/ 183882 w 183977"/>
                <a:gd name="connsiteY2" fmla="*/ 193595 h 193669"/>
                <a:gd name="connsiteX3" fmla="*/ -95 w 183977"/>
                <a:gd name="connsiteY3" fmla="*/ 193595 h 193669"/>
              </a:gdLst>
              <a:ahLst/>
              <a:cxnLst>
                <a:cxn ang="0">
                  <a:pos x="connsiteX0" y="connsiteY0"/>
                </a:cxn>
                <a:cxn ang="0">
                  <a:pos x="connsiteX1" y="connsiteY1"/>
                </a:cxn>
                <a:cxn ang="0">
                  <a:pos x="connsiteX2" y="connsiteY2"/>
                </a:cxn>
                <a:cxn ang="0">
                  <a:pos x="connsiteX3" y="connsiteY3"/>
                </a:cxn>
              </a:cxnLst>
              <a:rect l="l" t="t" r="r" b="b"/>
              <a:pathLst>
                <a:path w="183977" h="193669">
                  <a:moveTo>
                    <a:pt x="-95" y="-75"/>
                  </a:moveTo>
                  <a:lnTo>
                    <a:pt x="183882" y="-75"/>
                  </a:lnTo>
                  <a:lnTo>
                    <a:pt x="183882" y="193595"/>
                  </a:lnTo>
                  <a:lnTo>
                    <a:pt x="-95" y="193595"/>
                  </a:lnTo>
                  <a:close/>
                </a:path>
              </a:pathLst>
            </a:custGeom>
            <a:solidFill>
              <a:srgbClr val="3F3D56"/>
            </a:solidFill>
            <a:ln w="9138" cap="flat">
              <a:noFill/>
              <a:prstDash val="solid"/>
              <a:miter/>
            </a:ln>
          </p:spPr>
          <p:txBody>
            <a:bodyPr rtlCol="0" anchor="ctr"/>
            <a:lstStyle/>
            <a:p>
              <a:endParaRPr lang="en-ID"/>
            </a:p>
          </p:txBody>
        </p:sp>
        <p:sp>
          <p:nvSpPr>
            <p:cNvPr id="160" name="Bentuk Bebas: Bentuk 159">
              <a:extLst>
                <a:ext uri="{FF2B5EF4-FFF2-40B4-BE49-F238E27FC236}">
                  <a16:creationId xmlns:a16="http://schemas.microsoft.com/office/drawing/2014/main" id="{D983DBFD-2F65-4C44-B5C2-B26703468F03}"/>
                </a:ext>
              </a:extLst>
            </p:cNvPr>
            <p:cNvSpPr/>
            <p:nvPr/>
          </p:nvSpPr>
          <p:spPr>
            <a:xfrm rot="8939999">
              <a:off x="6058234" y="2338382"/>
              <a:ext cx="183977" cy="193669"/>
            </a:xfrm>
            <a:custGeom>
              <a:avLst/>
              <a:gdLst>
                <a:gd name="connsiteX0" fmla="*/ -95 w 183977"/>
                <a:gd name="connsiteY0" fmla="*/ -75 h 193669"/>
                <a:gd name="connsiteX1" fmla="*/ 183882 w 183977"/>
                <a:gd name="connsiteY1" fmla="*/ -75 h 193669"/>
                <a:gd name="connsiteX2" fmla="*/ 183882 w 183977"/>
                <a:gd name="connsiteY2" fmla="*/ 193595 h 193669"/>
                <a:gd name="connsiteX3" fmla="*/ -95 w 183977"/>
                <a:gd name="connsiteY3" fmla="*/ 193595 h 193669"/>
              </a:gdLst>
              <a:ahLst/>
              <a:cxnLst>
                <a:cxn ang="0">
                  <a:pos x="connsiteX0" y="connsiteY0"/>
                </a:cxn>
                <a:cxn ang="0">
                  <a:pos x="connsiteX1" y="connsiteY1"/>
                </a:cxn>
                <a:cxn ang="0">
                  <a:pos x="connsiteX2" y="connsiteY2"/>
                </a:cxn>
                <a:cxn ang="0">
                  <a:pos x="connsiteX3" y="connsiteY3"/>
                </a:cxn>
              </a:cxnLst>
              <a:rect l="l" t="t" r="r" b="b"/>
              <a:pathLst>
                <a:path w="183977" h="193669">
                  <a:moveTo>
                    <a:pt x="-95" y="-75"/>
                  </a:moveTo>
                  <a:lnTo>
                    <a:pt x="183882" y="-75"/>
                  </a:lnTo>
                  <a:lnTo>
                    <a:pt x="183882" y="193595"/>
                  </a:lnTo>
                  <a:lnTo>
                    <a:pt x="-95" y="193595"/>
                  </a:lnTo>
                  <a:close/>
                </a:path>
              </a:pathLst>
            </a:custGeom>
            <a:solidFill>
              <a:srgbClr val="3F3D56"/>
            </a:solidFill>
            <a:ln w="9138" cap="flat">
              <a:noFill/>
              <a:prstDash val="solid"/>
              <a:miter/>
            </a:ln>
          </p:spPr>
          <p:txBody>
            <a:bodyPr rtlCol="0" anchor="ctr"/>
            <a:lstStyle/>
            <a:p>
              <a:endParaRPr lang="en-ID"/>
            </a:p>
          </p:txBody>
        </p:sp>
        <p:sp>
          <p:nvSpPr>
            <p:cNvPr id="161" name="Bentuk Bebas: Bentuk 160">
              <a:extLst>
                <a:ext uri="{FF2B5EF4-FFF2-40B4-BE49-F238E27FC236}">
                  <a16:creationId xmlns:a16="http://schemas.microsoft.com/office/drawing/2014/main" id="{9B96739E-0095-46D8-9DC6-D7B295FFC203}"/>
                </a:ext>
              </a:extLst>
            </p:cNvPr>
            <p:cNvSpPr/>
            <p:nvPr/>
          </p:nvSpPr>
          <p:spPr>
            <a:xfrm>
              <a:off x="6458925" y="3969501"/>
              <a:ext cx="183977" cy="193669"/>
            </a:xfrm>
            <a:custGeom>
              <a:avLst/>
              <a:gdLst>
                <a:gd name="connsiteX0" fmla="*/ 0 w 183977"/>
                <a:gd name="connsiteY0" fmla="*/ 0 h 193669"/>
                <a:gd name="connsiteX1" fmla="*/ 183977 w 183977"/>
                <a:gd name="connsiteY1" fmla="*/ 0 h 193669"/>
                <a:gd name="connsiteX2" fmla="*/ 183977 w 183977"/>
                <a:gd name="connsiteY2" fmla="*/ 193670 h 193669"/>
                <a:gd name="connsiteX3" fmla="*/ 0 w 183977"/>
                <a:gd name="connsiteY3" fmla="*/ 193670 h 193669"/>
              </a:gdLst>
              <a:ahLst/>
              <a:cxnLst>
                <a:cxn ang="0">
                  <a:pos x="connsiteX0" y="connsiteY0"/>
                </a:cxn>
                <a:cxn ang="0">
                  <a:pos x="connsiteX1" y="connsiteY1"/>
                </a:cxn>
                <a:cxn ang="0">
                  <a:pos x="connsiteX2" y="connsiteY2"/>
                </a:cxn>
                <a:cxn ang="0">
                  <a:pos x="connsiteX3" y="connsiteY3"/>
                </a:cxn>
              </a:cxnLst>
              <a:rect l="l" t="t" r="r" b="b"/>
              <a:pathLst>
                <a:path w="183977" h="193669">
                  <a:moveTo>
                    <a:pt x="0" y="0"/>
                  </a:moveTo>
                  <a:lnTo>
                    <a:pt x="183977" y="0"/>
                  </a:lnTo>
                  <a:lnTo>
                    <a:pt x="183977" y="193670"/>
                  </a:lnTo>
                  <a:lnTo>
                    <a:pt x="0" y="193670"/>
                  </a:lnTo>
                  <a:close/>
                </a:path>
              </a:pathLst>
            </a:custGeom>
            <a:solidFill>
              <a:srgbClr val="3F3D56"/>
            </a:solidFill>
            <a:ln w="9138" cap="flat">
              <a:noFill/>
              <a:prstDash val="solid"/>
              <a:miter/>
            </a:ln>
          </p:spPr>
          <p:txBody>
            <a:bodyPr rtlCol="0" anchor="ctr"/>
            <a:lstStyle/>
            <a:p>
              <a:endParaRPr lang="en-ID"/>
            </a:p>
          </p:txBody>
        </p:sp>
        <p:sp>
          <p:nvSpPr>
            <p:cNvPr id="162" name="Bentuk Bebas: Bentuk 161">
              <a:extLst>
                <a:ext uri="{FF2B5EF4-FFF2-40B4-BE49-F238E27FC236}">
                  <a16:creationId xmlns:a16="http://schemas.microsoft.com/office/drawing/2014/main" id="{F8D389A2-9915-46FE-B461-F32AEA428763}"/>
                </a:ext>
              </a:extLst>
            </p:cNvPr>
            <p:cNvSpPr/>
            <p:nvPr/>
          </p:nvSpPr>
          <p:spPr>
            <a:xfrm rot="-1860000">
              <a:off x="6908064" y="3857441"/>
              <a:ext cx="183977" cy="193669"/>
            </a:xfrm>
            <a:custGeom>
              <a:avLst/>
              <a:gdLst>
                <a:gd name="connsiteX0" fmla="*/ -95 w 183977"/>
                <a:gd name="connsiteY0" fmla="*/ -75 h 193669"/>
                <a:gd name="connsiteX1" fmla="*/ 183882 w 183977"/>
                <a:gd name="connsiteY1" fmla="*/ -75 h 193669"/>
                <a:gd name="connsiteX2" fmla="*/ 183882 w 183977"/>
                <a:gd name="connsiteY2" fmla="*/ 193595 h 193669"/>
                <a:gd name="connsiteX3" fmla="*/ -95 w 183977"/>
                <a:gd name="connsiteY3" fmla="*/ 193595 h 193669"/>
              </a:gdLst>
              <a:ahLst/>
              <a:cxnLst>
                <a:cxn ang="0">
                  <a:pos x="connsiteX0" y="connsiteY0"/>
                </a:cxn>
                <a:cxn ang="0">
                  <a:pos x="connsiteX1" y="connsiteY1"/>
                </a:cxn>
                <a:cxn ang="0">
                  <a:pos x="connsiteX2" y="connsiteY2"/>
                </a:cxn>
                <a:cxn ang="0">
                  <a:pos x="connsiteX3" y="connsiteY3"/>
                </a:cxn>
              </a:cxnLst>
              <a:rect l="l" t="t" r="r" b="b"/>
              <a:pathLst>
                <a:path w="183977" h="193669">
                  <a:moveTo>
                    <a:pt x="-95" y="-75"/>
                  </a:moveTo>
                  <a:lnTo>
                    <a:pt x="183882" y="-75"/>
                  </a:lnTo>
                  <a:lnTo>
                    <a:pt x="183882" y="193595"/>
                  </a:lnTo>
                  <a:lnTo>
                    <a:pt x="-95" y="193595"/>
                  </a:lnTo>
                  <a:close/>
                </a:path>
              </a:pathLst>
            </a:custGeom>
            <a:solidFill>
              <a:srgbClr val="3F3D56"/>
            </a:solidFill>
            <a:ln w="9138" cap="flat">
              <a:noFill/>
              <a:prstDash val="solid"/>
              <a:miter/>
            </a:ln>
          </p:spPr>
          <p:txBody>
            <a:bodyPr rtlCol="0" anchor="ctr"/>
            <a:lstStyle/>
            <a:p>
              <a:endParaRPr lang="en-ID"/>
            </a:p>
          </p:txBody>
        </p:sp>
        <p:sp>
          <p:nvSpPr>
            <p:cNvPr id="163" name="Bentuk Bebas: Bentuk 162">
              <a:extLst>
                <a:ext uri="{FF2B5EF4-FFF2-40B4-BE49-F238E27FC236}">
                  <a16:creationId xmlns:a16="http://schemas.microsoft.com/office/drawing/2014/main" id="{D74511EB-8DD7-4C08-AB5F-79AA12DCA346}"/>
                </a:ext>
              </a:extLst>
            </p:cNvPr>
            <p:cNvSpPr/>
            <p:nvPr/>
          </p:nvSpPr>
          <p:spPr>
            <a:xfrm rot="-8939999">
              <a:off x="6058259" y="3857456"/>
              <a:ext cx="183977" cy="193669"/>
            </a:xfrm>
            <a:custGeom>
              <a:avLst/>
              <a:gdLst>
                <a:gd name="connsiteX0" fmla="*/ -95 w 183977"/>
                <a:gd name="connsiteY0" fmla="*/ -75 h 193669"/>
                <a:gd name="connsiteX1" fmla="*/ 183882 w 183977"/>
                <a:gd name="connsiteY1" fmla="*/ -75 h 193669"/>
                <a:gd name="connsiteX2" fmla="*/ 183882 w 183977"/>
                <a:gd name="connsiteY2" fmla="*/ 193595 h 193669"/>
                <a:gd name="connsiteX3" fmla="*/ -95 w 183977"/>
                <a:gd name="connsiteY3" fmla="*/ 193595 h 193669"/>
              </a:gdLst>
              <a:ahLst/>
              <a:cxnLst>
                <a:cxn ang="0">
                  <a:pos x="connsiteX0" y="connsiteY0"/>
                </a:cxn>
                <a:cxn ang="0">
                  <a:pos x="connsiteX1" y="connsiteY1"/>
                </a:cxn>
                <a:cxn ang="0">
                  <a:pos x="connsiteX2" y="connsiteY2"/>
                </a:cxn>
                <a:cxn ang="0">
                  <a:pos x="connsiteX3" y="connsiteY3"/>
                </a:cxn>
              </a:cxnLst>
              <a:rect l="l" t="t" r="r" b="b"/>
              <a:pathLst>
                <a:path w="183977" h="193669">
                  <a:moveTo>
                    <a:pt x="-95" y="-75"/>
                  </a:moveTo>
                  <a:lnTo>
                    <a:pt x="183882" y="-75"/>
                  </a:lnTo>
                  <a:lnTo>
                    <a:pt x="183882" y="193595"/>
                  </a:lnTo>
                  <a:lnTo>
                    <a:pt x="-95" y="193595"/>
                  </a:lnTo>
                  <a:close/>
                </a:path>
              </a:pathLst>
            </a:custGeom>
            <a:solidFill>
              <a:srgbClr val="3F3D56"/>
            </a:solidFill>
            <a:ln w="9138" cap="flat">
              <a:noFill/>
              <a:prstDash val="solid"/>
              <a:miter/>
            </a:ln>
          </p:spPr>
          <p:txBody>
            <a:bodyPr rtlCol="0" anchor="ctr"/>
            <a:lstStyle/>
            <a:p>
              <a:endParaRPr lang="en-ID"/>
            </a:p>
          </p:txBody>
        </p:sp>
        <p:sp>
          <p:nvSpPr>
            <p:cNvPr id="164" name="Bentuk Bebas: Bentuk 163">
              <a:extLst>
                <a:ext uri="{FF2B5EF4-FFF2-40B4-BE49-F238E27FC236}">
                  <a16:creationId xmlns:a16="http://schemas.microsoft.com/office/drawing/2014/main" id="{A9A5A68E-D103-4F44-8595-3F9B46BE3D38}"/>
                </a:ext>
              </a:extLst>
            </p:cNvPr>
            <p:cNvSpPr/>
            <p:nvPr/>
          </p:nvSpPr>
          <p:spPr>
            <a:xfrm>
              <a:off x="5587410" y="3117281"/>
              <a:ext cx="222747" cy="164592"/>
            </a:xfrm>
            <a:custGeom>
              <a:avLst/>
              <a:gdLst>
                <a:gd name="connsiteX0" fmla="*/ 0 w 222747"/>
                <a:gd name="connsiteY0" fmla="*/ 0 h 164592"/>
                <a:gd name="connsiteX1" fmla="*/ 222748 w 222747"/>
                <a:gd name="connsiteY1" fmla="*/ 0 h 164592"/>
                <a:gd name="connsiteX2" fmla="*/ 222748 w 222747"/>
                <a:gd name="connsiteY2" fmla="*/ 164592 h 164592"/>
                <a:gd name="connsiteX3" fmla="*/ 0 w 222747"/>
                <a:gd name="connsiteY3" fmla="*/ 164592 h 164592"/>
              </a:gdLst>
              <a:ahLst/>
              <a:cxnLst>
                <a:cxn ang="0">
                  <a:pos x="connsiteX0" y="connsiteY0"/>
                </a:cxn>
                <a:cxn ang="0">
                  <a:pos x="connsiteX1" y="connsiteY1"/>
                </a:cxn>
                <a:cxn ang="0">
                  <a:pos x="connsiteX2" y="connsiteY2"/>
                </a:cxn>
                <a:cxn ang="0">
                  <a:pos x="connsiteX3" y="connsiteY3"/>
                </a:cxn>
              </a:cxnLst>
              <a:rect l="l" t="t" r="r" b="b"/>
              <a:pathLst>
                <a:path w="222747" h="164592">
                  <a:moveTo>
                    <a:pt x="0" y="0"/>
                  </a:moveTo>
                  <a:lnTo>
                    <a:pt x="222748" y="0"/>
                  </a:lnTo>
                  <a:lnTo>
                    <a:pt x="222748" y="164592"/>
                  </a:lnTo>
                  <a:lnTo>
                    <a:pt x="0" y="164592"/>
                  </a:lnTo>
                  <a:close/>
                </a:path>
              </a:pathLst>
            </a:custGeom>
            <a:solidFill>
              <a:srgbClr val="3F3D56"/>
            </a:solidFill>
            <a:ln w="9138" cap="flat">
              <a:noFill/>
              <a:prstDash val="solid"/>
              <a:miter/>
            </a:ln>
          </p:spPr>
          <p:txBody>
            <a:bodyPr rtlCol="0" anchor="ctr"/>
            <a:lstStyle/>
            <a:p>
              <a:endParaRPr lang="en-ID"/>
            </a:p>
          </p:txBody>
        </p:sp>
        <p:sp>
          <p:nvSpPr>
            <p:cNvPr id="165" name="Bentuk Bebas: Bentuk 164">
              <a:extLst>
                <a:ext uri="{FF2B5EF4-FFF2-40B4-BE49-F238E27FC236}">
                  <a16:creationId xmlns:a16="http://schemas.microsoft.com/office/drawing/2014/main" id="{D906D0C1-A725-4BF7-90ED-62FF14A409E8}"/>
                </a:ext>
              </a:extLst>
            </p:cNvPr>
            <p:cNvSpPr/>
            <p:nvPr/>
          </p:nvSpPr>
          <p:spPr>
            <a:xfrm rot="-10800000">
              <a:off x="7340132" y="3117281"/>
              <a:ext cx="222747" cy="164592"/>
            </a:xfrm>
            <a:custGeom>
              <a:avLst/>
              <a:gdLst>
                <a:gd name="connsiteX0" fmla="*/ -95 w 222747"/>
                <a:gd name="connsiteY0" fmla="*/ -75 h 164592"/>
                <a:gd name="connsiteX1" fmla="*/ 222652 w 222747"/>
                <a:gd name="connsiteY1" fmla="*/ -75 h 164592"/>
                <a:gd name="connsiteX2" fmla="*/ 222652 w 222747"/>
                <a:gd name="connsiteY2" fmla="*/ 164517 h 164592"/>
                <a:gd name="connsiteX3" fmla="*/ -95 w 222747"/>
                <a:gd name="connsiteY3" fmla="*/ 164517 h 164592"/>
              </a:gdLst>
              <a:ahLst/>
              <a:cxnLst>
                <a:cxn ang="0">
                  <a:pos x="connsiteX0" y="connsiteY0"/>
                </a:cxn>
                <a:cxn ang="0">
                  <a:pos x="connsiteX1" y="connsiteY1"/>
                </a:cxn>
                <a:cxn ang="0">
                  <a:pos x="connsiteX2" y="connsiteY2"/>
                </a:cxn>
                <a:cxn ang="0">
                  <a:pos x="connsiteX3" y="connsiteY3"/>
                </a:cxn>
              </a:cxnLst>
              <a:rect l="l" t="t" r="r" b="b"/>
              <a:pathLst>
                <a:path w="222747" h="164592">
                  <a:moveTo>
                    <a:pt x="-95" y="-75"/>
                  </a:moveTo>
                  <a:lnTo>
                    <a:pt x="222652" y="-75"/>
                  </a:lnTo>
                  <a:lnTo>
                    <a:pt x="222652" y="164517"/>
                  </a:lnTo>
                  <a:lnTo>
                    <a:pt x="-95" y="164517"/>
                  </a:lnTo>
                  <a:close/>
                </a:path>
              </a:pathLst>
            </a:custGeom>
            <a:solidFill>
              <a:srgbClr val="3F3D56"/>
            </a:solidFill>
            <a:ln w="9138" cap="flat">
              <a:noFill/>
              <a:prstDash val="solid"/>
              <a:miter/>
            </a:ln>
          </p:spPr>
          <p:txBody>
            <a:bodyPr rtlCol="0" anchor="ctr"/>
            <a:lstStyle/>
            <a:p>
              <a:endParaRPr lang="en-ID"/>
            </a:p>
          </p:txBody>
        </p:sp>
        <p:sp>
          <p:nvSpPr>
            <p:cNvPr id="166" name="Bentuk Bebas: Bentuk 165">
              <a:extLst>
                <a:ext uri="{FF2B5EF4-FFF2-40B4-BE49-F238E27FC236}">
                  <a16:creationId xmlns:a16="http://schemas.microsoft.com/office/drawing/2014/main" id="{AE54612C-B530-4383-A83F-810E62F871BE}"/>
                </a:ext>
              </a:extLst>
            </p:cNvPr>
            <p:cNvSpPr/>
            <p:nvPr/>
          </p:nvSpPr>
          <p:spPr>
            <a:xfrm>
              <a:off x="7252533" y="1276868"/>
              <a:ext cx="1569841" cy="1569841"/>
            </a:xfrm>
            <a:custGeom>
              <a:avLst/>
              <a:gdLst>
                <a:gd name="connsiteX0" fmla="*/ 784921 w 1569841"/>
                <a:gd name="connsiteY0" fmla="*/ 155448 h 1569841"/>
                <a:gd name="connsiteX1" fmla="*/ 1414394 w 1569841"/>
                <a:gd name="connsiteY1" fmla="*/ 784921 h 1569841"/>
                <a:gd name="connsiteX2" fmla="*/ 784921 w 1569841"/>
                <a:gd name="connsiteY2" fmla="*/ 1414394 h 1569841"/>
                <a:gd name="connsiteX3" fmla="*/ 155448 w 1569841"/>
                <a:gd name="connsiteY3" fmla="*/ 784921 h 1569841"/>
                <a:gd name="connsiteX4" fmla="*/ 155448 w 1569841"/>
                <a:gd name="connsiteY4" fmla="*/ 784829 h 1569841"/>
                <a:gd name="connsiteX5" fmla="*/ 784921 w 1569841"/>
                <a:gd name="connsiteY5" fmla="*/ 155448 h 1569841"/>
                <a:gd name="connsiteX6" fmla="*/ 784921 w 1569841"/>
                <a:gd name="connsiteY6" fmla="*/ 0 h 1569841"/>
                <a:gd name="connsiteX7" fmla="*/ 0 w 1569841"/>
                <a:gd name="connsiteY7" fmla="*/ 784921 h 1569841"/>
                <a:gd name="connsiteX8" fmla="*/ 784921 w 1569841"/>
                <a:gd name="connsiteY8" fmla="*/ 1569842 h 1569841"/>
                <a:gd name="connsiteX9" fmla="*/ 1569842 w 1569841"/>
                <a:gd name="connsiteY9" fmla="*/ 784921 h 1569841"/>
                <a:gd name="connsiteX10" fmla="*/ 1569842 w 1569841"/>
                <a:gd name="connsiteY10" fmla="*/ 784829 h 1569841"/>
                <a:gd name="connsiteX11" fmla="*/ 784921 w 1569841"/>
                <a:gd name="connsiteY11" fmla="*/ 0 h 1569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9841" h="1569841">
                  <a:moveTo>
                    <a:pt x="784921" y="155448"/>
                  </a:moveTo>
                  <a:cubicBezTo>
                    <a:pt x="1132566" y="155448"/>
                    <a:pt x="1414394" y="437275"/>
                    <a:pt x="1414394" y="784921"/>
                  </a:cubicBezTo>
                  <a:cubicBezTo>
                    <a:pt x="1414394" y="1132567"/>
                    <a:pt x="1132566" y="1414394"/>
                    <a:pt x="784921" y="1414394"/>
                  </a:cubicBezTo>
                  <a:cubicBezTo>
                    <a:pt x="437275" y="1414394"/>
                    <a:pt x="155448" y="1132567"/>
                    <a:pt x="155448" y="784921"/>
                  </a:cubicBezTo>
                  <a:cubicBezTo>
                    <a:pt x="155448" y="784894"/>
                    <a:pt x="155448" y="784857"/>
                    <a:pt x="155448" y="784829"/>
                  </a:cubicBezTo>
                  <a:cubicBezTo>
                    <a:pt x="155494" y="437220"/>
                    <a:pt x="437311" y="155448"/>
                    <a:pt x="784921" y="155448"/>
                  </a:cubicBezTo>
                  <a:moveTo>
                    <a:pt x="784921" y="0"/>
                  </a:moveTo>
                  <a:cubicBezTo>
                    <a:pt x="351422" y="0"/>
                    <a:pt x="0" y="351422"/>
                    <a:pt x="0" y="784921"/>
                  </a:cubicBezTo>
                  <a:cubicBezTo>
                    <a:pt x="0" y="1218420"/>
                    <a:pt x="351422" y="1569842"/>
                    <a:pt x="784921" y="1569842"/>
                  </a:cubicBezTo>
                  <a:cubicBezTo>
                    <a:pt x="1218420" y="1569842"/>
                    <a:pt x="1569842" y="1218420"/>
                    <a:pt x="1569842" y="784921"/>
                  </a:cubicBezTo>
                  <a:cubicBezTo>
                    <a:pt x="1569842" y="784894"/>
                    <a:pt x="1569842" y="784857"/>
                    <a:pt x="1569842" y="784829"/>
                  </a:cubicBezTo>
                  <a:cubicBezTo>
                    <a:pt x="1569339" y="351550"/>
                    <a:pt x="1218200" y="457"/>
                    <a:pt x="784921" y="0"/>
                  </a:cubicBezTo>
                  <a:close/>
                </a:path>
              </a:pathLst>
            </a:custGeom>
            <a:solidFill>
              <a:srgbClr val="3F3D56"/>
            </a:solidFill>
            <a:ln w="9138" cap="flat">
              <a:noFill/>
              <a:prstDash val="solid"/>
              <a:miter/>
            </a:ln>
          </p:spPr>
          <p:txBody>
            <a:bodyPr rtlCol="0" anchor="ctr"/>
            <a:lstStyle/>
            <a:p>
              <a:endParaRPr lang="en-ID"/>
            </a:p>
          </p:txBody>
        </p:sp>
        <p:sp>
          <p:nvSpPr>
            <p:cNvPr id="167" name="Bentuk Bebas: Bentuk 166">
              <a:extLst>
                <a:ext uri="{FF2B5EF4-FFF2-40B4-BE49-F238E27FC236}">
                  <a16:creationId xmlns:a16="http://schemas.microsoft.com/office/drawing/2014/main" id="{E505D536-9103-45F5-89F9-D63484D97C6B}"/>
                </a:ext>
              </a:extLst>
            </p:cNvPr>
            <p:cNvSpPr/>
            <p:nvPr/>
          </p:nvSpPr>
          <p:spPr>
            <a:xfrm>
              <a:off x="7921233" y="1093348"/>
              <a:ext cx="183977" cy="193669"/>
            </a:xfrm>
            <a:custGeom>
              <a:avLst/>
              <a:gdLst>
                <a:gd name="connsiteX0" fmla="*/ 0 w 183977"/>
                <a:gd name="connsiteY0" fmla="*/ 0 h 193669"/>
                <a:gd name="connsiteX1" fmla="*/ 183977 w 183977"/>
                <a:gd name="connsiteY1" fmla="*/ 0 h 193669"/>
                <a:gd name="connsiteX2" fmla="*/ 183977 w 183977"/>
                <a:gd name="connsiteY2" fmla="*/ 193670 h 193669"/>
                <a:gd name="connsiteX3" fmla="*/ 0 w 183977"/>
                <a:gd name="connsiteY3" fmla="*/ 193670 h 193669"/>
              </a:gdLst>
              <a:ahLst/>
              <a:cxnLst>
                <a:cxn ang="0">
                  <a:pos x="connsiteX0" y="connsiteY0"/>
                </a:cxn>
                <a:cxn ang="0">
                  <a:pos x="connsiteX1" y="connsiteY1"/>
                </a:cxn>
                <a:cxn ang="0">
                  <a:pos x="connsiteX2" y="connsiteY2"/>
                </a:cxn>
                <a:cxn ang="0">
                  <a:pos x="connsiteX3" y="connsiteY3"/>
                </a:cxn>
              </a:cxnLst>
              <a:rect l="l" t="t" r="r" b="b"/>
              <a:pathLst>
                <a:path w="183977" h="193669">
                  <a:moveTo>
                    <a:pt x="0" y="0"/>
                  </a:moveTo>
                  <a:lnTo>
                    <a:pt x="183977" y="0"/>
                  </a:lnTo>
                  <a:lnTo>
                    <a:pt x="183977" y="193670"/>
                  </a:lnTo>
                  <a:lnTo>
                    <a:pt x="0" y="193670"/>
                  </a:lnTo>
                  <a:close/>
                </a:path>
              </a:pathLst>
            </a:custGeom>
            <a:solidFill>
              <a:srgbClr val="3F3D56"/>
            </a:solidFill>
            <a:ln w="9138" cap="flat">
              <a:noFill/>
              <a:prstDash val="solid"/>
              <a:miter/>
            </a:ln>
          </p:spPr>
          <p:txBody>
            <a:bodyPr rtlCol="0" anchor="ctr"/>
            <a:lstStyle/>
            <a:p>
              <a:endParaRPr lang="en-ID"/>
            </a:p>
          </p:txBody>
        </p:sp>
        <p:sp>
          <p:nvSpPr>
            <p:cNvPr id="168" name="Bentuk Bebas: Bentuk 167">
              <a:extLst>
                <a:ext uri="{FF2B5EF4-FFF2-40B4-BE49-F238E27FC236}">
                  <a16:creationId xmlns:a16="http://schemas.microsoft.com/office/drawing/2014/main" id="{F1E9C5F0-0FF0-457B-92FF-7DCC752381E1}"/>
                </a:ext>
              </a:extLst>
            </p:cNvPr>
            <p:cNvSpPr/>
            <p:nvPr/>
          </p:nvSpPr>
          <p:spPr>
            <a:xfrm rot="1860000">
              <a:off x="8370407" y="1205299"/>
              <a:ext cx="183977" cy="193669"/>
            </a:xfrm>
            <a:custGeom>
              <a:avLst/>
              <a:gdLst>
                <a:gd name="connsiteX0" fmla="*/ -95 w 183977"/>
                <a:gd name="connsiteY0" fmla="*/ -75 h 193669"/>
                <a:gd name="connsiteX1" fmla="*/ 183882 w 183977"/>
                <a:gd name="connsiteY1" fmla="*/ -75 h 193669"/>
                <a:gd name="connsiteX2" fmla="*/ 183882 w 183977"/>
                <a:gd name="connsiteY2" fmla="*/ 193595 h 193669"/>
                <a:gd name="connsiteX3" fmla="*/ -95 w 183977"/>
                <a:gd name="connsiteY3" fmla="*/ 193595 h 193669"/>
              </a:gdLst>
              <a:ahLst/>
              <a:cxnLst>
                <a:cxn ang="0">
                  <a:pos x="connsiteX0" y="connsiteY0"/>
                </a:cxn>
                <a:cxn ang="0">
                  <a:pos x="connsiteX1" y="connsiteY1"/>
                </a:cxn>
                <a:cxn ang="0">
                  <a:pos x="connsiteX2" y="connsiteY2"/>
                </a:cxn>
                <a:cxn ang="0">
                  <a:pos x="connsiteX3" y="connsiteY3"/>
                </a:cxn>
              </a:cxnLst>
              <a:rect l="l" t="t" r="r" b="b"/>
              <a:pathLst>
                <a:path w="183977" h="193669">
                  <a:moveTo>
                    <a:pt x="-95" y="-75"/>
                  </a:moveTo>
                  <a:lnTo>
                    <a:pt x="183882" y="-75"/>
                  </a:lnTo>
                  <a:lnTo>
                    <a:pt x="183882" y="193595"/>
                  </a:lnTo>
                  <a:lnTo>
                    <a:pt x="-95" y="193595"/>
                  </a:lnTo>
                  <a:close/>
                </a:path>
              </a:pathLst>
            </a:custGeom>
            <a:solidFill>
              <a:srgbClr val="3F3D56"/>
            </a:solidFill>
            <a:ln w="9138" cap="flat">
              <a:noFill/>
              <a:prstDash val="solid"/>
              <a:miter/>
            </a:ln>
          </p:spPr>
          <p:txBody>
            <a:bodyPr rtlCol="0" anchor="ctr"/>
            <a:lstStyle/>
            <a:p>
              <a:endParaRPr lang="en-ID"/>
            </a:p>
          </p:txBody>
        </p:sp>
        <p:sp>
          <p:nvSpPr>
            <p:cNvPr id="169" name="Bentuk Bebas: Bentuk 168">
              <a:extLst>
                <a:ext uri="{FF2B5EF4-FFF2-40B4-BE49-F238E27FC236}">
                  <a16:creationId xmlns:a16="http://schemas.microsoft.com/office/drawing/2014/main" id="{20BAA354-DAC9-4061-BCD6-67BC1F055124}"/>
                </a:ext>
              </a:extLst>
            </p:cNvPr>
            <p:cNvSpPr/>
            <p:nvPr/>
          </p:nvSpPr>
          <p:spPr>
            <a:xfrm rot="3659999">
              <a:off x="8693235" y="1519493"/>
              <a:ext cx="183977" cy="193670"/>
            </a:xfrm>
            <a:custGeom>
              <a:avLst/>
              <a:gdLst>
                <a:gd name="connsiteX0" fmla="*/ -95 w 183977"/>
                <a:gd name="connsiteY0" fmla="*/ -75 h 193670"/>
                <a:gd name="connsiteX1" fmla="*/ 183882 w 183977"/>
                <a:gd name="connsiteY1" fmla="*/ -75 h 193670"/>
                <a:gd name="connsiteX2" fmla="*/ 183882 w 183977"/>
                <a:gd name="connsiteY2" fmla="*/ 193595 h 193670"/>
                <a:gd name="connsiteX3" fmla="*/ -95 w 183977"/>
                <a:gd name="connsiteY3" fmla="*/ 193595 h 193670"/>
              </a:gdLst>
              <a:ahLst/>
              <a:cxnLst>
                <a:cxn ang="0">
                  <a:pos x="connsiteX0" y="connsiteY0"/>
                </a:cxn>
                <a:cxn ang="0">
                  <a:pos x="connsiteX1" y="connsiteY1"/>
                </a:cxn>
                <a:cxn ang="0">
                  <a:pos x="connsiteX2" y="connsiteY2"/>
                </a:cxn>
                <a:cxn ang="0">
                  <a:pos x="connsiteX3" y="connsiteY3"/>
                </a:cxn>
              </a:cxnLst>
              <a:rect l="l" t="t" r="r" b="b"/>
              <a:pathLst>
                <a:path w="183977" h="193670">
                  <a:moveTo>
                    <a:pt x="-95" y="-75"/>
                  </a:moveTo>
                  <a:lnTo>
                    <a:pt x="183882" y="-75"/>
                  </a:lnTo>
                  <a:lnTo>
                    <a:pt x="183882" y="193595"/>
                  </a:lnTo>
                  <a:lnTo>
                    <a:pt x="-95" y="193595"/>
                  </a:lnTo>
                  <a:close/>
                </a:path>
              </a:pathLst>
            </a:custGeom>
            <a:solidFill>
              <a:srgbClr val="3F3D56"/>
            </a:solidFill>
            <a:ln w="9138" cap="flat">
              <a:noFill/>
              <a:prstDash val="solid"/>
              <a:miter/>
            </a:ln>
          </p:spPr>
          <p:txBody>
            <a:bodyPr rtlCol="0" anchor="ctr"/>
            <a:lstStyle/>
            <a:p>
              <a:endParaRPr lang="en-ID"/>
            </a:p>
          </p:txBody>
        </p:sp>
        <p:sp>
          <p:nvSpPr>
            <p:cNvPr id="170" name="Bentuk Bebas: Bentuk 169">
              <a:extLst>
                <a:ext uri="{FF2B5EF4-FFF2-40B4-BE49-F238E27FC236}">
                  <a16:creationId xmlns:a16="http://schemas.microsoft.com/office/drawing/2014/main" id="{2C5830B0-A76A-4530-BEDF-D6A9F4E2F3C1}"/>
                </a:ext>
              </a:extLst>
            </p:cNvPr>
            <p:cNvSpPr/>
            <p:nvPr/>
          </p:nvSpPr>
          <p:spPr>
            <a:xfrm rot="7320000">
              <a:off x="8697471" y="2403021"/>
              <a:ext cx="183977" cy="193669"/>
            </a:xfrm>
            <a:custGeom>
              <a:avLst/>
              <a:gdLst>
                <a:gd name="connsiteX0" fmla="*/ -95 w 183977"/>
                <a:gd name="connsiteY0" fmla="*/ -75 h 193669"/>
                <a:gd name="connsiteX1" fmla="*/ 183882 w 183977"/>
                <a:gd name="connsiteY1" fmla="*/ -75 h 193669"/>
                <a:gd name="connsiteX2" fmla="*/ 183882 w 183977"/>
                <a:gd name="connsiteY2" fmla="*/ 193595 h 193669"/>
                <a:gd name="connsiteX3" fmla="*/ -95 w 183977"/>
                <a:gd name="connsiteY3" fmla="*/ 193595 h 193669"/>
              </a:gdLst>
              <a:ahLst/>
              <a:cxnLst>
                <a:cxn ang="0">
                  <a:pos x="connsiteX0" y="connsiteY0"/>
                </a:cxn>
                <a:cxn ang="0">
                  <a:pos x="connsiteX1" y="connsiteY1"/>
                </a:cxn>
                <a:cxn ang="0">
                  <a:pos x="connsiteX2" y="connsiteY2"/>
                </a:cxn>
                <a:cxn ang="0">
                  <a:pos x="connsiteX3" y="connsiteY3"/>
                </a:cxn>
              </a:cxnLst>
              <a:rect l="l" t="t" r="r" b="b"/>
              <a:pathLst>
                <a:path w="183977" h="193669">
                  <a:moveTo>
                    <a:pt x="-95" y="-75"/>
                  </a:moveTo>
                  <a:lnTo>
                    <a:pt x="183882" y="-75"/>
                  </a:lnTo>
                  <a:lnTo>
                    <a:pt x="183882" y="193595"/>
                  </a:lnTo>
                  <a:lnTo>
                    <a:pt x="-95" y="193595"/>
                  </a:lnTo>
                  <a:close/>
                </a:path>
              </a:pathLst>
            </a:custGeom>
            <a:solidFill>
              <a:srgbClr val="3F3D56"/>
            </a:solidFill>
            <a:ln w="9138" cap="flat">
              <a:noFill/>
              <a:prstDash val="solid"/>
              <a:miter/>
            </a:ln>
          </p:spPr>
          <p:txBody>
            <a:bodyPr rtlCol="0" anchor="ctr"/>
            <a:lstStyle/>
            <a:p>
              <a:endParaRPr lang="en-ID"/>
            </a:p>
          </p:txBody>
        </p:sp>
        <p:sp>
          <p:nvSpPr>
            <p:cNvPr id="171" name="Bentuk Bebas: Bentuk 170">
              <a:extLst>
                <a:ext uri="{FF2B5EF4-FFF2-40B4-BE49-F238E27FC236}">
                  <a16:creationId xmlns:a16="http://schemas.microsoft.com/office/drawing/2014/main" id="{8B05247D-F7BE-4F6A-A2E2-75C272CBC120}"/>
                </a:ext>
              </a:extLst>
            </p:cNvPr>
            <p:cNvSpPr/>
            <p:nvPr/>
          </p:nvSpPr>
          <p:spPr>
            <a:xfrm rot="7140001">
              <a:off x="7197735" y="1519571"/>
              <a:ext cx="183977" cy="193670"/>
            </a:xfrm>
            <a:custGeom>
              <a:avLst/>
              <a:gdLst>
                <a:gd name="connsiteX0" fmla="*/ -95 w 183977"/>
                <a:gd name="connsiteY0" fmla="*/ -75 h 193670"/>
                <a:gd name="connsiteX1" fmla="*/ 183882 w 183977"/>
                <a:gd name="connsiteY1" fmla="*/ -75 h 193670"/>
                <a:gd name="connsiteX2" fmla="*/ 183882 w 183977"/>
                <a:gd name="connsiteY2" fmla="*/ 193595 h 193670"/>
                <a:gd name="connsiteX3" fmla="*/ -95 w 183977"/>
                <a:gd name="connsiteY3" fmla="*/ 193595 h 193670"/>
              </a:gdLst>
              <a:ahLst/>
              <a:cxnLst>
                <a:cxn ang="0">
                  <a:pos x="connsiteX0" y="connsiteY0"/>
                </a:cxn>
                <a:cxn ang="0">
                  <a:pos x="connsiteX1" y="connsiteY1"/>
                </a:cxn>
                <a:cxn ang="0">
                  <a:pos x="connsiteX2" y="connsiteY2"/>
                </a:cxn>
                <a:cxn ang="0">
                  <a:pos x="connsiteX3" y="connsiteY3"/>
                </a:cxn>
              </a:cxnLst>
              <a:rect l="l" t="t" r="r" b="b"/>
              <a:pathLst>
                <a:path w="183977" h="193670">
                  <a:moveTo>
                    <a:pt x="-95" y="-75"/>
                  </a:moveTo>
                  <a:lnTo>
                    <a:pt x="183882" y="-75"/>
                  </a:lnTo>
                  <a:lnTo>
                    <a:pt x="183882" y="193595"/>
                  </a:lnTo>
                  <a:lnTo>
                    <a:pt x="-95" y="193595"/>
                  </a:lnTo>
                  <a:close/>
                </a:path>
              </a:pathLst>
            </a:custGeom>
            <a:solidFill>
              <a:srgbClr val="3F3D56"/>
            </a:solidFill>
            <a:ln w="9138" cap="flat">
              <a:noFill/>
              <a:prstDash val="solid"/>
              <a:miter/>
            </a:ln>
          </p:spPr>
          <p:txBody>
            <a:bodyPr rtlCol="0" anchor="ctr"/>
            <a:lstStyle/>
            <a:p>
              <a:endParaRPr lang="en-ID"/>
            </a:p>
          </p:txBody>
        </p:sp>
        <p:sp>
          <p:nvSpPr>
            <p:cNvPr id="172" name="Bentuk Bebas: Bentuk 171">
              <a:extLst>
                <a:ext uri="{FF2B5EF4-FFF2-40B4-BE49-F238E27FC236}">
                  <a16:creationId xmlns:a16="http://schemas.microsoft.com/office/drawing/2014/main" id="{DF4EA884-5729-4048-9428-70A0E80E6BF9}"/>
                </a:ext>
              </a:extLst>
            </p:cNvPr>
            <p:cNvSpPr/>
            <p:nvPr/>
          </p:nvSpPr>
          <p:spPr>
            <a:xfrm rot="3480001">
              <a:off x="7193479" y="2402998"/>
              <a:ext cx="183977" cy="193669"/>
            </a:xfrm>
            <a:custGeom>
              <a:avLst/>
              <a:gdLst>
                <a:gd name="connsiteX0" fmla="*/ -95 w 183977"/>
                <a:gd name="connsiteY0" fmla="*/ -75 h 193669"/>
                <a:gd name="connsiteX1" fmla="*/ 183882 w 183977"/>
                <a:gd name="connsiteY1" fmla="*/ -75 h 193669"/>
                <a:gd name="connsiteX2" fmla="*/ 183882 w 183977"/>
                <a:gd name="connsiteY2" fmla="*/ 193595 h 193669"/>
                <a:gd name="connsiteX3" fmla="*/ -95 w 183977"/>
                <a:gd name="connsiteY3" fmla="*/ 193595 h 193669"/>
              </a:gdLst>
              <a:ahLst/>
              <a:cxnLst>
                <a:cxn ang="0">
                  <a:pos x="connsiteX0" y="connsiteY0"/>
                </a:cxn>
                <a:cxn ang="0">
                  <a:pos x="connsiteX1" y="connsiteY1"/>
                </a:cxn>
                <a:cxn ang="0">
                  <a:pos x="connsiteX2" y="connsiteY2"/>
                </a:cxn>
                <a:cxn ang="0">
                  <a:pos x="connsiteX3" y="connsiteY3"/>
                </a:cxn>
              </a:cxnLst>
              <a:rect l="l" t="t" r="r" b="b"/>
              <a:pathLst>
                <a:path w="183977" h="193669">
                  <a:moveTo>
                    <a:pt x="-95" y="-75"/>
                  </a:moveTo>
                  <a:lnTo>
                    <a:pt x="183882" y="-75"/>
                  </a:lnTo>
                  <a:lnTo>
                    <a:pt x="183882" y="193595"/>
                  </a:lnTo>
                  <a:lnTo>
                    <a:pt x="-95" y="193595"/>
                  </a:lnTo>
                  <a:close/>
                </a:path>
              </a:pathLst>
            </a:custGeom>
            <a:solidFill>
              <a:srgbClr val="3F3D56"/>
            </a:solidFill>
            <a:ln w="9138" cap="flat">
              <a:noFill/>
              <a:prstDash val="solid"/>
              <a:miter/>
            </a:ln>
          </p:spPr>
          <p:txBody>
            <a:bodyPr rtlCol="0" anchor="ctr"/>
            <a:lstStyle/>
            <a:p>
              <a:endParaRPr lang="en-ID"/>
            </a:p>
          </p:txBody>
        </p:sp>
        <p:sp>
          <p:nvSpPr>
            <p:cNvPr id="173" name="Bentuk Bebas: Bentuk 172">
              <a:extLst>
                <a:ext uri="{FF2B5EF4-FFF2-40B4-BE49-F238E27FC236}">
                  <a16:creationId xmlns:a16="http://schemas.microsoft.com/office/drawing/2014/main" id="{8B12E873-3B54-4F24-9F99-0F4BFD35FF0C}"/>
                </a:ext>
              </a:extLst>
            </p:cNvPr>
            <p:cNvSpPr/>
            <p:nvPr/>
          </p:nvSpPr>
          <p:spPr>
            <a:xfrm rot="8939999">
              <a:off x="7520544" y="1205317"/>
              <a:ext cx="183977" cy="193669"/>
            </a:xfrm>
            <a:custGeom>
              <a:avLst/>
              <a:gdLst>
                <a:gd name="connsiteX0" fmla="*/ -95 w 183977"/>
                <a:gd name="connsiteY0" fmla="*/ -75 h 193669"/>
                <a:gd name="connsiteX1" fmla="*/ 183882 w 183977"/>
                <a:gd name="connsiteY1" fmla="*/ -75 h 193669"/>
                <a:gd name="connsiteX2" fmla="*/ 183882 w 183977"/>
                <a:gd name="connsiteY2" fmla="*/ 193595 h 193669"/>
                <a:gd name="connsiteX3" fmla="*/ -95 w 183977"/>
                <a:gd name="connsiteY3" fmla="*/ 193595 h 193669"/>
              </a:gdLst>
              <a:ahLst/>
              <a:cxnLst>
                <a:cxn ang="0">
                  <a:pos x="connsiteX0" y="connsiteY0"/>
                </a:cxn>
                <a:cxn ang="0">
                  <a:pos x="connsiteX1" y="connsiteY1"/>
                </a:cxn>
                <a:cxn ang="0">
                  <a:pos x="connsiteX2" y="connsiteY2"/>
                </a:cxn>
                <a:cxn ang="0">
                  <a:pos x="connsiteX3" y="connsiteY3"/>
                </a:cxn>
              </a:cxnLst>
              <a:rect l="l" t="t" r="r" b="b"/>
              <a:pathLst>
                <a:path w="183977" h="193669">
                  <a:moveTo>
                    <a:pt x="-95" y="-75"/>
                  </a:moveTo>
                  <a:lnTo>
                    <a:pt x="183882" y="-75"/>
                  </a:lnTo>
                  <a:lnTo>
                    <a:pt x="183882" y="193595"/>
                  </a:lnTo>
                  <a:lnTo>
                    <a:pt x="-95" y="193595"/>
                  </a:lnTo>
                  <a:close/>
                </a:path>
              </a:pathLst>
            </a:custGeom>
            <a:solidFill>
              <a:srgbClr val="3F3D56"/>
            </a:solidFill>
            <a:ln w="9138" cap="flat">
              <a:noFill/>
              <a:prstDash val="solid"/>
              <a:miter/>
            </a:ln>
          </p:spPr>
          <p:txBody>
            <a:bodyPr rtlCol="0" anchor="ctr"/>
            <a:lstStyle/>
            <a:p>
              <a:endParaRPr lang="en-ID"/>
            </a:p>
          </p:txBody>
        </p:sp>
        <p:sp>
          <p:nvSpPr>
            <p:cNvPr id="174" name="Bentuk Bebas: Bentuk 173">
              <a:extLst>
                <a:ext uri="{FF2B5EF4-FFF2-40B4-BE49-F238E27FC236}">
                  <a16:creationId xmlns:a16="http://schemas.microsoft.com/office/drawing/2014/main" id="{FDE727C1-3AAE-4388-9D23-1E1906357AF8}"/>
                </a:ext>
              </a:extLst>
            </p:cNvPr>
            <p:cNvSpPr/>
            <p:nvPr/>
          </p:nvSpPr>
          <p:spPr>
            <a:xfrm>
              <a:off x="7921233" y="2836468"/>
              <a:ext cx="183977" cy="193669"/>
            </a:xfrm>
            <a:custGeom>
              <a:avLst/>
              <a:gdLst>
                <a:gd name="connsiteX0" fmla="*/ 0 w 183977"/>
                <a:gd name="connsiteY0" fmla="*/ 0 h 193669"/>
                <a:gd name="connsiteX1" fmla="*/ 183977 w 183977"/>
                <a:gd name="connsiteY1" fmla="*/ 0 h 193669"/>
                <a:gd name="connsiteX2" fmla="*/ 183977 w 183977"/>
                <a:gd name="connsiteY2" fmla="*/ 193670 h 193669"/>
                <a:gd name="connsiteX3" fmla="*/ 0 w 183977"/>
                <a:gd name="connsiteY3" fmla="*/ 193670 h 193669"/>
              </a:gdLst>
              <a:ahLst/>
              <a:cxnLst>
                <a:cxn ang="0">
                  <a:pos x="connsiteX0" y="connsiteY0"/>
                </a:cxn>
                <a:cxn ang="0">
                  <a:pos x="connsiteX1" y="connsiteY1"/>
                </a:cxn>
                <a:cxn ang="0">
                  <a:pos x="connsiteX2" y="connsiteY2"/>
                </a:cxn>
                <a:cxn ang="0">
                  <a:pos x="connsiteX3" y="connsiteY3"/>
                </a:cxn>
              </a:cxnLst>
              <a:rect l="l" t="t" r="r" b="b"/>
              <a:pathLst>
                <a:path w="183977" h="193669">
                  <a:moveTo>
                    <a:pt x="0" y="0"/>
                  </a:moveTo>
                  <a:lnTo>
                    <a:pt x="183977" y="0"/>
                  </a:lnTo>
                  <a:lnTo>
                    <a:pt x="183977" y="193670"/>
                  </a:lnTo>
                  <a:lnTo>
                    <a:pt x="0" y="193670"/>
                  </a:lnTo>
                  <a:close/>
                </a:path>
              </a:pathLst>
            </a:custGeom>
            <a:solidFill>
              <a:srgbClr val="3F3D56"/>
            </a:solidFill>
            <a:ln w="9138" cap="flat">
              <a:noFill/>
              <a:prstDash val="solid"/>
              <a:miter/>
            </a:ln>
          </p:spPr>
          <p:txBody>
            <a:bodyPr rtlCol="0" anchor="ctr"/>
            <a:lstStyle/>
            <a:p>
              <a:endParaRPr lang="en-ID"/>
            </a:p>
          </p:txBody>
        </p:sp>
        <p:sp>
          <p:nvSpPr>
            <p:cNvPr id="175" name="Bentuk Bebas: Bentuk 174">
              <a:extLst>
                <a:ext uri="{FF2B5EF4-FFF2-40B4-BE49-F238E27FC236}">
                  <a16:creationId xmlns:a16="http://schemas.microsoft.com/office/drawing/2014/main" id="{E32EC3EA-5317-45F7-89F3-0EB8D1084E76}"/>
                </a:ext>
              </a:extLst>
            </p:cNvPr>
            <p:cNvSpPr/>
            <p:nvPr/>
          </p:nvSpPr>
          <p:spPr>
            <a:xfrm rot="-1860000">
              <a:off x="8370371" y="2724440"/>
              <a:ext cx="183977" cy="193669"/>
            </a:xfrm>
            <a:custGeom>
              <a:avLst/>
              <a:gdLst>
                <a:gd name="connsiteX0" fmla="*/ -95 w 183977"/>
                <a:gd name="connsiteY0" fmla="*/ -75 h 193669"/>
                <a:gd name="connsiteX1" fmla="*/ 183882 w 183977"/>
                <a:gd name="connsiteY1" fmla="*/ -75 h 193669"/>
                <a:gd name="connsiteX2" fmla="*/ 183882 w 183977"/>
                <a:gd name="connsiteY2" fmla="*/ 193595 h 193669"/>
                <a:gd name="connsiteX3" fmla="*/ -95 w 183977"/>
                <a:gd name="connsiteY3" fmla="*/ 193595 h 193669"/>
              </a:gdLst>
              <a:ahLst/>
              <a:cxnLst>
                <a:cxn ang="0">
                  <a:pos x="connsiteX0" y="connsiteY0"/>
                </a:cxn>
                <a:cxn ang="0">
                  <a:pos x="connsiteX1" y="connsiteY1"/>
                </a:cxn>
                <a:cxn ang="0">
                  <a:pos x="connsiteX2" y="connsiteY2"/>
                </a:cxn>
                <a:cxn ang="0">
                  <a:pos x="connsiteX3" y="connsiteY3"/>
                </a:cxn>
              </a:cxnLst>
              <a:rect l="l" t="t" r="r" b="b"/>
              <a:pathLst>
                <a:path w="183977" h="193669">
                  <a:moveTo>
                    <a:pt x="-95" y="-75"/>
                  </a:moveTo>
                  <a:lnTo>
                    <a:pt x="183882" y="-75"/>
                  </a:lnTo>
                  <a:lnTo>
                    <a:pt x="183882" y="193595"/>
                  </a:lnTo>
                  <a:lnTo>
                    <a:pt x="-95" y="193595"/>
                  </a:lnTo>
                  <a:close/>
                </a:path>
              </a:pathLst>
            </a:custGeom>
            <a:solidFill>
              <a:srgbClr val="3F3D56"/>
            </a:solidFill>
            <a:ln w="9138" cap="flat">
              <a:noFill/>
              <a:prstDash val="solid"/>
              <a:miter/>
            </a:ln>
          </p:spPr>
          <p:txBody>
            <a:bodyPr rtlCol="0" anchor="ctr"/>
            <a:lstStyle/>
            <a:p>
              <a:endParaRPr lang="en-ID"/>
            </a:p>
          </p:txBody>
        </p:sp>
        <p:sp>
          <p:nvSpPr>
            <p:cNvPr id="176" name="Bentuk Bebas: Bentuk 175">
              <a:extLst>
                <a:ext uri="{FF2B5EF4-FFF2-40B4-BE49-F238E27FC236}">
                  <a16:creationId xmlns:a16="http://schemas.microsoft.com/office/drawing/2014/main" id="{C371217A-7813-4B32-B01B-56AAFB19F50F}"/>
                </a:ext>
              </a:extLst>
            </p:cNvPr>
            <p:cNvSpPr/>
            <p:nvPr/>
          </p:nvSpPr>
          <p:spPr>
            <a:xfrm rot="-8939999">
              <a:off x="7520508" y="2724393"/>
              <a:ext cx="183977" cy="193669"/>
            </a:xfrm>
            <a:custGeom>
              <a:avLst/>
              <a:gdLst>
                <a:gd name="connsiteX0" fmla="*/ -95 w 183977"/>
                <a:gd name="connsiteY0" fmla="*/ -75 h 193669"/>
                <a:gd name="connsiteX1" fmla="*/ 183882 w 183977"/>
                <a:gd name="connsiteY1" fmla="*/ -75 h 193669"/>
                <a:gd name="connsiteX2" fmla="*/ 183882 w 183977"/>
                <a:gd name="connsiteY2" fmla="*/ 193595 h 193669"/>
                <a:gd name="connsiteX3" fmla="*/ -95 w 183977"/>
                <a:gd name="connsiteY3" fmla="*/ 193595 h 193669"/>
              </a:gdLst>
              <a:ahLst/>
              <a:cxnLst>
                <a:cxn ang="0">
                  <a:pos x="connsiteX0" y="connsiteY0"/>
                </a:cxn>
                <a:cxn ang="0">
                  <a:pos x="connsiteX1" y="connsiteY1"/>
                </a:cxn>
                <a:cxn ang="0">
                  <a:pos x="connsiteX2" y="connsiteY2"/>
                </a:cxn>
                <a:cxn ang="0">
                  <a:pos x="connsiteX3" y="connsiteY3"/>
                </a:cxn>
              </a:cxnLst>
              <a:rect l="l" t="t" r="r" b="b"/>
              <a:pathLst>
                <a:path w="183977" h="193669">
                  <a:moveTo>
                    <a:pt x="-95" y="-75"/>
                  </a:moveTo>
                  <a:lnTo>
                    <a:pt x="183882" y="-75"/>
                  </a:lnTo>
                  <a:lnTo>
                    <a:pt x="183882" y="193595"/>
                  </a:lnTo>
                  <a:lnTo>
                    <a:pt x="-95" y="193595"/>
                  </a:lnTo>
                  <a:close/>
                </a:path>
              </a:pathLst>
            </a:custGeom>
            <a:solidFill>
              <a:srgbClr val="3F3D56"/>
            </a:solidFill>
            <a:ln w="9138" cap="flat">
              <a:noFill/>
              <a:prstDash val="solid"/>
              <a:miter/>
            </a:ln>
          </p:spPr>
          <p:txBody>
            <a:bodyPr rtlCol="0" anchor="ctr"/>
            <a:lstStyle/>
            <a:p>
              <a:endParaRPr lang="en-ID"/>
            </a:p>
          </p:txBody>
        </p:sp>
        <p:sp>
          <p:nvSpPr>
            <p:cNvPr id="177" name="Bentuk Bebas: Bentuk 176">
              <a:extLst>
                <a:ext uri="{FF2B5EF4-FFF2-40B4-BE49-F238E27FC236}">
                  <a16:creationId xmlns:a16="http://schemas.microsoft.com/office/drawing/2014/main" id="{867EAD10-2EB9-4B48-B50E-CBF4EEE48EC4}"/>
                </a:ext>
              </a:extLst>
            </p:cNvPr>
            <p:cNvSpPr/>
            <p:nvPr/>
          </p:nvSpPr>
          <p:spPr>
            <a:xfrm>
              <a:off x="7049627" y="1984248"/>
              <a:ext cx="222747" cy="164592"/>
            </a:xfrm>
            <a:custGeom>
              <a:avLst/>
              <a:gdLst>
                <a:gd name="connsiteX0" fmla="*/ 0 w 222747"/>
                <a:gd name="connsiteY0" fmla="*/ 0 h 164592"/>
                <a:gd name="connsiteX1" fmla="*/ 222748 w 222747"/>
                <a:gd name="connsiteY1" fmla="*/ 0 h 164592"/>
                <a:gd name="connsiteX2" fmla="*/ 222748 w 222747"/>
                <a:gd name="connsiteY2" fmla="*/ 164592 h 164592"/>
                <a:gd name="connsiteX3" fmla="*/ 0 w 222747"/>
                <a:gd name="connsiteY3" fmla="*/ 164592 h 164592"/>
              </a:gdLst>
              <a:ahLst/>
              <a:cxnLst>
                <a:cxn ang="0">
                  <a:pos x="connsiteX0" y="connsiteY0"/>
                </a:cxn>
                <a:cxn ang="0">
                  <a:pos x="connsiteX1" y="connsiteY1"/>
                </a:cxn>
                <a:cxn ang="0">
                  <a:pos x="connsiteX2" y="connsiteY2"/>
                </a:cxn>
                <a:cxn ang="0">
                  <a:pos x="connsiteX3" y="connsiteY3"/>
                </a:cxn>
              </a:cxnLst>
              <a:rect l="l" t="t" r="r" b="b"/>
              <a:pathLst>
                <a:path w="222747" h="164592">
                  <a:moveTo>
                    <a:pt x="0" y="0"/>
                  </a:moveTo>
                  <a:lnTo>
                    <a:pt x="222748" y="0"/>
                  </a:lnTo>
                  <a:lnTo>
                    <a:pt x="222748" y="164592"/>
                  </a:lnTo>
                  <a:lnTo>
                    <a:pt x="0" y="164592"/>
                  </a:lnTo>
                  <a:close/>
                </a:path>
              </a:pathLst>
            </a:custGeom>
            <a:solidFill>
              <a:srgbClr val="3F3D56"/>
            </a:solidFill>
            <a:ln w="9138" cap="flat">
              <a:noFill/>
              <a:prstDash val="solid"/>
              <a:miter/>
            </a:ln>
          </p:spPr>
          <p:txBody>
            <a:bodyPr rtlCol="0" anchor="ctr"/>
            <a:lstStyle/>
            <a:p>
              <a:endParaRPr lang="en-ID"/>
            </a:p>
          </p:txBody>
        </p:sp>
        <p:sp>
          <p:nvSpPr>
            <p:cNvPr id="178" name="Bentuk Bebas: Bentuk 177">
              <a:extLst>
                <a:ext uri="{FF2B5EF4-FFF2-40B4-BE49-F238E27FC236}">
                  <a16:creationId xmlns:a16="http://schemas.microsoft.com/office/drawing/2014/main" id="{E0066652-5AF9-4DD4-8661-BE01A80575FB}"/>
                </a:ext>
              </a:extLst>
            </p:cNvPr>
            <p:cNvSpPr/>
            <p:nvPr/>
          </p:nvSpPr>
          <p:spPr>
            <a:xfrm rot="-10800000">
              <a:off x="8802532" y="1984247"/>
              <a:ext cx="222747" cy="164592"/>
            </a:xfrm>
            <a:custGeom>
              <a:avLst/>
              <a:gdLst>
                <a:gd name="connsiteX0" fmla="*/ -95 w 222747"/>
                <a:gd name="connsiteY0" fmla="*/ -75 h 164592"/>
                <a:gd name="connsiteX1" fmla="*/ 222653 w 222747"/>
                <a:gd name="connsiteY1" fmla="*/ -75 h 164592"/>
                <a:gd name="connsiteX2" fmla="*/ 222653 w 222747"/>
                <a:gd name="connsiteY2" fmla="*/ 164517 h 164592"/>
                <a:gd name="connsiteX3" fmla="*/ -95 w 222747"/>
                <a:gd name="connsiteY3" fmla="*/ 164517 h 164592"/>
              </a:gdLst>
              <a:ahLst/>
              <a:cxnLst>
                <a:cxn ang="0">
                  <a:pos x="connsiteX0" y="connsiteY0"/>
                </a:cxn>
                <a:cxn ang="0">
                  <a:pos x="connsiteX1" y="connsiteY1"/>
                </a:cxn>
                <a:cxn ang="0">
                  <a:pos x="connsiteX2" y="connsiteY2"/>
                </a:cxn>
                <a:cxn ang="0">
                  <a:pos x="connsiteX3" y="connsiteY3"/>
                </a:cxn>
              </a:cxnLst>
              <a:rect l="l" t="t" r="r" b="b"/>
              <a:pathLst>
                <a:path w="222747" h="164592">
                  <a:moveTo>
                    <a:pt x="-95" y="-75"/>
                  </a:moveTo>
                  <a:lnTo>
                    <a:pt x="222653" y="-75"/>
                  </a:lnTo>
                  <a:lnTo>
                    <a:pt x="222653" y="164517"/>
                  </a:lnTo>
                  <a:lnTo>
                    <a:pt x="-95" y="164517"/>
                  </a:lnTo>
                  <a:close/>
                </a:path>
              </a:pathLst>
            </a:custGeom>
            <a:solidFill>
              <a:srgbClr val="3F3D56"/>
            </a:solidFill>
            <a:ln w="9138" cap="flat">
              <a:noFill/>
              <a:prstDash val="solid"/>
              <a:miter/>
            </a:ln>
          </p:spPr>
          <p:txBody>
            <a:bodyPr rtlCol="0" anchor="ctr"/>
            <a:lstStyle/>
            <a:p>
              <a:endParaRPr lang="en-ID"/>
            </a:p>
          </p:txBody>
        </p:sp>
        <p:sp>
          <p:nvSpPr>
            <p:cNvPr id="179" name="Bentuk Bebas: Bentuk 178">
              <a:extLst>
                <a:ext uri="{FF2B5EF4-FFF2-40B4-BE49-F238E27FC236}">
                  <a16:creationId xmlns:a16="http://schemas.microsoft.com/office/drawing/2014/main" id="{AF494404-716A-450B-9963-31394F576F19}"/>
                </a:ext>
              </a:extLst>
            </p:cNvPr>
            <p:cNvSpPr/>
            <p:nvPr/>
          </p:nvSpPr>
          <p:spPr>
            <a:xfrm>
              <a:off x="4327449" y="1228404"/>
              <a:ext cx="1570500" cy="1569841"/>
            </a:xfrm>
            <a:custGeom>
              <a:avLst/>
              <a:gdLst>
                <a:gd name="connsiteX0" fmla="*/ 785022 w 1570500"/>
                <a:gd name="connsiteY0" fmla="*/ 155448 h 1569841"/>
                <a:gd name="connsiteX1" fmla="*/ 807242 w 1570500"/>
                <a:gd name="connsiteY1" fmla="*/ 155448 h 1569841"/>
                <a:gd name="connsiteX2" fmla="*/ 1414897 w 1570500"/>
                <a:gd name="connsiteY2" fmla="*/ 806007 h 1569841"/>
                <a:gd name="connsiteX3" fmla="*/ 785845 w 1570500"/>
                <a:gd name="connsiteY3" fmla="*/ 1414028 h 1569841"/>
                <a:gd name="connsiteX4" fmla="*/ 763533 w 1570500"/>
                <a:gd name="connsiteY4" fmla="*/ 1414028 h 1569841"/>
                <a:gd name="connsiteX5" fmla="*/ 155878 w 1570500"/>
                <a:gd name="connsiteY5" fmla="*/ 763469 h 1569841"/>
                <a:gd name="connsiteX6" fmla="*/ 785022 w 1570500"/>
                <a:gd name="connsiteY6" fmla="*/ 155448 h 1569841"/>
                <a:gd name="connsiteX7" fmla="*/ 785022 w 1570500"/>
                <a:gd name="connsiteY7" fmla="*/ 0 h 1569841"/>
                <a:gd name="connsiteX8" fmla="*/ 785022 w 1570500"/>
                <a:gd name="connsiteY8" fmla="*/ 0 h 1569841"/>
                <a:gd name="connsiteX9" fmla="*/ 0 w 1570500"/>
                <a:gd name="connsiteY9" fmla="*/ 784820 h 1569841"/>
                <a:gd name="connsiteX10" fmla="*/ 758138 w 1570500"/>
                <a:gd name="connsiteY10" fmla="*/ 1569385 h 1569841"/>
                <a:gd name="connsiteX11" fmla="*/ 785570 w 1570500"/>
                <a:gd name="connsiteY11" fmla="*/ 1569842 h 1569841"/>
                <a:gd name="connsiteX12" fmla="*/ 1570500 w 1570500"/>
                <a:gd name="connsiteY12" fmla="*/ 784930 h 1569841"/>
                <a:gd name="connsiteX13" fmla="*/ 812362 w 1570500"/>
                <a:gd name="connsiteY13" fmla="*/ 457 h 1569841"/>
                <a:gd name="connsiteX14" fmla="*/ 784930 w 1570500"/>
                <a:gd name="connsiteY14" fmla="*/ 0 h 1569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70500" h="1569841">
                  <a:moveTo>
                    <a:pt x="785022" y="155448"/>
                  </a:moveTo>
                  <a:cubicBezTo>
                    <a:pt x="792428" y="155448"/>
                    <a:pt x="799835" y="155448"/>
                    <a:pt x="807242" y="155448"/>
                  </a:cubicBezTo>
                  <a:cubicBezTo>
                    <a:pt x="1154686" y="167299"/>
                    <a:pt x="1426738" y="458562"/>
                    <a:pt x="1414897" y="806007"/>
                  </a:cubicBezTo>
                  <a:cubicBezTo>
                    <a:pt x="1403330" y="1145085"/>
                    <a:pt x="1125114" y="1414001"/>
                    <a:pt x="785845" y="1414028"/>
                  </a:cubicBezTo>
                  <a:cubicBezTo>
                    <a:pt x="778438" y="1414028"/>
                    <a:pt x="771031" y="1414028"/>
                    <a:pt x="763533" y="1414028"/>
                  </a:cubicBezTo>
                  <a:cubicBezTo>
                    <a:pt x="416089" y="1402178"/>
                    <a:pt x="144036" y="1110914"/>
                    <a:pt x="155878" y="763469"/>
                  </a:cubicBezTo>
                  <a:cubicBezTo>
                    <a:pt x="167445" y="424355"/>
                    <a:pt x="445715" y="155430"/>
                    <a:pt x="785022" y="155448"/>
                  </a:cubicBezTo>
                  <a:moveTo>
                    <a:pt x="785022" y="0"/>
                  </a:moveTo>
                  <a:lnTo>
                    <a:pt x="785022" y="0"/>
                  </a:lnTo>
                  <a:cubicBezTo>
                    <a:pt x="351523" y="-55"/>
                    <a:pt x="55" y="351322"/>
                    <a:pt x="0" y="784820"/>
                  </a:cubicBezTo>
                  <a:cubicBezTo>
                    <a:pt x="-46" y="1207932"/>
                    <a:pt x="335274" y="1554947"/>
                    <a:pt x="758138" y="1569385"/>
                  </a:cubicBezTo>
                  <a:cubicBezTo>
                    <a:pt x="767282" y="1569385"/>
                    <a:pt x="776426" y="1569842"/>
                    <a:pt x="785570" y="1569842"/>
                  </a:cubicBezTo>
                  <a:cubicBezTo>
                    <a:pt x="1219069" y="1569842"/>
                    <a:pt x="1570491" y="1218429"/>
                    <a:pt x="1570500" y="784930"/>
                  </a:cubicBezTo>
                  <a:cubicBezTo>
                    <a:pt x="1570500" y="361846"/>
                    <a:pt x="1235190" y="14896"/>
                    <a:pt x="812362" y="457"/>
                  </a:cubicBezTo>
                  <a:cubicBezTo>
                    <a:pt x="803218" y="457"/>
                    <a:pt x="794074" y="0"/>
                    <a:pt x="784930" y="0"/>
                  </a:cubicBezTo>
                  <a:close/>
                </a:path>
              </a:pathLst>
            </a:custGeom>
            <a:solidFill>
              <a:srgbClr val="3F3D56"/>
            </a:solidFill>
            <a:ln w="9138" cap="flat">
              <a:noFill/>
              <a:prstDash val="solid"/>
              <a:miter/>
            </a:ln>
          </p:spPr>
          <p:txBody>
            <a:bodyPr rtlCol="0" anchor="ctr"/>
            <a:lstStyle/>
            <a:p>
              <a:endParaRPr lang="en-ID"/>
            </a:p>
          </p:txBody>
        </p:sp>
        <p:sp>
          <p:nvSpPr>
            <p:cNvPr id="180" name="Bentuk Bebas: Bentuk 179">
              <a:extLst>
                <a:ext uri="{FF2B5EF4-FFF2-40B4-BE49-F238E27FC236}">
                  <a16:creationId xmlns:a16="http://schemas.microsoft.com/office/drawing/2014/main" id="{A13EC5F1-55BB-426C-A642-3577750B52B3}"/>
                </a:ext>
              </a:extLst>
            </p:cNvPr>
            <p:cNvSpPr/>
            <p:nvPr/>
          </p:nvSpPr>
          <p:spPr>
            <a:xfrm rot="119400">
              <a:off x="5026795" y="1044719"/>
              <a:ext cx="183977" cy="193669"/>
            </a:xfrm>
            <a:custGeom>
              <a:avLst/>
              <a:gdLst>
                <a:gd name="connsiteX0" fmla="*/ -95 w 183977"/>
                <a:gd name="connsiteY0" fmla="*/ -75 h 193669"/>
                <a:gd name="connsiteX1" fmla="*/ 183882 w 183977"/>
                <a:gd name="connsiteY1" fmla="*/ -75 h 193669"/>
                <a:gd name="connsiteX2" fmla="*/ 183882 w 183977"/>
                <a:gd name="connsiteY2" fmla="*/ 193595 h 193669"/>
                <a:gd name="connsiteX3" fmla="*/ -95 w 183977"/>
                <a:gd name="connsiteY3" fmla="*/ 193595 h 193669"/>
              </a:gdLst>
              <a:ahLst/>
              <a:cxnLst>
                <a:cxn ang="0">
                  <a:pos x="connsiteX0" y="connsiteY0"/>
                </a:cxn>
                <a:cxn ang="0">
                  <a:pos x="connsiteX1" y="connsiteY1"/>
                </a:cxn>
                <a:cxn ang="0">
                  <a:pos x="connsiteX2" y="connsiteY2"/>
                </a:cxn>
                <a:cxn ang="0">
                  <a:pos x="connsiteX3" y="connsiteY3"/>
                </a:cxn>
              </a:cxnLst>
              <a:rect l="l" t="t" r="r" b="b"/>
              <a:pathLst>
                <a:path w="183977" h="193669">
                  <a:moveTo>
                    <a:pt x="-95" y="-75"/>
                  </a:moveTo>
                  <a:lnTo>
                    <a:pt x="183882" y="-75"/>
                  </a:lnTo>
                  <a:lnTo>
                    <a:pt x="183882" y="193595"/>
                  </a:lnTo>
                  <a:lnTo>
                    <a:pt x="-95" y="193595"/>
                  </a:lnTo>
                  <a:close/>
                </a:path>
              </a:pathLst>
            </a:custGeom>
            <a:solidFill>
              <a:srgbClr val="3F3D56"/>
            </a:solidFill>
            <a:ln w="9138" cap="flat">
              <a:noFill/>
              <a:prstDash val="solid"/>
              <a:miter/>
            </a:ln>
          </p:spPr>
          <p:txBody>
            <a:bodyPr rtlCol="0" anchor="ctr"/>
            <a:lstStyle/>
            <a:p>
              <a:endParaRPr lang="en-ID"/>
            </a:p>
          </p:txBody>
        </p:sp>
        <p:sp>
          <p:nvSpPr>
            <p:cNvPr id="181" name="Bentuk Bebas: Bentuk 180">
              <a:extLst>
                <a:ext uri="{FF2B5EF4-FFF2-40B4-BE49-F238E27FC236}">
                  <a16:creationId xmlns:a16="http://schemas.microsoft.com/office/drawing/2014/main" id="{DBF656D4-38C4-44C3-9722-1F43E836227C}"/>
                </a:ext>
              </a:extLst>
            </p:cNvPr>
            <p:cNvSpPr/>
            <p:nvPr/>
          </p:nvSpPr>
          <p:spPr>
            <a:xfrm rot="1979400">
              <a:off x="5471679" y="1172216"/>
              <a:ext cx="183977" cy="193670"/>
            </a:xfrm>
            <a:custGeom>
              <a:avLst/>
              <a:gdLst>
                <a:gd name="connsiteX0" fmla="*/ -96 w 183977"/>
                <a:gd name="connsiteY0" fmla="*/ -75 h 193670"/>
                <a:gd name="connsiteX1" fmla="*/ 183882 w 183977"/>
                <a:gd name="connsiteY1" fmla="*/ -75 h 193670"/>
                <a:gd name="connsiteX2" fmla="*/ 183882 w 183977"/>
                <a:gd name="connsiteY2" fmla="*/ 193595 h 193670"/>
                <a:gd name="connsiteX3" fmla="*/ -96 w 183977"/>
                <a:gd name="connsiteY3" fmla="*/ 193595 h 193670"/>
              </a:gdLst>
              <a:ahLst/>
              <a:cxnLst>
                <a:cxn ang="0">
                  <a:pos x="connsiteX0" y="connsiteY0"/>
                </a:cxn>
                <a:cxn ang="0">
                  <a:pos x="connsiteX1" y="connsiteY1"/>
                </a:cxn>
                <a:cxn ang="0">
                  <a:pos x="connsiteX2" y="connsiteY2"/>
                </a:cxn>
                <a:cxn ang="0">
                  <a:pos x="connsiteX3" y="connsiteY3"/>
                </a:cxn>
              </a:cxnLst>
              <a:rect l="l" t="t" r="r" b="b"/>
              <a:pathLst>
                <a:path w="183977" h="193670">
                  <a:moveTo>
                    <a:pt x="-96" y="-75"/>
                  </a:moveTo>
                  <a:lnTo>
                    <a:pt x="183882" y="-75"/>
                  </a:lnTo>
                  <a:lnTo>
                    <a:pt x="183882" y="193595"/>
                  </a:lnTo>
                  <a:lnTo>
                    <a:pt x="-96" y="193595"/>
                  </a:lnTo>
                  <a:close/>
                </a:path>
              </a:pathLst>
            </a:custGeom>
            <a:solidFill>
              <a:srgbClr val="3F3D56"/>
            </a:solidFill>
            <a:ln w="9138" cap="flat">
              <a:noFill/>
              <a:prstDash val="solid"/>
              <a:miter/>
            </a:ln>
          </p:spPr>
          <p:txBody>
            <a:bodyPr rtlCol="0" anchor="ctr"/>
            <a:lstStyle/>
            <a:p>
              <a:endParaRPr lang="en-ID"/>
            </a:p>
          </p:txBody>
        </p:sp>
        <p:sp>
          <p:nvSpPr>
            <p:cNvPr id="182" name="Bentuk Bebas: Bentuk 181">
              <a:extLst>
                <a:ext uri="{FF2B5EF4-FFF2-40B4-BE49-F238E27FC236}">
                  <a16:creationId xmlns:a16="http://schemas.microsoft.com/office/drawing/2014/main" id="{D355E391-6F60-44CF-B10B-9495EC2FCC4D}"/>
                </a:ext>
              </a:extLst>
            </p:cNvPr>
            <p:cNvSpPr/>
            <p:nvPr/>
          </p:nvSpPr>
          <p:spPr>
            <a:xfrm rot="3779400">
              <a:off x="5783472" y="1497382"/>
              <a:ext cx="183977" cy="193669"/>
            </a:xfrm>
            <a:custGeom>
              <a:avLst/>
              <a:gdLst>
                <a:gd name="connsiteX0" fmla="*/ -95 w 183977"/>
                <a:gd name="connsiteY0" fmla="*/ -75 h 193669"/>
                <a:gd name="connsiteX1" fmla="*/ 183882 w 183977"/>
                <a:gd name="connsiteY1" fmla="*/ -75 h 193669"/>
                <a:gd name="connsiteX2" fmla="*/ 183882 w 183977"/>
                <a:gd name="connsiteY2" fmla="*/ 193595 h 193669"/>
                <a:gd name="connsiteX3" fmla="*/ -95 w 183977"/>
                <a:gd name="connsiteY3" fmla="*/ 193595 h 193669"/>
              </a:gdLst>
              <a:ahLst/>
              <a:cxnLst>
                <a:cxn ang="0">
                  <a:pos x="connsiteX0" y="connsiteY0"/>
                </a:cxn>
                <a:cxn ang="0">
                  <a:pos x="connsiteX1" y="connsiteY1"/>
                </a:cxn>
                <a:cxn ang="0">
                  <a:pos x="connsiteX2" y="connsiteY2"/>
                </a:cxn>
                <a:cxn ang="0">
                  <a:pos x="connsiteX3" y="connsiteY3"/>
                </a:cxn>
              </a:cxnLst>
              <a:rect l="l" t="t" r="r" b="b"/>
              <a:pathLst>
                <a:path w="183977" h="193669">
                  <a:moveTo>
                    <a:pt x="-95" y="-75"/>
                  </a:moveTo>
                  <a:lnTo>
                    <a:pt x="183882" y="-75"/>
                  </a:lnTo>
                  <a:lnTo>
                    <a:pt x="183882" y="193595"/>
                  </a:lnTo>
                  <a:lnTo>
                    <a:pt x="-95" y="193595"/>
                  </a:lnTo>
                  <a:close/>
                </a:path>
              </a:pathLst>
            </a:custGeom>
            <a:solidFill>
              <a:srgbClr val="3F3D56"/>
            </a:solidFill>
            <a:ln w="9138" cap="flat">
              <a:noFill/>
              <a:prstDash val="solid"/>
              <a:miter/>
            </a:ln>
          </p:spPr>
          <p:txBody>
            <a:bodyPr rtlCol="0" anchor="ctr"/>
            <a:lstStyle/>
            <a:p>
              <a:endParaRPr lang="en-ID"/>
            </a:p>
          </p:txBody>
        </p:sp>
        <p:sp>
          <p:nvSpPr>
            <p:cNvPr id="183" name="Bentuk Bebas: Bentuk 182">
              <a:extLst>
                <a:ext uri="{FF2B5EF4-FFF2-40B4-BE49-F238E27FC236}">
                  <a16:creationId xmlns:a16="http://schemas.microsoft.com/office/drawing/2014/main" id="{A0F4A4C7-DD84-434B-92E1-2AF9C98E5ABE}"/>
                </a:ext>
              </a:extLst>
            </p:cNvPr>
            <p:cNvSpPr/>
            <p:nvPr/>
          </p:nvSpPr>
          <p:spPr>
            <a:xfrm rot="7439400">
              <a:off x="5757224" y="2380227"/>
              <a:ext cx="183977" cy="193669"/>
            </a:xfrm>
            <a:custGeom>
              <a:avLst/>
              <a:gdLst>
                <a:gd name="connsiteX0" fmla="*/ -95 w 183977"/>
                <a:gd name="connsiteY0" fmla="*/ -75 h 193669"/>
                <a:gd name="connsiteX1" fmla="*/ 183882 w 183977"/>
                <a:gd name="connsiteY1" fmla="*/ -75 h 193669"/>
                <a:gd name="connsiteX2" fmla="*/ 183882 w 183977"/>
                <a:gd name="connsiteY2" fmla="*/ 193595 h 193669"/>
                <a:gd name="connsiteX3" fmla="*/ -95 w 183977"/>
                <a:gd name="connsiteY3" fmla="*/ 193595 h 193669"/>
              </a:gdLst>
              <a:ahLst/>
              <a:cxnLst>
                <a:cxn ang="0">
                  <a:pos x="connsiteX0" y="connsiteY0"/>
                </a:cxn>
                <a:cxn ang="0">
                  <a:pos x="connsiteX1" y="connsiteY1"/>
                </a:cxn>
                <a:cxn ang="0">
                  <a:pos x="connsiteX2" y="connsiteY2"/>
                </a:cxn>
                <a:cxn ang="0">
                  <a:pos x="connsiteX3" y="connsiteY3"/>
                </a:cxn>
              </a:cxnLst>
              <a:rect l="l" t="t" r="r" b="b"/>
              <a:pathLst>
                <a:path w="183977" h="193669">
                  <a:moveTo>
                    <a:pt x="-95" y="-75"/>
                  </a:moveTo>
                  <a:lnTo>
                    <a:pt x="183882" y="-75"/>
                  </a:lnTo>
                  <a:lnTo>
                    <a:pt x="183882" y="193595"/>
                  </a:lnTo>
                  <a:lnTo>
                    <a:pt x="-95" y="193595"/>
                  </a:lnTo>
                  <a:close/>
                </a:path>
              </a:pathLst>
            </a:custGeom>
            <a:solidFill>
              <a:srgbClr val="3F3D56"/>
            </a:solidFill>
            <a:ln w="9138" cap="flat">
              <a:noFill/>
              <a:prstDash val="solid"/>
              <a:miter/>
            </a:ln>
          </p:spPr>
          <p:txBody>
            <a:bodyPr rtlCol="0" anchor="ctr"/>
            <a:lstStyle/>
            <a:p>
              <a:endParaRPr lang="en-ID"/>
            </a:p>
          </p:txBody>
        </p:sp>
        <p:sp>
          <p:nvSpPr>
            <p:cNvPr id="184" name="Bentuk Bebas: Bentuk 183">
              <a:extLst>
                <a:ext uri="{FF2B5EF4-FFF2-40B4-BE49-F238E27FC236}">
                  <a16:creationId xmlns:a16="http://schemas.microsoft.com/office/drawing/2014/main" id="{49F3199E-29BD-4CF5-955D-8D975B875898}"/>
                </a:ext>
              </a:extLst>
            </p:cNvPr>
            <p:cNvSpPr/>
            <p:nvPr/>
          </p:nvSpPr>
          <p:spPr>
            <a:xfrm rot="7259399">
              <a:off x="4288959" y="1445328"/>
              <a:ext cx="183977" cy="193669"/>
            </a:xfrm>
            <a:custGeom>
              <a:avLst/>
              <a:gdLst>
                <a:gd name="connsiteX0" fmla="*/ -95 w 183977"/>
                <a:gd name="connsiteY0" fmla="*/ -75 h 193669"/>
                <a:gd name="connsiteX1" fmla="*/ 183882 w 183977"/>
                <a:gd name="connsiteY1" fmla="*/ -75 h 193669"/>
                <a:gd name="connsiteX2" fmla="*/ 183882 w 183977"/>
                <a:gd name="connsiteY2" fmla="*/ 193595 h 193669"/>
                <a:gd name="connsiteX3" fmla="*/ -95 w 183977"/>
                <a:gd name="connsiteY3" fmla="*/ 193595 h 193669"/>
              </a:gdLst>
              <a:ahLst/>
              <a:cxnLst>
                <a:cxn ang="0">
                  <a:pos x="connsiteX0" y="connsiteY0"/>
                </a:cxn>
                <a:cxn ang="0">
                  <a:pos x="connsiteX1" y="connsiteY1"/>
                </a:cxn>
                <a:cxn ang="0">
                  <a:pos x="connsiteX2" y="connsiteY2"/>
                </a:cxn>
                <a:cxn ang="0">
                  <a:pos x="connsiteX3" y="connsiteY3"/>
                </a:cxn>
              </a:cxnLst>
              <a:rect l="l" t="t" r="r" b="b"/>
              <a:pathLst>
                <a:path w="183977" h="193669">
                  <a:moveTo>
                    <a:pt x="-95" y="-75"/>
                  </a:moveTo>
                  <a:lnTo>
                    <a:pt x="183882" y="-75"/>
                  </a:lnTo>
                  <a:lnTo>
                    <a:pt x="183882" y="193595"/>
                  </a:lnTo>
                  <a:lnTo>
                    <a:pt x="-95" y="193595"/>
                  </a:lnTo>
                  <a:close/>
                </a:path>
              </a:pathLst>
            </a:custGeom>
            <a:solidFill>
              <a:srgbClr val="3F3D56"/>
            </a:solidFill>
            <a:ln w="9138" cap="flat">
              <a:noFill/>
              <a:prstDash val="solid"/>
              <a:miter/>
            </a:ln>
          </p:spPr>
          <p:txBody>
            <a:bodyPr rtlCol="0" anchor="ctr"/>
            <a:lstStyle/>
            <a:p>
              <a:endParaRPr lang="en-ID"/>
            </a:p>
          </p:txBody>
        </p:sp>
        <p:sp>
          <p:nvSpPr>
            <p:cNvPr id="185" name="Bentuk Bebas: Bentuk 184">
              <a:extLst>
                <a:ext uri="{FF2B5EF4-FFF2-40B4-BE49-F238E27FC236}">
                  <a16:creationId xmlns:a16="http://schemas.microsoft.com/office/drawing/2014/main" id="{0E59B8B1-C829-4F24-8C34-48D27200250E}"/>
                </a:ext>
              </a:extLst>
            </p:cNvPr>
            <p:cNvSpPr/>
            <p:nvPr/>
          </p:nvSpPr>
          <p:spPr>
            <a:xfrm rot="3606808">
              <a:off x="4240468" y="2342571"/>
              <a:ext cx="184610" cy="194336"/>
            </a:xfrm>
            <a:custGeom>
              <a:avLst/>
              <a:gdLst>
                <a:gd name="connsiteX0" fmla="*/ -97 w 184610"/>
                <a:gd name="connsiteY0" fmla="*/ -73 h 194336"/>
                <a:gd name="connsiteX1" fmla="*/ 184514 w 184610"/>
                <a:gd name="connsiteY1" fmla="*/ -73 h 194336"/>
                <a:gd name="connsiteX2" fmla="*/ 184514 w 184610"/>
                <a:gd name="connsiteY2" fmla="*/ 194264 h 194336"/>
                <a:gd name="connsiteX3" fmla="*/ -97 w 184610"/>
                <a:gd name="connsiteY3" fmla="*/ 194264 h 194336"/>
              </a:gdLst>
              <a:ahLst/>
              <a:cxnLst>
                <a:cxn ang="0">
                  <a:pos x="connsiteX0" y="connsiteY0"/>
                </a:cxn>
                <a:cxn ang="0">
                  <a:pos x="connsiteX1" y="connsiteY1"/>
                </a:cxn>
                <a:cxn ang="0">
                  <a:pos x="connsiteX2" y="connsiteY2"/>
                </a:cxn>
                <a:cxn ang="0">
                  <a:pos x="connsiteX3" y="connsiteY3"/>
                </a:cxn>
              </a:cxnLst>
              <a:rect l="l" t="t" r="r" b="b"/>
              <a:pathLst>
                <a:path w="184610" h="194336">
                  <a:moveTo>
                    <a:pt x="-97" y="-73"/>
                  </a:moveTo>
                  <a:lnTo>
                    <a:pt x="184514" y="-73"/>
                  </a:lnTo>
                  <a:lnTo>
                    <a:pt x="184514" y="194264"/>
                  </a:lnTo>
                  <a:lnTo>
                    <a:pt x="-97" y="194264"/>
                  </a:lnTo>
                  <a:close/>
                </a:path>
              </a:pathLst>
            </a:custGeom>
            <a:solidFill>
              <a:srgbClr val="3F3D56"/>
            </a:solidFill>
            <a:ln w="9169" cap="flat">
              <a:noFill/>
              <a:prstDash val="solid"/>
              <a:miter/>
            </a:ln>
          </p:spPr>
          <p:txBody>
            <a:bodyPr rtlCol="0" anchor="ctr"/>
            <a:lstStyle/>
            <a:p>
              <a:endParaRPr lang="en-ID"/>
            </a:p>
          </p:txBody>
        </p:sp>
        <p:sp>
          <p:nvSpPr>
            <p:cNvPr id="186" name="Bentuk Bebas: Bentuk 185">
              <a:extLst>
                <a:ext uri="{FF2B5EF4-FFF2-40B4-BE49-F238E27FC236}">
                  <a16:creationId xmlns:a16="http://schemas.microsoft.com/office/drawing/2014/main" id="{515A8663-D7AC-4F34-B412-87FFD303BA34}"/>
                </a:ext>
              </a:extLst>
            </p:cNvPr>
            <p:cNvSpPr/>
            <p:nvPr/>
          </p:nvSpPr>
          <p:spPr>
            <a:xfrm rot="9059400">
              <a:off x="4622635" y="1142471"/>
              <a:ext cx="183977" cy="193669"/>
            </a:xfrm>
            <a:custGeom>
              <a:avLst/>
              <a:gdLst>
                <a:gd name="connsiteX0" fmla="*/ -95 w 183977"/>
                <a:gd name="connsiteY0" fmla="*/ -75 h 193669"/>
                <a:gd name="connsiteX1" fmla="*/ 183882 w 183977"/>
                <a:gd name="connsiteY1" fmla="*/ -75 h 193669"/>
                <a:gd name="connsiteX2" fmla="*/ 183882 w 183977"/>
                <a:gd name="connsiteY2" fmla="*/ 193595 h 193669"/>
                <a:gd name="connsiteX3" fmla="*/ -95 w 183977"/>
                <a:gd name="connsiteY3" fmla="*/ 193595 h 193669"/>
              </a:gdLst>
              <a:ahLst/>
              <a:cxnLst>
                <a:cxn ang="0">
                  <a:pos x="connsiteX0" y="connsiteY0"/>
                </a:cxn>
                <a:cxn ang="0">
                  <a:pos x="connsiteX1" y="connsiteY1"/>
                </a:cxn>
                <a:cxn ang="0">
                  <a:pos x="connsiteX2" y="connsiteY2"/>
                </a:cxn>
                <a:cxn ang="0">
                  <a:pos x="connsiteX3" y="connsiteY3"/>
                </a:cxn>
              </a:cxnLst>
              <a:rect l="l" t="t" r="r" b="b"/>
              <a:pathLst>
                <a:path w="183977" h="193669">
                  <a:moveTo>
                    <a:pt x="-95" y="-75"/>
                  </a:moveTo>
                  <a:lnTo>
                    <a:pt x="183882" y="-75"/>
                  </a:lnTo>
                  <a:lnTo>
                    <a:pt x="183882" y="193595"/>
                  </a:lnTo>
                  <a:lnTo>
                    <a:pt x="-95" y="193595"/>
                  </a:lnTo>
                  <a:close/>
                </a:path>
              </a:pathLst>
            </a:custGeom>
            <a:solidFill>
              <a:srgbClr val="3F3D56"/>
            </a:solidFill>
            <a:ln w="9138" cap="flat">
              <a:noFill/>
              <a:prstDash val="solid"/>
              <a:miter/>
            </a:ln>
          </p:spPr>
          <p:txBody>
            <a:bodyPr rtlCol="0" anchor="ctr"/>
            <a:lstStyle/>
            <a:p>
              <a:endParaRPr lang="en-ID"/>
            </a:p>
          </p:txBody>
        </p:sp>
        <p:sp>
          <p:nvSpPr>
            <p:cNvPr id="187" name="Bentuk Bebas: Bentuk 186">
              <a:extLst>
                <a:ext uri="{FF2B5EF4-FFF2-40B4-BE49-F238E27FC236}">
                  <a16:creationId xmlns:a16="http://schemas.microsoft.com/office/drawing/2014/main" id="{8C20053D-D5C5-44F5-8C17-3472B4D0465D}"/>
                </a:ext>
              </a:extLst>
            </p:cNvPr>
            <p:cNvSpPr/>
            <p:nvPr/>
          </p:nvSpPr>
          <p:spPr>
            <a:xfrm rot="119400">
              <a:off x="4966339" y="2786702"/>
              <a:ext cx="183977" cy="193669"/>
            </a:xfrm>
            <a:custGeom>
              <a:avLst/>
              <a:gdLst>
                <a:gd name="connsiteX0" fmla="*/ -95 w 183977"/>
                <a:gd name="connsiteY0" fmla="*/ -75 h 193669"/>
                <a:gd name="connsiteX1" fmla="*/ 183882 w 183977"/>
                <a:gd name="connsiteY1" fmla="*/ -75 h 193669"/>
                <a:gd name="connsiteX2" fmla="*/ 183882 w 183977"/>
                <a:gd name="connsiteY2" fmla="*/ 193595 h 193669"/>
                <a:gd name="connsiteX3" fmla="*/ -95 w 183977"/>
                <a:gd name="connsiteY3" fmla="*/ 193595 h 193669"/>
              </a:gdLst>
              <a:ahLst/>
              <a:cxnLst>
                <a:cxn ang="0">
                  <a:pos x="connsiteX0" y="connsiteY0"/>
                </a:cxn>
                <a:cxn ang="0">
                  <a:pos x="connsiteX1" y="connsiteY1"/>
                </a:cxn>
                <a:cxn ang="0">
                  <a:pos x="connsiteX2" y="connsiteY2"/>
                </a:cxn>
                <a:cxn ang="0">
                  <a:pos x="connsiteX3" y="connsiteY3"/>
                </a:cxn>
              </a:cxnLst>
              <a:rect l="l" t="t" r="r" b="b"/>
              <a:pathLst>
                <a:path w="183977" h="193669">
                  <a:moveTo>
                    <a:pt x="-95" y="-75"/>
                  </a:moveTo>
                  <a:lnTo>
                    <a:pt x="183882" y="-75"/>
                  </a:lnTo>
                  <a:lnTo>
                    <a:pt x="183882" y="193595"/>
                  </a:lnTo>
                  <a:lnTo>
                    <a:pt x="-95" y="193595"/>
                  </a:lnTo>
                  <a:close/>
                </a:path>
              </a:pathLst>
            </a:custGeom>
            <a:solidFill>
              <a:srgbClr val="3F3D56"/>
            </a:solidFill>
            <a:ln w="9138" cap="flat">
              <a:noFill/>
              <a:prstDash val="solid"/>
              <a:miter/>
            </a:ln>
          </p:spPr>
          <p:txBody>
            <a:bodyPr rtlCol="0" anchor="ctr"/>
            <a:lstStyle/>
            <a:p>
              <a:endParaRPr lang="en-ID"/>
            </a:p>
          </p:txBody>
        </p:sp>
        <p:sp>
          <p:nvSpPr>
            <p:cNvPr id="188" name="Bentuk Bebas: Bentuk 187">
              <a:extLst>
                <a:ext uri="{FF2B5EF4-FFF2-40B4-BE49-F238E27FC236}">
                  <a16:creationId xmlns:a16="http://schemas.microsoft.com/office/drawing/2014/main" id="{55EC32EF-5562-4FAC-86A1-4F12DFFCA993}"/>
                </a:ext>
              </a:extLst>
            </p:cNvPr>
            <p:cNvSpPr/>
            <p:nvPr/>
          </p:nvSpPr>
          <p:spPr>
            <a:xfrm rot="-1740599">
              <a:off x="5419191" y="2690454"/>
              <a:ext cx="183977" cy="193669"/>
            </a:xfrm>
            <a:custGeom>
              <a:avLst/>
              <a:gdLst>
                <a:gd name="connsiteX0" fmla="*/ -95 w 183977"/>
                <a:gd name="connsiteY0" fmla="*/ -75 h 193669"/>
                <a:gd name="connsiteX1" fmla="*/ 183882 w 183977"/>
                <a:gd name="connsiteY1" fmla="*/ -75 h 193669"/>
                <a:gd name="connsiteX2" fmla="*/ 183882 w 183977"/>
                <a:gd name="connsiteY2" fmla="*/ 193595 h 193669"/>
                <a:gd name="connsiteX3" fmla="*/ -95 w 183977"/>
                <a:gd name="connsiteY3" fmla="*/ 193595 h 193669"/>
              </a:gdLst>
              <a:ahLst/>
              <a:cxnLst>
                <a:cxn ang="0">
                  <a:pos x="connsiteX0" y="connsiteY0"/>
                </a:cxn>
                <a:cxn ang="0">
                  <a:pos x="connsiteX1" y="connsiteY1"/>
                </a:cxn>
                <a:cxn ang="0">
                  <a:pos x="connsiteX2" y="connsiteY2"/>
                </a:cxn>
                <a:cxn ang="0">
                  <a:pos x="connsiteX3" y="connsiteY3"/>
                </a:cxn>
              </a:cxnLst>
              <a:rect l="l" t="t" r="r" b="b"/>
              <a:pathLst>
                <a:path w="183977" h="193669">
                  <a:moveTo>
                    <a:pt x="-95" y="-75"/>
                  </a:moveTo>
                  <a:lnTo>
                    <a:pt x="183882" y="-75"/>
                  </a:lnTo>
                  <a:lnTo>
                    <a:pt x="183882" y="193595"/>
                  </a:lnTo>
                  <a:lnTo>
                    <a:pt x="-95" y="193595"/>
                  </a:lnTo>
                  <a:close/>
                </a:path>
              </a:pathLst>
            </a:custGeom>
            <a:solidFill>
              <a:srgbClr val="3F3D56"/>
            </a:solidFill>
            <a:ln w="9138" cap="flat">
              <a:noFill/>
              <a:prstDash val="solid"/>
              <a:miter/>
            </a:ln>
          </p:spPr>
          <p:txBody>
            <a:bodyPr rtlCol="0" anchor="ctr"/>
            <a:lstStyle/>
            <a:p>
              <a:endParaRPr lang="en-ID"/>
            </a:p>
          </p:txBody>
        </p:sp>
        <p:sp>
          <p:nvSpPr>
            <p:cNvPr id="189" name="Bentuk Bebas: Bentuk 188">
              <a:extLst>
                <a:ext uri="{FF2B5EF4-FFF2-40B4-BE49-F238E27FC236}">
                  <a16:creationId xmlns:a16="http://schemas.microsoft.com/office/drawing/2014/main" id="{D7CB8399-8B82-4F4B-810E-EDAA81BB966E}"/>
                </a:ext>
              </a:extLst>
            </p:cNvPr>
            <p:cNvSpPr/>
            <p:nvPr/>
          </p:nvSpPr>
          <p:spPr>
            <a:xfrm rot="-8820600">
              <a:off x="4570010" y="2660743"/>
              <a:ext cx="183977" cy="193670"/>
            </a:xfrm>
            <a:custGeom>
              <a:avLst/>
              <a:gdLst>
                <a:gd name="connsiteX0" fmla="*/ -95 w 183977"/>
                <a:gd name="connsiteY0" fmla="*/ -75 h 193670"/>
                <a:gd name="connsiteX1" fmla="*/ 183882 w 183977"/>
                <a:gd name="connsiteY1" fmla="*/ -75 h 193670"/>
                <a:gd name="connsiteX2" fmla="*/ 183882 w 183977"/>
                <a:gd name="connsiteY2" fmla="*/ 193595 h 193670"/>
                <a:gd name="connsiteX3" fmla="*/ -95 w 183977"/>
                <a:gd name="connsiteY3" fmla="*/ 193595 h 193670"/>
              </a:gdLst>
              <a:ahLst/>
              <a:cxnLst>
                <a:cxn ang="0">
                  <a:pos x="connsiteX0" y="connsiteY0"/>
                </a:cxn>
                <a:cxn ang="0">
                  <a:pos x="connsiteX1" y="connsiteY1"/>
                </a:cxn>
                <a:cxn ang="0">
                  <a:pos x="connsiteX2" y="connsiteY2"/>
                </a:cxn>
                <a:cxn ang="0">
                  <a:pos x="connsiteX3" y="connsiteY3"/>
                </a:cxn>
              </a:cxnLst>
              <a:rect l="l" t="t" r="r" b="b"/>
              <a:pathLst>
                <a:path w="183977" h="193670">
                  <a:moveTo>
                    <a:pt x="-95" y="-75"/>
                  </a:moveTo>
                  <a:lnTo>
                    <a:pt x="183882" y="-75"/>
                  </a:lnTo>
                  <a:lnTo>
                    <a:pt x="183882" y="193595"/>
                  </a:lnTo>
                  <a:lnTo>
                    <a:pt x="-95" y="193595"/>
                  </a:lnTo>
                  <a:close/>
                </a:path>
              </a:pathLst>
            </a:custGeom>
            <a:solidFill>
              <a:srgbClr val="3F3D56"/>
            </a:solidFill>
            <a:ln w="9138" cap="flat">
              <a:noFill/>
              <a:prstDash val="solid"/>
              <a:miter/>
            </a:ln>
          </p:spPr>
          <p:txBody>
            <a:bodyPr rtlCol="0" anchor="ctr"/>
            <a:lstStyle/>
            <a:p>
              <a:endParaRPr lang="en-ID"/>
            </a:p>
          </p:txBody>
        </p:sp>
        <p:sp>
          <p:nvSpPr>
            <p:cNvPr id="190" name="Bentuk Bebas: Bentuk 189">
              <a:extLst>
                <a:ext uri="{FF2B5EF4-FFF2-40B4-BE49-F238E27FC236}">
                  <a16:creationId xmlns:a16="http://schemas.microsoft.com/office/drawing/2014/main" id="{94098183-E83E-4DC2-9AF7-4D51CF95D722}"/>
                </a:ext>
              </a:extLst>
            </p:cNvPr>
            <p:cNvSpPr/>
            <p:nvPr/>
          </p:nvSpPr>
          <p:spPr>
            <a:xfrm rot="119400">
              <a:off x="4125419" y="1905486"/>
              <a:ext cx="222747" cy="164592"/>
            </a:xfrm>
            <a:custGeom>
              <a:avLst/>
              <a:gdLst>
                <a:gd name="connsiteX0" fmla="*/ -95 w 222747"/>
                <a:gd name="connsiteY0" fmla="*/ -75 h 164592"/>
                <a:gd name="connsiteX1" fmla="*/ 222653 w 222747"/>
                <a:gd name="connsiteY1" fmla="*/ -75 h 164592"/>
                <a:gd name="connsiteX2" fmla="*/ 222653 w 222747"/>
                <a:gd name="connsiteY2" fmla="*/ 164517 h 164592"/>
                <a:gd name="connsiteX3" fmla="*/ -95 w 222747"/>
                <a:gd name="connsiteY3" fmla="*/ 164517 h 164592"/>
              </a:gdLst>
              <a:ahLst/>
              <a:cxnLst>
                <a:cxn ang="0">
                  <a:pos x="connsiteX0" y="connsiteY0"/>
                </a:cxn>
                <a:cxn ang="0">
                  <a:pos x="connsiteX1" y="connsiteY1"/>
                </a:cxn>
                <a:cxn ang="0">
                  <a:pos x="connsiteX2" y="connsiteY2"/>
                </a:cxn>
                <a:cxn ang="0">
                  <a:pos x="connsiteX3" y="connsiteY3"/>
                </a:cxn>
              </a:cxnLst>
              <a:rect l="l" t="t" r="r" b="b"/>
              <a:pathLst>
                <a:path w="222747" h="164592">
                  <a:moveTo>
                    <a:pt x="-95" y="-75"/>
                  </a:moveTo>
                  <a:lnTo>
                    <a:pt x="222653" y="-75"/>
                  </a:lnTo>
                  <a:lnTo>
                    <a:pt x="222653" y="164517"/>
                  </a:lnTo>
                  <a:lnTo>
                    <a:pt x="-95" y="164517"/>
                  </a:lnTo>
                  <a:close/>
                </a:path>
              </a:pathLst>
            </a:custGeom>
            <a:solidFill>
              <a:srgbClr val="3F3D56"/>
            </a:solidFill>
            <a:ln w="9138" cap="flat">
              <a:noFill/>
              <a:prstDash val="solid"/>
              <a:miter/>
            </a:ln>
          </p:spPr>
          <p:txBody>
            <a:bodyPr rtlCol="0" anchor="ctr"/>
            <a:lstStyle/>
            <a:p>
              <a:endParaRPr lang="en-ID"/>
            </a:p>
          </p:txBody>
        </p:sp>
        <p:sp>
          <p:nvSpPr>
            <p:cNvPr id="191" name="Bentuk Bebas: Bentuk 190">
              <a:extLst>
                <a:ext uri="{FF2B5EF4-FFF2-40B4-BE49-F238E27FC236}">
                  <a16:creationId xmlns:a16="http://schemas.microsoft.com/office/drawing/2014/main" id="{38EA8E7F-9DB0-48AF-A596-0CC86D960266}"/>
                </a:ext>
              </a:extLst>
            </p:cNvPr>
            <p:cNvSpPr/>
            <p:nvPr/>
          </p:nvSpPr>
          <p:spPr>
            <a:xfrm rot="-10680600">
              <a:off x="5877291" y="1966098"/>
              <a:ext cx="222747" cy="164592"/>
            </a:xfrm>
            <a:custGeom>
              <a:avLst/>
              <a:gdLst>
                <a:gd name="connsiteX0" fmla="*/ -95 w 222747"/>
                <a:gd name="connsiteY0" fmla="*/ -75 h 164592"/>
                <a:gd name="connsiteX1" fmla="*/ 222652 w 222747"/>
                <a:gd name="connsiteY1" fmla="*/ -75 h 164592"/>
                <a:gd name="connsiteX2" fmla="*/ 222652 w 222747"/>
                <a:gd name="connsiteY2" fmla="*/ 164517 h 164592"/>
                <a:gd name="connsiteX3" fmla="*/ -95 w 222747"/>
                <a:gd name="connsiteY3" fmla="*/ 164517 h 164592"/>
              </a:gdLst>
              <a:ahLst/>
              <a:cxnLst>
                <a:cxn ang="0">
                  <a:pos x="connsiteX0" y="connsiteY0"/>
                </a:cxn>
                <a:cxn ang="0">
                  <a:pos x="connsiteX1" y="connsiteY1"/>
                </a:cxn>
                <a:cxn ang="0">
                  <a:pos x="connsiteX2" y="connsiteY2"/>
                </a:cxn>
                <a:cxn ang="0">
                  <a:pos x="connsiteX3" y="connsiteY3"/>
                </a:cxn>
              </a:cxnLst>
              <a:rect l="l" t="t" r="r" b="b"/>
              <a:pathLst>
                <a:path w="222747" h="164592">
                  <a:moveTo>
                    <a:pt x="-95" y="-75"/>
                  </a:moveTo>
                  <a:lnTo>
                    <a:pt x="222652" y="-75"/>
                  </a:lnTo>
                  <a:lnTo>
                    <a:pt x="222652" y="164517"/>
                  </a:lnTo>
                  <a:lnTo>
                    <a:pt x="-95" y="164517"/>
                  </a:lnTo>
                  <a:close/>
                </a:path>
              </a:pathLst>
            </a:custGeom>
            <a:solidFill>
              <a:srgbClr val="3F3D56"/>
            </a:solidFill>
            <a:ln w="9138" cap="flat">
              <a:noFill/>
              <a:prstDash val="solid"/>
              <a:miter/>
            </a:ln>
          </p:spPr>
          <p:txBody>
            <a:bodyPr rtlCol="0" anchor="ctr"/>
            <a:lstStyle/>
            <a:p>
              <a:endParaRPr lang="en-ID"/>
            </a:p>
          </p:txBody>
        </p:sp>
        <p:sp>
          <p:nvSpPr>
            <p:cNvPr id="192" name="Bentuk Bebas: Bentuk 191">
              <a:extLst>
                <a:ext uri="{FF2B5EF4-FFF2-40B4-BE49-F238E27FC236}">
                  <a16:creationId xmlns:a16="http://schemas.microsoft.com/office/drawing/2014/main" id="{DD985C8D-C7CE-4EC8-8ABF-D6CC6DC86A5E}"/>
                </a:ext>
              </a:extLst>
            </p:cNvPr>
            <p:cNvSpPr/>
            <p:nvPr/>
          </p:nvSpPr>
          <p:spPr>
            <a:xfrm>
              <a:off x="2926192" y="5999838"/>
              <a:ext cx="419621" cy="631122"/>
            </a:xfrm>
            <a:custGeom>
              <a:avLst/>
              <a:gdLst>
                <a:gd name="connsiteX0" fmla="*/ 159328 w 419621"/>
                <a:gd name="connsiteY0" fmla="*/ 27063 h 631122"/>
                <a:gd name="connsiteX1" fmla="*/ 94497 w 419621"/>
                <a:gd name="connsiteY1" fmla="*/ 47271 h 631122"/>
                <a:gd name="connsiteX2" fmla="*/ 38078 w 419621"/>
                <a:gd name="connsiteY2" fmla="*/ 123349 h 631122"/>
                <a:gd name="connsiteX3" fmla="*/ 222 w 419621"/>
                <a:gd name="connsiteY3" fmla="*/ 361093 h 631122"/>
                <a:gd name="connsiteX4" fmla="*/ 24637 w 419621"/>
                <a:gd name="connsiteY4" fmla="*/ 553574 h 631122"/>
                <a:gd name="connsiteX5" fmla="*/ 56915 w 419621"/>
                <a:gd name="connsiteY5" fmla="*/ 603958 h 631122"/>
                <a:gd name="connsiteX6" fmla="*/ 101081 w 419621"/>
                <a:gd name="connsiteY6" fmla="*/ 625355 h 631122"/>
                <a:gd name="connsiteX7" fmla="*/ 204591 w 419621"/>
                <a:gd name="connsiteY7" fmla="*/ 612553 h 631122"/>
                <a:gd name="connsiteX8" fmla="*/ 250859 w 419621"/>
                <a:gd name="connsiteY8" fmla="*/ 504563 h 631122"/>
                <a:gd name="connsiteX9" fmla="*/ 312398 w 419621"/>
                <a:gd name="connsiteY9" fmla="*/ 357619 h 631122"/>
                <a:gd name="connsiteX10" fmla="*/ 405393 w 419621"/>
                <a:gd name="connsiteY10" fmla="*/ 282455 h 631122"/>
                <a:gd name="connsiteX11" fmla="*/ 401187 w 419621"/>
                <a:gd name="connsiteY11" fmla="*/ 144289 h 631122"/>
                <a:gd name="connsiteX12" fmla="*/ 325475 w 419621"/>
                <a:gd name="connsiteY12" fmla="*/ 6306 h 631122"/>
                <a:gd name="connsiteX13" fmla="*/ 159328 w 419621"/>
                <a:gd name="connsiteY13" fmla="*/ 27063 h 631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621" h="631122">
                  <a:moveTo>
                    <a:pt x="159328" y="27063"/>
                  </a:moveTo>
                  <a:cubicBezTo>
                    <a:pt x="136678" y="29824"/>
                    <a:pt x="114705" y="36673"/>
                    <a:pt x="94497" y="47271"/>
                  </a:cubicBezTo>
                  <a:cubicBezTo>
                    <a:pt x="67065" y="64005"/>
                    <a:pt x="50149" y="93540"/>
                    <a:pt x="38078" y="123349"/>
                  </a:cubicBezTo>
                  <a:cubicBezTo>
                    <a:pt x="7812" y="198147"/>
                    <a:pt x="1503" y="280260"/>
                    <a:pt x="222" y="361093"/>
                  </a:cubicBezTo>
                  <a:cubicBezTo>
                    <a:pt x="-875" y="426199"/>
                    <a:pt x="1320" y="492858"/>
                    <a:pt x="24637" y="553574"/>
                  </a:cubicBezTo>
                  <a:cubicBezTo>
                    <a:pt x="31028" y="572795"/>
                    <a:pt x="42129" y="590114"/>
                    <a:pt x="56915" y="603958"/>
                  </a:cubicBezTo>
                  <a:cubicBezTo>
                    <a:pt x="69927" y="614190"/>
                    <a:pt x="84987" y="621487"/>
                    <a:pt x="101081" y="625355"/>
                  </a:cubicBezTo>
                  <a:cubicBezTo>
                    <a:pt x="135828" y="634499"/>
                    <a:pt x="176153" y="634499"/>
                    <a:pt x="204591" y="612553"/>
                  </a:cubicBezTo>
                  <a:cubicBezTo>
                    <a:pt x="236229" y="587773"/>
                    <a:pt x="244184" y="544156"/>
                    <a:pt x="250859" y="504563"/>
                  </a:cubicBezTo>
                  <a:cubicBezTo>
                    <a:pt x="260003" y="451162"/>
                    <a:pt x="272713" y="394835"/>
                    <a:pt x="312398" y="357619"/>
                  </a:cubicBezTo>
                  <a:cubicBezTo>
                    <a:pt x="341842" y="330187"/>
                    <a:pt x="383996" y="316471"/>
                    <a:pt x="405393" y="282455"/>
                  </a:cubicBezTo>
                  <a:cubicBezTo>
                    <a:pt x="430905" y="242038"/>
                    <a:pt x="417463" y="189278"/>
                    <a:pt x="401187" y="144289"/>
                  </a:cubicBezTo>
                  <a:cubicBezTo>
                    <a:pt x="387013" y="105335"/>
                    <a:pt x="366257" y="26240"/>
                    <a:pt x="325475" y="6306"/>
                  </a:cubicBezTo>
                  <a:cubicBezTo>
                    <a:pt x="284692" y="-13628"/>
                    <a:pt x="201756" y="19382"/>
                    <a:pt x="159328" y="27063"/>
                  </a:cubicBezTo>
                  <a:close/>
                </a:path>
              </a:pathLst>
            </a:custGeom>
            <a:solidFill>
              <a:srgbClr val="FBBEBE"/>
            </a:solidFill>
            <a:ln w="9138" cap="flat">
              <a:noFill/>
              <a:prstDash val="solid"/>
              <a:miter/>
            </a:ln>
          </p:spPr>
          <p:txBody>
            <a:bodyPr rtlCol="0" anchor="ctr"/>
            <a:lstStyle/>
            <a:p>
              <a:endParaRPr lang="en-ID"/>
            </a:p>
          </p:txBody>
        </p:sp>
        <p:sp>
          <p:nvSpPr>
            <p:cNvPr id="193" name="Bentuk Bebas: Bentuk 192">
              <a:extLst>
                <a:ext uri="{FF2B5EF4-FFF2-40B4-BE49-F238E27FC236}">
                  <a16:creationId xmlns:a16="http://schemas.microsoft.com/office/drawing/2014/main" id="{B5588AB4-72CE-4BFB-AE37-CDC5A07ABAA9}"/>
                </a:ext>
              </a:extLst>
            </p:cNvPr>
            <p:cNvSpPr/>
            <p:nvPr/>
          </p:nvSpPr>
          <p:spPr>
            <a:xfrm>
              <a:off x="4492036" y="6141991"/>
              <a:ext cx="545854" cy="508227"/>
            </a:xfrm>
            <a:custGeom>
              <a:avLst/>
              <a:gdLst>
                <a:gd name="connsiteX0" fmla="*/ 97399 w 545854"/>
                <a:gd name="connsiteY0" fmla="*/ 76477 h 508227"/>
                <a:gd name="connsiteX1" fmla="*/ 33391 w 545854"/>
                <a:gd name="connsiteY1" fmla="*/ 194527 h 508227"/>
                <a:gd name="connsiteX2" fmla="*/ 2301 w 545854"/>
                <a:gd name="connsiteY2" fmla="*/ 266581 h 508227"/>
                <a:gd name="connsiteX3" fmla="*/ 19309 w 545854"/>
                <a:gd name="connsiteY3" fmla="*/ 289350 h 508227"/>
                <a:gd name="connsiteX4" fmla="*/ 526984 w 545854"/>
                <a:gd name="connsiteY4" fmla="*/ 507617 h 508227"/>
                <a:gd name="connsiteX5" fmla="*/ 536128 w 545854"/>
                <a:gd name="connsiteY5" fmla="*/ 507617 h 508227"/>
                <a:gd name="connsiteX6" fmla="*/ 543626 w 545854"/>
                <a:gd name="connsiteY6" fmla="*/ 492347 h 508227"/>
                <a:gd name="connsiteX7" fmla="*/ 543626 w 545854"/>
                <a:gd name="connsiteY7" fmla="*/ 433825 h 508227"/>
                <a:gd name="connsiteX8" fmla="*/ 455752 w 545854"/>
                <a:gd name="connsiteY8" fmla="*/ 331321 h 508227"/>
                <a:gd name="connsiteX9" fmla="*/ 352425 w 545854"/>
                <a:gd name="connsiteY9" fmla="*/ 241069 h 508227"/>
                <a:gd name="connsiteX10" fmla="*/ 304510 w 545854"/>
                <a:gd name="connsiteY10" fmla="*/ 76477 h 508227"/>
                <a:gd name="connsiteX11" fmla="*/ 183718 w 545854"/>
                <a:gd name="connsiteY11" fmla="*/ 14024 h 508227"/>
                <a:gd name="connsiteX12" fmla="*/ 119710 w 545854"/>
                <a:gd name="connsiteY12" fmla="*/ 2137 h 508227"/>
                <a:gd name="connsiteX13" fmla="*/ 97399 w 545854"/>
                <a:gd name="connsiteY13" fmla="*/ 76477 h 508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5854" h="508227">
                  <a:moveTo>
                    <a:pt x="97399" y="76477"/>
                  </a:moveTo>
                  <a:cubicBezTo>
                    <a:pt x="85073" y="120085"/>
                    <a:pt x="63209" y="160401"/>
                    <a:pt x="33391" y="194527"/>
                  </a:cubicBezTo>
                  <a:cubicBezTo>
                    <a:pt x="15103" y="215375"/>
                    <a:pt x="-7300" y="240704"/>
                    <a:pt x="2301" y="266581"/>
                  </a:cubicBezTo>
                  <a:cubicBezTo>
                    <a:pt x="6206" y="275341"/>
                    <a:pt x="12021" y="283123"/>
                    <a:pt x="19309" y="289350"/>
                  </a:cubicBezTo>
                  <a:cubicBezTo>
                    <a:pt x="153360" y="420566"/>
                    <a:pt x="340903" y="484391"/>
                    <a:pt x="526984" y="507617"/>
                  </a:cubicBezTo>
                  <a:cubicBezTo>
                    <a:pt x="529974" y="508431"/>
                    <a:pt x="533137" y="508431"/>
                    <a:pt x="536128" y="507617"/>
                  </a:cubicBezTo>
                  <a:cubicBezTo>
                    <a:pt x="541614" y="505148"/>
                    <a:pt x="542894" y="498473"/>
                    <a:pt x="543626" y="492347"/>
                  </a:cubicBezTo>
                  <a:cubicBezTo>
                    <a:pt x="546598" y="472952"/>
                    <a:pt x="546598" y="453219"/>
                    <a:pt x="543626" y="433825"/>
                  </a:cubicBezTo>
                  <a:cubicBezTo>
                    <a:pt x="534482" y="388105"/>
                    <a:pt x="494705" y="356375"/>
                    <a:pt x="455752" y="331321"/>
                  </a:cubicBezTo>
                  <a:cubicBezTo>
                    <a:pt x="416798" y="306266"/>
                    <a:pt x="374187" y="281943"/>
                    <a:pt x="352425" y="241069"/>
                  </a:cubicBezTo>
                  <a:cubicBezTo>
                    <a:pt x="324993" y="190229"/>
                    <a:pt x="336788" y="124026"/>
                    <a:pt x="304510" y="76477"/>
                  </a:cubicBezTo>
                  <a:cubicBezTo>
                    <a:pt x="278358" y="37798"/>
                    <a:pt x="229804" y="21613"/>
                    <a:pt x="183718" y="14024"/>
                  </a:cubicBezTo>
                  <a:cubicBezTo>
                    <a:pt x="167716" y="11555"/>
                    <a:pt x="133700" y="-6001"/>
                    <a:pt x="119710" y="2137"/>
                  </a:cubicBezTo>
                  <a:cubicBezTo>
                    <a:pt x="105445" y="10366"/>
                    <a:pt x="102245" y="60567"/>
                    <a:pt x="97399" y="76477"/>
                  </a:cubicBezTo>
                  <a:close/>
                </a:path>
              </a:pathLst>
            </a:custGeom>
            <a:solidFill>
              <a:srgbClr val="FBBEBE"/>
            </a:solidFill>
            <a:ln w="9138" cap="flat">
              <a:noFill/>
              <a:prstDash val="solid"/>
              <a:miter/>
            </a:ln>
          </p:spPr>
          <p:txBody>
            <a:bodyPr rtlCol="0" anchor="ctr"/>
            <a:lstStyle/>
            <a:p>
              <a:endParaRPr lang="en-ID"/>
            </a:p>
          </p:txBody>
        </p:sp>
        <p:sp>
          <p:nvSpPr>
            <p:cNvPr id="194" name="Bentuk Bebas: Bentuk 193">
              <a:extLst>
                <a:ext uri="{FF2B5EF4-FFF2-40B4-BE49-F238E27FC236}">
                  <a16:creationId xmlns:a16="http://schemas.microsoft.com/office/drawing/2014/main" id="{FE04A838-DF9E-4AB8-8D95-21D1B8F718EF}"/>
                </a:ext>
              </a:extLst>
            </p:cNvPr>
            <p:cNvSpPr/>
            <p:nvPr/>
          </p:nvSpPr>
          <p:spPr>
            <a:xfrm>
              <a:off x="2817510" y="6003551"/>
              <a:ext cx="493023" cy="716688"/>
            </a:xfrm>
            <a:custGeom>
              <a:avLst/>
              <a:gdLst>
                <a:gd name="connsiteX0" fmla="*/ 249723 w 493023"/>
                <a:gd name="connsiteY0" fmla="*/ 18596 h 716688"/>
                <a:gd name="connsiteX1" fmla="*/ 233538 w 493023"/>
                <a:gd name="connsiteY1" fmla="*/ 308 h 716688"/>
                <a:gd name="connsiteX2" fmla="*/ 207111 w 493023"/>
                <a:gd name="connsiteY2" fmla="*/ 3691 h 716688"/>
                <a:gd name="connsiteX3" fmla="*/ 143103 w 493023"/>
                <a:gd name="connsiteY3" fmla="*/ 15395 h 716688"/>
                <a:gd name="connsiteX4" fmla="*/ 66202 w 493023"/>
                <a:gd name="connsiteY4" fmla="*/ 24539 h 716688"/>
                <a:gd name="connsiteX5" fmla="*/ 6675 w 493023"/>
                <a:gd name="connsiteY5" fmla="*/ 70259 h 716688"/>
                <a:gd name="connsiteX6" fmla="*/ 91 w 493023"/>
                <a:gd name="connsiteY6" fmla="*/ 113145 h 716688"/>
                <a:gd name="connsiteX7" fmla="*/ 20025 w 493023"/>
                <a:gd name="connsiteY7" fmla="*/ 279657 h 716688"/>
                <a:gd name="connsiteX8" fmla="*/ 26792 w 493023"/>
                <a:gd name="connsiteY8" fmla="*/ 290355 h 716688"/>
                <a:gd name="connsiteX9" fmla="*/ 37033 w 493023"/>
                <a:gd name="connsiteY9" fmla="*/ 291819 h 716688"/>
                <a:gd name="connsiteX10" fmla="*/ 42977 w 493023"/>
                <a:gd name="connsiteY10" fmla="*/ 299225 h 716688"/>
                <a:gd name="connsiteX11" fmla="*/ 66111 w 493023"/>
                <a:gd name="connsiteY11" fmla="*/ 410416 h 716688"/>
                <a:gd name="connsiteX12" fmla="*/ 89245 w 493023"/>
                <a:gd name="connsiteY12" fmla="*/ 577934 h 716688"/>
                <a:gd name="connsiteX13" fmla="*/ 122895 w 493023"/>
                <a:gd name="connsiteY13" fmla="*/ 669374 h 716688"/>
                <a:gd name="connsiteX14" fmla="*/ 219182 w 493023"/>
                <a:gd name="connsiteY14" fmla="*/ 713448 h 716688"/>
                <a:gd name="connsiteX15" fmla="*/ 445587 w 493023"/>
                <a:gd name="connsiteY15" fmla="*/ 692783 h 716688"/>
                <a:gd name="connsiteX16" fmla="*/ 483717 w 493023"/>
                <a:gd name="connsiteY16" fmla="*/ 675684 h 716688"/>
                <a:gd name="connsiteX17" fmla="*/ 492861 w 493023"/>
                <a:gd name="connsiteY17" fmla="*/ 645417 h 716688"/>
                <a:gd name="connsiteX18" fmla="*/ 425745 w 493023"/>
                <a:gd name="connsiteY18" fmla="*/ 560927 h 716688"/>
                <a:gd name="connsiteX19" fmla="*/ 382951 w 493023"/>
                <a:gd name="connsiteY19" fmla="*/ 532123 h 716688"/>
                <a:gd name="connsiteX20" fmla="*/ 375453 w 493023"/>
                <a:gd name="connsiteY20" fmla="*/ 525356 h 716688"/>
                <a:gd name="connsiteX21" fmla="*/ 373349 w 493023"/>
                <a:gd name="connsiteY21" fmla="*/ 511640 h 716688"/>
                <a:gd name="connsiteX22" fmla="*/ 376093 w 493023"/>
                <a:gd name="connsiteY22" fmla="*/ 456776 h 716688"/>
                <a:gd name="connsiteX23" fmla="*/ 238933 w 493023"/>
                <a:gd name="connsiteY23" fmla="*/ 541907 h 716688"/>
                <a:gd name="connsiteX24" fmla="*/ 215067 w 493023"/>
                <a:gd name="connsiteY24" fmla="*/ 572082 h 716688"/>
                <a:gd name="connsiteX25" fmla="*/ 177668 w 493023"/>
                <a:gd name="connsiteY25" fmla="*/ 549497 h 716688"/>
                <a:gd name="connsiteX26" fmla="*/ 179039 w 493023"/>
                <a:gd name="connsiteY26" fmla="*/ 501216 h 716688"/>
                <a:gd name="connsiteX27" fmla="*/ 213512 w 493023"/>
                <a:gd name="connsiteY27" fmla="*/ 93302 h 716688"/>
                <a:gd name="connsiteX28" fmla="*/ 227137 w 493023"/>
                <a:gd name="connsiteY28" fmla="*/ 50325 h 716688"/>
                <a:gd name="connsiteX29" fmla="*/ 249723 w 493023"/>
                <a:gd name="connsiteY29" fmla="*/ 18596 h 71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93023" h="716688">
                  <a:moveTo>
                    <a:pt x="249723" y="18596"/>
                  </a:moveTo>
                  <a:cubicBezTo>
                    <a:pt x="249786" y="9260"/>
                    <a:pt x="242810" y="1378"/>
                    <a:pt x="233538" y="308"/>
                  </a:cubicBezTo>
                  <a:cubicBezTo>
                    <a:pt x="224586" y="-616"/>
                    <a:pt x="215542" y="546"/>
                    <a:pt x="207111" y="3691"/>
                  </a:cubicBezTo>
                  <a:cubicBezTo>
                    <a:pt x="186144" y="9388"/>
                    <a:pt x="164729" y="13301"/>
                    <a:pt x="143103" y="15395"/>
                  </a:cubicBezTo>
                  <a:cubicBezTo>
                    <a:pt x="117409" y="17864"/>
                    <a:pt x="91166" y="17773"/>
                    <a:pt x="66202" y="24539"/>
                  </a:cubicBezTo>
                  <a:cubicBezTo>
                    <a:pt x="41239" y="31306"/>
                    <a:pt x="16825" y="46210"/>
                    <a:pt x="6675" y="70259"/>
                  </a:cubicBezTo>
                  <a:cubicBezTo>
                    <a:pt x="1737" y="83994"/>
                    <a:pt x="-494" y="98560"/>
                    <a:pt x="91" y="113145"/>
                  </a:cubicBezTo>
                  <a:cubicBezTo>
                    <a:pt x="-430" y="169271"/>
                    <a:pt x="6273" y="225232"/>
                    <a:pt x="20025" y="279657"/>
                  </a:cubicBezTo>
                  <a:cubicBezTo>
                    <a:pt x="20519" y="284073"/>
                    <a:pt x="23006" y="288024"/>
                    <a:pt x="26792" y="290355"/>
                  </a:cubicBezTo>
                  <a:cubicBezTo>
                    <a:pt x="29992" y="291636"/>
                    <a:pt x="33833" y="290355"/>
                    <a:pt x="37033" y="291819"/>
                  </a:cubicBezTo>
                  <a:cubicBezTo>
                    <a:pt x="39840" y="293492"/>
                    <a:pt x="41953" y="296116"/>
                    <a:pt x="42977" y="299225"/>
                  </a:cubicBezTo>
                  <a:cubicBezTo>
                    <a:pt x="58430" y="333972"/>
                    <a:pt x="61996" y="372377"/>
                    <a:pt x="66111" y="410416"/>
                  </a:cubicBezTo>
                  <a:cubicBezTo>
                    <a:pt x="72210" y="466442"/>
                    <a:pt x="79918" y="522275"/>
                    <a:pt x="89245" y="577934"/>
                  </a:cubicBezTo>
                  <a:cubicBezTo>
                    <a:pt x="94732" y="610395"/>
                    <a:pt x="101498" y="644503"/>
                    <a:pt x="122895" y="669374"/>
                  </a:cubicBezTo>
                  <a:cubicBezTo>
                    <a:pt x="146304" y="696806"/>
                    <a:pt x="183429" y="708602"/>
                    <a:pt x="219182" y="713448"/>
                  </a:cubicBezTo>
                  <a:cubicBezTo>
                    <a:pt x="294711" y="723507"/>
                    <a:pt x="370972" y="708328"/>
                    <a:pt x="445587" y="692783"/>
                  </a:cubicBezTo>
                  <a:cubicBezTo>
                    <a:pt x="459815" y="691366"/>
                    <a:pt x="473193" y="685358"/>
                    <a:pt x="483717" y="675684"/>
                  </a:cubicBezTo>
                  <a:cubicBezTo>
                    <a:pt x="490539" y="667143"/>
                    <a:pt x="493812" y="656307"/>
                    <a:pt x="492861" y="645417"/>
                  </a:cubicBezTo>
                  <a:cubicBezTo>
                    <a:pt x="491124" y="608109"/>
                    <a:pt x="456834" y="581409"/>
                    <a:pt x="425745" y="560927"/>
                  </a:cubicBezTo>
                  <a:lnTo>
                    <a:pt x="382951" y="532123"/>
                  </a:lnTo>
                  <a:cubicBezTo>
                    <a:pt x="379961" y="530477"/>
                    <a:pt x="377400" y="528155"/>
                    <a:pt x="375453" y="525356"/>
                  </a:cubicBezTo>
                  <a:cubicBezTo>
                    <a:pt x="373423" y="521086"/>
                    <a:pt x="372691" y="516322"/>
                    <a:pt x="373349" y="511640"/>
                  </a:cubicBezTo>
                  <a:lnTo>
                    <a:pt x="376093" y="456776"/>
                  </a:lnTo>
                  <a:cubicBezTo>
                    <a:pt x="318174" y="457691"/>
                    <a:pt x="265459" y="490417"/>
                    <a:pt x="238933" y="541907"/>
                  </a:cubicBezTo>
                  <a:cubicBezTo>
                    <a:pt x="232989" y="553703"/>
                    <a:pt x="227411" y="567510"/>
                    <a:pt x="215067" y="572082"/>
                  </a:cubicBezTo>
                  <a:cubicBezTo>
                    <a:pt x="199796" y="577843"/>
                    <a:pt x="182788" y="564950"/>
                    <a:pt x="177668" y="549497"/>
                  </a:cubicBezTo>
                  <a:cubicBezTo>
                    <a:pt x="174102" y="533540"/>
                    <a:pt x="174577" y="516944"/>
                    <a:pt x="179039" y="501216"/>
                  </a:cubicBezTo>
                  <a:cubicBezTo>
                    <a:pt x="204094" y="366982"/>
                    <a:pt x="198242" y="229000"/>
                    <a:pt x="213512" y="93302"/>
                  </a:cubicBezTo>
                  <a:cubicBezTo>
                    <a:pt x="214454" y="78078"/>
                    <a:pt x="219136" y="63319"/>
                    <a:pt x="227137" y="50325"/>
                  </a:cubicBezTo>
                  <a:cubicBezTo>
                    <a:pt x="234543" y="40084"/>
                    <a:pt x="248351" y="31123"/>
                    <a:pt x="249723" y="18596"/>
                  </a:cubicBezTo>
                  <a:close/>
                </a:path>
              </a:pathLst>
            </a:custGeom>
            <a:solidFill>
              <a:srgbClr val="3F3D56"/>
            </a:solidFill>
            <a:ln w="9138" cap="flat">
              <a:noFill/>
              <a:prstDash val="solid"/>
              <a:miter/>
            </a:ln>
          </p:spPr>
          <p:txBody>
            <a:bodyPr rtlCol="0" anchor="ctr"/>
            <a:lstStyle/>
            <a:p>
              <a:endParaRPr lang="en-ID"/>
            </a:p>
          </p:txBody>
        </p:sp>
        <p:sp>
          <p:nvSpPr>
            <p:cNvPr id="195" name="Bentuk Bebas: Bentuk 194">
              <a:extLst>
                <a:ext uri="{FF2B5EF4-FFF2-40B4-BE49-F238E27FC236}">
                  <a16:creationId xmlns:a16="http://schemas.microsoft.com/office/drawing/2014/main" id="{ED13A711-89D2-49DE-9A08-9750AAB05318}"/>
                </a:ext>
              </a:extLst>
            </p:cNvPr>
            <p:cNvSpPr/>
            <p:nvPr/>
          </p:nvSpPr>
          <p:spPr>
            <a:xfrm>
              <a:off x="4466356" y="6347033"/>
              <a:ext cx="816911" cy="443709"/>
            </a:xfrm>
            <a:custGeom>
              <a:avLst/>
              <a:gdLst>
                <a:gd name="connsiteX0" fmla="*/ 468447 w 816911"/>
                <a:gd name="connsiteY0" fmla="*/ 195590 h 443709"/>
                <a:gd name="connsiteX1" fmla="*/ 490393 w 816911"/>
                <a:gd name="connsiteY1" fmla="*/ 224668 h 443709"/>
                <a:gd name="connsiteX2" fmla="*/ 485638 w 816911"/>
                <a:gd name="connsiteY2" fmla="*/ 257312 h 443709"/>
                <a:gd name="connsiteX3" fmla="*/ 465887 w 816911"/>
                <a:gd name="connsiteY3" fmla="*/ 259324 h 443709"/>
                <a:gd name="connsiteX4" fmla="*/ 104424 w 816911"/>
                <a:gd name="connsiteY4" fmla="*/ 95830 h 443709"/>
                <a:gd name="connsiteX5" fmla="*/ 60167 w 816911"/>
                <a:gd name="connsiteY5" fmla="*/ 47275 h 443709"/>
                <a:gd name="connsiteX6" fmla="*/ 18288 w 816911"/>
                <a:gd name="connsiteY6" fmla="*/ 0 h 443709"/>
                <a:gd name="connsiteX7" fmla="*/ 0 w 816911"/>
                <a:gd name="connsiteY7" fmla="*/ 158923 h 443709"/>
                <a:gd name="connsiteX8" fmla="*/ 33650 w 816911"/>
                <a:gd name="connsiteY8" fmla="*/ 254752 h 443709"/>
                <a:gd name="connsiteX9" fmla="*/ 71140 w 816911"/>
                <a:gd name="connsiteY9" fmla="*/ 270023 h 443709"/>
                <a:gd name="connsiteX10" fmla="*/ 133960 w 816911"/>
                <a:gd name="connsiteY10" fmla="*/ 287762 h 443709"/>
                <a:gd name="connsiteX11" fmla="*/ 168707 w 816911"/>
                <a:gd name="connsiteY11" fmla="*/ 291145 h 443709"/>
                <a:gd name="connsiteX12" fmla="*/ 190287 w 816911"/>
                <a:gd name="connsiteY12" fmla="*/ 283098 h 443709"/>
                <a:gd name="connsiteX13" fmla="*/ 214701 w 816911"/>
                <a:gd name="connsiteY13" fmla="*/ 286207 h 443709"/>
                <a:gd name="connsiteX14" fmla="*/ 268925 w 816911"/>
                <a:gd name="connsiteY14" fmla="*/ 302027 h 443709"/>
                <a:gd name="connsiteX15" fmla="*/ 322600 w 816911"/>
                <a:gd name="connsiteY15" fmla="*/ 320315 h 443709"/>
                <a:gd name="connsiteX16" fmla="*/ 367497 w 816911"/>
                <a:gd name="connsiteY16" fmla="*/ 345369 h 443709"/>
                <a:gd name="connsiteX17" fmla="*/ 446044 w 816911"/>
                <a:gd name="connsiteY17" fmla="*/ 377282 h 443709"/>
                <a:gd name="connsiteX18" fmla="*/ 541508 w 816911"/>
                <a:gd name="connsiteY18" fmla="*/ 410383 h 443709"/>
                <a:gd name="connsiteX19" fmla="*/ 622706 w 816911"/>
                <a:gd name="connsiteY19" fmla="*/ 431231 h 443709"/>
                <a:gd name="connsiteX20" fmla="*/ 680405 w 816911"/>
                <a:gd name="connsiteY20" fmla="*/ 434523 h 443709"/>
                <a:gd name="connsiteX21" fmla="*/ 723473 w 816911"/>
                <a:gd name="connsiteY21" fmla="*/ 443667 h 443709"/>
                <a:gd name="connsiteX22" fmla="*/ 791139 w 816911"/>
                <a:gd name="connsiteY22" fmla="*/ 423642 h 443709"/>
                <a:gd name="connsiteX23" fmla="*/ 810798 w 816911"/>
                <a:gd name="connsiteY23" fmla="*/ 406177 h 443709"/>
                <a:gd name="connsiteX24" fmla="*/ 799277 w 816911"/>
                <a:gd name="connsiteY24" fmla="*/ 335311 h 443709"/>
                <a:gd name="connsiteX25" fmla="*/ 702533 w 816911"/>
                <a:gd name="connsiteY25" fmla="*/ 235733 h 443709"/>
                <a:gd name="connsiteX26" fmla="*/ 650870 w 816911"/>
                <a:gd name="connsiteY26" fmla="*/ 211501 h 443709"/>
                <a:gd name="connsiteX27" fmla="*/ 519379 w 816911"/>
                <a:gd name="connsiteY27" fmla="*/ 121524 h 443709"/>
                <a:gd name="connsiteX28" fmla="*/ 468447 w 816911"/>
                <a:gd name="connsiteY28" fmla="*/ 195590 h 443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16911" h="443709">
                  <a:moveTo>
                    <a:pt x="468447" y="195590"/>
                  </a:moveTo>
                  <a:cubicBezTo>
                    <a:pt x="474756" y="206015"/>
                    <a:pt x="484540" y="213878"/>
                    <a:pt x="490393" y="224668"/>
                  </a:cubicBezTo>
                  <a:cubicBezTo>
                    <a:pt x="496245" y="235458"/>
                    <a:pt x="496153" y="251186"/>
                    <a:pt x="485638" y="257312"/>
                  </a:cubicBezTo>
                  <a:cubicBezTo>
                    <a:pt x="479429" y="260046"/>
                    <a:pt x="472516" y="260750"/>
                    <a:pt x="465887" y="259324"/>
                  </a:cubicBezTo>
                  <a:cubicBezTo>
                    <a:pt x="331635" y="242664"/>
                    <a:pt x="205594" y="185651"/>
                    <a:pt x="104424" y="95830"/>
                  </a:cubicBezTo>
                  <a:cubicBezTo>
                    <a:pt x="87627" y="81638"/>
                    <a:pt x="72750" y="65316"/>
                    <a:pt x="60167" y="47275"/>
                  </a:cubicBezTo>
                  <a:cubicBezTo>
                    <a:pt x="48372" y="28987"/>
                    <a:pt x="38405" y="7498"/>
                    <a:pt x="18288" y="0"/>
                  </a:cubicBezTo>
                  <a:cubicBezTo>
                    <a:pt x="6264" y="52121"/>
                    <a:pt x="128" y="105431"/>
                    <a:pt x="0" y="158923"/>
                  </a:cubicBezTo>
                  <a:cubicBezTo>
                    <a:pt x="0" y="194128"/>
                    <a:pt x="4846" y="234361"/>
                    <a:pt x="33650" y="254752"/>
                  </a:cubicBezTo>
                  <a:cubicBezTo>
                    <a:pt x="45199" y="261921"/>
                    <a:pt x="57872" y="267088"/>
                    <a:pt x="71140" y="270023"/>
                  </a:cubicBezTo>
                  <a:lnTo>
                    <a:pt x="133960" y="287762"/>
                  </a:lnTo>
                  <a:cubicBezTo>
                    <a:pt x="145042" y="291950"/>
                    <a:pt x="157030" y="293111"/>
                    <a:pt x="168707" y="291145"/>
                  </a:cubicBezTo>
                  <a:cubicBezTo>
                    <a:pt x="176113" y="289133"/>
                    <a:pt x="182697" y="284470"/>
                    <a:pt x="190287" y="283098"/>
                  </a:cubicBezTo>
                  <a:cubicBezTo>
                    <a:pt x="198553" y="282221"/>
                    <a:pt x="206920" y="283282"/>
                    <a:pt x="214701" y="286207"/>
                  </a:cubicBezTo>
                  <a:lnTo>
                    <a:pt x="268925" y="302027"/>
                  </a:lnTo>
                  <a:cubicBezTo>
                    <a:pt x="287268" y="306699"/>
                    <a:pt x="305218" y="312816"/>
                    <a:pt x="322600" y="320315"/>
                  </a:cubicBezTo>
                  <a:cubicBezTo>
                    <a:pt x="338054" y="327630"/>
                    <a:pt x="352410" y="337231"/>
                    <a:pt x="367497" y="345369"/>
                  </a:cubicBezTo>
                  <a:cubicBezTo>
                    <a:pt x="392799" y="358061"/>
                    <a:pt x="419060" y="368732"/>
                    <a:pt x="446044" y="377282"/>
                  </a:cubicBezTo>
                  <a:lnTo>
                    <a:pt x="541508" y="410383"/>
                  </a:lnTo>
                  <a:cubicBezTo>
                    <a:pt x="567596" y="420688"/>
                    <a:pt x="594881" y="427692"/>
                    <a:pt x="622706" y="431231"/>
                  </a:cubicBezTo>
                  <a:cubicBezTo>
                    <a:pt x="641909" y="432877"/>
                    <a:pt x="661385" y="431231"/>
                    <a:pt x="680405" y="434523"/>
                  </a:cubicBezTo>
                  <a:cubicBezTo>
                    <a:pt x="694853" y="436992"/>
                    <a:pt x="708843" y="442204"/>
                    <a:pt x="723473" y="443667"/>
                  </a:cubicBezTo>
                  <a:cubicBezTo>
                    <a:pt x="747577" y="444326"/>
                    <a:pt x="771278" y="437312"/>
                    <a:pt x="791139" y="423642"/>
                  </a:cubicBezTo>
                  <a:cubicBezTo>
                    <a:pt x="798884" y="419316"/>
                    <a:pt x="805586" y="413355"/>
                    <a:pt x="810798" y="406177"/>
                  </a:cubicBezTo>
                  <a:cubicBezTo>
                    <a:pt x="824514" y="384871"/>
                    <a:pt x="812719" y="356799"/>
                    <a:pt x="799277" y="335311"/>
                  </a:cubicBezTo>
                  <a:cubicBezTo>
                    <a:pt x="774497" y="295626"/>
                    <a:pt x="743499" y="258410"/>
                    <a:pt x="702533" y="235733"/>
                  </a:cubicBezTo>
                  <a:cubicBezTo>
                    <a:pt x="685891" y="226589"/>
                    <a:pt x="667969" y="219822"/>
                    <a:pt x="650870" y="211501"/>
                  </a:cubicBezTo>
                  <a:cubicBezTo>
                    <a:pt x="602224" y="187909"/>
                    <a:pt x="565373" y="148498"/>
                    <a:pt x="519379" y="121524"/>
                  </a:cubicBezTo>
                  <a:cubicBezTo>
                    <a:pt x="475945" y="96287"/>
                    <a:pt x="447964" y="162032"/>
                    <a:pt x="468447" y="195590"/>
                  </a:cubicBezTo>
                  <a:close/>
                </a:path>
              </a:pathLst>
            </a:custGeom>
            <a:solidFill>
              <a:srgbClr val="3F3D56"/>
            </a:solidFill>
            <a:ln w="9138" cap="flat">
              <a:noFill/>
              <a:prstDash val="solid"/>
              <a:miter/>
            </a:ln>
          </p:spPr>
          <p:txBody>
            <a:bodyPr rtlCol="0" anchor="ctr"/>
            <a:lstStyle/>
            <a:p>
              <a:endParaRPr lang="en-ID"/>
            </a:p>
          </p:txBody>
        </p:sp>
        <p:sp>
          <p:nvSpPr>
            <p:cNvPr id="196" name="Bentuk Bebas: Bentuk 195">
              <a:extLst>
                <a:ext uri="{FF2B5EF4-FFF2-40B4-BE49-F238E27FC236}">
                  <a16:creationId xmlns:a16="http://schemas.microsoft.com/office/drawing/2014/main" id="{455DFF89-544B-49A5-949C-C18103E9F8B2}"/>
                </a:ext>
              </a:extLst>
            </p:cNvPr>
            <p:cNvSpPr/>
            <p:nvPr/>
          </p:nvSpPr>
          <p:spPr>
            <a:xfrm>
              <a:off x="2932267" y="2244660"/>
              <a:ext cx="661751" cy="525520"/>
            </a:xfrm>
            <a:custGeom>
              <a:avLst/>
              <a:gdLst>
                <a:gd name="connsiteX0" fmla="*/ 661751 w 661751"/>
                <a:gd name="connsiteY0" fmla="*/ 454649 h 525520"/>
                <a:gd name="connsiteX1" fmla="*/ 492953 w 661751"/>
                <a:gd name="connsiteY1" fmla="*/ 520303 h 525520"/>
                <a:gd name="connsiteX2" fmla="*/ 397398 w 661751"/>
                <a:gd name="connsiteY2" fmla="*/ 525423 h 525520"/>
                <a:gd name="connsiteX3" fmla="*/ 0 w 661751"/>
                <a:gd name="connsiteY3" fmla="*/ 492230 h 525520"/>
                <a:gd name="connsiteX4" fmla="*/ 124907 w 661751"/>
                <a:gd name="connsiteY4" fmla="*/ 297829 h 525520"/>
                <a:gd name="connsiteX5" fmla="*/ 130850 w 661751"/>
                <a:gd name="connsiteY5" fmla="*/ 176031 h 525520"/>
                <a:gd name="connsiteX6" fmla="*/ 93726 w 661751"/>
                <a:gd name="connsiteY6" fmla="*/ 22686 h 525520"/>
                <a:gd name="connsiteX7" fmla="*/ 261701 w 661751"/>
                <a:gd name="connsiteY7" fmla="*/ 18389 h 525520"/>
                <a:gd name="connsiteX8" fmla="*/ 398861 w 661751"/>
                <a:gd name="connsiteY8" fmla="*/ 8147 h 525520"/>
                <a:gd name="connsiteX9" fmla="*/ 404713 w 661751"/>
                <a:gd name="connsiteY9" fmla="*/ 133969 h 525520"/>
                <a:gd name="connsiteX10" fmla="*/ 404713 w 661751"/>
                <a:gd name="connsiteY10" fmla="*/ 137535 h 525520"/>
                <a:gd name="connsiteX11" fmla="*/ 436809 w 661751"/>
                <a:gd name="connsiteY11" fmla="*/ 284387 h 525520"/>
                <a:gd name="connsiteX12" fmla="*/ 661751 w 661751"/>
                <a:gd name="connsiteY12" fmla="*/ 454649 h 525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1751" h="525520">
                  <a:moveTo>
                    <a:pt x="661751" y="454649"/>
                  </a:moveTo>
                  <a:cubicBezTo>
                    <a:pt x="611322" y="489295"/>
                    <a:pt x="553541" y="511771"/>
                    <a:pt x="492953" y="520303"/>
                  </a:cubicBezTo>
                  <a:cubicBezTo>
                    <a:pt x="461260" y="524253"/>
                    <a:pt x="429329" y="525963"/>
                    <a:pt x="397398" y="525423"/>
                  </a:cubicBezTo>
                  <a:cubicBezTo>
                    <a:pt x="264243" y="525268"/>
                    <a:pt x="131335" y="514158"/>
                    <a:pt x="0" y="492230"/>
                  </a:cubicBezTo>
                  <a:cubicBezTo>
                    <a:pt x="52304" y="434623"/>
                    <a:pt x="105156" y="373358"/>
                    <a:pt x="124907" y="297829"/>
                  </a:cubicBezTo>
                  <a:cubicBezTo>
                    <a:pt x="134691" y="257989"/>
                    <a:pt x="136712" y="216640"/>
                    <a:pt x="130850" y="176031"/>
                  </a:cubicBezTo>
                  <a:cubicBezTo>
                    <a:pt x="122932" y="123938"/>
                    <a:pt x="110505" y="72631"/>
                    <a:pt x="93726" y="22686"/>
                  </a:cubicBezTo>
                  <a:cubicBezTo>
                    <a:pt x="149742" y="25694"/>
                    <a:pt x="205914" y="24250"/>
                    <a:pt x="261701" y="18389"/>
                  </a:cubicBezTo>
                  <a:cubicBezTo>
                    <a:pt x="293522" y="15188"/>
                    <a:pt x="371429" y="-13799"/>
                    <a:pt x="398861" y="8147"/>
                  </a:cubicBezTo>
                  <a:cubicBezTo>
                    <a:pt x="424556" y="28538"/>
                    <a:pt x="405170" y="100685"/>
                    <a:pt x="404713" y="133969"/>
                  </a:cubicBezTo>
                  <a:cubicBezTo>
                    <a:pt x="404713" y="135157"/>
                    <a:pt x="404713" y="136346"/>
                    <a:pt x="404713" y="137535"/>
                  </a:cubicBezTo>
                  <a:cubicBezTo>
                    <a:pt x="406149" y="188055"/>
                    <a:pt x="417039" y="237872"/>
                    <a:pt x="436809" y="284387"/>
                  </a:cubicBezTo>
                  <a:cubicBezTo>
                    <a:pt x="477042" y="374364"/>
                    <a:pt x="563088" y="448248"/>
                    <a:pt x="661751" y="454649"/>
                  </a:cubicBezTo>
                  <a:close/>
                </a:path>
              </a:pathLst>
            </a:custGeom>
            <a:solidFill>
              <a:srgbClr val="FBBEBE"/>
            </a:solidFill>
            <a:ln w="9138" cap="flat">
              <a:noFill/>
              <a:prstDash val="solid"/>
              <a:miter/>
            </a:ln>
          </p:spPr>
          <p:txBody>
            <a:bodyPr rtlCol="0" anchor="ctr"/>
            <a:lstStyle/>
            <a:p>
              <a:endParaRPr lang="en-ID"/>
            </a:p>
          </p:txBody>
        </p:sp>
        <p:sp>
          <p:nvSpPr>
            <p:cNvPr id="197" name="Bentuk Bebas: Bentuk 196">
              <a:extLst>
                <a:ext uri="{FF2B5EF4-FFF2-40B4-BE49-F238E27FC236}">
                  <a16:creationId xmlns:a16="http://schemas.microsoft.com/office/drawing/2014/main" id="{99CA74D8-8CA7-4B47-AE59-7BAA10C0B3BC}"/>
                </a:ext>
              </a:extLst>
            </p:cNvPr>
            <p:cNvSpPr/>
            <p:nvPr/>
          </p:nvSpPr>
          <p:spPr>
            <a:xfrm>
              <a:off x="3025902" y="2244202"/>
              <a:ext cx="318785" cy="188581"/>
            </a:xfrm>
            <a:custGeom>
              <a:avLst/>
              <a:gdLst>
                <a:gd name="connsiteX0" fmla="*/ 311445 w 318785"/>
                <a:gd name="connsiteY0" fmla="*/ 133969 h 188581"/>
                <a:gd name="connsiteX1" fmla="*/ 37125 w 318785"/>
                <a:gd name="connsiteY1" fmla="*/ 176031 h 188581"/>
                <a:gd name="connsiteX2" fmla="*/ 0 w 318785"/>
                <a:gd name="connsiteY2" fmla="*/ 22686 h 188581"/>
                <a:gd name="connsiteX3" fmla="*/ 167975 w 318785"/>
                <a:gd name="connsiteY3" fmla="*/ 18388 h 188581"/>
                <a:gd name="connsiteX4" fmla="*/ 305135 w 318785"/>
                <a:gd name="connsiteY4" fmla="*/ 8147 h 188581"/>
                <a:gd name="connsiteX5" fmla="*/ 311445 w 318785"/>
                <a:gd name="connsiteY5" fmla="*/ 133969 h 188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8785" h="188581">
                  <a:moveTo>
                    <a:pt x="311445" y="133969"/>
                  </a:moveTo>
                  <a:cubicBezTo>
                    <a:pt x="230365" y="186940"/>
                    <a:pt x="130347" y="202274"/>
                    <a:pt x="37125" y="176031"/>
                  </a:cubicBezTo>
                  <a:cubicBezTo>
                    <a:pt x="29206" y="123938"/>
                    <a:pt x="16779" y="72631"/>
                    <a:pt x="0" y="22686"/>
                  </a:cubicBezTo>
                  <a:cubicBezTo>
                    <a:pt x="56016" y="25695"/>
                    <a:pt x="112188" y="24250"/>
                    <a:pt x="167975" y="18388"/>
                  </a:cubicBezTo>
                  <a:cubicBezTo>
                    <a:pt x="199796" y="15188"/>
                    <a:pt x="277703" y="-13798"/>
                    <a:pt x="305135" y="8147"/>
                  </a:cubicBezTo>
                  <a:cubicBezTo>
                    <a:pt x="331287" y="28538"/>
                    <a:pt x="311902" y="100684"/>
                    <a:pt x="311445" y="133969"/>
                  </a:cubicBezTo>
                  <a:close/>
                </a:path>
              </a:pathLst>
            </a:custGeom>
            <a:solidFill>
              <a:srgbClr val="000000">
                <a:alpha val="10000"/>
              </a:srgbClr>
            </a:solidFill>
            <a:ln w="9138" cap="flat">
              <a:noFill/>
              <a:prstDash val="solid"/>
              <a:miter/>
            </a:ln>
          </p:spPr>
          <p:txBody>
            <a:bodyPr rtlCol="0" anchor="ctr"/>
            <a:lstStyle/>
            <a:p>
              <a:endParaRPr lang="en-ID"/>
            </a:p>
          </p:txBody>
        </p:sp>
        <p:sp>
          <p:nvSpPr>
            <p:cNvPr id="198" name="Bentuk Bebas: Bentuk 197">
              <a:extLst>
                <a:ext uri="{FF2B5EF4-FFF2-40B4-BE49-F238E27FC236}">
                  <a16:creationId xmlns:a16="http://schemas.microsoft.com/office/drawing/2014/main" id="{52133727-E6BD-4413-BF79-FA9236E15DD5}"/>
                </a:ext>
              </a:extLst>
            </p:cNvPr>
            <p:cNvSpPr/>
            <p:nvPr/>
          </p:nvSpPr>
          <p:spPr>
            <a:xfrm>
              <a:off x="2819430" y="1747784"/>
              <a:ext cx="669340" cy="669340"/>
            </a:xfrm>
            <a:custGeom>
              <a:avLst/>
              <a:gdLst>
                <a:gd name="connsiteX0" fmla="*/ 669341 w 669340"/>
                <a:gd name="connsiteY0" fmla="*/ 334670 h 669340"/>
                <a:gd name="connsiteX1" fmla="*/ 334670 w 669340"/>
                <a:gd name="connsiteY1" fmla="*/ 669341 h 669340"/>
                <a:gd name="connsiteX2" fmla="*/ 0 w 669340"/>
                <a:gd name="connsiteY2" fmla="*/ 334670 h 669340"/>
                <a:gd name="connsiteX3" fmla="*/ 334670 w 669340"/>
                <a:gd name="connsiteY3" fmla="*/ 0 h 669340"/>
                <a:gd name="connsiteX4" fmla="*/ 669341 w 669340"/>
                <a:gd name="connsiteY4" fmla="*/ 334670 h 669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340" h="669340">
                  <a:moveTo>
                    <a:pt x="669341" y="334670"/>
                  </a:moveTo>
                  <a:cubicBezTo>
                    <a:pt x="669341" y="519504"/>
                    <a:pt x="519504" y="669341"/>
                    <a:pt x="334670" y="669341"/>
                  </a:cubicBezTo>
                  <a:cubicBezTo>
                    <a:pt x="149837" y="669341"/>
                    <a:pt x="0" y="519504"/>
                    <a:pt x="0" y="334670"/>
                  </a:cubicBezTo>
                  <a:cubicBezTo>
                    <a:pt x="0" y="149837"/>
                    <a:pt x="149837" y="0"/>
                    <a:pt x="334670" y="0"/>
                  </a:cubicBezTo>
                  <a:cubicBezTo>
                    <a:pt x="519504" y="0"/>
                    <a:pt x="669341" y="149837"/>
                    <a:pt x="669341" y="334670"/>
                  </a:cubicBezTo>
                  <a:close/>
                </a:path>
              </a:pathLst>
            </a:custGeom>
            <a:solidFill>
              <a:srgbClr val="FBBEBE"/>
            </a:solidFill>
            <a:ln w="9138" cap="flat">
              <a:noFill/>
              <a:prstDash val="solid"/>
              <a:miter/>
            </a:ln>
          </p:spPr>
          <p:txBody>
            <a:bodyPr rtlCol="0" anchor="ctr"/>
            <a:lstStyle/>
            <a:p>
              <a:endParaRPr lang="en-ID"/>
            </a:p>
          </p:txBody>
        </p:sp>
        <p:sp>
          <p:nvSpPr>
            <p:cNvPr id="199" name="Bentuk Bebas: Bentuk 198">
              <a:extLst>
                <a:ext uri="{FF2B5EF4-FFF2-40B4-BE49-F238E27FC236}">
                  <a16:creationId xmlns:a16="http://schemas.microsoft.com/office/drawing/2014/main" id="{3A263586-5117-448B-8F3F-BF169A84A18D}"/>
                </a:ext>
              </a:extLst>
            </p:cNvPr>
            <p:cNvSpPr/>
            <p:nvPr/>
          </p:nvSpPr>
          <p:spPr>
            <a:xfrm>
              <a:off x="2842035" y="2555555"/>
              <a:ext cx="1732040" cy="1442791"/>
            </a:xfrm>
            <a:custGeom>
              <a:avLst/>
              <a:gdLst>
                <a:gd name="connsiteX0" fmla="*/ 1732037 w 1732040"/>
                <a:gd name="connsiteY0" fmla="*/ 1220368 h 1442791"/>
                <a:gd name="connsiteX1" fmla="*/ 1656599 w 1732040"/>
                <a:gd name="connsiteY1" fmla="*/ 1354693 h 1442791"/>
                <a:gd name="connsiteX2" fmla="*/ 1574303 w 1732040"/>
                <a:gd name="connsiteY2" fmla="*/ 1383497 h 1442791"/>
                <a:gd name="connsiteX3" fmla="*/ 1107228 w 1732040"/>
                <a:gd name="connsiteY3" fmla="*/ 1441196 h 1442791"/>
                <a:gd name="connsiteX4" fmla="*/ 1008107 w 1732040"/>
                <a:gd name="connsiteY4" fmla="*/ 1420347 h 1442791"/>
                <a:gd name="connsiteX5" fmla="*/ 946933 w 1732040"/>
                <a:gd name="connsiteY5" fmla="*/ 1343904 h 1442791"/>
                <a:gd name="connsiteX6" fmla="*/ 942087 w 1732040"/>
                <a:gd name="connsiteY6" fmla="*/ 1319581 h 1442791"/>
                <a:gd name="connsiteX7" fmla="*/ 918861 w 1732040"/>
                <a:gd name="connsiteY7" fmla="*/ 1298915 h 1442791"/>
                <a:gd name="connsiteX8" fmla="*/ 883565 w 1732040"/>
                <a:gd name="connsiteY8" fmla="*/ 1204458 h 1442791"/>
                <a:gd name="connsiteX9" fmla="*/ 835559 w 1732040"/>
                <a:gd name="connsiteY9" fmla="*/ 1174831 h 1442791"/>
                <a:gd name="connsiteX10" fmla="*/ 800355 w 1732040"/>
                <a:gd name="connsiteY10" fmla="*/ 1125088 h 1442791"/>
                <a:gd name="connsiteX11" fmla="*/ 758384 w 1732040"/>
                <a:gd name="connsiteY11" fmla="*/ 1119235 h 1442791"/>
                <a:gd name="connsiteX12" fmla="*/ 707361 w 1732040"/>
                <a:gd name="connsiteY12" fmla="*/ 1075527 h 1442791"/>
                <a:gd name="connsiteX13" fmla="*/ 589129 w 1732040"/>
                <a:gd name="connsiteY13" fmla="*/ 1003198 h 1442791"/>
                <a:gd name="connsiteX14" fmla="*/ 267260 w 1732040"/>
                <a:gd name="connsiteY14" fmla="*/ 745977 h 1442791"/>
                <a:gd name="connsiteX15" fmla="*/ 128728 w 1732040"/>
                <a:gd name="connsiteY15" fmla="*/ 590529 h 1442791"/>
                <a:gd name="connsiteX16" fmla="*/ 98279 w 1732040"/>
                <a:gd name="connsiteY16" fmla="*/ 540603 h 1442791"/>
                <a:gd name="connsiteX17" fmla="*/ 21103 w 1732040"/>
                <a:gd name="connsiteY17" fmla="*/ 364032 h 1442791"/>
                <a:gd name="connsiteX18" fmla="*/ 1169 w 1732040"/>
                <a:gd name="connsiteY18" fmla="*/ 263448 h 1442791"/>
                <a:gd name="connsiteX19" fmla="*/ 2998 w 1732040"/>
                <a:gd name="connsiteY19" fmla="*/ 254304 h 1442791"/>
                <a:gd name="connsiteX20" fmla="*/ 33356 w 1732040"/>
                <a:gd name="connsiteY20" fmla="*/ 192948 h 1442791"/>
                <a:gd name="connsiteX21" fmla="*/ 170516 w 1732040"/>
                <a:gd name="connsiteY21" fmla="*/ 80203 h 1442791"/>
                <a:gd name="connsiteX22" fmla="*/ 346904 w 1732040"/>
                <a:gd name="connsiteY22" fmla="*/ 96022 h 1442791"/>
                <a:gd name="connsiteX23" fmla="*/ 406797 w 1732040"/>
                <a:gd name="connsiteY23" fmla="*/ 105166 h 1442791"/>
                <a:gd name="connsiteX24" fmla="*/ 593061 w 1732040"/>
                <a:gd name="connsiteY24" fmla="*/ 75905 h 1442791"/>
                <a:gd name="connsiteX25" fmla="*/ 659446 w 1732040"/>
                <a:gd name="connsiteY25" fmla="*/ 57617 h 1442791"/>
                <a:gd name="connsiteX26" fmla="*/ 743022 w 1732040"/>
                <a:gd name="connsiteY26" fmla="*/ 1199 h 1442791"/>
                <a:gd name="connsiteX27" fmla="*/ 788102 w 1732040"/>
                <a:gd name="connsiteY27" fmla="*/ 3485 h 1442791"/>
                <a:gd name="connsiteX28" fmla="*/ 985338 w 1732040"/>
                <a:gd name="connsiteY28" fmla="*/ 67950 h 1442791"/>
                <a:gd name="connsiteX29" fmla="*/ 1023652 w 1732040"/>
                <a:gd name="connsiteY29" fmla="*/ 94010 h 1442791"/>
                <a:gd name="connsiteX30" fmla="*/ 1112714 w 1732040"/>
                <a:gd name="connsiteY30" fmla="*/ 225592 h 1442791"/>
                <a:gd name="connsiteX31" fmla="*/ 1127436 w 1732040"/>
                <a:gd name="connsiteY31" fmla="*/ 403169 h 1442791"/>
                <a:gd name="connsiteX32" fmla="*/ 1195650 w 1732040"/>
                <a:gd name="connsiteY32" fmla="*/ 533014 h 1442791"/>
                <a:gd name="connsiteX33" fmla="*/ 1359053 w 1732040"/>
                <a:gd name="connsiteY33" fmla="*/ 766368 h 1442791"/>
                <a:gd name="connsiteX34" fmla="*/ 1479297 w 1732040"/>
                <a:gd name="connsiteY34" fmla="*/ 923097 h 1442791"/>
                <a:gd name="connsiteX35" fmla="*/ 1732037 w 1732040"/>
                <a:gd name="connsiteY35" fmla="*/ 1220368 h 1442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32040" h="1442791">
                  <a:moveTo>
                    <a:pt x="1732037" y="1220368"/>
                  </a:moveTo>
                  <a:cubicBezTo>
                    <a:pt x="1732412" y="1275333"/>
                    <a:pt x="1703727" y="1326402"/>
                    <a:pt x="1656599" y="1354693"/>
                  </a:cubicBezTo>
                  <a:cubicBezTo>
                    <a:pt x="1630731" y="1368272"/>
                    <a:pt x="1602997" y="1377983"/>
                    <a:pt x="1574303" y="1383497"/>
                  </a:cubicBezTo>
                  <a:cubicBezTo>
                    <a:pt x="1421233" y="1420073"/>
                    <a:pt x="1264413" y="1450157"/>
                    <a:pt x="1107228" y="1441196"/>
                  </a:cubicBezTo>
                  <a:cubicBezTo>
                    <a:pt x="1073212" y="1439275"/>
                    <a:pt x="1038648" y="1435252"/>
                    <a:pt x="1008107" y="1420347"/>
                  </a:cubicBezTo>
                  <a:cubicBezTo>
                    <a:pt x="977566" y="1405443"/>
                    <a:pt x="951505" y="1377553"/>
                    <a:pt x="946933" y="1343904"/>
                  </a:cubicBezTo>
                  <a:cubicBezTo>
                    <a:pt x="946732" y="1335573"/>
                    <a:pt x="945086" y="1327353"/>
                    <a:pt x="942087" y="1319581"/>
                  </a:cubicBezTo>
                  <a:cubicBezTo>
                    <a:pt x="936025" y="1311004"/>
                    <a:pt x="928079" y="1303935"/>
                    <a:pt x="918861" y="1298915"/>
                  </a:cubicBezTo>
                  <a:cubicBezTo>
                    <a:pt x="890012" y="1276759"/>
                    <a:pt x="876314" y="1240101"/>
                    <a:pt x="883565" y="1204458"/>
                  </a:cubicBezTo>
                  <a:cubicBezTo>
                    <a:pt x="864455" y="1212961"/>
                    <a:pt x="844521" y="1193759"/>
                    <a:pt x="835559" y="1174831"/>
                  </a:cubicBezTo>
                  <a:cubicBezTo>
                    <a:pt x="826598" y="1155903"/>
                    <a:pt x="819557" y="1133043"/>
                    <a:pt x="800355" y="1125088"/>
                  </a:cubicBezTo>
                  <a:cubicBezTo>
                    <a:pt x="787279" y="1119510"/>
                    <a:pt x="772192" y="1122802"/>
                    <a:pt x="758384" y="1119235"/>
                  </a:cubicBezTo>
                  <a:cubicBezTo>
                    <a:pt x="736347" y="1113566"/>
                    <a:pt x="722905" y="1091803"/>
                    <a:pt x="707361" y="1075527"/>
                  </a:cubicBezTo>
                  <a:cubicBezTo>
                    <a:pt x="675631" y="1041603"/>
                    <a:pt x="630642" y="1024046"/>
                    <a:pt x="589129" y="1003198"/>
                  </a:cubicBezTo>
                  <a:cubicBezTo>
                    <a:pt x="465959" y="941110"/>
                    <a:pt x="365558" y="842721"/>
                    <a:pt x="267260" y="745977"/>
                  </a:cubicBezTo>
                  <a:cubicBezTo>
                    <a:pt x="217791" y="697240"/>
                    <a:pt x="167956" y="648137"/>
                    <a:pt x="128728" y="590529"/>
                  </a:cubicBezTo>
                  <a:cubicBezTo>
                    <a:pt x="117664" y="574344"/>
                    <a:pt x="107697" y="557702"/>
                    <a:pt x="98279" y="540603"/>
                  </a:cubicBezTo>
                  <a:cubicBezTo>
                    <a:pt x="68542" y="483581"/>
                    <a:pt x="42756" y="424584"/>
                    <a:pt x="21103" y="364032"/>
                  </a:cubicBezTo>
                  <a:cubicBezTo>
                    <a:pt x="8668" y="331663"/>
                    <a:pt x="-3951" y="297464"/>
                    <a:pt x="1169" y="263448"/>
                  </a:cubicBezTo>
                  <a:cubicBezTo>
                    <a:pt x="1627" y="260340"/>
                    <a:pt x="2267" y="257231"/>
                    <a:pt x="2998" y="254304"/>
                  </a:cubicBezTo>
                  <a:cubicBezTo>
                    <a:pt x="9372" y="232203"/>
                    <a:pt x="19649" y="211419"/>
                    <a:pt x="33356" y="192948"/>
                  </a:cubicBezTo>
                  <a:cubicBezTo>
                    <a:pt x="67372" y="142931"/>
                    <a:pt x="111995" y="95565"/>
                    <a:pt x="170516" y="80203"/>
                  </a:cubicBezTo>
                  <a:cubicBezTo>
                    <a:pt x="229038" y="64841"/>
                    <a:pt x="287468" y="83403"/>
                    <a:pt x="346904" y="96022"/>
                  </a:cubicBezTo>
                  <a:cubicBezTo>
                    <a:pt x="366637" y="100411"/>
                    <a:pt x="386653" y="103465"/>
                    <a:pt x="406797" y="105166"/>
                  </a:cubicBezTo>
                  <a:cubicBezTo>
                    <a:pt x="469799" y="109646"/>
                    <a:pt x="532162" y="92730"/>
                    <a:pt x="593061" y="75905"/>
                  </a:cubicBezTo>
                  <a:lnTo>
                    <a:pt x="659446" y="57617"/>
                  </a:lnTo>
                  <a:cubicBezTo>
                    <a:pt x="692730" y="48473"/>
                    <a:pt x="709372" y="8239"/>
                    <a:pt x="743022" y="1199"/>
                  </a:cubicBezTo>
                  <a:cubicBezTo>
                    <a:pt x="758055" y="-969"/>
                    <a:pt x="773362" y="-191"/>
                    <a:pt x="788102" y="3485"/>
                  </a:cubicBezTo>
                  <a:cubicBezTo>
                    <a:pt x="856408" y="16469"/>
                    <a:pt x="925262" y="33203"/>
                    <a:pt x="985338" y="67950"/>
                  </a:cubicBezTo>
                  <a:cubicBezTo>
                    <a:pt x="998716" y="75713"/>
                    <a:pt x="1011518" y="84427"/>
                    <a:pt x="1023652" y="94010"/>
                  </a:cubicBezTo>
                  <a:cubicBezTo>
                    <a:pt x="1066445" y="127843"/>
                    <a:pt x="1100278" y="172923"/>
                    <a:pt x="1112714" y="225592"/>
                  </a:cubicBezTo>
                  <a:cubicBezTo>
                    <a:pt x="1126430" y="283474"/>
                    <a:pt x="1113537" y="345287"/>
                    <a:pt x="1127436" y="403169"/>
                  </a:cubicBezTo>
                  <a:cubicBezTo>
                    <a:pt x="1138775" y="450992"/>
                    <a:pt x="1167487" y="492689"/>
                    <a:pt x="1195650" y="533014"/>
                  </a:cubicBezTo>
                  <a:lnTo>
                    <a:pt x="1359053" y="766368"/>
                  </a:lnTo>
                  <a:cubicBezTo>
                    <a:pt x="1395529" y="821287"/>
                    <a:pt x="1435698" y="873646"/>
                    <a:pt x="1479297" y="923097"/>
                  </a:cubicBezTo>
                  <a:cubicBezTo>
                    <a:pt x="1566897" y="1018469"/>
                    <a:pt x="1729843" y="1090615"/>
                    <a:pt x="1732037" y="1220368"/>
                  </a:cubicBezTo>
                  <a:close/>
                </a:path>
              </a:pathLst>
            </a:custGeom>
            <a:solidFill>
              <a:srgbClr val="FFB506"/>
            </a:solidFill>
            <a:ln w="9138" cap="flat">
              <a:noFill/>
              <a:prstDash val="solid"/>
              <a:miter/>
            </a:ln>
          </p:spPr>
          <p:txBody>
            <a:bodyPr rtlCol="0" anchor="ctr"/>
            <a:lstStyle/>
            <a:p>
              <a:endParaRPr lang="en-ID"/>
            </a:p>
          </p:txBody>
        </p:sp>
        <p:sp>
          <p:nvSpPr>
            <p:cNvPr id="200" name="Bentuk Bebas: Bentuk 199">
              <a:extLst>
                <a:ext uri="{FF2B5EF4-FFF2-40B4-BE49-F238E27FC236}">
                  <a16:creationId xmlns:a16="http://schemas.microsoft.com/office/drawing/2014/main" id="{4021C272-C4F8-4F4A-A712-218D419B2522}"/>
                </a:ext>
              </a:extLst>
            </p:cNvPr>
            <p:cNvSpPr/>
            <p:nvPr/>
          </p:nvSpPr>
          <p:spPr>
            <a:xfrm>
              <a:off x="4032174" y="1335360"/>
              <a:ext cx="424447" cy="554958"/>
            </a:xfrm>
            <a:custGeom>
              <a:avLst/>
              <a:gdLst>
                <a:gd name="connsiteX0" fmla="*/ 105547 w 424447"/>
                <a:gd name="connsiteY0" fmla="*/ 203666 h 554958"/>
                <a:gd name="connsiteX1" fmla="*/ 134990 w 424447"/>
                <a:gd name="connsiteY1" fmla="*/ 110763 h 554958"/>
                <a:gd name="connsiteX2" fmla="*/ 178241 w 424447"/>
                <a:gd name="connsiteY2" fmla="*/ 65043 h 554958"/>
                <a:gd name="connsiteX3" fmla="*/ 270962 w 424447"/>
                <a:gd name="connsiteY3" fmla="*/ 7070 h 554958"/>
                <a:gd name="connsiteX4" fmla="*/ 376026 w 424447"/>
                <a:gd name="connsiteY4" fmla="*/ 19232 h 554958"/>
                <a:gd name="connsiteX5" fmla="*/ 422203 w 424447"/>
                <a:gd name="connsiteY5" fmla="*/ 115884 h 554958"/>
                <a:gd name="connsiteX6" fmla="*/ 397423 w 424447"/>
                <a:gd name="connsiteY6" fmla="*/ 262188 h 554958"/>
                <a:gd name="connsiteX7" fmla="*/ 278551 w 424447"/>
                <a:gd name="connsiteY7" fmla="*/ 384169 h 554958"/>
                <a:gd name="connsiteX8" fmla="*/ 201101 w 424447"/>
                <a:gd name="connsiteY8" fmla="*/ 480730 h 554958"/>
                <a:gd name="connsiteX9" fmla="*/ 165806 w 424447"/>
                <a:gd name="connsiteY9" fmla="*/ 532302 h 554958"/>
                <a:gd name="connsiteX10" fmla="*/ 109753 w 424447"/>
                <a:gd name="connsiteY10" fmla="*/ 554704 h 554958"/>
                <a:gd name="connsiteX11" fmla="*/ 64033 w 424447"/>
                <a:gd name="connsiteY11" fmla="*/ 527913 h 554958"/>
                <a:gd name="connsiteX12" fmla="*/ 25 w 424447"/>
                <a:gd name="connsiteY12" fmla="*/ 463173 h 554958"/>
                <a:gd name="connsiteX13" fmla="*/ 43185 w 424447"/>
                <a:gd name="connsiteY13" fmla="*/ 383163 h 554958"/>
                <a:gd name="connsiteX14" fmla="*/ 105547 w 424447"/>
                <a:gd name="connsiteY14" fmla="*/ 203666 h 554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4447" h="554958">
                  <a:moveTo>
                    <a:pt x="105547" y="203666"/>
                  </a:moveTo>
                  <a:cubicBezTo>
                    <a:pt x="112313" y="171754"/>
                    <a:pt x="117342" y="138287"/>
                    <a:pt x="134990" y="110763"/>
                  </a:cubicBezTo>
                  <a:cubicBezTo>
                    <a:pt x="147051" y="93463"/>
                    <a:pt x="161636" y="78046"/>
                    <a:pt x="178241" y="65043"/>
                  </a:cubicBezTo>
                  <a:cubicBezTo>
                    <a:pt x="206313" y="41360"/>
                    <a:pt x="236123" y="18592"/>
                    <a:pt x="270962" y="7070"/>
                  </a:cubicBezTo>
                  <a:cubicBezTo>
                    <a:pt x="305800" y="-4451"/>
                    <a:pt x="346765" y="-2897"/>
                    <a:pt x="376026" y="19232"/>
                  </a:cubicBezTo>
                  <a:cubicBezTo>
                    <a:pt x="405287" y="41360"/>
                    <a:pt x="417631" y="79491"/>
                    <a:pt x="422203" y="115884"/>
                  </a:cubicBezTo>
                  <a:cubicBezTo>
                    <a:pt x="428421" y="165902"/>
                    <a:pt x="422203" y="218571"/>
                    <a:pt x="397423" y="262188"/>
                  </a:cubicBezTo>
                  <a:cubicBezTo>
                    <a:pt x="369077" y="311657"/>
                    <a:pt x="319882" y="344484"/>
                    <a:pt x="278551" y="384169"/>
                  </a:cubicBezTo>
                  <a:cubicBezTo>
                    <a:pt x="248641" y="412844"/>
                    <a:pt x="222599" y="445306"/>
                    <a:pt x="201101" y="480730"/>
                  </a:cubicBezTo>
                  <a:cubicBezTo>
                    <a:pt x="191336" y="499210"/>
                    <a:pt x="179494" y="516510"/>
                    <a:pt x="165806" y="532302"/>
                  </a:cubicBezTo>
                  <a:cubicBezTo>
                    <a:pt x="151733" y="548240"/>
                    <a:pt x="130930" y="556552"/>
                    <a:pt x="109753" y="554704"/>
                  </a:cubicBezTo>
                  <a:cubicBezTo>
                    <a:pt x="92196" y="551870"/>
                    <a:pt x="77749" y="539617"/>
                    <a:pt x="64033" y="527913"/>
                  </a:cubicBezTo>
                  <a:cubicBezTo>
                    <a:pt x="47116" y="513099"/>
                    <a:pt x="1488" y="486673"/>
                    <a:pt x="25" y="463173"/>
                  </a:cubicBezTo>
                  <a:cubicBezTo>
                    <a:pt x="-1072" y="444154"/>
                    <a:pt x="34498" y="400994"/>
                    <a:pt x="43185" y="383163"/>
                  </a:cubicBezTo>
                  <a:cubicBezTo>
                    <a:pt x="70196" y="325675"/>
                    <a:pt x="91099" y="265516"/>
                    <a:pt x="105547" y="203666"/>
                  </a:cubicBezTo>
                  <a:close/>
                </a:path>
              </a:pathLst>
            </a:custGeom>
            <a:solidFill>
              <a:srgbClr val="FBBEBE"/>
            </a:solidFill>
            <a:ln w="9138" cap="flat">
              <a:noFill/>
              <a:prstDash val="solid"/>
              <a:miter/>
            </a:ln>
          </p:spPr>
          <p:txBody>
            <a:bodyPr rtlCol="0" anchor="ctr"/>
            <a:lstStyle/>
            <a:p>
              <a:endParaRPr lang="en-ID"/>
            </a:p>
          </p:txBody>
        </p:sp>
        <p:sp>
          <p:nvSpPr>
            <p:cNvPr id="201" name="Bentuk Bebas: Bentuk 200">
              <a:extLst>
                <a:ext uri="{FF2B5EF4-FFF2-40B4-BE49-F238E27FC236}">
                  <a16:creationId xmlns:a16="http://schemas.microsoft.com/office/drawing/2014/main" id="{7C7DF422-0975-485C-A748-8BBA0D9D13AA}"/>
                </a:ext>
              </a:extLst>
            </p:cNvPr>
            <p:cNvSpPr/>
            <p:nvPr/>
          </p:nvSpPr>
          <p:spPr>
            <a:xfrm>
              <a:off x="3151906" y="3715115"/>
              <a:ext cx="2211150" cy="2627802"/>
            </a:xfrm>
            <a:custGeom>
              <a:avLst/>
              <a:gdLst>
                <a:gd name="connsiteX0" fmla="*/ 2162008 w 2211150"/>
                <a:gd name="connsiteY0" fmla="*/ 1700601 h 2627802"/>
                <a:gd name="connsiteX1" fmla="*/ 2036369 w 2211150"/>
                <a:gd name="connsiteY1" fmla="*/ 1933773 h 2627802"/>
                <a:gd name="connsiteX2" fmla="*/ 1971263 w 2211150"/>
                <a:gd name="connsiteY2" fmla="*/ 2074042 h 2627802"/>
                <a:gd name="connsiteX3" fmla="*/ 1884395 w 2211150"/>
                <a:gd name="connsiteY3" fmla="*/ 2218700 h 2627802"/>
                <a:gd name="connsiteX4" fmla="*/ 1739829 w 2211150"/>
                <a:gd name="connsiteY4" fmla="*/ 2618842 h 2627802"/>
                <a:gd name="connsiteX5" fmla="*/ 1454902 w 2211150"/>
                <a:gd name="connsiteY5" fmla="*/ 2518258 h 2627802"/>
                <a:gd name="connsiteX6" fmla="*/ 1437803 w 2211150"/>
                <a:gd name="connsiteY6" fmla="*/ 2507194 h 2627802"/>
                <a:gd name="connsiteX7" fmla="*/ 1380287 w 2211150"/>
                <a:gd name="connsiteY7" fmla="*/ 2443825 h 2627802"/>
                <a:gd name="connsiteX8" fmla="*/ 1515161 w 2211150"/>
                <a:gd name="connsiteY8" fmla="*/ 2079712 h 2627802"/>
                <a:gd name="connsiteX9" fmla="*/ 1585112 w 2211150"/>
                <a:gd name="connsiteY9" fmla="*/ 1974098 h 2627802"/>
                <a:gd name="connsiteX10" fmla="*/ 1739463 w 2211150"/>
                <a:gd name="connsiteY10" fmla="*/ 1643634 h 2627802"/>
                <a:gd name="connsiteX11" fmla="*/ 1739463 w 2211150"/>
                <a:gd name="connsiteY11" fmla="*/ 1576334 h 2627802"/>
                <a:gd name="connsiteX12" fmla="*/ 1719529 w 2211150"/>
                <a:gd name="connsiteY12" fmla="*/ 1540490 h 2627802"/>
                <a:gd name="connsiteX13" fmla="*/ 1727942 w 2211150"/>
                <a:gd name="connsiteY13" fmla="*/ 1511686 h 2627802"/>
                <a:gd name="connsiteX14" fmla="*/ 1717700 w 2211150"/>
                <a:gd name="connsiteY14" fmla="*/ 1501354 h 2627802"/>
                <a:gd name="connsiteX15" fmla="*/ 1705447 w 2211150"/>
                <a:gd name="connsiteY15" fmla="*/ 1452159 h 2627802"/>
                <a:gd name="connsiteX16" fmla="*/ 1650583 w 2211150"/>
                <a:gd name="connsiteY16" fmla="*/ 1334110 h 2627802"/>
                <a:gd name="connsiteX17" fmla="*/ 1630558 w 2211150"/>
                <a:gd name="connsiteY17" fmla="*/ 1312530 h 2627802"/>
                <a:gd name="connsiteX18" fmla="*/ 1608978 w 2211150"/>
                <a:gd name="connsiteY18" fmla="*/ 1302380 h 2627802"/>
                <a:gd name="connsiteX19" fmla="*/ 1575237 w 2211150"/>
                <a:gd name="connsiteY19" fmla="*/ 1226576 h 2627802"/>
                <a:gd name="connsiteX20" fmla="*/ 1497696 w 2211150"/>
                <a:gd name="connsiteY20" fmla="*/ 1147389 h 2627802"/>
                <a:gd name="connsiteX21" fmla="*/ 1424544 w 2211150"/>
                <a:gd name="connsiteY21" fmla="*/ 1032266 h 2627802"/>
                <a:gd name="connsiteX22" fmla="*/ 1413662 w 2211150"/>
                <a:gd name="connsiteY22" fmla="*/ 1023122 h 2627802"/>
                <a:gd name="connsiteX23" fmla="*/ 1433139 w 2211150"/>
                <a:gd name="connsiteY23" fmla="*/ 1184331 h 2627802"/>
                <a:gd name="connsiteX24" fmla="*/ 1411559 w 2211150"/>
                <a:gd name="connsiteY24" fmla="*/ 1749064 h 2627802"/>
                <a:gd name="connsiteX25" fmla="*/ 1209934 w 2211150"/>
                <a:gd name="connsiteY25" fmla="*/ 2116105 h 2627802"/>
                <a:gd name="connsiteX26" fmla="*/ 1053023 w 2211150"/>
                <a:gd name="connsiteY26" fmla="*/ 2182216 h 2627802"/>
                <a:gd name="connsiteX27" fmla="*/ 813725 w 2211150"/>
                <a:gd name="connsiteY27" fmla="*/ 2272924 h 2627802"/>
                <a:gd name="connsiteX28" fmla="*/ 649133 w 2211150"/>
                <a:gd name="connsiteY28" fmla="*/ 2347448 h 2627802"/>
                <a:gd name="connsiteX29" fmla="*/ 454457 w 2211150"/>
                <a:gd name="connsiteY29" fmla="*/ 2455164 h 2627802"/>
                <a:gd name="connsiteX30" fmla="*/ 244785 w 2211150"/>
                <a:gd name="connsiteY30" fmla="*/ 2627803 h 2627802"/>
                <a:gd name="connsiteX31" fmla="*/ 109362 w 2211150"/>
                <a:gd name="connsiteY31" fmla="*/ 2553279 h 2627802"/>
                <a:gd name="connsiteX32" fmla="*/ 35204 w 2211150"/>
                <a:gd name="connsiteY32" fmla="*/ 2412828 h 2627802"/>
                <a:gd name="connsiteX33" fmla="*/ 0 w 2211150"/>
                <a:gd name="connsiteY33" fmla="*/ 2280605 h 2627802"/>
                <a:gd name="connsiteX34" fmla="*/ 15910 w 2211150"/>
                <a:gd name="connsiteY34" fmla="*/ 2257745 h 2627802"/>
                <a:gd name="connsiteX35" fmla="*/ 383225 w 2211150"/>
                <a:gd name="connsiteY35" fmla="*/ 2063070 h 2627802"/>
                <a:gd name="connsiteX36" fmla="*/ 451896 w 2211150"/>
                <a:gd name="connsiteY36" fmla="*/ 2026494 h 2627802"/>
                <a:gd name="connsiteX37" fmla="*/ 908548 w 2211150"/>
                <a:gd name="connsiteY37" fmla="*/ 1793139 h 2627802"/>
                <a:gd name="connsiteX38" fmla="*/ 929853 w 2211150"/>
                <a:gd name="connsiteY38" fmla="*/ 1774851 h 2627802"/>
                <a:gd name="connsiteX39" fmla="*/ 944484 w 2211150"/>
                <a:gd name="connsiteY39" fmla="*/ 1748059 h 2627802"/>
                <a:gd name="connsiteX40" fmla="*/ 959023 w 2211150"/>
                <a:gd name="connsiteY40" fmla="*/ 1741841 h 2627802"/>
                <a:gd name="connsiteX41" fmla="*/ 961583 w 2211150"/>
                <a:gd name="connsiteY41" fmla="*/ 1729679 h 2627802"/>
                <a:gd name="connsiteX42" fmla="*/ 914766 w 2211150"/>
                <a:gd name="connsiteY42" fmla="*/ 1517904 h 2627802"/>
                <a:gd name="connsiteX43" fmla="*/ 928207 w 2211150"/>
                <a:gd name="connsiteY43" fmla="*/ 1426464 h 2627802"/>
                <a:gd name="connsiteX44" fmla="*/ 900227 w 2211150"/>
                <a:gd name="connsiteY44" fmla="*/ 1368766 h 2627802"/>
                <a:gd name="connsiteX45" fmla="*/ 880476 w 2211150"/>
                <a:gd name="connsiteY45" fmla="*/ 1227582 h 2627802"/>
                <a:gd name="connsiteX46" fmla="*/ 853958 w 2211150"/>
                <a:gd name="connsiteY46" fmla="*/ 1137605 h 2627802"/>
                <a:gd name="connsiteX47" fmla="*/ 797814 w 2211150"/>
                <a:gd name="connsiteY47" fmla="*/ 959297 h 2627802"/>
                <a:gd name="connsiteX48" fmla="*/ 746150 w 2211150"/>
                <a:gd name="connsiteY48" fmla="*/ 881116 h 2627802"/>
                <a:gd name="connsiteX49" fmla="*/ 712135 w 2211150"/>
                <a:gd name="connsiteY49" fmla="*/ 846277 h 2627802"/>
                <a:gd name="connsiteX50" fmla="*/ 659374 w 2211150"/>
                <a:gd name="connsiteY50" fmla="*/ 709117 h 2627802"/>
                <a:gd name="connsiteX51" fmla="*/ 652059 w 2211150"/>
                <a:gd name="connsiteY51" fmla="*/ 441381 h 2627802"/>
                <a:gd name="connsiteX52" fmla="*/ 669158 w 2211150"/>
                <a:gd name="connsiteY52" fmla="*/ 351221 h 2627802"/>
                <a:gd name="connsiteX53" fmla="*/ 679033 w 2211150"/>
                <a:gd name="connsiteY53" fmla="*/ 234178 h 2627802"/>
                <a:gd name="connsiteX54" fmla="*/ 720181 w 2211150"/>
                <a:gd name="connsiteY54" fmla="*/ 213055 h 2627802"/>
                <a:gd name="connsiteX55" fmla="*/ 919338 w 2211150"/>
                <a:gd name="connsiteY55" fmla="*/ 176479 h 2627802"/>
                <a:gd name="connsiteX56" fmla="*/ 1226119 w 2211150"/>
                <a:gd name="connsiteY56" fmla="*/ 136337 h 2627802"/>
                <a:gd name="connsiteX57" fmla="*/ 1328166 w 2211150"/>
                <a:gd name="connsiteY57" fmla="*/ 109728 h 2627802"/>
                <a:gd name="connsiteX58" fmla="*/ 1414302 w 2211150"/>
                <a:gd name="connsiteY58" fmla="*/ 0 h 2627802"/>
                <a:gd name="connsiteX59" fmla="*/ 1531254 w 2211150"/>
                <a:gd name="connsiteY59" fmla="*/ 163312 h 2627802"/>
                <a:gd name="connsiteX60" fmla="*/ 1601023 w 2211150"/>
                <a:gd name="connsiteY60" fmla="*/ 230886 h 2627802"/>
                <a:gd name="connsiteX61" fmla="*/ 1677924 w 2211150"/>
                <a:gd name="connsiteY61" fmla="*/ 325710 h 2627802"/>
                <a:gd name="connsiteX62" fmla="*/ 1851660 w 2211150"/>
                <a:gd name="connsiteY62" fmla="*/ 600670 h 2627802"/>
                <a:gd name="connsiteX63" fmla="*/ 1913016 w 2211150"/>
                <a:gd name="connsiteY63" fmla="*/ 758404 h 2627802"/>
                <a:gd name="connsiteX64" fmla="*/ 2160636 w 2211150"/>
                <a:gd name="connsiteY64" fmla="*/ 1382207 h 2627802"/>
                <a:gd name="connsiteX65" fmla="*/ 2210379 w 2211150"/>
                <a:gd name="connsiteY65" fmla="*/ 1536832 h 2627802"/>
                <a:gd name="connsiteX66" fmla="*/ 2162008 w 2211150"/>
                <a:gd name="connsiteY66" fmla="*/ 1700601 h 262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2211150" h="2627802">
                  <a:moveTo>
                    <a:pt x="2162008" y="1700601"/>
                  </a:moveTo>
                  <a:cubicBezTo>
                    <a:pt x="2119945" y="1778234"/>
                    <a:pt x="2073859" y="1853855"/>
                    <a:pt x="2036369" y="1933773"/>
                  </a:cubicBezTo>
                  <a:cubicBezTo>
                    <a:pt x="2014515" y="1980499"/>
                    <a:pt x="1995587" y="2028597"/>
                    <a:pt x="1971263" y="2074042"/>
                  </a:cubicBezTo>
                  <a:cubicBezTo>
                    <a:pt x="1944746" y="2123603"/>
                    <a:pt x="1912102" y="2169688"/>
                    <a:pt x="1884395" y="2218700"/>
                  </a:cubicBezTo>
                  <a:cubicBezTo>
                    <a:pt x="1814627" y="2342236"/>
                    <a:pt x="1775765" y="2481590"/>
                    <a:pt x="1739829" y="2618842"/>
                  </a:cubicBezTo>
                  <a:cubicBezTo>
                    <a:pt x="1639309" y="2603791"/>
                    <a:pt x="1542593" y="2569647"/>
                    <a:pt x="1454902" y="2518258"/>
                  </a:cubicBezTo>
                  <a:cubicBezTo>
                    <a:pt x="1448958" y="2514783"/>
                    <a:pt x="1443289" y="2511126"/>
                    <a:pt x="1437803" y="2507194"/>
                  </a:cubicBezTo>
                  <a:cubicBezTo>
                    <a:pt x="1414357" y="2490387"/>
                    <a:pt x="1394743" y="2468789"/>
                    <a:pt x="1380287" y="2443825"/>
                  </a:cubicBezTo>
                  <a:cubicBezTo>
                    <a:pt x="1413479" y="2318278"/>
                    <a:pt x="1447587" y="2190628"/>
                    <a:pt x="1515161" y="2079712"/>
                  </a:cubicBezTo>
                  <a:cubicBezTo>
                    <a:pt x="1537198" y="2043136"/>
                    <a:pt x="1562435" y="2009760"/>
                    <a:pt x="1585112" y="1974098"/>
                  </a:cubicBezTo>
                  <a:cubicBezTo>
                    <a:pt x="1650858" y="1870771"/>
                    <a:pt x="1664391" y="1740377"/>
                    <a:pt x="1739463" y="1643634"/>
                  </a:cubicBezTo>
                  <a:cubicBezTo>
                    <a:pt x="1754185" y="1623618"/>
                    <a:pt x="1754185" y="1596351"/>
                    <a:pt x="1739463" y="1576334"/>
                  </a:cubicBezTo>
                  <a:cubicBezTo>
                    <a:pt x="1730776" y="1565087"/>
                    <a:pt x="1716969" y="1554389"/>
                    <a:pt x="1719529" y="1540490"/>
                  </a:cubicBezTo>
                  <a:cubicBezTo>
                    <a:pt x="1721449" y="1530340"/>
                    <a:pt x="1732056" y="1521196"/>
                    <a:pt x="1727942" y="1511686"/>
                  </a:cubicBezTo>
                  <a:cubicBezTo>
                    <a:pt x="1726021" y="1507114"/>
                    <a:pt x="1721358" y="1504645"/>
                    <a:pt x="1717700" y="1501354"/>
                  </a:cubicBezTo>
                  <a:cubicBezTo>
                    <a:pt x="1704899" y="1489558"/>
                    <a:pt x="1706545" y="1469441"/>
                    <a:pt x="1705447" y="1452159"/>
                  </a:cubicBezTo>
                  <a:cubicBezTo>
                    <a:pt x="1702613" y="1408359"/>
                    <a:pt x="1676369" y="1369863"/>
                    <a:pt x="1650583" y="1334110"/>
                  </a:cubicBezTo>
                  <a:cubicBezTo>
                    <a:pt x="1645435" y="1325633"/>
                    <a:pt x="1638623" y="1318291"/>
                    <a:pt x="1630558" y="1312530"/>
                  </a:cubicBezTo>
                  <a:cubicBezTo>
                    <a:pt x="1623791" y="1308415"/>
                    <a:pt x="1615745" y="1306586"/>
                    <a:pt x="1608978" y="1302380"/>
                  </a:cubicBezTo>
                  <a:cubicBezTo>
                    <a:pt x="1585021" y="1287384"/>
                    <a:pt x="1586758" y="1252454"/>
                    <a:pt x="1575237" y="1226576"/>
                  </a:cubicBezTo>
                  <a:cubicBezTo>
                    <a:pt x="1560241" y="1192469"/>
                    <a:pt x="1522476" y="1175095"/>
                    <a:pt x="1497696" y="1147389"/>
                  </a:cubicBezTo>
                  <a:cubicBezTo>
                    <a:pt x="1466149" y="1112185"/>
                    <a:pt x="1458102" y="1063081"/>
                    <a:pt x="1424544" y="1032266"/>
                  </a:cubicBezTo>
                  <a:cubicBezTo>
                    <a:pt x="1421160" y="1028938"/>
                    <a:pt x="1417521" y="1025884"/>
                    <a:pt x="1413662" y="1023122"/>
                  </a:cubicBezTo>
                  <a:cubicBezTo>
                    <a:pt x="1430304" y="1074786"/>
                    <a:pt x="1431950" y="1129924"/>
                    <a:pt x="1433139" y="1184331"/>
                  </a:cubicBezTo>
                  <a:cubicBezTo>
                    <a:pt x="1436339" y="1370777"/>
                    <a:pt x="1389705" y="1563807"/>
                    <a:pt x="1411559" y="1749064"/>
                  </a:cubicBezTo>
                  <a:cubicBezTo>
                    <a:pt x="1428750" y="1896009"/>
                    <a:pt x="1338407" y="2042678"/>
                    <a:pt x="1209934" y="2116105"/>
                  </a:cubicBezTo>
                  <a:cubicBezTo>
                    <a:pt x="1160556" y="2144268"/>
                    <a:pt x="1106607" y="2163105"/>
                    <a:pt x="1053023" y="2182216"/>
                  </a:cubicBezTo>
                  <a:cubicBezTo>
                    <a:pt x="972647" y="2210653"/>
                    <a:pt x="892546" y="2240006"/>
                    <a:pt x="813725" y="2272924"/>
                  </a:cubicBezTo>
                  <a:cubicBezTo>
                    <a:pt x="758010" y="2295967"/>
                    <a:pt x="703146" y="2320811"/>
                    <a:pt x="649133" y="2347448"/>
                  </a:cubicBezTo>
                  <a:cubicBezTo>
                    <a:pt x="582363" y="2379854"/>
                    <a:pt x="517377" y="2415808"/>
                    <a:pt x="454457" y="2455164"/>
                  </a:cubicBezTo>
                  <a:cubicBezTo>
                    <a:pt x="377098" y="2504359"/>
                    <a:pt x="299740" y="2554377"/>
                    <a:pt x="244785" y="2627803"/>
                  </a:cubicBezTo>
                  <a:cubicBezTo>
                    <a:pt x="191658" y="2626340"/>
                    <a:pt x="143012" y="2594427"/>
                    <a:pt x="109362" y="2553279"/>
                  </a:cubicBezTo>
                  <a:cubicBezTo>
                    <a:pt x="75712" y="2512131"/>
                    <a:pt x="54498" y="2461839"/>
                    <a:pt x="35204" y="2412828"/>
                  </a:cubicBezTo>
                  <a:cubicBezTo>
                    <a:pt x="18105" y="2370308"/>
                    <a:pt x="1280" y="2326417"/>
                    <a:pt x="0" y="2280605"/>
                  </a:cubicBezTo>
                  <a:cubicBezTo>
                    <a:pt x="466" y="2270556"/>
                    <a:pt x="6657" y="2261677"/>
                    <a:pt x="15910" y="2257745"/>
                  </a:cubicBezTo>
                  <a:lnTo>
                    <a:pt x="383225" y="2063070"/>
                  </a:lnTo>
                  <a:lnTo>
                    <a:pt x="451896" y="2026494"/>
                  </a:lnTo>
                  <a:cubicBezTo>
                    <a:pt x="602315" y="1946666"/>
                    <a:pt x="758129" y="1872874"/>
                    <a:pt x="908548" y="1793139"/>
                  </a:cubicBezTo>
                  <a:cubicBezTo>
                    <a:pt x="918698" y="1796156"/>
                    <a:pt x="926836" y="1784635"/>
                    <a:pt x="929853" y="1774851"/>
                  </a:cubicBezTo>
                  <a:cubicBezTo>
                    <a:pt x="932871" y="1765066"/>
                    <a:pt x="934974" y="1752448"/>
                    <a:pt x="944484" y="1748059"/>
                  </a:cubicBezTo>
                  <a:cubicBezTo>
                    <a:pt x="949239" y="1745773"/>
                    <a:pt x="955457" y="1745864"/>
                    <a:pt x="959023" y="1741841"/>
                  </a:cubicBezTo>
                  <a:cubicBezTo>
                    <a:pt x="961345" y="1738238"/>
                    <a:pt x="962260" y="1733913"/>
                    <a:pt x="961583" y="1729679"/>
                  </a:cubicBezTo>
                  <a:cubicBezTo>
                    <a:pt x="956737" y="1656527"/>
                    <a:pt x="904250" y="1590050"/>
                    <a:pt x="914766" y="1517904"/>
                  </a:cubicBezTo>
                  <a:cubicBezTo>
                    <a:pt x="919246" y="1487180"/>
                    <a:pt x="935065" y="1456913"/>
                    <a:pt x="928207" y="1426464"/>
                  </a:cubicBezTo>
                  <a:cubicBezTo>
                    <a:pt x="923361" y="1405524"/>
                    <a:pt x="908365" y="1388608"/>
                    <a:pt x="900227" y="1368766"/>
                  </a:cubicBezTo>
                  <a:cubicBezTo>
                    <a:pt x="881939" y="1324417"/>
                    <a:pt x="900227" y="1271016"/>
                    <a:pt x="880476" y="1227582"/>
                  </a:cubicBezTo>
                  <a:cubicBezTo>
                    <a:pt x="867354" y="1199025"/>
                    <a:pt x="858420" y="1168722"/>
                    <a:pt x="853958" y="1137605"/>
                  </a:cubicBezTo>
                  <a:cubicBezTo>
                    <a:pt x="844503" y="1075645"/>
                    <a:pt x="825566" y="1015505"/>
                    <a:pt x="797814" y="959297"/>
                  </a:cubicBezTo>
                  <a:cubicBezTo>
                    <a:pt x="784455" y="930878"/>
                    <a:pt x="767053" y="904543"/>
                    <a:pt x="746150" y="881116"/>
                  </a:cubicBezTo>
                  <a:cubicBezTo>
                    <a:pt x="735086" y="869229"/>
                    <a:pt x="722650" y="858622"/>
                    <a:pt x="712135" y="846277"/>
                  </a:cubicBezTo>
                  <a:cubicBezTo>
                    <a:pt x="680222" y="808421"/>
                    <a:pt x="668426" y="757946"/>
                    <a:pt x="659374" y="709117"/>
                  </a:cubicBezTo>
                  <a:cubicBezTo>
                    <a:pt x="642915" y="620695"/>
                    <a:pt x="631942" y="528980"/>
                    <a:pt x="652059" y="441381"/>
                  </a:cubicBezTo>
                  <a:cubicBezTo>
                    <a:pt x="659008" y="411480"/>
                    <a:pt x="669615" y="381853"/>
                    <a:pt x="669158" y="351221"/>
                  </a:cubicBezTo>
                  <a:cubicBezTo>
                    <a:pt x="668701" y="310713"/>
                    <a:pt x="650870" y="263439"/>
                    <a:pt x="679033" y="234178"/>
                  </a:cubicBezTo>
                  <a:cubicBezTo>
                    <a:pt x="690701" y="223708"/>
                    <a:pt x="704874" y="216429"/>
                    <a:pt x="720181" y="213055"/>
                  </a:cubicBezTo>
                  <a:cubicBezTo>
                    <a:pt x="784921" y="193761"/>
                    <a:pt x="852312" y="184983"/>
                    <a:pt x="919338" y="176479"/>
                  </a:cubicBezTo>
                  <a:lnTo>
                    <a:pt x="1226119" y="136337"/>
                  </a:lnTo>
                  <a:cubicBezTo>
                    <a:pt x="1261232" y="131674"/>
                    <a:pt x="1297168" y="127193"/>
                    <a:pt x="1328166" y="109728"/>
                  </a:cubicBezTo>
                  <a:cubicBezTo>
                    <a:pt x="1369771" y="86776"/>
                    <a:pt x="1397386" y="44257"/>
                    <a:pt x="1414302" y="0"/>
                  </a:cubicBezTo>
                  <a:cubicBezTo>
                    <a:pt x="1468161" y="39319"/>
                    <a:pt x="1488277" y="112563"/>
                    <a:pt x="1531254" y="163312"/>
                  </a:cubicBezTo>
                  <a:cubicBezTo>
                    <a:pt x="1552194" y="188092"/>
                    <a:pt x="1578071" y="208118"/>
                    <a:pt x="1601023" y="230886"/>
                  </a:cubicBezTo>
                  <a:cubicBezTo>
                    <a:pt x="1629086" y="260439"/>
                    <a:pt x="1654799" y="292151"/>
                    <a:pt x="1677924" y="325710"/>
                  </a:cubicBezTo>
                  <a:cubicBezTo>
                    <a:pt x="1741932" y="413583"/>
                    <a:pt x="1805940" y="502097"/>
                    <a:pt x="1851660" y="600670"/>
                  </a:cubicBezTo>
                  <a:cubicBezTo>
                    <a:pt x="1875526" y="651876"/>
                    <a:pt x="1893997" y="705277"/>
                    <a:pt x="1913016" y="758404"/>
                  </a:cubicBezTo>
                  <a:cubicBezTo>
                    <a:pt x="1987906" y="967527"/>
                    <a:pt x="2109978" y="1166043"/>
                    <a:pt x="2160636" y="1382207"/>
                  </a:cubicBezTo>
                  <a:cubicBezTo>
                    <a:pt x="2173071" y="1435060"/>
                    <a:pt x="2205350" y="1482791"/>
                    <a:pt x="2210379" y="1536832"/>
                  </a:cubicBezTo>
                  <a:cubicBezTo>
                    <a:pt x="2216048" y="1594165"/>
                    <a:pt x="2189531" y="1649578"/>
                    <a:pt x="2162008" y="1700601"/>
                  </a:cubicBezTo>
                  <a:close/>
                </a:path>
              </a:pathLst>
            </a:custGeom>
            <a:solidFill>
              <a:srgbClr val="3F3D56"/>
            </a:solidFill>
            <a:ln w="9138" cap="flat">
              <a:noFill/>
              <a:prstDash val="solid"/>
              <a:miter/>
            </a:ln>
          </p:spPr>
          <p:txBody>
            <a:bodyPr rtlCol="0" anchor="ctr"/>
            <a:lstStyle/>
            <a:p>
              <a:endParaRPr lang="en-ID"/>
            </a:p>
          </p:txBody>
        </p:sp>
        <p:sp>
          <p:nvSpPr>
            <p:cNvPr id="202" name="Bentuk Bebas: Bentuk 201">
              <a:extLst>
                <a:ext uri="{FF2B5EF4-FFF2-40B4-BE49-F238E27FC236}">
                  <a16:creationId xmlns:a16="http://schemas.microsoft.com/office/drawing/2014/main" id="{B7CA9D45-EA73-451C-A6B1-36892867D823}"/>
                </a:ext>
              </a:extLst>
            </p:cNvPr>
            <p:cNvSpPr/>
            <p:nvPr/>
          </p:nvSpPr>
          <p:spPr>
            <a:xfrm>
              <a:off x="3695973" y="3625846"/>
              <a:ext cx="56744" cy="98321"/>
            </a:xfrm>
            <a:custGeom>
              <a:avLst/>
              <a:gdLst>
                <a:gd name="connsiteX0" fmla="*/ 11339 w 56744"/>
                <a:gd name="connsiteY0" fmla="*/ 53059 h 98321"/>
                <a:gd name="connsiteX1" fmla="*/ 1 w 56744"/>
                <a:gd name="connsiteY1" fmla="*/ 98322 h 98321"/>
                <a:gd name="connsiteX2" fmla="*/ 56419 w 56744"/>
                <a:gd name="connsiteY2" fmla="*/ 12277 h 98321"/>
                <a:gd name="connsiteX3" fmla="*/ 45447 w 56744"/>
                <a:gd name="connsiteY3" fmla="*/ 5693 h 98321"/>
                <a:gd name="connsiteX4" fmla="*/ 11339 w 56744"/>
                <a:gd name="connsiteY4" fmla="*/ 53059 h 98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744" h="98321">
                  <a:moveTo>
                    <a:pt x="11339" y="53059"/>
                  </a:moveTo>
                  <a:cubicBezTo>
                    <a:pt x="3823" y="66958"/>
                    <a:pt x="-72" y="82521"/>
                    <a:pt x="1" y="98322"/>
                  </a:cubicBezTo>
                  <a:cubicBezTo>
                    <a:pt x="6859" y="64489"/>
                    <a:pt x="53402" y="45744"/>
                    <a:pt x="56419" y="12277"/>
                  </a:cubicBezTo>
                  <a:cubicBezTo>
                    <a:pt x="57791" y="-3176"/>
                    <a:pt x="54956" y="-2445"/>
                    <a:pt x="45447" y="5693"/>
                  </a:cubicBezTo>
                  <a:cubicBezTo>
                    <a:pt x="30999" y="18221"/>
                    <a:pt x="24690" y="39800"/>
                    <a:pt x="11339" y="53059"/>
                  </a:cubicBezTo>
                  <a:close/>
                </a:path>
              </a:pathLst>
            </a:custGeom>
            <a:solidFill>
              <a:srgbClr val="000000">
                <a:alpha val="10000"/>
              </a:srgbClr>
            </a:solidFill>
            <a:ln w="9138" cap="flat">
              <a:noFill/>
              <a:prstDash val="solid"/>
              <a:miter/>
            </a:ln>
          </p:spPr>
          <p:txBody>
            <a:bodyPr rtlCol="0" anchor="ctr"/>
            <a:lstStyle/>
            <a:p>
              <a:endParaRPr lang="en-ID"/>
            </a:p>
          </p:txBody>
        </p:sp>
        <p:sp>
          <p:nvSpPr>
            <p:cNvPr id="203" name="Bentuk Bebas: Bentuk 202">
              <a:extLst>
                <a:ext uri="{FF2B5EF4-FFF2-40B4-BE49-F238E27FC236}">
                  <a16:creationId xmlns:a16="http://schemas.microsoft.com/office/drawing/2014/main" id="{F56507F3-D548-4EB1-A8BE-5D55ED81C28E}"/>
                </a:ext>
              </a:extLst>
            </p:cNvPr>
            <p:cNvSpPr/>
            <p:nvPr/>
          </p:nvSpPr>
          <p:spPr>
            <a:xfrm>
              <a:off x="3820636" y="3770866"/>
              <a:ext cx="59497" cy="97045"/>
            </a:xfrm>
            <a:custGeom>
              <a:avLst/>
              <a:gdLst>
                <a:gd name="connsiteX0" fmla="*/ 28500 w 59497"/>
                <a:gd name="connsiteY0" fmla="*/ 10818 h 97045"/>
                <a:gd name="connsiteX1" fmla="*/ 7285 w 59497"/>
                <a:gd name="connsiteY1" fmla="*/ 42182 h 97045"/>
                <a:gd name="connsiteX2" fmla="*/ 2988 w 59497"/>
                <a:gd name="connsiteY2" fmla="*/ 97046 h 97045"/>
                <a:gd name="connsiteX3" fmla="*/ 14235 w 59497"/>
                <a:gd name="connsiteY3" fmla="*/ 78118 h 97045"/>
                <a:gd name="connsiteX4" fmla="*/ 28774 w 59497"/>
                <a:gd name="connsiteY4" fmla="*/ 45748 h 97045"/>
                <a:gd name="connsiteX5" fmla="*/ 59498 w 59497"/>
                <a:gd name="connsiteY5" fmla="*/ 6612 h 97045"/>
                <a:gd name="connsiteX6" fmla="*/ 28500 w 59497"/>
                <a:gd name="connsiteY6" fmla="*/ 10818 h 97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97" h="97045">
                  <a:moveTo>
                    <a:pt x="28500" y="10818"/>
                  </a:moveTo>
                  <a:cubicBezTo>
                    <a:pt x="18670" y="19121"/>
                    <a:pt x="11327" y="29975"/>
                    <a:pt x="7285" y="42182"/>
                  </a:cubicBezTo>
                  <a:cubicBezTo>
                    <a:pt x="-624" y="59372"/>
                    <a:pt x="-2151" y="78831"/>
                    <a:pt x="2988" y="97046"/>
                  </a:cubicBezTo>
                  <a:cubicBezTo>
                    <a:pt x="9846" y="93846"/>
                    <a:pt x="12132" y="85433"/>
                    <a:pt x="14235" y="78118"/>
                  </a:cubicBezTo>
                  <a:cubicBezTo>
                    <a:pt x="17600" y="66724"/>
                    <a:pt x="22492" y="55834"/>
                    <a:pt x="28774" y="45748"/>
                  </a:cubicBezTo>
                  <a:cubicBezTo>
                    <a:pt x="34260" y="36604"/>
                    <a:pt x="59589" y="16213"/>
                    <a:pt x="59498" y="6612"/>
                  </a:cubicBezTo>
                  <a:cubicBezTo>
                    <a:pt x="59223" y="-8110"/>
                    <a:pt x="35266" y="5606"/>
                    <a:pt x="28500" y="10818"/>
                  </a:cubicBezTo>
                  <a:close/>
                </a:path>
              </a:pathLst>
            </a:custGeom>
            <a:solidFill>
              <a:srgbClr val="000000">
                <a:alpha val="10000"/>
              </a:srgbClr>
            </a:solidFill>
            <a:ln w="9138" cap="flat">
              <a:noFill/>
              <a:prstDash val="solid"/>
              <a:miter/>
            </a:ln>
          </p:spPr>
          <p:txBody>
            <a:bodyPr rtlCol="0" anchor="ctr"/>
            <a:lstStyle/>
            <a:p>
              <a:endParaRPr lang="en-ID"/>
            </a:p>
          </p:txBody>
        </p:sp>
        <p:sp>
          <p:nvSpPr>
            <p:cNvPr id="204" name="Bentuk Bebas: Bentuk 203">
              <a:extLst>
                <a:ext uri="{FF2B5EF4-FFF2-40B4-BE49-F238E27FC236}">
                  <a16:creationId xmlns:a16="http://schemas.microsoft.com/office/drawing/2014/main" id="{684BFC1A-21A7-425C-9035-649A32C2E733}"/>
                </a:ext>
              </a:extLst>
            </p:cNvPr>
            <p:cNvSpPr/>
            <p:nvPr/>
          </p:nvSpPr>
          <p:spPr>
            <a:xfrm>
              <a:off x="2811081" y="2554732"/>
              <a:ext cx="1054422" cy="581665"/>
            </a:xfrm>
            <a:custGeom>
              <a:avLst/>
              <a:gdLst>
                <a:gd name="connsiteX0" fmla="*/ 1054423 w 1054422"/>
                <a:gd name="connsiteY0" fmla="*/ 94193 h 581665"/>
                <a:gd name="connsiteX1" fmla="*/ 983831 w 1054422"/>
                <a:gd name="connsiteY1" fmla="*/ 141193 h 581665"/>
                <a:gd name="connsiteX2" fmla="*/ 777360 w 1054422"/>
                <a:gd name="connsiteY2" fmla="*/ 225044 h 581665"/>
                <a:gd name="connsiteX3" fmla="*/ 681530 w 1054422"/>
                <a:gd name="connsiteY3" fmla="*/ 280914 h 581665"/>
                <a:gd name="connsiteX4" fmla="*/ 483106 w 1054422"/>
                <a:gd name="connsiteY4" fmla="*/ 406644 h 581665"/>
                <a:gd name="connsiteX5" fmla="*/ 439397 w 1054422"/>
                <a:gd name="connsiteY5" fmla="*/ 439836 h 581665"/>
                <a:gd name="connsiteX6" fmla="*/ 393677 w 1054422"/>
                <a:gd name="connsiteY6" fmla="*/ 537220 h 581665"/>
                <a:gd name="connsiteX7" fmla="*/ 297391 w 1054422"/>
                <a:gd name="connsiteY7" fmla="*/ 581660 h 581665"/>
                <a:gd name="connsiteX8" fmla="*/ 190132 w 1054422"/>
                <a:gd name="connsiteY8" fmla="*/ 563372 h 581665"/>
                <a:gd name="connsiteX9" fmla="*/ 128867 w 1054422"/>
                <a:gd name="connsiteY9" fmla="*/ 541060 h 581665"/>
                <a:gd name="connsiteX10" fmla="*/ 69980 w 1054422"/>
                <a:gd name="connsiteY10" fmla="*/ 507410 h 581665"/>
                <a:gd name="connsiteX11" fmla="*/ 668 w 1054422"/>
                <a:gd name="connsiteY11" fmla="*/ 397682 h 581665"/>
                <a:gd name="connsiteX12" fmla="*/ 12464 w 1054422"/>
                <a:gd name="connsiteY12" fmla="*/ 308254 h 581665"/>
                <a:gd name="connsiteX13" fmla="*/ 33587 w 1054422"/>
                <a:gd name="connsiteY13" fmla="*/ 254030 h 581665"/>
                <a:gd name="connsiteX14" fmla="*/ 50412 w 1054422"/>
                <a:gd name="connsiteY14" fmla="*/ 225501 h 581665"/>
                <a:gd name="connsiteX15" fmla="*/ 253957 w 1054422"/>
                <a:gd name="connsiteY15" fmla="*/ 115773 h 581665"/>
                <a:gd name="connsiteX16" fmla="*/ 377492 w 1054422"/>
                <a:gd name="connsiteY16" fmla="*/ 96022 h 581665"/>
                <a:gd name="connsiteX17" fmla="*/ 437386 w 1054422"/>
                <a:gd name="connsiteY17" fmla="*/ 105166 h 581665"/>
                <a:gd name="connsiteX18" fmla="*/ 623649 w 1054422"/>
                <a:gd name="connsiteY18" fmla="*/ 75905 h 581665"/>
                <a:gd name="connsiteX19" fmla="*/ 690035 w 1054422"/>
                <a:gd name="connsiteY19" fmla="*/ 57617 h 581665"/>
                <a:gd name="connsiteX20" fmla="*/ 773611 w 1054422"/>
                <a:gd name="connsiteY20" fmla="*/ 1199 h 581665"/>
                <a:gd name="connsiteX21" fmla="*/ 818690 w 1054422"/>
                <a:gd name="connsiteY21" fmla="*/ 3485 h 581665"/>
                <a:gd name="connsiteX22" fmla="*/ 1015927 w 1054422"/>
                <a:gd name="connsiteY22" fmla="*/ 67950 h 581665"/>
                <a:gd name="connsiteX23" fmla="*/ 1054423 w 1054422"/>
                <a:gd name="connsiteY23" fmla="*/ 94193 h 581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4422" h="581665">
                  <a:moveTo>
                    <a:pt x="1054423" y="94193"/>
                  </a:moveTo>
                  <a:cubicBezTo>
                    <a:pt x="1032916" y="112701"/>
                    <a:pt x="1009206" y="128492"/>
                    <a:pt x="983831" y="141193"/>
                  </a:cubicBezTo>
                  <a:cubicBezTo>
                    <a:pt x="917537" y="174752"/>
                    <a:pt x="844111" y="192491"/>
                    <a:pt x="777360" y="225044"/>
                  </a:cubicBezTo>
                  <a:cubicBezTo>
                    <a:pt x="744432" y="241914"/>
                    <a:pt x="712437" y="260568"/>
                    <a:pt x="681530" y="280914"/>
                  </a:cubicBezTo>
                  <a:lnTo>
                    <a:pt x="483106" y="406644"/>
                  </a:lnTo>
                  <a:cubicBezTo>
                    <a:pt x="467168" y="415778"/>
                    <a:pt x="452473" y="426934"/>
                    <a:pt x="439397" y="439836"/>
                  </a:cubicBezTo>
                  <a:cubicBezTo>
                    <a:pt x="415531" y="465257"/>
                    <a:pt x="415623" y="509971"/>
                    <a:pt x="393677" y="537220"/>
                  </a:cubicBezTo>
                  <a:cubicBezTo>
                    <a:pt x="371732" y="564469"/>
                    <a:pt x="333876" y="579831"/>
                    <a:pt x="297391" y="581660"/>
                  </a:cubicBezTo>
                  <a:cubicBezTo>
                    <a:pt x="260842" y="581879"/>
                    <a:pt x="224541" y="575689"/>
                    <a:pt x="190132" y="563372"/>
                  </a:cubicBezTo>
                  <a:cubicBezTo>
                    <a:pt x="169293" y="557136"/>
                    <a:pt x="148838" y="549683"/>
                    <a:pt x="128867" y="541060"/>
                  </a:cubicBezTo>
                  <a:cubicBezTo>
                    <a:pt x="107982" y="532200"/>
                    <a:pt x="88222" y="520898"/>
                    <a:pt x="69980" y="507410"/>
                  </a:cubicBezTo>
                  <a:cubicBezTo>
                    <a:pt x="34593" y="480710"/>
                    <a:pt x="5972" y="441848"/>
                    <a:pt x="668" y="397682"/>
                  </a:cubicBezTo>
                  <a:cubicBezTo>
                    <a:pt x="-1718" y="367379"/>
                    <a:pt x="2305" y="336902"/>
                    <a:pt x="12464" y="308254"/>
                  </a:cubicBezTo>
                  <a:cubicBezTo>
                    <a:pt x="17960" y="289609"/>
                    <a:pt x="25019" y="271477"/>
                    <a:pt x="33587" y="254030"/>
                  </a:cubicBezTo>
                  <a:cubicBezTo>
                    <a:pt x="38460" y="244109"/>
                    <a:pt x="44084" y="234572"/>
                    <a:pt x="50412" y="225501"/>
                  </a:cubicBezTo>
                  <a:cubicBezTo>
                    <a:pt x="96132" y="160944"/>
                    <a:pt x="176324" y="130678"/>
                    <a:pt x="253957" y="115773"/>
                  </a:cubicBezTo>
                  <a:cubicBezTo>
                    <a:pt x="294739" y="107818"/>
                    <a:pt x="336253" y="102971"/>
                    <a:pt x="377492" y="96022"/>
                  </a:cubicBezTo>
                  <a:cubicBezTo>
                    <a:pt x="397225" y="100411"/>
                    <a:pt x="417242" y="103465"/>
                    <a:pt x="437386" y="105166"/>
                  </a:cubicBezTo>
                  <a:cubicBezTo>
                    <a:pt x="500388" y="109646"/>
                    <a:pt x="562750" y="92730"/>
                    <a:pt x="623649" y="75905"/>
                  </a:cubicBezTo>
                  <a:lnTo>
                    <a:pt x="690035" y="57617"/>
                  </a:lnTo>
                  <a:cubicBezTo>
                    <a:pt x="723319" y="48473"/>
                    <a:pt x="739961" y="8239"/>
                    <a:pt x="773611" y="1199"/>
                  </a:cubicBezTo>
                  <a:cubicBezTo>
                    <a:pt x="788643" y="-969"/>
                    <a:pt x="803950" y="-191"/>
                    <a:pt x="818690" y="3485"/>
                  </a:cubicBezTo>
                  <a:cubicBezTo>
                    <a:pt x="886996" y="16469"/>
                    <a:pt x="955850" y="33203"/>
                    <a:pt x="1015927" y="67950"/>
                  </a:cubicBezTo>
                  <a:cubicBezTo>
                    <a:pt x="1029368" y="75768"/>
                    <a:pt x="1042234" y="84537"/>
                    <a:pt x="1054423" y="94193"/>
                  </a:cubicBezTo>
                  <a:close/>
                </a:path>
              </a:pathLst>
            </a:custGeom>
            <a:solidFill>
              <a:srgbClr val="000000">
                <a:alpha val="10000"/>
              </a:srgbClr>
            </a:solidFill>
            <a:ln w="9138" cap="flat">
              <a:noFill/>
              <a:prstDash val="solid"/>
              <a:miter/>
            </a:ln>
          </p:spPr>
          <p:txBody>
            <a:bodyPr rtlCol="0" anchor="ctr"/>
            <a:lstStyle/>
            <a:p>
              <a:endParaRPr lang="en-ID"/>
            </a:p>
          </p:txBody>
        </p:sp>
        <p:sp>
          <p:nvSpPr>
            <p:cNvPr id="205" name="Bentuk Bebas: Bentuk 204">
              <a:extLst>
                <a:ext uri="{FF2B5EF4-FFF2-40B4-BE49-F238E27FC236}">
                  <a16:creationId xmlns:a16="http://schemas.microsoft.com/office/drawing/2014/main" id="{46B4BF63-C682-4BB6-9CAD-B74A4DD0E448}"/>
                </a:ext>
              </a:extLst>
            </p:cNvPr>
            <p:cNvSpPr/>
            <p:nvPr/>
          </p:nvSpPr>
          <p:spPr>
            <a:xfrm>
              <a:off x="2811022" y="1760677"/>
              <a:ext cx="1454348" cy="1352035"/>
            </a:xfrm>
            <a:custGeom>
              <a:avLst/>
              <a:gdLst>
                <a:gd name="connsiteX0" fmla="*/ 1216330 w 1454348"/>
                <a:gd name="connsiteY0" fmla="*/ 0 h 1352035"/>
                <a:gd name="connsiteX1" fmla="*/ 1097458 w 1454348"/>
                <a:gd name="connsiteY1" fmla="*/ 210312 h 1352035"/>
                <a:gd name="connsiteX2" fmla="*/ 1044880 w 1454348"/>
                <a:gd name="connsiteY2" fmla="*/ 316565 h 1352035"/>
                <a:gd name="connsiteX3" fmla="*/ 975386 w 1454348"/>
                <a:gd name="connsiteY3" fmla="*/ 427208 h 1352035"/>
                <a:gd name="connsiteX4" fmla="*/ 901045 w 1454348"/>
                <a:gd name="connsiteY4" fmla="*/ 535107 h 1352035"/>
                <a:gd name="connsiteX5" fmla="*/ 757302 w 1454348"/>
                <a:gd name="connsiteY5" fmla="*/ 715701 h 1352035"/>
                <a:gd name="connsiteX6" fmla="*/ 485908 w 1454348"/>
                <a:gd name="connsiteY6" fmla="*/ 839693 h 1352035"/>
                <a:gd name="connsiteX7" fmla="*/ 253924 w 1454348"/>
                <a:gd name="connsiteY7" fmla="*/ 886694 h 1352035"/>
                <a:gd name="connsiteX8" fmla="*/ 50470 w 1454348"/>
                <a:gd name="connsiteY8" fmla="*/ 996422 h 1352035"/>
                <a:gd name="connsiteX9" fmla="*/ 12431 w 1454348"/>
                <a:gd name="connsiteY9" fmla="*/ 1078718 h 1352035"/>
                <a:gd name="connsiteX10" fmla="*/ 727 w 1454348"/>
                <a:gd name="connsiteY10" fmla="*/ 1168055 h 1352035"/>
                <a:gd name="connsiteX11" fmla="*/ 69947 w 1454348"/>
                <a:gd name="connsiteY11" fmla="*/ 1277783 h 1352035"/>
                <a:gd name="connsiteX12" fmla="*/ 190099 w 1454348"/>
                <a:gd name="connsiteY12" fmla="*/ 1333744 h 1352035"/>
                <a:gd name="connsiteX13" fmla="*/ 297358 w 1454348"/>
                <a:gd name="connsiteY13" fmla="*/ 1352032 h 1352035"/>
                <a:gd name="connsiteX14" fmla="*/ 393736 w 1454348"/>
                <a:gd name="connsiteY14" fmla="*/ 1307592 h 1352035"/>
                <a:gd name="connsiteX15" fmla="*/ 439456 w 1454348"/>
                <a:gd name="connsiteY15" fmla="*/ 1210209 h 1352035"/>
                <a:gd name="connsiteX16" fmla="*/ 483256 w 1454348"/>
                <a:gd name="connsiteY16" fmla="*/ 1177016 h 1352035"/>
                <a:gd name="connsiteX17" fmla="*/ 681681 w 1454348"/>
                <a:gd name="connsiteY17" fmla="*/ 1051286 h 1352035"/>
                <a:gd name="connsiteX18" fmla="*/ 777418 w 1454348"/>
                <a:gd name="connsiteY18" fmla="*/ 995782 h 1352035"/>
                <a:gd name="connsiteX19" fmla="*/ 983890 w 1454348"/>
                <a:gd name="connsiteY19" fmla="*/ 911931 h 1352035"/>
                <a:gd name="connsiteX20" fmla="*/ 1125165 w 1454348"/>
                <a:gd name="connsiteY20" fmla="*/ 749808 h 1352035"/>
                <a:gd name="connsiteX21" fmla="*/ 1454349 w 1454348"/>
                <a:gd name="connsiteY21" fmla="*/ 149962 h 1352035"/>
                <a:gd name="connsiteX22" fmla="*/ 1449685 w 1454348"/>
                <a:gd name="connsiteY22" fmla="*/ 134874 h 1352035"/>
                <a:gd name="connsiteX23" fmla="*/ 1352210 w 1454348"/>
                <a:gd name="connsiteY23" fmla="*/ 36667 h 1352035"/>
                <a:gd name="connsiteX24" fmla="*/ 1216330 w 1454348"/>
                <a:gd name="connsiteY24" fmla="*/ 0 h 1352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454348" h="1352035">
                  <a:moveTo>
                    <a:pt x="1216330" y="0"/>
                  </a:moveTo>
                  <a:cubicBezTo>
                    <a:pt x="1207827" y="80924"/>
                    <a:pt x="1139521" y="140360"/>
                    <a:pt x="1097458" y="210312"/>
                  </a:cubicBezTo>
                  <a:cubicBezTo>
                    <a:pt x="1077250" y="244236"/>
                    <a:pt x="1063077" y="281452"/>
                    <a:pt x="1044880" y="316565"/>
                  </a:cubicBezTo>
                  <a:cubicBezTo>
                    <a:pt x="1024032" y="354851"/>
                    <a:pt x="1000816" y="391802"/>
                    <a:pt x="975386" y="427208"/>
                  </a:cubicBezTo>
                  <a:lnTo>
                    <a:pt x="901045" y="535107"/>
                  </a:lnTo>
                  <a:cubicBezTo>
                    <a:pt x="857337" y="598566"/>
                    <a:pt x="813172" y="662574"/>
                    <a:pt x="757302" y="715701"/>
                  </a:cubicBezTo>
                  <a:cubicBezTo>
                    <a:pt x="659918" y="732251"/>
                    <a:pt x="578262" y="804581"/>
                    <a:pt x="485908" y="839693"/>
                  </a:cubicBezTo>
                  <a:cubicBezTo>
                    <a:pt x="412024" y="867766"/>
                    <a:pt x="331466" y="871606"/>
                    <a:pt x="253924" y="886694"/>
                  </a:cubicBezTo>
                  <a:cubicBezTo>
                    <a:pt x="176383" y="901781"/>
                    <a:pt x="96007" y="932414"/>
                    <a:pt x="50470" y="996422"/>
                  </a:cubicBezTo>
                  <a:cubicBezTo>
                    <a:pt x="33517" y="1021668"/>
                    <a:pt x="20670" y="1049448"/>
                    <a:pt x="12431" y="1078718"/>
                  </a:cubicBezTo>
                  <a:cubicBezTo>
                    <a:pt x="2208" y="1107320"/>
                    <a:pt x="-1778" y="1137779"/>
                    <a:pt x="727" y="1168055"/>
                  </a:cubicBezTo>
                  <a:cubicBezTo>
                    <a:pt x="6305" y="1212129"/>
                    <a:pt x="34560" y="1250899"/>
                    <a:pt x="69947" y="1277783"/>
                  </a:cubicBezTo>
                  <a:cubicBezTo>
                    <a:pt x="105334" y="1304666"/>
                    <a:pt x="147671" y="1320576"/>
                    <a:pt x="190099" y="1333744"/>
                  </a:cubicBezTo>
                  <a:cubicBezTo>
                    <a:pt x="224517" y="1346015"/>
                    <a:pt x="260819" y="1352206"/>
                    <a:pt x="297358" y="1352032"/>
                  </a:cubicBezTo>
                  <a:cubicBezTo>
                    <a:pt x="333934" y="1350203"/>
                    <a:pt x="371059" y="1336121"/>
                    <a:pt x="393736" y="1307592"/>
                  </a:cubicBezTo>
                  <a:cubicBezTo>
                    <a:pt x="416413" y="1279063"/>
                    <a:pt x="415316" y="1235629"/>
                    <a:pt x="439456" y="1210209"/>
                  </a:cubicBezTo>
                  <a:cubicBezTo>
                    <a:pt x="452569" y="1197306"/>
                    <a:pt x="467291" y="1186151"/>
                    <a:pt x="483256" y="1177016"/>
                  </a:cubicBezTo>
                  <a:lnTo>
                    <a:pt x="681681" y="1051286"/>
                  </a:lnTo>
                  <a:cubicBezTo>
                    <a:pt x="712569" y="1031068"/>
                    <a:pt x="744528" y="1012543"/>
                    <a:pt x="777418" y="995782"/>
                  </a:cubicBezTo>
                  <a:cubicBezTo>
                    <a:pt x="844170" y="963137"/>
                    <a:pt x="917596" y="945490"/>
                    <a:pt x="983890" y="911931"/>
                  </a:cubicBezTo>
                  <a:cubicBezTo>
                    <a:pt x="1050184" y="878373"/>
                    <a:pt x="1111906" y="822960"/>
                    <a:pt x="1125165" y="749808"/>
                  </a:cubicBezTo>
                  <a:cubicBezTo>
                    <a:pt x="1165581" y="525048"/>
                    <a:pt x="1321121" y="335585"/>
                    <a:pt x="1454349" y="149962"/>
                  </a:cubicBezTo>
                  <a:cubicBezTo>
                    <a:pt x="1449960" y="149047"/>
                    <a:pt x="1451331" y="139080"/>
                    <a:pt x="1449685" y="134874"/>
                  </a:cubicBezTo>
                  <a:cubicBezTo>
                    <a:pt x="1432678" y="90800"/>
                    <a:pt x="1394821" y="57607"/>
                    <a:pt x="1352210" y="36667"/>
                  </a:cubicBezTo>
                  <a:cubicBezTo>
                    <a:pt x="1309599" y="15728"/>
                    <a:pt x="1262050" y="9875"/>
                    <a:pt x="1216330" y="0"/>
                  </a:cubicBezTo>
                  <a:close/>
                </a:path>
              </a:pathLst>
            </a:custGeom>
            <a:solidFill>
              <a:srgbClr val="FFB506"/>
            </a:solidFill>
            <a:ln w="9138" cap="flat">
              <a:noFill/>
              <a:prstDash val="solid"/>
              <a:miter/>
            </a:ln>
          </p:spPr>
          <p:txBody>
            <a:bodyPr rtlCol="0" anchor="ctr"/>
            <a:lstStyle/>
            <a:p>
              <a:endParaRPr lang="en-ID"/>
            </a:p>
          </p:txBody>
        </p:sp>
        <p:sp>
          <p:nvSpPr>
            <p:cNvPr id="206" name="Bentuk Bebas: Bentuk 205">
              <a:extLst>
                <a:ext uri="{FF2B5EF4-FFF2-40B4-BE49-F238E27FC236}">
                  <a16:creationId xmlns:a16="http://schemas.microsoft.com/office/drawing/2014/main" id="{BE19D5D4-9102-4623-B551-B8F98B949930}"/>
                </a:ext>
              </a:extLst>
            </p:cNvPr>
            <p:cNvSpPr/>
            <p:nvPr/>
          </p:nvSpPr>
          <p:spPr>
            <a:xfrm>
              <a:off x="2451750" y="1606749"/>
              <a:ext cx="874709" cy="1727152"/>
            </a:xfrm>
            <a:custGeom>
              <a:avLst/>
              <a:gdLst>
                <a:gd name="connsiteX0" fmla="*/ 874075 w 874709"/>
                <a:gd name="connsiteY0" fmla="*/ 155574 h 1727152"/>
                <a:gd name="connsiteX1" fmla="*/ 860267 w 874709"/>
                <a:gd name="connsiteY1" fmla="*/ 84982 h 1727152"/>
                <a:gd name="connsiteX2" fmla="*/ 750539 w 874709"/>
                <a:gd name="connsiteY2" fmla="*/ 26918 h 1727152"/>
                <a:gd name="connsiteX3" fmla="*/ 629473 w 874709"/>
                <a:gd name="connsiteY3" fmla="*/ 5703 h 1727152"/>
                <a:gd name="connsiteX4" fmla="*/ 529346 w 874709"/>
                <a:gd name="connsiteY4" fmla="*/ 4058 h 1727152"/>
                <a:gd name="connsiteX5" fmla="*/ 404073 w 874709"/>
                <a:gd name="connsiteY5" fmla="*/ 63128 h 1727152"/>
                <a:gd name="connsiteX6" fmla="*/ 245242 w 874709"/>
                <a:gd name="connsiteY6" fmla="*/ 103636 h 1727152"/>
                <a:gd name="connsiteX7" fmla="*/ 103693 w 874709"/>
                <a:gd name="connsiteY7" fmla="*/ 180262 h 1727152"/>
                <a:gd name="connsiteX8" fmla="*/ 60533 w 874709"/>
                <a:gd name="connsiteY8" fmla="*/ 296208 h 1727152"/>
                <a:gd name="connsiteX9" fmla="*/ 78364 w 874709"/>
                <a:gd name="connsiteY9" fmla="*/ 1336247 h 1727152"/>
                <a:gd name="connsiteX10" fmla="*/ 0 w 874709"/>
                <a:gd name="connsiteY10" fmla="*/ 1727153 h 1727152"/>
                <a:gd name="connsiteX11" fmla="*/ 225034 w 874709"/>
                <a:gd name="connsiteY11" fmla="*/ 1721209 h 1727152"/>
                <a:gd name="connsiteX12" fmla="*/ 389626 w 874709"/>
                <a:gd name="connsiteY12" fmla="*/ 1681159 h 1727152"/>
                <a:gd name="connsiteX13" fmla="*/ 465430 w 874709"/>
                <a:gd name="connsiteY13" fmla="*/ 1551771 h 1727152"/>
                <a:gd name="connsiteX14" fmla="*/ 494142 w 874709"/>
                <a:gd name="connsiteY14" fmla="*/ 1436008 h 1727152"/>
                <a:gd name="connsiteX15" fmla="*/ 466710 w 874709"/>
                <a:gd name="connsiteY15" fmla="*/ 1193783 h 1727152"/>
                <a:gd name="connsiteX16" fmla="*/ 568300 w 874709"/>
                <a:gd name="connsiteY16" fmla="*/ 1045925 h 1727152"/>
                <a:gd name="connsiteX17" fmla="*/ 704728 w 874709"/>
                <a:gd name="connsiteY17" fmla="*/ 924493 h 1727152"/>
                <a:gd name="connsiteX18" fmla="*/ 776691 w 874709"/>
                <a:gd name="connsiteY18" fmla="*/ 614237 h 1727152"/>
                <a:gd name="connsiteX19" fmla="*/ 765719 w 874709"/>
                <a:gd name="connsiteY19" fmla="*/ 420841 h 1727152"/>
                <a:gd name="connsiteX20" fmla="*/ 816742 w 874709"/>
                <a:gd name="connsiteY20" fmla="*/ 285327 h 1727152"/>
                <a:gd name="connsiteX21" fmla="*/ 874075 w 874709"/>
                <a:gd name="connsiteY21" fmla="*/ 155574 h 172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74709" h="1727152">
                  <a:moveTo>
                    <a:pt x="874075" y="155574"/>
                  </a:moveTo>
                  <a:cubicBezTo>
                    <a:pt x="876553" y="131196"/>
                    <a:pt x="871743" y="106635"/>
                    <a:pt x="860267" y="84982"/>
                  </a:cubicBezTo>
                  <a:cubicBezTo>
                    <a:pt x="838230" y="48406"/>
                    <a:pt x="792053" y="35513"/>
                    <a:pt x="750539" y="26918"/>
                  </a:cubicBezTo>
                  <a:cubicBezTo>
                    <a:pt x="710370" y="18688"/>
                    <a:pt x="670008" y="11620"/>
                    <a:pt x="629473" y="5703"/>
                  </a:cubicBezTo>
                  <a:cubicBezTo>
                    <a:pt x="596189" y="857"/>
                    <a:pt x="562082" y="-3441"/>
                    <a:pt x="529346" y="4058"/>
                  </a:cubicBezTo>
                  <a:cubicBezTo>
                    <a:pt x="483626" y="14024"/>
                    <a:pt x="446410" y="44291"/>
                    <a:pt x="404073" y="63128"/>
                  </a:cubicBezTo>
                  <a:cubicBezTo>
                    <a:pt x="354056" y="85439"/>
                    <a:pt x="298643" y="91291"/>
                    <a:pt x="245242" y="103636"/>
                  </a:cubicBezTo>
                  <a:cubicBezTo>
                    <a:pt x="191841" y="115980"/>
                    <a:pt x="137160" y="136920"/>
                    <a:pt x="103693" y="180262"/>
                  </a:cubicBezTo>
                  <a:cubicBezTo>
                    <a:pt x="78273" y="213181"/>
                    <a:pt x="68123" y="255243"/>
                    <a:pt x="60533" y="296208"/>
                  </a:cubicBezTo>
                  <a:cubicBezTo>
                    <a:pt x="-2835" y="638102"/>
                    <a:pt x="65380" y="988775"/>
                    <a:pt x="78364" y="1336247"/>
                  </a:cubicBezTo>
                  <a:cubicBezTo>
                    <a:pt x="83393" y="1471487"/>
                    <a:pt x="77267" y="1616053"/>
                    <a:pt x="0" y="1727153"/>
                  </a:cubicBezTo>
                  <a:lnTo>
                    <a:pt x="225034" y="1721209"/>
                  </a:lnTo>
                  <a:cubicBezTo>
                    <a:pt x="282641" y="1719746"/>
                    <a:pt x="344546" y="1716729"/>
                    <a:pt x="389626" y="1681159"/>
                  </a:cubicBezTo>
                  <a:cubicBezTo>
                    <a:pt x="429494" y="1649886"/>
                    <a:pt x="448330" y="1599503"/>
                    <a:pt x="465430" y="1551771"/>
                  </a:cubicBezTo>
                  <a:cubicBezTo>
                    <a:pt x="478871" y="1514189"/>
                    <a:pt x="492404" y="1475876"/>
                    <a:pt x="494142" y="1436008"/>
                  </a:cubicBezTo>
                  <a:cubicBezTo>
                    <a:pt x="497708" y="1354352"/>
                    <a:pt x="451348" y="1274159"/>
                    <a:pt x="466710" y="1193783"/>
                  </a:cubicBezTo>
                  <a:cubicBezTo>
                    <a:pt x="477957" y="1133799"/>
                    <a:pt x="521574" y="1085335"/>
                    <a:pt x="568300" y="1045925"/>
                  </a:cubicBezTo>
                  <a:cubicBezTo>
                    <a:pt x="615026" y="1006514"/>
                    <a:pt x="666963" y="972773"/>
                    <a:pt x="704728" y="924493"/>
                  </a:cubicBezTo>
                  <a:cubicBezTo>
                    <a:pt x="772211" y="839179"/>
                    <a:pt x="785104" y="722593"/>
                    <a:pt x="776691" y="614237"/>
                  </a:cubicBezTo>
                  <a:cubicBezTo>
                    <a:pt x="771662" y="549772"/>
                    <a:pt x="760141" y="485306"/>
                    <a:pt x="765719" y="420841"/>
                  </a:cubicBezTo>
                  <a:cubicBezTo>
                    <a:pt x="769925" y="372652"/>
                    <a:pt x="785195" y="322909"/>
                    <a:pt x="816742" y="285327"/>
                  </a:cubicBezTo>
                  <a:cubicBezTo>
                    <a:pt x="852221" y="242716"/>
                    <a:pt x="870966" y="216016"/>
                    <a:pt x="874075" y="155574"/>
                  </a:cubicBezTo>
                  <a:close/>
                </a:path>
              </a:pathLst>
            </a:custGeom>
            <a:solidFill>
              <a:srgbClr val="3F3D56"/>
            </a:solidFill>
            <a:ln w="9138" cap="flat">
              <a:noFill/>
              <a:prstDash val="solid"/>
              <a:miter/>
            </a:ln>
          </p:spPr>
          <p:txBody>
            <a:bodyPr rtlCol="0" anchor="ctr"/>
            <a:lstStyle/>
            <a:p>
              <a:endParaRPr lang="en-ID"/>
            </a:p>
          </p:txBody>
        </p:sp>
        <p:sp>
          <p:nvSpPr>
            <p:cNvPr id="207" name="Bentuk Bebas: Bentuk 206">
              <a:extLst>
                <a:ext uri="{FF2B5EF4-FFF2-40B4-BE49-F238E27FC236}">
                  <a16:creationId xmlns:a16="http://schemas.microsoft.com/office/drawing/2014/main" id="{82D78B9C-7928-42BA-BE5D-6AEDA03A06E0}"/>
                </a:ext>
              </a:extLst>
            </p:cNvPr>
            <p:cNvSpPr/>
            <p:nvPr/>
          </p:nvSpPr>
          <p:spPr>
            <a:xfrm>
              <a:off x="2451293" y="1634124"/>
              <a:ext cx="875090" cy="1699778"/>
            </a:xfrm>
            <a:custGeom>
              <a:avLst/>
              <a:gdLst>
                <a:gd name="connsiteX0" fmla="*/ 860725 w 875090"/>
                <a:gd name="connsiteY0" fmla="*/ 57607 h 1699778"/>
                <a:gd name="connsiteX1" fmla="*/ 752826 w 875090"/>
                <a:gd name="connsiteY1" fmla="*/ 0 h 1699778"/>
                <a:gd name="connsiteX2" fmla="*/ 806226 w 875090"/>
                <a:gd name="connsiteY2" fmla="*/ 42062 h 1699778"/>
                <a:gd name="connsiteX3" fmla="*/ 820034 w 875090"/>
                <a:gd name="connsiteY3" fmla="*/ 112654 h 1699778"/>
                <a:gd name="connsiteX4" fmla="*/ 762335 w 875090"/>
                <a:gd name="connsiteY4" fmla="*/ 242407 h 1699778"/>
                <a:gd name="connsiteX5" fmla="*/ 711312 w 875090"/>
                <a:gd name="connsiteY5" fmla="*/ 377922 h 1699778"/>
                <a:gd name="connsiteX6" fmla="*/ 722285 w 875090"/>
                <a:gd name="connsiteY6" fmla="*/ 571317 h 1699778"/>
                <a:gd name="connsiteX7" fmla="*/ 650413 w 875090"/>
                <a:gd name="connsiteY7" fmla="*/ 881573 h 1699778"/>
                <a:gd name="connsiteX8" fmla="*/ 513984 w 875090"/>
                <a:gd name="connsiteY8" fmla="*/ 1003006 h 1699778"/>
                <a:gd name="connsiteX9" fmla="*/ 412303 w 875090"/>
                <a:gd name="connsiteY9" fmla="*/ 1150864 h 1699778"/>
                <a:gd name="connsiteX10" fmla="*/ 439735 w 875090"/>
                <a:gd name="connsiteY10" fmla="*/ 1393088 h 1699778"/>
                <a:gd name="connsiteX11" fmla="*/ 410931 w 875090"/>
                <a:gd name="connsiteY11" fmla="*/ 1508851 h 1699778"/>
                <a:gd name="connsiteX12" fmla="*/ 335128 w 875090"/>
                <a:gd name="connsiteY12" fmla="*/ 1638148 h 1699778"/>
                <a:gd name="connsiteX13" fmla="*/ 170536 w 875090"/>
                <a:gd name="connsiteY13" fmla="*/ 1678290 h 1699778"/>
                <a:gd name="connsiteX14" fmla="*/ 11156 w 875090"/>
                <a:gd name="connsiteY14" fmla="*/ 1682496 h 1699778"/>
                <a:gd name="connsiteX15" fmla="*/ 0 w 875090"/>
                <a:gd name="connsiteY15" fmla="*/ 1699778 h 1699778"/>
                <a:gd name="connsiteX16" fmla="*/ 225034 w 875090"/>
                <a:gd name="connsiteY16" fmla="*/ 1693835 h 1699778"/>
                <a:gd name="connsiteX17" fmla="*/ 389626 w 875090"/>
                <a:gd name="connsiteY17" fmla="*/ 1653784 h 1699778"/>
                <a:gd name="connsiteX18" fmla="*/ 465430 w 875090"/>
                <a:gd name="connsiteY18" fmla="*/ 1524396 h 1699778"/>
                <a:gd name="connsiteX19" fmla="*/ 494142 w 875090"/>
                <a:gd name="connsiteY19" fmla="*/ 1408633 h 1699778"/>
                <a:gd name="connsiteX20" fmla="*/ 466710 w 875090"/>
                <a:gd name="connsiteY20" fmla="*/ 1166409 h 1699778"/>
                <a:gd name="connsiteX21" fmla="*/ 568300 w 875090"/>
                <a:gd name="connsiteY21" fmla="*/ 1018550 h 1699778"/>
                <a:gd name="connsiteX22" fmla="*/ 704728 w 875090"/>
                <a:gd name="connsiteY22" fmla="*/ 897118 h 1699778"/>
                <a:gd name="connsiteX23" fmla="*/ 776691 w 875090"/>
                <a:gd name="connsiteY23" fmla="*/ 586862 h 1699778"/>
                <a:gd name="connsiteX24" fmla="*/ 765719 w 875090"/>
                <a:gd name="connsiteY24" fmla="*/ 393466 h 1699778"/>
                <a:gd name="connsiteX25" fmla="*/ 816742 w 875090"/>
                <a:gd name="connsiteY25" fmla="*/ 257952 h 1699778"/>
                <a:gd name="connsiteX26" fmla="*/ 874441 w 875090"/>
                <a:gd name="connsiteY26" fmla="*/ 128199 h 1699778"/>
                <a:gd name="connsiteX27" fmla="*/ 860725 w 875090"/>
                <a:gd name="connsiteY27" fmla="*/ 57607 h 1699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5090" h="1699778">
                  <a:moveTo>
                    <a:pt x="860725" y="57607"/>
                  </a:moveTo>
                  <a:cubicBezTo>
                    <a:pt x="839053" y="21580"/>
                    <a:pt x="794065" y="8595"/>
                    <a:pt x="752826" y="0"/>
                  </a:cubicBezTo>
                  <a:cubicBezTo>
                    <a:pt x="774744" y="7800"/>
                    <a:pt x="793507" y="22577"/>
                    <a:pt x="806226" y="42062"/>
                  </a:cubicBezTo>
                  <a:cubicBezTo>
                    <a:pt x="817748" y="63697"/>
                    <a:pt x="822549" y="88276"/>
                    <a:pt x="820034" y="112654"/>
                  </a:cubicBezTo>
                  <a:cubicBezTo>
                    <a:pt x="816925" y="173004"/>
                    <a:pt x="798180" y="199705"/>
                    <a:pt x="762335" y="242407"/>
                  </a:cubicBezTo>
                  <a:cubicBezTo>
                    <a:pt x="730788" y="279989"/>
                    <a:pt x="715518" y="329641"/>
                    <a:pt x="711312" y="377922"/>
                  </a:cubicBezTo>
                  <a:cubicBezTo>
                    <a:pt x="705734" y="442387"/>
                    <a:pt x="717255" y="506852"/>
                    <a:pt x="722285" y="571317"/>
                  </a:cubicBezTo>
                  <a:cubicBezTo>
                    <a:pt x="730697" y="679674"/>
                    <a:pt x="717804" y="796260"/>
                    <a:pt x="650413" y="881573"/>
                  </a:cubicBezTo>
                  <a:cubicBezTo>
                    <a:pt x="612557" y="929488"/>
                    <a:pt x="560619" y="963869"/>
                    <a:pt x="513984" y="1003006"/>
                  </a:cubicBezTo>
                  <a:cubicBezTo>
                    <a:pt x="467350" y="1042142"/>
                    <a:pt x="423550" y="1090879"/>
                    <a:pt x="412303" y="1150864"/>
                  </a:cubicBezTo>
                  <a:cubicBezTo>
                    <a:pt x="397215" y="1231240"/>
                    <a:pt x="443575" y="1311433"/>
                    <a:pt x="439735" y="1393088"/>
                  </a:cubicBezTo>
                  <a:cubicBezTo>
                    <a:pt x="437998" y="1432956"/>
                    <a:pt x="424373" y="1471270"/>
                    <a:pt x="410931" y="1508851"/>
                  </a:cubicBezTo>
                  <a:cubicBezTo>
                    <a:pt x="393924" y="1556583"/>
                    <a:pt x="374995" y="1606875"/>
                    <a:pt x="335128" y="1638148"/>
                  </a:cubicBezTo>
                  <a:cubicBezTo>
                    <a:pt x="289408" y="1673718"/>
                    <a:pt x="227868" y="1676827"/>
                    <a:pt x="170536" y="1678290"/>
                  </a:cubicBezTo>
                  <a:lnTo>
                    <a:pt x="11156" y="1682496"/>
                  </a:lnTo>
                  <a:cubicBezTo>
                    <a:pt x="7590" y="1688348"/>
                    <a:pt x="3932" y="1694201"/>
                    <a:pt x="0" y="1699778"/>
                  </a:cubicBezTo>
                  <a:lnTo>
                    <a:pt x="225034" y="1693835"/>
                  </a:lnTo>
                  <a:cubicBezTo>
                    <a:pt x="282641" y="1692372"/>
                    <a:pt x="344546" y="1689354"/>
                    <a:pt x="389626" y="1653784"/>
                  </a:cubicBezTo>
                  <a:cubicBezTo>
                    <a:pt x="429494" y="1622512"/>
                    <a:pt x="448330" y="1572128"/>
                    <a:pt x="465430" y="1524396"/>
                  </a:cubicBezTo>
                  <a:cubicBezTo>
                    <a:pt x="478871" y="1486814"/>
                    <a:pt x="492404" y="1448501"/>
                    <a:pt x="494142" y="1408633"/>
                  </a:cubicBezTo>
                  <a:cubicBezTo>
                    <a:pt x="497708" y="1326977"/>
                    <a:pt x="451348" y="1246784"/>
                    <a:pt x="466710" y="1166409"/>
                  </a:cubicBezTo>
                  <a:cubicBezTo>
                    <a:pt x="477957" y="1106424"/>
                    <a:pt x="521574" y="1057961"/>
                    <a:pt x="568300" y="1018550"/>
                  </a:cubicBezTo>
                  <a:cubicBezTo>
                    <a:pt x="615025" y="979140"/>
                    <a:pt x="666963" y="945398"/>
                    <a:pt x="704728" y="897118"/>
                  </a:cubicBezTo>
                  <a:cubicBezTo>
                    <a:pt x="772211" y="811804"/>
                    <a:pt x="785104" y="695218"/>
                    <a:pt x="776691" y="586862"/>
                  </a:cubicBezTo>
                  <a:cubicBezTo>
                    <a:pt x="771662" y="522397"/>
                    <a:pt x="760141" y="457932"/>
                    <a:pt x="765719" y="393466"/>
                  </a:cubicBezTo>
                  <a:cubicBezTo>
                    <a:pt x="769925" y="345277"/>
                    <a:pt x="785195" y="295534"/>
                    <a:pt x="816742" y="257952"/>
                  </a:cubicBezTo>
                  <a:cubicBezTo>
                    <a:pt x="852587" y="215341"/>
                    <a:pt x="871606" y="188641"/>
                    <a:pt x="874441" y="128199"/>
                  </a:cubicBezTo>
                  <a:cubicBezTo>
                    <a:pt x="876946" y="103830"/>
                    <a:pt x="872173" y="79269"/>
                    <a:pt x="860725" y="57607"/>
                  </a:cubicBezTo>
                  <a:close/>
                </a:path>
              </a:pathLst>
            </a:custGeom>
            <a:solidFill>
              <a:srgbClr val="000000">
                <a:alpha val="10000"/>
              </a:srgbClr>
            </a:solidFill>
            <a:ln w="9138" cap="flat">
              <a:noFill/>
              <a:prstDash val="solid"/>
              <a:miter/>
            </a:ln>
          </p:spPr>
          <p:txBody>
            <a:bodyPr rtlCol="0" anchor="ctr"/>
            <a:lstStyle/>
            <a:p>
              <a:endParaRPr lang="en-ID"/>
            </a:p>
          </p:txBody>
        </p:sp>
        <p:sp>
          <p:nvSpPr>
            <p:cNvPr id="208" name="Bentuk Bebas: Bentuk 207">
              <a:extLst>
                <a:ext uri="{FF2B5EF4-FFF2-40B4-BE49-F238E27FC236}">
                  <a16:creationId xmlns:a16="http://schemas.microsoft.com/office/drawing/2014/main" id="{8AC9EBB7-09BB-426D-8B23-F9571763E3E2}"/>
                </a:ext>
              </a:extLst>
            </p:cNvPr>
            <p:cNvSpPr/>
            <p:nvPr/>
          </p:nvSpPr>
          <p:spPr>
            <a:xfrm>
              <a:off x="4532193" y="4546396"/>
              <a:ext cx="470550" cy="1676369"/>
            </a:xfrm>
            <a:custGeom>
              <a:avLst/>
              <a:gdLst>
                <a:gd name="connsiteX0" fmla="*/ 470550 w 470550"/>
                <a:gd name="connsiteY0" fmla="*/ 669158 h 1676369"/>
                <a:gd name="connsiteX1" fmla="*/ 57516 w 470550"/>
                <a:gd name="connsiteY1" fmla="*/ 1676370 h 1676369"/>
                <a:gd name="connsiteX2" fmla="*/ 0 w 470550"/>
                <a:gd name="connsiteY2" fmla="*/ 1613002 h 1676369"/>
                <a:gd name="connsiteX3" fmla="*/ 134874 w 470550"/>
                <a:gd name="connsiteY3" fmla="*/ 1248888 h 1676369"/>
                <a:gd name="connsiteX4" fmla="*/ 204826 w 470550"/>
                <a:gd name="connsiteY4" fmla="*/ 1143275 h 1676369"/>
                <a:gd name="connsiteX5" fmla="*/ 359176 w 470550"/>
                <a:gd name="connsiteY5" fmla="*/ 812810 h 1676369"/>
                <a:gd name="connsiteX6" fmla="*/ 359176 w 470550"/>
                <a:gd name="connsiteY6" fmla="*/ 745511 h 1676369"/>
                <a:gd name="connsiteX7" fmla="*/ 339242 w 470550"/>
                <a:gd name="connsiteY7" fmla="*/ 709666 h 1676369"/>
                <a:gd name="connsiteX8" fmla="*/ 347655 w 470550"/>
                <a:gd name="connsiteY8" fmla="*/ 680862 h 1676369"/>
                <a:gd name="connsiteX9" fmla="*/ 337414 w 470550"/>
                <a:gd name="connsiteY9" fmla="*/ 670530 h 1676369"/>
                <a:gd name="connsiteX10" fmla="*/ 325161 w 470550"/>
                <a:gd name="connsiteY10" fmla="*/ 621335 h 1676369"/>
                <a:gd name="connsiteX11" fmla="*/ 270297 w 470550"/>
                <a:gd name="connsiteY11" fmla="*/ 503286 h 1676369"/>
                <a:gd name="connsiteX12" fmla="*/ 250271 w 470550"/>
                <a:gd name="connsiteY12" fmla="*/ 481706 h 1676369"/>
                <a:gd name="connsiteX13" fmla="*/ 228692 w 470550"/>
                <a:gd name="connsiteY13" fmla="*/ 471556 h 1676369"/>
                <a:gd name="connsiteX14" fmla="*/ 194950 w 470550"/>
                <a:gd name="connsiteY14" fmla="*/ 395753 h 1676369"/>
                <a:gd name="connsiteX15" fmla="*/ 117409 w 470550"/>
                <a:gd name="connsiteY15" fmla="*/ 316565 h 1676369"/>
                <a:gd name="connsiteX16" fmla="*/ 44257 w 470550"/>
                <a:gd name="connsiteY16" fmla="*/ 201443 h 1676369"/>
                <a:gd name="connsiteX17" fmla="*/ 41422 w 470550"/>
                <a:gd name="connsiteY17" fmla="*/ 194310 h 1676369"/>
                <a:gd name="connsiteX18" fmla="*/ 73609 w 470550"/>
                <a:gd name="connsiteY18" fmla="*/ 0 h 1676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70550" h="1676369">
                  <a:moveTo>
                    <a:pt x="470550" y="669158"/>
                  </a:moveTo>
                  <a:lnTo>
                    <a:pt x="57516" y="1676370"/>
                  </a:lnTo>
                  <a:cubicBezTo>
                    <a:pt x="34071" y="1659563"/>
                    <a:pt x="14457" y="1637965"/>
                    <a:pt x="0" y="1613002"/>
                  </a:cubicBezTo>
                  <a:cubicBezTo>
                    <a:pt x="33193" y="1487454"/>
                    <a:pt x="67300" y="1359805"/>
                    <a:pt x="134874" y="1248888"/>
                  </a:cubicBezTo>
                  <a:cubicBezTo>
                    <a:pt x="156911" y="1212312"/>
                    <a:pt x="182149" y="1178936"/>
                    <a:pt x="204826" y="1143275"/>
                  </a:cubicBezTo>
                  <a:cubicBezTo>
                    <a:pt x="270571" y="1039947"/>
                    <a:pt x="284104" y="909553"/>
                    <a:pt x="359176" y="812810"/>
                  </a:cubicBezTo>
                  <a:cubicBezTo>
                    <a:pt x="373898" y="792794"/>
                    <a:pt x="373898" y="765527"/>
                    <a:pt x="359176" y="745511"/>
                  </a:cubicBezTo>
                  <a:cubicBezTo>
                    <a:pt x="350490" y="734263"/>
                    <a:pt x="336682" y="723565"/>
                    <a:pt x="339242" y="709666"/>
                  </a:cubicBezTo>
                  <a:cubicBezTo>
                    <a:pt x="341163" y="699516"/>
                    <a:pt x="351770" y="690372"/>
                    <a:pt x="347655" y="680862"/>
                  </a:cubicBezTo>
                  <a:cubicBezTo>
                    <a:pt x="345735" y="676290"/>
                    <a:pt x="341071" y="673821"/>
                    <a:pt x="337414" y="670530"/>
                  </a:cubicBezTo>
                  <a:cubicBezTo>
                    <a:pt x="324612" y="658734"/>
                    <a:pt x="326258" y="638617"/>
                    <a:pt x="325161" y="621335"/>
                  </a:cubicBezTo>
                  <a:cubicBezTo>
                    <a:pt x="322326" y="577535"/>
                    <a:pt x="296083" y="539039"/>
                    <a:pt x="270297" y="503286"/>
                  </a:cubicBezTo>
                  <a:cubicBezTo>
                    <a:pt x="265149" y="494809"/>
                    <a:pt x="258336" y="487467"/>
                    <a:pt x="250271" y="481706"/>
                  </a:cubicBezTo>
                  <a:cubicBezTo>
                    <a:pt x="243505" y="477591"/>
                    <a:pt x="235458" y="475763"/>
                    <a:pt x="228692" y="471556"/>
                  </a:cubicBezTo>
                  <a:cubicBezTo>
                    <a:pt x="204734" y="456560"/>
                    <a:pt x="206472" y="421630"/>
                    <a:pt x="194950" y="395753"/>
                  </a:cubicBezTo>
                  <a:cubicBezTo>
                    <a:pt x="179954" y="361645"/>
                    <a:pt x="142189" y="344272"/>
                    <a:pt x="117409" y="316565"/>
                  </a:cubicBezTo>
                  <a:cubicBezTo>
                    <a:pt x="85862" y="281361"/>
                    <a:pt x="77816" y="232258"/>
                    <a:pt x="44257" y="201443"/>
                  </a:cubicBezTo>
                  <a:lnTo>
                    <a:pt x="41422" y="194310"/>
                  </a:lnTo>
                  <a:lnTo>
                    <a:pt x="73609" y="0"/>
                  </a:lnTo>
                  <a:close/>
                </a:path>
              </a:pathLst>
            </a:custGeom>
            <a:solidFill>
              <a:srgbClr val="000000">
                <a:alpha val="10000"/>
              </a:srgbClr>
            </a:solidFill>
            <a:ln w="9138" cap="flat">
              <a:noFill/>
              <a:prstDash val="solid"/>
              <a:miter/>
            </a:ln>
          </p:spPr>
          <p:txBody>
            <a:bodyPr rtlCol="0" anchor="ctr"/>
            <a:lstStyle/>
            <a:p>
              <a:endParaRPr lang="en-ID"/>
            </a:p>
          </p:txBody>
        </p:sp>
      </p:grpSp>
      <p:grpSp>
        <p:nvGrpSpPr>
          <p:cNvPr id="328" name="Grafik 324">
            <a:extLst>
              <a:ext uri="{FF2B5EF4-FFF2-40B4-BE49-F238E27FC236}">
                <a16:creationId xmlns:a16="http://schemas.microsoft.com/office/drawing/2014/main" id="{5D0E3030-E9CC-4A45-BEE8-244B51530A40}"/>
              </a:ext>
            </a:extLst>
          </p:cNvPr>
          <p:cNvGrpSpPr/>
          <p:nvPr/>
        </p:nvGrpSpPr>
        <p:grpSpPr>
          <a:xfrm>
            <a:off x="5708328" y="1275523"/>
            <a:ext cx="5514340" cy="4870376"/>
            <a:chOff x="5708328" y="1275523"/>
            <a:chExt cx="5514340" cy="4870376"/>
          </a:xfrm>
        </p:grpSpPr>
        <p:sp>
          <p:nvSpPr>
            <p:cNvPr id="329" name="Bentuk Bebas: Bentuk 328">
              <a:extLst>
                <a:ext uri="{FF2B5EF4-FFF2-40B4-BE49-F238E27FC236}">
                  <a16:creationId xmlns:a16="http://schemas.microsoft.com/office/drawing/2014/main" id="{C2F50219-8F43-4CF9-BF15-DF3B5E634029}"/>
                </a:ext>
              </a:extLst>
            </p:cNvPr>
            <p:cNvSpPr/>
            <p:nvPr/>
          </p:nvSpPr>
          <p:spPr>
            <a:xfrm>
              <a:off x="7763701" y="1275523"/>
              <a:ext cx="125416" cy="340415"/>
            </a:xfrm>
            <a:custGeom>
              <a:avLst/>
              <a:gdLst>
                <a:gd name="connsiteX0" fmla="*/ 85103 w 125416"/>
                <a:gd name="connsiteY0" fmla="*/ 125417 h 340415"/>
                <a:gd name="connsiteX1" fmla="*/ 106792 w 125416"/>
                <a:gd name="connsiteY1" fmla="*/ 91893 h 340415"/>
                <a:gd name="connsiteX2" fmla="*/ 84541 w 125416"/>
                <a:gd name="connsiteY2" fmla="*/ 39798 h 340415"/>
                <a:gd name="connsiteX3" fmla="*/ 70511 w 125416"/>
                <a:gd name="connsiteY3" fmla="*/ 51126 h 340415"/>
                <a:gd name="connsiteX4" fmla="*/ 81621 w 125416"/>
                <a:gd name="connsiteY4" fmla="*/ 33963 h 340415"/>
                <a:gd name="connsiteX5" fmla="*/ 62708 w 125416"/>
                <a:gd name="connsiteY5" fmla="*/ 0 h 340415"/>
                <a:gd name="connsiteX6" fmla="*/ 4670 w 125416"/>
                <a:gd name="connsiteY6" fmla="*/ 141139 h 340415"/>
                <a:gd name="connsiteX7" fmla="*/ 32505 w 125416"/>
                <a:gd name="connsiteY7" fmla="*/ 184158 h 340415"/>
                <a:gd name="connsiteX8" fmla="*/ 1688 w 125416"/>
                <a:gd name="connsiteY8" fmla="*/ 159268 h 340415"/>
                <a:gd name="connsiteX9" fmla="*/ 0 w 125416"/>
                <a:gd name="connsiteY9" fmla="*/ 184765 h 340415"/>
                <a:gd name="connsiteX10" fmla="*/ 62708 w 125416"/>
                <a:gd name="connsiteY10" fmla="*/ 340416 h 340415"/>
                <a:gd name="connsiteX11" fmla="*/ 125417 w 125416"/>
                <a:gd name="connsiteY11" fmla="*/ 184765 h 340415"/>
                <a:gd name="connsiteX12" fmla="*/ 111068 w 125416"/>
                <a:gd name="connsiteY12" fmla="*/ 104444 h 340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5416" h="340415">
                  <a:moveTo>
                    <a:pt x="85103" y="125417"/>
                  </a:moveTo>
                  <a:lnTo>
                    <a:pt x="106792" y="91893"/>
                  </a:lnTo>
                  <a:cubicBezTo>
                    <a:pt x="100359" y="74123"/>
                    <a:pt x="92931" y="56730"/>
                    <a:pt x="84541" y="39798"/>
                  </a:cubicBezTo>
                  <a:lnTo>
                    <a:pt x="70511" y="51126"/>
                  </a:lnTo>
                  <a:lnTo>
                    <a:pt x="81621" y="33963"/>
                  </a:lnTo>
                  <a:cubicBezTo>
                    <a:pt x="71036" y="13127"/>
                    <a:pt x="62708" y="0"/>
                    <a:pt x="62708" y="0"/>
                  </a:cubicBezTo>
                  <a:cubicBezTo>
                    <a:pt x="62708" y="0"/>
                    <a:pt x="19200" y="68555"/>
                    <a:pt x="4670" y="141139"/>
                  </a:cubicBezTo>
                  <a:lnTo>
                    <a:pt x="32505" y="184158"/>
                  </a:lnTo>
                  <a:lnTo>
                    <a:pt x="1688" y="159268"/>
                  </a:lnTo>
                  <a:cubicBezTo>
                    <a:pt x="594" y="167723"/>
                    <a:pt x="25" y="176239"/>
                    <a:pt x="0" y="184765"/>
                  </a:cubicBezTo>
                  <a:cubicBezTo>
                    <a:pt x="0" y="270730"/>
                    <a:pt x="28072" y="340416"/>
                    <a:pt x="62708" y="340416"/>
                  </a:cubicBezTo>
                  <a:cubicBezTo>
                    <a:pt x="97339" y="340416"/>
                    <a:pt x="125417" y="270730"/>
                    <a:pt x="125417" y="184765"/>
                  </a:cubicBezTo>
                  <a:cubicBezTo>
                    <a:pt x="124767" y="157416"/>
                    <a:pt x="119928" y="130327"/>
                    <a:pt x="111068" y="104444"/>
                  </a:cubicBezTo>
                  <a:close/>
                </a:path>
              </a:pathLst>
            </a:custGeom>
            <a:solidFill>
              <a:srgbClr val="E6E6E6"/>
            </a:solidFill>
            <a:ln w="6242" cap="flat">
              <a:noFill/>
              <a:prstDash val="solid"/>
              <a:miter/>
            </a:ln>
          </p:spPr>
          <p:txBody>
            <a:bodyPr rtlCol="0" anchor="ctr"/>
            <a:lstStyle/>
            <a:p>
              <a:endParaRPr lang="en-ID"/>
            </a:p>
          </p:txBody>
        </p:sp>
        <p:sp>
          <p:nvSpPr>
            <p:cNvPr id="330" name="Bentuk Bebas: Bentuk 329">
              <a:extLst>
                <a:ext uri="{FF2B5EF4-FFF2-40B4-BE49-F238E27FC236}">
                  <a16:creationId xmlns:a16="http://schemas.microsoft.com/office/drawing/2014/main" id="{D4E40151-946F-474C-BBE0-747E79DC9013}"/>
                </a:ext>
              </a:extLst>
            </p:cNvPr>
            <p:cNvSpPr/>
            <p:nvPr/>
          </p:nvSpPr>
          <p:spPr>
            <a:xfrm>
              <a:off x="7825847" y="1370946"/>
              <a:ext cx="249338" cy="249337"/>
            </a:xfrm>
            <a:custGeom>
              <a:avLst/>
              <a:gdLst>
                <a:gd name="connsiteX0" fmla="*/ 176496 w 249338"/>
                <a:gd name="connsiteY0" fmla="*/ 104519 h 249337"/>
                <a:gd name="connsiteX1" fmla="*/ 215540 w 249338"/>
                <a:gd name="connsiteY1" fmla="*/ 96153 h 249337"/>
                <a:gd name="connsiteX2" fmla="*/ 236641 w 249338"/>
                <a:gd name="connsiteY2" fmla="*/ 43580 h 249337"/>
                <a:gd name="connsiteX3" fmla="*/ 218710 w 249338"/>
                <a:gd name="connsiteY3" fmla="*/ 41672 h 249337"/>
                <a:gd name="connsiteX4" fmla="*/ 238698 w 249338"/>
                <a:gd name="connsiteY4" fmla="*/ 37388 h 249337"/>
                <a:gd name="connsiteX5" fmla="*/ 249339 w 249338"/>
                <a:gd name="connsiteY5" fmla="*/ 0 h 249337"/>
                <a:gd name="connsiteX6" fmla="*/ 108498 w 249338"/>
                <a:gd name="connsiteY6" fmla="*/ 58761 h 249337"/>
                <a:gd name="connsiteX7" fmla="*/ 97763 w 249338"/>
                <a:gd name="connsiteY7" fmla="*/ 108863 h 249337"/>
                <a:gd name="connsiteX8" fmla="*/ 93575 w 249338"/>
                <a:gd name="connsiteY8" fmla="*/ 69474 h 249337"/>
                <a:gd name="connsiteX9" fmla="*/ 74349 w 249338"/>
                <a:gd name="connsiteY9" fmla="*/ 86308 h 249337"/>
                <a:gd name="connsiteX10" fmla="*/ 8627 w 249338"/>
                <a:gd name="connsiteY10" fmla="*/ 240710 h 249337"/>
                <a:gd name="connsiteX11" fmla="*/ 163035 w 249338"/>
                <a:gd name="connsiteY11" fmla="*/ 174988 h 249337"/>
                <a:gd name="connsiteX12" fmla="*/ 209682 w 249338"/>
                <a:gd name="connsiteY12" fmla="*/ 108050 h 249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9338" h="249337">
                  <a:moveTo>
                    <a:pt x="176496" y="104519"/>
                  </a:moveTo>
                  <a:lnTo>
                    <a:pt x="215540" y="96153"/>
                  </a:lnTo>
                  <a:cubicBezTo>
                    <a:pt x="223555" y="79039"/>
                    <a:pt x="230601" y="61487"/>
                    <a:pt x="236641" y="43580"/>
                  </a:cubicBezTo>
                  <a:lnTo>
                    <a:pt x="218710" y="41672"/>
                  </a:lnTo>
                  <a:lnTo>
                    <a:pt x="238698" y="37388"/>
                  </a:lnTo>
                  <a:cubicBezTo>
                    <a:pt x="245944" y="15171"/>
                    <a:pt x="249339" y="0"/>
                    <a:pt x="249339" y="0"/>
                  </a:cubicBezTo>
                  <a:cubicBezTo>
                    <a:pt x="249339" y="0"/>
                    <a:pt x="170100" y="17714"/>
                    <a:pt x="108498" y="58761"/>
                  </a:cubicBezTo>
                  <a:lnTo>
                    <a:pt x="97763" y="108863"/>
                  </a:lnTo>
                  <a:lnTo>
                    <a:pt x="93575" y="69474"/>
                  </a:lnTo>
                  <a:cubicBezTo>
                    <a:pt x="86822" y="74676"/>
                    <a:pt x="80401" y="80299"/>
                    <a:pt x="74349" y="86308"/>
                  </a:cubicBezTo>
                  <a:cubicBezTo>
                    <a:pt x="13567" y="147093"/>
                    <a:pt x="-15862" y="216220"/>
                    <a:pt x="8627" y="240710"/>
                  </a:cubicBezTo>
                  <a:cubicBezTo>
                    <a:pt x="33117" y="265199"/>
                    <a:pt x="102246" y="235777"/>
                    <a:pt x="163035" y="174988"/>
                  </a:cubicBezTo>
                  <a:cubicBezTo>
                    <a:pt x="181910" y="155194"/>
                    <a:pt x="197647" y="132616"/>
                    <a:pt x="209682" y="108050"/>
                  </a:cubicBezTo>
                  <a:close/>
                </a:path>
              </a:pathLst>
            </a:custGeom>
            <a:solidFill>
              <a:srgbClr val="E6E6E6"/>
            </a:solidFill>
            <a:ln w="6242" cap="flat">
              <a:noFill/>
              <a:prstDash val="solid"/>
              <a:miter/>
            </a:ln>
          </p:spPr>
          <p:txBody>
            <a:bodyPr rtlCol="0" anchor="ctr"/>
            <a:lstStyle/>
            <a:p>
              <a:endParaRPr lang="en-ID"/>
            </a:p>
          </p:txBody>
        </p:sp>
        <p:sp>
          <p:nvSpPr>
            <p:cNvPr id="331" name="Bentuk Bebas: Bentuk 330">
              <a:extLst>
                <a:ext uri="{FF2B5EF4-FFF2-40B4-BE49-F238E27FC236}">
                  <a16:creationId xmlns:a16="http://schemas.microsoft.com/office/drawing/2014/main" id="{7F61521C-66BB-4419-956E-313691CB72A6}"/>
                </a:ext>
              </a:extLst>
            </p:cNvPr>
            <p:cNvSpPr/>
            <p:nvPr/>
          </p:nvSpPr>
          <p:spPr>
            <a:xfrm>
              <a:off x="7722468" y="1567822"/>
              <a:ext cx="294135" cy="242779"/>
            </a:xfrm>
            <a:custGeom>
              <a:avLst/>
              <a:gdLst>
                <a:gd name="connsiteX0" fmla="*/ 294136 w 294135"/>
                <a:gd name="connsiteY0" fmla="*/ 240280 h 242779"/>
                <a:gd name="connsiteX1" fmla="*/ 0 w 294135"/>
                <a:gd name="connsiteY1" fmla="*/ 240280 h 242779"/>
                <a:gd name="connsiteX2" fmla="*/ 0 w 294135"/>
                <a:gd name="connsiteY2" fmla="*/ 0 h 242779"/>
                <a:gd name="connsiteX3" fmla="*/ 294136 w 294135"/>
                <a:gd name="connsiteY3" fmla="*/ 0 h 242779"/>
              </a:gdLst>
              <a:ahLst/>
              <a:cxnLst>
                <a:cxn ang="0">
                  <a:pos x="connsiteX0" y="connsiteY0"/>
                </a:cxn>
                <a:cxn ang="0">
                  <a:pos x="connsiteX1" y="connsiteY1"/>
                </a:cxn>
                <a:cxn ang="0">
                  <a:pos x="connsiteX2" y="connsiteY2"/>
                </a:cxn>
                <a:cxn ang="0">
                  <a:pos x="connsiteX3" y="connsiteY3"/>
                </a:cxn>
              </a:cxnLst>
              <a:rect l="l" t="t" r="r" b="b"/>
              <a:pathLst>
                <a:path w="294135" h="242779">
                  <a:moveTo>
                    <a:pt x="294136" y="240280"/>
                  </a:moveTo>
                  <a:cubicBezTo>
                    <a:pt x="203593" y="246070"/>
                    <a:pt x="104948" y="239943"/>
                    <a:pt x="0" y="240280"/>
                  </a:cubicBezTo>
                  <a:lnTo>
                    <a:pt x="0" y="0"/>
                  </a:lnTo>
                  <a:cubicBezTo>
                    <a:pt x="92475" y="14392"/>
                    <a:pt x="191089" y="12917"/>
                    <a:pt x="294136" y="0"/>
                  </a:cubicBezTo>
                  <a:close/>
                </a:path>
              </a:pathLst>
            </a:custGeom>
            <a:solidFill>
              <a:srgbClr val="E6E6E6"/>
            </a:solidFill>
            <a:ln w="6242" cap="flat">
              <a:noFill/>
              <a:prstDash val="solid"/>
              <a:miter/>
            </a:ln>
          </p:spPr>
          <p:txBody>
            <a:bodyPr rtlCol="0" anchor="ctr"/>
            <a:lstStyle/>
            <a:p>
              <a:endParaRPr lang="en-ID"/>
            </a:p>
          </p:txBody>
        </p:sp>
        <p:sp>
          <p:nvSpPr>
            <p:cNvPr id="332" name="Bentuk Bebas: Bentuk 331">
              <a:extLst>
                <a:ext uri="{FF2B5EF4-FFF2-40B4-BE49-F238E27FC236}">
                  <a16:creationId xmlns:a16="http://schemas.microsoft.com/office/drawing/2014/main" id="{859CE895-F18F-4E48-A114-8165419E2C8B}"/>
                </a:ext>
              </a:extLst>
            </p:cNvPr>
            <p:cNvSpPr/>
            <p:nvPr/>
          </p:nvSpPr>
          <p:spPr>
            <a:xfrm>
              <a:off x="8608820" y="1913669"/>
              <a:ext cx="81789" cy="221999"/>
            </a:xfrm>
            <a:custGeom>
              <a:avLst/>
              <a:gdLst>
                <a:gd name="connsiteX0" fmla="*/ 55500 w 81789"/>
                <a:gd name="connsiteY0" fmla="*/ 81790 h 221999"/>
                <a:gd name="connsiteX1" fmla="*/ 69648 w 81789"/>
                <a:gd name="connsiteY1" fmla="*/ 59926 h 221999"/>
                <a:gd name="connsiteX2" fmla="*/ 55137 w 81789"/>
                <a:gd name="connsiteY2" fmla="*/ 25952 h 221999"/>
                <a:gd name="connsiteX3" fmla="*/ 45990 w 81789"/>
                <a:gd name="connsiteY3" fmla="*/ 33342 h 221999"/>
                <a:gd name="connsiteX4" fmla="*/ 53231 w 81789"/>
                <a:gd name="connsiteY4" fmla="*/ 22151 h 221999"/>
                <a:gd name="connsiteX5" fmla="*/ 40895 w 81789"/>
                <a:gd name="connsiteY5" fmla="*/ 0 h 221999"/>
                <a:gd name="connsiteX6" fmla="*/ 3051 w 81789"/>
                <a:gd name="connsiteY6" fmla="*/ 92043 h 221999"/>
                <a:gd name="connsiteX7" fmla="*/ 21201 w 81789"/>
                <a:gd name="connsiteY7" fmla="*/ 120096 h 221999"/>
                <a:gd name="connsiteX8" fmla="*/ 1107 w 81789"/>
                <a:gd name="connsiteY8" fmla="*/ 103866 h 221999"/>
                <a:gd name="connsiteX9" fmla="*/ 0 w 81789"/>
                <a:gd name="connsiteY9" fmla="*/ 120496 h 221999"/>
                <a:gd name="connsiteX10" fmla="*/ 40895 w 81789"/>
                <a:gd name="connsiteY10" fmla="*/ 221999 h 221999"/>
                <a:gd name="connsiteX11" fmla="*/ 81790 w 81789"/>
                <a:gd name="connsiteY11" fmla="*/ 120496 h 221999"/>
                <a:gd name="connsiteX12" fmla="*/ 72437 w 81789"/>
                <a:gd name="connsiteY12" fmla="*/ 68116 h 221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1789" h="221999">
                  <a:moveTo>
                    <a:pt x="55500" y="81790"/>
                  </a:moveTo>
                  <a:lnTo>
                    <a:pt x="69648" y="59926"/>
                  </a:lnTo>
                  <a:cubicBezTo>
                    <a:pt x="65453" y="48341"/>
                    <a:pt x="60608" y="37000"/>
                    <a:pt x="55137" y="25952"/>
                  </a:cubicBezTo>
                  <a:lnTo>
                    <a:pt x="45990" y="33342"/>
                  </a:lnTo>
                  <a:lnTo>
                    <a:pt x="53231" y="22151"/>
                  </a:lnTo>
                  <a:cubicBezTo>
                    <a:pt x="46328" y="8565"/>
                    <a:pt x="40895" y="0"/>
                    <a:pt x="40895" y="0"/>
                  </a:cubicBezTo>
                  <a:cubicBezTo>
                    <a:pt x="23471" y="28478"/>
                    <a:pt x="10691" y="59545"/>
                    <a:pt x="3051" y="92043"/>
                  </a:cubicBezTo>
                  <a:lnTo>
                    <a:pt x="21201" y="120096"/>
                  </a:lnTo>
                  <a:lnTo>
                    <a:pt x="1107" y="103866"/>
                  </a:lnTo>
                  <a:cubicBezTo>
                    <a:pt x="388" y="109380"/>
                    <a:pt x="19" y="114932"/>
                    <a:pt x="0" y="120496"/>
                  </a:cubicBezTo>
                  <a:cubicBezTo>
                    <a:pt x="0" y="176553"/>
                    <a:pt x="18312" y="221999"/>
                    <a:pt x="40895" y="221999"/>
                  </a:cubicBezTo>
                  <a:cubicBezTo>
                    <a:pt x="63484" y="221999"/>
                    <a:pt x="81790" y="176553"/>
                    <a:pt x="81790" y="120496"/>
                  </a:cubicBezTo>
                  <a:cubicBezTo>
                    <a:pt x="81371" y="102659"/>
                    <a:pt x="78214" y="84991"/>
                    <a:pt x="72437" y="68116"/>
                  </a:cubicBezTo>
                  <a:close/>
                </a:path>
              </a:pathLst>
            </a:custGeom>
            <a:solidFill>
              <a:srgbClr val="E6E6E6"/>
            </a:solidFill>
            <a:ln w="6242" cap="flat">
              <a:noFill/>
              <a:prstDash val="solid"/>
              <a:miter/>
            </a:ln>
          </p:spPr>
          <p:txBody>
            <a:bodyPr rtlCol="0" anchor="ctr"/>
            <a:lstStyle/>
            <a:p>
              <a:endParaRPr lang="en-ID"/>
            </a:p>
          </p:txBody>
        </p:sp>
        <p:sp>
          <p:nvSpPr>
            <p:cNvPr id="333" name="Bentuk Bebas: Bentuk 332">
              <a:extLst>
                <a:ext uri="{FF2B5EF4-FFF2-40B4-BE49-F238E27FC236}">
                  <a16:creationId xmlns:a16="http://schemas.microsoft.com/office/drawing/2014/main" id="{1DF2CEE1-6D65-4998-9A06-7A66ED4724E9}"/>
                </a:ext>
              </a:extLst>
            </p:cNvPr>
            <p:cNvSpPr/>
            <p:nvPr/>
          </p:nvSpPr>
          <p:spPr>
            <a:xfrm>
              <a:off x="8649354" y="1975902"/>
              <a:ext cx="162602" cy="162602"/>
            </a:xfrm>
            <a:custGeom>
              <a:avLst/>
              <a:gdLst>
                <a:gd name="connsiteX0" fmla="*/ 115099 w 162602"/>
                <a:gd name="connsiteY0" fmla="*/ 68160 h 162602"/>
                <a:gd name="connsiteX1" fmla="*/ 140558 w 162602"/>
                <a:gd name="connsiteY1" fmla="*/ 62702 h 162602"/>
                <a:gd name="connsiteX2" fmla="*/ 154319 w 162602"/>
                <a:gd name="connsiteY2" fmla="*/ 28416 h 162602"/>
                <a:gd name="connsiteX3" fmla="*/ 142627 w 162602"/>
                <a:gd name="connsiteY3" fmla="*/ 27172 h 162602"/>
                <a:gd name="connsiteX4" fmla="*/ 155663 w 162602"/>
                <a:gd name="connsiteY4" fmla="*/ 24383 h 162602"/>
                <a:gd name="connsiteX5" fmla="*/ 162603 w 162602"/>
                <a:gd name="connsiteY5" fmla="*/ 0 h 162602"/>
                <a:gd name="connsiteX6" fmla="*/ 70760 w 162602"/>
                <a:gd name="connsiteY6" fmla="*/ 38319 h 162602"/>
                <a:gd name="connsiteX7" fmla="*/ 63757 w 162602"/>
                <a:gd name="connsiteY7" fmla="*/ 70992 h 162602"/>
                <a:gd name="connsiteX8" fmla="*/ 61025 w 162602"/>
                <a:gd name="connsiteY8" fmla="*/ 45303 h 162602"/>
                <a:gd name="connsiteX9" fmla="*/ 48484 w 162602"/>
                <a:gd name="connsiteY9" fmla="*/ 56281 h 162602"/>
                <a:gd name="connsiteX10" fmla="*/ 5625 w 162602"/>
                <a:gd name="connsiteY10" fmla="*/ 156977 h 162602"/>
                <a:gd name="connsiteX11" fmla="*/ 106321 w 162602"/>
                <a:gd name="connsiteY11" fmla="*/ 114113 h 162602"/>
                <a:gd name="connsiteX12" fmla="*/ 136744 w 162602"/>
                <a:gd name="connsiteY12" fmla="*/ 70461 h 162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2602" h="162602">
                  <a:moveTo>
                    <a:pt x="115099" y="68160"/>
                  </a:moveTo>
                  <a:lnTo>
                    <a:pt x="140558" y="62702"/>
                  </a:lnTo>
                  <a:cubicBezTo>
                    <a:pt x="145785" y="51542"/>
                    <a:pt x="150380" y="40095"/>
                    <a:pt x="154319" y="28416"/>
                  </a:cubicBezTo>
                  <a:lnTo>
                    <a:pt x="142627" y="27172"/>
                  </a:lnTo>
                  <a:lnTo>
                    <a:pt x="155663" y="24383"/>
                  </a:lnTo>
                  <a:cubicBezTo>
                    <a:pt x="160390" y="9891"/>
                    <a:pt x="162603" y="0"/>
                    <a:pt x="162603" y="0"/>
                  </a:cubicBezTo>
                  <a:cubicBezTo>
                    <a:pt x="130148" y="7809"/>
                    <a:pt x="99144" y="20744"/>
                    <a:pt x="70760" y="38319"/>
                  </a:cubicBezTo>
                  <a:lnTo>
                    <a:pt x="63757" y="70992"/>
                  </a:lnTo>
                  <a:lnTo>
                    <a:pt x="61025" y="45303"/>
                  </a:lnTo>
                  <a:cubicBezTo>
                    <a:pt x="56617" y="48698"/>
                    <a:pt x="52428" y="52361"/>
                    <a:pt x="48484" y="56281"/>
                  </a:cubicBezTo>
                  <a:cubicBezTo>
                    <a:pt x="8845" y="95926"/>
                    <a:pt x="-10342" y="141003"/>
                    <a:pt x="5625" y="156977"/>
                  </a:cubicBezTo>
                  <a:cubicBezTo>
                    <a:pt x="21600" y="172945"/>
                    <a:pt x="66677" y="153758"/>
                    <a:pt x="106321" y="114113"/>
                  </a:cubicBezTo>
                  <a:cubicBezTo>
                    <a:pt x="118632" y="101203"/>
                    <a:pt x="128891" y="86485"/>
                    <a:pt x="136744" y="70461"/>
                  </a:cubicBezTo>
                  <a:close/>
                </a:path>
              </a:pathLst>
            </a:custGeom>
            <a:solidFill>
              <a:srgbClr val="E6E6E6"/>
            </a:solidFill>
            <a:ln w="6242" cap="flat">
              <a:noFill/>
              <a:prstDash val="solid"/>
              <a:miter/>
            </a:ln>
          </p:spPr>
          <p:txBody>
            <a:bodyPr rtlCol="0" anchor="ctr"/>
            <a:lstStyle/>
            <a:p>
              <a:endParaRPr lang="en-ID"/>
            </a:p>
          </p:txBody>
        </p:sp>
        <p:sp>
          <p:nvSpPr>
            <p:cNvPr id="334" name="Bentuk Bebas: Bentuk 333">
              <a:extLst>
                <a:ext uri="{FF2B5EF4-FFF2-40B4-BE49-F238E27FC236}">
                  <a16:creationId xmlns:a16="http://schemas.microsoft.com/office/drawing/2014/main" id="{D25E5617-A024-43CC-9FDE-0F4F999B9EBD}"/>
                </a:ext>
              </a:extLst>
            </p:cNvPr>
            <p:cNvSpPr/>
            <p:nvPr/>
          </p:nvSpPr>
          <p:spPr>
            <a:xfrm>
              <a:off x="8581936" y="2104289"/>
              <a:ext cx="191813" cy="158326"/>
            </a:xfrm>
            <a:custGeom>
              <a:avLst/>
              <a:gdLst>
                <a:gd name="connsiteX0" fmla="*/ 191814 w 191813"/>
                <a:gd name="connsiteY0" fmla="*/ 156696 h 158326"/>
                <a:gd name="connsiteX1" fmla="*/ 0 w 191813"/>
                <a:gd name="connsiteY1" fmla="*/ 156696 h 158326"/>
                <a:gd name="connsiteX2" fmla="*/ 0 w 191813"/>
                <a:gd name="connsiteY2" fmla="*/ 0 h 158326"/>
                <a:gd name="connsiteX3" fmla="*/ 191814 w 191813"/>
                <a:gd name="connsiteY3" fmla="*/ 0 h 158326"/>
              </a:gdLst>
              <a:ahLst/>
              <a:cxnLst>
                <a:cxn ang="0">
                  <a:pos x="connsiteX0" y="connsiteY0"/>
                </a:cxn>
                <a:cxn ang="0">
                  <a:pos x="connsiteX1" y="connsiteY1"/>
                </a:cxn>
                <a:cxn ang="0">
                  <a:pos x="connsiteX2" y="connsiteY2"/>
                </a:cxn>
                <a:cxn ang="0">
                  <a:pos x="connsiteX3" y="connsiteY3"/>
                </a:cxn>
              </a:cxnLst>
              <a:rect l="l" t="t" r="r" b="b"/>
              <a:pathLst>
                <a:path w="191813" h="158326">
                  <a:moveTo>
                    <a:pt x="191814" y="156696"/>
                  </a:moveTo>
                  <a:cubicBezTo>
                    <a:pt x="132769" y="160472"/>
                    <a:pt x="68435" y="156477"/>
                    <a:pt x="0" y="156696"/>
                  </a:cubicBezTo>
                  <a:lnTo>
                    <a:pt x="0" y="0"/>
                  </a:lnTo>
                  <a:cubicBezTo>
                    <a:pt x="63627" y="8915"/>
                    <a:pt x="128186" y="8915"/>
                    <a:pt x="191814" y="0"/>
                  </a:cubicBezTo>
                  <a:close/>
                </a:path>
              </a:pathLst>
            </a:custGeom>
            <a:solidFill>
              <a:srgbClr val="E6E6E6"/>
            </a:solidFill>
            <a:ln w="6242" cap="flat">
              <a:noFill/>
              <a:prstDash val="solid"/>
              <a:miter/>
            </a:ln>
          </p:spPr>
          <p:txBody>
            <a:bodyPr rtlCol="0" anchor="ctr"/>
            <a:lstStyle/>
            <a:p>
              <a:endParaRPr lang="en-ID"/>
            </a:p>
          </p:txBody>
        </p:sp>
        <p:sp>
          <p:nvSpPr>
            <p:cNvPr id="335" name="Bentuk Bebas: Bentuk 334">
              <a:extLst>
                <a:ext uri="{FF2B5EF4-FFF2-40B4-BE49-F238E27FC236}">
                  <a16:creationId xmlns:a16="http://schemas.microsoft.com/office/drawing/2014/main" id="{C7CA7590-A710-4D79-AE07-2F78B4142B82}"/>
                </a:ext>
              </a:extLst>
            </p:cNvPr>
            <p:cNvSpPr/>
            <p:nvPr/>
          </p:nvSpPr>
          <p:spPr>
            <a:xfrm>
              <a:off x="8567919" y="2587006"/>
              <a:ext cx="169375" cy="139803"/>
            </a:xfrm>
            <a:custGeom>
              <a:avLst/>
              <a:gdLst>
                <a:gd name="connsiteX0" fmla="*/ 169375 w 169375"/>
                <a:gd name="connsiteY0" fmla="*/ 138365 h 139803"/>
                <a:gd name="connsiteX1" fmla="*/ 0 w 169375"/>
                <a:gd name="connsiteY1" fmla="*/ 138365 h 139803"/>
                <a:gd name="connsiteX2" fmla="*/ 0 w 169375"/>
                <a:gd name="connsiteY2" fmla="*/ 0 h 139803"/>
                <a:gd name="connsiteX3" fmla="*/ 169375 w 169375"/>
                <a:gd name="connsiteY3" fmla="*/ 0 h 139803"/>
              </a:gdLst>
              <a:ahLst/>
              <a:cxnLst>
                <a:cxn ang="0">
                  <a:pos x="connsiteX0" y="connsiteY0"/>
                </a:cxn>
                <a:cxn ang="0">
                  <a:pos x="connsiteX1" y="connsiteY1"/>
                </a:cxn>
                <a:cxn ang="0">
                  <a:pos x="connsiteX2" y="connsiteY2"/>
                </a:cxn>
                <a:cxn ang="0">
                  <a:pos x="connsiteX3" y="connsiteY3"/>
                </a:cxn>
              </a:cxnLst>
              <a:rect l="l" t="t" r="r" b="b"/>
              <a:pathLst>
                <a:path w="169375" h="139803">
                  <a:moveTo>
                    <a:pt x="169375" y="138365"/>
                  </a:moveTo>
                  <a:cubicBezTo>
                    <a:pt x="117239" y="141697"/>
                    <a:pt x="60433" y="138171"/>
                    <a:pt x="0" y="138365"/>
                  </a:cubicBezTo>
                  <a:lnTo>
                    <a:pt x="0" y="0"/>
                  </a:lnTo>
                  <a:cubicBezTo>
                    <a:pt x="56181" y="7871"/>
                    <a:pt x="113188" y="7871"/>
                    <a:pt x="169375" y="0"/>
                  </a:cubicBezTo>
                  <a:close/>
                </a:path>
              </a:pathLst>
            </a:custGeom>
            <a:solidFill>
              <a:srgbClr val="E6E6E6"/>
            </a:solidFill>
            <a:ln w="6242" cap="flat">
              <a:noFill/>
              <a:prstDash val="solid"/>
              <a:miter/>
            </a:ln>
          </p:spPr>
          <p:txBody>
            <a:bodyPr rtlCol="0" anchor="ctr"/>
            <a:lstStyle/>
            <a:p>
              <a:endParaRPr lang="en-ID"/>
            </a:p>
          </p:txBody>
        </p:sp>
        <p:sp>
          <p:nvSpPr>
            <p:cNvPr id="336" name="Bentuk Bebas: Bentuk 335">
              <a:extLst>
                <a:ext uri="{FF2B5EF4-FFF2-40B4-BE49-F238E27FC236}">
                  <a16:creationId xmlns:a16="http://schemas.microsoft.com/office/drawing/2014/main" id="{865426B3-269A-4BE9-81F1-3956439C5A27}"/>
                </a:ext>
              </a:extLst>
            </p:cNvPr>
            <p:cNvSpPr/>
            <p:nvPr/>
          </p:nvSpPr>
          <p:spPr>
            <a:xfrm>
              <a:off x="6755602" y="1791203"/>
              <a:ext cx="2279179" cy="63664"/>
            </a:xfrm>
            <a:custGeom>
              <a:avLst/>
              <a:gdLst>
                <a:gd name="connsiteX0" fmla="*/ 0 w 2279179"/>
                <a:gd name="connsiteY0" fmla="*/ 0 h 63664"/>
                <a:gd name="connsiteX1" fmla="*/ 2279179 w 2279179"/>
                <a:gd name="connsiteY1" fmla="*/ 0 h 63664"/>
                <a:gd name="connsiteX2" fmla="*/ 2279179 w 2279179"/>
                <a:gd name="connsiteY2" fmla="*/ 63664 h 63664"/>
                <a:gd name="connsiteX3" fmla="*/ 0 w 2279179"/>
                <a:gd name="connsiteY3" fmla="*/ 63664 h 63664"/>
              </a:gdLst>
              <a:ahLst/>
              <a:cxnLst>
                <a:cxn ang="0">
                  <a:pos x="connsiteX0" y="connsiteY0"/>
                </a:cxn>
                <a:cxn ang="0">
                  <a:pos x="connsiteX1" y="connsiteY1"/>
                </a:cxn>
                <a:cxn ang="0">
                  <a:pos x="connsiteX2" y="connsiteY2"/>
                </a:cxn>
                <a:cxn ang="0">
                  <a:pos x="connsiteX3" y="connsiteY3"/>
                </a:cxn>
              </a:cxnLst>
              <a:rect l="l" t="t" r="r" b="b"/>
              <a:pathLst>
                <a:path w="2279179" h="63664">
                  <a:moveTo>
                    <a:pt x="0" y="0"/>
                  </a:moveTo>
                  <a:lnTo>
                    <a:pt x="2279179" y="0"/>
                  </a:lnTo>
                  <a:lnTo>
                    <a:pt x="2279179" y="63664"/>
                  </a:lnTo>
                  <a:lnTo>
                    <a:pt x="0" y="63664"/>
                  </a:lnTo>
                  <a:close/>
                </a:path>
              </a:pathLst>
            </a:custGeom>
            <a:solidFill>
              <a:srgbClr val="E6E6E6"/>
            </a:solidFill>
            <a:ln w="6242" cap="flat">
              <a:noFill/>
              <a:prstDash val="solid"/>
              <a:miter/>
            </a:ln>
          </p:spPr>
          <p:txBody>
            <a:bodyPr rtlCol="0" anchor="ctr"/>
            <a:lstStyle/>
            <a:p>
              <a:endParaRPr lang="en-ID"/>
            </a:p>
          </p:txBody>
        </p:sp>
        <p:sp>
          <p:nvSpPr>
            <p:cNvPr id="337" name="Bentuk Bebas: Bentuk 336">
              <a:extLst>
                <a:ext uri="{FF2B5EF4-FFF2-40B4-BE49-F238E27FC236}">
                  <a16:creationId xmlns:a16="http://schemas.microsoft.com/office/drawing/2014/main" id="{A598650E-F6B6-4EF7-B376-404BC3D9535C}"/>
                </a:ext>
              </a:extLst>
            </p:cNvPr>
            <p:cNvSpPr/>
            <p:nvPr/>
          </p:nvSpPr>
          <p:spPr>
            <a:xfrm>
              <a:off x="6755602" y="2243221"/>
              <a:ext cx="2279179" cy="63664"/>
            </a:xfrm>
            <a:custGeom>
              <a:avLst/>
              <a:gdLst>
                <a:gd name="connsiteX0" fmla="*/ 0 w 2279179"/>
                <a:gd name="connsiteY0" fmla="*/ 0 h 63664"/>
                <a:gd name="connsiteX1" fmla="*/ 2279179 w 2279179"/>
                <a:gd name="connsiteY1" fmla="*/ 0 h 63664"/>
                <a:gd name="connsiteX2" fmla="*/ 2279179 w 2279179"/>
                <a:gd name="connsiteY2" fmla="*/ 63664 h 63664"/>
                <a:gd name="connsiteX3" fmla="*/ 0 w 2279179"/>
                <a:gd name="connsiteY3" fmla="*/ 63664 h 63664"/>
              </a:gdLst>
              <a:ahLst/>
              <a:cxnLst>
                <a:cxn ang="0">
                  <a:pos x="connsiteX0" y="connsiteY0"/>
                </a:cxn>
                <a:cxn ang="0">
                  <a:pos x="connsiteX1" y="connsiteY1"/>
                </a:cxn>
                <a:cxn ang="0">
                  <a:pos x="connsiteX2" y="connsiteY2"/>
                </a:cxn>
                <a:cxn ang="0">
                  <a:pos x="connsiteX3" y="connsiteY3"/>
                </a:cxn>
              </a:cxnLst>
              <a:rect l="l" t="t" r="r" b="b"/>
              <a:pathLst>
                <a:path w="2279179" h="63664">
                  <a:moveTo>
                    <a:pt x="0" y="0"/>
                  </a:moveTo>
                  <a:lnTo>
                    <a:pt x="2279179" y="0"/>
                  </a:lnTo>
                  <a:lnTo>
                    <a:pt x="2279179" y="63664"/>
                  </a:lnTo>
                  <a:lnTo>
                    <a:pt x="0" y="63664"/>
                  </a:lnTo>
                  <a:close/>
                </a:path>
              </a:pathLst>
            </a:custGeom>
            <a:solidFill>
              <a:srgbClr val="E6E6E6"/>
            </a:solidFill>
            <a:ln w="6242" cap="flat">
              <a:noFill/>
              <a:prstDash val="solid"/>
              <a:miter/>
            </a:ln>
          </p:spPr>
          <p:txBody>
            <a:bodyPr rtlCol="0" anchor="ctr"/>
            <a:lstStyle/>
            <a:p>
              <a:endParaRPr lang="en-ID"/>
            </a:p>
          </p:txBody>
        </p:sp>
        <p:sp>
          <p:nvSpPr>
            <p:cNvPr id="338" name="Bentuk Bebas: Bentuk 337">
              <a:extLst>
                <a:ext uri="{FF2B5EF4-FFF2-40B4-BE49-F238E27FC236}">
                  <a16:creationId xmlns:a16="http://schemas.microsoft.com/office/drawing/2014/main" id="{F2D43F89-7D13-492F-BCFB-C48924E581B3}"/>
                </a:ext>
              </a:extLst>
            </p:cNvPr>
            <p:cNvSpPr/>
            <p:nvPr/>
          </p:nvSpPr>
          <p:spPr>
            <a:xfrm>
              <a:off x="6755602" y="2695234"/>
              <a:ext cx="2279179" cy="63664"/>
            </a:xfrm>
            <a:custGeom>
              <a:avLst/>
              <a:gdLst>
                <a:gd name="connsiteX0" fmla="*/ 0 w 2279179"/>
                <a:gd name="connsiteY0" fmla="*/ 0 h 63664"/>
                <a:gd name="connsiteX1" fmla="*/ 2279179 w 2279179"/>
                <a:gd name="connsiteY1" fmla="*/ 0 h 63664"/>
                <a:gd name="connsiteX2" fmla="*/ 2279179 w 2279179"/>
                <a:gd name="connsiteY2" fmla="*/ 63664 h 63664"/>
                <a:gd name="connsiteX3" fmla="*/ 0 w 2279179"/>
                <a:gd name="connsiteY3" fmla="*/ 63664 h 63664"/>
              </a:gdLst>
              <a:ahLst/>
              <a:cxnLst>
                <a:cxn ang="0">
                  <a:pos x="connsiteX0" y="connsiteY0"/>
                </a:cxn>
                <a:cxn ang="0">
                  <a:pos x="connsiteX1" y="connsiteY1"/>
                </a:cxn>
                <a:cxn ang="0">
                  <a:pos x="connsiteX2" y="connsiteY2"/>
                </a:cxn>
                <a:cxn ang="0">
                  <a:pos x="connsiteX3" y="connsiteY3"/>
                </a:cxn>
              </a:cxnLst>
              <a:rect l="l" t="t" r="r" b="b"/>
              <a:pathLst>
                <a:path w="2279179" h="63664">
                  <a:moveTo>
                    <a:pt x="0" y="0"/>
                  </a:moveTo>
                  <a:lnTo>
                    <a:pt x="2279179" y="0"/>
                  </a:lnTo>
                  <a:lnTo>
                    <a:pt x="2279179" y="63664"/>
                  </a:lnTo>
                  <a:lnTo>
                    <a:pt x="0" y="63664"/>
                  </a:lnTo>
                  <a:close/>
                </a:path>
              </a:pathLst>
            </a:custGeom>
            <a:solidFill>
              <a:srgbClr val="E6E6E6"/>
            </a:solidFill>
            <a:ln w="6242" cap="flat">
              <a:noFill/>
              <a:prstDash val="solid"/>
              <a:miter/>
            </a:ln>
          </p:spPr>
          <p:txBody>
            <a:bodyPr rtlCol="0" anchor="ctr"/>
            <a:lstStyle/>
            <a:p>
              <a:endParaRPr lang="en-ID"/>
            </a:p>
          </p:txBody>
        </p:sp>
        <p:sp>
          <p:nvSpPr>
            <p:cNvPr id="339" name="Bentuk Bebas: Bentuk 338">
              <a:extLst>
                <a:ext uri="{FF2B5EF4-FFF2-40B4-BE49-F238E27FC236}">
                  <a16:creationId xmlns:a16="http://schemas.microsoft.com/office/drawing/2014/main" id="{8A6EF3A5-1417-49CB-B89A-FA3F32A093EC}"/>
                </a:ext>
              </a:extLst>
            </p:cNvPr>
            <p:cNvSpPr/>
            <p:nvPr/>
          </p:nvSpPr>
          <p:spPr>
            <a:xfrm>
              <a:off x="8525469" y="2383281"/>
              <a:ext cx="254657" cy="254657"/>
            </a:xfrm>
            <a:custGeom>
              <a:avLst/>
              <a:gdLst>
                <a:gd name="connsiteX0" fmla="*/ 254657 w 254657"/>
                <a:gd name="connsiteY0" fmla="*/ 127329 h 254657"/>
                <a:gd name="connsiteX1" fmla="*/ 127329 w 254657"/>
                <a:gd name="connsiteY1" fmla="*/ 254658 h 254657"/>
                <a:gd name="connsiteX2" fmla="*/ 0 w 254657"/>
                <a:gd name="connsiteY2" fmla="*/ 127329 h 254657"/>
                <a:gd name="connsiteX3" fmla="*/ 127329 w 254657"/>
                <a:gd name="connsiteY3" fmla="*/ 0 h 254657"/>
                <a:gd name="connsiteX4" fmla="*/ 254657 w 254657"/>
                <a:gd name="connsiteY4" fmla="*/ 127329 h 254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657" h="254657">
                  <a:moveTo>
                    <a:pt x="254657" y="127329"/>
                  </a:moveTo>
                  <a:cubicBezTo>
                    <a:pt x="254657" y="197651"/>
                    <a:pt x="197650" y="254658"/>
                    <a:pt x="127329" y="254658"/>
                  </a:cubicBezTo>
                  <a:cubicBezTo>
                    <a:pt x="57007" y="254658"/>
                    <a:pt x="0" y="197651"/>
                    <a:pt x="0" y="127329"/>
                  </a:cubicBezTo>
                  <a:cubicBezTo>
                    <a:pt x="0" y="57007"/>
                    <a:pt x="57007" y="0"/>
                    <a:pt x="127329" y="0"/>
                  </a:cubicBezTo>
                  <a:cubicBezTo>
                    <a:pt x="197650" y="0"/>
                    <a:pt x="254657" y="57007"/>
                    <a:pt x="254657" y="127329"/>
                  </a:cubicBezTo>
                  <a:close/>
                </a:path>
              </a:pathLst>
            </a:custGeom>
            <a:solidFill>
              <a:srgbClr val="E6E6E6"/>
            </a:solidFill>
            <a:ln w="6242" cap="flat">
              <a:noFill/>
              <a:prstDash val="solid"/>
              <a:miter/>
            </a:ln>
          </p:spPr>
          <p:txBody>
            <a:bodyPr rtlCol="0" anchor="ctr"/>
            <a:lstStyle/>
            <a:p>
              <a:endParaRPr lang="en-ID"/>
            </a:p>
          </p:txBody>
        </p:sp>
        <p:sp>
          <p:nvSpPr>
            <p:cNvPr id="340" name="Bentuk Bebas: Bentuk 339">
              <a:extLst>
                <a:ext uri="{FF2B5EF4-FFF2-40B4-BE49-F238E27FC236}">
                  <a16:creationId xmlns:a16="http://schemas.microsoft.com/office/drawing/2014/main" id="{F234F35C-B867-41C5-8F79-DD278C83583E}"/>
                </a:ext>
              </a:extLst>
            </p:cNvPr>
            <p:cNvSpPr/>
            <p:nvPr/>
          </p:nvSpPr>
          <p:spPr>
            <a:xfrm>
              <a:off x="8550935" y="2408747"/>
              <a:ext cx="203725" cy="203725"/>
            </a:xfrm>
            <a:custGeom>
              <a:avLst/>
              <a:gdLst>
                <a:gd name="connsiteX0" fmla="*/ 203726 w 203725"/>
                <a:gd name="connsiteY0" fmla="*/ 101863 h 203725"/>
                <a:gd name="connsiteX1" fmla="*/ 101863 w 203725"/>
                <a:gd name="connsiteY1" fmla="*/ 203726 h 203725"/>
                <a:gd name="connsiteX2" fmla="*/ 0 w 203725"/>
                <a:gd name="connsiteY2" fmla="*/ 101863 h 203725"/>
                <a:gd name="connsiteX3" fmla="*/ 101863 w 203725"/>
                <a:gd name="connsiteY3" fmla="*/ 0 h 203725"/>
                <a:gd name="connsiteX4" fmla="*/ 203726 w 203725"/>
                <a:gd name="connsiteY4" fmla="*/ 101863 h 203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725" h="203725">
                  <a:moveTo>
                    <a:pt x="203726" y="101863"/>
                  </a:moveTo>
                  <a:cubicBezTo>
                    <a:pt x="203726" y="158120"/>
                    <a:pt x="158120" y="203726"/>
                    <a:pt x="101863" y="203726"/>
                  </a:cubicBezTo>
                  <a:cubicBezTo>
                    <a:pt x="45605" y="203726"/>
                    <a:pt x="0" y="158120"/>
                    <a:pt x="0" y="101863"/>
                  </a:cubicBezTo>
                  <a:cubicBezTo>
                    <a:pt x="0" y="45606"/>
                    <a:pt x="45605" y="0"/>
                    <a:pt x="101863" y="0"/>
                  </a:cubicBezTo>
                  <a:cubicBezTo>
                    <a:pt x="158120" y="0"/>
                    <a:pt x="203726" y="45606"/>
                    <a:pt x="203726" y="101863"/>
                  </a:cubicBezTo>
                  <a:close/>
                </a:path>
              </a:pathLst>
            </a:custGeom>
            <a:solidFill>
              <a:srgbClr val="FFFFFF"/>
            </a:solidFill>
            <a:ln w="6242" cap="flat">
              <a:noFill/>
              <a:prstDash val="solid"/>
              <a:miter/>
            </a:ln>
          </p:spPr>
          <p:txBody>
            <a:bodyPr rtlCol="0" anchor="ctr"/>
            <a:lstStyle/>
            <a:p>
              <a:endParaRPr lang="en-ID"/>
            </a:p>
          </p:txBody>
        </p:sp>
        <p:sp>
          <p:nvSpPr>
            <p:cNvPr id="341" name="Bentuk Bebas: Bentuk 340">
              <a:extLst>
                <a:ext uri="{FF2B5EF4-FFF2-40B4-BE49-F238E27FC236}">
                  <a16:creationId xmlns:a16="http://schemas.microsoft.com/office/drawing/2014/main" id="{E6015286-146D-4D36-BBD2-945312816AAD}"/>
                </a:ext>
              </a:extLst>
            </p:cNvPr>
            <p:cNvSpPr/>
            <p:nvPr/>
          </p:nvSpPr>
          <p:spPr>
            <a:xfrm>
              <a:off x="8627332" y="2485144"/>
              <a:ext cx="50931" cy="50931"/>
            </a:xfrm>
            <a:custGeom>
              <a:avLst/>
              <a:gdLst>
                <a:gd name="connsiteX0" fmla="*/ 50931 w 50931"/>
                <a:gd name="connsiteY0" fmla="*/ 25466 h 50931"/>
                <a:gd name="connsiteX1" fmla="*/ 25466 w 50931"/>
                <a:gd name="connsiteY1" fmla="*/ 50931 h 50931"/>
                <a:gd name="connsiteX2" fmla="*/ 0 w 50931"/>
                <a:gd name="connsiteY2" fmla="*/ 25466 h 50931"/>
                <a:gd name="connsiteX3" fmla="*/ 25466 w 50931"/>
                <a:gd name="connsiteY3" fmla="*/ 0 h 50931"/>
                <a:gd name="connsiteX4" fmla="*/ 50931 w 50931"/>
                <a:gd name="connsiteY4" fmla="*/ 25466 h 50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31" h="50931">
                  <a:moveTo>
                    <a:pt x="50931" y="25466"/>
                  </a:moveTo>
                  <a:cubicBezTo>
                    <a:pt x="50931" y="39530"/>
                    <a:pt x="39530" y="50931"/>
                    <a:pt x="25466" y="50931"/>
                  </a:cubicBezTo>
                  <a:cubicBezTo>
                    <a:pt x="11401" y="50931"/>
                    <a:pt x="0" y="39530"/>
                    <a:pt x="0" y="25466"/>
                  </a:cubicBezTo>
                  <a:cubicBezTo>
                    <a:pt x="0" y="11401"/>
                    <a:pt x="11401" y="0"/>
                    <a:pt x="25466" y="0"/>
                  </a:cubicBezTo>
                  <a:cubicBezTo>
                    <a:pt x="39530" y="0"/>
                    <a:pt x="50931" y="11401"/>
                    <a:pt x="50931" y="25466"/>
                  </a:cubicBezTo>
                  <a:close/>
                </a:path>
              </a:pathLst>
            </a:custGeom>
            <a:solidFill>
              <a:srgbClr val="E6E6E6"/>
            </a:solidFill>
            <a:ln w="6242" cap="flat">
              <a:noFill/>
              <a:prstDash val="solid"/>
              <a:miter/>
            </a:ln>
          </p:spPr>
          <p:txBody>
            <a:bodyPr rtlCol="0" anchor="ctr"/>
            <a:lstStyle/>
            <a:p>
              <a:endParaRPr lang="en-ID"/>
            </a:p>
          </p:txBody>
        </p:sp>
        <p:sp>
          <p:nvSpPr>
            <p:cNvPr id="342" name="Bentuk Bebas: Bentuk 341">
              <a:extLst>
                <a:ext uri="{FF2B5EF4-FFF2-40B4-BE49-F238E27FC236}">
                  <a16:creationId xmlns:a16="http://schemas.microsoft.com/office/drawing/2014/main" id="{79689A12-7BA4-457B-94C3-AF3D6454DBD7}"/>
                </a:ext>
              </a:extLst>
            </p:cNvPr>
            <p:cNvSpPr/>
            <p:nvPr/>
          </p:nvSpPr>
          <p:spPr>
            <a:xfrm rot="5400000">
              <a:off x="8684629" y="2459674"/>
              <a:ext cx="12732" cy="101862"/>
            </a:xfrm>
            <a:custGeom>
              <a:avLst/>
              <a:gdLst>
                <a:gd name="connsiteX0" fmla="*/ -159 w 12732"/>
                <a:gd name="connsiteY0" fmla="*/ -61 h 101862"/>
                <a:gd name="connsiteX1" fmla="*/ 12574 w 12732"/>
                <a:gd name="connsiteY1" fmla="*/ -61 h 101862"/>
                <a:gd name="connsiteX2" fmla="*/ 12574 w 12732"/>
                <a:gd name="connsiteY2" fmla="*/ 101802 h 101862"/>
                <a:gd name="connsiteX3" fmla="*/ -159 w 12732"/>
                <a:gd name="connsiteY3" fmla="*/ 101802 h 101862"/>
              </a:gdLst>
              <a:ahLst/>
              <a:cxnLst>
                <a:cxn ang="0">
                  <a:pos x="connsiteX0" y="connsiteY0"/>
                </a:cxn>
                <a:cxn ang="0">
                  <a:pos x="connsiteX1" y="connsiteY1"/>
                </a:cxn>
                <a:cxn ang="0">
                  <a:pos x="connsiteX2" y="connsiteY2"/>
                </a:cxn>
                <a:cxn ang="0">
                  <a:pos x="connsiteX3" y="connsiteY3"/>
                </a:cxn>
              </a:cxnLst>
              <a:rect l="l" t="t" r="r" b="b"/>
              <a:pathLst>
                <a:path w="12732" h="101862">
                  <a:moveTo>
                    <a:pt x="-159" y="-61"/>
                  </a:moveTo>
                  <a:lnTo>
                    <a:pt x="12574" y="-61"/>
                  </a:lnTo>
                  <a:lnTo>
                    <a:pt x="12574" y="101802"/>
                  </a:lnTo>
                  <a:lnTo>
                    <a:pt x="-159" y="101802"/>
                  </a:lnTo>
                  <a:close/>
                </a:path>
              </a:pathLst>
            </a:custGeom>
            <a:solidFill>
              <a:srgbClr val="E6E6E6"/>
            </a:solidFill>
            <a:ln w="6242" cap="flat">
              <a:noFill/>
              <a:prstDash val="solid"/>
              <a:miter/>
            </a:ln>
          </p:spPr>
          <p:txBody>
            <a:bodyPr rtlCol="0" anchor="ctr"/>
            <a:lstStyle/>
            <a:p>
              <a:endParaRPr lang="en-ID"/>
            </a:p>
          </p:txBody>
        </p:sp>
        <p:sp>
          <p:nvSpPr>
            <p:cNvPr id="343" name="Bentuk Bebas: Bentuk 342">
              <a:extLst>
                <a:ext uri="{FF2B5EF4-FFF2-40B4-BE49-F238E27FC236}">
                  <a16:creationId xmlns:a16="http://schemas.microsoft.com/office/drawing/2014/main" id="{4BD690A7-8DC3-4317-BD1F-33A4F7DBF0E9}"/>
                </a:ext>
              </a:extLst>
            </p:cNvPr>
            <p:cNvSpPr/>
            <p:nvPr/>
          </p:nvSpPr>
          <p:spPr>
            <a:xfrm rot="10800000">
              <a:off x="8646410" y="2421476"/>
              <a:ext cx="12732" cy="101862"/>
            </a:xfrm>
            <a:custGeom>
              <a:avLst/>
              <a:gdLst>
                <a:gd name="connsiteX0" fmla="*/ -159 w 12732"/>
                <a:gd name="connsiteY0" fmla="*/ -61 h 101862"/>
                <a:gd name="connsiteX1" fmla="*/ 12574 w 12732"/>
                <a:gd name="connsiteY1" fmla="*/ -61 h 101862"/>
                <a:gd name="connsiteX2" fmla="*/ 12574 w 12732"/>
                <a:gd name="connsiteY2" fmla="*/ 101802 h 101862"/>
                <a:gd name="connsiteX3" fmla="*/ -159 w 12732"/>
                <a:gd name="connsiteY3" fmla="*/ 101802 h 101862"/>
              </a:gdLst>
              <a:ahLst/>
              <a:cxnLst>
                <a:cxn ang="0">
                  <a:pos x="connsiteX0" y="connsiteY0"/>
                </a:cxn>
                <a:cxn ang="0">
                  <a:pos x="connsiteX1" y="connsiteY1"/>
                </a:cxn>
                <a:cxn ang="0">
                  <a:pos x="connsiteX2" y="connsiteY2"/>
                </a:cxn>
                <a:cxn ang="0">
                  <a:pos x="connsiteX3" y="connsiteY3"/>
                </a:cxn>
              </a:cxnLst>
              <a:rect l="l" t="t" r="r" b="b"/>
              <a:pathLst>
                <a:path w="12732" h="101862">
                  <a:moveTo>
                    <a:pt x="-159" y="-61"/>
                  </a:moveTo>
                  <a:lnTo>
                    <a:pt x="12574" y="-61"/>
                  </a:lnTo>
                  <a:lnTo>
                    <a:pt x="12574" y="101802"/>
                  </a:lnTo>
                  <a:lnTo>
                    <a:pt x="-159" y="101802"/>
                  </a:lnTo>
                  <a:close/>
                </a:path>
              </a:pathLst>
            </a:custGeom>
            <a:solidFill>
              <a:srgbClr val="E6E6E6"/>
            </a:solidFill>
            <a:ln w="6242" cap="flat">
              <a:noFill/>
              <a:prstDash val="solid"/>
              <a:miter/>
            </a:ln>
          </p:spPr>
          <p:txBody>
            <a:bodyPr rtlCol="0" anchor="ctr"/>
            <a:lstStyle/>
            <a:p>
              <a:endParaRPr lang="en-ID"/>
            </a:p>
          </p:txBody>
        </p:sp>
        <p:sp>
          <p:nvSpPr>
            <p:cNvPr id="344" name="Bentuk Bebas: Bentuk 343">
              <a:extLst>
                <a:ext uri="{FF2B5EF4-FFF2-40B4-BE49-F238E27FC236}">
                  <a16:creationId xmlns:a16="http://schemas.microsoft.com/office/drawing/2014/main" id="{AFCF10BF-38C9-430A-A95C-8550BB426E9A}"/>
                </a:ext>
              </a:extLst>
            </p:cNvPr>
            <p:cNvSpPr/>
            <p:nvPr/>
          </p:nvSpPr>
          <p:spPr>
            <a:xfrm>
              <a:off x="7832317" y="1932642"/>
              <a:ext cx="84247" cy="333478"/>
            </a:xfrm>
            <a:custGeom>
              <a:avLst/>
              <a:gdLst>
                <a:gd name="connsiteX0" fmla="*/ 0 w 84247"/>
                <a:gd name="connsiteY0" fmla="*/ 0 h 333478"/>
                <a:gd name="connsiteX1" fmla="*/ 84248 w 84247"/>
                <a:gd name="connsiteY1" fmla="*/ 0 h 333478"/>
                <a:gd name="connsiteX2" fmla="*/ 84248 w 84247"/>
                <a:gd name="connsiteY2" fmla="*/ 333479 h 333478"/>
                <a:gd name="connsiteX3" fmla="*/ 0 w 84247"/>
                <a:gd name="connsiteY3" fmla="*/ 333479 h 333478"/>
              </a:gdLst>
              <a:ahLst/>
              <a:cxnLst>
                <a:cxn ang="0">
                  <a:pos x="connsiteX0" y="connsiteY0"/>
                </a:cxn>
                <a:cxn ang="0">
                  <a:pos x="connsiteX1" y="connsiteY1"/>
                </a:cxn>
                <a:cxn ang="0">
                  <a:pos x="connsiteX2" y="connsiteY2"/>
                </a:cxn>
                <a:cxn ang="0">
                  <a:pos x="connsiteX3" y="connsiteY3"/>
                </a:cxn>
              </a:cxnLst>
              <a:rect l="l" t="t" r="r" b="b"/>
              <a:pathLst>
                <a:path w="84247" h="333478">
                  <a:moveTo>
                    <a:pt x="0" y="0"/>
                  </a:moveTo>
                  <a:lnTo>
                    <a:pt x="84248" y="0"/>
                  </a:lnTo>
                  <a:lnTo>
                    <a:pt x="84248" y="333479"/>
                  </a:lnTo>
                  <a:lnTo>
                    <a:pt x="0" y="333479"/>
                  </a:lnTo>
                  <a:close/>
                </a:path>
              </a:pathLst>
            </a:custGeom>
            <a:solidFill>
              <a:srgbClr val="E6E6E6"/>
            </a:solidFill>
            <a:ln w="6242" cap="flat">
              <a:noFill/>
              <a:prstDash val="solid"/>
              <a:miter/>
            </a:ln>
          </p:spPr>
          <p:txBody>
            <a:bodyPr rtlCol="0" anchor="ctr"/>
            <a:lstStyle/>
            <a:p>
              <a:endParaRPr lang="en-ID"/>
            </a:p>
          </p:txBody>
        </p:sp>
        <p:sp>
          <p:nvSpPr>
            <p:cNvPr id="345" name="Bentuk Bebas: Bentuk 344">
              <a:extLst>
                <a:ext uri="{FF2B5EF4-FFF2-40B4-BE49-F238E27FC236}">
                  <a16:creationId xmlns:a16="http://schemas.microsoft.com/office/drawing/2014/main" id="{6864FAF1-DDE2-430B-A2F6-C1430FB50EF6}"/>
                </a:ext>
              </a:extLst>
            </p:cNvPr>
            <p:cNvSpPr/>
            <p:nvPr/>
          </p:nvSpPr>
          <p:spPr>
            <a:xfrm>
              <a:off x="7832317" y="1985297"/>
              <a:ext cx="84247" cy="38613"/>
            </a:xfrm>
            <a:custGeom>
              <a:avLst/>
              <a:gdLst>
                <a:gd name="connsiteX0" fmla="*/ 0 w 84247"/>
                <a:gd name="connsiteY0" fmla="*/ 0 h 38613"/>
                <a:gd name="connsiteX1" fmla="*/ 84248 w 84247"/>
                <a:gd name="connsiteY1" fmla="*/ 0 h 38613"/>
                <a:gd name="connsiteX2" fmla="*/ 84248 w 84247"/>
                <a:gd name="connsiteY2" fmla="*/ 38613 h 38613"/>
                <a:gd name="connsiteX3" fmla="*/ 0 w 84247"/>
                <a:gd name="connsiteY3" fmla="*/ 38613 h 38613"/>
              </a:gdLst>
              <a:ahLst/>
              <a:cxnLst>
                <a:cxn ang="0">
                  <a:pos x="connsiteX0" y="connsiteY0"/>
                </a:cxn>
                <a:cxn ang="0">
                  <a:pos x="connsiteX1" y="connsiteY1"/>
                </a:cxn>
                <a:cxn ang="0">
                  <a:pos x="connsiteX2" y="connsiteY2"/>
                </a:cxn>
                <a:cxn ang="0">
                  <a:pos x="connsiteX3" y="connsiteY3"/>
                </a:cxn>
              </a:cxnLst>
              <a:rect l="l" t="t" r="r" b="b"/>
              <a:pathLst>
                <a:path w="84247" h="38613">
                  <a:moveTo>
                    <a:pt x="0" y="0"/>
                  </a:moveTo>
                  <a:lnTo>
                    <a:pt x="84248" y="0"/>
                  </a:lnTo>
                  <a:lnTo>
                    <a:pt x="84248" y="38613"/>
                  </a:lnTo>
                  <a:lnTo>
                    <a:pt x="0" y="38613"/>
                  </a:lnTo>
                  <a:close/>
                </a:path>
              </a:pathLst>
            </a:custGeom>
            <a:solidFill>
              <a:srgbClr val="CCCCCC"/>
            </a:solidFill>
            <a:ln w="6242" cap="flat">
              <a:noFill/>
              <a:prstDash val="solid"/>
              <a:miter/>
            </a:ln>
          </p:spPr>
          <p:txBody>
            <a:bodyPr rtlCol="0" anchor="ctr"/>
            <a:lstStyle/>
            <a:p>
              <a:endParaRPr lang="en-ID"/>
            </a:p>
          </p:txBody>
        </p:sp>
        <p:sp>
          <p:nvSpPr>
            <p:cNvPr id="346" name="Bentuk Bebas: Bentuk 345">
              <a:extLst>
                <a:ext uri="{FF2B5EF4-FFF2-40B4-BE49-F238E27FC236}">
                  <a16:creationId xmlns:a16="http://schemas.microsoft.com/office/drawing/2014/main" id="{B4BC6773-B644-4827-A65C-B6AA2A5C934E}"/>
                </a:ext>
              </a:extLst>
            </p:cNvPr>
            <p:cNvSpPr/>
            <p:nvPr/>
          </p:nvSpPr>
          <p:spPr>
            <a:xfrm>
              <a:off x="7832317" y="2153791"/>
              <a:ext cx="84247" cy="38613"/>
            </a:xfrm>
            <a:custGeom>
              <a:avLst/>
              <a:gdLst>
                <a:gd name="connsiteX0" fmla="*/ 0 w 84247"/>
                <a:gd name="connsiteY0" fmla="*/ 0 h 38613"/>
                <a:gd name="connsiteX1" fmla="*/ 84248 w 84247"/>
                <a:gd name="connsiteY1" fmla="*/ 0 h 38613"/>
                <a:gd name="connsiteX2" fmla="*/ 84248 w 84247"/>
                <a:gd name="connsiteY2" fmla="*/ 38613 h 38613"/>
                <a:gd name="connsiteX3" fmla="*/ 0 w 84247"/>
                <a:gd name="connsiteY3" fmla="*/ 38613 h 38613"/>
              </a:gdLst>
              <a:ahLst/>
              <a:cxnLst>
                <a:cxn ang="0">
                  <a:pos x="connsiteX0" y="connsiteY0"/>
                </a:cxn>
                <a:cxn ang="0">
                  <a:pos x="connsiteX1" y="connsiteY1"/>
                </a:cxn>
                <a:cxn ang="0">
                  <a:pos x="connsiteX2" y="connsiteY2"/>
                </a:cxn>
                <a:cxn ang="0">
                  <a:pos x="connsiteX3" y="connsiteY3"/>
                </a:cxn>
              </a:cxnLst>
              <a:rect l="l" t="t" r="r" b="b"/>
              <a:pathLst>
                <a:path w="84247" h="38613">
                  <a:moveTo>
                    <a:pt x="0" y="0"/>
                  </a:moveTo>
                  <a:lnTo>
                    <a:pt x="84248" y="0"/>
                  </a:lnTo>
                  <a:lnTo>
                    <a:pt x="84248" y="38613"/>
                  </a:lnTo>
                  <a:lnTo>
                    <a:pt x="0" y="38613"/>
                  </a:lnTo>
                  <a:close/>
                </a:path>
              </a:pathLst>
            </a:custGeom>
            <a:solidFill>
              <a:srgbClr val="CCCCCC"/>
            </a:solidFill>
            <a:ln w="6242" cap="flat">
              <a:noFill/>
              <a:prstDash val="solid"/>
              <a:miter/>
            </a:ln>
          </p:spPr>
          <p:txBody>
            <a:bodyPr rtlCol="0" anchor="ctr"/>
            <a:lstStyle/>
            <a:p>
              <a:endParaRPr lang="en-ID"/>
            </a:p>
          </p:txBody>
        </p:sp>
        <p:sp>
          <p:nvSpPr>
            <p:cNvPr id="347" name="Bentuk Bebas: Bentuk 346">
              <a:extLst>
                <a:ext uri="{FF2B5EF4-FFF2-40B4-BE49-F238E27FC236}">
                  <a16:creationId xmlns:a16="http://schemas.microsoft.com/office/drawing/2014/main" id="{F8540A0B-7176-40EC-98DD-6B59B68B8D08}"/>
                </a:ext>
              </a:extLst>
            </p:cNvPr>
            <p:cNvSpPr/>
            <p:nvPr/>
          </p:nvSpPr>
          <p:spPr>
            <a:xfrm>
              <a:off x="7702437" y="1932642"/>
              <a:ext cx="84247" cy="333478"/>
            </a:xfrm>
            <a:custGeom>
              <a:avLst/>
              <a:gdLst>
                <a:gd name="connsiteX0" fmla="*/ 0 w 84247"/>
                <a:gd name="connsiteY0" fmla="*/ 0 h 333478"/>
                <a:gd name="connsiteX1" fmla="*/ 84247 w 84247"/>
                <a:gd name="connsiteY1" fmla="*/ 0 h 333478"/>
                <a:gd name="connsiteX2" fmla="*/ 84247 w 84247"/>
                <a:gd name="connsiteY2" fmla="*/ 333479 h 333478"/>
                <a:gd name="connsiteX3" fmla="*/ 0 w 84247"/>
                <a:gd name="connsiteY3" fmla="*/ 333479 h 333478"/>
              </a:gdLst>
              <a:ahLst/>
              <a:cxnLst>
                <a:cxn ang="0">
                  <a:pos x="connsiteX0" y="connsiteY0"/>
                </a:cxn>
                <a:cxn ang="0">
                  <a:pos x="connsiteX1" y="connsiteY1"/>
                </a:cxn>
                <a:cxn ang="0">
                  <a:pos x="connsiteX2" y="connsiteY2"/>
                </a:cxn>
                <a:cxn ang="0">
                  <a:pos x="connsiteX3" y="connsiteY3"/>
                </a:cxn>
              </a:cxnLst>
              <a:rect l="l" t="t" r="r" b="b"/>
              <a:pathLst>
                <a:path w="84247" h="333478">
                  <a:moveTo>
                    <a:pt x="0" y="0"/>
                  </a:moveTo>
                  <a:lnTo>
                    <a:pt x="84247" y="0"/>
                  </a:lnTo>
                  <a:lnTo>
                    <a:pt x="84247" y="333479"/>
                  </a:lnTo>
                  <a:lnTo>
                    <a:pt x="0" y="333479"/>
                  </a:lnTo>
                  <a:close/>
                </a:path>
              </a:pathLst>
            </a:custGeom>
            <a:solidFill>
              <a:srgbClr val="E6E6E6"/>
            </a:solidFill>
            <a:ln w="6242" cap="flat">
              <a:noFill/>
              <a:prstDash val="solid"/>
              <a:miter/>
            </a:ln>
          </p:spPr>
          <p:txBody>
            <a:bodyPr rtlCol="0" anchor="ctr"/>
            <a:lstStyle/>
            <a:p>
              <a:endParaRPr lang="en-ID"/>
            </a:p>
          </p:txBody>
        </p:sp>
        <p:sp>
          <p:nvSpPr>
            <p:cNvPr id="348" name="Bentuk Bebas: Bentuk 347">
              <a:extLst>
                <a:ext uri="{FF2B5EF4-FFF2-40B4-BE49-F238E27FC236}">
                  <a16:creationId xmlns:a16="http://schemas.microsoft.com/office/drawing/2014/main" id="{7894A17F-3D2C-45A0-85C2-27BF412A5CE9}"/>
                </a:ext>
              </a:extLst>
            </p:cNvPr>
            <p:cNvSpPr/>
            <p:nvPr/>
          </p:nvSpPr>
          <p:spPr>
            <a:xfrm>
              <a:off x="7702437" y="1985297"/>
              <a:ext cx="84247" cy="38613"/>
            </a:xfrm>
            <a:custGeom>
              <a:avLst/>
              <a:gdLst>
                <a:gd name="connsiteX0" fmla="*/ 0 w 84247"/>
                <a:gd name="connsiteY0" fmla="*/ 0 h 38613"/>
                <a:gd name="connsiteX1" fmla="*/ 84247 w 84247"/>
                <a:gd name="connsiteY1" fmla="*/ 0 h 38613"/>
                <a:gd name="connsiteX2" fmla="*/ 84247 w 84247"/>
                <a:gd name="connsiteY2" fmla="*/ 38613 h 38613"/>
                <a:gd name="connsiteX3" fmla="*/ 0 w 84247"/>
                <a:gd name="connsiteY3" fmla="*/ 38613 h 38613"/>
              </a:gdLst>
              <a:ahLst/>
              <a:cxnLst>
                <a:cxn ang="0">
                  <a:pos x="connsiteX0" y="connsiteY0"/>
                </a:cxn>
                <a:cxn ang="0">
                  <a:pos x="connsiteX1" y="connsiteY1"/>
                </a:cxn>
                <a:cxn ang="0">
                  <a:pos x="connsiteX2" y="connsiteY2"/>
                </a:cxn>
                <a:cxn ang="0">
                  <a:pos x="connsiteX3" y="connsiteY3"/>
                </a:cxn>
              </a:cxnLst>
              <a:rect l="l" t="t" r="r" b="b"/>
              <a:pathLst>
                <a:path w="84247" h="38613">
                  <a:moveTo>
                    <a:pt x="0" y="0"/>
                  </a:moveTo>
                  <a:lnTo>
                    <a:pt x="84247" y="0"/>
                  </a:lnTo>
                  <a:lnTo>
                    <a:pt x="84247" y="38613"/>
                  </a:lnTo>
                  <a:lnTo>
                    <a:pt x="0" y="38613"/>
                  </a:lnTo>
                  <a:close/>
                </a:path>
              </a:pathLst>
            </a:custGeom>
            <a:solidFill>
              <a:srgbClr val="CCCCCC"/>
            </a:solidFill>
            <a:ln w="6242" cap="flat">
              <a:noFill/>
              <a:prstDash val="solid"/>
              <a:miter/>
            </a:ln>
          </p:spPr>
          <p:txBody>
            <a:bodyPr rtlCol="0" anchor="ctr"/>
            <a:lstStyle/>
            <a:p>
              <a:endParaRPr lang="en-ID"/>
            </a:p>
          </p:txBody>
        </p:sp>
        <p:sp>
          <p:nvSpPr>
            <p:cNvPr id="349" name="Bentuk Bebas: Bentuk 348">
              <a:extLst>
                <a:ext uri="{FF2B5EF4-FFF2-40B4-BE49-F238E27FC236}">
                  <a16:creationId xmlns:a16="http://schemas.microsoft.com/office/drawing/2014/main" id="{CDD1A0D5-9573-4B04-92EF-D583655BC17A}"/>
                </a:ext>
              </a:extLst>
            </p:cNvPr>
            <p:cNvSpPr/>
            <p:nvPr/>
          </p:nvSpPr>
          <p:spPr>
            <a:xfrm>
              <a:off x="7702437" y="2153791"/>
              <a:ext cx="84247" cy="38613"/>
            </a:xfrm>
            <a:custGeom>
              <a:avLst/>
              <a:gdLst>
                <a:gd name="connsiteX0" fmla="*/ 0 w 84247"/>
                <a:gd name="connsiteY0" fmla="*/ 0 h 38613"/>
                <a:gd name="connsiteX1" fmla="*/ 84247 w 84247"/>
                <a:gd name="connsiteY1" fmla="*/ 0 h 38613"/>
                <a:gd name="connsiteX2" fmla="*/ 84247 w 84247"/>
                <a:gd name="connsiteY2" fmla="*/ 38613 h 38613"/>
                <a:gd name="connsiteX3" fmla="*/ 0 w 84247"/>
                <a:gd name="connsiteY3" fmla="*/ 38613 h 38613"/>
              </a:gdLst>
              <a:ahLst/>
              <a:cxnLst>
                <a:cxn ang="0">
                  <a:pos x="connsiteX0" y="connsiteY0"/>
                </a:cxn>
                <a:cxn ang="0">
                  <a:pos x="connsiteX1" y="connsiteY1"/>
                </a:cxn>
                <a:cxn ang="0">
                  <a:pos x="connsiteX2" y="connsiteY2"/>
                </a:cxn>
                <a:cxn ang="0">
                  <a:pos x="connsiteX3" y="connsiteY3"/>
                </a:cxn>
              </a:cxnLst>
              <a:rect l="l" t="t" r="r" b="b"/>
              <a:pathLst>
                <a:path w="84247" h="38613">
                  <a:moveTo>
                    <a:pt x="0" y="0"/>
                  </a:moveTo>
                  <a:lnTo>
                    <a:pt x="84247" y="0"/>
                  </a:lnTo>
                  <a:lnTo>
                    <a:pt x="84247" y="38613"/>
                  </a:lnTo>
                  <a:lnTo>
                    <a:pt x="0" y="38613"/>
                  </a:lnTo>
                  <a:close/>
                </a:path>
              </a:pathLst>
            </a:custGeom>
            <a:solidFill>
              <a:srgbClr val="CCCCCC"/>
            </a:solidFill>
            <a:ln w="6242" cap="flat">
              <a:noFill/>
              <a:prstDash val="solid"/>
              <a:miter/>
            </a:ln>
          </p:spPr>
          <p:txBody>
            <a:bodyPr rtlCol="0" anchor="ctr"/>
            <a:lstStyle/>
            <a:p>
              <a:endParaRPr lang="en-ID"/>
            </a:p>
          </p:txBody>
        </p:sp>
        <p:sp>
          <p:nvSpPr>
            <p:cNvPr id="350" name="Bentuk Bebas: Bentuk 349">
              <a:extLst>
                <a:ext uri="{FF2B5EF4-FFF2-40B4-BE49-F238E27FC236}">
                  <a16:creationId xmlns:a16="http://schemas.microsoft.com/office/drawing/2014/main" id="{4BD555ED-4F01-43B8-8926-7B43D621B8D5}"/>
                </a:ext>
              </a:extLst>
            </p:cNvPr>
            <p:cNvSpPr/>
            <p:nvPr/>
          </p:nvSpPr>
          <p:spPr>
            <a:xfrm rot="-1580377">
              <a:off x="7983266" y="1932646"/>
              <a:ext cx="84247" cy="333478"/>
            </a:xfrm>
            <a:custGeom>
              <a:avLst/>
              <a:gdLst>
                <a:gd name="connsiteX0" fmla="*/ -159 w 84247"/>
                <a:gd name="connsiteY0" fmla="*/ -61 h 333478"/>
                <a:gd name="connsiteX1" fmla="*/ 84089 w 84247"/>
                <a:gd name="connsiteY1" fmla="*/ -61 h 333478"/>
                <a:gd name="connsiteX2" fmla="*/ 84089 w 84247"/>
                <a:gd name="connsiteY2" fmla="*/ 333418 h 333478"/>
                <a:gd name="connsiteX3" fmla="*/ -159 w 84247"/>
                <a:gd name="connsiteY3" fmla="*/ 333418 h 333478"/>
              </a:gdLst>
              <a:ahLst/>
              <a:cxnLst>
                <a:cxn ang="0">
                  <a:pos x="connsiteX0" y="connsiteY0"/>
                </a:cxn>
                <a:cxn ang="0">
                  <a:pos x="connsiteX1" y="connsiteY1"/>
                </a:cxn>
                <a:cxn ang="0">
                  <a:pos x="connsiteX2" y="connsiteY2"/>
                </a:cxn>
                <a:cxn ang="0">
                  <a:pos x="connsiteX3" y="connsiteY3"/>
                </a:cxn>
              </a:cxnLst>
              <a:rect l="l" t="t" r="r" b="b"/>
              <a:pathLst>
                <a:path w="84247" h="333478">
                  <a:moveTo>
                    <a:pt x="-159" y="-61"/>
                  </a:moveTo>
                  <a:lnTo>
                    <a:pt x="84089" y="-61"/>
                  </a:lnTo>
                  <a:lnTo>
                    <a:pt x="84089" y="333418"/>
                  </a:lnTo>
                  <a:lnTo>
                    <a:pt x="-159" y="333418"/>
                  </a:lnTo>
                  <a:close/>
                </a:path>
              </a:pathLst>
            </a:custGeom>
            <a:solidFill>
              <a:srgbClr val="E6E6E6"/>
            </a:solidFill>
            <a:ln w="6242" cap="flat">
              <a:noFill/>
              <a:prstDash val="solid"/>
              <a:miter/>
            </a:ln>
          </p:spPr>
          <p:txBody>
            <a:bodyPr rtlCol="0" anchor="ctr"/>
            <a:lstStyle/>
            <a:p>
              <a:endParaRPr lang="en-ID"/>
            </a:p>
          </p:txBody>
        </p:sp>
        <p:sp>
          <p:nvSpPr>
            <p:cNvPr id="351" name="Bentuk Bebas: Bentuk 350">
              <a:extLst>
                <a:ext uri="{FF2B5EF4-FFF2-40B4-BE49-F238E27FC236}">
                  <a16:creationId xmlns:a16="http://schemas.microsoft.com/office/drawing/2014/main" id="{127C9BE9-5135-478E-8DA8-178B0555A798}"/>
                </a:ext>
              </a:extLst>
            </p:cNvPr>
            <p:cNvSpPr/>
            <p:nvPr/>
          </p:nvSpPr>
          <p:spPr>
            <a:xfrm rot="-1580377">
              <a:off x="7941212" y="1995140"/>
              <a:ext cx="84247" cy="38613"/>
            </a:xfrm>
            <a:custGeom>
              <a:avLst/>
              <a:gdLst>
                <a:gd name="connsiteX0" fmla="*/ -159 w 84247"/>
                <a:gd name="connsiteY0" fmla="*/ -61 h 38613"/>
                <a:gd name="connsiteX1" fmla="*/ 84089 w 84247"/>
                <a:gd name="connsiteY1" fmla="*/ -61 h 38613"/>
                <a:gd name="connsiteX2" fmla="*/ 84089 w 84247"/>
                <a:gd name="connsiteY2" fmla="*/ 38553 h 38613"/>
                <a:gd name="connsiteX3" fmla="*/ -159 w 84247"/>
                <a:gd name="connsiteY3" fmla="*/ 38553 h 38613"/>
              </a:gdLst>
              <a:ahLst/>
              <a:cxnLst>
                <a:cxn ang="0">
                  <a:pos x="connsiteX0" y="connsiteY0"/>
                </a:cxn>
                <a:cxn ang="0">
                  <a:pos x="connsiteX1" y="connsiteY1"/>
                </a:cxn>
                <a:cxn ang="0">
                  <a:pos x="connsiteX2" y="connsiteY2"/>
                </a:cxn>
                <a:cxn ang="0">
                  <a:pos x="connsiteX3" y="connsiteY3"/>
                </a:cxn>
              </a:cxnLst>
              <a:rect l="l" t="t" r="r" b="b"/>
              <a:pathLst>
                <a:path w="84247" h="38613">
                  <a:moveTo>
                    <a:pt x="-159" y="-61"/>
                  </a:moveTo>
                  <a:lnTo>
                    <a:pt x="84089" y="-61"/>
                  </a:lnTo>
                  <a:lnTo>
                    <a:pt x="84089" y="38553"/>
                  </a:lnTo>
                  <a:lnTo>
                    <a:pt x="-159" y="38553"/>
                  </a:lnTo>
                  <a:close/>
                </a:path>
              </a:pathLst>
            </a:custGeom>
            <a:solidFill>
              <a:srgbClr val="CCCCCC"/>
            </a:solidFill>
            <a:ln w="6242" cap="flat">
              <a:noFill/>
              <a:prstDash val="solid"/>
              <a:miter/>
            </a:ln>
          </p:spPr>
          <p:txBody>
            <a:bodyPr rtlCol="0" anchor="ctr"/>
            <a:lstStyle/>
            <a:p>
              <a:endParaRPr lang="en-ID"/>
            </a:p>
          </p:txBody>
        </p:sp>
        <p:sp>
          <p:nvSpPr>
            <p:cNvPr id="352" name="Bentuk Bebas: Bentuk 351">
              <a:extLst>
                <a:ext uri="{FF2B5EF4-FFF2-40B4-BE49-F238E27FC236}">
                  <a16:creationId xmlns:a16="http://schemas.microsoft.com/office/drawing/2014/main" id="{1ABE12D7-A1CD-41C0-BC2C-6F26AC333C24}"/>
                </a:ext>
              </a:extLst>
            </p:cNvPr>
            <p:cNvSpPr/>
            <p:nvPr/>
          </p:nvSpPr>
          <p:spPr>
            <a:xfrm rot="-1580377">
              <a:off x="8015966" y="2146142"/>
              <a:ext cx="84247" cy="38613"/>
            </a:xfrm>
            <a:custGeom>
              <a:avLst/>
              <a:gdLst>
                <a:gd name="connsiteX0" fmla="*/ -159 w 84247"/>
                <a:gd name="connsiteY0" fmla="*/ -60 h 38613"/>
                <a:gd name="connsiteX1" fmla="*/ 84089 w 84247"/>
                <a:gd name="connsiteY1" fmla="*/ -60 h 38613"/>
                <a:gd name="connsiteX2" fmla="*/ 84089 w 84247"/>
                <a:gd name="connsiteY2" fmla="*/ 38553 h 38613"/>
                <a:gd name="connsiteX3" fmla="*/ -159 w 84247"/>
                <a:gd name="connsiteY3" fmla="*/ 38553 h 38613"/>
              </a:gdLst>
              <a:ahLst/>
              <a:cxnLst>
                <a:cxn ang="0">
                  <a:pos x="connsiteX0" y="connsiteY0"/>
                </a:cxn>
                <a:cxn ang="0">
                  <a:pos x="connsiteX1" y="connsiteY1"/>
                </a:cxn>
                <a:cxn ang="0">
                  <a:pos x="connsiteX2" y="connsiteY2"/>
                </a:cxn>
                <a:cxn ang="0">
                  <a:pos x="connsiteX3" y="connsiteY3"/>
                </a:cxn>
              </a:cxnLst>
              <a:rect l="l" t="t" r="r" b="b"/>
              <a:pathLst>
                <a:path w="84247" h="38613">
                  <a:moveTo>
                    <a:pt x="-159" y="-60"/>
                  </a:moveTo>
                  <a:lnTo>
                    <a:pt x="84089" y="-60"/>
                  </a:lnTo>
                  <a:lnTo>
                    <a:pt x="84089" y="38553"/>
                  </a:lnTo>
                  <a:lnTo>
                    <a:pt x="-159" y="38553"/>
                  </a:lnTo>
                  <a:close/>
                </a:path>
              </a:pathLst>
            </a:custGeom>
            <a:solidFill>
              <a:srgbClr val="CCCCCC"/>
            </a:solidFill>
            <a:ln w="6242" cap="flat">
              <a:noFill/>
              <a:prstDash val="solid"/>
              <a:miter/>
            </a:ln>
          </p:spPr>
          <p:txBody>
            <a:bodyPr rtlCol="0" anchor="ctr"/>
            <a:lstStyle/>
            <a:p>
              <a:endParaRPr lang="en-ID"/>
            </a:p>
          </p:txBody>
        </p:sp>
        <p:sp>
          <p:nvSpPr>
            <p:cNvPr id="353" name="Bentuk Bebas: Bentuk 352">
              <a:extLst>
                <a:ext uri="{FF2B5EF4-FFF2-40B4-BE49-F238E27FC236}">
                  <a16:creationId xmlns:a16="http://schemas.microsoft.com/office/drawing/2014/main" id="{22292F2F-9EE7-42C8-9142-FFBC89CEE7ED}"/>
                </a:ext>
              </a:extLst>
            </p:cNvPr>
            <p:cNvSpPr/>
            <p:nvPr/>
          </p:nvSpPr>
          <p:spPr>
            <a:xfrm>
              <a:off x="7081079" y="2384662"/>
              <a:ext cx="84247" cy="333478"/>
            </a:xfrm>
            <a:custGeom>
              <a:avLst/>
              <a:gdLst>
                <a:gd name="connsiteX0" fmla="*/ 0 w 84247"/>
                <a:gd name="connsiteY0" fmla="*/ 0 h 333478"/>
                <a:gd name="connsiteX1" fmla="*/ 84247 w 84247"/>
                <a:gd name="connsiteY1" fmla="*/ 0 h 333478"/>
                <a:gd name="connsiteX2" fmla="*/ 84247 w 84247"/>
                <a:gd name="connsiteY2" fmla="*/ 333479 h 333478"/>
                <a:gd name="connsiteX3" fmla="*/ 0 w 84247"/>
                <a:gd name="connsiteY3" fmla="*/ 333479 h 333478"/>
              </a:gdLst>
              <a:ahLst/>
              <a:cxnLst>
                <a:cxn ang="0">
                  <a:pos x="connsiteX0" y="connsiteY0"/>
                </a:cxn>
                <a:cxn ang="0">
                  <a:pos x="connsiteX1" y="connsiteY1"/>
                </a:cxn>
                <a:cxn ang="0">
                  <a:pos x="connsiteX2" y="connsiteY2"/>
                </a:cxn>
                <a:cxn ang="0">
                  <a:pos x="connsiteX3" y="connsiteY3"/>
                </a:cxn>
              </a:cxnLst>
              <a:rect l="l" t="t" r="r" b="b"/>
              <a:pathLst>
                <a:path w="84247" h="333478">
                  <a:moveTo>
                    <a:pt x="0" y="0"/>
                  </a:moveTo>
                  <a:lnTo>
                    <a:pt x="84247" y="0"/>
                  </a:lnTo>
                  <a:lnTo>
                    <a:pt x="84247" y="333479"/>
                  </a:lnTo>
                  <a:lnTo>
                    <a:pt x="0" y="333479"/>
                  </a:lnTo>
                  <a:close/>
                </a:path>
              </a:pathLst>
            </a:custGeom>
            <a:solidFill>
              <a:srgbClr val="E6E6E6"/>
            </a:solidFill>
            <a:ln w="6242" cap="flat">
              <a:noFill/>
              <a:prstDash val="solid"/>
              <a:miter/>
            </a:ln>
          </p:spPr>
          <p:txBody>
            <a:bodyPr rtlCol="0" anchor="ctr"/>
            <a:lstStyle/>
            <a:p>
              <a:endParaRPr lang="en-ID"/>
            </a:p>
          </p:txBody>
        </p:sp>
        <p:sp>
          <p:nvSpPr>
            <p:cNvPr id="354" name="Bentuk Bebas: Bentuk 353">
              <a:extLst>
                <a:ext uri="{FF2B5EF4-FFF2-40B4-BE49-F238E27FC236}">
                  <a16:creationId xmlns:a16="http://schemas.microsoft.com/office/drawing/2014/main" id="{886F0C49-5325-4B2E-B861-A89E1DEFF086}"/>
                </a:ext>
              </a:extLst>
            </p:cNvPr>
            <p:cNvSpPr/>
            <p:nvPr/>
          </p:nvSpPr>
          <p:spPr>
            <a:xfrm>
              <a:off x="7081079" y="2437317"/>
              <a:ext cx="84247" cy="38613"/>
            </a:xfrm>
            <a:custGeom>
              <a:avLst/>
              <a:gdLst>
                <a:gd name="connsiteX0" fmla="*/ 0 w 84247"/>
                <a:gd name="connsiteY0" fmla="*/ 0 h 38613"/>
                <a:gd name="connsiteX1" fmla="*/ 84247 w 84247"/>
                <a:gd name="connsiteY1" fmla="*/ 0 h 38613"/>
                <a:gd name="connsiteX2" fmla="*/ 84247 w 84247"/>
                <a:gd name="connsiteY2" fmla="*/ 38613 h 38613"/>
                <a:gd name="connsiteX3" fmla="*/ 0 w 84247"/>
                <a:gd name="connsiteY3" fmla="*/ 38613 h 38613"/>
              </a:gdLst>
              <a:ahLst/>
              <a:cxnLst>
                <a:cxn ang="0">
                  <a:pos x="connsiteX0" y="connsiteY0"/>
                </a:cxn>
                <a:cxn ang="0">
                  <a:pos x="connsiteX1" y="connsiteY1"/>
                </a:cxn>
                <a:cxn ang="0">
                  <a:pos x="connsiteX2" y="connsiteY2"/>
                </a:cxn>
                <a:cxn ang="0">
                  <a:pos x="connsiteX3" y="connsiteY3"/>
                </a:cxn>
              </a:cxnLst>
              <a:rect l="l" t="t" r="r" b="b"/>
              <a:pathLst>
                <a:path w="84247" h="38613">
                  <a:moveTo>
                    <a:pt x="0" y="0"/>
                  </a:moveTo>
                  <a:lnTo>
                    <a:pt x="84247" y="0"/>
                  </a:lnTo>
                  <a:lnTo>
                    <a:pt x="84247" y="38613"/>
                  </a:lnTo>
                  <a:lnTo>
                    <a:pt x="0" y="38613"/>
                  </a:lnTo>
                  <a:close/>
                </a:path>
              </a:pathLst>
            </a:custGeom>
            <a:solidFill>
              <a:srgbClr val="CCCCCC"/>
            </a:solidFill>
            <a:ln w="6242" cap="flat">
              <a:noFill/>
              <a:prstDash val="solid"/>
              <a:miter/>
            </a:ln>
          </p:spPr>
          <p:txBody>
            <a:bodyPr rtlCol="0" anchor="ctr"/>
            <a:lstStyle/>
            <a:p>
              <a:endParaRPr lang="en-ID"/>
            </a:p>
          </p:txBody>
        </p:sp>
        <p:sp>
          <p:nvSpPr>
            <p:cNvPr id="355" name="Bentuk Bebas: Bentuk 354">
              <a:extLst>
                <a:ext uri="{FF2B5EF4-FFF2-40B4-BE49-F238E27FC236}">
                  <a16:creationId xmlns:a16="http://schemas.microsoft.com/office/drawing/2014/main" id="{038460AF-6CD4-430B-9EAC-47C28B17564D}"/>
                </a:ext>
              </a:extLst>
            </p:cNvPr>
            <p:cNvSpPr/>
            <p:nvPr/>
          </p:nvSpPr>
          <p:spPr>
            <a:xfrm>
              <a:off x="7081079" y="2605810"/>
              <a:ext cx="84247" cy="38613"/>
            </a:xfrm>
            <a:custGeom>
              <a:avLst/>
              <a:gdLst>
                <a:gd name="connsiteX0" fmla="*/ 0 w 84247"/>
                <a:gd name="connsiteY0" fmla="*/ 0 h 38613"/>
                <a:gd name="connsiteX1" fmla="*/ 84247 w 84247"/>
                <a:gd name="connsiteY1" fmla="*/ 0 h 38613"/>
                <a:gd name="connsiteX2" fmla="*/ 84247 w 84247"/>
                <a:gd name="connsiteY2" fmla="*/ 38613 h 38613"/>
                <a:gd name="connsiteX3" fmla="*/ 0 w 84247"/>
                <a:gd name="connsiteY3" fmla="*/ 38613 h 38613"/>
              </a:gdLst>
              <a:ahLst/>
              <a:cxnLst>
                <a:cxn ang="0">
                  <a:pos x="connsiteX0" y="connsiteY0"/>
                </a:cxn>
                <a:cxn ang="0">
                  <a:pos x="connsiteX1" y="connsiteY1"/>
                </a:cxn>
                <a:cxn ang="0">
                  <a:pos x="connsiteX2" y="connsiteY2"/>
                </a:cxn>
                <a:cxn ang="0">
                  <a:pos x="connsiteX3" y="connsiteY3"/>
                </a:cxn>
              </a:cxnLst>
              <a:rect l="l" t="t" r="r" b="b"/>
              <a:pathLst>
                <a:path w="84247" h="38613">
                  <a:moveTo>
                    <a:pt x="0" y="0"/>
                  </a:moveTo>
                  <a:lnTo>
                    <a:pt x="84247" y="0"/>
                  </a:lnTo>
                  <a:lnTo>
                    <a:pt x="84247" y="38613"/>
                  </a:lnTo>
                  <a:lnTo>
                    <a:pt x="0" y="38613"/>
                  </a:lnTo>
                  <a:close/>
                </a:path>
              </a:pathLst>
            </a:custGeom>
            <a:solidFill>
              <a:srgbClr val="CCCCCC"/>
            </a:solidFill>
            <a:ln w="6242" cap="flat">
              <a:noFill/>
              <a:prstDash val="solid"/>
              <a:miter/>
            </a:ln>
          </p:spPr>
          <p:txBody>
            <a:bodyPr rtlCol="0" anchor="ctr"/>
            <a:lstStyle/>
            <a:p>
              <a:endParaRPr lang="en-ID"/>
            </a:p>
          </p:txBody>
        </p:sp>
        <p:sp>
          <p:nvSpPr>
            <p:cNvPr id="356" name="Bentuk Bebas: Bentuk 355">
              <a:extLst>
                <a:ext uri="{FF2B5EF4-FFF2-40B4-BE49-F238E27FC236}">
                  <a16:creationId xmlns:a16="http://schemas.microsoft.com/office/drawing/2014/main" id="{3FE6CE24-C973-45E2-A077-4436AE81E85E}"/>
                </a:ext>
              </a:extLst>
            </p:cNvPr>
            <p:cNvSpPr/>
            <p:nvPr/>
          </p:nvSpPr>
          <p:spPr>
            <a:xfrm>
              <a:off x="6951198" y="2384662"/>
              <a:ext cx="84247" cy="333478"/>
            </a:xfrm>
            <a:custGeom>
              <a:avLst/>
              <a:gdLst>
                <a:gd name="connsiteX0" fmla="*/ 0 w 84247"/>
                <a:gd name="connsiteY0" fmla="*/ 0 h 333478"/>
                <a:gd name="connsiteX1" fmla="*/ 84247 w 84247"/>
                <a:gd name="connsiteY1" fmla="*/ 0 h 333478"/>
                <a:gd name="connsiteX2" fmla="*/ 84247 w 84247"/>
                <a:gd name="connsiteY2" fmla="*/ 333479 h 333478"/>
                <a:gd name="connsiteX3" fmla="*/ 0 w 84247"/>
                <a:gd name="connsiteY3" fmla="*/ 333479 h 333478"/>
              </a:gdLst>
              <a:ahLst/>
              <a:cxnLst>
                <a:cxn ang="0">
                  <a:pos x="connsiteX0" y="connsiteY0"/>
                </a:cxn>
                <a:cxn ang="0">
                  <a:pos x="connsiteX1" y="connsiteY1"/>
                </a:cxn>
                <a:cxn ang="0">
                  <a:pos x="connsiteX2" y="connsiteY2"/>
                </a:cxn>
                <a:cxn ang="0">
                  <a:pos x="connsiteX3" y="connsiteY3"/>
                </a:cxn>
              </a:cxnLst>
              <a:rect l="l" t="t" r="r" b="b"/>
              <a:pathLst>
                <a:path w="84247" h="333478">
                  <a:moveTo>
                    <a:pt x="0" y="0"/>
                  </a:moveTo>
                  <a:lnTo>
                    <a:pt x="84247" y="0"/>
                  </a:lnTo>
                  <a:lnTo>
                    <a:pt x="84247" y="333479"/>
                  </a:lnTo>
                  <a:lnTo>
                    <a:pt x="0" y="333479"/>
                  </a:lnTo>
                  <a:close/>
                </a:path>
              </a:pathLst>
            </a:custGeom>
            <a:solidFill>
              <a:srgbClr val="E6E6E6"/>
            </a:solidFill>
            <a:ln w="6242" cap="flat">
              <a:noFill/>
              <a:prstDash val="solid"/>
              <a:miter/>
            </a:ln>
          </p:spPr>
          <p:txBody>
            <a:bodyPr rtlCol="0" anchor="ctr"/>
            <a:lstStyle/>
            <a:p>
              <a:endParaRPr lang="en-ID"/>
            </a:p>
          </p:txBody>
        </p:sp>
        <p:sp>
          <p:nvSpPr>
            <p:cNvPr id="357" name="Bentuk Bebas: Bentuk 356">
              <a:extLst>
                <a:ext uri="{FF2B5EF4-FFF2-40B4-BE49-F238E27FC236}">
                  <a16:creationId xmlns:a16="http://schemas.microsoft.com/office/drawing/2014/main" id="{15F752BB-F360-49FD-A62F-D89DCD05CAA3}"/>
                </a:ext>
              </a:extLst>
            </p:cNvPr>
            <p:cNvSpPr/>
            <p:nvPr/>
          </p:nvSpPr>
          <p:spPr>
            <a:xfrm>
              <a:off x="6951198" y="2437317"/>
              <a:ext cx="84247" cy="38613"/>
            </a:xfrm>
            <a:custGeom>
              <a:avLst/>
              <a:gdLst>
                <a:gd name="connsiteX0" fmla="*/ 0 w 84247"/>
                <a:gd name="connsiteY0" fmla="*/ 0 h 38613"/>
                <a:gd name="connsiteX1" fmla="*/ 84247 w 84247"/>
                <a:gd name="connsiteY1" fmla="*/ 0 h 38613"/>
                <a:gd name="connsiteX2" fmla="*/ 84247 w 84247"/>
                <a:gd name="connsiteY2" fmla="*/ 38613 h 38613"/>
                <a:gd name="connsiteX3" fmla="*/ 0 w 84247"/>
                <a:gd name="connsiteY3" fmla="*/ 38613 h 38613"/>
              </a:gdLst>
              <a:ahLst/>
              <a:cxnLst>
                <a:cxn ang="0">
                  <a:pos x="connsiteX0" y="connsiteY0"/>
                </a:cxn>
                <a:cxn ang="0">
                  <a:pos x="connsiteX1" y="connsiteY1"/>
                </a:cxn>
                <a:cxn ang="0">
                  <a:pos x="connsiteX2" y="connsiteY2"/>
                </a:cxn>
                <a:cxn ang="0">
                  <a:pos x="connsiteX3" y="connsiteY3"/>
                </a:cxn>
              </a:cxnLst>
              <a:rect l="l" t="t" r="r" b="b"/>
              <a:pathLst>
                <a:path w="84247" h="38613">
                  <a:moveTo>
                    <a:pt x="0" y="0"/>
                  </a:moveTo>
                  <a:lnTo>
                    <a:pt x="84247" y="0"/>
                  </a:lnTo>
                  <a:lnTo>
                    <a:pt x="84247" y="38613"/>
                  </a:lnTo>
                  <a:lnTo>
                    <a:pt x="0" y="38613"/>
                  </a:lnTo>
                  <a:close/>
                </a:path>
              </a:pathLst>
            </a:custGeom>
            <a:solidFill>
              <a:srgbClr val="CCCCCC"/>
            </a:solidFill>
            <a:ln w="6242" cap="flat">
              <a:noFill/>
              <a:prstDash val="solid"/>
              <a:miter/>
            </a:ln>
          </p:spPr>
          <p:txBody>
            <a:bodyPr rtlCol="0" anchor="ctr"/>
            <a:lstStyle/>
            <a:p>
              <a:endParaRPr lang="en-ID"/>
            </a:p>
          </p:txBody>
        </p:sp>
        <p:sp>
          <p:nvSpPr>
            <p:cNvPr id="358" name="Bentuk Bebas: Bentuk 357">
              <a:extLst>
                <a:ext uri="{FF2B5EF4-FFF2-40B4-BE49-F238E27FC236}">
                  <a16:creationId xmlns:a16="http://schemas.microsoft.com/office/drawing/2014/main" id="{FD7DDAEB-8CEC-43CD-9688-5A427633B719}"/>
                </a:ext>
              </a:extLst>
            </p:cNvPr>
            <p:cNvSpPr/>
            <p:nvPr/>
          </p:nvSpPr>
          <p:spPr>
            <a:xfrm>
              <a:off x="6951198" y="2605810"/>
              <a:ext cx="84247" cy="38613"/>
            </a:xfrm>
            <a:custGeom>
              <a:avLst/>
              <a:gdLst>
                <a:gd name="connsiteX0" fmla="*/ 0 w 84247"/>
                <a:gd name="connsiteY0" fmla="*/ 0 h 38613"/>
                <a:gd name="connsiteX1" fmla="*/ 84247 w 84247"/>
                <a:gd name="connsiteY1" fmla="*/ 0 h 38613"/>
                <a:gd name="connsiteX2" fmla="*/ 84247 w 84247"/>
                <a:gd name="connsiteY2" fmla="*/ 38613 h 38613"/>
                <a:gd name="connsiteX3" fmla="*/ 0 w 84247"/>
                <a:gd name="connsiteY3" fmla="*/ 38613 h 38613"/>
              </a:gdLst>
              <a:ahLst/>
              <a:cxnLst>
                <a:cxn ang="0">
                  <a:pos x="connsiteX0" y="connsiteY0"/>
                </a:cxn>
                <a:cxn ang="0">
                  <a:pos x="connsiteX1" y="connsiteY1"/>
                </a:cxn>
                <a:cxn ang="0">
                  <a:pos x="connsiteX2" y="connsiteY2"/>
                </a:cxn>
                <a:cxn ang="0">
                  <a:pos x="connsiteX3" y="connsiteY3"/>
                </a:cxn>
              </a:cxnLst>
              <a:rect l="l" t="t" r="r" b="b"/>
              <a:pathLst>
                <a:path w="84247" h="38613">
                  <a:moveTo>
                    <a:pt x="0" y="0"/>
                  </a:moveTo>
                  <a:lnTo>
                    <a:pt x="84247" y="0"/>
                  </a:lnTo>
                  <a:lnTo>
                    <a:pt x="84247" y="38613"/>
                  </a:lnTo>
                  <a:lnTo>
                    <a:pt x="0" y="38613"/>
                  </a:lnTo>
                  <a:close/>
                </a:path>
              </a:pathLst>
            </a:custGeom>
            <a:solidFill>
              <a:srgbClr val="CCCCCC"/>
            </a:solidFill>
            <a:ln w="6242" cap="flat">
              <a:noFill/>
              <a:prstDash val="solid"/>
              <a:miter/>
            </a:ln>
          </p:spPr>
          <p:txBody>
            <a:bodyPr rtlCol="0" anchor="ctr"/>
            <a:lstStyle/>
            <a:p>
              <a:endParaRPr lang="en-ID"/>
            </a:p>
          </p:txBody>
        </p:sp>
        <p:sp>
          <p:nvSpPr>
            <p:cNvPr id="359" name="Bentuk Bebas: Bentuk 358">
              <a:extLst>
                <a:ext uri="{FF2B5EF4-FFF2-40B4-BE49-F238E27FC236}">
                  <a16:creationId xmlns:a16="http://schemas.microsoft.com/office/drawing/2014/main" id="{E5C0A2A3-7869-4C09-8404-ECDE7144086F}"/>
                </a:ext>
              </a:extLst>
            </p:cNvPr>
            <p:cNvSpPr/>
            <p:nvPr/>
          </p:nvSpPr>
          <p:spPr>
            <a:xfrm rot="-1580377">
              <a:off x="7232027" y="2384659"/>
              <a:ext cx="84247" cy="333478"/>
            </a:xfrm>
            <a:custGeom>
              <a:avLst/>
              <a:gdLst>
                <a:gd name="connsiteX0" fmla="*/ -159 w 84247"/>
                <a:gd name="connsiteY0" fmla="*/ -61 h 333478"/>
                <a:gd name="connsiteX1" fmla="*/ 84089 w 84247"/>
                <a:gd name="connsiteY1" fmla="*/ -61 h 333478"/>
                <a:gd name="connsiteX2" fmla="*/ 84089 w 84247"/>
                <a:gd name="connsiteY2" fmla="*/ 333418 h 333478"/>
                <a:gd name="connsiteX3" fmla="*/ -159 w 84247"/>
                <a:gd name="connsiteY3" fmla="*/ 333418 h 333478"/>
              </a:gdLst>
              <a:ahLst/>
              <a:cxnLst>
                <a:cxn ang="0">
                  <a:pos x="connsiteX0" y="connsiteY0"/>
                </a:cxn>
                <a:cxn ang="0">
                  <a:pos x="connsiteX1" y="connsiteY1"/>
                </a:cxn>
                <a:cxn ang="0">
                  <a:pos x="connsiteX2" y="connsiteY2"/>
                </a:cxn>
                <a:cxn ang="0">
                  <a:pos x="connsiteX3" y="connsiteY3"/>
                </a:cxn>
              </a:cxnLst>
              <a:rect l="l" t="t" r="r" b="b"/>
              <a:pathLst>
                <a:path w="84247" h="333478">
                  <a:moveTo>
                    <a:pt x="-159" y="-61"/>
                  </a:moveTo>
                  <a:lnTo>
                    <a:pt x="84089" y="-61"/>
                  </a:lnTo>
                  <a:lnTo>
                    <a:pt x="84089" y="333418"/>
                  </a:lnTo>
                  <a:lnTo>
                    <a:pt x="-159" y="333418"/>
                  </a:lnTo>
                  <a:close/>
                </a:path>
              </a:pathLst>
            </a:custGeom>
            <a:solidFill>
              <a:srgbClr val="E6E6E6"/>
            </a:solidFill>
            <a:ln w="6242" cap="flat">
              <a:noFill/>
              <a:prstDash val="solid"/>
              <a:miter/>
            </a:ln>
          </p:spPr>
          <p:txBody>
            <a:bodyPr rtlCol="0" anchor="ctr"/>
            <a:lstStyle/>
            <a:p>
              <a:endParaRPr lang="en-ID"/>
            </a:p>
          </p:txBody>
        </p:sp>
        <p:sp>
          <p:nvSpPr>
            <p:cNvPr id="360" name="Bentuk Bebas: Bentuk 359">
              <a:extLst>
                <a:ext uri="{FF2B5EF4-FFF2-40B4-BE49-F238E27FC236}">
                  <a16:creationId xmlns:a16="http://schemas.microsoft.com/office/drawing/2014/main" id="{C2342418-D845-4FA1-8D58-8A0E615DEFF2}"/>
                </a:ext>
              </a:extLst>
            </p:cNvPr>
            <p:cNvSpPr/>
            <p:nvPr/>
          </p:nvSpPr>
          <p:spPr>
            <a:xfrm rot="-1580377">
              <a:off x="7189972" y="2447153"/>
              <a:ext cx="84247" cy="38613"/>
            </a:xfrm>
            <a:custGeom>
              <a:avLst/>
              <a:gdLst>
                <a:gd name="connsiteX0" fmla="*/ -159 w 84247"/>
                <a:gd name="connsiteY0" fmla="*/ -60 h 38613"/>
                <a:gd name="connsiteX1" fmla="*/ 84089 w 84247"/>
                <a:gd name="connsiteY1" fmla="*/ -60 h 38613"/>
                <a:gd name="connsiteX2" fmla="*/ 84089 w 84247"/>
                <a:gd name="connsiteY2" fmla="*/ 38553 h 38613"/>
                <a:gd name="connsiteX3" fmla="*/ -159 w 84247"/>
                <a:gd name="connsiteY3" fmla="*/ 38553 h 38613"/>
              </a:gdLst>
              <a:ahLst/>
              <a:cxnLst>
                <a:cxn ang="0">
                  <a:pos x="connsiteX0" y="connsiteY0"/>
                </a:cxn>
                <a:cxn ang="0">
                  <a:pos x="connsiteX1" y="connsiteY1"/>
                </a:cxn>
                <a:cxn ang="0">
                  <a:pos x="connsiteX2" y="connsiteY2"/>
                </a:cxn>
                <a:cxn ang="0">
                  <a:pos x="connsiteX3" y="connsiteY3"/>
                </a:cxn>
              </a:cxnLst>
              <a:rect l="l" t="t" r="r" b="b"/>
              <a:pathLst>
                <a:path w="84247" h="38613">
                  <a:moveTo>
                    <a:pt x="-159" y="-60"/>
                  </a:moveTo>
                  <a:lnTo>
                    <a:pt x="84089" y="-60"/>
                  </a:lnTo>
                  <a:lnTo>
                    <a:pt x="84089" y="38553"/>
                  </a:lnTo>
                  <a:lnTo>
                    <a:pt x="-159" y="38553"/>
                  </a:lnTo>
                  <a:close/>
                </a:path>
              </a:pathLst>
            </a:custGeom>
            <a:solidFill>
              <a:srgbClr val="CCCCCC"/>
            </a:solidFill>
            <a:ln w="6242" cap="flat">
              <a:noFill/>
              <a:prstDash val="solid"/>
              <a:miter/>
            </a:ln>
          </p:spPr>
          <p:txBody>
            <a:bodyPr rtlCol="0" anchor="ctr"/>
            <a:lstStyle/>
            <a:p>
              <a:endParaRPr lang="en-ID"/>
            </a:p>
          </p:txBody>
        </p:sp>
        <p:sp>
          <p:nvSpPr>
            <p:cNvPr id="361" name="Bentuk Bebas: Bentuk 360">
              <a:extLst>
                <a:ext uri="{FF2B5EF4-FFF2-40B4-BE49-F238E27FC236}">
                  <a16:creationId xmlns:a16="http://schemas.microsoft.com/office/drawing/2014/main" id="{235F6E92-2175-4595-BBF9-3CFDD9B92E37}"/>
                </a:ext>
              </a:extLst>
            </p:cNvPr>
            <p:cNvSpPr/>
            <p:nvPr/>
          </p:nvSpPr>
          <p:spPr>
            <a:xfrm rot="-1580377">
              <a:off x="7264732" y="2598153"/>
              <a:ext cx="84247" cy="38613"/>
            </a:xfrm>
            <a:custGeom>
              <a:avLst/>
              <a:gdLst>
                <a:gd name="connsiteX0" fmla="*/ -159 w 84247"/>
                <a:gd name="connsiteY0" fmla="*/ -61 h 38613"/>
                <a:gd name="connsiteX1" fmla="*/ 84089 w 84247"/>
                <a:gd name="connsiteY1" fmla="*/ -61 h 38613"/>
                <a:gd name="connsiteX2" fmla="*/ 84089 w 84247"/>
                <a:gd name="connsiteY2" fmla="*/ 38553 h 38613"/>
                <a:gd name="connsiteX3" fmla="*/ -159 w 84247"/>
                <a:gd name="connsiteY3" fmla="*/ 38553 h 38613"/>
              </a:gdLst>
              <a:ahLst/>
              <a:cxnLst>
                <a:cxn ang="0">
                  <a:pos x="connsiteX0" y="connsiteY0"/>
                </a:cxn>
                <a:cxn ang="0">
                  <a:pos x="connsiteX1" y="connsiteY1"/>
                </a:cxn>
                <a:cxn ang="0">
                  <a:pos x="connsiteX2" y="connsiteY2"/>
                </a:cxn>
                <a:cxn ang="0">
                  <a:pos x="connsiteX3" y="connsiteY3"/>
                </a:cxn>
              </a:cxnLst>
              <a:rect l="l" t="t" r="r" b="b"/>
              <a:pathLst>
                <a:path w="84247" h="38613">
                  <a:moveTo>
                    <a:pt x="-159" y="-61"/>
                  </a:moveTo>
                  <a:lnTo>
                    <a:pt x="84089" y="-61"/>
                  </a:lnTo>
                  <a:lnTo>
                    <a:pt x="84089" y="38553"/>
                  </a:lnTo>
                  <a:lnTo>
                    <a:pt x="-159" y="38553"/>
                  </a:lnTo>
                  <a:close/>
                </a:path>
              </a:pathLst>
            </a:custGeom>
            <a:solidFill>
              <a:srgbClr val="CCCCCC"/>
            </a:solidFill>
            <a:ln w="6242" cap="flat">
              <a:noFill/>
              <a:prstDash val="solid"/>
              <a:miter/>
            </a:ln>
          </p:spPr>
          <p:txBody>
            <a:bodyPr rtlCol="0" anchor="ctr"/>
            <a:lstStyle/>
            <a:p>
              <a:endParaRPr lang="en-ID"/>
            </a:p>
          </p:txBody>
        </p:sp>
        <p:sp>
          <p:nvSpPr>
            <p:cNvPr id="362" name="Bentuk Bebas: Bentuk 361">
              <a:extLst>
                <a:ext uri="{FF2B5EF4-FFF2-40B4-BE49-F238E27FC236}">
                  <a16:creationId xmlns:a16="http://schemas.microsoft.com/office/drawing/2014/main" id="{00D2B50C-9C3C-423E-8EB3-1797D806FFA1}"/>
                </a:ext>
              </a:extLst>
            </p:cNvPr>
            <p:cNvSpPr/>
            <p:nvPr/>
          </p:nvSpPr>
          <p:spPr>
            <a:xfrm>
              <a:off x="7870518" y="2384662"/>
              <a:ext cx="84247" cy="333478"/>
            </a:xfrm>
            <a:custGeom>
              <a:avLst/>
              <a:gdLst>
                <a:gd name="connsiteX0" fmla="*/ 0 w 84247"/>
                <a:gd name="connsiteY0" fmla="*/ 0 h 333478"/>
                <a:gd name="connsiteX1" fmla="*/ 84247 w 84247"/>
                <a:gd name="connsiteY1" fmla="*/ 0 h 333478"/>
                <a:gd name="connsiteX2" fmla="*/ 84247 w 84247"/>
                <a:gd name="connsiteY2" fmla="*/ 333479 h 333478"/>
                <a:gd name="connsiteX3" fmla="*/ 0 w 84247"/>
                <a:gd name="connsiteY3" fmla="*/ 333479 h 333478"/>
              </a:gdLst>
              <a:ahLst/>
              <a:cxnLst>
                <a:cxn ang="0">
                  <a:pos x="connsiteX0" y="connsiteY0"/>
                </a:cxn>
                <a:cxn ang="0">
                  <a:pos x="connsiteX1" y="connsiteY1"/>
                </a:cxn>
                <a:cxn ang="0">
                  <a:pos x="connsiteX2" y="connsiteY2"/>
                </a:cxn>
                <a:cxn ang="0">
                  <a:pos x="connsiteX3" y="connsiteY3"/>
                </a:cxn>
              </a:cxnLst>
              <a:rect l="l" t="t" r="r" b="b"/>
              <a:pathLst>
                <a:path w="84247" h="333478">
                  <a:moveTo>
                    <a:pt x="0" y="0"/>
                  </a:moveTo>
                  <a:lnTo>
                    <a:pt x="84247" y="0"/>
                  </a:lnTo>
                  <a:lnTo>
                    <a:pt x="84247" y="333479"/>
                  </a:lnTo>
                  <a:lnTo>
                    <a:pt x="0" y="333479"/>
                  </a:lnTo>
                  <a:close/>
                </a:path>
              </a:pathLst>
            </a:custGeom>
            <a:solidFill>
              <a:srgbClr val="E6E6E6"/>
            </a:solidFill>
            <a:ln w="6242" cap="flat">
              <a:noFill/>
              <a:prstDash val="solid"/>
              <a:miter/>
            </a:ln>
          </p:spPr>
          <p:txBody>
            <a:bodyPr rtlCol="0" anchor="ctr"/>
            <a:lstStyle/>
            <a:p>
              <a:endParaRPr lang="en-ID"/>
            </a:p>
          </p:txBody>
        </p:sp>
        <p:sp>
          <p:nvSpPr>
            <p:cNvPr id="363" name="Bentuk Bebas: Bentuk 362">
              <a:extLst>
                <a:ext uri="{FF2B5EF4-FFF2-40B4-BE49-F238E27FC236}">
                  <a16:creationId xmlns:a16="http://schemas.microsoft.com/office/drawing/2014/main" id="{F7C1C2D8-872D-421A-8EC6-C9F1523660BD}"/>
                </a:ext>
              </a:extLst>
            </p:cNvPr>
            <p:cNvSpPr/>
            <p:nvPr/>
          </p:nvSpPr>
          <p:spPr>
            <a:xfrm>
              <a:off x="7870518" y="2437317"/>
              <a:ext cx="84247" cy="38613"/>
            </a:xfrm>
            <a:custGeom>
              <a:avLst/>
              <a:gdLst>
                <a:gd name="connsiteX0" fmla="*/ 0 w 84247"/>
                <a:gd name="connsiteY0" fmla="*/ 0 h 38613"/>
                <a:gd name="connsiteX1" fmla="*/ 84247 w 84247"/>
                <a:gd name="connsiteY1" fmla="*/ 0 h 38613"/>
                <a:gd name="connsiteX2" fmla="*/ 84247 w 84247"/>
                <a:gd name="connsiteY2" fmla="*/ 38613 h 38613"/>
                <a:gd name="connsiteX3" fmla="*/ 0 w 84247"/>
                <a:gd name="connsiteY3" fmla="*/ 38613 h 38613"/>
              </a:gdLst>
              <a:ahLst/>
              <a:cxnLst>
                <a:cxn ang="0">
                  <a:pos x="connsiteX0" y="connsiteY0"/>
                </a:cxn>
                <a:cxn ang="0">
                  <a:pos x="connsiteX1" y="connsiteY1"/>
                </a:cxn>
                <a:cxn ang="0">
                  <a:pos x="connsiteX2" y="connsiteY2"/>
                </a:cxn>
                <a:cxn ang="0">
                  <a:pos x="connsiteX3" y="connsiteY3"/>
                </a:cxn>
              </a:cxnLst>
              <a:rect l="l" t="t" r="r" b="b"/>
              <a:pathLst>
                <a:path w="84247" h="38613">
                  <a:moveTo>
                    <a:pt x="0" y="0"/>
                  </a:moveTo>
                  <a:lnTo>
                    <a:pt x="84247" y="0"/>
                  </a:lnTo>
                  <a:lnTo>
                    <a:pt x="84247" y="38613"/>
                  </a:lnTo>
                  <a:lnTo>
                    <a:pt x="0" y="38613"/>
                  </a:lnTo>
                  <a:close/>
                </a:path>
              </a:pathLst>
            </a:custGeom>
            <a:solidFill>
              <a:srgbClr val="CCCCCC"/>
            </a:solidFill>
            <a:ln w="6242" cap="flat">
              <a:noFill/>
              <a:prstDash val="solid"/>
              <a:miter/>
            </a:ln>
          </p:spPr>
          <p:txBody>
            <a:bodyPr rtlCol="0" anchor="ctr"/>
            <a:lstStyle/>
            <a:p>
              <a:endParaRPr lang="en-ID"/>
            </a:p>
          </p:txBody>
        </p:sp>
        <p:sp>
          <p:nvSpPr>
            <p:cNvPr id="364" name="Bentuk Bebas: Bentuk 363">
              <a:extLst>
                <a:ext uri="{FF2B5EF4-FFF2-40B4-BE49-F238E27FC236}">
                  <a16:creationId xmlns:a16="http://schemas.microsoft.com/office/drawing/2014/main" id="{67F0F277-BEDB-439E-AF25-38A1A9E989F4}"/>
                </a:ext>
              </a:extLst>
            </p:cNvPr>
            <p:cNvSpPr/>
            <p:nvPr/>
          </p:nvSpPr>
          <p:spPr>
            <a:xfrm>
              <a:off x="7870518" y="2605810"/>
              <a:ext cx="84247" cy="38613"/>
            </a:xfrm>
            <a:custGeom>
              <a:avLst/>
              <a:gdLst>
                <a:gd name="connsiteX0" fmla="*/ 0 w 84247"/>
                <a:gd name="connsiteY0" fmla="*/ 0 h 38613"/>
                <a:gd name="connsiteX1" fmla="*/ 84247 w 84247"/>
                <a:gd name="connsiteY1" fmla="*/ 0 h 38613"/>
                <a:gd name="connsiteX2" fmla="*/ 84247 w 84247"/>
                <a:gd name="connsiteY2" fmla="*/ 38613 h 38613"/>
                <a:gd name="connsiteX3" fmla="*/ 0 w 84247"/>
                <a:gd name="connsiteY3" fmla="*/ 38613 h 38613"/>
              </a:gdLst>
              <a:ahLst/>
              <a:cxnLst>
                <a:cxn ang="0">
                  <a:pos x="connsiteX0" y="connsiteY0"/>
                </a:cxn>
                <a:cxn ang="0">
                  <a:pos x="connsiteX1" y="connsiteY1"/>
                </a:cxn>
                <a:cxn ang="0">
                  <a:pos x="connsiteX2" y="connsiteY2"/>
                </a:cxn>
                <a:cxn ang="0">
                  <a:pos x="connsiteX3" y="connsiteY3"/>
                </a:cxn>
              </a:cxnLst>
              <a:rect l="l" t="t" r="r" b="b"/>
              <a:pathLst>
                <a:path w="84247" h="38613">
                  <a:moveTo>
                    <a:pt x="0" y="0"/>
                  </a:moveTo>
                  <a:lnTo>
                    <a:pt x="84247" y="0"/>
                  </a:lnTo>
                  <a:lnTo>
                    <a:pt x="84247" y="38613"/>
                  </a:lnTo>
                  <a:lnTo>
                    <a:pt x="0" y="38613"/>
                  </a:lnTo>
                  <a:close/>
                </a:path>
              </a:pathLst>
            </a:custGeom>
            <a:solidFill>
              <a:srgbClr val="CCCCCC"/>
            </a:solidFill>
            <a:ln w="6242" cap="flat">
              <a:noFill/>
              <a:prstDash val="solid"/>
              <a:miter/>
            </a:ln>
          </p:spPr>
          <p:txBody>
            <a:bodyPr rtlCol="0" anchor="ctr"/>
            <a:lstStyle/>
            <a:p>
              <a:endParaRPr lang="en-ID"/>
            </a:p>
          </p:txBody>
        </p:sp>
        <p:sp>
          <p:nvSpPr>
            <p:cNvPr id="365" name="Bentuk Bebas: Bentuk 364">
              <a:extLst>
                <a:ext uri="{FF2B5EF4-FFF2-40B4-BE49-F238E27FC236}">
                  <a16:creationId xmlns:a16="http://schemas.microsoft.com/office/drawing/2014/main" id="{D94A66BB-0A08-47D7-B207-0F583EDBD983}"/>
                </a:ext>
              </a:extLst>
            </p:cNvPr>
            <p:cNvSpPr/>
            <p:nvPr/>
          </p:nvSpPr>
          <p:spPr>
            <a:xfrm>
              <a:off x="7740637" y="2384662"/>
              <a:ext cx="84247" cy="333478"/>
            </a:xfrm>
            <a:custGeom>
              <a:avLst/>
              <a:gdLst>
                <a:gd name="connsiteX0" fmla="*/ 0 w 84247"/>
                <a:gd name="connsiteY0" fmla="*/ 0 h 333478"/>
                <a:gd name="connsiteX1" fmla="*/ 84248 w 84247"/>
                <a:gd name="connsiteY1" fmla="*/ 0 h 333478"/>
                <a:gd name="connsiteX2" fmla="*/ 84248 w 84247"/>
                <a:gd name="connsiteY2" fmla="*/ 333479 h 333478"/>
                <a:gd name="connsiteX3" fmla="*/ 0 w 84247"/>
                <a:gd name="connsiteY3" fmla="*/ 333479 h 333478"/>
              </a:gdLst>
              <a:ahLst/>
              <a:cxnLst>
                <a:cxn ang="0">
                  <a:pos x="connsiteX0" y="connsiteY0"/>
                </a:cxn>
                <a:cxn ang="0">
                  <a:pos x="connsiteX1" y="connsiteY1"/>
                </a:cxn>
                <a:cxn ang="0">
                  <a:pos x="connsiteX2" y="connsiteY2"/>
                </a:cxn>
                <a:cxn ang="0">
                  <a:pos x="connsiteX3" y="connsiteY3"/>
                </a:cxn>
              </a:cxnLst>
              <a:rect l="l" t="t" r="r" b="b"/>
              <a:pathLst>
                <a:path w="84247" h="333478">
                  <a:moveTo>
                    <a:pt x="0" y="0"/>
                  </a:moveTo>
                  <a:lnTo>
                    <a:pt x="84248" y="0"/>
                  </a:lnTo>
                  <a:lnTo>
                    <a:pt x="84248" y="333479"/>
                  </a:lnTo>
                  <a:lnTo>
                    <a:pt x="0" y="333479"/>
                  </a:lnTo>
                  <a:close/>
                </a:path>
              </a:pathLst>
            </a:custGeom>
            <a:solidFill>
              <a:srgbClr val="E6E6E6"/>
            </a:solidFill>
            <a:ln w="6242" cap="flat">
              <a:noFill/>
              <a:prstDash val="solid"/>
              <a:miter/>
            </a:ln>
          </p:spPr>
          <p:txBody>
            <a:bodyPr rtlCol="0" anchor="ctr"/>
            <a:lstStyle/>
            <a:p>
              <a:endParaRPr lang="en-ID"/>
            </a:p>
          </p:txBody>
        </p:sp>
        <p:sp>
          <p:nvSpPr>
            <p:cNvPr id="366" name="Bentuk Bebas: Bentuk 365">
              <a:extLst>
                <a:ext uri="{FF2B5EF4-FFF2-40B4-BE49-F238E27FC236}">
                  <a16:creationId xmlns:a16="http://schemas.microsoft.com/office/drawing/2014/main" id="{2936C402-1C8A-4552-AC54-5E17DF3C7E6F}"/>
                </a:ext>
              </a:extLst>
            </p:cNvPr>
            <p:cNvSpPr/>
            <p:nvPr/>
          </p:nvSpPr>
          <p:spPr>
            <a:xfrm>
              <a:off x="7740637" y="2437317"/>
              <a:ext cx="84247" cy="38613"/>
            </a:xfrm>
            <a:custGeom>
              <a:avLst/>
              <a:gdLst>
                <a:gd name="connsiteX0" fmla="*/ 0 w 84247"/>
                <a:gd name="connsiteY0" fmla="*/ 0 h 38613"/>
                <a:gd name="connsiteX1" fmla="*/ 84248 w 84247"/>
                <a:gd name="connsiteY1" fmla="*/ 0 h 38613"/>
                <a:gd name="connsiteX2" fmla="*/ 84248 w 84247"/>
                <a:gd name="connsiteY2" fmla="*/ 38613 h 38613"/>
                <a:gd name="connsiteX3" fmla="*/ 0 w 84247"/>
                <a:gd name="connsiteY3" fmla="*/ 38613 h 38613"/>
              </a:gdLst>
              <a:ahLst/>
              <a:cxnLst>
                <a:cxn ang="0">
                  <a:pos x="connsiteX0" y="connsiteY0"/>
                </a:cxn>
                <a:cxn ang="0">
                  <a:pos x="connsiteX1" y="connsiteY1"/>
                </a:cxn>
                <a:cxn ang="0">
                  <a:pos x="connsiteX2" y="connsiteY2"/>
                </a:cxn>
                <a:cxn ang="0">
                  <a:pos x="connsiteX3" y="connsiteY3"/>
                </a:cxn>
              </a:cxnLst>
              <a:rect l="l" t="t" r="r" b="b"/>
              <a:pathLst>
                <a:path w="84247" h="38613">
                  <a:moveTo>
                    <a:pt x="0" y="0"/>
                  </a:moveTo>
                  <a:lnTo>
                    <a:pt x="84248" y="0"/>
                  </a:lnTo>
                  <a:lnTo>
                    <a:pt x="84248" y="38613"/>
                  </a:lnTo>
                  <a:lnTo>
                    <a:pt x="0" y="38613"/>
                  </a:lnTo>
                  <a:close/>
                </a:path>
              </a:pathLst>
            </a:custGeom>
            <a:solidFill>
              <a:srgbClr val="CCCCCC"/>
            </a:solidFill>
            <a:ln w="6242" cap="flat">
              <a:noFill/>
              <a:prstDash val="solid"/>
              <a:miter/>
            </a:ln>
          </p:spPr>
          <p:txBody>
            <a:bodyPr rtlCol="0" anchor="ctr"/>
            <a:lstStyle/>
            <a:p>
              <a:endParaRPr lang="en-ID"/>
            </a:p>
          </p:txBody>
        </p:sp>
        <p:sp>
          <p:nvSpPr>
            <p:cNvPr id="367" name="Bentuk Bebas: Bentuk 366">
              <a:extLst>
                <a:ext uri="{FF2B5EF4-FFF2-40B4-BE49-F238E27FC236}">
                  <a16:creationId xmlns:a16="http://schemas.microsoft.com/office/drawing/2014/main" id="{5CA98F8F-2F3D-4049-B852-680F79FB1A8B}"/>
                </a:ext>
              </a:extLst>
            </p:cNvPr>
            <p:cNvSpPr/>
            <p:nvPr/>
          </p:nvSpPr>
          <p:spPr>
            <a:xfrm>
              <a:off x="7740637" y="2605810"/>
              <a:ext cx="84247" cy="38613"/>
            </a:xfrm>
            <a:custGeom>
              <a:avLst/>
              <a:gdLst>
                <a:gd name="connsiteX0" fmla="*/ 0 w 84247"/>
                <a:gd name="connsiteY0" fmla="*/ 0 h 38613"/>
                <a:gd name="connsiteX1" fmla="*/ 84248 w 84247"/>
                <a:gd name="connsiteY1" fmla="*/ 0 h 38613"/>
                <a:gd name="connsiteX2" fmla="*/ 84248 w 84247"/>
                <a:gd name="connsiteY2" fmla="*/ 38613 h 38613"/>
                <a:gd name="connsiteX3" fmla="*/ 0 w 84247"/>
                <a:gd name="connsiteY3" fmla="*/ 38613 h 38613"/>
              </a:gdLst>
              <a:ahLst/>
              <a:cxnLst>
                <a:cxn ang="0">
                  <a:pos x="connsiteX0" y="connsiteY0"/>
                </a:cxn>
                <a:cxn ang="0">
                  <a:pos x="connsiteX1" y="connsiteY1"/>
                </a:cxn>
                <a:cxn ang="0">
                  <a:pos x="connsiteX2" y="connsiteY2"/>
                </a:cxn>
                <a:cxn ang="0">
                  <a:pos x="connsiteX3" y="connsiteY3"/>
                </a:cxn>
              </a:cxnLst>
              <a:rect l="l" t="t" r="r" b="b"/>
              <a:pathLst>
                <a:path w="84247" h="38613">
                  <a:moveTo>
                    <a:pt x="0" y="0"/>
                  </a:moveTo>
                  <a:lnTo>
                    <a:pt x="84248" y="0"/>
                  </a:lnTo>
                  <a:lnTo>
                    <a:pt x="84248" y="38613"/>
                  </a:lnTo>
                  <a:lnTo>
                    <a:pt x="0" y="38613"/>
                  </a:lnTo>
                  <a:close/>
                </a:path>
              </a:pathLst>
            </a:custGeom>
            <a:solidFill>
              <a:srgbClr val="CCCCCC"/>
            </a:solidFill>
            <a:ln w="6242" cap="flat">
              <a:noFill/>
              <a:prstDash val="solid"/>
              <a:miter/>
            </a:ln>
          </p:spPr>
          <p:txBody>
            <a:bodyPr rtlCol="0" anchor="ctr"/>
            <a:lstStyle/>
            <a:p>
              <a:endParaRPr lang="en-ID"/>
            </a:p>
          </p:txBody>
        </p:sp>
        <p:sp>
          <p:nvSpPr>
            <p:cNvPr id="368" name="Bentuk Bebas: Bentuk 367">
              <a:extLst>
                <a:ext uri="{FF2B5EF4-FFF2-40B4-BE49-F238E27FC236}">
                  <a16:creationId xmlns:a16="http://schemas.microsoft.com/office/drawing/2014/main" id="{0B6832FD-169D-4B31-A91C-1BCF9A819835}"/>
                </a:ext>
              </a:extLst>
            </p:cNvPr>
            <p:cNvSpPr/>
            <p:nvPr/>
          </p:nvSpPr>
          <p:spPr>
            <a:xfrm rot="-1580377">
              <a:off x="8021464" y="2384653"/>
              <a:ext cx="84247" cy="333478"/>
            </a:xfrm>
            <a:custGeom>
              <a:avLst/>
              <a:gdLst>
                <a:gd name="connsiteX0" fmla="*/ -159 w 84247"/>
                <a:gd name="connsiteY0" fmla="*/ -61 h 333478"/>
                <a:gd name="connsiteX1" fmla="*/ 84089 w 84247"/>
                <a:gd name="connsiteY1" fmla="*/ -61 h 333478"/>
                <a:gd name="connsiteX2" fmla="*/ 84089 w 84247"/>
                <a:gd name="connsiteY2" fmla="*/ 333418 h 333478"/>
                <a:gd name="connsiteX3" fmla="*/ -159 w 84247"/>
                <a:gd name="connsiteY3" fmla="*/ 333418 h 333478"/>
              </a:gdLst>
              <a:ahLst/>
              <a:cxnLst>
                <a:cxn ang="0">
                  <a:pos x="connsiteX0" y="connsiteY0"/>
                </a:cxn>
                <a:cxn ang="0">
                  <a:pos x="connsiteX1" y="connsiteY1"/>
                </a:cxn>
                <a:cxn ang="0">
                  <a:pos x="connsiteX2" y="connsiteY2"/>
                </a:cxn>
                <a:cxn ang="0">
                  <a:pos x="connsiteX3" y="connsiteY3"/>
                </a:cxn>
              </a:cxnLst>
              <a:rect l="l" t="t" r="r" b="b"/>
              <a:pathLst>
                <a:path w="84247" h="333478">
                  <a:moveTo>
                    <a:pt x="-159" y="-61"/>
                  </a:moveTo>
                  <a:lnTo>
                    <a:pt x="84089" y="-61"/>
                  </a:lnTo>
                  <a:lnTo>
                    <a:pt x="84089" y="333418"/>
                  </a:lnTo>
                  <a:lnTo>
                    <a:pt x="-159" y="333418"/>
                  </a:lnTo>
                  <a:close/>
                </a:path>
              </a:pathLst>
            </a:custGeom>
            <a:solidFill>
              <a:srgbClr val="E6E6E6"/>
            </a:solidFill>
            <a:ln w="6242" cap="flat">
              <a:noFill/>
              <a:prstDash val="solid"/>
              <a:miter/>
            </a:ln>
          </p:spPr>
          <p:txBody>
            <a:bodyPr rtlCol="0" anchor="ctr"/>
            <a:lstStyle/>
            <a:p>
              <a:endParaRPr lang="en-ID"/>
            </a:p>
          </p:txBody>
        </p:sp>
        <p:sp>
          <p:nvSpPr>
            <p:cNvPr id="369" name="Bentuk Bebas: Bentuk 368">
              <a:extLst>
                <a:ext uri="{FF2B5EF4-FFF2-40B4-BE49-F238E27FC236}">
                  <a16:creationId xmlns:a16="http://schemas.microsoft.com/office/drawing/2014/main" id="{10D21FCE-E292-4BD5-8373-6786B2EDAF14}"/>
                </a:ext>
              </a:extLst>
            </p:cNvPr>
            <p:cNvSpPr/>
            <p:nvPr/>
          </p:nvSpPr>
          <p:spPr>
            <a:xfrm rot="-1580377">
              <a:off x="7979410" y="2447154"/>
              <a:ext cx="84247" cy="38613"/>
            </a:xfrm>
            <a:custGeom>
              <a:avLst/>
              <a:gdLst>
                <a:gd name="connsiteX0" fmla="*/ -159 w 84247"/>
                <a:gd name="connsiteY0" fmla="*/ -60 h 38613"/>
                <a:gd name="connsiteX1" fmla="*/ 84089 w 84247"/>
                <a:gd name="connsiteY1" fmla="*/ -60 h 38613"/>
                <a:gd name="connsiteX2" fmla="*/ 84089 w 84247"/>
                <a:gd name="connsiteY2" fmla="*/ 38553 h 38613"/>
                <a:gd name="connsiteX3" fmla="*/ -159 w 84247"/>
                <a:gd name="connsiteY3" fmla="*/ 38553 h 38613"/>
              </a:gdLst>
              <a:ahLst/>
              <a:cxnLst>
                <a:cxn ang="0">
                  <a:pos x="connsiteX0" y="connsiteY0"/>
                </a:cxn>
                <a:cxn ang="0">
                  <a:pos x="connsiteX1" y="connsiteY1"/>
                </a:cxn>
                <a:cxn ang="0">
                  <a:pos x="connsiteX2" y="connsiteY2"/>
                </a:cxn>
                <a:cxn ang="0">
                  <a:pos x="connsiteX3" y="connsiteY3"/>
                </a:cxn>
              </a:cxnLst>
              <a:rect l="l" t="t" r="r" b="b"/>
              <a:pathLst>
                <a:path w="84247" h="38613">
                  <a:moveTo>
                    <a:pt x="-159" y="-60"/>
                  </a:moveTo>
                  <a:lnTo>
                    <a:pt x="84089" y="-60"/>
                  </a:lnTo>
                  <a:lnTo>
                    <a:pt x="84089" y="38553"/>
                  </a:lnTo>
                  <a:lnTo>
                    <a:pt x="-159" y="38553"/>
                  </a:lnTo>
                  <a:close/>
                </a:path>
              </a:pathLst>
            </a:custGeom>
            <a:solidFill>
              <a:srgbClr val="CCCCCC"/>
            </a:solidFill>
            <a:ln w="6242" cap="flat">
              <a:noFill/>
              <a:prstDash val="solid"/>
              <a:miter/>
            </a:ln>
          </p:spPr>
          <p:txBody>
            <a:bodyPr rtlCol="0" anchor="ctr"/>
            <a:lstStyle/>
            <a:p>
              <a:endParaRPr lang="en-ID"/>
            </a:p>
          </p:txBody>
        </p:sp>
        <p:sp>
          <p:nvSpPr>
            <p:cNvPr id="370" name="Bentuk Bebas: Bentuk 369">
              <a:extLst>
                <a:ext uri="{FF2B5EF4-FFF2-40B4-BE49-F238E27FC236}">
                  <a16:creationId xmlns:a16="http://schemas.microsoft.com/office/drawing/2014/main" id="{A1748186-025C-427F-9C98-043367CE1C89}"/>
                </a:ext>
              </a:extLst>
            </p:cNvPr>
            <p:cNvSpPr/>
            <p:nvPr/>
          </p:nvSpPr>
          <p:spPr>
            <a:xfrm rot="-1580377">
              <a:off x="8054170" y="2598156"/>
              <a:ext cx="84247" cy="38613"/>
            </a:xfrm>
            <a:custGeom>
              <a:avLst/>
              <a:gdLst>
                <a:gd name="connsiteX0" fmla="*/ -159 w 84247"/>
                <a:gd name="connsiteY0" fmla="*/ -61 h 38613"/>
                <a:gd name="connsiteX1" fmla="*/ 84089 w 84247"/>
                <a:gd name="connsiteY1" fmla="*/ -61 h 38613"/>
                <a:gd name="connsiteX2" fmla="*/ 84089 w 84247"/>
                <a:gd name="connsiteY2" fmla="*/ 38553 h 38613"/>
                <a:gd name="connsiteX3" fmla="*/ -159 w 84247"/>
                <a:gd name="connsiteY3" fmla="*/ 38553 h 38613"/>
              </a:gdLst>
              <a:ahLst/>
              <a:cxnLst>
                <a:cxn ang="0">
                  <a:pos x="connsiteX0" y="connsiteY0"/>
                </a:cxn>
                <a:cxn ang="0">
                  <a:pos x="connsiteX1" y="connsiteY1"/>
                </a:cxn>
                <a:cxn ang="0">
                  <a:pos x="connsiteX2" y="connsiteY2"/>
                </a:cxn>
                <a:cxn ang="0">
                  <a:pos x="connsiteX3" y="connsiteY3"/>
                </a:cxn>
              </a:cxnLst>
              <a:rect l="l" t="t" r="r" b="b"/>
              <a:pathLst>
                <a:path w="84247" h="38613">
                  <a:moveTo>
                    <a:pt x="-159" y="-61"/>
                  </a:moveTo>
                  <a:lnTo>
                    <a:pt x="84089" y="-61"/>
                  </a:lnTo>
                  <a:lnTo>
                    <a:pt x="84089" y="38553"/>
                  </a:lnTo>
                  <a:lnTo>
                    <a:pt x="-159" y="38553"/>
                  </a:lnTo>
                  <a:close/>
                </a:path>
              </a:pathLst>
            </a:custGeom>
            <a:solidFill>
              <a:srgbClr val="CCCCCC"/>
            </a:solidFill>
            <a:ln w="6242" cap="flat">
              <a:noFill/>
              <a:prstDash val="solid"/>
              <a:miter/>
            </a:ln>
          </p:spPr>
          <p:txBody>
            <a:bodyPr rtlCol="0" anchor="ctr"/>
            <a:lstStyle/>
            <a:p>
              <a:endParaRPr lang="en-ID"/>
            </a:p>
          </p:txBody>
        </p:sp>
        <p:sp>
          <p:nvSpPr>
            <p:cNvPr id="371" name="Bentuk Bebas: Bentuk 370">
              <a:extLst>
                <a:ext uri="{FF2B5EF4-FFF2-40B4-BE49-F238E27FC236}">
                  <a16:creationId xmlns:a16="http://schemas.microsoft.com/office/drawing/2014/main" id="{B7E2F778-6C10-4C8A-A802-C9D5CEB07D7A}"/>
                </a:ext>
              </a:extLst>
            </p:cNvPr>
            <p:cNvSpPr/>
            <p:nvPr/>
          </p:nvSpPr>
          <p:spPr>
            <a:xfrm>
              <a:off x="8521685" y="1479626"/>
              <a:ext cx="334836" cy="334836"/>
            </a:xfrm>
            <a:custGeom>
              <a:avLst/>
              <a:gdLst>
                <a:gd name="connsiteX0" fmla="*/ 0 w 334836"/>
                <a:gd name="connsiteY0" fmla="*/ 0 h 334836"/>
                <a:gd name="connsiteX1" fmla="*/ 334836 w 334836"/>
                <a:gd name="connsiteY1" fmla="*/ 0 h 334836"/>
                <a:gd name="connsiteX2" fmla="*/ 334836 w 334836"/>
                <a:gd name="connsiteY2" fmla="*/ 334836 h 334836"/>
                <a:gd name="connsiteX3" fmla="*/ 0 w 334836"/>
                <a:gd name="connsiteY3" fmla="*/ 334836 h 334836"/>
              </a:gdLst>
              <a:ahLst/>
              <a:cxnLst>
                <a:cxn ang="0">
                  <a:pos x="connsiteX0" y="connsiteY0"/>
                </a:cxn>
                <a:cxn ang="0">
                  <a:pos x="connsiteX1" y="connsiteY1"/>
                </a:cxn>
                <a:cxn ang="0">
                  <a:pos x="connsiteX2" y="connsiteY2"/>
                </a:cxn>
                <a:cxn ang="0">
                  <a:pos x="connsiteX3" y="connsiteY3"/>
                </a:cxn>
              </a:cxnLst>
              <a:rect l="l" t="t" r="r" b="b"/>
              <a:pathLst>
                <a:path w="334836" h="334836">
                  <a:moveTo>
                    <a:pt x="0" y="0"/>
                  </a:moveTo>
                  <a:lnTo>
                    <a:pt x="334836" y="0"/>
                  </a:lnTo>
                  <a:lnTo>
                    <a:pt x="334836" y="334836"/>
                  </a:lnTo>
                  <a:lnTo>
                    <a:pt x="0" y="334836"/>
                  </a:lnTo>
                  <a:close/>
                </a:path>
              </a:pathLst>
            </a:custGeom>
            <a:solidFill>
              <a:srgbClr val="E6E6E6"/>
            </a:solidFill>
            <a:ln w="6242" cap="flat">
              <a:noFill/>
              <a:prstDash val="solid"/>
              <a:miter/>
            </a:ln>
          </p:spPr>
          <p:txBody>
            <a:bodyPr rtlCol="0" anchor="ctr"/>
            <a:lstStyle/>
            <a:p>
              <a:endParaRPr lang="en-ID"/>
            </a:p>
          </p:txBody>
        </p:sp>
        <p:sp>
          <p:nvSpPr>
            <p:cNvPr id="372" name="Bentuk Bebas: Bentuk 371">
              <a:extLst>
                <a:ext uri="{FF2B5EF4-FFF2-40B4-BE49-F238E27FC236}">
                  <a16:creationId xmlns:a16="http://schemas.microsoft.com/office/drawing/2014/main" id="{0695DA10-B75D-44C3-9196-2493BD3E165C}"/>
                </a:ext>
              </a:extLst>
            </p:cNvPr>
            <p:cNvSpPr/>
            <p:nvPr/>
          </p:nvSpPr>
          <p:spPr>
            <a:xfrm>
              <a:off x="8588657" y="1546594"/>
              <a:ext cx="200902" cy="200902"/>
            </a:xfrm>
            <a:custGeom>
              <a:avLst/>
              <a:gdLst>
                <a:gd name="connsiteX0" fmla="*/ 0 w 200902"/>
                <a:gd name="connsiteY0" fmla="*/ 0 h 200902"/>
                <a:gd name="connsiteX1" fmla="*/ 200902 w 200902"/>
                <a:gd name="connsiteY1" fmla="*/ 0 h 200902"/>
                <a:gd name="connsiteX2" fmla="*/ 200902 w 200902"/>
                <a:gd name="connsiteY2" fmla="*/ 200902 h 200902"/>
                <a:gd name="connsiteX3" fmla="*/ 0 w 200902"/>
                <a:gd name="connsiteY3" fmla="*/ 200902 h 200902"/>
              </a:gdLst>
              <a:ahLst/>
              <a:cxnLst>
                <a:cxn ang="0">
                  <a:pos x="connsiteX0" y="connsiteY0"/>
                </a:cxn>
                <a:cxn ang="0">
                  <a:pos x="connsiteX1" y="connsiteY1"/>
                </a:cxn>
                <a:cxn ang="0">
                  <a:pos x="connsiteX2" y="connsiteY2"/>
                </a:cxn>
                <a:cxn ang="0">
                  <a:pos x="connsiteX3" y="connsiteY3"/>
                </a:cxn>
              </a:cxnLst>
              <a:rect l="l" t="t" r="r" b="b"/>
              <a:pathLst>
                <a:path w="200902" h="200902">
                  <a:moveTo>
                    <a:pt x="0" y="0"/>
                  </a:moveTo>
                  <a:lnTo>
                    <a:pt x="200902" y="0"/>
                  </a:lnTo>
                  <a:lnTo>
                    <a:pt x="200902" y="200902"/>
                  </a:lnTo>
                  <a:lnTo>
                    <a:pt x="0" y="200902"/>
                  </a:lnTo>
                  <a:close/>
                </a:path>
              </a:pathLst>
            </a:custGeom>
            <a:solidFill>
              <a:srgbClr val="CCCCCC"/>
            </a:solidFill>
            <a:ln w="6242" cap="flat">
              <a:noFill/>
              <a:prstDash val="solid"/>
              <a:miter/>
            </a:ln>
          </p:spPr>
          <p:txBody>
            <a:bodyPr rtlCol="0" anchor="ctr"/>
            <a:lstStyle/>
            <a:p>
              <a:endParaRPr lang="en-ID"/>
            </a:p>
          </p:txBody>
        </p:sp>
        <p:sp>
          <p:nvSpPr>
            <p:cNvPr id="373" name="Bentuk Bebas: Bentuk 372">
              <a:extLst>
                <a:ext uri="{FF2B5EF4-FFF2-40B4-BE49-F238E27FC236}">
                  <a16:creationId xmlns:a16="http://schemas.microsoft.com/office/drawing/2014/main" id="{80AF17B2-7D1F-472B-A043-C8A480AB8ED1}"/>
                </a:ext>
              </a:extLst>
            </p:cNvPr>
            <p:cNvSpPr/>
            <p:nvPr/>
          </p:nvSpPr>
          <p:spPr>
            <a:xfrm>
              <a:off x="8561611" y="1614029"/>
              <a:ext cx="170394" cy="147561"/>
            </a:xfrm>
            <a:custGeom>
              <a:avLst/>
              <a:gdLst>
                <a:gd name="connsiteX0" fmla="*/ 85197 w 170394"/>
                <a:gd name="connsiteY0" fmla="*/ 0 h 147561"/>
                <a:gd name="connsiteX1" fmla="*/ 127799 w 170394"/>
                <a:gd name="connsiteY1" fmla="*/ 73781 h 147561"/>
                <a:gd name="connsiteX2" fmla="*/ 170395 w 170394"/>
                <a:gd name="connsiteY2" fmla="*/ 147562 h 147561"/>
                <a:gd name="connsiteX3" fmla="*/ 85197 w 170394"/>
                <a:gd name="connsiteY3" fmla="*/ 147562 h 147561"/>
                <a:gd name="connsiteX4" fmla="*/ 0 w 170394"/>
                <a:gd name="connsiteY4" fmla="*/ 147562 h 147561"/>
                <a:gd name="connsiteX5" fmla="*/ 42602 w 170394"/>
                <a:gd name="connsiteY5" fmla="*/ 73781 h 147561"/>
                <a:gd name="connsiteX6" fmla="*/ 85197 w 170394"/>
                <a:gd name="connsiteY6" fmla="*/ 0 h 147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394" h="147561">
                  <a:moveTo>
                    <a:pt x="85197" y="0"/>
                  </a:moveTo>
                  <a:lnTo>
                    <a:pt x="127799" y="73781"/>
                  </a:lnTo>
                  <a:lnTo>
                    <a:pt x="170395" y="147562"/>
                  </a:lnTo>
                  <a:lnTo>
                    <a:pt x="85197" y="147562"/>
                  </a:lnTo>
                  <a:lnTo>
                    <a:pt x="0" y="147562"/>
                  </a:lnTo>
                  <a:lnTo>
                    <a:pt x="42602" y="73781"/>
                  </a:lnTo>
                  <a:lnTo>
                    <a:pt x="85197" y="0"/>
                  </a:lnTo>
                  <a:close/>
                </a:path>
              </a:pathLst>
            </a:custGeom>
            <a:solidFill>
              <a:srgbClr val="E6E6E6"/>
            </a:solidFill>
            <a:ln w="6242" cap="flat">
              <a:noFill/>
              <a:prstDash val="solid"/>
              <a:miter/>
            </a:ln>
          </p:spPr>
          <p:txBody>
            <a:bodyPr rtlCol="0" anchor="ctr"/>
            <a:lstStyle/>
            <a:p>
              <a:endParaRPr lang="en-ID"/>
            </a:p>
          </p:txBody>
        </p:sp>
        <p:sp>
          <p:nvSpPr>
            <p:cNvPr id="374" name="Bentuk Bebas: Bentuk 373">
              <a:extLst>
                <a:ext uri="{FF2B5EF4-FFF2-40B4-BE49-F238E27FC236}">
                  <a16:creationId xmlns:a16="http://schemas.microsoft.com/office/drawing/2014/main" id="{1B9FF39F-74E9-4260-AB92-F7AC29378BEA}"/>
                </a:ext>
              </a:extLst>
            </p:cNvPr>
            <p:cNvSpPr/>
            <p:nvPr/>
          </p:nvSpPr>
          <p:spPr>
            <a:xfrm>
              <a:off x="8635629" y="1628128"/>
              <a:ext cx="170394" cy="147561"/>
            </a:xfrm>
            <a:custGeom>
              <a:avLst/>
              <a:gdLst>
                <a:gd name="connsiteX0" fmla="*/ 85197 w 170394"/>
                <a:gd name="connsiteY0" fmla="*/ 0 h 147561"/>
                <a:gd name="connsiteX1" fmla="*/ 127799 w 170394"/>
                <a:gd name="connsiteY1" fmla="*/ 73781 h 147561"/>
                <a:gd name="connsiteX2" fmla="*/ 170394 w 170394"/>
                <a:gd name="connsiteY2" fmla="*/ 147562 h 147561"/>
                <a:gd name="connsiteX3" fmla="*/ 85197 w 170394"/>
                <a:gd name="connsiteY3" fmla="*/ 147562 h 147561"/>
                <a:gd name="connsiteX4" fmla="*/ 0 w 170394"/>
                <a:gd name="connsiteY4" fmla="*/ 147562 h 147561"/>
                <a:gd name="connsiteX5" fmla="*/ 42602 w 170394"/>
                <a:gd name="connsiteY5" fmla="*/ 73781 h 147561"/>
                <a:gd name="connsiteX6" fmla="*/ 85197 w 170394"/>
                <a:gd name="connsiteY6" fmla="*/ 0 h 147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394" h="147561">
                  <a:moveTo>
                    <a:pt x="85197" y="0"/>
                  </a:moveTo>
                  <a:lnTo>
                    <a:pt x="127799" y="73781"/>
                  </a:lnTo>
                  <a:lnTo>
                    <a:pt x="170394" y="147562"/>
                  </a:lnTo>
                  <a:lnTo>
                    <a:pt x="85197" y="147562"/>
                  </a:lnTo>
                  <a:lnTo>
                    <a:pt x="0" y="147562"/>
                  </a:lnTo>
                  <a:lnTo>
                    <a:pt x="42602" y="73781"/>
                  </a:lnTo>
                  <a:lnTo>
                    <a:pt x="85197" y="0"/>
                  </a:lnTo>
                  <a:close/>
                </a:path>
              </a:pathLst>
            </a:custGeom>
            <a:solidFill>
              <a:srgbClr val="E6E6E6"/>
            </a:solidFill>
            <a:ln w="6242" cap="flat">
              <a:noFill/>
              <a:prstDash val="solid"/>
              <a:miter/>
            </a:ln>
          </p:spPr>
          <p:txBody>
            <a:bodyPr rtlCol="0" anchor="ctr"/>
            <a:lstStyle/>
            <a:p>
              <a:endParaRPr lang="en-ID"/>
            </a:p>
          </p:txBody>
        </p:sp>
        <p:sp>
          <p:nvSpPr>
            <p:cNvPr id="375" name="Bentuk Bebas: Bentuk 374">
              <a:extLst>
                <a:ext uri="{FF2B5EF4-FFF2-40B4-BE49-F238E27FC236}">
                  <a16:creationId xmlns:a16="http://schemas.microsoft.com/office/drawing/2014/main" id="{8C03E81E-DF61-42B1-9B92-B0FA9D30147C}"/>
                </a:ext>
              </a:extLst>
            </p:cNvPr>
            <p:cNvSpPr/>
            <p:nvPr/>
          </p:nvSpPr>
          <p:spPr>
            <a:xfrm>
              <a:off x="8726114" y="1557167"/>
              <a:ext cx="49344" cy="49344"/>
            </a:xfrm>
            <a:custGeom>
              <a:avLst/>
              <a:gdLst>
                <a:gd name="connsiteX0" fmla="*/ 49344 w 49344"/>
                <a:gd name="connsiteY0" fmla="*/ 24672 h 49344"/>
                <a:gd name="connsiteX1" fmla="*/ 24672 w 49344"/>
                <a:gd name="connsiteY1" fmla="*/ 49344 h 49344"/>
                <a:gd name="connsiteX2" fmla="*/ 0 w 49344"/>
                <a:gd name="connsiteY2" fmla="*/ 24672 h 49344"/>
                <a:gd name="connsiteX3" fmla="*/ 24672 w 49344"/>
                <a:gd name="connsiteY3" fmla="*/ 0 h 49344"/>
                <a:gd name="connsiteX4" fmla="*/ 49344 w 49344"/>
                <a:gd name="connsiteY4" fmla="*/ 24672 h 49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344" h="49344">
                  <a:moveTo>
                    <a:pt x="49344" y="24672"/>
                  </a:moveTo>
                  <a:cubicBezTo>
                    <a:pt x="49344" y="38298"/>
                    <a:pt x="38298" y="49344"/>
                    <a:pt x="24672" y="49344"/>
                  </a:cubicBezTo>
                  <a:cubicBezTo>
                    <a:pt x="11046" y="49344"/>
                    <a:pt x="0" y="38298"/>
                    <a:pt x="0" y="24672"/>
                  </a:cubicBezTo>
                  <a:cubicBezTo>
                    <a:pt x="0" y="11046"/>
                    <a:pt x="11046" y="0"/>
                    <a:pt x="24672" y="0"/>
                  </a:cubicBezTo>
                  <a:cubicBezTo>
                    <a:pt x="38298" y="0"/>
                    <a:pt x="49344" y="11046"/>
                    <a:pt x="49344" y="24672"/>
                  </a:cubicBezTo>
                  <a:close/>
                </a:path>
              </a:pathLst>
            </a:custGeom>
            <a:solidFill>
              <a:srgbClr val="E6E6E6"/>
            </a:solidFill>
            <a:ln w="6242" cap="flat">
              <a:noFill/>
              <a:prstDash val="solid"/>
              <a:miter/>
            </a:ln>
          </p:spPr>
          <p:txBody>
            <a:bodyPr rtlCol="0" anchor="ctr"/>
            <a:lstStyle/>
            <a:p>
              <a:endParaRPr lang="en-ID"/>
            </a:p>
          </p:txBody>
        </p:sp>
        <p:sp>
          <p:nvSpPr>
            <p:cNvPr id="376" name="Bentuk Bebas: Bentuk 375">
              <a:extLst>
                <a:ext uri="{FF2B5EF4-FFF2-40B4-BE49-F238E27FC236}">
                  <a16:creationId xmlns:a16="http://schemas.microsoft.com/office/drawing/2014/main" id="{176780AF-844C-40B2-A0B5-9AFD442F41AA}"/>
                </a:ext>
              </a:extLst>
            </p:cNvPr>
            <p:cNvSpPr/>
            <p:nvPr/>
          </p:nvSpPr>
          <p:spPr>
            <a:xfrm>
              <a:off x="6828220" y="1479626"/>
              <a:ext cx="334836" cy="334836"/>
            </a:xfrm>
            <a:custGeom>
              <a:avLst/>
              <a:gdLst>
                <a:gd name="connsiteX0" fmla="*/ 0 w 334836"/>
                <a:gd name="connsiteY0" fmla="*/ 0 h 334836"/>
                <a:gd name="connsiteX1" fmla="*/ 334836 w 334836"/>
                <a:gd name="connsiteY1" fmla="*/ 0 h 334836"/>
                <a:gd name="connsiteX2" fmla="*/ 334836 w 334836"/>
                <a:gd name="connsiteY2" fmla="*/ 334836 h 334836"/>
                <a:gd name="connsiteX3" fmla="*/ 0 w 334836"/>
                <a:gd name="connsiteY3" fmla="*/ 334836 h 334836"/>
              </a:gdLst>
              <a:ahLst/>
              <a:cxnLst>
                <a:cxn ang="0">
                  <a:pos x="connsiteX0" y="connsiteY0"/>
                </a:cxn>
                <a:cxn ang="0">
                  <a:pos x="connsiteX1" y="connsiteY1"/>
                </a:cxn>
                <a:cxn ang="0">
                  <a:pos x="connsiteX2" y="connsiteY2"/>
                </a:cxn>
                <a:cxn ang="0">
                  <a:pos x="connsiteX3" y="connsiteY3"/>
                </a:cxn>
              </a:cxnLst>
              <a:rect l="l" t="t" r="r" b="b"/>
              <a:pathLst>
                <a:path w="334836" h="334836">
                  <a:moveTo>
                    <a:pt x="0" y="0"/>
                  </a:moveTo>
                  <a:lnTo>
                    <a:pt x="334836" y="0"/>
                  </a:lnTo>
                  <a:lnTo>
                    <a:pt x="334836" y="334836"/>
                  </a:lnTo>
                  <a:lnTo>
                    <a:pt x="0" y="334836"/>
                  </a:lnTo>
                  <a:close/>
                </a:path>
              </a:pathLst>
            </a:custGeom>
            <a:solidFill>
              <a:srgbClr val="E6E6E6"/>
            </a:solidFill>
            <a:ln w="6242" cap="flat">
              <a:noFill/>
              <a:prstDash val="solid"/>
              <a:miter/>
            </a:ln>
          </p:spPr>
          <p:txBody>
            <a:bodyPr rtlCol="0" anchor="ctr"/>
            <a:lstStyle/>
            <a:p>
              <a:endParaRPr lang="en-ID"/>
            </a:p>
          </p:txBody>
        </p:sp>
        <p:sp>
          <p:nvSpPr>
            <p:cNvPr id="377" name="Bentuk Bebas: Bentuk 376">
              <a:extLst>
                <a:ext uri="{FF2B5EF4-FFF2-40B4-BE49-F238E27FC236}">
                  <a16:creationId xmlns:a16="http://schemas.microsoft.com/office/drawing/2014/main" id="{8ED6392A-F6CE-4324-8225-863EAB42074E}"/>
                </a:ext>
              </a:extLst>
            </p:cNvPr>
            <p:cNvSpPr/>
            <p:nvPr/>
          </p:nvSpPr>
          <p:spPr>
            <a:xfrm>
              <a:off x="6895186" y="1546594"/>
              <a:ext cx="200902" cy="200902"/>
            </a:xfrm>
            <a:custGeom>
              <a:avLst/>
              <a:gdLst>
                <a:gd name="connsiteX0" fmla="*/ 0 w 200902"/>
                <a:gd name="connsiteY0" fmla="*/ 0 h 200902"/>
                <a:gd name="connsiteX1" fmla="*/ 200902 w 200902"/>
                <a:gd name="connsiteY1" fmla="*/ 0 h 200902"/>
                <a:gd name="connsiteX2" fmla="*/ 200902 w 200902"/>
                <a:gd name="connsiteY2" fmla="*/ 200902 h 200902"/>
                <a:gd name="connsiteX3" fmla="*/ 0 w 200902"/>
                <a:gd name="connsiteY3" fmla="*/ 200902 h 200902"/>
              </a:gdLst>
              <a:ahLst/>
              <a:cxnLst>
                <a:cxn ang="0">
                  <a:pos x="connsiteX0" y="connsiteY0"/>
                </a:cxn>
                <a:cxn ang="0">
                  <a:pos x="connsiteX1" y="connsiteY1"/>
                </a:cxn>
                <a:cxn ang="0">
                  <a:pos x="connsiteX2" y="connsiteY2"/>
                </a:cxn>
                <a:cxn ang="0">
                  <a:pos x="connsiteX3" y="connsiteY3"/>
                </a:cxn>
              </a:cxnLst>
              <a:rect l="l" t="t" r="r" b="b"/>
              <a:pathLst>
                <a:path w="200902" h="200902">
                  <a:moveTo>
                    <a:pt x="0" y="0"/>
                  </a:moveTo>
                  <a:lnTo>
                    <a:pt x="200902" y="0"/>
                  </a:lnTo>
                  <a:lnTo>
                    <a:pt x="200902" y="200902"/>
                  </a:lnTo>
                  <a:lnTo>
                    <a:pt x="0" y="200902"/>
                  </a:lnTo>
                  <a:close/>
                </a:path>
              </a:pathLst>
            </a:custGeom>
            <a:solidFill>
              <a:srgbClr val="CCCCCC"/>
            </a:solidFill>
            <a:ln w="6242" cap="flat">
              <a:noFill/>
              <a:prstDash val="solid"/>
              <a:miter/>
            </a:ln>
          </p:spPr>
          <p:txBody>
            <a:bodyPr rtlCol="0" anchor="ctr"/>
            <a:lstStyle/>
            <a:p>
              <a:endParaRPr lang="en-ID"/>
            </a:p>
          </p:txBody>
        </p:sp>
        <p:sp>
          <p:nvSpPr>
            <p:cNvPr id="378" name="Bentuk Bebas: Bentuk 377">
              <a:extLst>
                <a:ext uri="{FF2B5EF4-FFF2-40B4-BE49-F238E27FC236}">
                  <a16:creationId xmlns:a16="http://schemas.microsoft.com/office/drawing/2014/main" id="{45E7EA76-07B7-47E6-BAB3-C93B896BB5F4}"/>
                </a:ext>
              </a:extLst>
            </p:cNvPr>
            <p:cNvSpPr/>
            <p:nvPr/>
          </p:nvSpPr>
          <p:spPr>
            <a:xfrm>
              <a:off x="6868146" y="1614029"/>
              <a:ext cx="170394" cy="147561"/>
            </a:xfrm>
            <a:custGeom>
              <a:avLst/>
              <a:gdLst>
                <a:gd name="connsiteX0" fmla="*/ 85197 w 170394"/>
                <a:gd name="connsiteY0" fmla="*/ 0 h 147561"/>
                <a:gd name="connsiteX1" fmla="*/ 127793 w 170394"/>
                <a:gd name="connsiteY1" fmla="*/ 73781 h 147561"/>
                <a:gd name="connsiteX2" fmla="*/ 170394 w 170394"/>
                <a:gd name="connsiteY2" fmla="*/ 147562 h 147561"/>
                <a:gd name="connsiteX3" fmla="*/ 85197 w 170394"/>
                <a:gd name="connsiteY3" fmla="*/ 147562 h 147561"/>
                <a:gd name="connsiteX4" fmla="*/ 0 w 170394"/>
                <a:gd name="connsiteY4" fmla="*/ 147562 h 147561"/>
                <a:gd name="connsiteX5" fmla="*/ 42595 w 170394"/>
                <a:gd name="connsiteY5" fmla="*/ 73781 h 147561"/>
                <a:gd name="connsiteX6" fmla="*/ 85197 w 170394"/>
                <a:gd name="connsiteY6" fmla="*/ 0 h 147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394" h="147561">
                  <a:moveTo>
                    <a:pt x="85197" y="0"/>
                  </a:moveTo>
                  <a:lnTo>
                    <a:pt x="127793" y="73781"/>
                  </a:lnTo>
                  <a:lnTo>
                    <a:pt x="170394" y="147562"/>
                  </a:lnTo>
                  <a:lnTo>
                    <a:pt x="85197" y="147562"/>
                  </a:lnTo>
                  <a:lnTo>
                    <a:pt x="0" y="147562"/>
                  </a:lnTo>
                  <a:lnTo>
                    <a:pt x="42595" y="73781"/>
                  </a:lnTo>
                  <a:lnTo>
                    <a:pt x="85197" y="0"/>
                  </a:lnTo>
                  <a:close/>
                </a:path>
              </a:pathLst>
            </a:custGeom>
            <a:solidFill>
              <a:srgbClr val="E6E6E6"/>
            </a:solidFill>
            <a:ln w="6242" cap="flat">
              <a:noFill/>
              <a:prstDash val="solid"/>
              <a:miter/>
            </a:ln>
          </p:spPr>
          <p:txBody>
            <a:bodyPr rtlCol="0" anchor="ctr"/>
            <a:lstStyle/>
            <a:p>
              <a:endParaRPr lang="en-ID"/>
            </a:p>
          </p:txBody>
        </p:sp>
        <p:sp>
          <p:nvSpPr>
            <p:cNvPr id="379" name="Bentuk Bebas: Bentuk 378">
              <a:extLst>
                <a:ext uri="{FF2B5EF4-FFF2-40B4-BE49-F238E27FC236}">
                  <a16:creationId xmlns:a16="http://schemas.microsoft.com/office/drawing/2014/main" id="{4DFBDEEF-1D9C-4CF4-8EC3-12372A8598F3}"/>
                </a:ext>
              </a:extLst>
            </p:cNvPr>
            <p:cNvSpPr/>
            <p:nvPr/>
          </p:nvSpPr>
          <p:spPr>
            <a:xfrm>
              <a:off x="6942164" y="1628128"/>
              <a:ext cx="170388" cy="147561"/>
            </a:xfrm>
            <a:custGeom>
              <a:avLst/>
              <a:gdLst>
                <a:gd name="connsiteX0" fmla="*/ 85197 w 170388"/>
                <a:gd name="connsiteY0" fmla="*/ 0 h 147561"/>
                <a:gd name="connsiteX1" fmla="*/ 127793 w 170388"/>
                <a:gd name="connsiteY1" fmla="*/ 73781 h 147561"/>
                <a:gd name="connsiteX2" fmla="*/ 170388 w 170388"/>
                <a:gd name="connsiteY2" fmla="*/ 147562 h 147561"/>
                <a:gd name="connsiteX3" fmla="*/ 85197 w 170388"/>
                <a:gd name="connsiteY3" fmla="*/ 147562 h 147561"/>
                <a:gd name="connsiteX4" fmla="*/ 0 w 170388"/>
                <a:gd name="connsiteY4" fmla="*/ 147562 h 147561"/>
                <a:gd name="connsiteX5" fmla="*/ 42595 w 170388"/>
                <a:gd name="connsiteY5" fmla="*/ 73781 h 147561"/>
                <a:gd name="connsiteX6" fmla="*/ 85197 w 170388"/>
                <a:gd name="connsiteY6" fmla="*/ 0 h 147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388" h="147561">
                  <a:moveTo>
                    <a:pt x="85197" y="0"/>
                  </a:moveTo>
                  <a:lnTo>
                    <a:pt x="127793" y="73781"/>
                  </a:lnTo>
                  <a:lnTo>
                    <a:pt x="170388" y="147562"/>
                  </a:lnTo>
                  <a:lnTo>
                    <a:pt x="85197" y="147562"/>
                  </a:lnTo>
                  <a:lnTo>
                    <a:pt x="0" y="147562"/>
                  </a:lnTo>
                  <a:lnTo>
                    <a:pt x="42595" y="73781"/>
                  </a:lnTo>
                  <a:lnTo>
                    <a:pt x="85197" y="0"/>
                  </a:lnTo>
                  <a:close/>
                </a:path>
              </a:pathLst>
            </a:custGeom>
            <a:solidFill>
              <a:srgbClr val="E6E6E6"/>
            </a:solidFill>
            <a:ln w="6242" cap="flat">
              <a:noFill/>
              <a:prstDash val="solid"/>
              <a:miter/>
            </a:ln>
          </p:spPr>
          <p:txBody>
            <a:bodyPr rtlCol="0" anchor="ctr"/>
            <a:lstStyle/>
            <a:p>
              <a:endParaRPr lang="en-ID"/>
            </a:p>
          </p:txBody>
        </p:sp>
        <p:sp>
          <p:nvSpPr>
            <p:cNvPr id="380" name="Bentuk Bebas: Bentuk 379">
              <a:extLst>
                <a:ext uri="{FF2B5EF4-FFF2-40B4-BE49-F238E27FC236}">
                  <a16:creationId xmlns:a16="http://schemas.microsoft.com/office/drawing/2014/main" id="{E12CE94B-A80D-470D-9AF4-C1259F43841C}"/>
                </a:ext>
              </a:extLst>
            </p:cNvPr>
            <p:cNvSpPr/>
            <p:nvPr/>
          </p:nvSpPr>
          <p:spPr>
            <a:xfrm>
              <a:off x="7032643" y="1557167"/>
              <a:ext cx="49344" cy="49344"/>
            </a:xfrm>
            <a:custGeom>
              <a:avLst/>
              <a:gdLst>
                <a:gd name="connsiteX0" fmla="*/ 49344 w 49344"/>
                <a:gd name="connsiteY0" fmla="*/ 24672 h 49344"/>
                <a:gd name="connsiteX1" fmla="*/ 24672 w 49344"/>
                <a:gd name="connsiteY1" fmla="*/ 49344 h 49344"/>
                <a:gd name="connsiteX2" fmla="*/ 0 w 49344"/>
                <a:gd name="connsiteY2" fmla="*/ 24672 h 49344"/>
                <a:gd name="connsiteX3" fmla="*/ 24672 w 49344"/>
                <a:gd name="connsiteY3" fmla="*/ 0 h 49344"/>
                <a:gd name="connsiteX4" fmla="*/ 49344 w 49344"/>
                <a:gd name="connsiteY4" fmla="*/ 24672 h 49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344" h="49344">
                  <a:moveTo>
                    <a:pt x="49344" y="24672"/>
                  </a:moveTo>
                  <a:cubicBezTo>
                    <a:pt x="49344" y="38298"/>
                    <a:pt x="38298" y="49344"/>
                    <a:pt x="24672" y="49344"/>
                  </a:cubicBezTo>
                  <a:cubicBezTo>
                    <a:pt x="11046" y="49344"/>
                    <a:pt x="0" y="38298"/>
                    <a:pt x="0" y="24672"/>
                  </a:cubicBezTo>
                  <a:cubicBezTo>
                    <a:pt x="0" y="11046"/>
                    <a:pt x="11046" y="0"/>
                    <a:pt x="24672" y="0"/>
                  </a:cubicBezTo>
                  <a:cubicBezTo>
                    <a:pt x="38298" y="0"/>
                    <a:pt x="49344" y="11046"/>
                    <a:pt x="49344" y="24672"/>
                  </a:cubicBezTo>
                  <a:close/>
                </a:path>
              </a:pathLst>
            </a:custGeom>
            <a:solidFill>
              <a:srgbClr val="E6E6E6"/>
            </a:solidFill>
            <a:ln w="6242" cap="flat">
              <a:noFill/>
              <a:prstDash val="solid"/>
              <a:miter/>
            </a:ln>
          </p:spPr>
          <p:txBody>
            <a:bodyPr rtlCol="0" anchor="ctr"/>
            <a:lstStyle/>
            <a:p>
              <a:endParaRPr lang="en-ID"/>
            </a:p>
          </p:txBody>
        </p:sp>
        <p:sp>
          <p:nvSpPr>
            <p:cNvPr id="381" name="Bentuk Bebas: Bentuk 380">
              <a:extLst>
                <a:ext uri="{FF2B5EF4-FFF2-40B4-BE49-F238E27FC236}">
                  <a16:creationId xmlns:a16="http://schemas.microsoft.com/office/drawing/2014/main" id="{D6EA7349-B50F-4D29-8434-9ADCE5D29D9E}"/>
                </a:ext>
              </a:extLst>
            </p:cNvPr>
            <p:cNvSpPr/>
            <p:nvPr/>
          </p:nvSpPr>
          <p:spPr>
            <a:xfrm>
              <a:off x="6070230" y="3637463"/>
              <a:ext cx="125416" cy="340419"/>
            </a:xfrm>
            <a:custGeom>
              <a:avLst/>
              <a:gdLst>
                <a:gd name="connsiteX0" fmla="*/ 85103 w 125416"/>
                <a:gd name="connsiteY0" fmla="*/ 125417 h 340419"/>
                <a:gd name="connsiteX1" fmla="*/ 106798 w 125416"/>
                <a:gd name="connsiteY1" fmla="*/ 91893 h 340419"/>
                <a:gd name="connsiteX2" fmla="*/ 84541 w 125416"/>
                <a:gd name="connsiteY2" fmla="*/ 39801 h 340419"/>
                <a:gd name="connsiteX3" fmla="*/ 70517 w 125416"/>
                <a:gd name="connsiteY3" fmla="*/ 51130 h 340419"/>
                <a:gd name="connsiteX4" fmla="*/ 81621 w 125416"/>
                <a:gd name="connsiteY4" fmla="*/ 33967 h 340419"/>
                <a:gd name="connsiteX5" fmla="*/ 62708 w 125416"/>
                <a:gd name="connsiteY5" fmla="*/ 0 h 340419"/>
                <a:gd name="connsiteX6" fmla="*/ 4670 w 125416"/>
                <a:gd name="connsiteY6" fmla="*/ 141141 h 340419"/>
                <a:gd name="connsiteX7" fmla="*/ 32505 w 125416"/>
                <a:gd name="connsiteY7" fmla="*/ 184161 h 340419"/>
                <a:gd name="connsiteX8" fmla="*/ 1688 w 125416"/>
                <a:gd name="connsiteY8" fmla="*/ 159272 h 340419"/>
                <a:gd name="connsiteX9" fmla="*/ 0 w 125416"/>
                <a:gd name="connsiteY9" fmla="*/ 184768 h 340419"/>
                <a:gd name="connsiteX10" fmla="*/ 62708 w 125416"/>
                <a:gd name="connsiteY10" fmla="*/ 340420 h 340419"/>
                <a:gd name="connsiteX11" fmla="*/ 125417 w 125416"/>
                <a:gd name="connsiteY11" fmla="*/ 184768 h 340419"/>
                <a:gd name="connsiteX12" fmla="*/ 111075 w 125416"/>
                <a:gd name="connsiteY12" fmla="*/ 104447 h 340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5416" h="340419">
                  <a:moveTo>
                    <a:pt x="85103" y="125417"/>
                  </a:moveTo>
                  <a:lnTo>
                    <a:pt x="106798" y="91893"/>
                  </a:lnTo>
                  <a:cubicBezTo>
                    <a:pt x="100365" y="74125"/>
                    <a:pt x="92931" y="56731"/>
                    <a:pt x="84541" y="39801"/>
                  </a:cubicBezTo>
                  <a:lnTo>
                    <a:pt x="70517" y="51130"/>
                  </a:lnTo>
                  <a:lnTo>
                    <a:pt x="81621" y="33967"/>
                  </a:lnTo>
                  <a:cubicBezTo>
                    <a:pt x="71036" y="13129"/>
                    <a:pt x="62708" y="0"/>
                    <a:pt x="62708" y="0"/>
                  </a:cubicBezTo>
                  <a:cubicBezTo>
                    <a:pt x="62708" y="0"/>
                    <a:pt x="19206" y="68560"/>
                    <a:pt x="4670" y="141141"/>
                  </a:cubicBezTo>
                  <a:lnTo>
                    <a:pt x="32505" y="184161"/>
                  </a:lnTo>
                  <a:lnTo>
                    <a:pt x="1688" y="159272"/>
                  </a:lnTo>
                  <a:cubicBezTo>
                    <a:pt x="594" y="167725"/>
                    <a:pt x="31" y="176240"/>
                    <a:pt x="0" y="184768"/>
                  </a:cubicBezTo>
                  <a:cubicBezTo>
                    <a:pt x="0" y="270734"/>
                    <a:pt x="28078" y="340420"/>
                    <a:pt x="62708" y="340420"/>
                  </a:cubicBezTo>
                  <a:cubicBezTo>
                    <a:pt x="97345" y="340420"/>
                    <a:pt x="125417" y="270734"/>
                    <a:pt x="125417" y="184768"/>
                  </a:cubicBezTo>
                  <a:cubicBezTo>
                    <a:pt x="124767" y="157421"/>
                    <a:pt x="119927" y="130331"/>
                    <a:pt x="111075" y="104447"/>
                  </a:cubicBezTo>
                  <a:close/>
                </a:path>
              </a:pathLst>
            </a:custGeom>
            <a:solidFill>
              <a:srgbClr val="FFB506"/>
            </a:solidFill>
            <a:ln w="6242" cap="flat">
              <a:noFill/>
              <a:prstDash val="solid"/>
              <a:miter/>
            </a:ln>
          </p:spPr>
          <p:txBody>
            <a:bodyPr rtlCol="0" anchor="ctr"/>
            <a:lstStyle/>
            <a:p>
              <a:endParaRPr lang="en-ID"/>
            </a:p>
          </p:txBody>
        </p:sp>
        <p:sp>
          <p:nvSpPr>
            <p:cNvPr id="382" name="Bentuk Bebas: Bentuk 381">
              <a:extLst>
                <a:ext uri="{FF2B5EF4-FFF2-40B4-BE49-F238E27FC236}">
                  <a16:creationId xmlns:a16="http://schemas.microsoft.com/office/drawing/2014/main" id="{211CC132-3960-4C4C-9BAB-72CEFB8F5C05}"/>
                </a:ext>
              </a:extLst>
            </p:cNvPr>
            <p:cNvSpPr/>
            <p:nvPr/>
          </p:nvSpPr>
          <p:spPr>
            <a:xfrm>
              <a:off x="6132381" y="3732889"/>
              <a:ext cx="249339" cy="249339"/>
            </a:xfrm>
            <a:custGeom>
              <a:avLst/>
              <a:gdLst>
                <a:gd name="connsiteX0" fmla="*/ 176491 w 249339"/>
                <a:gd name="connsiteY0" fmla="*/ 104522 h 249339"/>
                <a:gd name="connsiteX1" fmla="*/ 215535 w 249339"/>
                <a:gd name="connsiteY1" fmla="*/ 96151 h 249339"/>
                <a:gd name="connsiteX2" fmla="*/ 236636 w 249339"/>
                <a:gd name="connsiteY2" fmla="*/ 43577 h 249339"/>
                <a:gd name="connsiteX3" fmla="*/ 218705 w 249339"/>
                <a:gd name="connsiteY3" fmla="*/ 41670 h 249339"/>
                <a:gd name="connsiteX4" fmla="*/ 238699 w 249339"/>
                <a:gd name="connsiteY4" fmla="*/ 37388 h 249339"/>
                <a:gd name="connsiteX5" fmla="*/ 249340 w 249339"/>
                <a:gd name="connsiteY5" fmla="*/ 0 h 249339"/>
                <a:gd name="connsiteX6" fmla="*/ 108499 w 249339"/>
                <a:gd name="connsiteY6" fmla="*/ 58763 h 249339"/>
                <a:gd name="connsiteX7" fmla="*/ 97764 w 249339"/>
                <a:gd name="connsiteY7" fmla="*/ 108861 h 249339"/>
                <a:gd name="connsiteX8" fmla="*/ 93569 w 249339"/>
                <a:gd name="connsiteY8" fmla="*/ 69473 h 249339"/>
                <a:gd name="connsiteX9" fmla="*/ 74350 w 249339"/>
                <a:gd name="connsiteY9" fmla="*/ 86310 h 249339"/>
                <a:gd name="connsiteX10" fmla="*/ 8628 w 249339"/>
                <a:gd name="connsiteY10" fmla="*/ 240712 h 249339"/>
                <a:gd name="connsiteX11" fmla="*/ 163030 w 249339"/>
                <a:gd name="connsiteY11" fmla="*/ 174990 h 249339"/>
                <a:gd name="connsiteX12" fmla="*/ 209683 w 249339"/>
                <a:gd name="connsiteY12" fmla="*/ 108048 h 249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9339" h="249339">
                  <a:moveTo>
                    <a:pt x="176491" y="104522"/>
                  </a:moveTo>
                  <a:lnTo>
                    <a:pt x="215535" y="96151"/>
                  </a:lnTo>
                  <a:cubicBezTo>
                    <a:pt x="223550" y="79039"/>
                    <a:pt x="230596" y="61489"/>
                    <a:pt x="236636" y="43577"/>
                  </a:cubicBezTo>
                  <a:lnTo>
                    <a:pt x="218705" y="41670"/>
                  </a:lnTo>
                  <a:lnTo>
                    <a:pt x="238699" y="37388"/>
                  </a:lnTo>
                  <a:cubicBezTo>
                    <a:pt x="245945" y="15174"/>
                    <a:pt x="249340" y="0"/>
                    <a:pt x="249340" y="0"/>
                  </a:cubicBezTo>
                  <a:cubicBezTo>
                    <a:pt x="249340" y="0"/>
                    <a:pt x="170101" y="17712"/>
                    <a:pt x="108499" y="58763"/>
                  </a:cubicBezTo>
                  <a:lnTo>
                    <a:pt x="97764" y="108861"/>
                  </a:lnTo>
                  <a:lnTo>
                    <a:pt x="93569" y="69473"/>
                  </a:lnTo>
                  <a:cubicBezTo>
                    <a:pt x="86817" y="74675"/>
                    <a:pt x="80396" y="80302"/>
                    <a:pt x="74350" y="86310"/>
                  </a:cubicBezTo>
                  <a:cubicBezTo>
                    <a:pt x="13561" y="147093"/>
                    <a:pt x="-15861" y="216222"/>
                    <a:pt x="8628" y="240712"/>
                  </a:cubicBezTo>
                  <a:cubicBezTo>
                    <a:pt x="33118" y="265201"/>
                    <a:pt x="102247" y="235779"/>
                    <a:pt x="163030" y="174990"/>
                  </a:cubicBezTo>
                  <a:cubicBezTo>
                    <a:pt x="181911" y="155189"/>
                    <a:pt x="197641" y="132619"/>
                    <a:pt x="209683" y="108048"/>
                  </a:cubicBezTo>
                  <a:close/>
                </a:path>
              </a:pathLst>
            </a:custGeom>
            <a:solidFill>
              <a:srgbClr val="FFB506"/>
            </a:solidFill>
            <a:ln w="6242" cap="flat">
              <a:noFill/>
              <a:prstDash val="solid"/>
              <a:miter/>
            </a:ln>
          </p:spPr>
          <p:txBody>
            <a:bodyPr rtlCol="0" anchor="ctr"/>
            <a:lstStyle/>
            <a:p>
              <a:endParaRPr lang="en-ID"/>
            </a:p>
          </p:txBody>
        </p:sp>
        <p:sp>
          <p:nvSpPr>
            <p:cNvPr id="383" name="Bentuk Bebas: Bentuk 382">
              <a:extLst>
                <a:ext uri="{FF2B5EF4-FFF2-40B4-BE49-F238E27FC236}">
                  <a16:creationId xmlns:a16="http://schemas.microsoft.com/office/drawing/2014/main" id="{884BFFA6-0866-40E1-A704-E54A888F8E47}"/>
                </a:ext>
              </a:extLst>
            </p:cNvPr>
            <p:cNvSpPr/>
            <p:nvPr/>
          </p:nvSpPr>
          <p:spPr>
            <a:xfrm>
              <a:off x="6028997" y="3929767"/>
              <a:ext cx="294135" cy="242777"/>
            </a:xfrm>
            <a:custGeom>
              <a:avLst/>
              <a:gdLst>
                <a:gd name="connsiteX0" fmla="*/ 294136 w 294135"/>
                <a:gd name="connsiteY0" fmla="*/ 240274 h 242777"/>
                <a:gd name="connsiteX1" fmla="*/ 0 w 294135"/>
                <a:gd name="connsiteY1" fmla="*/ 240274 h 242777"/>
                <a:gd name="connsiteX2" fmla="*/ 0 w 294135"/>
                <a:gd name="connsiteY2" fmla="*/ 0 h 242777"/>
                <a:gd name="connsiteX3" fmla="*/ 294136 w 294135"/>
                <a:gd name="connsiteY3" fmla="*/ 0 h 242777"/>
              </a:gdLst>
              <a:ahLst/>
              <a:cxnLst>
                <a:cxn ang="0">
                  <a:pos x="connsiteX0" y="connsiteY0"/>
                </a:cxn>
                <a:cxn ang="0">
                  <a:pos x="connsiteX1" y="connsiteY1"/>
                </a:cxn>
                <a:cxn ang="0">
                  <a:pos x="connsiteX2" y="connsiteY2"/>
                </a:cxn>
                <a:cxn ang="0">
                  <a:pos x="connsiteX3" y="connsiteY3"/>
                </a:cxn>
              </a:cxnLst>
              <a:rect l="l" t="t" r="r" b="b"/>
              <a:pathLst>
                <a:path w="294135" h="242777">
                  <a:moveTo>
                    <a:pt x="294136" y="240274"/>
                  </a:moveTo>
                  <a:cubicBezTo>
                    <a:pt x="203599" y="246070"/>
                    <a:pt x="104947" y="239943"/>
                    <a:pt x="0" y="240274"/>
                  </a:cubicBezTo>
                  <a:lnTo>
                    <a:pt x="0" y="0"/>
                  </a:lnTo>
                  <a:cubicBezTo>
                    <a:pt x="92475" y="14392"/>
                    <a:pt x="191095" y="12917"/>
                    <a:pt x="294136" y="0"/>
                  </a:cubicBezTo>
                  <a:close/>
                </a:path>
              </a:pathLst>
            </a:custGeom>
            <a:solidFill>
              <a:srgbClr val="3F3D56"/>
            </a:solidFill>
            <a:ln w="6242" cap="flat">
              <a:noFill/>
              <a:prstDash val="solid"/>
              <a:miter/>
            </a:ln>
          </p:spPr>
          <p:txBody>
            <a:bodyPr rtlCol="0" anchor="ctr"/>
            <a:lstStyle/>
            <a:p>
              <a:endParaRPr lang="en-ID"/>
            </a:p>
          </p:txBody>
        </p:sp>
        <p:sp>
          <p:nvSpPr>
            <p:cNvPr id="384" name="Bentuk Bebas: Bentuk 383">
              <a:extLst>
                <a:ext uri="{FF2B5EF4-FFF2-40B4-BE49-F238E27FC236}">
                  <a16:creationId xmlns:a16="http://schemas.microsoft.com/office/drawing/2014/main" id="{BFCBEE44-AA55-42B0-9C6D-130EFBB05F79}"/>
                </a:ext>
              </a:extLst>
            </p:cNvPr>
            <p:cNvSpPr/>
            <p:nvPr/>
          </p:nvSpPr>
          <p:spPr>
            <a:xfrm>
              <a:off x="8840610" y="4245458"/>
              <a:ext cx="1222351" cy="1585241"/>
            </a:xfrm>
            <a:custGeom>
              <a:avLst/>
              <a:gdLst>
                <a:gd name="connsiteX0" fmla="*/ 0 w 1222351"/>
                <a:gd name="connsiteY0" fmla="*/ 0 h 1585241"/>
                <a:gd name="connsiteX1" fmla="*/ 1222352 w 1222351"/>
                <a:gd name="connsiteY1" fmla="*/ 0 h 1585241"/>
                <a:gd name="connsiteX2" fmla="*/ 1222352 w 1222351"/>
                <a:gd name="connsiteY2" fmla="*/ 1585242 h 1585241"/>
                <a:gd name="connsiteX3" fmla="*/ 0 w 1222351"/>
                <a:gd name="connsiteY3" fmla="*/ 1585242 h 1585241"/>
              </a:gdLst>
              <a:ahLst/>
              <a:cxnLst>
                <a:cxn ang="0">
                  <a:pos x="connsiteX0" y="connsiteY0"/>
                </a:cxn>
                <a:cxn ang="0">
                  <a:pos x="connsiteX1" y="connsiteY1"/>
                </a:cxn>
                <a:cxn ang="0">
                  <a:pos x="connsiteX2" y="connsiteY2"/>
                </a:cxn>
                <a:cxn ang="0">
                  <a:pos x="connsiteX3" y="connsiteY3"/>
                </a:cxn>
              </a:cxnLst>
              <a:rect l="l" t="t" r="r" b="b"/>
              <a:pathLst>
                <a:path w="1222351" h="1585241">
                  <a:moveTo>
                    <a:pt x="0" y="0"/>
                  </a:moveTo>
                  <a:lnTo>
                    <a:pt x="1222352" y="0"/>
                  </a:lnTo>
                  <a:lnTo>
                    <a:pt x="1222352" y="1585242"/>
                  </a:lnTo>
                  <a:lnTo>
                    <a:pt x="0" y="1585242"/>
                  </a:lnTo>
                  <a:close/>
                </a:path>
              </a:pathLst>
            </a:custGeom>
            <a:solidFill>
              <a:srgbClr val="E6E6E6"/>
            </a:solidFill>
            <a:ln w="6242" cap="flat">
              <a:noFill/>
              <a:prstDash val="solid"/>
              <a:miter/>
            </a:ln>
          </p:spPr>
          <p:txBody>
            <a:bodyPr rtlCol="0" anchor="ctr"/>
            <a:lstStyle/>
            <a:p>
              <a:endParaRPr lang="en-ID"/>
            </a:p>
          </p:txBody>
        </p:sp>
        <p:sp>
          <p:nvSpPr>
            <p:cNvPr id="385" name="Bentuk Bebas: Bentuk 384">
              <a:extLst>
                <a:ext uri="{FF2B5EF4-FFF2-40B4-BE49-F238E27FC236}">
                  <a16:creationId xmlns:a16="http://schemas.microsoft.com/office/drawing/2014/main" id="{05AEE5E5-65A5-4755-84B2-CA1C041426D1}"/>
                </a:ext>
              </a:extLst>
            </p:cNvPr>
            <p:cNvSpPr/>
            <p:nvPr/>
          </p:nvSpPr>
          <p:spPr>
            <a:xfrm>
              <a:off x="6287672" y="4328223"/>
              <a:ext cx="63664" cy="1502476"/>
            </a:xfrm>
            <a:custGeom>
              <a:avLst/>
              <a:gdLst>
                <a:gd name="connsiteX0" fmla="*/ 0 w 63664"/>
                <a:gd name="connsiteY0" fmla="*/ 0 h 1502476"/>
                <a:gd name="connsiteX1" fmla="*/ 63664 w 63664"/>
                <a:gd name="connsiteY1" fmla="*/ 0 h 1502476"/>
                <a:gd name="connsiteX2" fmla="*/ 63664 w 63664"/>
                <a:gd name="connsiteY2" fmla="*/ 1502477 h 1502476"/>
                <a:gd name="connsiteX3" fmla="*/ 0 w 63664"/>
                <a:gd name="connsiteY3" fmla="*/ 1502477 h 1502476"/>
              </a:gdLst>
              <a:ahLst/>
              <a:cxnLst>
                <a:cxn ang="0">
                  <a:pos x="connsiteX0" y="connsiteY0"/>
                </a:cxn>
                <a:cxn ang="0">
                  <a:pos x="connsiteX1" y="connsiteY1"/>
                </a:cxn>
                <a:cxn ang="0">
                  <a:pos x="connsiteX2" y="connsiteY2"/>
                </a:cxn>
                <a:cxn ang="0">
                  <a:pos x="connsiteX3" y="connsiteY3"/>
                </a:cxn>
              </a:cxnLst>
              <a:rect l="l" t="t" r="r" b="b"/>
              <a:pathLst>
                <a:path w="63664" h="1502476">
                  <a:moveTo>
                    <a:pt x="0" y="0"/>
                  </a:moveTo>
                  <a:lnTo>
                    <a:pt x="63664" y="0"/>
                  </a:lnTo>
                  <a:lnTo>
                    <a:pt x="63664" y="1502477"/>
                  </a:lnTo>
                  <a:lnTo>
                    <a:pt x="0" y="1502477"/>
                  </a:lnTo>
                  <a:close/>
                </a:path>
              </a:pathLst>
            </a:custGeom>
            <a:solidFill>
              <a:srgbClr val="E6E6E6"/>
            </a:solidFill>
            <a:ln w="6242" cap="flat">
              <a:noFill/>
              <a:prstDash val="solid"/>
              <a:miter/>
            </a:ln>
          </p:spPr>
          <p:txBody>
            <a:bodyPr rtlCol="0" anchor="ctr"/>
            <a:lstStyle/>
            <a:p>
              <a:endParaRPr lang="en-ID"/>
            </a:p>
          </p:txBody>
        </p:sp>
        <p:sp>
          <p:nvSpPr>
            <p:cNvPr id="386" name="Bentuk Bebas: Bentuk 385">
              <a:extLst>
                <a:ext uri="{FF2B5EF4-FFF2-40B4-BE49-F238E27FC236}">
                  <a16:creationId xmlns:a16="http://schemas.microsoft.com/office/drawing/2014/main" id="{996F3EFD-D48D-4662-9300-062378631E2C}"/>
                </a:ext>
              </a:extLst>
            </p:cNvPr>
            <p:cNvSpPr/>
            <p:nvPr/>
          </p:nvSpPr>
          <p:spPr>
            <a:xfrm>
              <a:off x="5708328" y="4137228"/>
              <a:ext cx="4354634" cy="127328"/>
            </a:xfrm>
            <a:custGeom>
              <a:avLst/>
              <a:gdLst>
                <a:gd name="connsiteX0" fmla="*/ 0 w 4354634"/>
                <a:gd name="connsiteY0" fmla="*/ 0 h 127328"/>
                <a:gd name="connsiteX1" fmla="*/ 4354634 w 4354634"/>
                <a:gd name="connsiteY1" fmla="*/ 0 h 127328"/>
                <a:gd name="connsiteX2" fmla="*/ 4354634 w 4354634"/>
                <a:gd name="connsiteY2" fmla="*/ 127329 h 127328"/>
                <a:gd name="connsiteX3" fmla="*/ 0 w 4354634"/>
                <a:gd name="connsiteY3" fmla="*/ 127329 h 127328"/>
              </a:gdLst>
              <a:ahLst/>
              <a:cxnLst>
                <a:cxn ang="0">
                  <a:pos x="connsiteX0" y="connsiteY0"/>
                </a:cxn>
                <a:cxn ang="0">
                  <a:pos x="connsiteX1" y="connsiteY1"/>
                </a:cxn>
                <a:cxn ang="0">
                  <a:pos x="connsiteX2" y="connsiteY2"/>
                </a:cxn>
                <a:cxn ang="0">
                  <a:pos x="connsiteX3" y="connsiteY3"/>
                </a:cxn>
              </a:cxnLst>
              <a:rect l="l" t="t" r="r" b="b"/>
              <a:pathLst>
                <a:path w="4354634" h="127328">
                  <a:moveTo>
                    <a:pt x="0" y="0"/>
                  </a:moveTo>
                  <a:lnTo>
                    <a:pt x="4354634" y="0"/>
                  </a:lnTo>
                  <a:lnTo>
                    <a:pt x="4354634" y="127329"/>
                  </a:lnTo>
                  <a:lnTo>
                    <a:pt x="0" y="127329"/>
                  </a:lnTo>
                  <a:close/>
                </a:path>
              </a:pathLst>
            </a:custGeom>
            <a:solidFill>
              <a:srgbClr val="E6E6E6"/>
            </a:solidFill>
            <a:ln w="6242" cap="flat">
              <a:noFill/>
              <a:prstDash val="solid"/>
              <a:miter/>
            </a:ln>
          </p:spPr>
          <p:txBody>
            <a:bodyPr rtlCol="0" anchor="ctr"/>
            <a:lstStyle/>
            <a:p>
              <a:endParaRPr lang="en-ID"/>
            </a:p>
          </p:txBody>
        </p:sp>
        <p:sp>
          <p:nvSpPr>
            <p:cNvPr id="387" name="Bentuk Bebas: Bentuk 386">
              <a:extLst>
                <a:ext uri="{FF2B5EF4-FFF2-40B4-BE49-F238E27FC236}">
                  <a16:creationId xmlns:a16="http://schemas.microsoft.com/office/drawing/2014/main" id="{461DFD52-50FE-4445-9C90-9C378D711691}"/>
                </a:ext>
              </a:extLst>
            </p:cNvPr>
            <p:cNvSpPr/>
            <p:nvPr/>
          </p:nvSpPr>
          <p:spPr>
            <a:xfrm>
              <a:off x="6255840" y="4264558"/>
              <a:ext cx="127328" cy="127328"/>
            </a:xfrm>
            <a:custGeom>
              <a:avLst/>
              <a:gdLst>
                <a:gd name="connsiteX0" fmla="*/ 0 w 127328"/>
                <a:gd name="connsiteY0" fmla="*/ 0 h 127328"/>
                <a:gd name="connsiteX1" fmla="*/ 127329 w 127328"/>
                <a:gd name="connsiteY1" fmla="*/ 0 h 127328"/>
                <a:gd name="connsiteX2" fmla="*/ 127329 w 127328"/>
                <a:gd name="connsiteY2" fmla="*/ 127329 h 127328"/>
                <a:gd name="connsiteX3" fmla="*/ 0 w 127328"/>
                <a:gd name="connsiteY3" fmla="*/ 127329 h 127328"/>
              </a:gdLst>
              <a:ahLst/>
              <a:cxnLst>
                <a:cxn ang="0">
                  <a:pos x="connsiteX0" y="connsiteY0"/>
                </a:cxn>
                <a:cxn ang="0">
                  <a:pos x="connsiteX1" y="connsiteY1"/>
                </a:cxn>
                <a:cxn ang="0">
                  <a:pos x="connsiteX2" y="connsiteY2"/>
                </a:cxn>
                <a:cxn ang="0">
                  <a:pos x="connsiteX3" y="connsiteY3"/>
                </a:cxn>
              </a:cxnLst>
              <a:rect l="l" t="t" r="r" b="b"/>
              <a:pathLst>
                <a:path w="127328" h="127328">
                  <a:moveTo>
                    <a:pt x="0" y="0"/>
                  </a:moveTo>
                  <a:lnTo>
                    <a:pt x="127329" y="0"/>
                  </a:lnTo>
                  <a:lnTo>
                    <a:pt x="127329" y="127329"/>
                  </a:lnTo>
                  <a:lnTo>
                    <a:pt x="0" y="127329"/>
                  </a:lnTo>
                  <a:close/>
                </a:path>
              </a:pathLst>
            </a:custGeom>
            <a:solidFill>
              <a:srgbClr val="E6E6E6"/>
            </a:solidFill>
            <a:ln w="6242" cap="flat">
              <a:noFill/>
              <a:prstDash val="solid"/>
              <a:miter/>
            </a:ln>
          </p:spPr>
          <p:txBody>
            <a:bodyPr rtlCol="0" anchor="ctr"/>
            <a:lstStyle/>
            <a:p>
              <a:endParaRPr lang="en-ID"/>
            </a:p>
          </p:txBody>
        </p:sp>
        <p:sp>
          <p:nvSpPr>
            <p:cNvPr id="388" name="Bentuk Bebas: Bentuk 387">
              <a:extLst>
                <a:ext uri="{FF2B5EF4-FFF2-40B4-BE49-F238E27FC236}">
                  <a16:creationId xmlns:a16="http://schemas.microsoft.com/office/drawing/2014/main" id="{283986C9-A28C-4E47-816F-2C13DBF679F8}"/>
                </a:ext>
              </a:extLst>
            </p:cNvPr>
            <p:cNvSpPr/>
            <p:nvPr/>
          </p:nvSpPr>
          <p:spPr>
            <a:xfrm>
              <a:off x="8897904" y="4337770"/>
              <a:ext cx="1107757" cy="292860"/>
            </a:xfrm>
            <a:custGeom>
              <a:avLst/>
              <a:gdLst>
                <a:gd name="connsiteX0" fmla="*/ 650173 w 1107757"/>
                <a:gd name="connsiteY0" fmla="*/ 0 h 292860"/>
                <a:gd name="connsiteX1" fmla="*/ 643008 w 1107757"/>
                <a:gd name="connsiteY1" fmla="*/ 28653 h 292860"/>
                <a:gd name="connsiteX2" fmla="*/ 464749 w 1107757"/>
                <a:gd name="connsiteY2" fmla="*/ 28653 h 292860"/>
                <a:gd name="connsiteX3" fmla="*/ 454008 w 1107757"/>
                <a:gd name="connsiteY3" fmla="*/ 0 h 292860"/>
                <a:gd name="connsiteX4" fmla="*/ 0 w 1107757"/>
                <a:gd name="connsiteY4" fmla="*/ 0 h 292860"/>
                <a:gd name="connsiteX5" fmla="*/ 0 w 1107757"/>
                <a:gd name="connsiteY5" fmla="*/ 292860 h 292860"/>
                <a:gd name="connsiteX6" fmla="*/ 1107757 w 1107757"/>
                <a:gd name="connsiteY6" fmla="*/ 292860 h 292860"/>
                <a:gd name="connsiteX7" fmla="*/ 1107757 w 1107757"/>
                <a:gd name="connsiteY7" fmla="*/ 0 h 292860"/>
                <a:gd name="connsiteX8" fmla="*/ 650173 w 1107757"/>
                <a:gd name="connsiteY8" fmla="*/ 0 h 292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7757" h="292860">
                  <a:moveTo>
                    <a:pt x="650173" y="0"/>
                  </a:moveTo>
                  <a:lnTo>
                    <a:pt x="643008" y="28653"/>
                  </a:lnTo>
                  <a:lnTo>
                    <a:pt x="464749" y="28653"/>
                  </a:lnTo>
                  <a:lnTo>
                    <a:pt x="454008" y="0"/>
                  </a:lnTo>
                  <a:lnTo>
                    <a:pt x="0" y="0"/>
                  </a:lnTo>
                  <a:lnTo>
                    <a:pt x="0" y="292860"/>
                  </a:lnTo>
                  <a:lnTo>
                    <a:pt x="1107757" y="292860"/>
                  </a:lnTo>
                  <a:lnTo>
                    <a:pt x="1107757" y="0"/>
                  </a:lnTo>
                  <a:lnTo>
                    <a:pt x="650173" y="0"/>
                  </a:lnTo>
                  <a:close/>
                </a:path>
              </a:pathLst>
            </a:custGeom>
            <a:solidFill>
              <a:srgbClr val="3F3D56"/>
            </a:solidFill>
            <a:ln w="6242" cap="flat">
              <a:noFill/>
              <a:prstDash val="solid"/>
              <a:miter/>
            </a:ln>
          </p:spPr>
          <p:txBody>
            <a:bodyPr rtlCol="0" anchor="ctr"/>
            <a:lstStyle/>
            <a:p>
              <a:endParaRPr lang="en-ID"/>
            </a:p>
          </p:txBody>
        </p:sp>
        <p:sp>
          <p:nvSpPr>
            <p:cNvPr id="389" name="Bentuk Bebas: Bentuk 388">
              <a:extLst>
                <a:ext uri="{FF2B5EF4-FFF2-40B4-BE49-F238E27FC236}">
                  <a16:creationId xmlns:a16="http://schemas.microsoft.com/office/drawing/2014/main" id="{1A8C0BD7-48CA-4994-8554-7D1329946F37}"/>
                </a:ext>
              </a:extLst>
            </p:cNvPr>
            <p:cNvSpPr/>
            <p:nvPr/>
          </p:nvSpPr>
          <p:spPr>
            <a:xfrm>
              <a:off x="8897904" y="4707024"/>
              <a:ext cx="1107757" cy="292854"/>
            </a:xfrm>
            <a:custGeom>
              <a:avLst/>
              <a:gdLst>
                <a:gd name="connsiteX0" fmla="*/ 650173 w 1107757"/>
                <a:gd name="connsiteY0" fmla="*/ 0 h 292854"/>
                <a:gd name="connsiteX1" fmla="*/ 643008 w 1107757"/>
                <a:gd name="connsiteY1" fmla="*/ 28647 h 292854"/>
                <a:gd name="connsiteX2" fmla="*/ 464749 w 1107757"/>
                <a:gd name="connsiteY2" fmla="*/ 28647 h 292854"/>
                <a:gd name="connsiteX3" fmla="*/ 454008 w 1107757"/>
                <a:gd name="connsiteY3" fmla="*/ 0 h 292854"/>
                <a:gd name="connsiteX4" fmla="*/ 0 w 1107757"/>
                <a:gd name="connsiteY4" fmla="*/ 0 h 292854"/>
                <a:gd name="connsiteX5" fmla="*/ 0 w 1107757"/>
                <a:gd name="connsiteY5" fmla="*/ 292854 h 292854"/>
                <a:gd name="connsiteX6" fmla="*/ 1107757 w 1107757"/>
                <a:gd name="connsiteY6" fmla="*/ 292854 h 292854"/>
                <a:gd name="connsiteX7" fmla="*/ 1107757 w 1107757"/>
                <a:gd name="connsiteY7" fmla="*/ 0 h 292854"/>
                <a:gd name="connsiteX8" fmla="*/ 650173 w 1107757"/>
                <a:gd name="connsiteY8" fmla="*/ 0 h 292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7757" h="292854">
                  <a:moveTo>
                    <a:pt x="650173" y="0"/>
                  </a:moveTo>
                  <a:lnTo>
                    <a:pt x="643008" y="28647"/>
                  </a:lnTo>
                  <a:lnTo>
                    <a:pt x="464749" y="28647"/>
                  </a:lnTo>
                  <a:lnTo>
                    <a:pt x="454008" y="0"/>
                  </a:lnTo>
                  <a:lnTo>
                    <a:pt x="0" y="0"/>
                  </a:lnTo>
                  <a:lnTo>
                    <a:pt x="0" y="292854"/>
                  </a:lnTo>
                  <a:lnTo>
                    <a:pt x="1107757" y="292854"/>
                  </a:lnTo>
                  <a:lnTo>
                    <a:pt x="1107757" y="0"/>
                  </a:lnTo>
                  <a:lnTo>
                    <a:pt x="650173" y="0"/>
                  </a:lnTo>
                  <a:close/>
                </a:path>
              </a:pathLst>
            </a:custGeom>
            <a:solidFill>
              <a:srgbClr val="3F3D56"/>
            </a:solidFill>
            <a:ln w="6242" cap="flat">
              <a:noFill/>
              <a:prstDash val="solid"/>
              <a:miter/>
            </a:ln>
          </p:spPr>
          <p:txBody>
            <a:bodyPr rtlCol="0" anchor="ctr"/>
            <a:lstStyle/>
            <a:p>
              <a:endParaRPr lang="en-ID"/>
            </a:p>
          </p:txBody>
        </p:sp>
        <p:sp>
          <p:nvSpPr>
            <p:cNvPr id="390" name="Bentuk Bebas: Bentuk 389">
              <a:extLst>
                <a:ext uri="{FF2B5EF4-FFF2-40B4-BE49-F238E27FC236}">
                  <a16:creationId xmlns:a16="http://schemas.microsoft.com/office/drawing/2014/main" id="{E0AAF1BC-5007-495E-A5D8-907FC5341E85}"/>
                </a:ext>
              </a:extLst>
            </p:cNvPr>
            <p:cNvSpPr/>
            <p:nvPr/>
          </p:nvSpPr>
          <p:spPr>
            <a:xfrm>
              <a:off x="8897904" y="5076279"/>
              <a:ext cx="1107757" cy="292853"/>
            </a:xfrm>
            <a:custGeom>
              <a:avLst/>
              <a:gdLst>
                <a:gd name="connsiteX0" fmla="*/ 650173 w 1107757"/>
                <a:gd name="connsiteY0" fmla="*/ 0 h 292853"/>
                <a:gd name="connsiteX1" fmla="*/ 643008 w 1107757"/>
                <a:gd name="connsiteY1" fmla="*/ 28647 h 292853"/>
                <a:gd name="connsiteX2" fmla="*/ 464749 w 1107757"/>
                <a:gd name="connsiteY2" fmla="*/ 28647 h 292853"/>
                <a:gd name="connsiteX3" fmla="*/ 454008 w 1107757"/>
                <a:gd name="connsiteY3" fmla="*/ 0 h 292853"/>
                <a:gd name="connsiteX4" fmla="*/ 0 w 1107757"/>
                <a:gd name="connsiteY4" fmla="*/ 0 h 292853"/>
                <a:gd name="connsiteX5" fmla="*/ 0 w 1107757"/>
                <a:gd name="connsiteY5" fmla="*/ 292854 h 292853"/>
                <a:gd name="connsiteX6" fmla="*/ 1107757 w 1107757"/>
                <a:gd name="connsiteY6" fmla="*/ 292854 h 292853"/>
                <a:gd name="connsiteX7" fmla="*/ 1107757 w 1107757"/>
                <a:gd name="connsiteY7" fmla="*/ 0 h 292853"/>
                <a:gd name="connsiteX8" fmla="*/ 650173 w 1107757"/>
                <a:gd name="connsiteY8" fmla="*/ 0 h 292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7757" h="292853">
                  <a:moveTo>
                    <a:pt x="650173" y="0"/>
                  </a:moveTo>
                  <a:lnTo>
                    <a:pt x="643008" y="28647"/>
                  </a:lnTo>
                  <a:lnTo>
                    <a:pt x="464749" y="28647"/>
                  </a:lnTo>
                  <a:lnTo>
                    <a:pt x="454008" y="0"/>
                  </a:lnTo>
                  <a:lnTo>
                    <a:pt x="0" y="0"/>
                  </a:lnTo>
                  <a:lnTo>
                    <a:pt x="0" y="292854"/>
                  </a:lnTo>
                  <a:lnTo>
                    <a:pt x="1107757" y="292854"/>
                  </a:lnTo>
                  <a:lnTo>
                    <a:pt x="1107757" y="0"/>
                  </a:lnTo>
                  <a:lnTo>
                    <a:pt x="650173" y="0"/>
                  </a:lnTo>
                  <a:close/>
                </a:path>
              </a:pathLst>
            </a:custGeom>
            <a:solidFill>
              <a:srgbClr val="3F3D56"/>
            </a:solidFill>
            <a:ln w="6242" cap="flat">
              <a:noFill/>
              <a:prstDash val="solid"/>
              <a:miter/>
            </a:ln>
          </p:spPr>
          <p:txBody>
            <a:bodyPr rtlCol="0" anchor="ctr"/>
            <a:lstStyle/>
            <a:p>
              <a:endParaRPr lang="en-ID"/>
            </a:p>
          </p:txBody>
        </p:sp>
        <p:sp>
          <p:nvSpPr>
            <p:cNvPr id="391" name="Bentuk Bebas: Bentuk 390">
              <a:extLst>
                <a:ext uri="{FF2B5EF4-FFF2-40B4-BE49-F238E27FC236}">
                  <a16:creationId xmlns:a16="http://schemas.microsoft.com/office/drawing/2014/main" id="{8DB71242-76D5-4EF3-9E0B-7FB0C801D53A}"/>
                </a:ext>
              </a:extLst>
            </p:cNvPr>
            <p:cNvSpPr/>
            <p:nvPr/>
          </p:nvSpPr>
          <p:spPr>
            <a:xfrm>
              <a:off x="8897904" y="5445533"/>
              <a:ext cx="1107757" cy="292854"/>
            </a:xfrm>
            <a:custGeom>
              <a:avLst/>
              <a:gdLst>
                <a:gd name="connsiteX0" fmla="*/ 650173 w 1107757"/>
                <a:gd name="connsiteY0" fmla="*/ 0 h 292854"/>
                <a:gd name="connsiteX1" fmla="*/ 643008 w 1107757"/>
                <a:gd name="connsiteY1" fmla="*/ 28647 h 292854"/>
                <a:gd name="connsiteX2" fmla="*/ 464749 w 1107757"/>
                <a:gd name="connsiteY2" fmla="*/ 28647 h 292854"/>
                <a:gd name="connsiteX3" fmla="*/ 454008 w 1107757"/>
                <a:gd name="connsiteY3" fmla="*/ 0 h 292854"/>
                <a:gd name="connsiteX4" fmla="*/ 0 w 1107757"/>
                <a:gd name="connsiteY4" fmla="*/ 0 h 292854"/>
                <a:gd name="connsiteX5" fmla="*/ 0 w 1107757"/>
                <a:gd name="connsiteY5" fmla="*/ 292854 h 292854"/>
                <a:gd name="connsiteX6" fmla="*/ 1107757 w 1107757"/>
                <a:gd name="connsiteY6" fmla="*/ 292854 h 292854"/>
                <a:gd name="connsiteX7" fmla="*/ 1107757 w 1107757"/>
                <a:gd name="connsiteY7" fmla="*/ 0 h 292854"/>
                <a:gd name="connsiteX8" fmla="*/ 650173 w 1107757"/>
                <a:gd name="connsiteY8" fmla="*/ 0 h 292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7757" h="292854">
                  <a:moveTo>
                    <a:pt x="650173" y="0"/>
                  </a:moveTo>
                  <a:lnTo>
                    <a:pt x="643008" y="28647"/>
                  </a:lnTo>
                  <a:lnTo>
                    <a:pt x="464749" y="28647"/>
                  </a:lnTo>
                  <a:lnTo>
                    <a:pt x="454008" y="0"/>
                  </a:lnTo>
                  <a:lnTo>
                    <a:pt x="0" y="0"/>
                  </a:lnTo>
                  <a:lnTo>
                    <a:pt x="0" y="292854"/>
                  </a:lnTo>
                  <a:lnTo>
                    <a:pt x="1107757" y="292854"/>
                  </a:lnTo>
                  <a:lnTo>
                    <a:pt x="1107757" y="0"/>
                  </a:lnTo>
                  <a:lnTo>
                    <a:pt x="650173" y="0"/>
                  </a:lnTo>
                  <a:close/>
                </a:path>
              </a:pathLst>
            </a:custGeom>
            <a:solidFill>
              <a:srgbClr val="3F3D56"/>
            </a:solidFill>
            <a:ln w="6242" cap="flat">
              <a:noFill/>
              <a:prstDash val="solid"/>
              <a:miter/>
            </a:ln>
          </p:spPr>
          <p:txBody>
            <a:bodyPr rtlCol="0" anchor="ctr"/>
            <a:lstStyle/>
            <a:p>
              <a:endParaRPr lang="en-ID"/>
            </a:p>
          </p:txBody>
        </p:sp>
        <p:sp>
          <p:nvSpPr>
            <p:cNvPr id="392" name="Bentuk Bebas: Bentuk 391">
              <a:extLst>
                <a:ext uri="{FF2B5EF4-FFF2-40B4-BE49-F238E27FC236}">
                  <a16:creationId xmlns:a16="http://schemas.microsoft.com/office/drawing/2014/main" id="{06A48C65-1ACE-41A8-8928-18F22DD385C6}"/>
                </a:ext>
              </a:extLst>
            </p:cNvPr>
            <p:cNvSpPr/>
            <p:nvPr/>
          </p:nvSpPr>
          <p:spPr>
            <a:xfrm>
              <a:off x="7694653" y="3952604"/>
              <a:ext cx="375619" cy="165524"/>
            </a:xfrm>
            <a:custGeom>
              <a:avLst/>
              <a:gdLst>
                <a:gd name="connsiteX0" fmla="*/ 375619 w 375619"/>
                <a:gd name="connsiteY0" fmla="*/ 165524 h 165524"/>
                <a:gd name="connsiteX1" fmla="*/ 0 w 375619"/>
                <a:gd name="connsiteY1" fmla="*/ 165524 h 165524"/>
                <a:gd name="connsiteX2" fmla="*/ 12729 w 375619"/>
                <a:gd name="connsiteY2" fmla="*/ 0 h 165524"/>
                <a:gd name="connsiteX3" fmla="*/ 362884 w 375619"/>
                <a:gd name="connsiteY3" fmla="*/ 0 h 165524"/>
                <a:gd name="connsiteX4" fmla="*/ 375619 w 375619"/>
                <a:gd name="connsiteY4" fmla="*/ 165524 h 165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619" h="165524">
                  <a:moveTo>
                    <a:pt x="375619" y="165524"/>
                  </a:moveTo>
                  <a:lnTo>
                    <a:pt x="0" y="165524"/>
                  </a:lnTo>
                  <a:lnTo>
                    <a:pt x="12729" y="0"/>
                  </a:lnTo>
                  <a:lnTo>
                    <a:pt x="362884" y="0"/>
                  </a:lnTo>
                  <a:lnTo>
                    <a:pt x="375619" y="165524"/>
                  </a:lnTo>
                  <a:close/>
                </a:path>
              </a:pathLst>
            </a:custGeom>
            <a:solidFill>
              <a:srgbClr val="E6E6E6"/>
            </a:solidFill>
            <a:ln w="6242" cap="flat">
              <a:noFill/>
              <a:prstDash val="solid"/>
              <a:miter/>
            </a:ln>
          </p:spPr>
          <p:txBody>
            <a:bodyPr rtlCol="0" anchor="ctr"/>
            <a:lstStyle/>
            <a:p>
              <a:endParaRPr lang="en-ID"/>
            </a:p>
          </p:txBody>
        </p:sp>
        <p:sp>
          <p:nvSpPr>
            <p:cNvPr id="393" name="Bentuk Bebas: Bentuk 392">
              <a:extLst>
                <a:ext uri="{FF2B5EF4-FFF2-40B4-BE49-F238E27FC236}">
                  <a16:creationId xmlns:a16="http://schemas.microsoft.com/office/drawing/2014/main" id="{6B0BB8B8-1DDA-4CD4-A5F6-DC7EC37670A2}"/>
                </a:ext>
              </a:extLst>
            </p:cNvPr>
            <p:cNvSpPr/>
            <p:nvPr/>
          </p:nvSpPr>
          <p:spPr>
            <a:xfrm>
              <a:off x="7675553" y="4099034"/>
              <a:ext cx="420183" cy="38198"/>
            </a:xfrm>
            <a:custGeom>
              <a:avLst/>
              <a:gdLst>
                <a:gd name="connsiteX0" fmla="*/ 0 w 420183"/>
                <a:gd name="connsiteY0" fmla="*/ 0 h 38198"/>
                <a:gd name="connsiteX1" fmla="*/ 420184 w 420183"/>
                <a:gd name="connsiteY1" fmla="*/ 0 h 38198"/>
                <a:gd name="connsiteX2" fmla="*/ 420184 w 420183"/>
                <a:gd name="connsiteY2" fmla="*/ 38199 h 38198"/>
                <a:gd name="connsiteX3" fmla="*/ 0 w 420183"/>
                <a:gd name="connsiteY3" fmla="*/ 38199 h 38198"/>
              </a:gdLst>
              <a:ahLst/>
              <a:cxnLst>
                <a:cxn ang="0">
                  <a:pos x="connsiteX0" y="connsiteY0"/>
                </a:cxn>
                <a:cxn ang="0">
                  <a:pos x="connsiteX1" y="connsiteY1"/>
                </a:cxn>
                <a:cxn ang="0">
                  <a:pos x="connsiteX2" y="connsiteY2"/>
                </a:cxn>
                <a:cxn ang="0">
                  <a:pos x="connsiteX3" y="connsiteY3"/>
                </a:cxn>
              </a:cxnLst>
              <a:rect l="l" t="t" r="r" b="b"/>
              <a:pathLst>
                <a:path w="420183" h="38198">
                  <a:moveTo>
                    <a:pt x="0" y="0"/>
                  </a:moveTo>
                  <a:lnTo>
                    <a:pt x="420184" y="0"/>
                  </a:lnTo>
                  <a:lnTo>
                    <a:pt x="420184" y="38199"/>
                  </a:lnTo>
                  <a:lnTo>
                    <a:pt x="0" y="38199"/>
                  </a:lnTo>
                  <a:close/>
                </a:path>
              </a:pathLst>
            </a:custGeom>
            <a:solidFill>
              <a:srgbClr val="E6E6E6"/>
            </a:solidFill>
            <a:ln w="6242" cap="flat">
              <a:noFill/>
              <a:prstDash val="solid"/>
              <a:miter/>
            </a:ln>
          </p:spPr>
          <p:txBody>
            <a:bodyPr rtlCol="0" anchor="ctr"/>
            <a:lstStyle/>
            <a:p>
              <a:endParaRPr lang="en-ID"/>
            </a:p>
          </p:txBody>
        </p:sp>
        <p:sp>
          <p:nvSpPr>
            <p:cNvPr id="394" name="Bentuk Bebas: Bentuk 393">
              <a:extLst>
                <a:ext uri="{FF2B5EF4-FFF2-40B4-BE49-F238E27FC236}">
                  <a16:creationId xmlns:a16="http://schemas.microsoft.com/office/drawing/2014/main" id="{95B483F8-F9DA-42AA-8873-15BA17101A37}"/>
                </a:ext>
              </a:extLst>
            </p:cNvPr>
            <p:cNvSpPr/>
            <p:nvPr/>
          </p:nvSpPr>
          <p:spPr>
            <a:xfrm>
              <a:off x="7128039" y="2886231"/>
              <a:ext cx="1512023" cy="913580"/>
            </a:xfrm>
            <a:custGeom>
              <a:avLst/>
              <a:gdLst>
                <a:gd name="connsiteX0" fmla="*/ 1473829 w 1512023"/>
                <a:gd name="connsiteY0" fmla="*/ 0 h 913580"/>
                <a:gd name="connsiteX1" fmla="*/ 38200 w 1512023"/>
                <a:gd name="connsiteY1" fmla="*/ 0 h 913580"/>
                <a:gd name="connsiteX2" fmla="*/ 0 w 1512023"/>
                <a:gd name="connsiteY2" fmla="*/ 38194 h 913580"/>
                <a:gd name="connsiteX3" fmla="*/ 0 w 1512023"/>
                <a:gd name="connsiteY3" fmla="*/ 913580 h 913580"/>
                <a:gd name="connsiteX4" fmla="*/ 1512023 w 1512023"/>
                <a:gd name="connsiteY4" fmla="*/ 913580 h 913580"/>
                <a:gd name="connsiteX5" fmla="*/ 1512023 w 1512023"/>
                <a:gd name="connsiteY5" fmla="*/ 38194 h 913580"/>
                <a:gd name="connsiteX6" fmla="*/ 1473829 w 1512023"/>
                <a:gd name="connsiteY6" fmla="*/ 0 h 913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12023" h="913580">
                  <a:moveTo>
                    <a:pt x="1473829" y="0"/>
                  </a:moveTo>
                  <a:lnTo>
                    <a:pt x="38200" y="0"/>
                  </a:lnTo>
                  <a:cubicBezTo>
                    <a:pt x="17100" y="0"/>
                    <a:pt x="0" y="17100"/>
                    <a:pt x="0" y="38194"/>
                  </a:cubicBezTo>
                  <a:lnTo>
                    <a:pt x="0" y="913580"/>
                  </a:lnTo>
                  <a:lnTo>
                    <a:pt x="1512023" y="913580"/>
                  </a:lnTo>
                  <a:lnTo>
                    <a:pt x="1512023" y="38194"/>
                  </a:lnTo>
                  <a:cubicBezTo>
                    <a:pt x="1512023" y="17100"/>
                    <a:pt x="1494924" y="0"/>
                    <a:pt x="1473829" y="0"/>
                  </a:cubicBezTo>
                  <a:close/>
                </a:path>
              </a:pathLst>
            </a:custGeom>
            <a:solidFill>
              <a:srgbClr val="3F3D56"/>
            </a:solidFill>
            <a:ln w="6242" cap="flat">
              <a:noFill/>
              <a:prstDash val="solid"/>
              <a:miter/>
            </a:ln>
          </p:spPr>
          <p:txBody>
            <a:bodyPr rtlCol="0" anchor="ctr"/>
            <a:lstStyle/>
            <a:p>
              <a:endParaRPr lang="en-ID"/>
            </a:p>
          </p:txBody>
        </p:sp>
        <p:sp>
          <p:nvSpPr>
            <p:cNvPr id="395" name="Bentuk Bebas: Bentuk 394">
              <a:extLst>
                <a:ext uri="{FF2B5EF4-FFF2-40B4-BE49-F238E27FC236}">
                  <a16:creationId xmlns:a16="http://schemas.microsoft.com/office/drawing/2014/main" id="{ECDC65BA-D4EB-4183-A606-72E7CBB1FF92}"/>
                </a:ext>
              </a:extLst>
            </p:cNvPr>
            <p:cNvSpPr/>
            <p:nvPr/>
          </p:nvSpPr>
          <p:spPr>
            <a:xfrm>
              <a:off x="7128039" y="3799811"/>
              <a:ext cx="1512023" cy="181441"/>
            </a:xfrm>
            <a:custGeom>
              <a:avLst/>
              <a:gdLst>
                <a:gd name="connsiteX0" fmla="*/ 0 w 1512023"/>
                <a:gd name="connsiteY0" fmla="*/ 0 h 181441"/>
                <a:gd name="connsiteX1" fmla="*/ 0 w 1512023"/>
                <a:gd name="connsiteY1" fmla="*/ 143241 h 181441"/>
                <a:gd name="connsiteX2" fmla="*/ 38200 w 1512023"/>
                <a:gd name="connsiteY2" fmla="*/ 181442 h 181441"/>
                <a:gd name="connsiteX3" fmla="*/ 1473829 w 1512023"/>
                <a:gd name="connsiteY3" fmla="*/ 181442 h 181441"/>
                <a:gd name="connsiteX4" fmla="*/ 1512023 w 1512023"/>
                <a:gd name="connsiteY4" fmla="*/ 143241 h 181441"/>
                <a:gd name="connsiteX5" fmla="*/ 1512023 w 1512023"/>
                <a:gd name="connsiteY5" fmla="*/ 0 h 181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2023" h="181441">
                  <a:moveTo>
                    <a:pt x="0" y="0"/>
                  </a:moveTo>
                  <a:lnTo>
                    <a:pt x="0" y="143241"/>
                  </a:lnTo>
                  <a:cubicBezTo>
                    <a:pt x="0" y="164342"/>
                    <a:pt x="17100" y="181442"/>
                    <a:pt x="38200" y="181442"/>
                  </a:cubicBezTo>
                  <a:lnTo>
                    <a:pt x="1473829" y="181442"/>
                  </a:lnTo>
                  <a:cubicBezTo>
                    <a:pt x="1494924" y="181442"/>
                    <a:pt x="1512023" y="164342"/>
                    <a:pt x="1512023" y="143241"/>
                  </a:cubicBezTo>
                  <a:lnTo>
                    <a:pt x="1512023" y="0"/>
                  </a:lnTo>
                  <a:close/>
                </a:path>
              </a:pathLst>
            </a:custGeom>
            <a:solidFill>
              <a:srgbClr val="E6E6E6"/>
            </a:solidFill>
            <a:ln w="6242" cap="flat">
              <a:noFill/>
              <a:prstDash val="solid"/>
              <a:miter/>
            </a:ln>
          </p:spPr>
          <p:txBody>
            <a:bodyPr rtlCol="0" anchor="ctr"/>
            <a:lstStyle/>
            <a:p>
              <a:endParaRPr lang="en-ID"/>
            </a:p>
          </p:txBody>
        </p:sp>
        <p:sp>
          <p:nvSpPr>
            <p:cNvPr id="396" name="Bentuk Bebas: Bentuk 395">
              <a:extLst>
                <a:ext uri="{FF2B5EF4-FFF2-40B4-BE49-F238E27FC236}">
                  <a16:creationId xmlns:a16="http://schemas.microsoft.com/office/drawing/2014/main" id="{7522FEC4-16E7-4024-9E31-4AC4BED13FB9}"/>
                </a:ext>
              </a:extLst>
            </p:cNvPr>
            <p:cNvSpPr/>
            <p:nvPr/>
          </p:nvSpPr>
          <p:spPr>
            <a:xfrm>
              <a:off x="7204439" y="2965806"/>
              <a:ext cx="1362417" cy="763973"/>
            </a:xfrm>
            <a:custGeom>
              <a:avLst/>
              <a:gdLst>
                <a:gd name="connsiteX0" fmla="*/ 0 w 1362417"/>
                <a:gd name="connsiteY0" fmla="*/ 0 h 763973"/>
                <a:gd name="connsiteX1" fmla="*/ 1362417 w 1362417"/>
                <a:gd name="connsiteY1" fmla="*/ 0 h 763973"/>
                <a:gd name="connsiteX2" fmla="*/ 1362417 w 1362417"/>
                <a:gd name="connsiteY2" fmla="*/ 763974 h 763973"/>
                <a:gd name="connsiteX3" fmla="*/ 0 w 1362417"/>
                <a:gd name="connsiteY3" fmla="*/ 763974 h 763973"/>
              </a:gdLst>
              <a:ahLst/>
              <a:cxnLst>
                <a:cxn ang="0">
                  <a:pos x="connsiteX0" y="connsiteY0"/>
                </a:cxn>
                <a:cxn ang="0">
                  <a:pos x="connsiteX1" y="connsiteY1"/>
                </a:cxn>
                <a:cxn ang="0">
                  <a:pos x="connsiteX2" y="connsiteY2"/>
                </a:cxn>
                <a:cxn ang="0">
                  <a:pos x="connsiteX3" y="connsiteY3"/>
                </a:cxn>
              </a:cxnLst>
              <a:rect l="l" t="t" r="r" b="b"/>
              <a:pathLst>
                <a:path w="1362417" h="763973">
                  <a:moveTo>
                    <a:pt x="0" y="0"/>
                  </a:moveTo>
                  <a:lnTo>
                    <a:pt x="1362417" y="0"/>
                  </a:lnTo>
                  <a:lnTo>
                    <a:pt x="1362417" y="763974"/>
                  </a:lnTo>
                  <a:lnTo>
                    <a:pt x="0" y="763974"/>
                  </a:lnTo>
                  <a:close/>
                </a:path>
              </a:pathLst>
            </a:custGeom>
            <a:solidFill>
              <a:srgbClr val="FFFFFF"/>
            </a:solidFill>
            <a:ln w="6242" cap="flat">
              <a:noFill/>
              <a:prstDash val="solid"/>
              <a:miter/>
            </a:ln>
          </p:spPr>
          <p:txBody>
            <a:bodyPr rtlCol="0" anchor="ctr"/>
            <a:lstStyle/>
            <a:p>
              <a:endParaRPr lang="en-ID"/>
            </a:p>
          </p:txBody>
        </p:sp>
        <p:sp>
          <p:nvSpPr>
            <p:cNvPr id="397" name="Bentuk Bebas: Bentuk 396">
              <a:extLst>
                <a:ext uri="{FF2B5EF4-FFF2-40B4-BE49-F238E27FC236}">
                  <a16:creationId xmlns:a16="http://schemas.microsoft.com/office/drawing/2014/main" id="{DAD822D2-FE65-4329-92C7-A88CDC844A97}"/>
                </a:ext>
              </a:extLst>
            </p:cNvPr>
            <p:cNvSpPr/>
            <p:nvPr/>
          </p:nvSpPr>
          <p:spPr>
            <a:xfrm>
              <a:off x="7847443" y="3850740"/>
              <a:ext cx="76397" cy="76397"/>
            </a:xfrm>
            <a:custGeom>
              <a:avLst/>
              <a:gdLst>
                <a:gd name="connsiteX0" fmla="*/ 76397 w 76397"/>
                <a:gd name="connsiteY0" fmla="*/ 38198 h 76397"/>
                <a:gd name="connsiteX1" fmla="*/ 38199 w 76397"/>
                <a:gd name="connsiteY1" fmla="*/ 76397 h 76397"/>
                <a:gd name="connsiteX2" fmla="*/ 0 w 76397"/>
                <a:gd name="connsiteY2" fmla="*/ 38198 h 76397"/>
                <a:gd name="connsiteX3" fmla="*/ 38199 w 76397"/>
                <a:gd name="connsiteY3" fmla="*/ 0 h 76397"/>
                <a:gd name="connsiteX4" fmla="*/ 76397 w 76397"/>
                <a:gd name="connsiteY4" fmla="*/ 38198 h 76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397" h="76397">
                  <a:moveTo>
                    <a:pt x="76397" y="38198"/>
                  </a:moveTo>
                  <a:cubicBezTo>
                    <a:pt x="76397" y="59295"/>
                    <a:pt x="59295" y="76397"/>
                    <a:pt x="38199" y="76397"/>
                  </a:cubicBezTo>
                  <a:cubicBezTo>
                    <a:pt x="17102" y="76397"/>
                    <a:pt x="0" y="59295"/>
                    <a:pt x="0" y="38198"/>
                  </a:cubicBezTo>
                  <a:cubicBezTo>
                    <a:pt x="0" y="17102"/>
                    <a:pt x="17102" y="0"/>
                    <a:pt x="38199" y="0"/>
                  </a:cubicBezTo>
                  <a:cubicBezTo>
                    <a:pt x="59295" y="0"/>
                    <a:pt x="76397" y="17102"/>
                    <a:pt x="76397" y="38198"/>
                  </a:cubicBezTo>
                  <a:close/>
                </a:path>
              </a:pathLst>
            </a:custGeom>
            <a:solidFill>
              <a:srgbClr val="3F3D56"/>
            </a:solidFill>
            <a:ln w="6242" cap="flat">
              <a:noFill/>
              <a:prstDash val="solid"/>
              <a:miter/>
            </a:ln>
          </p:spPr>
          <p:txBody>
            <a:bodyPr rtlCol="0" anchor="ctr"/>
            <a:lstStyle/>
            <a:p>
              <a:endParaRPr lang="en-ID"/>
            </a:p>
          </p:txBody>
        </p:sp>
        <p:sp>
          <p:nvSpPr>
            <p:cNvPr id="398" name="Bentuk Bebas: Bentuk 397">
              <a:extLst>
                <a:ext uri="{FF2B5EF4-FFF2-40B4-BE49-F238E27FC236}">
                  <a16:creationId xmlns:a16="http://schemas.microsoft.com/office/drawing/2014/main" id="{748274EC-CA3F-43D9-8CF9-5538E2B66374}"/>
                </a:ext>
              </a:extLst>
            </p:cNvPr>
            <p:cNvSpPr/>
            <p:nvPr/>
          </p:nvSpPr>
          <p:spPr>
            <a:xfrm>
              <a:off x="10664588" y="5451894"/>
              <a:ext cx="452000" cy="373098"/>
            </a:xfrm>
            <a:custGeom>
              <a:avLst/>
              <a:gdLst>
                <a:gd name="connsiteX0" fmla="*/ 452001 w 452000"/>
                <a:gd name="connsiteY0" fmla="*/ 369254 h 373098"/>
                <a:gd name="connsiteX1" fmla="*/ 0 w 452000"/>
                <a:gd name="connsiteY1" fmla="*/ 369254 h 373098"/>
                <a:gd name="connsiteX2" fmla="*/ 0 w 452000"/>
                <a:gd name="connsiteY2" fmla="*/ 0 h 373098"/>
                <a:gd name="connsiteX3" fmla="*/ 452001 w 452000"/>
                <a:gd name="connsiteY3" fmla="*/ 0 h 373098"/>
              </a:gdLst>
              <a:ahLst/>
              <a:cxnLst>
                <a:cxn ang="0">
                  <a:pos x="connsiteX0" y="connsiteY0"/>
                </a:cxn>
                <a:cxn ang="0">
                  <a:pos x="connsiteX1" y="connsiteY1"/>
                </a:cxn>
                <a:cxn ang="0">
                  <a:pos x="connsiteX2" y="connsiteY2"/>
                </a:cxn>
                <a:cxn ang="0">
                  <a:pos x="connsiteX3" y="connsiteY3"/>
                </a:cxn>
              </a:cxnLst>
              <a:rect l="l" t="t" r="r" b="b"/>
              <a:pathLst>
                <a:path w="452000" h="373098">
                  <a:moveTo>
                    <a:pt x="452001" y="369254"/>
                  </a:moveTo>
                  <a:cubicBezTo>
                    <a:pt x="312892" y="378157"/>
                    <a:pt x="161279" y="368735"/>
                    <a:pt x="0" y="369254"/>
                  </a:cubicBezTo>
                  <a:lnTo>
                    <a:pt x="0" y="0"/>
                  </a:lnTo>
                  <a:cubicBezTo>
                    <a:pt x="142110" y="22126"/>
                    <a:pt x="293666" y="19856"/>
                    <a:pt x="452001" y="0"/>
                  </a:cubicBezTo>
                  <a:close/>
                </a:path>
              </a:pathLst>
            </a:custGeom>
            <a:solidFill>
              <a:srgbClr val="3F3D56"/>
            </a:solidFill>
            <a:ln w="6242" cap="flat">
              <a:noFill/>
              <a:prstDash val="solid"/>
              <a:miter/>
            </a:ln>
          </p:spPr>
          <p:txBody>
            <a:bodyPr rtlCol="0" anchor="ctr"/>
            <a:lstStyle/>
            <a:p>
              <a:endParaRPr lang="en-ID"/>
            </a:p>
          </p:txBody>
        </p:sp>
        <p:sp>
          <p:nvSpPr>
            <p:cNvPr id="399" name="Bentuk Bebas: Bentuk 398">
              <a:extLst>
                <a:ext uri="{FF2B5EF4-FFF2-40B4-BE49-F238E27FC236}">
                  <a16:creationId xmlns:a16="http://schemas.microsoft.com/office/drawing/2014/main" id="{BE19ABD2-D9DA-4CE0-B202-B4C0A503B58D}"/>
                </a:ext>
              </a:extLst>
            </p:cNvPr>
            <p:cNvSpPr/>
            <p:nvPr/>
          </p:nvSpPr>
          <p:spPr>
            <a:xfrm>
              <a:off x="10868312" y="4738860"/>
              <a:ext cx="38200" cy="746192"/>
            </a:xfrm>
            <a:custGeom>
              <a:avLst/>
              <a:gdLst>
                <a:gd name="connsiteX0" fmla="*/ 38200 w 38200"/>
                <a:gd name="connsiteY0" fmla="*/ 746193 h 746192"/>
                <a:gd name="connsiteX1" fmla="*/ 0 w 38200"/>
                <a:gd name="connsiteY1" fmla="*/ 746193 h 746192"/>
                <a:gd name="connsiteX2" fmla="*/ 12735 w 38200"/>
                <a:gd name="connsiteY2" fmla="*/ 0 h 746192"/>
                <a:gd name="connsiteX3" fmla="*/ 25465 w 38200"/>
                <a:gd name="connsiteY3" fmla="*/ 0 h 746192"/>
                <a:gd name="connsiteX4" fmla="*/ 38200 w 38200"/>
                <a:gd name="connsiteY4" fmla="*/ 746193 h 746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200" h="746192">
                  <a:moveTo>
                    <a:pt x="38200" y="746193"/>
                  </a:moveTo>
                  <a:lnTo>
                    <a:pt x="0" y="746193"/>
                  </a:lnTo>
                  <a:lnTo>
                    <a:pt x="12735" y="0"/>
                  </a:lnTo>
                  <a:lnTo>
                    <a:pt x="25465" y="0"/>
                  </a:lnTo>
                  <a:lnTo>
                    <a:pt x="38200" y="746193"/>
                  </a:lnTo>
                  <a:close/>
                </a:path>
              </a:pathLst>
            </a:custGeom>
            <a:solidFill>
              <a:srgbClr val="3F3D56"/>
            </a:solidFill>
            <a:ln w="6242" cap="flat">
              <a:noFill/>
              <a:prstDash val="solid"/>
              <a:miter/>
            </a:ln>
          </p:spPr>
          <p:txBody>
            <a:bodyPr rtlCol="0" anchor="ctr"/>
            <a:lstStyle/>
            <a:p>
              <a:endParaRPr lang="en-ID"/>
            </a:p>
          </p:txBody>
        </p:sp>
        <p:sp>
          <p:nvSpPr>
            <p:cNvPr id="400" name="Bentuk Bebas: Bentuk 399">
              <a:extLst>
                <a:ext uri="{FF2B5EF4-FFF2-40B4-BE49-F238E27FC236}">
                  <a16:creationId xmlns:a16="http://schemas.microsoft.com/office/drawing/2014/main" id="{FADDA403-AC74-48B5-A91E-1746B42629E1}"/>
                </a:ext>
              </a:extLst>
            </p:cNvPr>
            <p:cNvSpPr/>
            <p:nvPr/>
          </p:nvSpPr>
          <p:spPr>
            <a:xfrm>
              <a:off x="11040206" y="4743899"/>
              <a:ext cx="38200" cy="746199"/>
            </a:xfrm>
            <a:custGeom>
              <a:avLst/>
              <a:gdLst>
                <a:gd name="connsiteX0" fmla="*/ 38201 w 38200"/>
                <a:gd name="connsiteY0" fmla="*/ 746199 h 746199"/>
                <a:gd name="connsiteX1" fmla="*/ 0 w 38200"/>
                <a:gd name="connsiteY1" fmla="*/ 746199 h 746199"/>
                <a:gd name="connsiteX2" fmla="*/ 12736 w 38200"/>
                <a:gd name="connsiteY2" fmla="*/ 0 h 746199"/>
                <a:gd name="connsiteX3" fmla="*/ 25465 w 38200"/>
                <a:gd name="connsiteY3" fmla="*/ 0 h 746199"/>
                <a:gd name="connsiteX4" fmla="*/ 38201 w 38200"/>
                <a:gd name="connsiteY4" fmla="*/ 746199 h 746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200" h="746199">
                  <a:moveTo>
                    <a:pt x="38201" y="746199"/>
                  </a:moveTo>
                  <a:lnTo>
                    <a:pt x="0" y="746199"/>
                  </a:lnTo>
                  <a:lnTo>
                    <a:pt x="12736" y="0"/>
                  </a:lnTo>
                  <a:lnTo>
                    <a:pt x="25465" y="0"/>
                  </a:lnTo>
                  <a:lnTo>
                    <a:pt x="38201" y="746199"/>
                  </a:lnTo>
                  <a:close/>
                </a:path>
              </a:pathLst>
            </a:custGeom>
            <a:solidFill>
              <a:srgbClr val="3F3D56"/>
            </a:solidFill>
            <a:ln w="6242" cap="flat">
              <a:noFill/>
              <a:prstDash val="solid"/>
              <a:miter/>
            </a:ln>
          </p:spPr>
          <p:txBody>
            <a:bodyPr rtlCol="0" anchor="ctr"/>
            <a:lstStyle/>
            <a:p>
              <a:endParaRPr lang="en-ID"/>
            </a:p>
          </p:txBody>
        </p:sp>
        <p:sp>
          <p:nvSpPr>
            <p:cNvPr id="401" name="Bentuk Bebas: Bentuk 400">
              <a:extLst>
                <a:ext uri="{FF2B5EF4-FFF2-40B4-BE49-F238E27FC236}">
                  <a16:creationId xmlns:a16="http://schemas.microsoft.com/office/drawing/2014/main" id="{952E054E-8BEC-4BB3-8FA3-FF3D3B1F7511}"/>
                </a:ext>
              </a:extLst>
            </p:cNvPr>
            <p:cNvSpPr/>
            <p:nvPr/>
          </p:nvSpPr>
          <p:spPr>
            <a:xfrm>
              <a:off x="10715517" y="4743899"/>
              <a:ext cx="38200" cy="746199"/>
            </a:xfrm>
            <a:custGeom>
              <a:avLst/>
              <a:gdLst>
                <a:gd name="connsiteX0" fmla="*/ 38200 w 38200"/>
                <a:gd name="connsiteY0" fmla="*/ 746199 h 746199"/>
                <a:gd name="connsiteX1" fmla="*/ 0 w 38200"/>
                <a:gd name="connsiteY1" fmla="*/ 746199 h 746199"/>
                <a:gd name="connsiteX2" fmla="*/ 12735 w 38200"/>
                <a:gd name="connsiteY2" fmla="*/ 0 h 746199"/>
                <a:gd name="connsiteX3" fmla="*/ 25465 w 38200"/>
                <a:gd name="connsiteY3" fmla="*/ 0 h 746199"/>
                <a:gd name="connsiteX4" fmla="*/ 38200 w 38200"/>
                <a:gd name="connsiteY4" fmla="*/ 746199 h 746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200" h="746199">
                  <a:moveTo>
                    <a:pt x="38200" y="746199"/>
                  </a:moveTo>
                  <a:lnTo>
                    <a:pt x="0" y="746199"/>
                  </a:lnTo>
                  <a:lnTo>
                    <a:pt x="12735" y="0"/>
                  </a:lnTo>
                  <a:lnTo>
                    <a:pt x="25465" y="0"/>
                  </a:lnTo>
                  <a:lnTo>
                    <a:pt x="38200" y="746199"/>
                  </a:lnTo>
                  <a:close/>
                </a:path>
              </a:pathLst>
            </a:custGeom>
            <a:solidFill>
              <a:srgbClr val="3F3D56"/>
            </a:solidFill>
            <a:ln w="6242" cap="flat">
              <a:noFill/>
              <a:prstDash val="solid"/>
              <a:miter/>
            </a:ln>
          </p:spPr>
          <p:txBody>
            <a:bodyPr rtlCol="0" anchor="ctr"/>
            <a:lstStyle/>
            <a:p>
              <a:endParaRPr lang="en-ID"/>
            </a:p>
          </p:txBody>
        </p:sp>
        <p:sp>
          <p:nvSpPr>
            <p:cNvPr id="402" name="Bentuk Bebas: Bentuk 401">
              <a:extLst>
                <a:ext uri="{FF2B5EF4-FFF2-40B4-BE49-F238E27FC236}">
                  <a16:creationId xmlns:a16="http://schemas.microsoft.com/office/drawing/2014/main" id="{D19E7027-333F-430A-B54B-8D89C572E541}"/>
                </a:ext>
              </a:extLst>
            </p:cNvPr>
            <p:cNvSpPr/>
            <p:nvPr/>
          </p:nvSpPr>
          <p:spPr>
            <a:xfrm>
              <a:off x="10696417" y="3904858"/>
              <a:ext cx="356524" cy="967691"/>
            </a:xfrm>
            <a:custGeom>
              <a:avLst/>
              <a:gdLst>
                <a:gd name="connsiteX0" fmla="*/ 241924 w 356524"/>
                <a:gd name="connsiteY0" fmla="*/ 356519 h 967691"/>
                <a:gd name="connsiteX1" fmla="*/ 303570 w 356524"/>
                <a:gd name="connsiteY1" fmla="*/ 261219 h 967691"/>
                <a:gd name="connsiteX2" fmla="*/ 240324 w 356524"/>
                <a:gd name="connsiteY2" fmla="*/ 113132 h 967691"/>
                <a:gd name="connsiteX3" fmla="*/ 200454 w 356524"/>
                <a:gd name="connsiteY3" fmla="*/ 145336 h 967691"/>
                <a:gd name="connsiteX4" fmla="*/ 232027 w 356524"/>
                <a:gd name="connsiteY4" fmla="*/ 96539 h 967691"/>
                <a:gd name="connsiteX5" fmla="*/ 178259 w 356524"/>
                <a:gd name="connsiteY5" fmla="*/ 0 h 967691"/>
                <a:gd name="connsiteX6" fmla="*/ 13279 w 356524"/>
                <a:gd name="connsiteY6" fmla="*/ 401209 h 967691"/>
                <a:gd name="connsiteX7" fmla="*/ 92406 w 356524"/>
                <a:gd name="connsiteY7" fmla="*/ 523500 h 967691"/>
                <a:gd name="connsiteX8" fmla="*/ 4808 w 356524"/>
                <a:gd name="connsiteY8" fmla="*/ 452745 h 967691"/>
                <a:gd name="connsiteX9" fmla="*/ 0 w 356524"/>
                <a:gd name="connsiteY9" fmla="*/ 525226 h 967691"/>
                <a:gd name="connsiteX10" fmla="*/ 178259 w 356524"/>
                <a:gd name="connsiteY10" fmla="*/ 967692 h 967691"/>
                <a:gd name="connsiteX11" fmla="*/ 356525 w 356524"/>
                <a:gd name="connsiteY11" fmla="*/ 525226 h 967691"/>
                <a:gd name="connsiteX12" fmla="*/ 315761 w 356524"/>
                <a:gd name="connsiteY12" fmla="*/ 296899 h 967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6524" h="967691">
                  <a:moveTo>
                    <a:pt x="241924" y="356519"/>
                  </a:moveTo>
                  <a:lnTo>
                    <a:pt x="303570" y="261219"/>
                  </a:lnTo>
                  <a:cubicBezTo>
                    <a:pt x="285314" y="210708"/>
                    <a:pt x="264182" y="161266"/>
                    <a:pt x="240324" y="113132"/>
                  </a:cubicBezTo>
                  <a:lnTo>
                    <a:pt x="200454" y="145336"/>
                  </a:lnTo>
                  <a:lnTo>
                    <a:pt x="232027" y="96539"/>
                  </a:lnTo>
                  <a:cubicBezTo>
                    <a:pt x="201936" y="37313"/>
                    <a:pt x="178259" y="0"/>
                    <a:pt x="178259" y="0"/>
                  </a:cubicBezTo>
                  <a:cubicBezTo>
                    <a:pt x="178259" y="0"/>
                    <a:pt x="54593" y="194878"/>
                    <a:pt x="13279" y="401209"/>
                  </a:cubicBezTo>
                  <a:lnTo>
                    <a:pt x="92406" y="523500"/>
                  </a:lnTo>
                  <a:lnTo>
                    <a:pt x="4808" y="452745"/>
                  </a:lnTo>
                  <a:cubicBezTo>
                    <a:pt x="1688" y="476784"/>
                    <a:pt x="81" y="500992"/>
                    <a:pt x="0" y="525226"/>
                  </a:cubicBezTo>
                  <a:cubicBezTo>
                    <a:pt x="0" y="769595"/>
                    <a:pt x="79814" y="967692"/>
                    <a:pt x="178259" y="967692"/>
                  </a:cubicBezTo>
                  <a:cubicBezTo>
                    <a:pt x="276686" y="967692"/>
                    <a:pt x="356525" y="769595"/>
                    <a:pt x="356525" y="525226"/>
                  </a:cubicBezTo>
                  <a:cubicBezTo>
                    <a:pt x="356525" y="449469"/>
                    <a:pt x="339394" y="370211"/>
                    <a:pt x="315761" y="296899"/>
                  </a:cubicBezTo>
                  <a:close/>
                </a:path>
              </a:pathLst>
            </a:custGeom>
            <a:solidFill>
              <a:srgbClr val="E6E6E6"/>
            </a:solidFill>
            <a:ln w="6242" cap="flat">
              <a:noFill/>
              <a:prstDash val="solid"/>
              <a:miter/>
            </a:ln>
          </p:spPr>
          <p:txBody>
            <a:bodyPr rtlCol="0" anchor="ctr"/>
            <a:lstStyle/>
            <a:p>
              <a:endParaRPr lang="en-ID"/>
            </a:p>
          </p:txBody>
        </p:sp>
        <p:sp>
          <p:nvSpPr>
            <p:cNvPr id="403" name="Bentuk Bebas: Bentuk 402">
              <a:extLst>
                <a:ext uri="{FF2B5EF4-FFF2-40B4-BE49-F238E27FC236}">
                  <a16:creationId xmlns:a16="http://schemas.microsoft.com/office/drawing/2014/main" id="{0EC014D3-3228-4E91-8D9F-ECFF1D09C24D}"/>
                </a:ext>
              </a:extLst>
            </p:cNvPr>
            <p:cNvSpPr/>
            <p:nvPr/>
          </p:nvSpPr>
          <p:spPr>
            <a:xfrm>
              <a:off x="10868312" y="3917588"/>
              <a:ext cx="356500" cy="967698"/>
            </a:xfrm>
            <a:custGeom>
              <a:avLst/>
              <a:gdLst>
                <a:gd name="connsiteX0" fmla="*/ 241900 w 356500"/>
                <a:gd name="connsiteY0" fmla="*/ 356519 h 967698"/>
                <a:gd name="connsiteX1" fmla="*/ 303607 w 356500"/>
                <a:gd name="connsiteY1" fmla="*/ 261225 h 967698"/>
                <a:gd name="connsiteX2" fmla="*/ 240337 w 356500"/>
                <a:gd name="connsiteY2" fmla="*/ 113132 h 967698"/>
                <a:gd name="connsiteX3" fmla="*/ 200448 w 356500"/>
                <a:gd name="connsiteY3" fmla="*/ 145336 h 967698"/>
                <a:gd name="connsiteX4" fmla="*/ 232021 w 356500"/>
                <a:gd name="connsiteY4" fmla="*/ 96545 h 967698"/>
                <a:gd name="connsiteX5" fmla="*/ 178253 w 356500"/>
                <a:gd name="connsiteY5" fmla="*/ 0 h 967698"/>
                <a:gd name="connsiteX6" fmla="*/ 13280 w 356500"/>
                <a:gd name="connsiteY6" fmla="*/ 401215 h 967698"/>
                <a:gd name="connsiteX7" fmla="*/ 92406 w 356500"/>
                <a:gd name="connsiteY7" fmla="*/ 523506 h 967698"/>
                <a:gd name="connsiteX8" fmla="*/ 4808 w 356500"/>
                <a:gd name="connsiteY8" fmla="*/ 452751 h 967698"/>
                <a:gd name="connsiteX9" fmla="*/ 0 w 356500"/>
                <a:gd name="connsiteY9" fmla="*/ 525232 h 967698"/>
                <a:gd name="connsiteX10" fmla="*/ 178253 w 356500"/>
                <a:gd name="connsiteY10" fmla="*/ 967698 h 967698"/>
                <a:gd name="connsiteX11" fmla="*/ 356501 w 356500"/>
                <a:gd name="connsiteY11" fmla="*/ 525232 h 967698"/>
                <a:gd name="connsiteX12" fmla="*/ 315737 w 356500"/>
                <a:gd name="connsiteY12" fmla="*/ 296899 h 967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6500" h="967698">
                  <a:moveTo>
                    <a:pt x="241900" y="356519"/>
                  </a:moveTo>
                  <a:lnTo>
                    <a:pt x="303607" y="261225"/>
                  </a:lnTo>
                  <a:cubicBezTo>
                    <a:pt x="285289" y="210708"/>
                    <a:pt x="264157" y="161266"/>
                    <a:pt x="240337" y="113132"/>
                  </a:cubicBezTo>
                  <a:lnTo>
                    <a:pt x="200448" y="145336"/>
                  </a:lnTo>
                  <a:lnTo>
                    <a:pt x="232021" y="96545"/>
                  </a:lnTo>
                  <a:cubicBezTo>
                    <a:pt x="201949" y="37319"/>
                    <a:pt x="178253" y="0"/>
                    <a:pt x="178253" y="0"/>
                  </a:cubicBezTo>
                  <a:cubicBezTo>
                    <a:pt x="178253" y="0"/>
                    <a:pt x="54593" y="194878"/>
                    <a:pt x="13280" y="401215"/>
                  </a:cubicBezTo>
                  <a:lnTo>
                    <a:pt x="92406" y="523506"/>
                  </a:lnTo>
                  <a:lnTo>
                    <a:pt x="4808" y="452751"/>
                  </a:lnTo>
                  <a:cubicBezTo>
                    <a:pt x="1688" y="476784"/>
                    <a:pt x="81" y="500992"/>
                    <a:pt x="0" y="525232"/>
                  </a:cubicBezTo>
                  <a:cubicBezTo>
                    <a:pt x="0" y="769601"/>
                    <a:pt x="79808" y="967698"/>
                    <a:pt x="178253" y="967698"/>
                  </a:cubicBezTo>
                  <a:cubicBezTo>
                    <a:pt x="276724" y="967698"/>
                    <a:pt x="356501" y="769601"/>
                    <a:pt x="356501" y="525232"/>
                  </a:cubicBezTo>
                  <a:cubicBezTo>
                    <a:pt x="356501" y="449475"/>
                    <a:pt x="339370" y="370217"/>
                    <a:pt x="315737" y="296899"/>
                  </a:cubicBezTo>
                  <a:close/>
                </a:path>
              </a:pathLst>
            </a:custGeom>
            <a:solidFill>
              <a:srgbClr val="FFB506"/>
            </a:solidFill>
            <a:ln w="6242" cap="flat">
              <a:noFill/>
              <a:prstDash val="solid"/>
              <a:miter/>
            </a:ln>
          </p:spPr>
          <p:txBody>
            <a:bodyPr rtlCol="0" anchor="ctr"/>
            <a:lstStyle/>
            <a:p>
              <a:endParaRPr lang="en-ID"/>
            </a:p>
          </p:txBody>
        </p:sp>
        <p:sp>
          <p:nvSpPr>
            <p:cNvPr id="404" name="Bentuk Bebas: Bentuk 403">
              <a:extLst>
                <a:ext uri="{FF2B5EF4-FFF2-40B4-BE49-F238E27FC236}">
                  <a16:creationId xmlns:a16="http://schemas.microsoft.com/office/drawing/2014/main" id="{F59CF85A-AFA9-492E-912D-C8747A0F4465}"/>
                </a:ext>
              </a:extLst>
            </p:cNvPr>
            <p:cNvSpPr/>
            <p:nvPr/>
          </p:nvSpPr>
          <p:spPr>
            <a:xfrm>
              <a:off x="10543622" y="3917588"/>
              <a:ext cx="356525" cy="967698"/>
            </a:xfrm>
            <a:custGeom>
              <a:avLst/>
              <a:gdLst>
                <a:gd name="connsiteX0" fmla="*/ 241925 w 356525"/>
                <a:gd name="connsiteY0" fmla="*/ 356519 h 967698"/>
                <a:gd name="connsiteX1" fmla="*/ 303589 w 356525"/>
                <a:gd name="connsiteY1" fmla="*/ 261225 h 967698"/>
                <a:gd name="connsiteX2" fmla="*/ 240330 w 356525"/>
                <a:gd name="connsiteY2" fmla="*/ 113132 h 967698"/>
                <a:gd name="connsiteX3" fmla="*/ 200454 w 356525"/>
                <a:gd name="connsiteY3" fmla="*/ 145336 h 967698"/>
                <a:gd name="connsiteX4" fmla="*/ 232027 w 356525"/>
                <a:gd name="connsiteY4" fmla="*/ 96545 h 967698"/>
                <a:gd name="connsiteX5" fmla="*/ 178260 w 356525"/>
                <a:gd name="connsiteY5" fmla="*/ 0 h 967698"/>
                <a:gd name="connsiteX6" fmla="*/ 13280 w 356525"/>
                <a:gd name="connsiteY6" fmla="*/ 401215 h 967698"/>
                <a:gd name="connsiteX7" fmla="*/ 92406 w 356525"/>
                <a:gd name="connsiteY7" fmla="*/ 523506 h 967698"/>
                <a:gd name="connsiteX8" fmla="*/ 4808 w 356525"/>
                <a:gd name="connsiteY8" fmla="*/ 452751 h 967698"/>
                <a:gd name="connsiteX9" fmla="*/ 0 w 356525"/>
                <a:gd name="connsiteY9" fmla="*/ 525232 h 967698"/>
                <a:gd name="connsiteX10" fmla="*/ 178260 w 356525"/>
                <a:gd name="connsiteY10" fmla="*/ 967698 h 967698"/>
                <a:gd name="connsiteX11" fmla="*/ 356525 w 356525"/>
                <a:gd name="connsiteY11" fmla="*/ 525232 h 967698"/>
                <a:gd name="connsiteX12" fmla="*/ 315743 w 356525"/>
                <a:gd name="connsiteY12" fmla="*/ 296899 h 967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6525" h="967698">
                  <a:moveTo>
                    <a:pt x="241925" y="356519"/>
                  </a:moveTo>
                  <a:lnTo>
                    <a:pt x="303589" y="261225"/>
                  </a:lnTo>
                  <a:cubicBezTo>
                    <a:pt x="285301" y="210708"/>
                    <a:pt x="264182" y="161266"/>
                    <a:pt x="240330" y="113132"/>
                  </a:cubicBezTo>
                  <a:lnTo>
                    <a:pt x="200454" y="145336"/>
                  </a:lnTo>
                  <a:lnTo>
                    <a:pt x="232027" y="96545"/>
                  </a:lnTo>
                  <a:cubicBezTo>
                    <a:pt x="201936" y="37319"/>
                    <a:pt x="178260" y="0"/>
                    <a:pt x="178260" y="0"/>
                  </a:cubicBezTo>
                  <a:cubicBezTo>
                    <a:pt x="178260" y="0"/>
                    <a:pt x="54593" y="194878"/>
                    <a:pt x="13280" y="401215"/>
                  </a:cubicBezTo>
                  <a:lnTo>
                    <a:pt x="92406" y="523506"/>
                  </a:lnTo>
                  <a:lnTo>
                    <a:pt x="4808" y="452751"/>
                  </a:lnTo>
                  <a:cubicBezTo>
                    <a:pt x="1688" y="476784"/>
                    <a:pt x="81" y="500992"/>
                    <a:pt x="0" y="525232"/>
                  </a:cubicBezTo>
                  <a:cubicBezTo>
                    <a:pt x="0" y="769601"/>
                    <a:pt x="79814" y="967698"/>
                    <a:pt x="178260" y="967698"/>
                  </a:cubicBezTo>
                  <a:cubicBezTo>
                    <a:pt x="276711" y="967698"/>
                    <a:pt x="356525" y="769601"/>
                    <a:pt x="356525" y="525232"/>
                  </a:cubicBezTo>
                  <a:cubicBezTo>
                    <a:pt x="356525" y="449475"/>
                    <a:pt x="339382" y="370217"/>
                    <a:pt x="315743" y="296899"/>
                  </a:cubicBezTo>
                  <a:close/>
                </a:path>
              </a:pathLst>
            </a:custGeom>
            <a:solidFill>
              <a:srgbClr val="FFB506"/>
            </a:solidFill>
            <a:ln w="6242" cap="flat">
              <a:noFill/>
              <a:prstDash val="solid"/>
              <a:miter/>
            </a:ln>
          </p:spPr>
          <p:txBody>
            <a:bodyPr rtlCol="0" anchor="ctr"/>
            <a:lstStyle/>
            <a:p>
              <a:endParaRPr lang="en-ID"/>
            </a:p>
          </p:txBody>
        </p:sp>
        <p:sp>
          <p:nvSpPr>
            <p:cNvPr id="405" name="Bentuk Bebas: Bentuk 404">
              <a:extLst>
                <a:ext uri="{FF2B5EF4-FFF2-40B4-BE49-F238E27FC236}">
                  <a16:creationId xmlns:a16="http://schemas.microsoft.com/office/drawing/2014/main" id="{27AD99C8-C768-4D55-964D-A445F4C07BDC}"/>
                </a:ext>
              </a:extLst>
            </p:cNvPr>
            <p:cNvSpPr/>
            <p:nvPr/>
          </p:nvSpPr>
          <p:spPr>
            <a:xfrm>
              <a:off x="7646249" y="3181459"/>
              <a:ext cx="367348" cy="21087"/>
            </a:xfrm>
            <a:custGeom>
              <a:avLst/>
              <a:gdLst>
                <a:gd name="connsiteX0" fmla="*/ 0 w 367348"/>
                <a:gd name="connsiteY0" fmla="*/ 0 h 21087"/>
                <a:gd name="connsiteX1" fmla="*/ 367349 w 367348"/>
                <a:gd name="connsiteY1" fmla="*/ 0 h 21087"/>
                <a:gd name="connsiteX2" fmla="*/ 367349 w 367348"/>
                <a:gd name="connsiteY2" fmla="*/ 21087 h 21087"/>
                <a:gd name="connsiteX3" fmla="*/ 0 w 367348"/>
                <a:gd name="connsiteY3" fmla="*/ 21087 h 21087"/>
              </a:gdLst>
              <a:ahLst/>
              <a:cxnLst>
                <a:cxn ang="0">
                  <a:pos x="connsiteX0" y="connsiteY0"/>
                </a:cxn>
                <a:cxn ang="0">
                  <a:pos x="connsiteX1" y="connsiteY1"/>
                </a:cxn>
                <a:cxn ang="0">
                  <a:pos x="connsiteX2" y="connsiteY2"/>
                </a:cxn>
                <a:cxn ang="0">
                  <a:pos x="connsiteX3" y="connsiteY3"/>
                </a:cxn>
              </a:cxnLst>
              <a:rect l="l" t="t" r="r" b="b"/>
              <a:pathLst>
                <a:path w="367348" h="21087">
                  <a:moveTo>
                    <a:pt x="0" y="0"/>
                  </a:moveTo>
                  <a:lnTo>
                    <a:pt x="367349" y="0"/>
                  </a:lnTo>
                  <a:lnTo>
                    <a:pt x="367349" y="21087"/>
                  </a:lnTo>
                  <a:lnTo>
                    <a:pt x="0" y="21087"/>
                  </a:lnTo>
                  <a:close/>
                </a:path>
              </a:pathLst>
            </a:custGeom>
            <a:solidFill>
              <a:srgbClr val="3F3D56"/>
            </a:solidFill>
            <a:ln w="6242" cap="flat">
              <a:noFill/>
              <a:prstDash val="solid"/>
              <a:miter/>
            </a:ln>
          </p:spPr>
          <p:txBody>
            <a:bodyPr rtlCol="0" anchor="ctr"/>
            <a:lstStyle/>
            <a:p>
              <a:endParaRPr lang="en-ID"/>
            </a:p>
          </p:txBody>
        </p:sp>
        <p:sp>
          <p:nvSpPr>
            <p:cNvPr id="406" name="Bentuk Bebas: Bentuk 405">
              <a:extLst>
                <a:ext uri="{FF2B5EF4-FFF2-40B4-BE49-F238E27FC236}">
                  <a16:creationId xmlns:a16="http://schemas.microsoft.com/office/drawing/2014/main" id="{5A89D820-F61E-43B0-B646-ECAC30FC3F08}"/>
                </a:ext>
              </a:extLst>
            </p:cNvPr>
            <p:cNvSpPr/>
            <p:nvPr/>
          </p:nvSpPr>
          <p:spPr>
            <a:xfrm>
              <a:off x="7646249" y="3258378"/>
              <a:ext cx="567266" cy="21087"/>
            </a:xfrm>
            <a:custGeom>
              <a:avLst/>
              <a:gdLst>
                <a:gd name="connsiteX0" fmla="*/ 0 w 567266"/>
                <a:gd name="connsiteY0" fmla="*/ 0 h 21087"/>
                <a:gd name="connsiteX1" fmla="*/ 567266 w 567266"/>
                <a:gd name="connsiteY1" fmla="*/ 0 h 21087"/>
                <a:gd name="connsiteX2" fmla="*/ 567266 w 567266"/>
                <a:gd name="connsiteY2" fmla="*/ 21087 h 21087"/>
                <a:gd name="connsiteX3" fmla="*/ 0 w 567266"/>
                <a:gd name="connsiteY3" fmla="*/ 21087 h 21087"/>
              </a:gdLst>
              <a:ahLst/>
              <a:cxnLst>
                <a:cxn ang="0">
                  <a:pos x="connsiteX0" y="connsiteY0"/>
                </a:cxn>
                <a:cxn ang="0">
                  <a:pos x="connsiteX1" y="connsiteY1"/>
                </a:cxn>
                <a:cxn ang="0">
                  <a:pos x="connsiteX2" y="connsiteY2"/>
                </a:cxn>
                <a:cxn ang="0">
                  <a:pos x="connsiteX3" y="connsiteY3"/>
                </a:cxn>
              </a:cxnLst>
              <a:rect l="l" t="t" r="r" b="b"/>
              <a:pathLst>
                <a:path w="567266" h="21087">
                  <a:moveTo>
                    <a:pt x="0" y="0"/>
                  </a:moveTo>
                  <a:lnTo>
                    <a:pt x="567266" y="0"/>
                  </a:lnTo>
                  <a:lnTo>
                    <a:pt x="567266" y="21087"/>
                  </a:lnTo>
                  <a:lnTo>
                    <a:pt x="0" y="21087"/>
                  </a:lnTo>
                  <a:close/>
                </a:path>
              </a:pathLst>
            </a:custGeom>
            <a:solidFill>
              <a:srgbClr val="FFB506"/>
            </a:solidFill>
            <a:ln w="6242" cap="flat">
              <a:noFill/>
              <a:prstDash val="solid"/>
              <a:miter/>
            </a:ln>
          </p:spPr>
          <p:txBody>
            <a:bodyPr rtlCol="0" anchor="ctr"/>
            <a:lstStyle/>
            <a:p>
              <a:endParaRPr lang="en-ID"/>
            </a:p>
          </p:txBody>
        </p:sp>
        <p:sp>
          <p:nvSpPr>
            <p:cNvPr id="407" name="Bentuk Bebas: Bentuk 406">
              <a:extLst>
                <a:ext uri="{FF2B5EF4-FFF2-40B4-BE49-F238E27FC236}">
                  <a16:creationId xmlns:a16="http://schemas.microsoft.com/office/drawing/2014/main" id="{17F25F88-DA0E-4EEC-AA6E-00FD7A1C65CA}"/>
                </a:ext>
              </a:extLst>
            </p:cNvPr>
            <p:cNvSpPr/>
            <p:nvPr/>
          </p:nvSpPr>
          <p:spPr>
            <a:xfrm>
              <a:off x="7646249" y="3330846"/>
              <a:ext cx="462309" cy="21087"/>
            </a:xfrm>
            <a:custGeom>
              <a:avLst/>
              <a:gdLst>
                <a:gd name="connsiteX0" fmla="*/ 0 w 462309"/>
                <a:gd name="connsiteY0" fmla="*/ 0 h 21087"/>
                <a:gd name="connsiteX1" fmla="*/ 462309 w 462309"/>
                <a:gd name="connsiteY1" fmla="*/ 0 h 21087"/>
                <a:gd name="connsiteX2" fmla="*/ 462309 w 462309"/>
                <a:gd name="connsiteY2" fmla="*/ 21087 h 21087"/>
                <a:gd name="connsiteX3" fmla="*/ 0 w 462309"/>
                <a:gd name="connsiteY3" fmla="*/ 21087 h 21087"/>
              </a:gdLst>
              <a:ahLst/>
              <a:cxnLst>
                <a:cxn ang="0">
                  <a:pos x="connsiteX0" y="connsiteY0"/>
                </a:cxn>
                <a:cxn ang="0">
                  <a:pos x="connsiteX1" y="connsiteY1"/>
                </a:cxn>
                <a:cxn ang="0">
                  <a:pos x="connsiteX2" y="connsiteY2"/>
                </a:cxn>
                <a:cxn ang="0">
                  <a:pos x="connsiteX3" y="connsiteY3"/>
                </a:cxn>
              </a:cxnLst>
              <a:rect l="l" t="t" r="r" b="b"/>
              <a:pathLst>
                <a:path w="462309" h="21087">
                  <a:moveTo>
                    <a:pt x="0" y="0"/>
                  </a:moveTo>
                  <a:lnTo>
                    <a:pt x="462309" y="0"/>
                  </a:lnTo>
                  <a:lnTo>
                    <a:pt x="462309" y="21087"/>
                  </a:lnTo>
                  <a:lnTo>
                    <a:pt x="0" y="21087"/>
                  </a:lnTo>
                  <a:close/>
                </a:path>
              </a:pathLst>
            </a:custGeom>
            <a:solidFill>
              <a:srgbClr val="FFB506"/>
            </a:solidFill>
            <a:ln w="6242" cap="flat">
              <a:noFill/>
              <a:prstDash val="solid"/>
              <a:miter/>
            </a:ln>
          </p:spPr>
          <p:txBody>
            <a:bodyPr rtlCol="0" anchor="ctr"/>
            <a:lstStyle/>
            <a:p>
              <a:endParaRPr lang="en-ID"/>
            </a:p>
          </p:txBody>
        </p:sp>
        <p:sp>
          <p:nvSpPr>
            <p:cNvPr id="408" name="Bentuk Bebas: Bentuk 407">
              <a:extLst>
                <a:ext uri="{FF2B5EF4-FFF2-40B4-BE49-F238E27FC236}">
                  <a16:creationId xmlns:a16="http://schemas.microsoft.com/office/drawing/2014/main" id="{2A031792-FA5F-4CFB-A2FF-F2F44BA6DD35}"/>
                </a:ext>
              </a:extLst>
            </p:cNvPr>
            <p:cNvSpPr/>
            <p:nvPr/>
          </p:nvSpPr>
          <p:spPr>
            <a:xfrm>
              <a:off x="7646249" y="3403045"/>
              <a:ext cx="269888" cy="21087"/>
            </a:xfrm>
            <a:custGeom>
              <a:avLst/>
              <a:gdLst>
                <a:gd name="connsiteX0" fmla="*/ 0 w 269888"/>
                <a:gd name="connsiteY0" fmla="*/ 0 h 21087"/>
                <a:gd name="connsiteX1" fmla="*/ 269889 w 269888"/>
                <a:gd name="connsiteY1" fmla="*/ 0 h 21087"/>
                <a:gd name="connsiteX2" fmla="*/ 269889 w 269888"/>
                <a:gd name="connsiteY2" fmla="*/ 21087 h 21087"/>
                <a:gd name="connsiteX3" fmla="*/ 0 w 269888"/>
                <a:gd name="connsiteY3" fmla="*/ 21087 h 21087"/>
              </a:gdLst>
              <a:ahLst/>
              <a:cxnLst>
                <a:cxn ang="0">
                  <a:pos x="connsiteX0" y="connsiteY0"/>
                </a:cxn>
                <a:cxn ang="0">
                  <a:pos x="connsiteX1" y="connsiteY1"/>
                </a:cxn>
                <a:cxn ang="0">
                  <a:pos x="connsiteX2" y="connsiteY2"/>
                </a:cxn>
                <a:cxn ang="0">
                  <a:pos x="connsiteX3" y="connsiteY3"/>
                </a:cxn>
              </a:cxnLst>
              <a:rect l="l" t="t" r="r" b="b"/>
              <a:pathLst>
                <a:path w="269888" h="21087">
                  <a:moveTo>
                    <a:pt x="0" y="0"/>
                  </a:moveTo>
                  <a:lnTo>
                    <a:pt x="269889" y="0"/>
                  </a:lnTo>
                  <a:lnTo>
                    <a:pt x="269889" y="21087"/>
                  </a:lnTo>
                  <a:lnTo>
                    <a:pt x="0" y="21087"/>
                  </a:lnTo>
                  <a:close/>
                </a:path>
              </a:pathLst>
            </a:custGeom>
            <a:solidFill>
              <a:srgbClr val="3F3D56"/>
            </a:solidFill>
            <a:ln w="6242" cap="flat">
              <a:noFill/>
              <a:prstDash val="solid"/>
              <a:miter/>
            </a:ln>
          </p:spPr>
          <p:txBody>
            <a:bodyPr rtlCol="0" anchor="ctr"/>
            <a:lstStyle/>
            <a:p>
              <a:endParaRPr lang="en-ID"/>
            </a:p>
          </p:txBody>
        </p:sp>
        <p:sp>
          <p:nvSpPr>
            <p:cNvPr id="409" name="Bentuk Bebas: Bentuk 408">
              <a:extLst>
                <a:ext uri="{FF2B5EF4-FFF2-40B4-BE49-F238E27FC236}">
                  <a16:creationId xmlns:a16="http://schemas.microsoft.com/office/drawing/2014/main" id="{B23CB7A3-3727-4174-8E9F-91B20BC901CF}"/>
                </a:ext>
              </a:extLst>
            </p:cNvPr>
            <p:cNvSpPr/>
            <p:nvPr/>
          </p:nvSpPr>
          <p:spPr>
            <a:xfrm>
              <a:off x="7646249" y="3475238"/>
              <a:ext cx="407332" cy="21087"/>
            </a:xfrm>
            <a:custGeom>
              <a:avLst/>
              <a:gdLst>
                <a:gd name="connsiteX0" fmla="*/ 0 w 407332"/>
                <a:gd name="connsiteY0" fmla="*/ 0 h 21087"/>
                <a:gd name="connsiteX1" fmla="*/ 407332 w 407332"/>
                <a:gd name="connsiteY1" fmla="*/ 0 h 21087"/>
                <a:gd name="connsiteX2" fmla="*/ 407332 w 407332"/>
                <a:gd name="connsiteY2" fmla="*/ 21087 h 21087"/>
                <a:gd name="connsiteX3" fmla="*/ 0 w 407332"/>
                <a:gd name="connsiteY3" fmla="*/ 21087 h 21087"/>
              </a:gdLst>
              <a:ahLst/>
              <a:cxnLst>
                <a:cxn ang="0">
                  <a:pos x="connsiteX0" y="connsiteY0"/>
                </a:cxn>
                <a:cxn ang="0">
                  <a:pos x="connsiteX1" y="connsiteY1"/>
                </a:cxn>
                <a:cxn ang="0">
                  <a:pos x="connsiteX2" y="connsiteY2"/>
                </a:cxn>
                <a:cxn ang="0">
                  <a:pos x="connsiteX3" y="connsiteY3"/>
                </a:cxn>
              </a:cxnLst>
              <a:rect l="l" t="t" r="r" b="b"/>
              <a:pathLst>
                <a:path w="407332" h="21087">
                  <a:moveTo>
                    <a:pt x="0" y="0"/>
                  </a:moveTo>
                  <a:lnTo>
                    <a:pt x="407332" y="0"/>
                  </a:lnTo>
                  <a:lnTo>
                    <a:pt x="407332" y="21087"/>
                  </a:lnTo>
                  <a:lnTo>
                    <a:pt x="0" y="21087"/>
                  </a:lnTo>
                  <a:close/>
                </a:path>
              </a:pathLst>
            </a:custGeom>
            <a:solidFill>
              <a:srgbClr val="3F3D56"/>
            </a:solidFill>
            <a:ln w="6242" cap="flat">
              <a:noFill/>
              <a:prstDash val="solid"/>
              <a:miter/>
            </a:ln>
          </p:spPr>
          <p:txBody>
            <a:bodyPr rtlCol="0" anchor="ctr"/>
            <a:lstStyle/>
            <a:p>
              <a:endParaRPr lang="en-ID"/>
            </a:p>
          </p:txBody>
        </p:sp>
        <p:sp>
          <p:nvSpPr>
            <p:cNvPr id="410" name="Bentuk Bebas: Bentuk 409">
              <a:extLst>
                <a:ext uri="{FF2B5EF4-FFF2-40B4-BE49-F238E27FC236}">
                  <a16:creationId xmlns:a16="http://schemas.microsoft.com/office/drawing/2014/main" id="{3D01ACDF-AF4E-4A1E-8BFB-2C3AD4B32E39}"/>
                </a:ext>
              </a:extLst>
            </p:cNvPr>
            <p:cNvSpPr/>
            <p:nvPr/>
          </p:nvSpPr>
          <p:spPr>
            <a:xfrm>
              <a:off x="7478818" y="3173963"/>
              <a:ext cx="44981" cy="44981"/>
            </a:xfrm>
            <a:custGeom>
              <a:avLst/>
              <a:gdLst>
                <a:gd name="connsiteX0" fmla="*/ 0 w 44981"/>
                <a:gd name="connsiteY0" fmla="*/ 0 h 44981"/>
                <a:gd name="connsiteX1" fmla="*/ 44981 w 44981"/>
                <a:gd name="connsiteY1" fmla="*/ 0 h 44981"/>
                <a:gd name="connsiteX2" fmla="*/ 44981 w 44981"/>
                <a:gd name="connsiteY2" fmla="*/ 44981 h 44981"/>
                <a:gd name="connsiteX3" fmla="*/ 0 w 44981"/>
                <a:gd name="connsiteY3" fmla="*/ 44981 h 44981"/>
              </a:gdLst>
              <a:ahLst/>
              <a:cxnLst>
                <a:cxn ang="0">
                  <a:pos x="connsiteX0" y="connsiteY0"/>
                </a:cxn>
                <a:cxn ang="0">
                  <a:pos x="connsiteX1" y="connsiteY1"/>
                </a:cxn>
                <a:cxn ang="0">
                  <a:pos x="connsiteX2" y="connsiteY2"/>
                </a:cxn>
                <a:cxn ang="0">
                  <a:pos x="connsiteX3" y="connsiteY3"/>
                </a:cxn>
              </a:cxnLst>
              <a:rect l="l" t="t" r="r" b="b"/>
              <a:pathLst>
                <a:path w="44981" h="44981">
                  <a:moveTo>
                    <a:pt x="0" y="0"/>
                  </a:moveTo>
                  <a:lnTo>
                    <a:pt x="44981" y="0"/>
                  </a:lnTo>
                  <a:lnTo>
                    <a:pt x="44981" y="44981"/>
                  </a:lnTo>
                  <a:lnTo>
                    <a:pt x="0" y="44981"/>
                  </a:lnTo>
                  <a:close/>
                </a:path>
              </a:pathLst>
            </a:custGeom>
            <a:solidFill>
              <a:srgbClr val="3F3D56"/>
            </a:solidFill>
            <a:ln w="6242" cap="flat">
              <a:noFill/>
              <a:prstDash val="solid"/>
              <a:miter/>
            </a:ln>
          </p:spPr>
          <p:txBody>
            <a:bodyPr rtlCol="0" anchor="ctr"/>
            <a:lstStyle/>
            <a:p>
              <a:endParaRPr lang="en-ID"/>
            </a:p>
          </p:txBody>
        </p:sp>
        <p:sp>
          <p:nvSpPr>
            <p:cNvPr id="411" name="Bentuk Bebas: Bentuk 410">
              <a:extLst>
                <a:ext uri="{FF2B5EF4-FFF2-40B4-BE49-F238E27FC236}">
                  <a16:creationId xmlns:a16="http://schemas.microsoft.com/office/drawing/2014/main" id="{FB7CC10A-E02A-4D02-8084-83123212999A}"/>
                </a:ext>
              </a:extLst>
            </p:cNvPr>
            <p:cNvSpPr/>
            <p:nvPr/>
          </p:nvSpPr>
          <p:spPr>
            <a:xfrm>
              <a:off x="7478818" y="3246430"/>
              <a:ext cx="44981" cy="44981"/>
            </a:xfrm>
            <a:custGeom>
              <a:avLst/>
              <a:gdLst>
                <a:gd name="connsiteX0" fmla="*/ 0 w 44981"/>
                <a:gd name="connsiteY0" fmla="*/ 0 h 44981"/>
                <a:gd name="connsiteX1" fmla="*/ 44981 w 44981"/>
                <a:gd name="connsiteY1" fmla="*/ 0 h 44981"/>
                <a:gd name="connsiteX2" fmla="*/ 44981 w 44981"/>
                <a:gd name="connsiteY2" fmla="*/ 44981 h 44981"/>
                <a:gd name="connsiteX3" fmla="*/ 0 w 44981"/>
                <a:gd name="connsiteY3" fmla="*/ 44981 h 44981"/>
              </a:gdLst>
              <a:ahLst/>
              <a:cxnLst>
                <a:cxn ang="0">
                  <a:pos x="connsiteX0" y="connsiteY0"/>
                </a:cxn>
                <a:cxn ang="0">
                  <a:pos x="connsiteX1" y="connsiteY1"/>
                </a:cxn>
                <a:cxn ang="0">
                  <a:pos x="connsiteX2" y="connsiteY2"/>
                </a:cxn>
                <a:cxn ang="0">
                  <a:pos x="connsiteX3" y="connsiteY3"/>
                </a:cxn>
              </a:cxnLst>
              <a:rect l="l" t="t" r="r" b="b"/>
              <a:pathLst>
                <a:path w="44981" h="44981">
                  <a:moveTo>
                    <a:pt x="0" y="0"/>
                  </a:moveTo>
                  <a:lnTo>
                    <a:pt x="44981" y="0"/>
                  </a:lnTo>
                  <a:lnTo>
                    <a:pt x="44981" y="44981"/>
                  </a:lnTo>
                  <a:lnTo>
                    <a:pt x="0" y="44981"/>
                  </a:lnTo>
                  <a:close/>
                </a:path>
              </a:pathLst>
            </a:custGeom>
            <a:solidFill>
              <a:srgbClr val="FFB506"/>
            </a:solidFill>
            <a:ln w="6242" cap="flat">
              <a:noFill/>
              <a:prstDash val="solid"/>
              <a:miter/>
            </a:ln>
          </p:spPr>
          <p:txBody>
            <a:bodyPr rtlCol="0" anchor="ctr"/>
            <a:lstStyle/>
            <a:p>
              <a:endParaRPr lang="en-ID"/>
            </a:p>
          </p:txBody>
        </p:sp>
        <p:sp>
          <p:nvSpPr>
            <p:cNvPr id="412" name="Bentuk Bebas: Bentuk 411">
              <a:extLst>
                <a:ext uri="{FF2B5EF4-FFF2-40B4-BE49-F238E27FC236}">
                  <a16:creationId xmlns:a16="http://schemas.microsoft.com/office/drawing/2014/main" id="{E337451B-FAFD-4EEA-936E-5AF1C4A138A5}"/>
                </a:ext>
              </a:extLst>
            </p:cNvPr>
            <p:cNvSpPr/>
            <p:nvPr/>
          </p:nvSpPr>
          <p:spPr>
            <a:xfrm>
              <a:off x="7478818" y="3318898"/>
              <a:ext cx="44981" cy="44981"/>
            </a:xfrm>
            <a:custGeom>
              <a:avLst/>
              <a:gdLst>
                <a:gd name="connsiteX0" fmla="*/ 0 w 44981"/>
                <a:gd name="connsiteY0" fmla="*/ 0 h 44981"/>
                <a:gd name="connsiteX1" fmla="*/ 44981 w 44981"/>
                <a:gd name="connsiteY1" fmla="*/ 0 h 44981"/>
                <a:gd name="connsiteX2" fmla="*/ 44981 w 44981"/>
                <a:gd name="connsiteY2" fmla="*/ 44981 h 44981"/>
                <a:gd name="connsiteX3" fmla="*/ 0 w 44981"/>
                <a:gd name="connsiteY3" fmla="*/ 44981 h 44981"/>
              </a:gdLst>
              <a:ahLst/>
              <a:cxnLst>
                <a:cxn ang="0">
                  <a:pos x="connsiteX0" y="connsiteY0"/>
                </a:cxn>
                <a:cxn ang="0">
                  <a:pos x="connsiteX1" y="connsiteY1"/>
                </a:cxn>
                <a:cxn ang="0">
                  <a:pos x="connsiteX2" y="connsiteY2"/>
                </a:cxn>
                <a:cxn ang="0">
                  <a:pos x="connsiteX3" y="connsiteY3"/>
                </a:cxn>
              </a:cxnLst>
              <a:rect l="l" t="t" r="r" b="b"/>
              <a:pathLst>
                <a:path w="44981" h="44981">
                  <a:moveTo>
                    <a:pt x="0" y="0"/>
                  </a:moveTo>
                  <a:lnTo>
                    <a:pt x="44981" y="0"/>
                  </a:lnTo>
                  <a:lnTo>
                    <a:pt x="44981" y="44981"/>
                  </a:lnTo>
                  <a:lnTo>
                    <a:pt x="0" y="44981"/>
                  </a:lnTo>
                  <a:close/>
                </a:path>
              </a:pathLst>
            </a:custGeom>
            <a:solidFill>
              <a:srgbClr val="FFB506"/>
            </a:solidFill>
            <a:ln w="6242" cap="flat">
              <a:noFill/>
              <a:prstDash val="solid"/>
              <a:miter/>
            </a:ln>
          </p:spPr>
          <p:txBody>
            <a:bodyPr rtlCol="0" anchor="ctr"/>
            <a:lstStyle/>
            <a:p>
              <a:endParaRPr lang="en-ID"/>
            </a:p>
          </p:txBody>
        </p:sp>
        <p:sp>
          <p:nvSpPr>
            <p:cNvPr id="413" name="Bentuk Bebas: Bentuk 412">
              <a:extLst>
                <a:ext uri="{FF2B5EF4-FFF2-40B4-BE49-F238E27FC236}">
                  <a16:creationId xmlns:a16="http://schemas.microsoft.com/office/drawing/2014/main" id="{8AFDEE8B-88B7-4B75-B47F-6323CBA58E89}"/>
                </a:ext>
              </a:extLst>
            </p:cNvPr>
            <p:cNvSpPr/>
            <p:nvPr/>
          </p:nvSpPr>
          <p:spPr>
            <a:xfrm>
              <a:off x="7478818" y="3391373"/>
              <a:ext cx="44981" cy="44981"/>
            </a:xfrm>
            <a:custGeom>
              <a:avLst/>
              <a:gdLst>
                <a:gd name="connsiteX0" fmla="*/ 0 w 44981"/>
                <a:gd name="connsiteY0" fmla="*/ 0 h 44981"/>
                <a:gd name="connsiteX1" fmla="*/ 44981 w 44981"/>
                <a:gd name="connsiteY1" fmla="*/ 0 h 44981"/>
                <a:gd name="connsiteX2" fmla="*/ 44981 w 44981"/>
                <a:gd name="connsiteY2" fmla="*/ 44982 h 44981"/>
                <a:gd name="connsiteX3" fmla="*/ 0 w 44981"/>
                <a:gd name="connsiteY3" fmla="*/ 44982 h 44981"/>
              </a:gdLst>
              <a:ahLst/>
              <a:cxnLst>
                <a:cxn ang="0">
                  <a:pos x="connsiteX0" y="connsiteY0"/>
                </a:cxn>
                <a:cxn ang="0">
                  <a:pos x="connsiteX1" y="connsiteY1"/>
                </a:cxn>
                <a:cxn ang="0">
                  <a:pos x="connsiteX2" y="connsiteY2"/>
                </a:cxn>
                <a:cxn ang="0">
                  <a:pos x="connsiteX3" y="connsiteY3"/>
                </a:cxn>
              </a:cxnLst>
              <a:rect l="l" t="t" r="r" b="b"/>
              <a:pathLst>
                <a:path w="44981" h="44981">
                  <a:moveTo>
                    <a:pt x="0" y="0"/>
                  </a:moveTo>
                  <a:lnTo>
                    <a:pt x="44981" y="0"/>
                  </a:lnTo>
                  <a:lnTo>
                    <a:pt x="44981" y="44982"/>
                  </a:lnTo>
                  <a:lnTo>
                    <a:pt x="0" y="44982"/>
                  </a:lnTo>
                  <a:close/>
                </a:path>
              </a:pathLst>
            </a:custGeom>
            <a:solidFill>
              <a:srgbClr val="3F3D56"/>
            </a:solidFill>
            <a:ln w="6242" cap="flat">
              <a:noFill/>
              <a:prstDash val="solid"/>
              <a:miter/>
            </a:ln>
          </p:spPr>
          <p:txBody>
            <a:bodyPr rtlCol="0" anchor="ctr"/>
            <a:lstStyle/>
            <a:p>
              <a:endParaRPr lang="en-ID"/>
            </a:p>
          </p:txBody>
        </p:sp>
        <p:sp>
          <p:nvSpPr>
            <p:cNvPr id="414" name="Bentuk Bebas: Bentuk 413">
              <a:extLst>
                <a:ext uri="{FF2B5EF4-FFF2-40B4-BE49-F238E27FC236}">
                  <a16:creationId xmlns:a16="http://schemas.microsoft.com/office/drawing/2014/main" id="{7E7A08ED-DE01-4BBE-BDD5-BB0DDCEA9B2A}"/>
                </a:ext>
              </a:extLst>
            </p:cNvPr>
            <p:cNvSpPr/>
            <p:nvPr/>
          </p:nvSpPr>
          <p:spPr>
            <a:xfrm>
              <a:off x="7478818" y="3463841"/>
              <a:ext cx="44981" cy="44981"/>
            </a:xfrm>
            <a:custGeom>
              <a:avLst/>
              <a:gdLst>
                <a:gd name="connsiteX0" fmla="*/ 0 w 44981"/>
                <a:gd name="connsiteY0" fmla="*/ 0 h 44981"/>
                <a:gd name="connsiteX1" fmla="*/ 44981 w 44981"/>
                <a:gd name="connsiteY1" fmla="*/ 0 h 44981"/>
                <a:gd name="connsiteX2" fmla="*/ 44981 w 44981"/>
                <a:gd name="connsiteY2" fmla="*/ 44982 h 44981"/>
                <a:gd name="connsiteX3" fmla="*/ 0 w 44981"/>
                <a:gd name="connsiteY3" fmla="*/ 44982 h 44981"/>
              </a:gdLst>
              <a:ahLst/>
              <a:cxnLst>
                <a:cxn ang="0">
                  <a:pos x="connsiteX0" y="connsiteY0"/>
                </a:cxn>
                <a:cxn ang="0">
                  <a:pos x="connsiteX1" y="connsiteY1"/>
                </a:cxn>
                <a:cxn ang="0">
                  <a:pos x="connsiteX2" y="connsiteY2"/>
                </a:cxn>
                <a:cxn ang="0">
                  <a:pos x="connsiteX3" y="connsiteY3"/>
                </a:cxn>
              </a:cxnLst>
              <a:rect l="l" t="t" r="r" b="b"/>
              <a:pathLst>
                <a:path w="44981" h="44981">
                  <a:moveTo>
                    <a:pt x="0" y="0"/>
                  </a:moveTo>
                  <a:lnTo>
                    <a:pt x="44981" y="0"/>
                  </a:lnTo>
                  <a:lnTo>
                    <a:pt x="44981" y="44982"/>
                  </a:lnTo>
                  <a:lnTo>
                    <a:pt x="0" y="44982"/>
                  </a:lnTo>
                  <a:close/>
                </a:path>
              </a:pathLst>
            </a:custGeom>
            <a:solidFill>
              <a:srgbClr val="3F3D56"/>
            </a:solidFill>
            <a:ln w="6242" cap="flat">
              <a:noFill/>
              <a:prstDash val="solid"/>
              <a:miter/>
            </a:ln>
          </p:spPr>
          <p:txBody>
            <a:bodyPr rtlCol="0" anchor="ctr"/>
            <a:lstStyle/>
            <a:p>
              <a:endParaRPr lang="en-ID"/>
            </a:p>
          </p:txBody>
        </p:sp>
        <p:sp>
          <p:nvSpPr>
            <p:cNvPr id="415" name="Bentuk Bebas: Bentuk 414">
              <a:extLst>
                <a:ext uri="{FF2B5EF4-FFF2-40B4-BE49-F238E27FC236}">
                  <a16:creationId xmlns:a16="http://schemas.microsoft.com/office/drawing/2014/main" id="{36BF21AC-0A2F-4704-BE90-7B85C27DD08A}"/>
                </a:ext>
              </a:extLst>
            </p:cNvPr>
            <p:cNvSpPr/>
            <p:nvPr/>
          </p:nvSpPr>
          <p:spPr>
            <a:xfrm>
              <a:off x="8301093" y="2911696"/>
              <a:ext cx="202636" cy="229839"/>
            </a:xfrm>
            <a:custGeom>
              <a:avLst/>
              <a:gdLst>
                <a:gd name="connsiteX0" fmla="*/ 202636 w 202636"/>
                <a:gd name="connsiteY0" fmla="*/ 229839 h 229839"/>
                <a:gd name="connsiteX1" fmla="*/ 9866 w 202636"/>
                <a:gd name="connsiteY1" fmla="*/ 229839 h 229839"/>
                <a:gd name="connsiteX2" fmla="*/ 9866 w 202636"/>
                <a:gd name="connsiteY2" fmla="*/ 0 h 229839"/>
                <a:gd name="connsiteX3" fmla="*/ 202636 w 202636"/>
                <a:gd name="connsiteY3" fmla="*/ 0 h 229839"/>
                <a:gd name="connsiteX4" fmla="*/ 202636 w 202636"/>
                <a:gd name="connsiteY4" fmla="*/ 229839 h 229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36" h="229839">
                  <a:moveTo>
                    <a:pt x="202636" y="229839"/>
                  </a:moveTo>
                  <a:lnTo>
                    <a:pt x="9866" y="229839"/>
                  </a:lnTo>
                  <a:cubicBezTo>
                    <a:pt x="-3289" y="153789"/>
                    <a:pt x="-3289" y="76050"/>
                    <a:pt x="9866" y="0"/>
                  </a:cubicBezTo>
                  <a:lnTo>
                    <a:pt x="202636" y="0"/>
                  </a:lnTo>
                  <a:cubicBezTo>
                    <a:pt x="180923" y="75075"/>
                    <a:pt x="180923" y="154764"/>
                    <a:pt x="202636" y="229839"/>
                  </a:cubicBezTo>
                  <a:close/>
                </a:path>
              </a:pathLst>
            </a:custGeom>
            <a:solidFill>
              <a:srgbClr val="FFB506"/>
            </a:solidFill>
            <a:ln w="6242" cap="flat">
              <a:noFill/>
              <a:prstDash val="solid"/>
              <a:miter/>
            </a:ln>
          </p:spPr>
          <p:txBody>
            <a:bodyPr rtlCol="0" anchor="ctr"/>
            <a:lstStyle/>
            <a:p>
              <a:endParaRPr lang="en-ID"/>
            </a:p>
          </p:txBody>
        </p:sp>
        <p:sp>
          <p:nvSpPr>
            <p:cNvPr id="416" name="Bentuk Bebas: Bentuk 415">
              <a:extLst>
                <a:ext uri="{FF2B5EF4-FFF2-40B4-BE49-F238E27FC236}">
                  <a16:creationId xmlns:a16="http://schemas.microsoft.com/office/drawing/2014/main" id="{ACEC3253-4095-4F7A-A714-0C89E84859FF}"/>
                </a:ext>
              </a:extLst>
            </p:cNvPr>
            <p:cNvSpPr/>
            <p:nvPr/>
          </p:nvSpPr>
          <p:spPr>
            <a:xfrm>
              <a:off x="6817329" y="3071061"/>
              <a:ext cx="546273" cy="537372"/>
            </a:xfrm>
            <a:custGeom>
              <a:avLst/>
              <a:gdLst>
                <a:gd name="connsiteX0" fmla="*/ 283739 w 546273"/>
                <a:gd name="connsiteY0" fmla="*/ 531140 h 537372"/>
                <a:gd name="connsiteX1" fmla="*/ 204431 w 546273"/>
                <a:gd name="connsiteY1" fmla="*/ 511809 h 537372"/>
                <a:gd name="connsiteX2" fmla="*/ 0 w 546273"/>
                <a:gd name="connsiteY2" fmla="*/ 307897 h 537372"/>
                <a:gd name="connsiteX3" fmla="*/ 4045 w 546273"/>
                <a:gd name="connsiteY3" fmla="*/ 267202 h 537372"/>
                <a:gd name="connsiteX4" fmla="*/ 4045 w 546273"/>
                <a:gd name="connsiteY4" fmla="*/ 267202 h 537372"/>
                <a:gd name="connsiteX5" fmla="*/ 270578 w 546273"/>
                <a:gd name="connsiteY5" fmla="*/ 0 h 537372"/>
                <a:gd name="connsiteX6" fmla="*/ 270578 w 546273"/>
                <a:gd name="connsiteY6" fmla="*/ 0 h 537372"/>
                <a:gd name="connsiteX7" fmla="*/ 537786 w 546273"/>
                <a:gd name="connsiteY7" fmla="*/ 266533 h 537372"/>
                <a:gd name="connsiteX8" fmla="*/ 537786 w 546273"/>
                <a:gd name="connsiteY8" fmla="*/ 266533 h 537372"/>
                <a:gd name="connsiteX9" fmla="*/ 283739 w 546273"/>
                <a:gd name="connsiteY9" fmla="*/ 531140 h 5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6273" h="537372">
                  <a:moveTo>
                    <a:pt x="283739" y="531140"/>
                  </a:moveTo>
                  <a:lnTo>
                    <a:pt x="204431" y="511809"/>
                  </a:lnTo>
                  <a:cubicBezTo>
                    <a:pt x="91668" y="511952"/>
                    <a:pt x="144" y="420653"/>
                    <a:pt x="0" y="307897"/>
                  </a:cubicBezTo>
                  <a:cubicBezTo>
                    <a:pt x="-13" y="294230"/>
                    <a:pt x="1338" y="280600"/>
                    <a:pt x="4045" y="267202"/>
                  </a:cubicBezTo>
                  <a:lnTo>
                    <a:pt x="4045" y="267202"/>
                  </a:lnTo>
                  <a:cubicBezTo>
                    <a:pt x="3864" y="119815"/>
                    <a:pt x="123191" y="181"/>
                    <a:pt x="270578" y="0"/>
                  </a:cubicBezTo>
                  <a:lnTo>
                    <a:pt x="270578" y="0"/>
                  </a:lnTo>
                  <a:cubicBezTo>
                    <a:pt x="417965" y="-187"/>
                    <a:pt x="537598" y="119146"/>
                    <a:pt x="537786" y="266533"/>
                  </a:cubicBezTo>
                  <a:lnTo>
                    <a:pt x="537786" y="266533"/>
                  </a:lnTo>
                  <a:cubicBezTo>
                    <a:pt x="582751" y="423010"/>
                    <a:pt x="441916" y="569697"/>
                    <a:pt x="283739" y="531140"/>
                  </a:cubicBezTo>
                  <a:close/>
                </a:path>
              </a:pathLst>
            </a:custGeom>
            <a:solidFill>
              <a:srgbClr val="2F2E41"/>
            </a:solidFill>
            <a:ln w="6242" cap="flat">
              <a:noFill/>
              <a:prstDash val="solid"/>
              <a:miter/>
            </a:ln>
          </p:spPr>
          <p:txBody>
            <a:bodyPr rtlCol="0" anchor="ctr"/>
            <a:lstStyle/>
            <a:p>
              <a:endParaRPr lang="en-ID"/>
            </a:p>
          </p:txBody>
        </p:sp>
        <p:sp>
          <p:nvSpPr>
            <p:cNvPr id="417" name="Bentuk Bebas: Bentuk 416">
              <a:extLst>
                <a:ext uri="{FF2B5EF4-FFF2-40B4-BE49-F238E27FC236}">
                  <a16:creationId xmlns:a16="http://schemas.microsoft.com/office/drawing/2014/main" id="{DD03F20C-6211-444B-BB0D-EA51787E1DA5}"/>
                </a:ext>
              </a:extLst>
            </p:cNvPr>
            <p:cNvSpPr/>
            <p:nvPr/>
          </p:nvSpPr>
          <p:spPr>
            <a:xfrm>
              <a:off x="6991608" y="3237923"/>
              <a:ext cx="392177" cy="392177"/>
            </a:xfrm>
            <a:custGeom>
              <a:avLst/>
              <a:gdLst>
                <a:gd name="connsiteX0" fmla="*/ 392177 w 392177"/>
                <a:gd name="connsiteY0" fmla="*/ 196089 h 392177"/>
                <a:gd name="connsiteX1" fmla="*/ 196089 w 392177"/>
                <a:gd name="connsiteY1" fmla="*/ 392177 h 392177"/>
                <a:gd name="connsiteX2" fmla="*/ 0 w 392177"/>
                <a:gd name="connsiteY2" fmla="*/ 196089 h 392177"/>
                <a:gd name="connsiteX3" fmla="*/ 196089 w 392177"/>
                <a:gd name="connsiteY3" fmla="*/ 0 h 392177"/>
                <a:gd name="connsiteX4" fmla="*/ 392177 w 392177"/>
                <a:gd name="connsiteY4" fmla="*/ 196089 h 392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177" h="392177">
                  <a:moveTo>
                    <a:pt x="392177" y="196089"/>
                  </a:moveTo>
                  <a:cubicBezTo>
                    <a:pt x="392177" y="304385"/>
                    <a:pt x="304385" y="392177"/>
                    <a:pt x="196089" y="392177"/>
                  </a:cubicBezTo>
                  <a:cubicBezTo>
                    <a:pt x="87792" y="392177"/>
                    <a:pt x="0" y="304386"/>
                    <a:pt x="0" y="196089"/>
                  </a:cubicBezTo>
                  <a:cubicBezTo>
                    <a:pt x="0" y="87792"/>
                    <a:pt x="87792" y="0"/>
                    <a:pt x="196089" y="0"/>
                  </a:cubicBezTo>
                  <a:cubicBezTo>
                    <a:pt x="304385" y="0"/>
                    <a:pt x="392177" y="87792"/>
                    <a:pt x="392177" y="196089"/>
                  </a:cubicBezTo>
                  <a:close/>
                </a:path>
              </a:pathLst>
            </a:custGeom>
            <a:solidFill>
              <a:srgbClr val="FFB8B8"/>
            </a:solidFill>
            <a:ln w="6242" cap="flat">
              <a:noFill/>
              <a:prstDash val="solid"/>
              <a:miter/>
            </a:ln>
          </p:spPr>
          <p:txBody>
            <a:bodyPr rtlCol="0" anchor="ctr"/>
            <a:lstStyle/>
            <a:p>
              <a:endParaRPr lang="en-ID"/>
            </a:p>
          </p:txBody>
        </p:sp>
        <p:sp>
          <p:nvSpPr>
            <p:cNvPr id="418" name="Bentuk Bebas: Bentuk 417">
              <a:extLst>
                <a:ext uri="{FF2B5EF4-FFF2-40B4-BE49-F238E27FC236}">
                  <a16:creationId xmlns:a16="http://schemas.microsoft.com/office/drawing/2014/main" id="{6758B054-493D-40A8-8CD9-ADBC4BD932A3}"/>
                </a:ext>
              </a:extLst>
            </p:cNvPr>
            <p:cNvSpPr/>
            <p:nvPr/>
          </p:nvSpPr>
          <p:spPr>
            <a:xfrm>
              <a:off x="6963383" y="3536323"/>
              <a:ext cx="284998" cy="264294"/>
            </a:xfrm>
            <a:custGeom>
              <a:avLst/>
              <a:gdLst>
                <a:gd name="connsiteX0" fmla="*/ 96427 w 284998"/>
                <a:gd name="connsiteY0" fmla="*/ 0 h 264294"/>
                <a:gd name="connsiteX1" fmla="*/ 2645 w 284998"/>
                <a:gd name="connsiteY1" fmla="*/ 221662 h 264294"/>
                <a:gd name="connsiteX2" fmla="*/ 275461 w 284998"/>
                <a:gd name="connsiteY2" fmla="*/ 264295 h 264294"/>
                <a:gd name="connsiteX3" fmla="*/ 283989 w 284998"/>
                <a:gd name="connsiteY3" fmla="*/ 51155 h 264294"/>
                <a:gd name="connsiteX4" fmla="*/ 96427 w 284998"/>
                <a:gd name="connsiteY4" fmla="*/ 0 h 264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998" h="264294">
                  <a:moveTo>
                    <a:pt x="96427" y="0"/>
                  </a:moveTo>
                  <a:cubicBezTo>
                    <a:pt x="96427" y="0"/>
                    <a:pt x="36751" y="204612"/>
                    <a:pt x="2645" y="221662"/>
                  </a:cubicBezTo>
                  <a:cubicBezTo>
                    <a:pt x="-31460" y="238717"/>
                    <a:pt x="275461" y="264295"/>
                    <a:pt x="275461" y="264295"/>
                  </a:cubicBezTo>
                  <a:cubicBezTo>
                    <a:pt x="275461" y="264295"/>
                    <a:pt x="266940" y="68204"/>
                    <a:pt x="283989" y="51155"/>
                  </a:cubicBezTo>
                  <a:cubicBezTo>
                    <a:pt x="301039" y="34099"/>
                    <a:pt x="96427" y="0"/>
                    <a:pt x="96427" y="0"/>
                  </a:cubicBezTo>
                  <a:close/>
                </a:path>
              </a:pathLst>
            </a:custGeom>
            <a:solidFill>
              <a:srgbClr val="FFB8B8"/>
            </a:solidFill>
            <a:ln w="6242" cap="flat">
              <a:noFill/>
              <a:prstDash val="solid"/>
              <a:miter/>
            </a:ln>
          </p:spPr>
          <p:txBody>
            <a:bodyPr rtlCol="0" anchor="ctr"/>
            <a:lstStyle/>
            <a:p>
              <a:endParaRPr lang="en-ID"/>
            </a:p>
          </p:txBody>
        </p:sp>
        <p:sp>
          <p:nvSpPr>
            <p:cNvPr id="419" name="Bentuk Bebas: Bentuk 418">
              <a:extLst>
                <a:ext uri="{FF2B5EF4-FFF2-40B4-BE49-F238E27FC236}">
                  <a16:creationId xmlns:a16="http://schemas.microsoft.com/office/drawing/2014/main" id="{01BF601A-CB89-4C7D-B566-CAC4B5487B2A}"/>
                </a:ext>
              </a:extLst>
            </p:cNvPr>
            <p:cNvSpPr/>
            <p:nvPr/>
          </p:nvSpPr>
          <p:spPr>
            <a:xfrm>
              <a:off x="6914761" y="4793982"/>
              <a:ext cx="903119" cy="984570"/>
            </a:xfrm>
            <a:custGeom>
              <a:avLst/>
              <a:gdLst>
                <a:gd name="connsiteX0" fmla="*/ 451970 w 903119"/>
                <a:gd name="connsiteY0" fmla="*/ 4125 h 984570"/>
                <a:gd name="connsiteX1" fmla="*/ 886777 w 903119"/>
                <a:gd name="connsiteY1" fmla="*/ 97906 h 984570"/>
                <a:gd name="connsiteX2" fmla="*/ 852672 w 903119"/>
                <a:gd name="connsiteY2" fmla="*/ 984571 h 984570"/>
                <a:gd name="connsiteX3" fmla="*/ 690687 w 903119"/>
                <a:gd name="connsiteY3" fmla="*/ 984571 h 984570"/>
                <a:gd name="connsiteX4" fmla="*/ 690687 w 903119"/>
                <a:gd name="connsiteY4" fmla="*/ 362201 h 984570"/>
                <a:gd name="connsiteX5" fmla="*/ 0 w 903119"/>
                <a:gd name="connsiteY5" fmla="*/ 97669 h 984570"/>
                <a:gd name="connsiteX6" fmla="*/ 451970 w 903119"/>
                <a:gd name="connsiteY6" fmla="*/ 4125 h 984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3119" h="984570">
                  <a:moveTo>
                    <a:pt x="451970" y="4125"/>
                  </a:moveTo>
                  <a:cubicBezTo>
                    <a:pt x="451970" y="4125"/>
                    <a:pt x="835623" y="-29974"/>
                    <a:pt x="886777" y="97906"/>
                  </a:cubicBezTo>
                  <a:cubicBezTo>
                    <a:pt x="937926" y="225793"/>
                    <a:pt x="852672" y="984571"/>
                    <a:pt x="852672" y="984571"/>
                  </a:cubicBezTo>
                  <a:lnTo>
                    <a:pt x="690687" y="984571"/>
                  </a:lnTo>
                  <a:lnTo>
                    <a:pt x="690687" y="362201"/>
                  </a:lnTo>
                  <a:cubicBezTo>
                    <a:pt x="690687" y="362201"/>
                    <a:pt x="0" y="165873"/>
                    <a:pt x="0" y="97669"/>
                  </a:cubicBezTo>
                  <a:cubicBezTo>
                    <a:pt x="0" y="29465"/>
                    <a:pt x="451970" y="4125"/>
                    <a:pt x="451970" y="4125"/>
                  </a:cubicBezTo>
                  <a:close/>
                </a:path>
              </a:pathLst>
            </a:custGeom>
            <a:solidFill>
              <a:srgbClr val="2F2E41"/>
            </a:solidFill>
            <a:ln w="6242" cap="flat">
              <a:noFill/>
              <a:prstDash val="solid"/>
              <a:miter/>
            </a:ln>
          </p:spPr>
          <p:txBody>
            <a:bodyPr rtlCol="0" anchor="ctr"/>
            <a:lstStyle/>
            <a:p>
              <a:endParaRPr lang="en-ID"/>
            </a:p>
          </p:txBody>
        </p:sp>
        <p:sp>
          <p:nvSpPr>
            <p:cNvPr id="420" name="Bentuk Bebas: Bentuk 419">
              <a:extLst>
                <a:ext uri="{FF2B5EF4-FFF2-40B4-BE49-F238E27FC236}">
                  <a16:creationId xmlns:a16="http://schemas.microsoft.com/office/drawing/2014/main" id="{FAC250AF-2EA1-458F-AA3C-FCADBAE3F2B1}"/>
                </a:ext>
              </a:extLst>
            </p:cNvPr>
            <p:cNvSpPr/>
            <p:nvPr/>
          </p:nvSpPr>
          <p:spPr>
            <a:xfrm>
              <a:off x="7595962" y="5744447"/>
              <a:ext cx="301219" cy="214088"/>
            </a:xfrm>
            <a:custGeom>
              <a:avLst/>
              <a:gdLst>
                <a:gd name="connsiteX0" fmla="*/ 145894 w 301219"/>
                <a:gd name="connsiteY0" fmla="*/ 0 h 214088"/>
                <a:gd name="connsiteX1" fmla="*/ 231147 w 301219"/>
                <a:gd name="connsiteY1" fmla="*/ 34105 h 214088"/>
                <a:gd name="connsiteX2" fmla="*/ 290830 w 301219"/>
                <a:gd name="connsiteY2" fmla="*/ 102309 h 214088"/>
                <a:gd name="connsiteX3" fmla="*/ 171471 w 301219"/>
                <a:gd name="connsiteY3" fmla="*/ 187563 h 214088"/>
                <a:gd name="connsiteX4" fmla="*/ 958 w 301219"/>
                <a:gd name="connsiteY4" fmla="*/ 187563 h 214088"/>
                <a:gd name="connsiteX5" fmla="*/ 43584 w 301219"/>
                <a:gd name="connsiteY5" fmla="*/ 8528 h 214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219" h="214088">
                  <a:moveTo>
                    <a:pt x="145894" y="0"/>
                  </a:moveTo>
                  <a:lnTo>
                    <a:pt x="231147" y="34105"/>
                  </a:lnTo>
                  <a:cubicBezTo>
                    <a:pt x="231147" y="34105"/>
                    <a:pt x="333456" y="25577"/>
                    <a:pt x="290830" y="102309"/>
                  </a:cubicBezTo>
                  <a:cubicBezTo>
                    <a:pt x="266109" y="147430"/>
                    <a:pt x="222169" y="178816"/>
                    <a:pt x="171471" y="187563"/>
                  </a:cubicBezTo>
                  <a:cubicBezTo>
                    <a:pt x="171471" y="187563"/>
                    <a:pt x="9486" y="247245"/>
                    <a:pt x="958" y="187563"/>
                  </a:cubicBezTo>
                  <a:cubicBezTo>
                    <a:pt x="-7564" y="127887"/>
                    <a:pt x="43584" y="8528"/>
                    <a:pt x="43584" y="8528"/>
                  </a:cubicBezTo>
                  <a:close/>
                </a:path>
              </a:pathLst>
            </a:custGeom>
            <a:solidFill>
              <a:srgbClr val="2F2E41"/>
            </a:solidFill>
            <a:ln w="6242" cap="flat">
              <a:noFill/>
              <a:prstDash val="solid"/>
              <a:miter/>
            </a:ln>
          </p:spPr>
          <p:txBody>
            <a:bodyPr rtlCol="0" anchor="ctr"/>
            <a:lstStyle/>
            <a:p>
              <a:endParaRPr lang="en-ID"/>
            </a:p>
          </p:txBody>
        </p:sp>
        <p:sp>
          <p:nvSpPr>
            <p:cNvPr id="421" name="Bentuk Bebas: Bentuk 420">
              <a:extLst>
                <a:ext uri="{FF2B5EF4-FFF2-40B4-BE49-F238E27FC236}">
                  <a16:creationId xmlns:a16="http://schemas.microsoft.com/office/drawing/2014/main" id="{4B7F47E4-527E-4C31-8C31-7AFE6AD4772B}"/>
                </a:ext>
              </a:extLst>
            </p:cNvPr>
            <p:cNvSpPr/>
            <p:nvPr/>
          </p:nvSpPr>
          <p:spPr>
            <a:xfrm>
              <a:off x="6892590" y="4735680"/>
              <a:ext cx="712151" cy="1042872"/>
            </a:xfrm>
            <a:custGeom>
              <a:avLst/>
              <a:gdLst>
                <a:gd name="connsiteX0" fmla="*/ 261001 w 712151"/>
                <a:gd name="connsiteY0" fmla="*/ 62426 h 1042872"/>
                <a:gd name="connsiteX1" fmla="*/ 695809 w 712151"/>
                <a:gd name="connsiteY1" fmla="*/ 156208 h 1042872"/>
                <a:gd name="connsiteX2" fmla="*/ 661704 w 712151"/>
                <a:gd name="connsiteY2" fmla="*/ 1042872 h 1042872"/>
                <a:gd name="connsiteX3" fmla="*/ 499718 w 712151"/>
                <a:gd name="connsiteY3" fmla="*/ 1042872 h 1042872"/>
                <a:gd name="connsiteX4" fmla="*/ 499718 w 712151"/>
                <a:gd name="connsiteY4" fmla="*/ 420502 h 1042872"/>
                <a:gd name="connsiteX5" fmla="*/ 9442 w 712151"/>
                <a:gd name="connsiteY5" fmla="*/ 238735 h 1042872"/>
                <a:gd name="connsiteX6" fmla="*/ 34907 w 712151"/>
                <a:gd name="connsiteY6" fmla="*/ 9546 h 1042872"/>
                <a:gd name="connsiteX7" fmla="*/ 261001 w 712151"/>
                <a:gd name="connsiteY7" fmla="*/ 62426 h 1042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2151" h="1042872">
                  <a:moveTo>
                    <a:pt x="261001" y="62426"/>
                  </a:moveTo>
                  <a:cubicBezTo>
                    <a:pt x="261001" y="62426"/>
                    <a:pt x="644654" y="28327"/>
                    <a:pt x="695809" y="156208"/>
                  </a:cubicBezTo>
                  <a:cubicBezTo>
                    <a:pt x="746957" y="284094"/>
                    <a:pt x="661704" y="1042872"/>
                    <a:pt x="661704" y="1042872"/>
                  </a:cubicBezTo>
                  <a:lnTo>
                    <a:pt x="499718" y="1042872"/>
                  </a:lnTo>
                  <a:lnTo>
                    <a:pt x="499718" y="420502"/>
                  </a:lnTo>
                  <a:cubicBezTo>
                    <a:pt x="499718" y="420502"/>
                    <a:pt x="9442" y="306939"/>
                    <a:pt x="9442" y="238735"/>
                  </a:cubicBezTo>
                  <a:cubicBezTo>
                    <a:pt x="9442" y="206693"/>
                    <a:pt x="-23969" y="43851"/>
                    <a:pt x="34907" y="9546"/>
                  </a:cubicBezTo>
                  <a:cubicBezTo>
                    <a:pt x="101354" y="-29179"/>
                    <a:pt x="261001" y="62426"/>
                    <a:pt x="261001" y="62426"/>
                  </a:cubicBezTo>
                  <a:close/>
                </a:path>
              </a:pathLst>
            </a:custGeom>
            <a:solidFill>
              <a:srgbClr val="2F2E41"/>
            </a:solidFill>
            <a:ln w="6242" cap="flat">
              <a:noFill/>
              <a:prstDash val="solid"/>
              <a:miter/>
            </a:ln>
          </p:spPr>
          <p:txBody>
            <a:bodyPr rtlCol="0" anchor="ctr"/>
            <a:lstStyle/>
            <a:p>
              <a:endParaRPr lang="en-ID"/>
            </a:p>
          </p:txBody>
        </p:sp>
        <p:sp>
          <p:nvSpPr>
            <p:cNvPr id="422" name="Bentuk Bebas: Bentuk 421">
              <a:extLst>
                <a:ext uri="{FF2B5EF4-FFF2-40B4-BE49-F238E27FC236}">
                  <a16:creationId xmlns:a16="http://schemas.microsoft.com/office/drawing/2014/main" id="{913EDBE2-E3AA-4E7E-8339-1CCBAFC86925}"/>
                </a:ext>
              </a:extLst>
            </p:cNvPr>
            <p:cNvSpPr/>
            <p:nvPr/>
          </p:nvSpPr>
          <p:spPr>
            <a:xfrm>
              <a:off x="7382823" y="5744447"/>
              <a:ext cx="301219" cy="214088"/>
            </a:xfrm>
            <a:custGeom>
              <a:avLst/>
              <a:gdLst>
                <a:gd name="connsiteX0" fmla="*/ 145894 w 301219"/>
                <a:gd name="connsiteY0" fmla="*/ 0 h 214088"/>
                <a:gd name="connsiteX1" fmla="*/ 231147 w 301219"/>
                <a:gd name="connsiteY1" fmla="*/ 34105 h 214088"/>
                <a:gd name="connsiteX2" fmla="*/ 290830 w 301219"/>
                <a:gd name="connsiteY2" fmla="*/ 102309 h 214088"/>
                <a:gd name="connsiteX3" fmla="*/ 171471 w 301219"/>
                <a:gd name="connsiteY3" fmla="*/ 187563 h 214088"/>
                <a:gd name="connsiteX4" fmla="*/ 958 w 301219"/>
                <a:gd name="connsiteY4" fmla="*/ 187563 h 214088"/>
                <a:gd name="connsiteX5" fmla="*/ 43584 w 301219"/>
                <a:gd name="connsiteY5" fmla="*/ 8528 h 214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219" h="214088">
                  <a:moveTo>
                    <a:pt x="145894" y="0"/>
                  </a:moveTo>
                  <a:lnTo>
                    <a:pt x="231147" y="34105"/>
                  </a:lnTo>
                  <a:cubicBezTo>
                    <a:pt x="231147" y="34105"/>
                    <a:pt x="333456" y="25577"/>
                    <a:pt x="290830" y="102309"/>
                  </a:cubicBezTo>
                  <a:cubicBezTo>
                    <a:pt x="266109" y="147430"/>
                    <a:pt x="222169" y="178816"/>
                    <a:pt x="171471" y="187563"/>
                  </a:cubicBezTo>
                  <a:cubicBezTo>
                    <a:pt x="171471" y="187563"/>
                    <a:pt x="9486" y="247245"/>
                    <a:pt x="958" y="187563"/>
                  </a:cubicBezTo>
                  <a:cubicBezTo>
                    <a:pt x="-7564" y="127887"/>
                    <a:pt x="43584" y="8528"/>
                    <a:pt x="43584" y="8528"/>
                  </a:cubicBezTo>
                  <a:close/>
                </a:path>
              </a:pathLst>
            </a:custGeom>
            <a:solidFill>
              <a:srgbClr val="2F2E41"/>
            </a:solidFill>
            <a:ln w="6242" cap="flat">
              <a:noFill/>
              <a:prstDash val="solid"/>
              <a:miter/>
            </a:ln>
          </p:spPr>
          <p:txBody>
            <a:bodyPr rtlCol="0" anchor="ctr"/>
            <a:lstStyle/>
            <a:p>
              <a:endParaRPr lang="en-ID"/>
            </a:p>
          </p:txBody>
        </p:sp>
        <p:sp>
          <p:nvSpPr>
            <p:cNvPr id="423" name="Bentuk Bebas: Bentuk 422">
              <a:extLst>
                <a:ext uri="{FF2B5EF4-FFF2-40B4-BE49-F238E27FC236}">
                  <a16:creationId xmlns:a16="http://schemas.microsoft.com/office/drawing/2014/main" id="{E6871B15-D500-4ACB-BB27-C4635313FDCF}"/>
                </a:ext>
              </a:extLst>
            </p:cNvPr>
            <p:cNvSpPr/>
            <p:nvPr/>
          </p:nvSpPr>
          <p:spPr>
            <a:xfrm>
              <a:off x="6846415" y="3732407"/>
              <a:ext cx="656725" cy="1145826"/>
            </a:xfrm>
            <a:custGeom>
              <a:avLst/>
              <a:gdLst>
                <a:gd name="connsiteX0" fmla="*/ 128141 w 656725"/>
                <a:gd name="connsiteY0" fmla="*/ 0 h 1145826"/>
                <a:gd name="connsiteX1" fmla="*/ 384351 w 656725"/>
                <a:gd name="connsiteY1" fmla="*/ 27853 h 1145826"/>
                <a:gd name="connsiteX2" fmla="*/ 548588 w 656725"/>
                <a:gd name="connsiteY2" fmla="*/ 176440 h 1145826"/>
                <a:gd name="connsiteX3" fmla="*/ 648202 w 656725"/>
                <a:gd name="connsiteY3" fmla="*/ 647947 h 1145826"/>
                <a:gd name="connsiteX4" fmla="*/ 614097 w 656725"/>
                <a:gd name="connsiteY4" fmla="*/ 1142431 h 1145826"/>
                <a:gd name="connsiteX5" fmla="*/ 324225 w 656725"/>
                <a:gd name="connsiteY5" fmla="*/ 1057178 h 1145826"/>
                <a:gd name="connsiteX6" fmla="*/ 30096 w 656725"/>
                <a:gd name="connsiteY6" fmla="*/ 1112590 h 1145826"/>
                <a:gd name="connsiteX7" fmla="*/ 255 w 656725"/>
                <a:gd name="connsiteY7" fmla="*/ 204618 h 1145826"/>
                <a:gd name="connsiteX8" fmla="*/ 128141 w 656725"/>
                <a:gd name="connsiteY8" fmla="*/ 0 h 1145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6725" h="1145826">
                  <a:moveTo>
                    <a:pt x="128141" y="0"/>
                  </a:moveTo>
                  <a:lnTo>
                    <a:pt x="384351" y="27853"/>
                  </a:lnTo>
                  <a:cubicBezTo>
                    <a:pt x="465460" y="36668"/>
                    <a:pt x="531719" y="96614"/>
                    <a:pt x="548588" y="176440"/>
                  </a:cubicBezTo>
                  <a:lnTo>
                    <a:pt x="648202" y="647947"/>
                  </a:lnTo>
                  <a:cubicBezTo>
                    <a:pt x="648202" y="647947"/>
                    <a:pt x="682301" y="1116854"/>
                    <a:pt x="614097" y="1142431"/>
                  </a:cubicBezTo>
                  <a:cubicBezTo>
                    <a:pt x="545893" y="1168009"/>
                    <a:pt x="452112" y="1040122"/>
                    <a:pt x="324225" y="1057178"/>
                  </a:cubicBezTo>
                  <a:cubicBezTo>
                    <a:pt x="196345" y="1074227"/>
                    <a:pt x="30096" y="1112590"/>
                    <a:pt x="30096" y="1112590"/>
                  </a:cubicBezTo>
                  <a:cubicBezTo>
                    <a:pt x="30096" y="1112590"/>
                    <a:pt x="3693" y="273266"/>
                    <a:pt x="255" y="204618"/>
                  </a:cubicBezTo>
                  <a:cubicBezTo>
                    <a:pt x="-6623" y="67379"/>
                    <a:pt x="128141" y="0"/>
                    <a:pt x="128141" y="0"/>
                  </a:cubicBezTo>
                  <a:close/>
                </a:path>
              </a:pathLst>
            </a:custGeom>
            <a:solidFill>
              <a:srgbClr val="575A89"/>
            </a:solidFill>
            <a:ln w="6242" cap="flat">
              <a:noFill/>
              <a:prstDash val="solid"/>
              <a:miter/>
            </a:ln>
          </p:spPr>
          <p:txBody>
            <a:bodyPr rtlCol="0" anchor="ctr"/>
            <a:lstStyle/>
            <a:p>
              <a:endParaRPr lang="en-ID"/>
            </a:p>
          </p:txBody>
        </p:sp>
        <p:sp>
          <p:nvSpPr>
            <p:cNvPr id="424" name="Bentuk Bebas: Bentuk 423">
              <a:extLst>
                <a:ext uri="{FF2B5EF4-FFF2-40B4-BE49-F238E27FC236}">
                  <a16:creationId xmlns:a16="http://schemas.microsoft.com/office/drawing/2014/main" id="{C8E52AA4-1A77-4A3D-BE76-4DB31F909F47}"/>
                </a:ext>
              </a:extLst>
            </p:cNvPr>
            <p:cNvSpPr/>
            <p:nvPr/>
          </p:nvSpPr>
          <p:spPr>
            <a:xfrm>
              <a:off x="7530817" y="4822471"/>
              <a:ext cx="338773" cy="155697"/>
            </a:xfrm>
            <a:custGeom>
              <a:avLst/>
              <a:gdLst>
                <a:gd name="connsiteX0" fmla="*/ 50636 w 338773"/>
                <a:gd name="connsiteY0" fmla="*/ 0 h 155697"/>
                <a:gd name="connsiteX1" fmla="*/ 155821 w 338773"/>
                <a:gd name="connsiteY1" fmla="*/ 61939 h 155697"/>
                <a:gd name="connsiteX2" fmla="*/ 338638 w 338773"/>
                <a:gd name="connsiteY2" fmla="*/ 101190 h 155697"/>
                <a:gd name="connsiteX3" fmla="*/ 126761 w 338773"/>
                <a:gd name="connsiteY3" fmla="*/ 154702 h 155697"/>
                <a:gd name="connsiteX4" fmla="*/ 0 w 338773"/>
                <a:gd name="connsiteY4" fmla="*/ 76594 h 1556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8773" h="155697">
                  <a:moveTo>
                    <a:pt x="50636" y="0"/>
                  </a:moveTo>
                  <a:lnTo>
                    <a:pt x="155821" y="61939"/>
                  </a:lnTo>
                  <a:cubicBezTo>
                    <a:pt x="155821" y="61939"/>
                    <a:pt x="344527" y="34868"/>
                    <a:pt x="338638" y="101190"/>
                  </a:cubicBezTo>
                  <a:cubicBezTo>
                    <a:pt x="332742" y="167518"/>
                    <a:pt x="126761" y="154702"/>
                    <a:pt x="126761" y="154702"/>
                  </a:cubicBezTo>
                  <a:lnTo>
                    <a:pt x="0" y="76594"/>
                  </a:lnTo>
                  <a:close/>
                </a:path>
              </a:pathLst>
            </a:custGeom>
            <a:solidFill>
              <a:srgbClr val="FFB8B8"/>
            </a:solidFill>
            <a:ln w="6242" cap="flat">
              <a:noFill/>
              <a:prstDash val="solid"/>
              <a:miter/>
            </a:ln>
          </p:spPr>
          <p:txBody>
            <a:bodyPr rtlCol="0" anchor="ctr"/>
            <a:lstStyle/>
            <a:p>
              <a:endParaRPr lang="en-ID"/>
            </a:p>
          </p:txBody>
        </p:sp>
        <p:sp>
          <p:nvSpPr>
            <p:cNvPr id="425" name="Bentuk Bebas: Bentuk 424">
              <a:extLst>
                <a:ext uri="{FF2B5EF4-FFF2-40B4-BE49-F238E27FC236}">
                  <a16:creationId xmlns:a16="http://schemas.microsoft.com/office/drawing/2014/main" id="{627AEB37-B55B-4975-BC49-7FF5F8C5BF17}"/>
                </a:ext>
              </a:extLst>
            </p:cNvPr>
            <p:cNvSpPr/>
            <p:nvPr/>
          </p:nvSpPr>
          <p:spPr>
            <a:xfrm>
              <a:off x="6680422" y="3021201"/>
              <a:ext cx="253330" cy="253330"/>
            </a:xfrm>
            <a:custGeom>
              <a:avLst/>
              <a:gdLst>
                <a:gd name="connsiteX0" fmla="*/ 253331 w 253330"/>
                <a:gd name="connsiteY0" fmla="*/ 126665 h 253330"/>
                <a:gd name="connsiteX1" fmla="*/ 126665 w 253330"/>
                <a:gd name="connsiteY1" fmla="*/ 253331 h 253330"/>
                <a:gd name="connsiteX2" fmla="*/ 0 w 253330"/>
                <a:gd name="connsiteY2" fmla="*/ 126665 h 253330"/>
                <a:gd name="connsiteX3" fmla="*/ 126665 w 253330"/>
                <a:gd name="connsiteY3" fmla="*/ 0 h 253330"/>
                <a:gd name="connsiteX4" fmla="*/ 253331 w 253330"/>
                <a:gd name="connsiteY4" fmla="*/ 126665 h 253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330" h="253330">
                  <a:moveTo>
                    <a:pt x="253331" y="126665"/>
                  </a:moveTo>
                  <a:cubicBezTo>
                    <a:pt x="253331" y="196621"/>
                    <a:pt x="196621" y="253331"/>
                    <a:pt x="126665" y="253331"/>
                  </a:cubicBezTo>
                  <a:cubicBezTo>
                    <a:pt x="56710" y="253331"/>
                    <a:pt x="0" y="196621"/>
                    <a:pt x="0" y="126665"/>
                  </a:cubicBezTo>
                  <a:cubicBezTo>
                    <a:pt x="0" y="56710"/>
                    <a:pt x="56710" y="0"/>
                    <a:pt x="126665" y="0"/>
                  </a:cubicBezTo>
                  <a:cubicBezTo>
                    <a:pt x="196621" y="0"/>
                    <a:pt x="253331" y="56710"/>
                    <a:pt x="253331" y="126665"/>
                  </a:cubicBezTo>
                  <a:close/>
                </a:path>
              </a:pathLst>
            </a:custGeom>
            <a:solidFill>
              <a:srgbClr val="2F2E41"/>
            </a:solidFill>
            <a:ln w="6242" cap="flat">
              <a:noFill/>
              <a:prstDash val="solid"/>
              <a:miter/>
            </a:ln>
          </p:spPr>
          <p:txBody>
            <a:bodyPr rtlCol="0" anchor="ctr"/>
            <a:lstStyle/>
            <a:p>
              <a:endParaRPr lang="en-ID"/>
            </a:p>
          </p:txBody>
        </p:sp>
        <p:sp>
          <p:nvSpPr>
            <p:cNvPr id="426" name="Bentuk Bebas: Bentuk 425">
              <a:extLst>
                <a:ext uri="{FF2B5EF4-FFF2-40B4-BE49-F238E27FC236}">
                  <a16:creationId xmlns:a16="http://schemas.microsoft.com/office/drawing/2014/main" id="{79E2D81B-3B76-4CCE-B693-43BF55163915}"/>
                </a:ext>
              </a:extLst>
            </p:cNvPr>
            <p:cNvSpPr/>
            <p:nvPr/>
          </p:nvSpPr>
          <p:spPr>
            <a:xfrm>
              <a:off x="6772364" y="2943591"/>
              <a:ext cx="180731" cy="250773"/>
            </a:xfrm>
            <a:custGeom>
              <a:avLst/>
              <a:gdLst>
                <a:gd name="connsiteX0" fmla="*/ 151594 w 180731"/>
                <a:gd name="connsiteY0" fmla="*/ 136186 h 250773"/>
                <a:gd name="connsiteX1" fmla="*/ 24890 w 180731"/>
                <a:gd name="connsiteY1" fmla="*/ 9675 h 250773"/>
                <a:gd name="connsiteX2" fmla="*/ 0 w 180731"/>
                <a:gd name="connsiteY2" fmla="*/ 12169 h 250773"/>
                <a:gd name="connsiteX3" fmla="*/ 168562 w 180731"/>
                <a:gd name="connsiteY3" fmla="*/ 72546 h 250773"/>
                <a:gd name="connsiteX4" fmla="*/ 108186 w 180731"/>
                <a:gd name="connsiteY4" fmla="*/ 241108 h 250773"/>
                <a:gd name="connsiteX5" fmla="*/ 78970 w 180731"/>
                <a:gd name="connsiteY5" fmla="*/ 250774 h 250773"/>
                <a:gd name="connsiteX6" fmla="*/ 151594 w 180731"/>
                <a:gd name="connsiteY6" fmla="*/ 136186 h 250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0731" h="250773">
                  <a:moveTo>
                    <a:pt x="151594" y="136186"/>
                  </a:moveTo>
                  <a:cubicBezTo>
                    <a:pt x="151538" y="66262"/>
                    <a:pt x="94813" y="9625"/>
                    <a:pt x="24890" y="9675"/>
                  </a:cubicBezTo>
                  <a:cubicBezTo>
                    <a:pt x="16531" y="9687"/>
                    <a:pt x="8197" y="10519"/>
                    <a:pt x="0" y="12169"/>
                  </a:cubicBezTo>
                  <a:cubicBezTo>
                    <a:pt x="63221" y="-17710"/>
                    <a:pt x="138690" y="9325"/>
                    <a:pt x="168562" y="72546"/>
                  </a:cubicBezTo>
                  <a:cubicBezTo>
                    <a:pt x="198441" y="135760"/>
                    <a:pt x="171407" y="211230"/>
                    <a:pt x="108186" y="241108"/>
                  </a:cubicBezTo>
                  <a:cubicBezTo>
                    <a:pt x="98877" y="245503"/>
                    <a:pt x="89067" y="248754"/>
                    <a:pt x="78970" y="250774"/>
                  </a:cubicBezTo>
                  <a:cubicBezTo>
                    <a:pt x="123335" y="229873"/>
                    <a:pt x="151632" y="185227"/>
                    <a:pt x="151594" y="136186"/>
                  </a:cubicBezTo>
                  <a:close/>
                </a:path>
              </a:pathLst>
            </a:custGeom>
            <a:solidFill>
              <a:srgbClr val="2F2E41"/>
            </a:solidFill>
            <a:ln w="6242" cap="flat">
              <a:noFill/>
              <a:prstDash val="solid"/>
              <a:miter/>
            </a:ln>
          </p:spPr>
          <p:txBody>
            <a:bodyPr rtlCol="0" anchor="ctr"/>
            <a:lstStyle/>
            <a:p>
              <a:endParaRPr lang="en-ID"/>
            </a:p>
          </p:txBody>
        </p:sp>
        <p:sp>
          <p:nvSpPr>
            <p:cNvPr id="427" name="Bentuk Bebas: Bentuk 426">
              <a:extLst>
                <a:ext uri="{FF2B5EF4-FFF2-40B4-BE49-F238E27FC236}">
                  <a16:creationId xmlns:a16="http://schemas.microsoft.com/office/drawing/2014/main" id="{AD4CE853-161E-48D1-BB6D-9B905D659BDB}"/>
                </a:ext>
              </a:extLst>
            </p:cNvPr>
            <p:cNvSpPr/>
            <p:nvPr/>
          </p:nvSpPr>
          <p:spPr>
            <a:xfrm>
              <a:off x="6852253" y="3120171"/>
              <a:ext cx="575881" cy="463042"/>
            </a:xfrm>
            <a:custGeom>
              <a:avLst/>
              <a:gdLst>
                <a:gd name="connsiteX0" fmla="*/ 180366 w 575881"/>
                <a:gd name="connsiteY0" fmla="*/ 31442 h 463042"/>
                <a:gd name="connsiteX1" fmla="*/ 351130 w 575881"/>
                <a:gd name="connsiteY1" fmla="*/ 0 h 463042"/>
                <a:gd name="connsiteX2" fmla="*/ 482455 w 575881"/>
                <a:gd name="connsiteY2" fmla="*/ 82309 h 463042"/>
                <a:gd name="connsiteX3" fmla="*/ 574223 w 575881"/>
                <a:gd name="connsiteY3" fmla="*/ 276717 h 463042"/>
                <a:gd name="connsiteX4" fmla="*/ 442698 w 575881"/>
                <a:gd name="connsiteY4" fmla="*/ 243375 h 463042"/>
                <a:gd name="connsiteX5" fmla="*/ 413244 w 575881"/>
                <a:gd name="connsiteY5" fmla="*/ 169525 h 463042"/>
                <a:gd name="connsiteX6" fmla="*/ 378170 w 575881"/>
                <a:gd name="connsiteY6" fmla="*/ 227020 h 463042"/>
                <a:gd name="connsiteX7" fmla="*/ 194771 w 575881"/>
                <a:gd name="connsiteY7" fmla="*/ 463042 h 463042"/>
                <a:gd name="connsiteX8" fmla="*/ 91799 w 575881"/>
                <a:gd name="connsiteY8" fmla="*/ 397470 h 463042"/>
                <a:gd name="connsiteX9" fmla="*/ 0 w 575881"/>
                <a:gd name="connsiteY9" fmla="*/ 253610 h 463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5881" h="463042">
                  <a:moveTo>
                    <a:pt x="180366" y="31442"/>
                  </a:moveTo>
                  <a:lnTo>
                    <a:pt x="351130" y="0"/>
                  </a:lnTo>
                  <a:lnTo>
                    <a:pt x="482455" y="82309"/>
                  </a:lnTo>
                  <a:cubicBezTo>
                    <a:pt x="548389" y="123629"/>
                    <a:pt x="584226" y="199554"/>
                    <a:pt x="574223" y="276717"/>
                  </a:cubicBezTo>
                  <a:lnTo>
                    <a:pt x="442698" y="243375"/>
                  </a:lnTo>
                  <a:lnTo>
                    <a:pt x="413244" y="169525"/>
                  </a:lnTo>
                  <a:lnTo>
                    <a:pt x="378170" y="227020"/>
                  </a:lnTo>
                  <a:lnTo>
                    <a:pt x="194771" y="463042"/>
                  </a:lnTo>
                  <a:lnTo>
                    <a:pt x="91799" y="397470"/>
                  </a:lnTo>
                  <a:lnTo>
                    <a:pt x="0" y="253610"/>
                  </a:lnTo>
                  <a:close/>
                </a:path>
              </a:pathLst>
            </a:custGeom>
            <a:solidFill>
              <a:srgbClr val="2F2E41"/>
            </a:solidFill>
            <a:ln w="6242" cap="flat">
              <a:noFill/>
              <a:prstDash val="solid"/>
              <a:miter/>
            </a:ln>
          </p:spPr>
          <p:txBody>
            <a:bodyPr rtlCol="0" anchor="ctr"/>
            <a:lstStyle/>
            <a:p>
              <a:endParaRPr lang="en-ID"/>
            </a:p>
          </p:txBody>
        </p:sp>
        <p:sp>
          <p:nvSpPr>
            <p:cNvPr id="428" name="Bentuk Bebas: Bentuk 427">
              <a:extLst>
                <a:ext uri="{FF2B5EF4-FFF2-40B4-BE49-F238E27FC236}">
                  <a16:creationId xmlns:a16="http://schemas.microsoft.com/office/drawing/2014/main" id="{7E39729F-EE58-4ED6-B081-B9B0635A25A7}"/>
                </a:ext>
              </a:extLst>
            </p:cNvPr>
            <p:cNvSpPr/>
            <p:nvPr/>
          </p:nvSpPr>
          <p:spPr>
            <a:xfrm>
              <a:off x="7173247" y="3762305"/>
              <a:ext cx="485956" cy="1159480"/>
            </a:xfrm>
            <a:custGeom>
              <a:avLst/>
              <a:gdLst>
                <a:gd name="connsiteX0" fmla="*/ 0 w 485956"/>
                <a:gd name="connsiteY0" fmla="*/ 42627 h 1159480"/>
                <a:gd name="connsiteX1" fmla="*/ 85254 w 485956"/>
                <a:gd name="connsiteY1" fmla="*/ 0 h 1159480"/>
                <a:gd name="connsiteX2" fmla="*/ 298393 w 485956"/>
                <a:gd name="connsiteY2" fmla="*/ 144936 h 1159480"/>
                <a:gd name="connsiteX3" fmla="*/ 485956 w 485956"/>
                <a:gd name="connsiteY3" fmla="*/ 1091277 h 1159480"/>
                <a:gd name="connsiteX4" fmla="*/ 341020 w 485956"/>
                <a:gd name="connsiteY4" fmla="*/ 1159481 h 1159480"/>
                <a:gd name="connsiteX5" fmla="*/ 136408 w 485956"/>
                <a:gd name="connsiteY5" fmla="*/ 656469 h 1159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5956" h="1159480">
                  <a:moveTo>
                    <a:pt x="0" y="42627"/>
                  </a:moveTo>
                  <a:lnTo>
                    <a:pt x="85254" y="0"/>
                  </a:lnTo>
                  <a:cubicBezTo>
                    <a:pt x="85254" y="0"/>
                    <a:pt x="264288" y="25577"/>
                    <a:pt x="298393" y="144936"/>
                  </a:cubicBezTo>
                  <a:cubicBezTo>
                    <a:pt x="332499" y="264295"/>
                    <a:pt x="485956" y="1091277"/>
                    <a:pt x="485956" y="1091277"/>
                  </a:cubicBezTo>
                  <a:lnTo>
                    <a:pt x="341020" y="1159481"/>
                  </a:lnTo>
                  <a:lnTo>
                    <a:pt x="136408" y="656469"/>
                  </a:lnTo>
                  <a:close/>
                </a:path>
              </a:pathLst>
            </a:custGeom>
            <a:solidFill>
              <a:srgbClr val="575A89"/>
            </a:solidFill>
            <a:ln w="6242" cap="flat">
              <a:noFill/>
              <a:prstDash val="solid"/>
              <a:miter/>
            </a:ln>
          </p:spPr>
          <p:txBody>
            <a:bodyPr rtlCol="0" anchor="ctr"/>
            <a:lstStyle/>
            <a:p>
              <a:endParaRPr lang="en-ID"/>
            </a:p>
          </p:txBody>
        </p:sp>
        <p:sp>
          <p:nvSpPr>
            <p:cNvPr id="429" name="Bentuk Bebas: Bentuk 428">
              <a:extLst>
                <a:ext uri="{FF2B5EF4-FFF2-40B4-BE49-F238E27FC236}">
                  <a16:creationId xmlns:a16="http://schemas.microsoft.com/office/drawing/2014/main" id="{AF1557B7-7DB0-44C0-9791-4CC059D6A25D}"/>
                </a:ext>
              </a:extLst>
            </p:cNvPr>
            <p:cNvSpPr/>
            <p:nvPr/>
          </p:nvSpPr>
          <p:spPr>
            <a:xfrm>
              <a:off x="7245822" y="4140417"/>
              <a:ext cx="236641" cy="716057"/>
            </a:xfrm>
            <a:custGeom>
              <a:avLst/>
              <a:gdLst>
                <a:gd name="connsiteX0" fmla="*/ 0 w 236641"/>
                <a:gd name="connsiteY0" fmla="*/ 0 h 716057"/>
                <a:gd name="connsiteX1" fmla="*/ 85328 w 236641"/>
                <a:gd name="connsiteY1" fmla="*/ 331204 h 716057"/>
                <a:gd name="connsiteX2" fmla="*/ 236641 w 236641"/>
                <a:gd name="connsiteY2" fmla="*/ 703178 h 716057"/>
                <a:gd name="connsiteX3" fmla="*/ 231396 w 236641"/>
                <a:gd name="connsiteY3" fmla="*/ 716058 h 716057"/>
                <a:gd name="connsiteX4" fmla="*/ 50929 w 236641"/>
                <a:gd name="connsiteY4" fmla="*/ 337419 h 716057"/>
                <a:gd name="connsiteX5" fmla="*/ 0 w 236641"/>
                <a:gd name="connsiteY5" fmla="*/ 0 h 716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641" h="716057">
                  <a:moveTo>
                    <a:pt x="0" y="0"/>
                  </a:moveTo>
                  <a:lnTo>
                    <a:pt x="85328" y="331204"/>
                  </a:lnTo>
                  <a:lnTo>
                    <a:pt x="236641" y="703178"/>
                  </a:lnTo>
                  <a:lnTo>
                    <a:pt x="231396" y="716058"/>
                  </a:lnTo>
                  <a:lnTo>
                    <a:pt x="50929" y="337419"/>
                  </a:lnTo>
                  <a:lnTo>
                    <a:pt x="0" y="0"/>
                  </a:lnTo>
                  <a:close/>
                </a:path>
              </a:pathLst>
            </a:custGeom>
            <a:solidFill>
              <a:srgbClr val="000000">
                <a:alpha val="20000"/>
              </a:srgbClr>
            </a:solidFill>
            <a:ln w="6242" cap="flat">
              <a:noFill/>
              <a:prstDash val="solid"/>
              <a:miter/>
            </a:ln>
          </p:spPr>
          <p:txBody>
            <a:bodyPr rtlCol="0" anchor="ctr"/>
            <a:lstStyle/>
            <a:p>
              <a:endParaRPr lang="en-ID"/>
            </a:p>
          </p:txBody>
        </p:sp>
        <p:sp>
          <p:nvSpPr>
            <p:cNvPr id="430" name="Bentuk Bebas: Bentuk 429">
              <a:extLst>
                <a:ext uri="{FF2B5EF4-FFF2-40B4-BE49-F238E27FC236}">
                  <a16:creationId xmlns:a16="http://schemas.microsoft.com/office/drawing/2014/main" id="{4B4E9E1F-3AC8-438C-ADC0-23E149A21B59}"/>
                </a:ext>
              </a:extLst>
            </p:cNvPr>
            <p:cNvSpPr/>
            <p:nvPr/>
          </p:nvSpPr>
          <p:spPr>
            <a:xfrm>
              <a:off x="6579062" y="5090740"/>
              <a:ext cx="333642" cy="876217"/>
            </a:xfrm>
            <a:custGeom>
              <a:avLst/>
              <a:gdLst>
                <a:gd name="connsiteX0" fmla="*/ 30091 w 333642"/>
                <a:gd name="connsiteY0" fmla="*/ 876218 h 876217"/>
                <a:gd name="connsiteX1" fmla="*/ 0 w 333642"/>
                <a:gd name="connsiteY1" fmla="*/ 865852 h 876217"/>
                <a:gd name="connsiteX2" fmla="*/ 291504 w 333642"/>
                <a:gd name="connsiteY2" fmla="*/ 0 h 876217"/>
                <a:gd name="connsiteX3" fmla="*/ 333643 w 333642"/>
                <a:gd name="connsiteY3" fmla="*/ 14517 h 876217"/>
                <a:gd name="connsiteX4" fmla="*/ 30091 w 333642"/>
                <a:gd name="connsiteY4" fmla="*/ 876218 h 876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642" h="876217">
                  <a:moveTo>
                    <a:pt x="30091" y="876218"/>
                  </a:moveTo>
                  <a:lnTo>
                    <a:pt x="0" y="865852"/>
                  </a:lnTo>
                  <a:lnTo>
                    <a:pt x="291504" y="0"/>
                  </a:lnTo>
                  <a:lnTo>
                    <a:pt x="333643" y="14517"/>
                  </a:lnTo>
                  <a:lnTo>
                    <a:pt x="30091" y="876218"/>
                  </a:lnTo>
                  <a:close/>
                </a:path>
              </a:pathLst>
            </a:custGeom>
            <a:solidFill>
              <a:srgbClr val="3F3D56"/>
            </a:solidFill>
            <a:ln w="6242" cap="flat">
              <a:noFill/>
              <a:prstDash val="solid"/>
              <a:miter/>
            </a:ln>
          </p:spPr>
          <p:txBody>
            <a:bodyPr rtlCol="0" anchor="ctr"/>
            <a:lstStyle/>
            <a:p>
              <a:endParaRPr lang="en-ID"/>
            </a:p>
          </p:txBody>
        </p:sp>
        <p:sp>
          <p:nvSpPr>
            <p:cNvPr id="431" name="Bentuk Bebas: Bentuk 430">
              <a:extLst>
                <a:ext uri="{FF2B5EF4-FFF2-40B4-BE49-F238E27FC236}">
                  <a16:creationId xmlns:a16="http://schemas.microsoft.com/office/drawing/2014/main" id="{B1A681E7-651E-4B40-B81B-AE94B09492F8}"/>
                </a:ext>
              </a:extLst>
            </p:cNvPr>
            <p:cNvSpPr/>
            <p:nvPr/>
          </p:nvSpPr>
          <p:spPr>
            <a:xfrm>
              <a:off x="7419774" y="5090740"/>
              <a:ext cx="333642" cy="876217"/>
            </a:xfrm>
            <a:custGeom>
              <a:avLst/>
              <a:gdLst>
                <a:gd name="connsiteX0" fmla="*/ 303545 w 333642"/>
                <a:gd name="connsiteY0" fmla="*/ 876218 h 876217"/>
                <a:gd name="connsiteX1" fmla="*/ 333643 w 333642"/>
                <a:gd name="connsiteY1" fmla="*/ 865852 h 876217"/>
                <a:gd name="connsiteX2" fmla="*/ 42133 w 333642"/>
                <a:gd name="connsiteY2" fmla="*/ 0 h 876217"/>
                <a:gd name="connsiteX3" fmla="*/ 0 w 333642"/>
                <a:gd name="connsiteY3" fmla="*/ 14517 h 876217"/>
                <a:gd name="connsiteX4" fmla="*/ 303545 w 333642"/>
                <a:gd name="connsiteY4" fmla="*/ 876218 h 876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642" h="876217">
                  <a:moveTo>
                    <a:pt x="303545" y="876218"/>
                  </a:moveTo>
                  <a:lnTo>
                    <a:pt x="333643" y="865852"/>
                  </a:lnTo>
                  <a:lnTo>
                    <a:pt x="42133" y="0"/>
                  </a:lnTo>
                  <a:lnTo>
                    <a:pt x="0" y="14517"/>
                  </a:lnTo>
                  <a:lnTo>
                    <a:pt x="303545" y="876218"/>
                  </a:lnTo>
                  <a:close/>
                </a:path>
              </a:pathLst>
            </a:custGeom>
            <a:solidFill>
              <a:srgbClr val="3F3D56"/>
            </a:solidFill>
            <a:ln w="6242" cap="flat">
              <a:noFill/>
              <a:prstDash val="solid"/>
              <a:miter/>
            </a:ln>
          </p:spPr>
          <p:txBody>
            <a:bodyPr rtlCol="0" anchor="ctr"/>
            <a:lstStyle/>
            <a:p>
              <a:endParaRPr lang="en-ID"/>
            </a:p>
          </p:txBody>
        </p:sp>
        <p:sp>
          <p:nvSpPr>
            <p:cNvPr id="432" name="Bentuk Bebas: Bentuk 431">
              <a:extLst>
                <a:ext uri="{FF2B5EF4-FFF2-40B4-BE49-F238E27FC236}">
                  <a16:creationId xmlns:a16="http://schemas.microsoft.com/office/drawing/2014/main" id="{C38976E0-274F-4353-AF2C-442252C90647}"/>
                </a:ext>
              </a:extLst>
            </p:cNvPr>
            <p:cNvSpPr/>
            <p:nvPr/>
          </p:nvSpPr>
          <p:spPr>
            <a:xfrm>
              <a:off x="7104512" y="5133573"/>
              <a:ext cx="44564" cy="1012319"/>
            </a:xfrm>
            <a:custGeom>
              <a:avLst/>
              <a:gdLst>
                <a:gd name="connsiteX0" fmla="*/ 2845 w 44564"/>
                <a:gd name="connsiteY0" fmla="*/ 1012207 h 1012319"/>
                <a:gd name="connsiteX1" fmla="*/ 34674 w 44564"/>
                <a:gd name="connsiteY1" fmla="*/ 1012320 h 1012319"/>
                <a:gd name="connsiteX2" fmla="*/ 44565 w 44564"/>
                <a:gd name="connsiteY2" fmla="*/ 156 h 1012319"/>
                <a:gd name="connsiteX3" fmla="*/ 0 w 44564"/>
                <a:gd name="connsiteY3" fmla="*/ 0 h 1012319"/>
                <a:gd name="connsiteX4" fmla="*/ 2845 w 44564"/>
                <a:gd name="connsiteY4" fmla="*/ 1012207 h 1012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64" h="1012319">
                  <a:moveTo>
                    <a:pt x="2845" y="1012207"/>
                  </a:moveTo>
                  <a:lnTo>
                    <a:pt x="34674" y="1012320"/>
                  </a:lnTo>
                  <a:lnTo>
                    <a:pt x="44565" y="156"/>
                  </a:lnTo>
                  <a:lnTo>
                    <a:pt x="0" y="0"/>
                  </a:lnTo>
                  <a:lnTo>
                    <a:pt x="2845" y="1012207"/>
                  </a:lnTo>
                  <a:close/>
                </a:path>
              </a:pathLst>
            </a:custGeom>
            <a:solidFill>
              <a:srgbClr val="3F3D56"/>
            </a:solidFill>
            <a:ln w="6242" cap="flat">
              <a:noFill/>
              <a:prstDash val="solid"/>
              <a:miter/>
            </a:ln>
          </p:spPr>
          <p:txBody>
            <a:bodyPr rtlCol="0" anchor="ctr"/>
            <a:lstStyle/>
            <a:p>
              <a:endParaRPr lang="en-ID"/>
            </a:p>
          </p:txBody>
        </p:sp>
        <p:sp>
          <p:nvSpPr>
            <p:cNvPr id="433" name="Bentuk Bebas: Bentuk 432">
              <a:extLst>
                <a:ext uri="{FF2B5EF4-FFF2-40B4-BE49-F238E27FC236}">
                  <a16:creationId xmlns:a16="http://schemas.microsoft.com/office/drawing/2014/main" id="{4CDAC3E0-C6B8-447F-97B5-AAB68D49F81E}"/>
                </a:ext>
              </a:extLst>
            </p:cNvPr>
            <p:cNvSpPr/>
            <p:nvPr/>
          </p:nvSpPr>
          <p:spPr>
            <a:xfrm>
              <a:off x="6531308" y="4408446"/>
              <a:ext cx="1305692" cy="775486"/>
            </a:xfrm>
            <a:custGeom>
              <a:avLst/>
              <a:gdLst>
                <a:gd name="connsiteX0" fmla="*/ 4170 w 1305692"/>
                <a:gd name="connsiteY0" fmla="*/ 173532 h 775486"/>
                <a:gd name="connsiteX1" fmla="*/ 91481 w 1305692"/>
                <a:gd name="connsiteY1" fmla="*/ 526431 h 775486"/>
                <a:gd name="connsiteX2" fmla="*/ 295567 w 1305692"/>
                <a:gd name="connsiteY2" fmla="*/ 731012 h 775486"/>
                <a:gd name="connsiteX3" fmla="*/ 295567 w 1305692"/>
                <a:gd name="connsiteY3" fmla="*/ 731012 h 775486"/>
                <a:gd name="connsiteX4" fmla="*/ 1036734 w 1305692"/>
                <a:gd name="connsiteY4" fmla="*/ 726236 h 775486"/>
                <a:gd name="connsiteX5" fmla="*/ 1167096 w 1305692"/>
                <a:gd name="connsiteY5" fmla="*/ 691855 h 775486"/>
                <a:gd name="connsiteX6" fmla="*/ 1305192 w 1305692"/>
                <a:gd name="connsiteY6" fmla="*/ 528663 h 775486"/>
                <a:gd name="connsiteX7" fmla="*/ 1290668 w 1305692"/>
                <a:gd name="connsiteY7" fmla="*/ 448193 h 775486"/>
                <a:gd name="connsiteX8" fmla="*/ 1289137 w 1305692"/>
                <a:gd name="connsiteY8" fmla="*/ 444973 h 775486"/>
                <a:gd name="connsiteX9" fmla="*/ 1104087 w 1305692"/>
                <a:gd name="connsiteY9" fmla="*/ 325314 h 775486"/>
                <a:gd name="connsiteX10" fmla="*/ 965985 w 1305692"/>
                <a:gd name="connsiteY10" fmla="*/ 320863 h 775486"/>
                <a:gd name="connsiteX11" fmla="*/ 463036 w 1305692"/>
                <a:gd name="connsiteY11" fmla="*/ 98038 h 775486"/>
                <a:gd name="connsiteX12" fmla="*/ 147856 w 1305692"/>
                <a:gd name="connsiteY12" fmla="*/ 337 h 775486"/>
                <a:gd name="connsiteX13" fmla="*/ 4170 w 1305692"/>
                <a:gd name="connsiteY13" fmla="*/ 173532 h 775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05692" h="775486">
                  <a:moveTo>
                    <a:pt x="4170" y="173532"/>
                  </a:moveTo>
                  <a:lnTo>
                    <a:pt x="91481" y="526431"/>
                  </a:lnTo>
                  <a:cubicBezTo>
                    <a:pt x="116401" y="627140"/>
                    <a:pt x="194915" y="705848"/>
                    <a:pt x="295567" y="731012"/>
                  </a:cubicBezTo>
                  <a:lnTo>
                    <a:pt x="295567" y="731012"/>
                  </a:lnTo>
                  <a:cubicBezTo>
                    <a:pt x="539074" y="791889"/>
                    <a:pt x="794021" y="790244"/>
                    <a:pt x="1036734" y="726236"/>
                  </a:cubicBezTo>
                  <a:lnTo>
                    <a:pt x="1167096" y="691855"/>
                  </a:lnTo>
                  <a:cubicBezTo>
                    <a:pt x="1242840" y="671874"/>
                    <a:pt x="1299803" y="606820"/>
                    <a:pt x="1305192" y="528663"/>
                  </a:cubicBezTo>
                  <a:cubicBezTo>
                    <a:pt x="1307380" y="501035"/>
                    <a:pt x="1302372" y="473314"/>
                    <a:pt x="1290668" y="448193"/>
                  </a:cubicBezTo>
                  <a:cubicBezTo>
                    <a:pt x="1290162" y="447105"/>
                    <a:pt x="1289649" y="446036"/>
                    <a:pt x="1289137" y="444973"/>
                  </a:cubicBezTo>
                  <a:cubicBezTo>
                    <a:pt x="1254481" y="373793"/>
                    <a:pt x="1183214" y="327709"/>
                    <a:pt x="1104087" y="325314"/>
                  </a:cubicBezTo>
                  <a:lnTo>
                    <a:pt x="965985" y="320863"/>
                  </a:lnTo>
                  <a:lnTo>
                    <a:pt x="463036" y="98038"/>
                  </a:lnTo>
                  <a:cubicBezTo>
                    <a:pt x="463036" y="98038"/>
                    <a:pt x="290059" y="10178"/>
                    <a:pt x="147856" y="337"/>
                  </a:cubicBezTo>
                  <a:cubicBezTo>
                    <a:pt x="53949" y="-6153"/>
                    <a:pt x="-18444" y="82152"/>
                    <a:pt x="4170" y="173532"/>
                  </a:cubicBezTo>
                  <a:close/>
                </a:path>
              </a:pathLst>
            </a:custGeom>
            <a:solidFill>
              <a:srgbClr val="FFB506"/>
            </a:solidFill>
            <a:ln w="6242" cap="flat">
              <a:noFill/>
              <a:prstDash val="solid"/>
              <a:miter/>
            </a:ln>
          </p:spPr>
          <p:txBody>
            <a:bodyPr rtlCol="0" anchor="ctr"/>
            <a:lstStyle/>
            <a:p>
              <a:endParaRPr lang="en-ID"/>
            </a:p>
          </p:txBody>
        </p:sp>
        <p:sp>
          <p:nvSpPr>
            <p:cNvPr id="434" name="Bentuk Bebas: Bentuk 433">
              <a:extLst>
                <a:ext uri="{FF2B5EF4-FFF2-40B4-BE49-F238E27FC236}">
                  <a16:creationId xmlns:a16="http://schemas.microsoft.com/office/drawing/2014/main" id="{E61FD9D4-F131-44E6-9D65-2079C708B333}"/>
                </a:ext>
              </a:extLst>
            </p:cNvPr>
            <p:cNvSpPr/>
            <p:nvPr/>
          </p:nvSpPr>
          <p:spPr>
            <a:xfrm>
              <a:off x="9104817" y="3471937"/>
              <a:ext cx="496581" cy="674844"/>
            </a:xfrm>
            <a:custGeom>
              <a:avLst/>
              <a:gdLst>
                <a:gd name="connsiteX0" fmla="*/ 0 w 496581"/>
                <a:gd name="connsiteY0" fmla="*/ 0 h 674844"/>
                <a:gd name="connsiteX1" fmla="*/ 496582 w 496581"/>
                <a:gd name="connsiteY1" fmla="*/ 0 h 674844"/>
                <a:gd name="connsiteX2" fmla="*/ 496582 w 496581"/>
                <a:gd name="connsiteY2" fmla="*/ 674844 h 674844"/>
                <a:gd name="connsiteX3" fmla="*/ 0 w 496581"/>
                <a:gd name="connsiteY3" fmla="*/ 674844 h 674844"/>
              </a:gdLst>
              <a:ahLst/>
              <a:cxnLst>
                <a:cxn ang="0">
                  <a:pos x="connsiteX0" y="connsiteY0"/>
                </a:cxn>
                <a:cxn ang="0">
                  <a:pos x="connsiteX1" y="connsiteY1"/>
                </a:cxn>
                <a:cxn ang="0">
                  <a:pos x="connsiteX2" y="connsiteY2"/>
                </a:cxn>
                <a:cxn ang="0">
                  <a:pos x="connsiteX3" y="connsiteY3"/>
                </a:cxn>
              </a:cxnLst>
              <a:rect l="l" t="t" r="r" b="b"/>
              <a:pathLst>
                <a:path w="496581" h="674844">
                  <a:moveTo>
                    <a:pt x="0" y="0"/>
                  </a:moveTo>
                  <a:lnTo>
                    <a:pt x="496582" y="0"/>
                  </a:lnTo>
                  <a:lnTo>
                    <a:pt x="496582" y="674844"/>
                  </a:lnTo>
                  <a:lnTo>
                    <a:pt x="0" y="674844"/>
                  </a:lnTo>
                  <a:close/>
                </a:path>
              </a:pathLst>
            </a:custGeom>
            <a:solidFill>
              <a:srgbClr val="E6E6E6"/>
            </a:solidFill>
            <a:ln w="6242" cap="flat">
              <a:noFill/>
              <a:prstDash val="solid"/>
              <a:miter/>
            </a:ln>
          </p:spPr>
          <p:txBody>
            <a:bodyPr rtlCol="0" anchor="ctr"/>
            <a:lstStyle/>
            <a:p>
              <a:endParaRPr lang="en-ID"/>
            </a:p>
          </p:txBody>
        </p:sp>
        <p:sp>
          <p:nvSpPr>
            <p:cNvPr id="435" name="Bentuk Bebas: Bentuk 434">
              <a:extLst>
                <a:ext uri="{FF2B5EF4-FFF2-40B4-BE49-F238E27FC236}">
                  <a16:creationId xmlns:a16="http://schemas.microsoft.com/office/drawing/2014/main" id="{175B459D-25BF-4A4B-A1CE-B26C53CC6A22}"/>
                </a:ext>
              </a:extLst>
            </p:cNvPr>
            <p:cNvSpPr/>
            <p:nvPr/>
          </p:nvSpPr>
          <p:spPr>
            <a:xfrm>
              <a:off x="9162111" y="3549807"/>
              <a:ext cx="381985" cy="519108"/>
            </a:xfrm>
            <a:custGeom>
              <a:avLst/>
              <a:gdLst>
                <a:gd name="connsiteX0" fmla="*/ 0 w 381985"/>
                <a:gd name="connsiteY0" fmla="*/ 0 h 519108"/>
                <a:gd name="connsiteX1" fmla="*/ 381986 w 381985"/>
                <a:gd name="connsiteY1" fmla="*/ 0 h 519108"/>
                <a:gd name="connsiteX2" fmla="*/ 381986 w 381985"/>
                <a:gd name="connsiteY2" fmla="*/ 519108 h 519108"/>
                <a:gd name="connsiteX3" fmla="*/ 0 w 381985"/>
                <a:gd name="connsiteY3" fmla="*/ 519108 h 519108"/>
              </a:gdLst>
              <a:ahLst/>
              <a:cxnLst>
                <a:cxn ang="0">
                  <a:pos x="connsiteX0" y="connsiteY0"/>
                </a:cxn>
                <a:cxn ang="0">
                  <a:pos x="connsiteX1" y="connsiteY1"/>
                </a:cxn>
                <a:cxn ang="0">
                  <a:pos x="connsiteX2" y="connsiteY2"/>
                </a:cxn>
                <a:cxn ang="0">
                  <a:pos x="connsiteX3" y="connsiteY3"/>
                </a:cxn>
              </a:cxnLst>
              <a:rect l="l" t="t" r="r" b="b"/>
              <a:pathLst>
                <a:path w="381985" h="519108">
                  <a:moveTo>
                    <a:pt x="0" y="0"/>
                  </a:moveTo>
                  <a:lnTo>
                    <a:pt x="381986" y="0"/>
                  </a:lnTo>
                  <a:lnTo>
                    <a:pt x="381986" y="519108"/>
                  </a:lnTo>
                  <a:lnTo>
                    <a:pt x="0" y="519108"/>
                  </a:lnTo>
                  <a:close/>
                </a:path>
              </a:pathLst>
            </a:custGeom>
            <a:solidFill>
              <a:srgbClr val="FFFFFF"/>
            </a:solidFill>
            <a:ln w="6242" cap="flat">
              <a:noFill/>
              <a:prstDash val="solid"/>
              <a:miter/>
            </a:ln>
          </p:spPr>
          <p:txBody>
            <a:bodyPr rtlCol="0" anchor="ctr"/>
            <a:lstStyle/>
            <a:p>
              <a:endParaRPr lang="en-ID"/>
            </a:p>
          </p:txBody>
        </p:sp>
        <p:sp>
          <p:nvSpPr>
            <p:cNvPr id="436" name="Bentuk Bebas: Bentuk 435">
              <a:extLst>
                <a:ext uri="{FF2B5EF4-FFF2-40B4-BE49-F238E27FC236}">
                  <a16:creationId xmlns:a16="http://schemas.microsoft.com/office/drawing/2014/main" id="{1C08B1B6-696C-4658-BCEE-9DBDA7E184B9}"/>
                </a:ext>
              </a:extLst>
            </p:cNvPr>
            <p:cNvSpPr/>
            <p:nvPr/>
          </p:nvSpPr>
          <p:spPr>
            <a:xfrm>
              <a:off x="9312449" y="3685652"/>
              <a:ext cx="185074" cy="21087"/>
            </a:xfrm>
            <a:custGeom>
              <a:avLst/>
              <a:gdLst>
                <a:gd name="connsiteX0" fmla="*/ 0 w 185074"/>
                <a:gd name="connsiteY0" fmla="*/ 0 h 21087"/>
                <a:gd name="connsiteX1" fmla="*/ 185074 w 185074"/>
                <a:gd name="connsiteY1" fmla="*/ 0 h 21087"/>
                <a:gd name="connsiteX2" fmla="*/ 185074 w 185074"/>
                <a:gd name="connsiteY2" fmla="*/ 21087 h 21087"/>
                <a:gd name="connsiteX3" fmla="*/ 0 w 185074"/>
                <a:gd name="connsiteY3" fmla="*/ 21087 h 21087"/>
              </a:gdLst>
              <a:ahLst/>
              <a:cxnLst>
                <a:cxn ang="0">
                  <a:pos x="connsiteX0" y="connsiteY0"/>
                </a:cxn>
                <a:cxn ang="0">
                  <a:pos x="connsiteX1" y="connsiteY1"/>
                </a:cxn>
                <a:cxn ang="0">
                  <a:pos x="connsiteX2" y="connsiteY2"/>
                </a:cxn>
                <a:cxn ang="0">
                  <a:pos x="connsiteX3" y="connsiteY3"/>
                </a:cxn>
              </a:cxnLst>
              <a:rect l="l" t="t" r="r" b="b"/>
              <a:pathLst>
                <a:path w="185074" h="21087">
                  <a:moveTo>
                    <a:pt x="0" y="0"/>
                  </a:moveTo>
                  <a:lnTo>
                    <a:pt x="185074" y="0"/>
                  </a:lnTo>
                  <a:lnTo>
                    <a:pt x="185074" y="21087"/>
                  </a:lnTo>
                  <a:lnTo>
                    <a:pt x="0" y="21087"/>
                  </a:lnTo>
                  <a:close/>
                </a:path>
              </a:pathLst>
            </a:custGeom>
            <a:solidFill>
              <a:srgbClr val="3F3D56"/>
            </a:solidFill>
            <a:ln w="6242" cap="flat">
              <a:noFill/>
              <a:prstDash val="solid"/>
              <a:miter/>
            </a:ln>
          </p:spPr>
          <p:txBody>
            <a:bodyPr rtlCol="0" anchor="ctr"/>
            <a:lstStyle/>
            <a:p>
              <a:endParaRPr lang="en-ID"/>
            </a:p>
          </p:txBody>
        </p:sp>
        <p:sp>
          <p:nvSpPr>
            <p:cNvPr id="437" name="Bentuk Bebas: Bentuk 436">
              <a:extLst>
                <a:ext uri="{FF2B5EF4-FFF2-40B4-BE49-F238E27FC236}">
                  <a16:creationId xmlns:a16="http://schemas.microsoft.com/office/drawing/2014/main" id="{2E53A3C6-7AD5-4524-B8C8-ACADBC557D9C}"/>
                </a:ext>
              </a:extLst>
            </p:cNvPr>
            <p:cNvSpPr/>
            <p:nvPr/>
          </p:nvSpPr>
          <p:spPr>
            <a:xfrm>
              <a:off x="9208683" y="3673979"/>
              <a:ext cx="44981" cy="44981"/>
            </a:xfrm>
            <a:custGeom>
              <a:avLst/>
              <a:gdLst>
                <a:gd name="connsiteX0" fmla="*/ 0 w 44981"/>
                <a:gd name="connsiteY0" fmla="*/ 0 h 44981"/>
                <a:gd name="connsiteX1" fmla="*/ 44981 w 44981"/>
                <a:gd name="connsiteY1" fmla="*/ 0 h 44981"/>
                <a:gd name="connsiteX2" fmla="*/ 44981 w 44981"/>
                <a:gd name="connsiteY2" fmla="*/ 44982 h 44981"/>
                <a:gd name="connsiteX3" fmla="*/ 0 w 44981"/>
                <a:gd name="connsiteY3" fmla="*/ 44982 h 44981"/>
              </a:gdLst>
              <a:ahLst/>
              <a:cxnLst>
                <a:cxn ang="0">
                  <a:pos x="connsiteX0" y="connsiteY0"/>
                </a:cxn>
                <a:cxn ang="0">
                  <a:pos x="connsiteX1" y="connsiteY1"/>
                </a:cxn>
                <a:cxn ang="0">
                  <a:pos x="connsiteX2" y="connsiteY2"/>
                </a:cxn>
                <a:cxn ang="0">
                  <a:pos x="connsiteX3" y="connsiteY3"/>
                </a:cxn>
              </a:cxnLst>
              <a:rect l="l" t="t" r="r" b="b"/>
              <a:pathLst>
                <a:path w="44981" h="44981">
                  <a:moveTo>
                    <a:pt x="0" y="0"/>
                  </a:moveTo>
                  <a:lnTo>
                    <a:pt x="44981" y="0"/>
                  </a:lnTo>
                  <a:lnTo>
                    <a:pt x="44981" y="44982"/>
                  </a:lnTo>
                  <a:lnTo>
                    <a:pt x="0" y="44982"/>
                  </a:lnTo>
                  <a:close/>
                </a:path>
              </a:pathLst>
            </a:custGeom>
            <a:solidFill>
              <a:srgbClr val="3F3D56"/>
            </a:solidFill>
            <a:ln w="6242" cap="flat">
              <a:noFill/>
              <a:prstDash val="solid"/>
              <a:miter/>
            </a:ln>
          </p:spPr>
          <p:txBody>
            <a:bodyPr rtlCol="0" anchor="ctr"/>
            <a:lstStyle/>
            <a:p>
              <a:endParaRPr lang="en-ID"/>
            </a:p>
          </p:txBody>
        </p:sp>
        <p:sp>
          <p:nvSpPr>
            <p:cNvPr id="438" name="Bentuk Bebas: Bentuk 437">
              <a:extLst>
                <a:ext uri="{FF2B5EF4-FFF2-40B4-BE49-F238E27FC236}">
                  <a16:creationId xmlns:a16="http://schemas.microsoft.com/office/drawing/2014/main" id="{D205538F-3F16-48C8-A0BB-91EEB9B97574}"/>
                </a:ext>
              </a:extLst>
            </p:cNvPr>
            <p:cNvSpPr/>
            <p:nvPr/>
          </p:nvSpPr>
          <p:spPr>
            <a:xfrm>
              <a:off x="9312449" y="3774782"/>
              <a:ext cx="185074" cy="21087"/>
            </a:xfrm>
            <a:custGeom>
              <a:avLst/>
              <a:gdLst>
                <a:gd name="connsiteX0" fmla="*/ 0 w 185074"/>
                <a:gd name="connsiteY0" fmla="*/ 0 h 21087"/>
                <a:gd name="connsiteX1" fmla="*/ 185074 w 185074"/>
                <a:gd name="connsiteY1" fmla="*/ 0 h 21087"/>
                <a:gd name="connsiteX2" fmla="*/ 185074 w 185074"/>
                <a:gd name="connsiteY2" fmla="*/ 21087 h 21087"/>
                <a:gd name="connsiteX3" fmla="*/ 0 w 185074"/>
                <a:gd name="connsiteY3" fmla="*/ 21087 h 21087"/>
              </a:gdLst>
              <a:ahLst/>
              <a:cxnLst>
                <a:cxn ang="0">
                  <a:pos x="connsiteX0" y="connsiteY0"/>
                </a:cxn>
                <a:cxn ang="0">
                  <a:pos x="connsiteX1" y="connsiteY1"/>
                </a:cxn>
                <a:cxn ang="0">
                  <a:pos x="connsiteX2" y="connsiteY2"/>
                </a:cxn>
                <a:cxn ang="0">
                  <a:pos x="connsiteX3" y="connsiteY3"/>
                </a:cxn>
              </a:cxnLst>
              <a:rect l="l" t="t" r="r" b="b"/>
              <a:pathLst>
                <a:path w="185074" h="21087">
                  <a:moveTo>
                    <a:pt x="0" y="0"/>
                  </a:moveTo>
                  <a:lnTo>
                    <a:pt x="185074" y="0"/>
                  </a:lnTo>
                  <a:lnTo>
                    <a:pt x="185074" y="21087"/>
                  </a:lnTo>
                  <a:lnTo>
                    <a:pt x="0" y="21087"/>
                  </a:lnTo>
                  <a:close/>
                </a:path>
              </a:pathLst>
            </a:custGeom>
            <a:solidFill>
              <a:srgbClr val="3F3D56"/>
            </a:solidFill>
            <a:ln w="6242" cap="flat">
              <a:noFill/>
              <a:prstDash val="solid"/>
              <a:miter/>
            </a:ln>
          </p:spPr>
          <p:txBody>
            <a:bodyPr rtlCol="0" anchor="ctr"/>
            <a:lstStyle/>
            <a:p>
              <a:endParaRPr lang="en-ID"/>
            </a:p>
          </p:txBody>
        </p:sp>
        <p:sp>
          <p:nvSpPr>
            <p:cNvPr id="439" name="Bentuk Bebas: Bentuk 438">
              <a:extLst>
                <a:ext uri="{FF2B5EF4-FFF2-40B4-BE49-F238E27FC236}">
                  <a16:creationId xmlns:a16="http://schemas.microsoft.com/office/drawing/2014/main" id="{16D3067D-4959-4ADF-B3E1-4EAF54FF2D82}"/>
                </a:ext>
              </a:extLst>
            </p:cNvPr>
            <p:cNvSpPr/>
            <p:nvPr/>
          </p:nvSpPr>
          <p:spPr>
            <a:xfrm>
              <a:off x="9208683" y="3763109"/>
              <a:ext cx="44981" cy="44981"/>
            </a:xfrm>
            <a:custGeom>
              <a:avLst/>
              <a:gdLst>
                <a:gd name="connsiteX0" fmla="*/ 0 w 44981"/>
                <a:gd name="connsiteY0" fmla="*/ 0 h 44981"/>
                <a:gd name="connsiteX1" fmla="*/ 44981 w 44981"/>
                <a:gd name="connsiteY1" fmla="*/ 0 h 44981"/>
                <a:gd name="connsiteX2" fmla="*/ 44981 w 44981"/>
                <a:gd name="connsiteY2" fmla="*/ 44982 h 44981"/>
                <a:gd name="connsiteX3" fmla="*/ 0 w 44981"/>
                <a:gd name="connsiteY3" fmla="*/ 44982 h 44981"/>
              </a:gdLst>
              <a:ahLst/>
              <a:cxnLst>
                <a:cxn ang="0">
                  <a:pos x="connsiteX0" y="connsiteY0"/>
                </a:cxn>
                <a:cxn ang="0">
                  <a:pos x="connsiteX1" y="connsiteY1"/>
                </a:cxn>
                <a:cxn ang="0">
                  <a:pos x="connsiteX2" y="connsiteY2"/>
                </a:cxn>
                <a:cxn ang="0">
                  <a:pos x="connsiteX3" y="connsiteY3"/>
                </a:cxn>
              </a:cxnLst>
              <a:rect l="l" t="t" r="r" b="b"/>
              <a:pathLst>
                <a:path w="44981" h="44981">
                  <a:moveTo>
                    <a:pt x="0" y="0"/>
                  </a:moveTo>
                  <a:lnTo>
                    <a:pt x="44981" y="0"/>
                  </a:lnTo>
                  <a:lnTo>
                    <a:pt x="44981" y="44982"/>
                  </a:lnTo>
                  <a:lnTo>
                    <a:pt x="0" y="44982"/>
                  </a:lnTo>
                  <a:close/>
                </a:path>
              </a:pathLst>
            </a:custGeom>
            <a:solidFill>
              <a:srgbClr val="3F3D56"/>
            </a:solidFill>
            <a:ln w="6242" cap="flat">
              <a:noFill/>
              <a:prstDash val="solid"/>
              <a:miter/>
            </a:ln>
          </p:spPr>
          <p:txBody>
            <a:bodyPr rtlCol="0" anchor="ctr"/>
            <a:lstStyle/>
            <a:p>
              <a:endParaRPr lang="en-ID"/>
            </a:p>
          </p:txBody>
        </p:sp>
        <p:sp>
          <p:nvSpPr>
            <p:cNvPr id="440" name="Bentuk Bebas: Bentuk 439">
              <a:extLst>
                <a:ext uri="{FF2B5EF4-FFF2-40B4-BE49-F238E27FC236}">
                  <a16:creationId xmlns:a16="http://schemas.microsoft.com/office/drawing/2014/main" id="{A98D057D-8FE3-4E17-B89B-B59193F29FE7}"/>
                </a:ext>
              </a:extLst>
            </p:cNvPr>
            <p:cNvSpPr/>
            <p:nvPr/>
          </p:nvSpPr>
          <p:spPr>
            <a:xfrm>
              <a:off x="9312449" y="3863912"/>
              <a:ext cx="185074" cy="21087"/>
            </a:xfrm>
            <a:custGeom>
              <a:avLst/>
              <a:gdLst>
                <a:gd name="connsiteX0" fmla="*/ 0 w 185074"/>
                <a:gd name="connsiteY0" fmla="*/ 0 h 21087"/>
                <a:gd name="connsiteX1" fmla="*/ 185074 w 185074"/>
                <a:gd name="connsiteY1" fmla="*/ 0 h 21087"/>
                <a:gd name="connsiteX2" fmla="*/ 185074 w 185074"/>
                <a:gd name="connsiteY2" fmla="*/ 21087 h 21087"/>
                <a:gd name="connsiteX3" fmla="*/ 0 w 185074"/>
                <a:gd name="connsiteY3" fmla="*/ 21087 h 21087"/>
              </a:gdLst>
              <a:ahLst/>
              <a:cxnLst>
                <a:cxn ang="0">
                  <a:pos x="connsiteX0" y="connsiteY0"/>
                </a:cxn>
                <a:cxn ang="0">
                  <a:pos x="connsiteX1" y="connsiteY1"/>
                </a:cxn>
                <a:cxn ang="0">
                  <a:pos x="connsiteX2" y="connsiteY2"/>
                </a:cxn>
                <a:cxn ang="0">
                  <a:pos x="connsiteX3" y="connsiteY3"/>
                </a:cxn>
              </a:cxnLst>
              <a:rect l="l" t="t" r="r" b="b"/>
              <a:pathLst>
                <a:path w="185074" h="21087">
                  <a:moveTo>
                    <a:pt x="0" y="0"/>
                  </a:moveTo>
                  <a:lnTo>
                    <a:pt x="185074" y="0"/>
                  </a:lnTo>
                  <a:lnTo>
                    <a:pt x="185074" y="21087"/>
                  </a:lnTo>
                  <a:lnTo>
                    <a:pt x="0" y="21087"/>
                  </a:lnTo>
                  <a:close/>
                </a:path>
              </a:pathLst>
            </a:custGeom>
            <a:solidFill>
              <a:srgbClr val="3F3D56"/>
            </a:solidFill>
            <a:ln w="6242" cap="flat">
              <a:noFill/>
              <a:prstDash val="solid"/>
              <a:miter/>
            </a:ln>
          </p:spPr>
          <p:txBody>
            <a:bodyPr rtlCol="0" anchor="ctr"/>
            <a:lstStyle/>
            <a:p>
              <a:endParaRPr lang="en-ID"/>
            </a:p>
          </p:txBody>
        </p:sp>
        <p:sp>
          <p:nvSpPr>
            <p:cNvPr id="441" name="Bentuk Bebas: Bentuk 440">
              <a:extLst>
                <a:ext uri="{FF2B5EF4-FFF2-40B4-BE49-F238E27FC236}">
                  <a16:creationId xmlns:a16="http://schemas.microsoft.com/office/drawing/2014/main" id="{7A92831F-4E4D-4F93-8A44-9399E262FF49}"/>
                </a:ext>
              </a:extLst>
            </p:cNvPr>
            <p:cNvSpPr/>
            <p:nvPr/>
          </p:nvSpPr>
          <p:spPr>
            <a:xfrm>
              <a:off x="9208683" y="3852239"/>
              <a:ext cx="44981" cy="44981"/>
            </a:xfrm>
            <a:custGeom>
              <a:avLst/>
              <a:gdLst>
                <a:gd name="connsiteX0" fmla="*/ 0 w 44981"/>
                <a:gd name="connsiteY0" fmla="*/ 0 h 44981"/>
                <a:gd name="connsiteX1" fmla="*/ 44981 w 44981"/>
                <a:gd name="connsiteY1" fmla="*/ 0 h 44981"/>
                <a:gd name="connsiteX2" fmla="*/ 44981 w 44981"/>
                <a:gd name="connsiteY2" fmla="*/ 44981 h 44981"/>
                <a:gd name="connsiteX3" fmla="*/ 0 w 44981"/>
                <a:gd name="connsiteY3" fmla="*/ 44981 h 44981"/>
              </a:gdLst>
              <a:ahLst/>
              <a:cxnLst>
                <a:cxn ang="0">
                  <a:pos x="connsiteX0" y="connsiteY0"/>
                </a:cxn>
                <a:cxn ang="0">
                  <a:pos x="connsiteX1" y="connsiteY1"/>
                </a:cxn>
                <a:cxn ang="0">
                  <a:pos x="connsiteX2" y="connsiteY2"/>
                </a:cxn>
                <a:cxn ang="0">
                  <a:pos x="connsiteX3" y="connsiteY3"/>
                </a:cxn>
              </a:cxnLst>
              <a:rect l="l" t="t" r="r" b="b"/>
              <a:pathLst>
                <a:path w="44981" h="44981">
                  <a:moveTo>
                    <a:pt x="0" y="0"/>
                  </a:moveTo>
                  <a:lnTo>
                    <a:pt x="44981" y="0"/>
                  </a:lnTo>
                  <a:lnTo>
                    <a:pt x="44981" y="44981"/>
                  </a:lnTo>
                  <a:lnTo>
                    <a:pt x="0" y="44981"/>
                  </a:lnTo>
                  <a:close/>
                </a:path>
              </a:pathLst>
            </a:custGeom>
            <a:solidFill>
              <a:srgbClr val="3F3D56"/>
            </a:solidFill>
            <a:ln w="6242" cap="flat">
              <a:noFill/>
              <a:prstDash val="solid"/>
              <a:miter/>
            </a:ln>
          </p:spPr>
          <p:txBody>
            <a:bodyPr rtlCol="0" anchor="ctr"/>
            <a:lstStyle/>
            <a:p>
              <a:endParaRPr lang="en-ID"/>
            </a:p>
          </p:txBody>
        </p:sp>
        <p:sp>
          <p:nvSpPr>
            <p:cNvPr id="442" name="Bentuk Bebas: Bentuk 441">
              <a:extLst>
                <a:ext uri="{FF2B5EF4-FFF2-40B4-BE49-F238E27FC236}">
                  <a16:creationId xmlns:a16="http://schemas.microsoft.com/office/drawing/2014/main" id="{3866B8F1-0D46-46DE-91B5-A383DBA388A5}"/>
                </a:ext>
              </a:extLst>
            </p:cNvPr>
            <p:cNvSpPr/>
            <p:nvPr/>
          </p:nvSpPr>
          <p:spPr>
            <a:xfrm>
              <a:off x="9334006" y="3491037"/>
              <a:ext cx="38198" cy="38198"/>
            </a:xfrm>
            <a:custGeom>
              <a:avLst/>
              <a:gdLst>
                <a:gd name="connsiteX0" fmla="*/ 19099 w 38198"/>
                <a:gd name="connsiteY0" fmla="*/ 0 h 38198"/>
                <a:gd name="connsiteX1" fmla="*/ 38198 w 38198"/>
                <a:gd name="connsiteY1" fmla="*/ 0 h 38198"/>
                <a:gd name="connsiteX2" fmla="*/ 38198 w 38198"/>
                <a:gd name="connsiteY2" fmla="*/ 38199 h 38198"/>
                <a:gd name="connsiteX3" fmla="*/ 19099 w 38198"/>
                <a:gd name="connsiteY3" fmla="*/ 38199 h 38198"/>
                <a:gd name="connsiteX4" fmla="*/ 19099 w 38198"/>
                <a:gd name="connsiteY4" fmla="*/ 38199 h 38198"/>
                <a:gd name="connsiteX5" fmla="*/ 19099 w 38198"/>
                <a:gd name="connsiteY5" fmla="*/ 0 h 38198"/>
                <a:gd name="connsiteX6" fmla="*/ 0 w 38198"/>
                <a:gd name="connsiteY6" fmla="*/ 0 h 38198"/>
                <a:gd name="connsiteX7" fmla="*/ 19099 w 38198"/>
                <a:gd name="connsiteY7" fmla="*/ 0 h 38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98" h="38198">
                  <a:moveTo>
                    <a:pt x="19099" y="0"/>
                  </a:moveTo>
                  <a:cubicBezTo>
                    <a:pt x="29647" y="0"/>
                    <a:pt x="38198" y="0"/>
                    <a:pt x="38198" y="0"/>
                  </a:cubicBezTo>
                  <a:lnTo>
                    <a:pt x="38198" y="38199"/>
                  </a:lnTo>
                  <a:cubicBezTo>
                    <a:pt x="38198" y="38199"/>
                    <a:pt x="29647" y="38199"/>
                    <a:pt x="19099" y="38199"/>
                  </a:cubicBezTo>
                  <a:lnTo>
                    <a:pt x="19099" y="38199"/>
                  </a:lnTo>
                  <a:lnTo>
                    <a:pt x="19099" y="0"/>
                  </a:lnTo>
                  <a:cubicBezTo>
                    <a:pt x="8551" y="0"/>
                    <a:pt x="0" y="0"/>
                    <a:pt x="0" y="0"/>
                  </a:cubicBezTo>
                  <a:cubicBezTo>
                    <a:pt x="0" y="0"/>
                    <a:pt x="8551" y="0"/>
                    <a:pt x="19099" y="0"/>
                  </a:cubicBezTo>
                  <a:close/>
                </a:path>
              </a:pathLst>
            </a:custGeom>
            <a:solidFill>
              <a:srgbClr val="3F3D56"/>
            </a:solidFill>
            <a:ln w="6242" cap="flat">
              <a:noFill/>
              <a:prstDash val="solid"/>
              <a:miter/>
            </a:ln>
          </p:spPr>
          <p:txBody>
            <a:bodyPr rtlCol="0" anchor="ctr"/>
            <a:lstStyle/>
            <a:p>
              <a:endParaRPr lang="en-ID"/>
            </a:p>
          </p:txBody>
        </p:sp>
      </p:grpSp>
      <p:sp>
        <p:nvSpPr>
          <p:cNvPr id="444" name="Oval 443">
            <a:extLst>
              <a:ext uri="{FF2B5EF4-FFF2-40B4-BE49-F238E27FC236}">
                <a16:creationId xmlns:a16="http://schemas.microsoft.com/office/drawing/2014/main" id="{4ABECE7E-B97A-4CDC-9152-F7E2216AA41C}"/>
              </a:ext>
            </a:extLst>
          </p:cNvPr>
          <p:cNvSpPr/>
          <p:nvPr/>
        </p:nvSpPr>
        <p:spPr>
          <a:xfrm>
            <a:off x="9898915" y="1932642"/>
            <a:ext cx="213492" cy="213492"/>
          </a:xfrm>
          <a:prstGeom prst="ellipse">
            <a:avLst/>
          </a:prstGeom>
          <a:noFill/>
          <a:ln w="38100" cap="flat">
            <a:solidFill>
              <a:srgbClr val="FF6092"/>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445" name="Oval 444">
            <a:extLst>
              <a:ext uri="{FF2B5EF4-FFF2-40B4-BE49-F238E27FC236}">
                <a16:creationId xmlns:a16="http://schemas.microsoft.com/office/drawing/2014/main" id="{BAFBB61A-7E5B-42EE-8737-A25EF68DB2C4}"/>
              </a:ext>
            </a:extLst>
          </p:cNvPr>
          <p:cNvSpPr/>
          <p:nvPr/>
        </p:nvSpPr>
        <p:spPr>
          <a:xfrm>
            <a:off x="6441505" y="1018626"/>
            <a:ext cx="213492" cy="213492"/>
          </a:xfrm>
          <a:prstGeom prst="ellipse">
            <a:avLst/>
          </a:prstGeom>
          <a:noFill/>
          <a:ln w="38100" cap="flat">
            <a:solidFill>
              <a:srgbClr val="9933FF"/>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446" name="Segitiga Sama Kaki 445">
            <a:extLst>
              <a:ext uri="{FF2B5EF4-FFF2-40B4-BE49-F238E27FC236}">
                <a16:creationId xmlns:a16="http://schemas.microsoft.com/office/drawing/2014/main" id="{712F58C7-131E-4041-BE6B-479AB41C1CA7}"/>
              </a:ext>
            </a:extLst>
          </p:cNvPr>
          <p:cNvSpPr/>
          <p:nvPr/>
        </p:nvSpPr>
        <p:spPr>
          <a:xfrm rot="1825924">
            <a:off x="8320771" y="6087694"/>
            <a:ext cx="159171" cy="137217"/>
          </a:xfrm>
          <a:prstGeom prst="triangle">
            <a:avLst/>
          </a:prstGeom>
          <a:noFill/>
          <a:ln w="38100" cap="flat">
            <a:solidFill>
              <a:srgbClr val="FFB506"/>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grpSp>
        <p:nvGrpSpPr>
          <p:cNvPr id="296" name="Grup 186">
            <a:extLst>
              <a:ext uri="{FF2B5EF4-FFF2-40B4-BE49-F238E27FC236}">
                <a16:creationId xmlns:a16="http://schemas.microsoft.com/office/drawing/2014/main" id="{039F47C0-6B8B-5F46-A057-B29B7F3478A5}"/>
              </a:ext>
            </a:extLst>
          </p:cNvPr>
          <p:cNvGrpSpPr/>
          <p:nvPr/>
        </p:nvGrpSpPr>
        <p:grpSpPr>
          <a:xfrm>
            <a:off x="10182420" y="526399"/>
            <a:ext cx="1495196" cy="338554"/>
            <a:chOff x="648831" y="358817"/>
            <a:chExt cx="1495196" cy="338554"/>
          </a:xfrm>
        </p:grpSpPr>
        <p:sp>
          <p:nvSpPr>
            <p:cNvPr id="297" name="Kotak Teks 3">
              <a:extLst>
                <a:ext uri="{FF2B5EF4-FFF2-40B4-BE49-F238E27FC236}">
                  <a16:creationId xmlns:a16="http://schemas.microsoft.com/office/drawing/2014/main" id="{FD78942F-644F-BC40-9684-510D26D72B6A}"/>
                </a:ext>
              </a:extLst>
            </p:cNvPr>
            <p:cNvSpPr txBox="1"/>
            <p:nvPr/>
          </p:nvSpPr>
          <p:spPr>
            <a:xfrm>
              <a:off x="968623" y="358817"/>
              <a:ext cx="1175404" cy="338554"/>
            </a:xfrm>
            <a:prstGeom prst="rect">
              <a:avLst/>
            </a:prstGeom>
            <a:noFill/>
          </p:spPr>
          <p:txBody>
            <a:bodyPr wrap="square" rtlCol="0">
              <a:spAutoFit/>
            </a:bodyPr>
            <a:lstStyle/>
            <a:p>
              <a:r>
                <a:rPr lang="en-US" sz="1600">
                  <a:solidFill>
                    <a:schemeClr val="bg1"/>
                  </a:solidFill>
                  <a:latin typeface="Poppins SemiBold" panose="00000700000000000000" pitchFamily="50" charset="0"/>
                  <a:ea typeface="Roboto" panose="02000000000000000000" pitchFamily="2" charset="0"/>
                  <a:cs typeface="Poppins SemiBold" panose="00000700000000000000" pitchFamily="50" charset="0"/>
                </a:rPr>
                <a:t>Crypton.</a:t>
              </a:r>
              <a:endParaRPr lang="en-ID" sz="1600" dirty="0">
                <a:solidFill>
                  <a:schemeClr val="bg1"/>
                </a:solidFill>
                <a:latin typeface="Poppins SemiBold" panose="00000700000000000000" pitchFamily="50" charset="0"/>
                <a:ea typeface="Roboto" panose="02000000000000000000" pitchFamily="2" charset="0"/>
                <a:cs typeface="Poppins SemiBold" panose="00000700000000000000" pitchFamily="50" charset="0"/>
              </a:endParaRPr>
            </a:p>
          </p:txBody>
        </p:sp>
        <p:sp>
          <p:nvSpPr>
            <p:cNvPr id="298" name="Grafik 34">
              <a:extLst>
                <a:ext uri="{FF2B5EF4-FFF2-40B4-BE49-F238E27FC236}">
                  <a16:creationId xmlns:a16="http://schemas.microsoft.com/office/drawing/2014/main" id="{6E1807D6-517C-064D-9DA3-8B8AEAA1FC53}"/>
                </a:ext>
              </a:extLst>
            </p:cNvPr>
            <p:cNvSpPr/>
            <p:nvPr/>
          </p:nvSpPr>
          <p:spPr>
            <a:xfrm>
              <a:off x="648831" y="398892"/>
              <a:ext cx="251615" cy="258404"/>
            </a:xfrm>
            <a:custGeom>
              <a:avLst/>
              <a:gdLst>
                <a:gd name="connsiteX0" fmla="*/ 768056 w 1057322"/>
                <a:gd name="connsiteY0" fmla="*/ 966302 h 1085850"/>
                <a:gd name="connsiteX1" fmla="*/ 427652 w 1057322"/>
                <a:gd name="connsiteY1" fmla="*/ 966302 h 1085850"/>
                <a:gd name="connsiteX2" fmla="*/ 316028 w 1057322"/>
                <a:gd name="connsiteY2" fmla="*/ 901856 h 1085850"/>
                <a:gd name="connsiteX3" fmla="*/ 146017 w 1057322"/>
                <a:gd name="connsiteY3" fmla="*/ 607275 h 1085850"/>
                <a:gd name="connsiteX4" fmla="*/ 146017 w 1057322"/>
                <a:gd name="connsiteY4" fmla="*/ 478575 h 1085850"/>
                <a:gd name="connsiteX5" fmla="*/ 316028 w 1057322"/>
                <a:gd name="connsiteY5" fmla="*/ 183994 h 1085850"/>
                <a:gd name="connsiteX6" fmla="*/ 427652 w 1057322"/>
                <a:gd name="connsiteY6" fmla="*/ 119548 h 1085850"/>
                <a:gd name="connsiteX7" fmla="*/ 465814 w 1057322"/>
                <a:gd name="connsiteY7" fmla="*/ 119548 h 1085850"/>
                <a:gd name="connsiteX8" fmla="*/ 560264 w 1057322"/>
                <a:gd name="connsiteY8" fmla="*/ 164355 h 1085850"/>
                <a:gd name="connsiteX9" fmla="*/ 427652 w 1057322"/>
                <a:gd name="connsiteY9" fmla="*/ 164355 h 1085850"/>
                <a:gd name="connsiteX10" fmla="*/ 354762 w 1057322"/>
                <a:gd name="connsiteY10" fmla="*/ 206302 h 1085850"/>
                <a:gd name="connsiteX11" fmla="*/ 184751 w 1057322"/>
                <a:gd name="connsiteY11" fmla="*/ 500883 h 1085850"/>
                <a:gd name="connsiteX12" fmla="*/ 184751 w 1057322"/>
                <a:gd name="connsiteY12" fmla="*/ 584967 h 1085850"/>
                <a:gd name="connsiteX13" fmla="*/ 354762 w 1057322"/>
                <a:gd name="connsiteY13" fmla="*/ 879548 h 1085850"/>
                <a:gd name="connsiteX14" fmla="*/ 427652 w 1057322"/>
                <a:gd name="connsiteY14" fmla="*/ 921495 h 1085850"/>
                <a:gd name="connsiteX15" fmla="*/ 768056 w 1057322"/>
                <a:gd name="connsiteY15" fmla="*/ 921495 h 1085850"/>
                <a:gd name="connsiteX16" fmla="*/ 840945 w 1057322"/>
                <a:gd name="connsiteY16" fmla="*/ 879548 h 1085850"/>
                <a:gd name="connsiteX17" fmla="*/ 877580 w 1057322"/>
                <a:gd name="connsiteY17" fmla="*/ 815865 h 1085850"/>
                <a:gd name="connsiteX18" fmla="*/ 876435 w 1057322"/>
                <a:gd name="connsiteY18" fmla="*/ 804807 h 1085850"/>
                <a:gd name="connsiteX19" fmla="*/ 833694 w 1057322"/>
                <a:gd name="connsiteY19" fmla="*/ 759237 h 1085850"/>
                <a:gd name="connsiteX20" fmla="*/ 825680 w 1057322"/>
                <a:gd name="connsiteY20" fmla="*/ 756377 h 1085850"/>
                <a:gd name="connsiteX21" fmla="*/ 818811 w 1057322"/>
                <a:gd name="connsiteY21" fmla="*/ 760953 h 1085850"/>
                <a:gd name="connsiteX22" fmla="*/ 789235 w 1057322"/>
                <a:gd name="connsiteY22" fmla="*/ 811861 h 1085850"/>
                <a:gd name="connsiteX23" fmla="*/ 735236 w 1057322"/>
                <a:gd name="connsiteY23" fmla="*/ 843131 h 1085850"/>
                <a:gd name="connsiteX24" fmla="*/ 460471 w 1057322"/>
                <a:gd name="connsiteY24" fmla="*/ 843131 h 1085850"/>
                <a:gd name="connsiteX25" fmla="*/ 406472 w 1057322"/>
                <a:gd name="connsiteY25" fmla="*/ 811861 h 1085850"/>
                <a:gd name="connsiteX26" fmla="*/ 269089 w 1057322"/>
                <a:gd name="connsiteY26" fmla="*/ 574099 h 1085850"/>
                <a:gd name="connsiteX27" fmla="*/ 269089 w 1057322"/>
                <a:gd name="connsiteY27" fmla="*/ 511751 h 1085850"/>
                <a:gd name="connsiteX28" fmla="*/ 406472 w 1057322"/>
                <a:gd name="connsiteY28" fmla="*/ 273989 h 1085850"/>
                <a:gd name="connsiteX29" fmla="*/ 460471 w 1057322"/>
                <a:gd name="connsiteY29" fmla="*/ 242719 h 1085850"/>
                <a:gd name="connsiteX30" fmla="*/ 735236 w 1057322"/>
                <a:gd name="connsiteY30" fmla="*/ 242719 h 1085850"/>
                <a:gd name="connsiteX31" fmla="*/ 789235 w 1057322"/>
                <a:gd name="connsiteY31" fmla="*/ 273989 h 1085850"/>
                <a:gd name="connsiteX32" fmla="*/ 832740 w 1057322"/>
                <a:gd name="connsiteY32" fmla="*/ 349112 h 1085850"/>
                <a:gd name="connsiteX33" fmla="*/ 838274 w 1057322"/>
                <a:gd name="connsiteY33" fmla="*/ 353497 h 1085850"/>
                <a:gd name="connsiteX34" fmla="*/ 868231 w 1057322"/>
                <a:gd name="connsiteY34" fmla="*/ 395063 h 1085850"/>
                <a:gd name="connsiteX35" fmla="*/ 816521 w 1057322"/>
                <a:gd name="connsiteY35" fmla="*/ 438916 h 1085850"/>
                <a:gd name="connsiteX36" fmla="*/ 781222 w 1057322"/>
                <a:gd name="connsiteY36" fmla="*/ 407075 h 1085850"/>
                <a:gd name="connsiteX37" fmla="*/ 787327 w 1057322"/>
                <a:gd name="connsiteY37" fmla="*/ 370085 h 1085850"/>
                <a:gd name="connsiteX38" fmla="*/ 787327 w 1057322"/>
                <a:gd name="connsiteY38" fmla="*/ 359980 h 1085850"/>
                <a:gd name="connsiteX39" fmla="*/ 750501 w 1057322"/>
                <a:gd name="connsiteY39" fmla="*/ 296297 h 1085850"/>
                <a:gd name="connsiteX40" fmla="*/ 735236 w 1057322"/>
                <a:gd name="connsiteY40" fmla="*/ 287526 h 1085850"/>
                <a:gd name="connsiteX41" fmla="*/ 460471 w 1057322"/>
                <a:gd name="connsiteY41" fmla="*/ 287526 h 1085850"/>
                <a:gd name="connsiteX42" fmla="*/ 445206 w 1057322"/>
                <a:gd name="connsiteY42" fmla="*/ 296297 h 1085850"/>
                <a:gd name="connsiteX43" fmla="*/ 307823 w 1057322"/>
                <a:gd name="connsiteY43" fmla="*/ 534059 h 1085850"/>
                <a:gd name="connsiteX44" fmla="*/ 307823 w 1057322"/>
                <a:gd name="connsiteY44" fmla="*/ 551791 h 1085850"/>
                <a:gd name="connsiteX45" fmla="*/ 445206 w 1057322"/>
                <a:gd name="connsiteY45" fmla="*/ 789553 h 1085850"/>
                <a:gd name="connsiteX46" fmla="*/ 460471 w 1057322"/>
                <a:gd name="connsiteY46" fmla="*/ 798324 h 1085850"/>
                <a:gd name="connsiteX47" fmla="*/ 735236 w 1057322"/>
                <a:gd name="connsiteY47" fmla="*/ 798324 h 1085850"/>
                <a:gd name="connsiteX48" fmla="*/ 750501 w 1057322"/>
                <a:gd name="connsiteY48" fmla="*/ 789553 h 1085850"/>
                <a:gd name="connsiteX49" fmla="*/ 808698 w 1057322"/>
                <a:gd name="connsiteY49" fmla="*/ 688881 h 1085850"/>
                <a:gd name="connsiteX50" fmla="*/ 931579 w 1057322"/>
                <a:gd name="connsiteY50" fmla="*/ 811861 h 1085850"/>
                <a:gd name="connsiteX51" fmla="*/ 879679 w 1057322"/>
                <a:gd name="connsiteY51" fmla="*/ 901856 h 1085850"/>
                <a:gd name="connsiteX52" fmla="*/ 768056 w 1057322"/>
                <a:gd name="connsiteY52" fmla="*/ 966302 h 1085850"/>
                <a:gd name="connsiteX53" fmla="*/ 95643 w 1057322"/>
                <a:gd name="connsiteY53" fmla="*/ 415655 h 1085850"/>
                <a:gd name="connsiteX54" fmla="*/ 95643 w 1057322"/>
                <a:gd name="connsiteY54" fmla="*/ 415655 h 1085850"/>
                <a:gd name="connsiteX55" fmla="*/ 267753 w 1057322"/>
                <a:gd name="connsiteY55" fmla="*/ 117832 h 1085850"/>
                <a:gd name="connsiteX56" fmla="*/ 394451 w 1057322"/>
                <a:gd name="connsiteY56" fmla="*/ 44616 h 1085850"/>
                <a:gd name="connsiteX57" fmla="*/ 801256 w 1057322"/>
                <a:gd name="connsiteY57" fmla="*/ 44616 h 1085850"/>
                <a:gd name="connsiteX58" fmla="*/ 927954 w 1057322"/>
                <a:gd name="connsiteY58" fmla="*/ 117832 h 1085850"/>
                <a:gd name="connsiteX59" fmla="*/ 962109 w 1057322"/>
                <a:gd name="connsiteY59" fmla="*/ 176939 h 1085850"/>
                <a:gd name="connsiteX60" fmla="*/ 959819 w 1057322"/>
                <a:gd name="connsiteY60" fmla="*/ 188761 h 1085850"/>
                <a:gd name="connsiteX61" fmla="*/ 915361 w 1057322"/>
                <a:gd name="connsiteY61" fmla="*/ 224415 h 1085850"/>
                <a:gd name="connsiteX62" fmla="*/ 907919 w 1057322"/>
                <a:gd name="connsiteY62" fmla="*/ 226322 h 1085850"/>
                <a:gd name="connsiteX63" fmla="*/ 901622 w 1057322"/>
                <a:gd name="connsiteY63" fmla="*/ 221937 h 1085850"/>
                <a:gd name="connsiteX64" fmla="*/ 879679 w 1057322"/>
                <a:gd name="connsiteY64" fmla="*/ 183994 h 1085850"/>
                <a:gd name="connsiteX65" fmla="*/ 768056 w 1057322"/>
                <a:gd name="connsiteY65" fmla="*/ 119548 h 1085850"/>
                <a:gd name="connsiteX66" fmla="*/ 589267 w 1057322"/>
                <a:gd name="connsiteY66" fmla="*/ 119548 h 1085850"/>
                <a:gd name="connsiteX67" fmla="*/ 683718 w 1057322"/>
                <a:gd name="connsiteY67" fmla="*/ 164355 h 1085850"/>
                <a:gd name="connsiteX68" fmla="*/ 768056 w 1057322"/>
                <a:gd name="connsiteY68" fmla="*/ 164355 h 1085850"/>
                <a:gd name="connsiteX69" fmla="*/ 840945 w 1057322"/>
                <a:gd name="connsiteY69" fmla="*/ 206302 h 1085850"/>
                <a:gd name="connsiteX70" fmla="*/ 898951 w 1057322"/>
                <a:gd name="connsiteY70" fmla="*/ 306784 h 1085850"/>
                <a:gd name="connsiteX71" fmla="*/ 936350 w 1057322"/>
                <a:gd name="connsiteY71" fmla="*/ 269222 h 1085850"/>
                <a:gd name="connsiteX72" fmla="*/ 939975 w 1057322"/>
                <a:gd name="connsiteY72" fmla="*/ 266934 h 1085850"/>
                <a:gd name="connsiteX73" fmla="*/ 977374 w 1057322"/>
                <a:gd name="connsiteY73" fmla="*/ 228229 h 1085850"/>
                <a:gd name="connsiteX74" fmla="*/ 1019352 w 1057322"/>
                <a:gd name="connsiteY74" fmla="*/ 186473 h 1085850"/>
                <a:gd name="connsiteX75" fmla="*/ 966688 w 1057322"/>
                <a:gd name="connsiteY75" fmla="*/ 95524 h 1085850"/>
                <a:gd name="connsiteX76" fmla="*/ 801256 w 1057322"/>
                <a:gd name="connsiteY76" fmla="*/ 0 h 1085850"/>
                <a:gd name="connsiteX77" fmla="*/ 394451 w 1057322"/>
                <a:gd name="connsiteY77" fmla="*/ 0 h 1085850"/>
                <a:gd name="connsiteX78" fmla="*/ 229019 w 1057322"/>
                <a:gd name="connsiteY78" fmla="*/ 95524 h 1085850"/>
                <a:gd name="connsiteX79" fmla="*/ 89347 w 1057322"/>
                <a:gd name="connsiteY79" fmla="*/ 337290 h 1085850"/>
                <a:gd name="connsiteX80" fmla="*/ 95643 w 1057322"/>
                <a:gd name="connsiteY80" fmla="*/ 415655 h 1085850"/>
                <a:gd name="connsiteX81" fmla="*/ 487375 w 1057322"/>
                <a:gd name="connsiteY81" fmla="*/ 1041043 h 1085850"/>
                <a:gd name="connsiteX82" fmla="*/ 487375 w 1057322"/>
                <a:gd name="connsiteY82" fmla="*/ 1041043 h 1085850"/>
                <a:gd name="connsiteX83" fmla="*/ 394451 w 1057322"/>
                <a:gd name="connsiteY83" fmla="*/ 1041043 h 1085850"/>
                <a:gd name="connsiteX84" fmla="*/ 267753 w 1057322"/>
                <a:gd name="connsiteY84" fmla="*/ 968018 h 1085850"/>
                <a:gd name="connsiteX85" fmla="*/ 64350 w 1057322"/>
                <a:gd name="connsiteY85" fmla="*/ 616046 h 1085850"/>
                <a:gd name="connsiteX86" fmla="*/ 56336 w 1057322"/>
                <a:gd name="connsiteY86" fmla="*/ 485820 h 1085850"/>
                <a:gd name="connsiteX87" fmla="*/ 56527 w 1057322"/>
                <a:gd name="connsiteY87" fmla="*/ 485820 h 1085850"/>
                <a:gd name="connsiteX88" fmla="*/ 50040 w 1057322"/>
                <a:gd name="connsiteY88" fmla="*/ 440060 h 1085850"/>
                <a:gd name="connsiteX89" fmla="*/ 38210 w 1057322"/>
                <a:gd name="connsiteY89" fmla="*/ 425760 h 1085850"/>
                <a:gd name="connsiteX90" fmla="*/ 25616 w 1057322"/>
                <a:gd name="connsiteY90" fmla="*/ 447496 h 1085850"/>
                <a:gd name="connsiteX91" fmla="*/ 25616 w 1057322"/>
                <a:gd name="connsiteY91" fmla="*/ 638354 h 1085850"/>
                <a:gd name="connsiteX92" fmla="*/ 229019 w 1057322"/>
                <a:gd name="connsiteY92" fmla="*/ 990326 h 1085850"/>
                <a:gd name="connsiteX93" fmla="*/ 394451 w 1057322"/>
                <a:gd name="connsiteY93" fmla="*/ 1085850 h 1085850"/>
                <a:gd name="connsiteX94" fmla="*/ 486421 w 1057322"/>
                <a:gd name="connsiteY94" fmla="*/ 1042378 h 1085850"/>
                <a:gd name="connsiteX95" fmla="*/ 487375 w 1057322"/>
                <a:gd name="connsiteY95" fmla="*/ 1041043 h 1085850"/>
                <a:gd name="connsiteX96" fmla="*/ 1005804 w 1057322"/>
                <a:gd name="connsiteY96" fmla="*/ 831500 h 1085850"/>
                <a:gd name="connsiteX97" fmla="*/ 1005804 w 1057322"/>
                <a:gd name="connsiteY97" fmla="*/ 831500 h 1085850"/>
                <a:gd name="connsiteX98" fmla="*/ 969360 w 1057322"/>
                <a:gd name="connsiteY98" fmla="*/ 867917 h 1085850"/>
                <a:gd name="connsiteX99" fmla="*/ 970695 w 1057322"/>
                <a:gd name="connsiteY99" fmla="*/ 887747 h 1085850"/>
                <a:gd name="connsiteX100" fmla="*/ 969932 w 1057322"/>
                <a:gd name="connsiteY100" fmla="*/ 895373 h 1085850"/>
                <a:gd name="connsiteX101" fmla="*/ 927954 w 1057322"/>
                <a:gd name="connsiteY101" fmla="*/ 968018 h 1085850"/>
                <a:gd name="connsiteX102" fmla="*/ 801256 w 1057322"/>
                <a:gd name="connsiteY102" fmla="*/ 1041043 h 1085850"/>
                <a:gd name="connsiteX103" fmla="*/ 609302 w 1057322"/>
                <a:gd name="connsiteY103" fmla="*/ 1041043 h 1085850"/>
                <a:gd name="connsiteX104" fmla="*/ 517523 w 1057322"/>
                <a:gd name="connsiteY104" fmla="*/ 1084706 h 1085850"/>
                <a:gd name="connsiteX105" fmla="*/ 516569 w 1057322"/>
                <a:gd name="connsiteY105" fmla="*/ 1085850 h 1085850"/>
                <a:gd name="connsiteX106" fmla="*/ 801256 w 1057322"/>
                <a:gd name="connsiteY106" fmla="*/ 1085850 h 1085850"/>
                <a:gd name="connsiteX107" fmla="*/ 966688 w 1057322"/>
                <a:gd name="connsiteY107" fmla="*/ 990326 h 1085850"/>
                <a:gd name="connsiteX108" fmla="*/ 1004850 w 1057322"/>
                <a:gd name="connsiteY108" fmla="*/ 924355 h 1085850"/>
                <a:gd name="connsiteX109" fmla="*/ 1013246 w 1057322"/>
                <a:gd name="connsiteY109" fmla="*/ 919588 h 1085850"/>
                <a:gd name="connsiteX110" fmla="*/ 1057323 w 1057322"/>
                <a:gd name="connsiteY110" fmla="*/ 875353 h 1085850"/>
                <a:gd name="connsiteX111" fmla="*/ 1005804 w 1057322"/>
                <a:gd name="connsiteY111" fmla="*/ 831500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1057322" h="1085850">
                  <a:moveTo>
                    <a:pt x="768056" y="966302"/>
                  </a:moveTo>
                  <a:lnTo>
                    <a:pt x="427652" y="966302"/>
                  </a:lnTo>
                  <a:cubicBezTo>
                    <a:pt x="381857" y="966302"/>
                    <a:pt x="338925" y="941515"/>
                    <a:pt x="316028" y="901856"/>
                  </a:cubicBezTo>
                  <a:lnTo>
                    <a:pt x="146017" y="607275"/>
                  </a:lnTo>
                  <a:cubicBezTo>
                    <a:pt x="122929" y="567616"/>
                    <a:pt x="122929" y="518234"/>
                    <a:pt x="146017" y="478575"/>
                  </a:cubicBezTo>
                  <a:lnTo>
                    <a:pt x="316028" y="183994"/>
                  </a:lnTo>
                  <a:cubicBezTo>
                    <a:pt x="338925" y="144335"/>
                    <a:pt x="381857" y="119548"/>
                    <a:pt x="427652" y="119548"/>
                  </a:cubicBezTo>
                  <a:lnTo>
                    <a:pt x="465814" y="119548"/>
                  </a:lnTo>
                  <a:cubicBezTo>
                    <a:pt x="502449" y="119548"/>
                    <a:pt x="536985" y="135946"/>
                    <a:pt x="560264" y="164355"/>
                  </a:cubicBezTo>
                  <a:lnTo>
                    <a:pt x="427652" y="164355"/>
                  </a:lnTo>
                  <a:cubicBezTo>
                    <a:pt x="397695" y="164355"/>
                    <a:pt x="369836" y="180371"/>
                    <a:pt x="354762" y="206302"/>
                  </a:cubicBezTo>
                  <a:lnTo>
                    <a:pt x="184751" y="500883"/>
                  </a:lnTo>
                  <a:cubicBezTo>
                    <a:pt x="169677" y="526814"/>
                    <a:pt x="169677" y="559036"/>
                    <a:pt x="184751" y="584967"/>
                  </a:cubicBezTo>
                  <a:lnTo>
                    <a:pt x="354762" y="879548"/>
                  </a:lnTo>
                  <a:cubicBezTo>
                    <a:pt x="369836" y="905479"/>
                    <a:pt x="397695" y="921495"/>
                    <a:pt x="427652" y="921495"/>
                  </a:cubicBezTo>
                  <a:lnTo>
                    <a:pt x="768056" y="921495"/>
                  </a:lnTo>
                  <a:cubicBezTo>
                    <a:pt x="798013" y="921495"/>
                    <a:pt x="825871" y="905479"/>
                    <a:pt x="840945" y="879548"/>
                  </a:cubicBezTo>
                  <a:lnTo>
                    <a:pt x="877580" y="815865"/>
                  </a:lnTo>
                  <a:cubicBezTo>
                    <a:pt x="879679" y="812433"/>
                    <a:pt x="879107" y="807857"/>
                    <a:pt x="876435" y="804807"/>
                  </a:cubicBezTo>
                  <a:lnTo>
                    <a:pt x="833694" y="759237"/>
                  </a:lnTo>
                  <a:cubicBezTo>
                    <a:pt x="831595" y="757140"/>
                    <a:pt x="828733" y="755996"/>
                    <a:pt x="825680" y="756377"/>
                  </a:cubicBezTo>
                  <a:cubicBezTo>
                    <a:pt x="822818" y="756758"/>
                    <a:pt x="820147" y="758474"/>
                    <a:pt x="818811" y="760953"/>
                  </a:cubicBezTo>
                  <a:lnTo>
                    <a:pt x="789235" y="811861"/>
                  </a:lnTo>
                  <a:cubicBezTo>
                    <a:pt x="778169" y="831119"/>
                    <a:pt x="757561" y="843131"/>
                    <a:pt x="735236" y="843131"/>
                  </a:cubicBezTo>
                  <a:lnTo>
                    <a:pt x="460471" y="843131"/>
                  </a:lnTo>
                  <a:cubicBezTo>
                    <a:pt x="438146" y="843131"/>
                    <a:pt x="417539" y="831119"/>
                    <a:pt x="406472" y="811861"/>
                  </a:cubicBezTo>
                  <a:lnTo>
                    <a:pt x="269089" y="574099"/>
                  </a:lnTo>
                  <a:cubicBezTo>
                    <a:pt x="257831" y="554842"/>
                    <a:pt x="257831" y="531008"/>
                    <a:pt x="269089" y="511751"/>
                  </a:cubicBezTo>
                  <a:lnTo>
                    <a:pt x="406472" y="273989"/>
                  </a:lnTo>
                  <a:cubicBezTo>
                    <a:pt x="417539" y="254541"/>
                    <a:pt x="438146" y="242719"/>
                    <a:pt x="460471" y="242719"/>
                  </a:cubicBezTo>
                  <a:lnTo>
                    <a:pt x="735236" y="242719"/>
                  </a:lnTo>
                  <a:cubicBezTo>
                    <a:pt x="757561" y="242719"/>
                    <a:pt x="778169" y="254541"/>
                    <a:pt x="789235" y="273989"/>
                  </a:cubicBezTo>
                  <a:lnTo>
                    <a:pt x="832740" y="349112"/>
                  </a:lnTo>
                  <a:cubicBezTo>
                    <a:pt x="833885" y="351209"/>
                    <a:pt x="835984" y="352544"/>
                    <a:pt x="838274" y="353497"/>
                  </a:cubicBezTo>
                  <a:cubicBezTo>
                    <a:pt x="856210" y="359598"/>
                    <a:pt x="868231" y="376377"/>
                    <a:pt x="868231" y="395063"/>
                  </a:cubicBezTo>
                  <a:cubicBezTo>
                    <a:pt x="868231" y="421947"/>
                    <a:pt x="844189" y="443301"/>
                    <a:pt x="816521" y="438916"/>
                  </a:cubicBezTo>
                  <a:cubicBezTo>
                    <a:pt x="799730" y="436247"/>
                    <a:pt x="785610" y="423472"/>
                    <a:pt x="781222" y="407075"/>
                  </a:cubicBezTo>
                  <a:cubicBezTo>
                    <a:pt x="777596" y="394109"/>
                    <a:pt x="779886" y="380763"/>
                    <a:pt x="787327" y="370085"/>
                  </a:cubicBezTo>
                  <a:cubicBezTo>
                    <a:pt x="789426" y="367225"/>
                    <a:pt x="789235" y="363030"/>
                    <a:pt x="787327" y="359980"/>
                  </a:cubicBezTo>
                  <a:lnTo>
                    <a:pt x="750501" y="296297"/>
                  </a:lnTo>
                  <a:cubicBezTo>
                    <a:pt x="747448" y="290768"/>
                    <a:pt x="741533" y="287526"/>
                    <a:pt x="735236" y="287526"/>
                  </a:cubicBezTo>
                  <a:lnTo>
                    <a:pt x="460471" y="287526"/>
                  </a:lnTo>
                  <a:cubicBezTo>
                    <a:pt x="454174" y="287526"/>
                    <a:pt x="448259" y="290768"/>
                    <a:pt x="445206" y="296297"/>
                  </a:cubicBezTo>
                  <a:lnTo>
                    <a:pt x="307823" y="534059"/>
                  </a:lnTo>
                  <a:cubicBezTo>
                    <a:pt x="304580" y="539588"/>
                    <a:pt x="304580" y="546262"/>
                    <a:pt x="307823" y="551791"/>
                  </a:cubicBezTo>
                  <a:lnTo>
                    <a:pt x="445206" y="789553"/>
                  </a:lnTo>
                  <a:cubicBezTo>
                    <a:pt x="448259" y="794892"/>
                    <a:pt x="454174" y="798324"/>
                    <a:pt x="460471" y="798324"/>
                  </a:cubicBezTo>
                  <a:lnTo>
                    <a:pt x="735236" y="798324"/>
                  </a:lnTo>
                  <a:cubicBezTo>
                    <a:pt x="741533" y="798324"/>
                    <a:pt x="747448" y="795082"/>
                    <a:pt x="750501" y="789553"/>
                  </a:cubicBezTo>
                  <a:lnTo>
                    <a:pt x="808698" y="688881"/>
                  </a:lnTo>
                  <a:lnTo>
                    <a:pt x="931579" y="811861"/>
                  </a:lnTo>
                  <a:lnTo>
                    <a:pt x="879679" y="901856"/>
                  </a:lnTo>
                  <a:cubicBezTo>
                    <a:pt x="856591" y="941706"/>
                    <a:pt x="814041" y="966302"/>
                    <a:pt x="768056" y="966302"/>
                  </a:cubicBezTo>
                  <a:close/>
                  <a:moveTo>
                    <a:pt x="95643" y="415655"/>
                  </a:moveTo>
                  <a:lnTo>
                    <a:pt x="95643" y="415655"/>
                  </a:lnTo>
                  <a:lnTo>
                    <a:pt x="267753" y="117832"/>
                  </a:lnTo>
                  <a:cubicBezTo>
                    <a:pt x="293894" y="72644"/>
                    <a:pt x="342360" y="44616"/>
                    <a:pt x="394451" y="44616"/>
                  </a:cubicBezTo>
                  <a:lnTo>
                    <a:pt x="801256" y="44616"/>
                  </a:lnTo>
                  <a:cubicBezTo>
                    <a:pt x="853538" y="44616"/>
                    <a:pt x="901813" y="72644"/>
                    <a:pt x="927954" y="117832"/>
                  </a:cubicBezTo>
                  <a:lnTo>
                    <a:pt x="962109" y="176939"/>
                  </a:lnTo>
                  <a:cubicBezTo>
                    <a:pt x="964399" y="180943"/>
                    <a:pt x="963444" y="185901"/>
                    <a:pt x="959819" y="188761"/>
                  </a:cubicBezTo>
                  <a:lnTo>
                    <a:pt x="915361" y="224415"/>
                  </a:lnTo>
                  <a:cubicBezTo>
                    <a:pt x="913262" y="226131"/>
                    <a:pt x="910590" y="226894"/>
                    <a:pt x="907919" y="226322"/>
                  </a:cubicBezTo>
                  <a:cubicBezTo>
                    <a:pt x="905248" y="225941"/>
                    <a:pt x="902958" y="224225"/>
                    <a:pt x="901622" y="221937"/>
                  </a:cubicBezTo>
                  <a:lnTo>
                    <a:pt x="879679" y="183994"/>
                  </a:lnTo>
                  <a:cubicBezTo>
                    <a:pt x="856591" y="144144"/>
                    <a:pt x="814041" y="119548"/>
                    <a:pt x="768056" y="119548"/>
                  </a:cubicBezTo>
                  <a:lnTo>
                    <a:pt x="589267" y="119548"/>
                  </a:lnTo>
                  <a:cubicBezTo>
                    <a:pt x="612546" y="147958"/>
                    <a:pt x="647273" y="164355"/>
                    <a:pt x="683718" y="164355"/>
                  </a:cubicBezTo>
                  <a:lnTo>
                    <a:pt x="768056" y="164355"/>
                  </a:lnTo>
                  <a:cubicBezTo>
                    <a:pt x="798013" y="164355"/>
                    <a:pt x="825871" y="180371"/>
                    <a:pt x="840945" y="206302"/>
                  </a:cubicBezTo>
                  <a:lnTo>
                    <a:pt x="898951" y="306784"/>
                  </a:lnTo>
                  <a:lnTo>
                    <a:pt x="936350" y="269222"/>
                  </a:lnTo>
                  <a:cubicBezTo>
                    <a:pt x="936731" y="269032"/>
                    <a:pt x="939593" y="267125"/>
                    <a:pt x="939975" y="266934"/>
                  </a:cubicBezTo>
                  <a:cubicBezTo>
                    <a:pt x="944173" y="265027"/>
                    <a:pt x="962872" y="245198"/>
                    <a:pt x="977374" y="228229"/>
                  </a:cubicBezTo>
                  <a:lnTo>
                    <a:pt x="1019352" y="186473"/>
                  </a:lnTo>
                  <a:lnTo>
                    <a:pt x="966688" y="95524"/>
                  </a:lnTo>
                  <a:cubicBezTo>
                    <a:pt x="932533" y="36417"/>
                    <a:pt x="869566" y="0"/>
                    <a:pt x="801256" y="0"/>
                  </a:cubicBezTo>
                  <a:lnTo>
                    <a:pt x="394451" y="0"/>
                  </a:lnTo>
                  <a:cubicBezTo>
                    <a:pt x="326523" y="0"/>
                    <a:pt x="262983" y="36608"/>
                    <a:pt x="229019" y="95524"/>
                  </a:cubicBezTo>
                  <a:lnTo>
                    <a:pt x="89347" y="337290"/>
                  </a:lnTo>
                  <a:cubicBezTo>
                    <a:pt x="75036" y="362077"/>
                    <a:pt x="77516" y="393347"/>
                    <a:pt x="95643" y="415655"/>
                  </a:cubicBezTo>
                  <a:close/>
                  <a:moveTo>
                    <a:pt x="487375" y="1041043"/>
                  </a:moveTo>
                  <a:lnTo>
                    <a:pt x="487375" y="1041043"/>
                  </a:lnTo>
                  <a:lnTo>
                    <a:pt x="394451" y="1041043"/>
                  </a:lnTo>
                  <a:cubicBezTo>
                    <a:pt x="342169" y="1041043"/>
                    <a:pt x="293894" y="1013206"/>
                    <a:pt x="267753" y="968018"/>
                  </a:cubicBezTo>
                  <a:lnTo>
                    <a:pt x="64350" y="616046"/>
                  </a:lnTo>
                  <a:cubicBezTo>
                    <a:pt x="41453" y="576196"/>
                    <a:pt x="38782" y="527767"/>
                    <a:pt x="56336" y="485820"/>
                  </a:cubicBezTo>
                  <a:lnTo>
                    <a:pt x="56527" y="485820"/>
                  </a:lnTo>
                  <a:cubicBezTo>
                    <a:pt x="63015" y="470376"/>
                    <a:pt x="60534" y="452835"/>
                    <a:pt x="50040" y="440060"/>
                  </a:cubicBezTo>
                  <a:lnTo>
                    <a:pt x="38210" y="425760"/>
                  </a:lnTo>
                  <a:lnTo>
                    <a:pt x="25616" y="447496"/>
                  </a:lnTo>
                  <a:cubicBezTo>
                    <a:pt x="-8539" y="506603"/>
                    <a:pt x="-8539" y="579247"/>
                    <a:pt x="25616" y="638354"/>
                  </a:cubicBezTo>
                  <a:lnTo>
                    <a:pt x="229019" y="990326"/>
                  </a:lnTo>
                  <a:cubicBezTo>
                    <a:pt x="262983" y="1049242"/>
                    <a:pt x="326523" y="1085850"/>
                    <a:pt x="394451" y="1085850"/>
                  </a:cubicBezTo>
                  <a:cubicBezTo>
                    <a:pt x="430132" y="1085850"/>
                    <a:pt x="463905" y="1069834"/>
                    <a:pt x="486421" y="1042378"/>
                  </a:cubicBezTo>
                  <a:lnTo>
                    <a:pt x="487375" y="1041043"/>
                  </a:lnTo>
                  <a:close/>
                  <a:moveTo>
                    <a:pt x="1005804" y="831500"/>
                  </a:moveTo>
                  <a:lnTo>
                    <a:pt x="1005804" y="831500"/>
                  </a:lnTo>
                  <a:cubicBezTo>
                    <a:pt x="987296" y="834551"/>
                    <a:pt x="973176" y="849804"/>
                    <a:pt x="969360" y="867917"/>
                  </a:cubicBezTo>
                  <a:cubicBezTo>
                    <a:pt x="968024" y="874400"/>
                    <a:pt x="968406" y="880120"/>
                    <a:pt x="970695" y="887747"/>
                  </a:cubicBezTo>
                  <a:cubicBezTo>
                    <a:pt x="971458" y="890416"/>
                    <a:pt x="971268" y="893085"/>
                    <a:pt x="969932" y="895373"/>
                  </a:cubicBezTo>
                  <a:lnTo>
                    <a:pt x="927954" y="968018"/>
                  </a:lnTo>
                  <a:cubicBezTo>
                    <a:pt x="901813" y="1013206"/>
                    <a:pt x="853538" y="1041043"/>
                    <a:pt x="801256" y="1041043"/>
                  </a:cubicBezTo>
                  <a:lnTo>
                    <a:pt x="609302" y="1041043"/>
                  </a:lnTo>
                  <a:cubicBezTo>
                    <a:pt x="573812" y="1041043"/>
                    <a:pt x="540038" y="1057059"/>
                    <a:pt x="517523" y="1084706"/>
                  </a:cubicBezTo>
                  <a:lnTo>
                    <a:pt x="516569" y="1085850"/>
                  </a:lnTo>
                  <a:lnTo>
                    <a:pt x="801256" y="1085850"/>
                  </a:lnTo>
                  <a:cubicBezTo>
                    <a:pt x="869566" y="1085850"/>
                    <a:pt x="932533" y="1049433"/>
                    <a:pt x="966688" y="990326"/>
                  </a:cubicBezTo>
                  <a:lnTo>
                    <a:pt x="1004850" y="924355"/>
                  </a:lnTo>
                  <a:cubicBezTo>
                    <a:pt x="1006567" y="921304"/>
                    <a:pt x="1009811" y="919398"/>
                    <a:pt x="1013246" y="919588"/>
                  </a:cubicBezTo>
                  <a:cubicBezTo>
                    <a:pt x="1037669" y="919588"/>
                    <a:pt x="1057323" y="899759"/>
                    <a:pt x="1057323" y="875353"/>
                  </a:cubicBezTo>
                  <a:cubicBezTo>
                    <a:pt x="1057323" y="848469"/>
                    <a:pt x="1033472" y="827115"/>
                    <a:pt x="1005804" y="831500"/>
                  </a:cubicBezTo>
                  <a:close/>
                </a:path>
              </a:pathLst>
            </a:custGeom>
            <a:solidFill>
              <a:srgbClr val="FFB506"/>
            </a:solidFill>
            <a:ln w="191" cap="flat">
              <a:noFill/>
              <a:prstDash val="solid"/>
              <a:miter/>
            </a:ln>
            <a:effectLst/>
          </p:spPr>
          <p:txBody>
            <a:bodyPr rtlCol="0" anchor="ctr"/>
            <a:lstStyle/>
            <a:p>
              <a:endParaRPr lang="en-ID"/>
            </a:p>
          </p:txBody>
        </p:sp>
      </p:grpSp>
    </p:spTree>
    <p:extLst>
      <p:ext uri="{BB962C8B-B14F-4D97-AF65-F5344CB8AC3E}">
        <p14:creationId xmlns:p14="http://schemas.microsoft.com/office/powerpoint/2010/main" val="2646660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2F5AE8C-C14E-B149-9AEB-0D67EAC738E6}"/>
              </a:ext>
            </a:extLst>
          </p:cNvPr>
          <p:cNvSpPr>
            <a:spLocks noGrp="1"/>
          </p:cNvSpPr>
          <p:nvPr>
            <p:ph type="pic" sz="quarter" idx="10"/>
          </p:nvPr>
        </p:nvSpPr>
        <p:spPr/>
      </p:sp>
      <p:sp>
        <p:nvSpPr>
          <p:cNvPr id="5" name="Kotak Teks 3">
            <a:extLst>
              <a:ext uri="{FF2B5EF4-FFF2-40B4-BE49-F238E27FC236}">
                <a16:creationId xmlns:a16="http://schemas.microsoft.com/office/drawing/2014/main" id="{76CFCE65-18D2-4B01-A047-347E5DA33BD3}"/>
              </a:ext>
            </a:extLst>
          </p:cNvPr>
          <p:cNvSpPr txBox="1"/>
          <p:nvPr/>
        </p:nvSpPr>
        <p:spPr>
          <a:xfrm>
            <a:off x="1137233" y="2071564"/>
            <a:ext cx="3884447" cy="553998"/>
          </a:xfrm>
          <a:prstGeom prst="rect">
            <a:avLst/>
          </a:prstGeom>
          <a:noFill/>
        </p:spPr>
        <p:txBody>
          <a:bodyPr wrap="square" rtlCol="0">
            <a:spAutoFit/>
          </a:bodyPr>
          <a:lstStyle/>
          <a:p>
            <a:r>
              <a:rPr lang="en-US" sz="3000" spc="1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Storage &amp; Backup</a:t>
            </a:r>
            <a:endParaRPr lang="en-ID" sz="3000" spc="100" dirty="0">
              <a:solidFill>
                <a:srgbClr val="262668"/>
              </a:solidFill>
              <a:latin typeface="Poppins SemiBold" panose="00000700000000000000" pitchFamily="50" charset="0"/>
              <a:ea typeface="Roboto" panose="02000000000000000000" pitchFamily="2" charset="0"/>
              <a:cs typeface="Poppins SemiBold" panose="00000700000000000000" pitchFamily="50" charset="0"/>
            </a:endParaRPr>
          </a:p>
        </p:txBody>
      </p:sp>
      <p:sp>
        <p:nvSpPr>
          <p:cNvPr id="8" name="Kotak Teks 7">
            <a:extLst>
              <a:ext uri="{FF2B5EF4-FFF2-40B4-BE49-F238E27FC236}">
                <a16:creationId xmlns:a16="http://schemas.microsoft.com/office/drawing/2014/main" id="{40B4664E-E803-4151-9E10-EFB33EA1ECFB}"/>
              </a:ext>
            </a:extLst>
          </p:cNvPr>
          <p:cNvSpPr txBox="1"/>
          <p:nvPr/>
        </p:nvSpPr>
        <p:spPr>
          <a:xfrm>
            <a:off x="1137235" y="2721811"/>
            <a:ext cx="3884448" cy="2347822"/>
          </a:xfrm>
          <a:prstGeom prst="rect">
            <a:avLst/>
          </a:prstGeom>
          <a:noFill/>
        </p:spPr>
        <p:txBody>
          <a:bodyPr wrap="square" rtlCol="0">
            <a:spAutoFit/>
          </a:bodyPr>
          <a:lstStyle/>
          <a:p>
            <a:pPr algn="just">
              <a:lnSpc>
                <a:spcPct val="150000"/>
              </a:lnSpc>
            </a:pPr>
            <a:r>
              <a:rPr lang="en-ID" sz="1100">
                <a:solidFill>
                  <a:schemeClr val="tx1">
                    <a:lumMod val="75000"/>
                    <a:lumOff val="25000"/>
                  </a:schemeClr>
                </a:solidFill>
                <a:latin typeface="Muli" pitchFamily="2" charset="77"/>
              </a:rPr>
              <a:t>Consecteur personal computer odio tempor orci dapibus ultrices. Vestibulum lectus mauris ultrices eros in cursus Neque laoreet suspendisse interdum consectetur libero consectetur adipiscing elit utaasd aliquam purus enim sit amet venenatis urna cursus. Lorem ipsum dolor sit amet. </a:t>
            </a:r>
          </a:p>
          <a:p>
            <a:pPr algn="just">
              <a:lnSpc>
                <a:spcPct val="150000"/>
              </a:lnSpc>
            </a:pPr>
            <a:endParaRPr lang="en-ID" sz="1100">
              <a:solidFill>
                <a:schemeClr val="tx1">
                  <a:lumMod val="75000"/>
                  <a:lumOff val="25000"/>
                </a:schemeClr>
              </a:solidFill>
              <a:latin typeface="Muli" pitchFamily="2" charset="77"/>
            </a:endParaRPr>
          </a:p>
          <a:p>
            <a:pPr algn="just">
              <a:lnSpc>
                <a:spcPct val="150000"/>
              </a:lnSpc>
            </a:pPr>
            <a:r>
              <a:rPr lang="en-ID" sz="1100">
                <a:solidFill>
                  <a:schemeClr val="tx1">
                    <a:lumMod val="75000"/>
                    <a:lumOff val="25000"/>
                  </a:schemeClr>
                </a:solidFill>
                <a:latin typeface="Muli" pitchFamily="2" charset="77"/>
              </a:rPr>
              <a:t>Dui ut ornare lectus sit amet.Ac odio tempor orci dapibus ultrices. Vestibulum lectus mauris ultrices eros in cursus Neque laoreet suspendisse inter consectetur libero. </a:t>
            </a:r>
          </a:p>
        </p:txBody>
      </p:sp>
      <p:sp>
        <p:nvSpPr>
          <p:cNvPr id="27" name="Persegi Panjang: Sudut Lengkung 26">
            <a:extLst>
              <a:ext uri="{FF2B5EF4-FFF2-40B4-BE49-F238E27FC236}">
                <a16:creationId xmlns:a16="http://schemas.microsoft.com/office/drawing/2014/main" id="{E9DBBD83-B5FD-4FE8-A04D-24ABCA859BC2}"/>
              </a:ext>
            </a:extLst>
          </p:cNvPr>
          <p:cNvSpPr/>
          <p:nvPr/>
        </p:nvSpPr>
        <p:spPr>
          <a:xfrm>
            <a:off x="5619160" y="4557010"/>
            <a:ext cx="2126243" cy="1653785"/>
          </a:xfrm>
          <a:prstGeom prst="roundRect">
            <a:avLst>
              <a:gd name="adj" fmla="val 8913"/>
            </a:avLst>
          </a:prstGeom>
          <a:solidFill>
            <a:schemeClr val="bg1"/>
          </a:solidFill>
          <a:ln w="3430" cap="flat">
            <a:noFill/>
            <a:prstDash val="solid"/>
            <a:miter/>
          </a:ln>
          <a:effectLst>
            <a:outerShdw blurRad="279400" sx="105000" sy="105000" algn="ctr" rotWithShape="0">
              <a:srgbClr val="7373DC">
                <a:alpha val="6000"/>
              </a:srgbClr>
            </a:outerShdw>
          </a:effectLst>
        </p:spPr>
        <p:txBody>
          <a:bodyPr rtlCol="0" anchor="ctr"/>
          <a:lstStyle/>
          <a:p>
            <a:pPr algn="ctr"/>
            <a:endParaRPr lang="en-ID"/>
          </a:p>
        </p:txBody>
      </p:sp>
      <p:sp>
        <p:nvSpPr>
          <p:cNvPr id="9" name="Kotak Teks 8">
            <a:extLst>
              <a:ext uri="{FF2B5EF4-FFF2-40B4-BE49-F238E27FC236}">
                <a16:creationId xmlns:a16="http://schemas.microsoft.com/office/drawing/2014/main" id="{92382820-B80A-4F57-A853-2B29AF8034A1}"/>
              </a:ext>
            </a:extLst>
          </p:cNvPr>
          <p:cNvSpPr txBox="1"/>
          <p:nvPr/>
        </p:nvSpPr>
        <p:spPr>
          <a:xfrm>
            <a:off x="5746140" y="4834558"/>
            <a:ext cx="1872283" cy="287002"/>
          </a:xfrm>
          <a:prstGeom prst="rect">
            <a:avLst/>
          </a:prstGeom>
          <a:noFill/>
        </p:spPr>
        <p:txBody>
          <a:bodyPr wrap="square" rtlCol="0">
            <a:spAutoFit/>
          </a:bodyPr>
          <a:lstStyle/>
          <a:p>
            <a:pPr algn="ctr">
              <a:lnSpc>
                <a:spcPct val="120000"/>
              </a:lnSpc>
            </a:pPr>
            <a:r>
              <a:rPr lang="en-US" sz="1100" spc="1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SYSTEM BACKUP</a:t>
            </a:r>
          </a:p>
        </p:txBody>
      </p:sp>
      <p:sp>
        <p:nvSpPr>
          <p:cNvPr id="28" name="Kotak Teks 3">
            <a:extLst>
              <a:ext uri="{FF2B5EF4-FFF2-40B4-BE49-F238E27FC236}">
                <a16:creationId xmlns:a16="http://schemas.microsoft.com/office/drawing/2014/main" id="{DC423E4F-8416-4DFD-B036-F48BBDA49FEF}"/>
              </a:ext>
            </a:extLst>
          </p:cNvPr>
          <p:cNvSpPr txBox="1"/>
          <p:nvPr/>
        </p:nvSpPr>
        <p:spPr>
          <a:xfrm>
            <a:off x="6078820" y="5172756"/>
            <a:ext cx="1135672" cy="553998"/>
          </a:xfrm>
          <a:prstGeom prst="rect">
            <a:avLst/>
          </a:prstGeom>
          <a:noFill/>
        </p:spPr>
        <p:txBody>
          <a:bodyPr wrap="square" rtlCol="0">
            <a:spAutoFit/>
          </a:bodyPr>
          <a:lstStyle/>
          <a:p>
            <a:pPr algn="ctr"/>
            <a:r>
              <a:rPr lang="en-US" sz="3000" spc="100" baseline="30000">
                <a:solidFill>
                  <a:srgbClr val="FFB506"/>
                </a:solidFill>
                <a:latin typeface="Poppins SemiBold" panose="00000700000000000000" pitchFamily="50" charset="0"/>
                <a:ea typeface="Roboto" panose="02000000000000000000" pitchFamily="2" charset="0"/>
                <a:cs typeface="Poppins SemiBold" panose="00000700000000000000" pitchFamily="50" charset="0"/>
              </a:rPr>
              <a:t>$</a:t>
            </a:r>
            <a:r>
              <a:rPr lang="en-US" sz="3000" spc="100">
                <a:solidFill>
                  <a:srgbClr val="FFB506"/>
                </a:solidFill>
                <a:latin typeface="Poppins SemiBold" panose="00000700000000000000" pitchFamily="50" charset="0"/>
                <a:ea typeface="Roboto" panose="02000000000000000000" pitchFamily="2" charset="0"/>
                <a:cs typeface="Poppins SemiBold" panose="00000700000000000000" pitchFamily="50" charset="0"/>
              </a:rPr>
              <a:t>60</a:t>
            </a:r>
            <a:endParaRPr lang="en-ID" sz="3000" spc="100" dirty="0">
              <a:solidFill>
                <a:srgbClr val="FFB506"/>
              </a:solidFill>
              <a:latin typeface="Poppins SemiBold" panose="00000700000000000000" pitchFamily="50" charset="0"/>
              <a:ea typeface="Roboto" panose="02000000000000000000" pitchFamily="2" charset="0"/>
              <a:cs typeface="Poppins SemiBold" panose="00000700000000000000" pitchFamily="50" charset="0"/>
            </a:endParaRPr>
          </a:p>
        </p:txBody>
      </p:sp>
      <p:sp>
        <p:nvSpPr>
          <p:cNvPr id="29" name="Kotak Teks 28">
            <a:extLst>
              <a:ext uri="{FF2B5EF4-FFF2-40B4-BE49-F238E27FC236}">
                <a16:creationId xmlns:a16="http://schemas.microsoft.com/office/drawing/2014/main" id="{B888B7BB-6091-4F10-A67F-AE049767CAF8}"/>
              </a:ext>
            </a:extLst>
          </p:cNvPr>
          <p:cNvSpPr txBox="1"/>
          <p:nvPr/>
        </p:nvSpPr>
        <p:spPr>
          <a:xfrm>
            <a:off x="5911878" y="5661234"/>
            <a:ext cx="1540807" cy="287002"/>
          </a:xfrm>
          <a:prstGeom prst="rect">
            <a:avLst/>
          </a:prstGeom>
          <a:noFill/>
        </p:spPr>
        <p:txBody>
          <a:bodyPr wrap="square" rtlCol="0">
            <a:spAutoFit/>
          </a:bodyPr>
          <a:lstStyle/>
          <a:p>
            <a:pPr algn="ctr">
              <a:lnSpc>
                <a:spcPct val="120000"/>
              </a:lnSpc>
            </a:pPr>
            <a:r>
              <a:rPr lang="en-ID" sz="1100">
                <a:solidFill>
                  <a:schemeClr val="tx1">
                    <a:lumMod val="75000"/>
                    <a:lumOff val="25000"/>
                  </a:schemeClr>
                </a:solidFill>
                <a:latin typeface="Muli" pitchFamily="2" charset="77"/>
                <a:cs typeface="Poppins" pitchFamily="2" charset="77"/>
              </a:rPr>
              <a:t>Unlimited Data</a:t>
            </a:r>
          </a:p>
        </p:txBody>
      </p:sp>
      <p:sp>
        <p:nvSpPr>
          <p:cNvPr id="15" name="Kotak Teks 21">
            <a:extLst>
              <a:ext uri="{FF2B5EF4-FFF2-40B4-BE49-F238E27FC236}">
                <a16:creationId xmlns:a16="http://schemas.microsoft.com/office/drawing/2014/main" id="{34DB4465-249B-614F-8771-40F90FE6B489}"/>
              </a:ext>
            </a:extLst>
          </p:cNvPr>
          <p:cNvSpPr txBox="1"/>
          <p:nvPr/>
        </p:nvSpPr>
        <p:spPr>
          <a:xfrm>
            <a:off x="1708974" y="1798079"/>
            <a:ext cx="1693173" cy="261610"/>
          </a:xfrm>
          <a:prstGeom prst="rect">
            <a:avLst/>
          </a:prstGeom>
          <a:noFill/>
        </p:spPr>
        <p:txBody>
          <a:bodyPr wrap="square" rtlCol="0">
            <a:spAutoFit/>
          </a:bodyPr>
          <a:lstStyle/>
          <a:p>
            <a:r>
              <a:rPr lang="en-US" sz="1100" spc="200" dirty="0">
                <a:solidFill>
                  <a:schemeClr val="tx1">
                    <a:lumMod val="85000"/>
                    <a:lumOff val="15000"/>
                  </a:schemeClr>
                </a:solidFill>
                <a:latin typeface="Poppins Medium" pitchFamily="2" charset="77"/>
                <a:ea typeface="Source Sans Pro" panose="020B0503030403020204" pitchFamily="34" charset="0"/>
                <a:cs typeface="Poppins Medium" pitchFamily="2" charset="77"/>
              </a:rPr>
              <a:t>THE SYSTEM</a:t>
            </a:r>
            <a:endParaRPr lang="en-ID" sz="1100" spc="200" dirty="0">
              <a:solidFill>
                <a:schemeClr val="tx1">
                  <a:lumMod val="85000"/>
                  <a:lumOff val="15000"/>
                </a:schemeClr>
              </a:solidFill>
              <a:latin typeface="Poppins Medium" pitchFamily="2" charset="77"/>
              <a:ea typeface="Source Sans Pro" panose="020B0503030403020204" pitchFamily="34" charset="0"/>
              <a:cs typeface="Poppins Medium" pitchFamily="2" charset="77"/>
            </a:endParaRPr>
          </a:p>
        </p:txBody>
      </p:sp>
      <p:cxnSp>
        <p:nvCxnSpPr>
          <p:cNvPr id="16" name="Straight Connector 15">
            <a:extLst>
              <a:ext uri="{FF2B5EF4-FFF2-40B4-BE49-F238E27FC236}">
                <a16:creationId xmlns:a16="http://schemas.microsoft.com/office/drawing/2014/main" id="{1567DB59-AA58-584F-80AE-44B05027651C}"/>
              </a:ext>
            </a:extLst>
          </p:cNvPr>
          <p:cNvCxnSpPr>
            <a:cxnSpLocks/>
          </p:cNvCxnSpPr>
          <p:nvPr/>
        </p:nvCxnSpPr>
        <p:spPr>
          <a:xfrm>
            <a:off x="1263867" y="1926675"/>
            <a:ext cx="38003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9" name="Grup 186">
            <a:extLst>
              <a:ext uri="{FF2B5EF4-FFF2-40B4-BE49-F238E27FC236}">
                <a16:creationId xmlns:a16="http://schemas.microsoft.com/office/drawing/2014/main" id="{02D46CD6-C391-4F40-80AB-55A758D8C31E}"/>
              </a:ext>
            </a:extLst>
          </p:cNvPr>
          <p:cNvGrpSpPr/>
          <p:nvPr/>
        </p:nvGrpSpPr>
        <p:grpSpPr>
          <a:xfrm>
            <a:off x="715569" y="526399"/>
            <a:ext cx="1495196" cy="338554"/>
            <a:chOff x="648831" y="358817"/>
            <a:chExt cx="1495196" cy="338554"/>
          </a:xfrm>
        </p:grpSpPr>
        <p:sp>
          <p:nvSpPr>
            <p:cNvPr id="20" name="Kotak Teks 3">
              <a:extLst>
                <a:ext uri="{FF2B5EF4-FFF2-40B4-BE49-F238E27FC236}">
                  <a16:creationId xmlns:a16="http://schemas.microsoft.com/office/drawing/2014/main" id="{E37461D4-10CB-B644-A0E1-E92F1779C571}"/>
                </a:ext>
              </a:extLst>
            </p:cNvPr>
            <p:cNvSpPr txBox="1"/>
            <p:nvPr/>
          </p:nvSpPr>
          <p:spPr>
            <a:xfrm>
              <a:off x="968623" y="358817"/>
              <a:ext cx="1175404" cy="338554"/>
            </a:xfrm>
            <a:prstGeom prst="rect">
              <a:avLst/>
            </a:prstGeom>
            <a:noFill/>
          </p:spPr>
          <p:txBody>
            <a:bodyPr wrap="square" rtlCol="0">
              <a:spAutoFit/>
            </a:bodyPr>
            <a:lstStyle/>
            <a:p>
              <a:r>
                <a:rPr lang="en-US" sz="1600">
                  <a:solidFill>
                    <a:srgbClr val="1D215E"/>
                  </a:solidFill>
                  <a:latin typeface="Poppins SemiBold" panose="00000700000000000000" pitchFamily="50" charset="0"/>
                  <a:ea typeface="Roboto" panose="02000000000000000000" pitchFamily="2" charset="0"/>
                  <a:cs typeface="Poppins SemiBold" panose="00000700000000000000" pitchFamily="50" charset="0"/>
                </a:rPr>
                <a:t>Crypton.</a:t>
              </a:r>
              <a:endParaRPr lang="en-ID" sz="1600" dirty="0">
                <a:solidFill>
                  <a:schemeClr val="bg1"/>
                </a:solidFill>
                <a:latin typeface="Poppins SemiBold" panose="00000700000000000000" pitchFamily="50" charset="0"/>
                <a:ea typeface="Roboto" panose="02000000000000000000" pitchFamily="2" charset="0"/>
                <a:cs typeface="Poppins SemiBold" panose="00000700000000000000" pitchFamily="50" charset="0"/>
              </a:endParaRPr>
            </a:p>
          </p:txBody>
        </p:sp>
        <p:sp>
          <p:nvSpPr>
            <p:cNvPr id="21" name="Grafik 34">
              <a:extLst>
                <a:ext uri="{FF2B5EF4-FFF2-40B4-BE49-F238E27FC236}">
                  <a16:creationId xmlns:a16="http://schemas.microsoft.com/office/drawing/2014/main" id="{CB0B0074-9CD3-D84C-AD96-FBC34891518D}"/>
                </a:ext>
              </a:extLst>
            </p:cNvPr>
            <p:cNvSpPr/>
            <p:nvPr/>
          </p:nvSpPr>
          <p:spPr>
            <a:xfrm>
              <a:off x="648831" y="398892"/>
              <a:ext cx="251615" cy="258404"/>
            </a:xfrm>
            <a:custGeom>
              <a:avLst/>
              <a:gdLst>
                <a:gd name="connsiteX0" fmla="*/ 768056 w 1057322"/>
                <a:gd name="connsiteY0" fmla="*/ 966302 h 1085850"/>
                <a:gd name="connsiteX1" fmla="*/ 427652 w 1057322"/>
                <a:gd name="connsiteY1" fmla="*/ 966302 h 1085850"/>
                <a:gd name="connsiteX2" fmla="*/ 316028 w 1057322"/>
                <a:gd name="connsiteY2" fmla="*/ 901856 h 1085850"/>
                <a:gd name="connsiteX3" fmla="*/ 146017 w 1057322"/>
                <a:gd name="connsiteY3" fmla="*/ 607275 h 1085850"/>
                <a:gd name="connsiteX4" fmla="*/ 146017 w 1057322"/>
                <a:gd name="connsiteY4" fmla="*/ 478575 h 1085850"/>
                <a:gd name="connsiteX5" fmla="*/ 316028 w 1057322"/>
                <a:gd name="connsiteY5" fmla="*/ 183994 h 1085850"/>
                <a:gd name="connsiteX6" fmla="*/ 427652 w 1057322"/>
                <a:gd name="connsiteY6" fmla="*/ 119548 h 1085850"/>
                <a:gd name="connsiteX7" fmla="*/ 465814 w 1057322"/>
                <a:gd name="connsiteY7" fmla="*/ 119548 h 1085850"/>
                <a:gd name="connsiteX8" fmla="*/ 560264 w 1057322"/>
                <a:gd name="connsiteY8" fmla="*/ 164355 h 1085850"/>
                <a:gd name="connsiteX9" fmla="*/ 427652 w 1057322"/>
                <a:gd name="connsiteY9" fmla="*/ 164355 h 1085850"/>
                <a:gd name="connsiteX10" fmla="*/ 354762 w 1057322"/>
                <a:gd name="connsiteY10" fmla="*/ 206302 h 1085850"/>
                <a:gd name="connsiteX11" fmla="*/ 184751 w 1057322"/>
                <a:gd name="connsiteY11" fmla="*/ 500883 h 1085850"/>
                <a:gd name="connsiteX12" fmla="*/ 184751 w 1057322"/>
                <a:gd name="connsiteY12" fmla="*/ 584967 h 1085850"/>
                <a:gd name="connsiteX13" fmla="*/ 354762 w 1057322"/>
                <a:gd name="connsiteY13" fmla="*/ 879548 h 1085850"/>
                <a:gd name="connsiteX14" fmla="*/ 427652 w 1057322"/>
                <a:gd name="connsiteY14" fmla="*/ 921495 h 1085850"/>
                <a:gd name="connsiteX15" fmla="*/ 768056 w 1057322"/>
                <a:gd name="connsiteY15" fmla="*/ 921495 h 1085850"/>
                <a:gd name="connsiteX16" fmla="*/ 840945 w 1057322"/>
                <a:gd name="connsiteY16" fmla="*/ 879548 h 1085850"/>
                <a:gd name="connsiteX17" fmla="*/ 877580 w 1057322"/>
                <a:gd name="connsiteY17" fmla="*/ 815865 h 1085850"/>
                <a:gd name="connsiteX18" fmla="*/ 876435 w 1057322"/>
                <a:gd name="connsiteY18" fmla="*/ 804807 h 1085850"/>
                <a:gd name="connsiteX19" fmla="*/ 833694 w 1057322"/>
                <a:gd name="connsiteY19" fmla="*/ 759237 h 1085850"/>
                <a:gd name="connsiteX20" fmla="*/ 825680 w 1057322"/>
                <a:gd name="connsiteY20" fmla="*/ 756377 h 1085850"/>
                <a:gd name="connsiteX21" fmla="*/ 818811 w 1057322"/>
                <a:gd name="connsiteY21" fmla="*/ 760953 h 1085850"/>
                <a:gd name="connsiteX22" fmla="*/ 789235 w 1057322"/>
                <a:gd name="connsiteY22" fmla="*/ 811861 h 1085850"/>
                <a:gd name="connsiteX23" fmla="*/ 735236 w 1057322"/>
                <a:gd name="connsiteY23" fmla="*/ 843131 h 1085850"/>
                <a:gd name="connsiteX24" fmla="*/ 460471 w 1057322"/>
                <a:gd name="connsiteY24" fmla="*/ 843131 h 1085850"/>
                <a:gd name="connsiteX25" fmla="*/ 406472 w 1057322"/>
                <a:gd name="connsiteY25" fmla="*/ 811861 h 1085850"/>
                <a:gd name="connsiteX26" fmla="*/ 269089 w 1057322"/>
                <a:gd name="connsiteY26" fmla="*/ 574099 h 1085850"/>
                <a:gd name="connsiteX27" fmla="*/ 269089 w 1057322"/>
                <a:gd name="connsiteY27" fmla="*/ 511751 h 1085850"/>
                <a:gd name="connsiteX28" fmla="*/ 406472 w 1057322"/>
                <a:gd name="connsiteY28" fmla="*/ 273989 h 1085850"/>
                <a:gd name="connsiteX29" fmla="*/ 460471 w 1057322"/>
                <a:gd name="connsiteY29" fmla="*/ 242719 h 1085850"/>
                <a:gd name="connsiteX30" fmla="*/ 735236 w 1057322"/>
                <a:gd name="connsiteY30" fmla="*/ 242719 h 1085850"/>
                <a:gd name="connsiteX31" fmla="*/ 789235 w 1057322"/>
                <a:gd name="connsiteY31" fmla="*/ 273989 h 1085850"/>
                <a:gd name="connsiteX32" fmla="*/ 832740 w 1057322"/>
                <a:gd name="connsiteY32" fmla="*/ 349112 h 1085850"/>
                <a:gd name="connsiteX33" fmla="*/ 838274 w 1057322"/>
                <a:gd name="connsiteY33" fmla="*/ 353497 h 1085850"/>
                <a:gd name="connsiteX34" fmla="*/ 868231 w 1057322"/>
                <a:gd name="connsiteY34" fmla="*/ 395063 h 1085850"/>
                <a:gd name="connsiteX35" fmla="*/ 816521 w 1057322"/>
                <a:gd name="connsiteY35" fmla="*/ 438916 h 1085850"/>
                <a:gd name="connsiteX36" fmla="*/ 781222 w 1057322"/>
                <a:gd name="connsiteY36" fmla="*/ 407075 h 1085850"/>
                <a:gd name="connsiteX37" fmla="*/ 787327 w 1057322"/>
                <a:gd name="connsiteY37" fmla="*/ 370085 h 1085850"/>
                <a:gd name="connsiteX38" fmla="*/ 787327 w 1057322"/>
                <a:gd name="connsiteY38" fmla="*/ 359980 h 1085850"/>
                <a:gd name="connsiteX39" fmla="*/ 750501 w 1057322"/>
                <a:gd name="connsiteY39" fmla="*/ 296297 h 1085850"/>
                <a:gd name="connsiteX40" fmla="*/ 735236 w 1057322"/>
                <a:gd name="connsiteY40" fmla="*/ 287526 h 1085850"/>
                <a:gd name="connsiteX41" fmla="*/ 460471 w 1057322"/>
                <a:gd name="connsiteY41" fmla="*/ 287526 h 1085850"/>
                <a:gd name="connsiteX42" fmla="*/ 445206 w 1057322"/>
                <a:gd name="connsiteY42" fmla="*/ 296297 h 1085850"/>
                <a:gd name="connsiteX43" fmla="*/ 307823 w 1057322"/>
                <a:gd name="connsiteY43" fmla="*/ 534059 h 1085850"/>
                <a:gd name="connsiteX44" fmla="*/ 307823 w 1057322"/>
                <a:gd name="connsiteY44" fmla="*/ 551791 h 1085850"/>
                <a:gd name="connsiteX45" fmla="*/ 445206 w 1057322"/>
                <a:gd name="connsiteY45" fmla="*/ 789553 h 1085850"/>
                <a:gd name="connsiteX46" fmla="*/ 460471 w 1057322"/>
                <a:gd name="connsiteY46" fmla="*/ 798324 h 1085850"/>
                <a:gd name="connsiteX47" fmla="*/ 735236 w 1057322"/>
                <a:gd name="connsiteY47" fmla="*/ 798324 h 1085850"/>
                <a:gd name="connsiteX48" fmla="*/ 750501 w 1057322"/>
                <a:gd name="connsiteY48" fmla="*/ 789553 h 1085850"/>
                <a:gd name="connsiteX49" fmla="*/ 808698 w 1057322"/>
                <a:gd name="connsiteY49" fmla="*/ 688881 h 1085850"/>
                <a:gd name="connsiteX50" fmla="*/ 931579 w 1057322"/>
                <a:gd name="connsiteY50" fmla="*/ 811861 h 1085850"/>
                <a:gd name="connsiteX51" fmla="*/ 879679 w 1057322"/>
                <a:gd name="connsiteY51" fmla="*/ 901856 h 1085850"/>
                <a:gd name="connsiteX52" fmla="*/ 768056 w 1057322"/>
                <a:gd name="connsiteY52" fmla="*/ 966302 h 1085850"/>
                <a:gd name="connsiteX53" fmla="*/ 95643 w 1057322"/>
                <a:gd name="connsiteY53" fmla="*/ 415655 h 1085850"/>
                <a:gd name="connsiteX54" fmla="*/ 95643 w 1057322"/>
                <a:gd name="connsiteY54" fmla="*/ 415655 h 1085850"/>
                <a:gd name="connsiteX55" fmla="*/ 267753 w 1057322"/>
                <a:gd name="connsiteY55" fmla="*/ 117832 h 1085850"/>
                <a:gd name="connsiteX56" fmla="*/ 394451 w 1057322"/>
                <a:gd name="connsiteY56" fmla="*/ 44616 h 1085850"/>
                <a:gd name="connsiteX57" fmla="*/ 801256 w 1057322"/>
                <a:gd name="connsiteY57" fmla="*/ 44616 h 1085850"/>
                <a:gd name="connsiteX58" fmla="*/ 927954 w 1057322"/>
                <a:gd name="connsiteY58" fmla="*/ 117832 h 1085850"/>
                <a:gd name="connsiteX59" fmla="*/ 962109 w 1057322"/>
                <a:gd name="connsiteY59" fmla="*/ 176939 h 1085850"/>
                <a:gd name="connsiteX60" fmla="*/ 959819 w 1057322"/>
                <a:gd name="connsiteY60" fmla="*/ 188761 h 1085850"/>
                <a:gd name="connsiteX61" fmla="*/ 915361 w 1057322"/>
                <a:gd name="connsiteY61" fmla="*/ 224415 h 1085850"/>
                <a:gd name="connsiteX62" fmla="*/ 907919 w 1057322"/>
                <a:gd name="connsiteY62" fmla="*/ 226322 h 1085850"/>
                <a:gd name="connsiteX63" fmla="*/ 901622 w 1057322"/>
                <a:gd name="connsiteY63" fmla="*/ 221937 h 1085850"/>
                <a:gd name="connsiteX64" fmla="*/ 879679 w 1057322"/>
                <a:gd name="connsiteY64" fmla="*/ 183994 h 1085850"/>
                <a:gd name="connsiteX65" fmla="*/ 768056 w 1057322"/>
                <a:gd name="connsiteY65" fmla="*/ 119548 h 1085850"/>
                <a:gd name="connsiteX66" fmla="*/ 589267 w 1057322"/>
                <a:gd name="connsiteY66" fmla="*/ 119548 h 1085850"/>
                <a:gd name="connsiteX67" fmla="*/ 683718 w 1057322"/>
                <a:gd name="connsiteY67" fmla="*/ 164355 h 1085850"/>
                <a:gd name="connsiteX68" fmla="*/ 768056 w 1057322"/>
                <a:gd name="connsiteY68" fmla="*/ 164355 h 1085850"/>
                <a:gd name="connsiteX69" fmla="*/ 840945 w 1057322"/>
                <a:gd name="connsiteY69" fmla="*/ 206302 h 1085850"/>
                <a:gd name="connsiteX70" fmla="*/ 898951 w 1057322"/>
                <a:gd name="connsiteY70" fmla="*/ 306784 h 1085850"/>
                <a:gd name="connsiteX71" fmla="*/ 936350 w 1057322"/>
                <a:gd name="connsiteY71" fmla="*/ 269222 h 1085850"/>
                <a:gd name="connsiteX72" fmla="*/ 939975 w 1057322"/>
                <a:gd name="connsiteY72" fmla="*/ 266934 h 1085850"/>
                <a:gd name="connsiteX73" fmla="*/ 977374 w 1057322"/>
                <a:gd name="connsiteY73" fmla="*/ 228229 h 1085850"/>
                <a:gd name="connsiteX74" fmla="*/ 1019352 w 1057322"/>
                <a:gd name="connsiteY74" fmla="*/ 186473 h 1085850"/>
                <a:gd name="connsiteX75" fmla="*/ 966688 w 1057322"/>
                <a:gd name="connsiteY75" fmla="*/ 95524 h 1085850"/>
                <a:gd name="connsiteX76" fmla="*/ 801256 w 1057322"/>
                <a:gd name="connsiteY76" fmla="*/ 0 h 1085850"/>
                <a:gd name="connsiteX77" fmla="*/ 394451 w 1057322"/>
                <a:gd name="connsiteY77" fmla="*/ 0 h 1085850"/>
                <a:gd name="connsiteX78" fmla="*/ 229019 w 1057322"/>
                <a:gd name="connsiteY78" fmla="*/ 95524 h 1085850"/>
                <a:gd name="connsiteX79" fmla="*/ 89347 w 1057322"/>
                <a:gd name="connsiteY79" fmla="*/ 337290 h 1085850"/>
                <a:gd name="connsiteX80" fmla="*/ 95643 w 1057322"/>
                <a:gd name="connsiteY80" fmla="*/ 415655 h 1085850"/>
                <a:gd name="connsiteX81" fmla="*/ 487375 w 1057322"/>
                <a:gd name="connsiteY81" fmla="*/ 1041043 h 1085850"/>
                <a:gd name="connsiteX82" fmla="*/ 487375 w 1057322"/>
                <a:gd name="connsiteY82" fmla="*/ 1041043 h 1085850"/>
                <a:gd name="connsiteX83" fmla="*/ 394451 w 1057322"/>
                <a:gd name="connsiteY83" fmla="*/ 1041043 h 1085850"/>
                <a:gd name="connsiteX84" fmla="*/ 267753 w 1057322"/>
                <a:gd name="connsiteY84" fmla="*/ 968018 h 1085850"/>
                <a:gd name="connsiteX85" fmla="*/ 64350 w 1057322"/>
                <a:gd name="connsiteY85" fmla="*/ 616046 h 1085850"/>
                <a:gd name="connsiteX86" fmla="*/ 56336 w 1057322"/>
                <a:gd name="connsiteY86" fmla="*/ 485820 h 1085850"/>
                <a:gd name="connsiteX87" fmla="*/ 56527 w 1057322"/>
                <a:gd name="connsiteY87" fmla="*/ 485820 h 1085850"/>
                <a:gd name="connsiteX88" fmla="*/ 50040 w 1057322"/>
                <a:gd name="connsiteY88" fmla="*/ 440060 h 1085850"/>
                <a:gd name="connsiteX89" fmla="*/ 38210 w 1057322"/>
                <a:gd name="connsiteY89" fmla="*/ 425760 h 1085850"/>
                <a:gd name="connsiteX90" fmla="*/ 25616 w 1057322"/>
                <a:gd name="connsiteY90" fmla="*/ 447496 h 1085850"/>
                <a:gd name="connsiteX91" fmla="*/ 25616 w 1057322"/>
                <a:gd name="connsiteY91" fmla="*/ 638354 h 1085850"/>
                <a:gd name="connsiteX92" fmla="*/ 229019 w 1057322"/>
                <a:gd name="connsiteY92" fmla="*/ 990326 h 1085850"/>
                <a:gd name="connsiteX93" fmla="*/ 394451 w 1057322"/>
                <a:gd name="connsiteY93" fmla="*/ 1085850 h 1085850"/>
                <a:gd name="connsiteX94" fmla="*/ 486421 w 1057322"/>
                <a:gd name="connsiteY94" fmla="*/ 1042378 h 1085850"/>
                <a:gd name="connsiteX95" fmla="*/ 487375 w 1057322"/>
                <a:gd name="connsiteY95" fmla="*/ 1041043 h 1085850"/>
                <a:gd name="connsiteX96" fmla="*/ 1005804 w 1057322"/>
                <a:gd name="connsiteY96" fmla="*/ 831500 h 1085850"/>
                <a:gd name="connsiteX97" fmla="*/ 1005804 w 1057322"/>
                <a:gd name="connsiteY97" fmla="*/ 831500 h 1085850"/>
                <a:gd name="connsiteX98" fmla="*/ 969360 w 1057322"/>
                <a:gd name="connsiteY98" fmla="*/ 867917 h 1085850"/>
                <a:gd name="connsiteX99" fmla="*/ 970695 w 1057322"/>
                <a:gd name="connsiteY99" fmla="*/ 887747 h 1085850"/>
                <a:gd name="connsiteX100" fmla="*/ 969932 w 1057322"/>
                <a:gd name="connsiteY100" fmla="*/ 895373 h 1085850"/>
                <a:gd name="connsiteX101" fmla="*/ 927954 w 1057322"/>
                <a:gd name="connsiteY101" fmla="*/ 968018 h 1085850"/>
                <a:gd name="connsiteX102" fmla="*/ 801256 w 1057322"/>
                <a:gd name="connsiteY102" fmla="*/ 1041043 h 1085850"/>
                <a:gd name="connsiteX103" fmla="*/ 609302 w 1057322"/>
                <a:gd name="connsiteY103" fmla="*/ 1041043 h 1085850"/>
                <a:gd name="connsiteX104" fmla="*/ 517523 w 1057322"/>
                <a:gd name="connsiteY104" fmla="*/ 1084706 h 1085850"/>
                <a:gd name="connsiteX105" fmla="*/ 516569 w 1057322"/>
                <a:gd name="connsiteY105" fmla="*/ 1085850 h 1085850"/>
                <a:gd name="connsiteX106" fmla="*/ 801256 w 1057322"/>
                <a:gd name="connsiteY106" fmla="*/ 1085850 h 1085850"/>
                <a:gd name="connsiteX107" fmla="*/ 966688 w 1057322"/>
                <a:gd name="connsiteY107" fmla="*/ 990326 h 1085850"/>
                <a:gd name="connsiteX108" fmla="*/ 1004850 w 1057322"/>
                <a:gd name="connsiteY108" fmla="*/ 924355 h 1085850"/>
                <a:gd name="connsiteX109" fmla="*/ 1013246 w 1057322"/>
                <a:gd name="connsiteY109" fmla="*/ 919588 h 1085850"/>
                <a:gd name="connsiteX110" fmla="*/ 1057323 w 1057322"/>
                <a:gd name="connsiteY110" fmla="*/ 875353 h 1085850"/>
                <a:gd name="connsiteX111" fmla="*/ 1005804 w 1057322"/>
                <a:gd name="connsiteY111" fmla="*/ 831500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1057322" h="1085850">
                  <a:moveTo>
                    <a:pt x="768056" y="966302"/>
                  </a:moveTo>
                  <a:lnTo>
                    <a:pt x="427652" y="966302"/>
                  </a:lnTo>
                  <a:cubicBezTo>
                    <a:pt x="381857" y="966302"/>
                    <a:pt x="338925" y="941515"/>
                    <a:pt x="316028" y="901856"/>
                  </a:cubicBezTo>
                  <a:lnTo>
                    <a:pt x="146017" y="607275"/>
                  </a:lnTo>
                  <a:cubicBezTo>
                    <a:pt x="122929" y="567616"/>
                    <a:pt x="122929" y="518234"/>
                    <a:pt x="146017" y="478575"/>
                  </a:cubicBezTo>
                  <a:lnTo>
                    <a:pt x="316028" y="183994"/>
                  </a:lnTo>
                  <a:cubicBezTo>
                    <a:pt x="338925" y="144335"/>
                    <a:pt x="381857" y="119548"/>
                    <a:pt x="427652" y="119548"/>
                  </a:cubicBezTo>
                  <a:lnTo>
                    <a:pt x="465814" y="119548"/>
                  </a:lnTo>
                  <a:cubicBezTo>
                    <a:pt x="502449" y="119548"/>
                    <a:pt x="536985" y="135946"/>
                    <a:pt x="560264" y="164355"/>
                  </a:cubicBezTo>
                  <a:lnTo>
                    <a:pt x="427652" y="164355"/>
                  </a:lnTo>
                  <a:cubicBezTo>
                    <a:pt x="397695" y="164355"/>
                    <a:pt x="369836" y="180371"/>
                    <a:pt x="354762" y="206302"/>
                  </a:cubicBezTo>
                  <a:lnTo>
                    <a:pt x="184751" y="500883"/>
                  </a:lnTo>
                  <a:cubicBezTo>
                    <a:pt x="169677" y="526814"/>
                    <a:pt x="169677" y="559036"/>
                    <a:pt x="184751" y="584967"/>
                  </a:cubicBezTo>
                  <a:lnTo>
                    <a:pt x="354762" y="879548"/>
                  </a:lnTo>
                  <a:cubicBezTo>
                    <a:pt x="369836" y="905479"/>
                    <a:pt x="397695" y="921495"/>
                    <a:pt x="427652" y="921495"/>
                  </a:cubicBezTo>
                  <a:lnTo>
                    <a:pt x="768056" y="921495"/>
                  </a:lnTo>
                  <a:cubicBezTo>
                    <a:pt x="798013" y="921495"/>
                    <a:pt x="825871" y="905479"/>
                    <a:pt x="840945" y="879548"/>
                  </a:cubicBezTo>
                  <a:lnTo>
                    <a:pt x="877580" y="815865"/>
                  </a:lnTo>
                  <a:cubicBezTo>
                    <a:pt x="879679" y="812433"/>
                    <a:pt x="879107" y="807857"/>
                    <a:pt x="876435" y="804807"/>
                  </a:cubicBezTo>
                  <a:lnTo>
                    <a:pt x="833694" y="759237"/>
                  </a:lnTo>
                  <a:cubicBezTo>
                    <a:pt x="831595" y="757140"/>
                    <a:pt x="828733" y="755996"/>
                    <a:pt x="825680" y="756377"/>
                  </a:cubicBezTo>
                  <a:cubicBezTo>
                    <a:pt x="822818" y="756758"/>
                    <a:pt x="820147" y="758474"/>
                    <a:pt x="818811" y="760953"/>
                  </a:cubicBezTo>
                  <a:lnTo>
                    <a:pt x="789235" y="811861"/>
                  </a:lnTo>
                  <a:cubicBezTo>
                    <a:pt x="778169" y="831119"/>
                    <a:pt x="757561" y="843131"/>
                    <a:pt x="735236" y="843131"/>
                  </a:cubicBezTo>
                  <a:lnTo>
                    <a:pt x="460471" y="843131"/>
                  </a:lnTo>
                  <a:cubicBezTo>
                    <a:pt x="438146" y="843131"/>
                    <a:pt x="417539" y="831119"/>
                    <a:pt x="406472" y="811861"/>
                  </a:cubicBezTo>
                  <a:lnTo>
                    <a:pt x="269089" y="574099"/>
                  </a:lnTo>
                  <a:cubicBezTo>
                    <a:pt x="257831" y="554842"/>
                    <a:pt x="257831" y="531008"/>
                    <a:pt x="269089" y="511751"/>
                  </a:cubicBezTo>
                  <a:lnTo>
                    <a:pt x="406472" y="273989"/>
                  </a:lnTo>
                  <a:cubicBezTo>
                    <a:pt x="417539" y="254541"/>
                    <a:pt x="438146" y="242719"/>
                    <a:pt x="460471" y="242719"/>
                  </a:cubicBezTo>
                  <a:lnTo>
                    <a:pt x="735236" y="242719"/>
                  </a:lnTo>
                  <a:cubicBezTo>
                    <a:pt x="757561" y="242719"/>
                    <a:pt x="778169" y="254541"/>
                    <a:pt x="789235" y="273989"/>
                  </a:cubicBezTo>
                  <a:lnTo>
                    <a:pt x="832740" y="349112"/>
                  </a:lnTo>
                  <a:cubicBezTo>
                    <a:pt x="833885" y="351209"/>
                    <a:pt x="835984" y="352544"/>
                    <a:pt x="838274" y="353497"/>
                  </a:cubicBezTo>
                  <a:cubicBezTo>
                    <a:pt x="856210" y="359598"/>
                    <a:pt x="868231" y="376377"/>
                    <a:pt x="868231" y="395063"/>
                  </a:cubicBezTo>
                  <a:cubicBezTo>
                    <a:pt x="868231" y="421947"/>
                    <a:pt x="844189" y="443301"/>
                    <a:pt x="816521" y="438916"/>
                  </a:cubicBezTo>
                  <a:cubicBezTo>
                    <a:pt x="799730" y="436247"/>
                    <a:pt x="785610" y="423472"/>
                    <a:pt x="781222" y="407075"/>
                  </a:cubicBezTo>
                  <a:cubicBezTo>
                    <a:pt x="777596" y="394109"/>
                    <a:pt x="779886" y="380763"/>
                    <a:pt x="787327" y="370085"/>
                  </a:cubicBezTo>
                  <a:cubicBezTo>
                    <a:pt x="789426" y="367225"/>
                    <a:pt x="789235" y="363030"/>
                    <a:pt x="787327" y="359980"/>
                  </a:cubicBezTo>
                  <a:lnTo>
                    <a:pt x="750501" y="296297"/>
                  </a:lnTo>
                  <a:cubicBezTo>
                    <a:pt x="747448" y="290768"/>
                    <a:pt x="741533" y="287526"/>
                    <a:pt x="735236" y="287526"/>
                  </a:cubicBezTo>
                  <a:lnTo>
                    <a:pt x="460471" y="287526"/>
                  </a:lnTo>
                  <a:cubicBezTo>
                    <a:pt x="454174" y="287526"/>
                    <a:pt x="448259" y="290768"/>
                    <a:pt x="445206" y="296297"/>
                  </a:cubicBezTo>
                  <a:lnTo>
                    <a:pt x="307823" y="534059"/>
                  </a:lnTo>
                  <a:cubicBezTo>
                    <a:pt x="304580" y="539588"/>
                    <a:pt x="304580" y="546262"/>
                    <a:pt x="307823" y="551791"/>
                  </a:cubicBezTo>
                  <a:lnTo>
                    <a:pt x="445206" y="789553"/>
                  </a:lnTo>
                  <a:cubicBezTo>
                    <a:pt x="448259" y="794892"/>
                    <a:pt x="454174" y="798324"/>
                    <a:pt x="460471" y="798324"/>
                  </a:cubicBezTo>
                  <a:lnTo>
                    <a:pt x="735236" y="798324"/>
                  </a:lnTo>
                  <a:cubicBezTo>
                    <a:pt x="741533" y="798324"/>
                    <a:pt x="747448" y="795082"/>
                    <a:pt x="750501" y="789553"/>
                  </a:cubicBezTo>
                  <a:lnTo>
                    <a:pt x="808698" y="688881"/>
                  </a:lnTo>
                  <a:lnTo>
                    <a:pt x="931579" y="811861"/>
                  </a:lnTo>
                  <a:lnTo>
                    <a:pt x="879679" y="901856"/>
                  </a:lnTo>
                  <a:cubicBezTo>
                    <a:pt x="856591" y="941706"/>
                    <a:pt x="814041" y="966302"/>
                    <a:pt x="768056" y="966302"/>
                  </a:cubicBezTo>
                  <a:close/>
                  <a:moveTo>
                    <a:pt x="95643" y="415655"/>
                  </a:moveTo>
                  <a:lnTo>
                    <a:pt x="95643" y="415655"/>
                  </a:lnTo>
                  <a:lnTo>
                    <a:pt x="267753" y="117832"/>
                  </a:lnTo>
                  <a:cubicBezTo>
                    <a:pt x="293894" y="72644"/>
                    <a:pt x="342360" y="44616"/>
                    <a:pt x="394451" y="44616"/>
                  </a:cubicBezTo>
                  <a:lnTo>
                    <a:pt x="801256" y="44616"/>
                  </a:lnTo>
                  <a:cubicBezTo>
                    <a:pt x="853538" y="44616"/>
                    <a:pt x="901813" y="72644"/>
                    <a:pt x="927954" y="117832"/>
                  </a:cubicBezTo>
                  <a:lnTo>
                    <a:pt x="962109" y="176939"/>
                  </a:lnTo>
                  <a:cubicBezTo>
                    <a:pt x="964399" y="180943"/>
                    <a:pt x="963444" y="185901"/>
                    <a:pt x="959819" y="188761"/>
                  </a:cubicBezTo>
                  <a:lnTo>
                    <a:pt x="915361" y="224415"/>
                  </a:lnTo>
                  <a:cubicBezTo>
                    <a:pt x="913262" y="226131"/>
                    <a:pt x="910590" y="226894"/>
                    <a:pt x="907919" y="226322"/>
                  </a:cubicBezTo>
                  <a:cubicBezTo>
                    <a:pt x="905248" y="225941"/>
                    <a:pt x="902958" y="224225"/>
                    <a:pt x="901622" y="221937"/>
                  </a:cubicBezTo>
                  <a:lnTo>
                    <a:pt x="879679" y="183994"/>
                  </a:lnTo>
                  <a:cubicBezTo>
                    <a:pt x="856591" y="144144"/>
                    <a:pt x="814041" y="119548"/>
                    <a:pt x="768056" y="119548"/>
                  </a:cubicBezTo>
                  <a:lnTo>
                    <a:pt x="589267" y="119548"/>
                  </a:lnTo>
                  <a:cubicBezTo>
                    <a:pt x="612546" y="147958"/>
                    <a:pt x="647273" y="164355"/>
                    <a:pt x="683718" y="164355"/>
                  </a:cubicBezTo>
                  <a:lnTo>
                    <a:pt x="768056" y="164355"/>
                  </a:lnTo>
                  <a:cubicBezTo>
                    <a:pt x="798013" y="164355"/>
                    <a:pt x="825871" y="180371"/>
                    <a:pt x="840945" y="206302"/>
                  </a:cubicBezTo>
                  <a:lnTo>
                    <a:pt x="898951" y="306784"/>
                  </a:lnTo>
                  <a:lnTo>
                    <a:pt x="936350" y="269222"/>
                  </a:lnTo>
                  <a:cubicBezTo>
                    <a:pt x="936731" y="269032"/>
                    <a:pt x="939593" y="267125"/>
                    <a:pt x="939975" y="266934"/>
                  </a:cubicBezTo>
                  <a:cubicBezTo>
                    <a:pt x="944173" y="265027"/>
                    <a:pt x="962872" y="245198"/>
                    <a:pt x="977374" y="228229"/>
                  </a:cubicBezTo>
                  <a:lnTo>
                    <a:pt x="1019352" y="186473"/>
                  </a:lnTo>
                  <a:lnTo>
                    <a:pt x="966688" y="95524"/>
                  </a:lnTo>
                  <a:cubicBezTo>
                    <a:pt x="932533" y="36417"/>
                    <a:pt x="869566" y="0"/>
                    <a:pt x="801256" y="0"/>
                  </a:cubicBezTo>
                  <a:lnTo>
                    <a:pt x="394451" y="0"/>
                  </a:lnTo>
                  <a:cubicBezTo>
                    <a:pt x="326523" y="0"/>
                    <a:pt x="262983" y="36608"/>
                    <a:pt x="229019" y="95524"/>
                  </a:cubicBezTo>
                  <a:lnTo>
                    <a:pt x="89347" y="337290"/>
                  </a:lnTo>
                  <a:cubicBezTo>
                    <a:pt x="75036" y="362077"/>
                    <a:pt x="77516" y="393347"/>
                    <a:pt x="95643" y="415655"/>
                  </a:cubicBezTo>
                  <a:close/>
                  <a:moveTo>
                    <a:pt x="487375" y="1041043"/>
                  </a:moveTo>
                  <a:lnTo>
                    <a:pt x="487375" y="1041043"/>
                  </a:lnTo>
                  <a:lnTo>
                    <a:pt x="394451" y="1041043"/>
                  </a:lnTo>
                  <a:cubicBezTo>
                    <a:pt x="342169" y="1041043"/>
                    <a:pt x="293894" y="1013206"/>
                    <a:pt x="267753" y="968018"/>
                  </a:cubicBezTo>
                  <a:lnTo>
                    <a:pt x="64350" y="616046"/>
                  </a:lnTo>
                  <a:cubicBezTo>
                    <a:pt x="41453" y="576196"/>
                    <a:pt x="38782" y="527767"/>
                    <a:pt x="56336" y="485820"/>
                  </a:cubicBezTo>
                  <a:lnTo>
                    <a:pt x="56527" y="485820"/>
                  </a:lnTo>
                  <a:cubicBezTo>
                    <a:pt x="63015" y="470376"/>
                    <a:pt x="60534" y="452835"/>
                    <a:pt x="50040" y="440060"/>
                  </a:cubicBezTo>
                  <a:lnTo>
                    <a:pt x="38210" y="425760"/>
                  </a:lnTo>
                  <a:lnTo>
                    <a:pt x="25616" y="447496"/>
                  </a:lnTo>
                  <a:cubicBezTo>
                    <a:pt x="-8539" y="506603"/>
                    <a:pt x="-8539" y="579247"/>
                    <a:pt x="25616" y="638354"/>
                  </a:cubicBezTo>
                  <a:lnTo>
                    <a:pt x="229019" y="990326"/>
                  </a:lnTo>
                  <a:cubicBezTo>
                    <a:pt x="262983" y="1049242"/>
                    <a:pt x="326523" y="1085850"/>
                    <a:pt x="394451" y="1085850"/>
                  </a:cubicBezTo>
                  <a:cubicBezTo>
                    <a:pt x="430132" y="1085850"/>
                    <a:pt x="463905" y="1069834"/>
                    <a:pt x="486421" y="1042378"/>
                  </a:cubicBezTo>
                  <a:lnTo>
                    <a:pt x="487375" y="1041043"/>
                  </a:lnTo>
                  <a:close/>
                  <a:moveTo>
                    <a:pt x="1005804" y="831500"/>
                  </a:moveTo>
                  <a:lnTo>
                    <a:pt x="1005804" y="831500"/>
                  </a:lnTo>
                  <a:cubicBezTo>
                    <a:pt x="987296" y="834551"/>
                    <a:pt x="973176" y="849804"/>
                    <a:pt x="969360" y="867917"/>
                  </a:cubicBezTo>
                  <a:cubicBezTo>
                    <a:pt x="968024" y="874400"/>
                    <a:pt x="968406" y="880120"/>
                    <a:pt x="970695" y="887747"/>
                  </a:cubicBezTo>
                  <a:cubicBezTo>
                    <a:pt x="971458" y="890416"/>
                    <a:pt x="971268" y="893085"/>
                    <a:pt x="969932" y="895373"/>
                  </a:cubicBezTo>
                  <a:lnTo>
                    <a:pt x="927954" y="968018"/>
                  </a:lnTo>
                  <a:cubicBezTo>
                    <a:pt x="901813" y="1013206"/>
                    <a:pt x="853538" y="1041043"/>
                    <a:pt x="801256" y="1041043"/>
                  </a:cubicBezTo>
                  <a:lnTo>
                    <a:pt x="609302" y="1041043"/>
                  </a:lnTo>
                  <a:cubicBezTo>
                    <a:pt x="573812" y="1041043"/>
                    <a:pt x="540038" y="1057059"/>
                    <a:pt x="517523" y="1084706"/>
                  </a:cubicBezTo>
                  <a:lnTo>
                    <a:pt x="516569" y="1085850"/>
                  </a:lnTo>
                  <a:lnTo>
                    <a:pt x="801256" y="1085850"/>
                  </a:lnTo>
                  <a:cubicBezTo>
                    <a:pt x="869566" y="1085850"/>
                    <a:pt x="932533" y="1049433"/>
                    <a:pt x="966688" y="990326"/>
                  </a:cubicBezTo>
                  <a:lnTo>
                    <a:pt x="1004850" y="924355"/>
                  </a:lnTo>
                  <a:cubicBezTo>
                    <a:pt x="1006567" y="921304"/>
                    <a:pt x="1009811" y="919398"/>
                    <a:pt x="1013246" y="919588"/>
                  </a:cubicBezTo>
                  <a:cubicBezTo>
                    <a:pt x="1037669" y="919588"/>
                    <a:pt x="1057323" y="899759"/>
                    <a:pt x="1057323" y="875353"/>
                  </a:cubicBezTo>
                  <a:cubicBezTo>
                    <a:pt x="1057323" y="848469"/>
                    <a:pt x="1033472" y="827115"/>
                    <a:pt x="1005804" y="831500"/>
                  </a:cubicBezTo>
                  <a:close/>
                </a:path>
              </a:pathLst>
            </a:custGeom>
            <a:solidFill>
              <a:srgbClr val="FFB506"/>
            </a:solidFill>
            <a:ln w="191" cap="flat">
              <a:noFill/>
              <a:prstDash val="solid"/>
              <a:miter/>
            </a:ln>
            <a:effectLst/>
          </p:spPr>
          <p:txBody>
            <a:bodyPr rtlCol="0" anchor="ctr"/>
            <a:lstStyle/>
            <a:p>
              <a:endParaRPr lang="en-ID"/>
            </a:p>
          </p:txBody>
        </p:sp>
      </p:grpSp>
    </p:spTree>
    <p:extLst>
      <p:ext uri="{BB962C8B-B14F-4D97-AF65-F5344CB8AC3E}">
        <p14:creationId xmlns:p14="http://schemas.microsoft.com/office/powerpoint/2010/main" val="3324424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Kotak Teks 3">
            <a:extLst>
              <a:ext uri="{FF2B5EF4-FFF2-40B4-BE49-F238E27FC236}">
                <a16:creationId xmlns:a16="http://schemas.microsoft.com/office/drawing/2014/main" id="{30536FCA-7675-4195-9122-5809EA505150}"/>
              </a:ext>
            </a:extLst>
          </p:cNvPr>
          <p:cNvSpPr txBox="1"/>
          <p:nvPr/>
        </p:nvSpPr>
        <p:spPr>
          <a:xfrm>
            <a:off x="7305558" y="1886999"/>
            <a:ext cx="3350321" cy="1015663"/>
          </a:xfrm>
          <a:prstGeom prst="rect">
            <a:avLst/>
          </a:prstGeom>
          <a:noFill/>
        </p:spPr>
        <p:txBody>
          <a:bodyPr wrap="square" rtlCol="0">
            <a:spAutoFit/>
          </a:bodyPr>
          <a:lstStyle/>
          <a:p>
            <a:r>
              <a:rPr lang="en-US" sz="3000" spc="1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Crypto Market Value </a:t>
            </a:r>
            <a:endParaRPr lang="en-ID" sz="3000" spc="100" dirty="0">
              <a:solidFill>
                <a:srgbClr val="262668"/>
              </a:solidFill>
              <a:latin typeface="Poppins SemiBold" panose="00000700000000000000" pitchFamily="50" charset="0"/>
              <a:ea typeface="Roboto" panose="02000000000000000000" pitchFamily="2" charset="0"/>
              <a:cs typeface="Poppins SemiBold" panose="00000700000000000000" pitchFamily="50" charset="0"/>
            </a:endParaRPr>
          </a:p>
        </p:txBody>
      </p:sp>
      <p:sp>
        <p:nvSpPr>
          <p:cNvPr id="8" name="Persegi Panjang: Sudut Lengkung 7">
            <a:extLst>
              <a:ext uri="{FF2B5EF4-FFF2-40B4-BE49-F238E27FC236}">
                <a16:creationId xmlns:a16="http://schemas.microsoft.com/office/drawing/2014/main" id="{A8706BF7-1F0E-4E3A-A1B7-55E649E18AAD}"/>
              </a:ext>
            </a:extLst>
          </p:cNvPr>
          <p:cNvSpPr/>
          <p:nvPr/>
        </p:nvSpPr>
        <p:spPr>
          <a:xfrm>
            <a:off x="949616" y="4751043"/>
            <a:ext cx="2389603" cy="1125222"/>
          </a:xfrm>
          <a:prstGeom prst="roundRect">
            <a:avLst>
              <a:gd name="adj" fmla="val 8913"/>
            </a:avLst>
          </a:prstGeom>
          <a:solidFill>
            <a:schemeClr val="bg1"/>
          </a:solidFill>
          <a:ln w="3430" cap="flat">
            <a:noFill/>
            <a:prstDash val="solid"/>
            <a:miter/>
          </a:ln>
          <a:effectLst>
            <a:outerShdw blurRad="279400" sx="105000" sy="105000" algn="ctr" rotWithShape="0">
              <a:srgbClr val="7373DC">
                <a:alpha val="6000"/>
              </a:srgbClr>
            </a:outerShdw>
          </a:effectLst>
        </p:spPr>
        <p:txBody>
          <a:bodyPr rtlCol="0" anchor="ctr"/>
          <a:lstStyle/>
          <a:p>
            <a:pPr algn="ctr"/>
            <a:endParaRPr lang="en-ID"/>
          </a:p>
        </p:txBody>
      </p:sp>
      <p:sp>
        <p:nvSpPr>
          <p:cNvPr id="9" name="Kotak Teks 8">
            <a:extLst>
              <a:ext uri="{FF2B5EF4-FFF2-40B4-BE49-F238E27FC236}">
                <a16:creationId xmlns:a16="http://schemas.microsoft.com/office/drawing/2014/main" id="{4A306E03-B837-47F7-A1E9-BCD4EF72E289}"/>
              </a:ext>
            </a:extLst>
          </p:cNvPr>
          <p:cNvSpPr txBox="1"/>
          <p:nvPr/>
        </p:nvSpPr>
        <p:spPr>
          <a:xfrm>
            <a:off x="1078946" y="5373956"/>
            <a:ext cx="2130943" cy="287002"/>
          </a:xfrm>
          <a:prstGeom prst="rect">
            <a:avLst/>
          </a:prstGeom>
          <a:noFill/>
        </p:spPr>
        <p:txBody>
          <a:bodyPr wrap="square" rtlCol="0">
            <a:spAutoFit/>
          </a:bodyPr>
          <a:lstStyle/>
          <a:p>
            <a:pPr algn="ctr">
              <a:lnSpc>
                <a:spcPct val="120000"/>
              </a:lnSpc>
            </a:pPr>
            <a:r>
              <a:rPr lang="en-US" sz="1100" spc="1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CRYPTO TODAY</a:t>
            </a:r>
          </a:p>
        </p:txBody>
      </p:sp>
      <p:sp>
        <p:nvSpPr>
          <p:cNvPr id="10" name="Kotak Teks 3">
            <a:extLst>
              <a:ext uri="{FF2B5EF4-FFF2-40B4-BE49-F238E27FC236}">
                <a16:creationId xmlns:a16="http://schemas.microsoft.com/office/drawing/2014/main" id="{B7117B86-3C2B-4DA8-92F6-F8F082CAC779}"/>
              </a:ext>
            </a:extLst>
          </p:cNvPr>
          <p:cNvSpPr txBox="1"/>
          <p:nvPr/>
        </p:nvSpPr>
        <p:spPr>
          <a:xfrm>
            <a:off x="1367632" y="4965141"/>
            <a:ext cx="1553571" cy="492443"/>
          </a:xfrm>
          <a:prstGeom prst="rect">
            <a:avLst/>
          </a:prstGeom>
          <a:noFill/>
        </p:spPr>
        <p:txBody>
          <a:bodyPr wrap="square" rtlCol="0">
            <a:spAutoFit/>
          </a:bodyPr>
          <a:lstStyle/>
          <a:p>
            <a:pPr algn="ctr"/>
            <a:r>
              <a:rPr lang="en-US" sz="2600" spc="100" baseline="30000">
                <a:solidFill>
                  <a:srgbClr val="FFB506"/>
                </a:solidFill>
                <a:latin typeface="Poppins SemiBold" panose="00000700000000000000" pitchFamily="50" charset="0"/>
                <a:ea typeface="Roboto" panose="02000000000000000000" pitchFamily="2" charset="0"/>
                <a:cs typeface="Poppins SemiBold" panose="00000700000000000000" pitchFamily="50" charset="0"/>
              </a:rPr>
              <a:t>$</a:t>
            </a:r>
            <a:r>
              <a:rPr lang="en-US" sz="2600" spc="100">
                <a:solidFill>
                  <a:srgbClr val="FFB506"/>
                </a:solidFill>
                <a:latin typeface="Poppins SemiBold" panose="00000700000000000000" pitchFamily="50" charset="0"/>
                <a:ea typeface="Roboto" panose="02000000000000000000" pitchFamily="2" charset="0"/>
                <a:cs typeface="Poppins SemiBold" panose="00000700000000000000" pitchFamily="50" charset="0"/>
              </a:rPr>
              <a:t>541.27</a:t>
            </a:r>
            <a:endParaRPr lang="en-ID" sz="2600" spc="100" dirty="0">
              <a:solidFill>
                <a:srgbClr val="FFB506"/>
              </a:solidFill>
              <a:latin typeface="Poppins SemiBold" panose="00000700000000000000" pitchFamily="50" charset="0"/>
              <a:ea typeface="Roboto" panose="02000000000000000000" pitchFamily="2" charset="0"/>
              <a:cs typeface="Poppins SemiBold" panose="00000700000000000000" pitchFamily="50" charset="0"/>
            </a:endParaRPr>
          </a:p>
        </p:txBody>
      </p:sp>
      <p:sp>
        <p:nvSpPr>
          <p:cNvPr id="12" name="Persegi Panjang: Sudut Lengkung 11">
            <a:extLst>
              <a:ext uri="{FF2B5EF4-FFF2-40B4-BE49-F238E27FC236}">
                <a16:creationId xmlns:a16="http://schemas.microsoft.com/office/drawing/2014/main" id="{899E71C6-2B51-430B-8B9F-C1C849E23DF6}"/>
              </a:ext>
            </a:extLst>
          </p:cNvPr>
          <p:cNvSpPr/>
          <p:nvPr/>
        </p:nvSpPr>
        <p:spPr>
          <a:xfrm>
            <a:off x="3995002" y="950463"/>
            <a:ext cx="2389603" cy="1125222"/>
          </a:xfrm>
          <a:prstGeom prst="roundRect">
            <a:avLst>
              <a:gd name="adj" fmla="val 8913"/>
            </a:avLst>
          </a:prstGeom>
          <a:solidFill>
            <a:schemeClr val="bg1"/>
          </a:solidFill>
          <a:ln w="3430" cap="flat">
            <a:noFill/>
            <a:prstDash val="solid"/>
            <a:miter/>
          </a:ln>
          <a:effectLst>
            <a:outerShdw blurRad="279400" sx="105000" sy="105000" algn="ctr" rotWithShape="0">
              <a:srgbClr val="7373DC">
                <a:alpha val="6000"/>
              </a:srgbClr>
            </a:outerShdw>
          </a:effectLst>
        </p:spPr>
        <p:txBody>
          <a:bodyPr rtlCol="0" anchor="ctr"/>
          <a:lstStyle/>
          <a:p>
            <a:pPr algn="ctr"/>
            <a:endParaRPr lang="en-ID"/>
          </a:p>
        </p:txBody>
      </p:sp>
      <p:sp>
        <p:nvSpPr>
          <p:cNvPr id="13" name="Kotak Teks 12">
            <a:extLst>
              <a:ext uri="{FF2B5EF4-FFF2-40B4-BE49-F238E27FC236}">
                <a16:creationId xmlns:a16="http://schemas.microsoft.com/office/drawing/2014/main" id="{20F196E6-A277-422E-956F-BDBC0488262E}"/>
              </a:ext>
            </a:extLst>
          </p:cNvPr>
          <p:cNvSpPr txBox="1"/>
          <p:nvPr/>
        </p:nvSpPr>
        <p:spPr>
          <a:xfrm>
            <a:off x="4124332" y="1573376"/>
            <a:ext cx="2130943" cy="284180"/>
          </a:xfrm>
          <a:prstGeom prst="rect">
            <a:avLst/>
          </a:prstGeom>
          <a:noFill/>
        </p:spPr>
        <p:txBody>
          <a:bodyPr wrap="square" rtlCol="0">
            <a:spAutoFit/>
          </a:bodyPr>
          <a:lstStyle/>
          <a:p>
            <a:pPr algn="ctr">
              <a:lnSpc>
                <a:spcPct val="120000"/>
              </a:lnSpc>
            </a:pPr>
            <a:r>
              <a:rPr lang="en-US" sz="1100" spc="1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24 HOUR VOLUME</a:t>
            </a:r>
          </a:p>
        </p:txBody>
      </p:sp>
      <p:sp>
        <p:nvSpPr>
          <p:cNvPr id="14" name="Kotak Teks 3">
            <a:extLst>
              <a:ext uri="{FF2B5EF4-FFF2-40B4-BE49-F238E27FC236}">
                <a16:creationId xmlns:a16="http://schemas.microsoft.com/office/drawing/2014/main" id="{A5A0FF0A-3EA3-4A7E-9C69-7CDA8610BFD9}"/>
              </a:ext>
            </a:extLst>
          </p:cNvPr>
          <p:cNvSpPr txBox="1"/>
          <p:nvPr/>
        </p:nvSpPr>
        <p:spPr>
          <a:xfrm>
            <a:off x="4274496" y="1164561"/>
            <a:ext cx="1830613" cy="492443"/>
          </a:xfrm>
          <a:prstGeom prst="rect">
            <a:avLst/>
          </a:prstGeom>
          <a:noFill/>
        </p:spPr>
        <p:txBody>
          <a:bodyPr wrap="square" rtlCol="0">
            <a:spAutoFit/>
          </a:bodyPr>
          <a:lstStyle/>
          <a:p>
            <a:pPr algn="ctr"/>
            <a:r>
              <a:rPr lang="en-US" sz="2600" spc="100" baseline="30000">
                <a:solidFill>
                  <a:srgbClr val="FFB506"/>
                </a:solidFill>
                <a:latin typeface="Poppins SemiBold" panose="00000700000000000000" pitchFamily="50" charset="0"/>
                <a:ea typeface="Roboto" panose="02000000000000000000" pitchFamily="2" charset="0"/>
                <a:cs typeface="Poppins SemiBold" panose="00000700000000000000" pitchFamily="50" charset="0"/>
              </a:rPr>
              <a:t>$</a:t>
            </a:r>
            <a:r>
              <a:rPr lang="en-US" sz="2600" spc="100">
                <a:solidFill>
                  <a:srgbClr val="FFB506"/>
                </a:solidFill>
                <a:latin typeface="Poppins SemiBold" panose="00000700000000000000" pitchFamily="50" charset="0"/>
                <a:ea typeface="Roboto" panose="02000000000000000000" pitchFamily="2" charset="0"/>
                <a:cs typeface="Poppins SemiBold" panose="00000700000000000000" pitchFamily="50" charset="0"/>
              </a:rPr>
              <a:t>12860.0</a:t>
            </a:r>
            <a:endParaRPr lang="en-ID" sz="2600" spc="100" dirty="0">
              <a:solidFill>
                <a:srgbClr val="FFB506"/>
              </a:solidFill>
              <a:latin typeface="Poppins SemiBold" panose="00000700000000000000" pitchFamily="50" charset="0"/>
              <a:ea typeface="Roboto" panose="02000000000000000000" pitchFamily="2" charset="0"/>
              <a:cs typeface="Poppins SemiBold" panose="00000700000000000000" pitchFamily="50" charset="0"/>
            </a:endParaRPr>
          </a:p>
        </p:txBody>
      </p:sp>
      <p:sp>
        <p:nvSpPr>
          <p:cNvPr id="32" name="Segitiga Sama Kaki 31">
            <a:extLst>
              <a:ext uri="{FF2B5EF4-FFF2-40B4-BE49-F238E27FC236}">
                <a16:creationId xmlns:a16="http://schemas.microsoft.com/office/drawing/2014/main" id="{AF33B376-3AF6-4967-BBAF-57DA1FBDD312}"/>
              </a:ext>
            </a:extLst>
          </p:cNvPr>
          <p:cNvSpPr/>
          <p:nvPr/>
        </p:nvSpPr>
        <p:spPr>
          <a:xfrm rot="2477809">
            <a:off x="11077269" y="1922460"/>
            <a:ext cx="159171" cy="137217"/>
          </a:xfrm>
          <a:prstGeom prst="triangle">
            <a:avLst/>
          </a:prstGeom>
          <a:noFill/>
          <a:ln w="38100" cap="flat">
            <a:solidFill>
              <a:srgbClr val="FFB506"/>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33" name="Oval 32">
            <a:extLst>
              <a:ext uri="{FF2B5EF4-FFF2-40B4-BE49-F238E27FC236}">
                <a16:creationId xmlns:a16="http://schemas.microsoft.com/office/drawing/2014/main" id="{56D0F309-7ECE-4058-87ED-8570C847509B}"/>
              </a:ext>
            </a:extLst>
          </p:cNvPr>
          <p:cNvSpPr/>
          <p:nvPr/>
        </p:nvSpPr>
        <p:spPr>
          <a:xfrm>
            <a:off x="876787" y="5769519"/>
            <a:ext cx="213492" cy="213492"/>
          </a:xfrm>
          <a:prstGeom prst="ellipse">
            <a:avLst/>
          </a:prstGeom>
          <a:noFill/>
          <a:ln w="38100" cap="flat">
            <a:solidFill>
              <a:srgbClr val="FF6092"/>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34" name="Oval 33">
            <a:extLst>
              <a:ext uri="{FF2B5EF4-FFF2-40B4-BE49-F238E27FC236}">
                <a16:creationId xmlns:a16="http://schemas.microsoft.com/office/drawing/2014/main" id="{01B73CBE-E8FF-4A8D-B7A8-A233D5A6CD0C}"/>
              </a:ext>
            </a:extLst>
          </p:cNvPr>
          <p:cNvSpPr/>
          <p:nvPr/>
        </p:nvSpPr>
        <p:spPr>
          <a:xfrm>
            <a:off x="6779764" y="1505067"/>
            <a:ext cx="213492" cy="213492"/>
          </a:xfrm>
          <a:prstGeom prst="ellipse">
            <a:avLst/>
          </a:prstGeom>
          <a:noFill/>
          <a:ln w="38100" cap="flat">
            <a:solidFill>
              <a:srgbClr val="9933FF"/>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35" name="Segitiga Sama Kaki 34">
            <a:extLst>
              <a:ext uri="{FF2B5EF4-FFF2-40B4-BE49-F238E27FC236}">
                <a16:creationId xmlns:a16="http://schemas.microsoft.com/office/drawing/2014/main" id="{867CA1FD-97D0-4846-9034-168F311F5CA1}"/>
              </a:ext>
            </a:extLst>
          </p:cNvPr>
          <p:cNvSpPr/>
          <p:nvPr/>
        </p:nvSpPr>
        <p:spPr>
          <a:xfrm rot="1825924">
            <a:off x="7639471" y="5814934"/>
            <a:ext cx="159171" cy="137217"/>
          </a:xfrm>
          <a:prstGeom prst="triangle">
            <a:avLst/>
          </a:prstGeom>
          <a:noFill/>
          <a:ln w="38100" cap="flat">
            <a:solidFill>
              <a:srgbClr val="FFB506"/>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grpSp>
        <p:nvGrpSpPr>
          <p:cNvPr id="21" name="Grup 186">
            <a:extLst>
              <a:ext uri="{FF2B5EF4-FFF2-40B4-BE49-F238E27FC236}">
                <a16:creationId xmlns:a16="http://schemas.microsoft.com/office/drawing/2014/main" id="{EACF11C5-6D9B-F740-8613-39B6D835931A}"/>
              </a:ext>
            </a:extLst>
          </p:cNvPr>
          <p:cNvGrpSpPr/>
          <p:nvPr/>
        </p:nvGrpSpPr>
        <p:grpSpPr>
          <a:xfrm>
            <a:off x="10182420" y="526399"/>
            <a:ext cx="1495196" cy="338554"/>
            <a:chOff x="648831" y="358817"/>
            <a:chExt cx="1495196" cy="338554"/>
          </a:xfrm>
        </p:grpSpPr>
        <p:sp>
          <p:nvSpPr>
            <p:cNvPr id="22" name="Kotak Teks 3">
              <a:extLst>
                <a:ext uri="{FF2B5EF4-FFF2-40B4-BE49-F238E27FC236}">
                  <a16:creationId xmlns:a16="http://schemas.microsoft.com/office/drawing/2014/main" id="{5387C1FC-F154-DB49-86A2-64E6D954216F}"/>
                </a:ext>
              </a:extLst>
            </p:cNvPr>
            <p:cNvSpPr txBox="1"/>
            <p:nvPr/>
          </p:nvSpPr>
          <p:spPr>
            <a:xfrm>
              <a:off x="968623" y="358817"/>
              <a:ext cx="1175404" cy="338554"/>
            </a:xfrm>
            <a:prstGeom prst="rect">
              <a:avLst/>
            </a:prstGeom>
            <a:noFill/>
          </p:spPr>
          <p:txBody>
            <a:bodyPr wrap="square" rtlCol="0">
              <a:spAutoFit/>
            </a:bodyPr>
            <a:lstStyle/>
            <a:p>
              <a:r>
                <a:rPr lang="en-US" sz="1600">
                  <a:solidFill>
                    <a:srgbClr val="1D215E"/>
                  </a:solidFill>
                  <a:latin typeface="Poppins SemiBold" panose="00000700000000000000" pitchFamily="50" charset="0"/>
                  <a:ea typeface="Roboto" panose="02000000000000000000" pitchFamily="2" charset="0"/>
                  <a:cs typeface="Poppins SemiBold" panose="00000700000000000000" pitchFamily="50" charset="0"/>
                </a:rPr>
                <a:t>Crypton.</a:t>
              </a:r>
              <a:endParaRPr lang="en-ID" sz="1600" dirty="0">
                <a:solidFill>
                  <a:schemeClr val="bg1"/>
                </a:solidFill>
                <a:latin typeface="Poppins SemiBold" panose="00000700000000000000" pitchFamily="50" charset="0"/>
                <a:ea typeface="Roboto" panose="02000000000000000000" pitchFamily="2" charset="0"/>
                <a:cs typeface="Poppins SemiBold" panose="00000700000000000000" pitchFamily="50" charset="0"/>
              </a:endParaRPr>
            </a:p>
          </p:txBody>
        </p:sp>
        <p:sp>
          <p:nvSpPr>
            <p:cNvPr id="23" name="Grafik 34">
              <a:extLst>
                <a:ext uri="{FF2B5EF4-FFF2-40B4-BE49-F238E27FC236}">
                  <a16:creationId xmlns:a16="http://schemas.microsoft.com/office/drawing/2014/main" id="{3D396F6E-9F04-A74B-A86A-F70E6EB418E9}"/>
                </a:ext>
              </a:extLst>
            </p:cNvPr>
            <p:cNvSpPr/>
            <p:nvPr/>
          </p:nvSpPr>
          <p:spPr>
            <a:xfrm>
              <a:off x="648831" y="398892"/>
              <a:ext cx="251615" cy="258404"/>
            </a:xfrm>
            <a:custGeom>
              <a:avLst/>
              <a:gdLst>
                <a:gd name="connsiteX0" fmla="*/ 768056 w 1057322"/>
                <a:gd name="connsiteY0" fmla="*/ 966302 h 1085850"/>
                <a:gd name="connsiteX1" fmla="*/ 427652 w 1057322"/>
                <a:gd name="connsiteY1" fmla="*/ 966302 h 1085850"/>
                <a:gd name="connsiteX2" fmla="*/ 316028 w 1057322"/>
                <a:gd name="connsiteY2" fmla="*/ 901856 h 1085850"/>
                <a:gd name="connsiteX3" fmla="*/ 146017 w 1057322"/>
                <a:gd name="connsiteY3" fmla="*/ 607275 h 1085850"/>
                <a:gd name="connsiteX4" fmla="*/ 146017 w 1057322"/>
                <a:gd name="connsiteY4" fmla="*/ 478575 h 1085850"/>
                <a:gd name="connsiteX5" fmla="*/ 316028 w 1057322"/>
                <a:gd name="connsiteY5" fmla="*/ 183994 h 1085850"/>
                <a:gd name="connsiteX6" fmla="*/ 427652 w 1057322"/>
                <a:gd name="connsiteY6" fmla="*/ 119548 h 1085850"/>
                <a:gd name="connsiteX7" fmla="*/ 465814 w 1057322"/>
                <a:gd name="connsiteY7" fmla="*/ 119548 h 1085850"/>
                <a:gd name="connsiteX8" fmla="*/ 560264 w 1057322"/>
                <a:gd name="connsiteY8" fmla="*/ 164355 h 1085850"/>
                <a:gd name="connsiteX9" fmla="*/ 427652 w 1057322"/>
                <a:gd name="connsiteY9" fmla="*/ 164355 h 1085850"/>
                <a:gd name="connsiteX10" fmla="*/ 354762 w 1057322"/>
                <a:gd name="connsiteY10" fmla="*/ 206302 h 1085850"/>
                <a:gd name="connsiteX11" fmla="*/ 184751 w 1057322"/>
                <a:gd name="connsiteY11" fmla="*/ 500883 h 1085850"/>
                <a:gd name="connsiteX12" fmla="*/ 184751 w 1057322"/>
                <a:gd name="connsiteY12" fmla="*/ 584967 h 1085850"/>
                <a:gd name="connsiteX13" fmla="*/ 354762 w 1057322"/>
                <a:gd name="connsiteY13" fmla="*/ 879548 h 1085850"/>
                <a:gd name="connsiteX14" fmla="*/ 427652 w 1057322"/>
                <a:gd name="connsiteY14" fmla="*/ 921495 h 1085850"/>
                <a:gd name="connsiteX15" fmla="*/ 768056 w 1057322"/>
                <a:gd name="connsiteY15" fmla="*/ 921495 h 1085850"/>
                <a:gd name="connsiteX16" fmla="*/ 840945 w 1057322"/>
                <a:gd name="connsiteY16" fmla="*/ 879548 h 1085850"/>
                <a:gd name="connsiteX17" fmla="*/ 877580 w 1057322"/>
                <a:gd name="connsiteY17" fmla="*/ 815865 h 1085850"/>
                <a:gd name="connsiteX18" fmla="*/ 876435 w 1057322"/>
                <a:gd name="connsiteY18" fmla="*/ 804807 h 1085850"/>
                <a:gd name="connsiteX19" fmla="*/ 833694 w 1057322"/>
                <a:gd name="connsiteY19" fmla="*/ 759237 h 1085850"/>
                <a:gd name="connsiteX20" fmla="*/ 825680 w 1057322"/>
                <a:gd name="connsiteY20" fmla="*/ 756377 h 1085850"/>
                <a:gd name="connsiteX21" fmla="*/ 818811 w 1057322"/>
                <a:gd name="connsiteY21" fmla="*/ 760953 h 1085850"/>
                <a:gd name="connsiteX22" fmla="*/ 789235 w 1057322"/>
                <a:gd name="connsiteY22" fmla="*/ 811861 h 1085850"/>
                <a:gd name="connsiteX23" fmla="*/ 735236 w 1057322"/>
                <a:gd name="connsiteY23" fmla="*/ 843131 h 1085850"/>
                <a:gd name="connsiteX24" fmla="*/ 460471 w 1057322"/>
                <a:gd name="connsiteY24" fmla="*/ 843131 h 1085850"/>
                <a:gd name="connsiteX25" fmla="*/ 406472 w 1057322"/>
                <a:gd name="connsiteY25" fmla="*/ 811861 h 1085850"/>
                <a:gd name="connsiteX26" fmla="*/ 269089 w 1057322"/>
                <a:gd name="connsiteY26" fmla="*/ 574099 h 1085850"/>
                <a:gd name="connsiteX27" fmla="*/ 269089 w 1057322"/>
                <a:gd name="connsiteY27" fmla="*/ 511751 h 1085850"/>
                <a:gd name="connsiteX28" fmla="*/ 406472 w 1057322"/>
                <a:gd name="connsiteY28" fmla="*/ 273989 h 1085850"/>
                <a:gd name="connsiteX29" fmla="*/ 460471 w 1057322"/>
                <a:gd name="connsiteY29" fmla="*/ 242719 h 1085850"/>
                <a:gd name="connsiteX30" fmla="*/ 735236 w 1057322"/>
                <a:gd name="connsiteY30" fmla="*/ 242719 h 1085850"/>
                <a:gd name="connsiteX31" fmla="*/ 789235 w 1057322"/>
                <a:gd name="connsiteY31" fmla="*/ 273989 h 1085850"/>
                <a:gd name="connsiteX32" fmla="*/ 832740 w 1057322"/>
                <a:gd name="connsiteY32" fmla="*/ 349112 h 1085850"/>
                <a:gd name="connsiteX33" fmla="*/ 838274 w 1057322"/>
                <a:gd name="connsiteY33" fmla="*/ 353497 h 1085850"/>
                <a:gd name="connsiteX34" fmla="*/ 868231 w 1057322"/>
                <a:gd name="connsiteY34" fmla="*/ 395063 h 1085850"/>
                <a:gd name="connsiteX35" fmla="*/ 816521 w 1057322"/>
                <a:gd name="connsiteY35" fmla="*/ 438916 h 1085850"/>
                <a:gd name="connsiteX36" fmla="*/ 781222 w 1057322"/>
                <a:gd name="connsiteY36" fmla="*/ 407075 h 1085850"/>
                <a:gd name="connsiteX37" fmla="*/ 787327 w 1057322"/>
                <a:gd name="connsiteY37" fmla="*/ 370085 h 1085850"/>
                <a:gd name="connsiteX38" fmla="*/ 787327 w 1057322"/>
                <a:gd name="connsiteY38" fmla="*/ 359980 h 1085850"/>
                <a:gd name="connsiteX39" fmla="*/ 750501 w 1057322"/>
                <a:gd name="connsiteY39" fmla="*/ 296297 h 1085850"/>
                <a:gd name="connsiteX40" fmla="*/ 735236 w 1057322"/>
                <a:gd name="connsiteY40" fmla="*/ 287526 h 1085850"/>
                <a:gd name="connsiteX41" fmla="*/ 460471 w 1057322"/>
                <a:gd name="connsiteY41" fmla="*/ 287526 h 1085850"/>
                <a:gd name="connsiteX42" fmla="*/ 445206 w 1057322"/>
                <a:gd name="connsiteY42" fmla="*/ 296297 h 1085850"/>
                <a:gd name="connsiteX43" fmla="*/ 307823 w 1057322"/>
                <a:gd name="connsiteY43" fmla="*/ 534059 h 1085850"/>
                <a:gd name="connsiteX44" fmla="*/ 307823 w 1057322"/>
                <a:gd name="connsiteY44" fmla="*/ 551791 h 1085850"/>
                <a:gd name="connsiteX45" fmla="*/ 445206 w 1057322"/>
                <a:gd name="connsiteY45" fmla="*/ 789553 h 1085850"/>
                <a:gd name="connsiteX46" fmla="*/ 460471 w 1057322"/>
                <a:gd name="connsiteY46" fmla="*/ 798324 h 1085850"/>
                <a:gd name="connsiteX47" fmla="*/ 735236 w 1057322"/>
                <a:gd name="connsiteY47" fmla="*/ 798324 h 1085850"/>
                <a:gd name="connsiteX48" fmla="*/ 750501 w 1057322"/>
                <a:gd name="connsiteY48" fmla="*/ 789553 h 1085850"/>
                <a:gd name="connsiteX49" fmla="*/ 808698 w 1057322"/>
                <a:gd name="connsiteY49" fmla="*/ 688881 h 1085850"/>
                <a:gd name="connsiteX50" fmla="*/ 931579 w 1057322"/>
                <a:gd name="connsiteY50" fmla="*/ 811861 h 1085850"/>
                <a:gd name="connsiteX51" fmla="*/ 879679 w 1057322"/>
                <a:gd name="connsiteY51" fmla="*/ 901856 h 1085850"/>
                <a:gd name="connsiteX52" fmla="*/ 768056 w 1057322"/>
                <a:gd name="connsiteY52" fmla="*/ 966302 h 1085850"/>
                <a:gd name="connsiteX53" fmla="*/ 95643 w 1057322"/>
                <a:gd name="connsiteY53" fmla="*/ 415655 h 1085850"/>
                <a:gd name="connsiteX54" fmla="*/ 95643 w 1057322"/>
                <a:gd name="connsiteY54" fmla="*/ 415655 h 1085850"/>
                <a:gd name="connsiteX55" fmla="*/ 267753 w 1057322"/>
                <a:gd name="connsiteY55" fmla="*/ 117832 h 1085850"/>
                <a:gd name="connsiteX56" fmla="*/ 394451 w 1057322"/>
                <a:gd name="connsiteY56" fmla="*/ 44616 h 1085850"/>
                <a:gd name="connsiteX57" fmla="*/ 801256 w 1057322"/>
                <a:gd name="connsiteY57" fmla="*/ 44616 h 1085850"/>
                <a:gd name="connsiteX58" fmla="*/ 927954 w 1057322"/>
                <a:gd name="connsiteY58" fmla="*/ 117832 h 1085850"/>
                <a:gd name="connsiteX59" fmla="*/ 962109 w 1057322"/>
                <a:gd name="connsiteY59" fmla="*/ 176939 h 1085850"/>
                <a:gd name="connsiteX60" fmla="*/ 959819 w 1057322"/>
                <a:gd name="connsiteY60" fmla="*/ 188761 h 1085850"/>
                <a:gd name="connsiteX61" fmla="*/ 915361 w 1057322"/>
                <a:gd name="connsiteY61" fmla="*/ 224415 h 1085850"/>
                <a:gd name="connsiteX62" fmla="*/ 907919 w 1057322"/>
                <a:gd name="connsiteY62" fmla="*/ 226322 h 1085850"/>
                <a:gd name="connsiteX63" fmla="*/ 901622 w 1057322"/>
                <a:gd name="connsiteY63" fmla="*/ 221937 h 1085850"/>
                <a:gd name="connsiteX64" fmla="*/ 879679 w 1057322"/>
                <a:gd name="connsiteY64" fmla="*/ 183994 h 1085850"/>
                <a:gd name="connsiteX65" fmla="*/ 768056 w 1057322"/>
                <a:gd name="connsiteY65" fmla="*/ 119548 h 1085850"/>
                <a:gd name="connsiteX66" fmla="*/ 589267 w 1057322"/>
                <a:gd name="connsiteY66" fmla="*/ 119548 h 1085850"/>
                <a:gd name="connsiteX67" fmla="*/ 683718 w 1057322"/>
                <a:gd name="connsiteY67" fmla="*/ 164355 h 1085850"/>
                <a:gd name="connsiteX68" fmla="*/ 768056 w 1057322"/>
                <a:gd name="connsiteY68" fmla="*/ 164355 h 1085850"/>
                <a:gd name="connsiteX69" fmla="*/ 840945 w 1057322"/>
                <a:gd name="connsiteY69" fmla="*/ 206302 h 1085850"/>
                <a:gd name="connsiteX70" fmla="*/ 898951 w 1057322"/>
                <a:gd name="connsiteY70" fmla="*/ 306784 h 1085850"/>
                <a:gd name="connsiteX71" fmla="*/ 936350 w 1057322"/>
                <a:gd name="connsiteY71" fmla="*/ 269222 h 1085850"/>
                <a:gd name="connsiteX72" fmla="*/ 939975 w 1057322"/>
                <a:gd name="connsiteY72" fmla="*/ 266934 h 1085850"/>
                <a:gd name="connsiteX73" fmla="*/ 977374 w 1057322"/>
                <a:gd name="connsiteY73" fmla="*/ 228229 h 1085850"/>
                <a:gd name="connsiteX74" fmla="*/ 1019352 w 1057322"/>
                <a:gd name="connsiteY74" fmla="*/ 186473 h 1085850"/>
                <a:gd name="connsiteX75" fmla="*/ 966688 w 1057322"/>
                <a:gd name="connsiteY75" fmla="*/ 95524 h 1085850"/>
                <a:gd name="connsiteX76" fmla="*/ 801256 w 1057322"/>
                <a:gd name="connsiteY76" fmla="*/ 0 h 1085850"/>
                <a:gd name="connsiteX77" fmla="*/ 394451 w 1057322"/>
                <a:gd name="connsiteY77" fmla="*/ 0 h 1085850"/>
                <a:gd name="connsiteX78" fmla="*/ 229019 w 1057322"/>
                <a:gd name="connsiteY78" fmla="*/ 95524 h 1085850"/>
                <a:gd name="connsiteX79" fmla="*/ 89347 w 1057322"/>
                <a:gd name="connsiteY79" fmla="*/ 337290 h 1085850"/>
                <a:gd name="connsiteX80" fmla="*/ 95643 w 1057322"/>
                <a:gd name="connsiteY80" fmla="*/ 415655 h 1085850"/>
                <a:gd name="connsiteX81" fmla="*/ 487375 w 1057322"/>
                <a:gd name="connsiteY81" fmla="*/ 1041043 h 1085850"/>
                <a:gd name="connsiteX82" fmla="*/ 487375 w 1057322"/>
                <a:gd name="connsiteY82" fmla="*/ 1041043 h 1085850"/>
                <a:gd name="connsiteX83" fmla="*/ 394451 w 1057322"/>
                <a:gd name="connsiteY83" fmla="*/ 1041043 h 1085850"/>
                <a:gd name="connsiteX84" fmla="*/ 267753 w 1057322"/>
                <a:gd name="connsiteY84" fmla="*/ 968018 h 1085850"/>
                <a:gd name="connsiteX85" fmla="*/ 64350 w 1057322"/>
                <a:gd name="connsiteY85" fmla="*/ 616046 h 1085850"/>
                <a:gd name="connsiteX86" fmla="*/ 56336 w 1057322"/>
                <a:gd name="connsiteY86" fmla="*/ 485820 h 1085850"/>
                <a:gd name="connsiteX87" fmla="*/ 56527 w 1057322"/>
                <a:gd name="connsiteY87" fmla="*/ 485820 h 1085850"/>
                <a:gd name="connsiteX88" fmla="*/ 50040 w 1057322"/>
                <a:gd name="connsiteY88" fmla="*/ 440060 h 1085850"/>
                <a:gd name="connsiteX89" fmla="*/ 38210 w 1057322"/>
                <a:gd name="connsiteY89" fmla="*/ 425760 h 1085850"/>
                <a:gd name="connsiteX90" fmla="*/ 25616 w 1057322"/>
                <a:gd name="connsiteY90" fmla="*/ 447496 h 1085850"/>
                <a:gd name="connsiteX91" fmla="*/ 25616 w 1057322"/>
                <a:gd name="connsiteY91" fmla="*/ 638354 h 1085850"/>
                <a:gd name="connsiteX92" fmla="*/ 229019 w 1057322"/>
                <a:gd name="connsiteY92" fmla="*/ 990326 h 1085850"/>
                <a:gd name="connsiteX93" fmla="*/ 394451 w 1057322"/>
                <a:gd name="connsiteY93" fmla="*/ 1085850 h 1085850"/>
                <a:gd name="connsiteX94" fmla="*/ 486421 w 1057322"/>
                <a:gd name="connsiteY94" fmla="*/ 1042378 h 1085850"/>
                <a:gd name="connsiteX95" fmla="*/ 487375 w 1057322"/>
                <a:gd name="connsiteY95" fmla="*/ 1041043 h 1085850"/>
                <a:gd name="connsiteX96" fmla="*/ 1005804 w 1057322"/>
                <a:gd name="connsiteY96" fmla="*/ 831500 h 1085850"/>
                <a:gd name="connsiteX97" fmla="*/ 1005804 w 1057322"/>
                <a:gd name="connsiteY97" fmla="*/ 831500 h 1085850"/>
                <a:gd name="connsiteX98" fmla="*/ 969360 w 1057322"/>
                <a:gd name="connsiteY98" fmla="*/ 867917 h 1085850"/>
                <a:gd name="connsiteX99" fmla="*/ 970695 w 1057322"/>
                <a:gd name="connsiteY99" fmla="*/ 887747 h 1085850"/>
                <a:gd name="connsiteX100" fmla="*/ 969932 w 1057322"/>
                <a:gd name="connsiteY100" fmla="*/ 895373 h 1085850"/>
                <a:gd name="connsiteX101" fmla="*/ 927954 w 1057322"/>
                <a:gd name="connsiteY101" fmla="*/ 968018 h 1085850"/>
                <a:gd name="connsiteX102" fmla="*/ 801256 w 1057322"/>
                <a:gd name="connsiteY102" fmla="*/ 1041043 h 1085850"/>
                <a:gd name="connsiteX103" fmla="*/ 609302 w 1057322"/>
                <a:gd name="connsiteY103" fmla="*/ 1041043 h 1085850"/>
                <a:gd name="connsiteX104" fmla="*/ 517523 w 1057322"/>
                <a:gd name="connsiteY104" fmla="*/ 1084706 h 1085850"/>
                <a:gd name="connsiteX105" fmla="*/ 516569 w 1057322"/>
                <a:gd name="connsiteY105" fmla="*/ 1085850 h 1085850"/>
                <a:gd name="connsiteX106" fmla="*/ 801256 w 1057322"/>
                <a:gd name="connsiteY106" fmla="*/ 1085850 h 1085850"/>
                <a:gd name="connsiteX107" fmla="*/ 966688 w 1057322"/>
                <a:gd name="connsiteY107" fmla="*/ 990326 h 1085850"/>
                <a:gd name="connsiteX108" fmla="*/ 1004850 w 1057322"/>
                <a:gd name="connsiteY108" fmla="*/ 924355 h 1085850"/>
                <a:gd name="connsiteX109" fmla="*/ 1013246 w 1057322"/>
                <a:gd name="connsiteY109" fmla="*/ 919588 h 1085850"/>
                <a:gd name="connsiteX110" fmla="*/ 1057323 w 1057322"/>
                <a:gd name="connsiteY110" fmla="*/ 875353 h 1085850"/>
                <a:gd name="connsiteX111" fmla="*/ 1005804 w 1057322"/>
                <a:gd name="connsiteY111" fmla="*/ 831500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1057322" h="1085850">
                  <a:moveTo>
                    <a:pt x="768056" y="966302"/>
                  </a:moveTo>
                  <a:lnTo>
                    <a:pt x="427652" y="966302"/>
                  </a:lnTo>
                  <a:cubicBezTo>
                    <a:pt x="381857" y="966302"/>
                    <a:pt x="338925" y="941515"/>
                    <a:pt x="316028" y="901856"/>
                  </a:cubicBezTo>
                  <a:lnTo>
                    <a:pt x="146017" y="607275"/>
                  </a:lnTo>
                  <a:cubicBezTo>
                    <a:pt x="122929" y="567616"/>
                    <a:pt x="122929" y="518234"/>
                    <a:pt x="146017" y="478575"/>
                  </a:cubicBezTo>
                  <a:lnTo>
                    <a:pt x="316028" y="183994"/>
                  </a:lnTo>
                  <a:cubicBezTo>
                    <a:pt x="338925" y="144335"/>
                    <a:pt x="381857" y="119548"/>
                    <a:pt x="427652" y="119548"/>
                  </a:cubicBezTo>
                  <a:lnTo>
                    <a:pt x="465814" y="119548"/>
                  </a:lnTo>
                  <a:cubicBezTo>
                    <a:pt x="502449" y="119548"/>
                    <a:pt x="536985" y="135946"/>
                    <a:pt x="560264" y="164355"/>
                  </a:cubicBezTo>
                  <a:lnTo>
                    <a:pt x="427652" y="164355"/>
                  </a:lnTo>
                  <a:cubicBezTo>
                    <a:pt x="397695" y="164355"/>
                    <a:pt x="369836" y="180371"/>
                    <a:pt x="354762" y="206302"/>
                  </a:cubicBezTo>
                  <a:lnTo>
                    <a:pt x="184751" y="500883"/>
                  </a:lnTo>
                  <a:cubicBezTo>
                    <a:pt x="169677" y="526814"/>
                    <a:pt x="169677" y="559036"/>
                    <a:pt x="184751" y="584967"/>
                  </a:cubicBezTo>
                  <a:lnTo>
                    <a:pt x="354762" y="879548"/>
                  </a:lnTo>
                  <a:cubicBezTo>
                    <a:pt x="369836" y="905479"/>
                    <a:pt x="397695" y="921495"/>
                    <a:pt x="427652" y="921495"/>
                  </a:cubicBezTo>
                  <a:lnTo>
                    <a:pt x="768056" y="921495"/>
                  </a:lnTo>
                  <a:cubicBezTo>
                    <a:pt x="798013" y="921495"/>
                    <a:pt x="825871" y="905479"/>
                    <a:pt x="840945" y="879548"/>
                  </a:cubicBezTo>
                  <a:lnTo>
                    <a:pt x="877580" y="815865"/>
                  </a:lnTo>
                  <a:cubicBezTo>
                    <a:pt x="879679" y="812433"/>
                    <a:pt x="879107" y="807857"/>
                    <a:pt x="876435" y="804807"/>
                  </a:cubicBezTo>
                  <a:lnTo>
                    <a:pt x="833694" y="759237"/>
                  </a:lnTo>
                  <a:cubicBezTo>
                    <a:pt x="831595" y="757140"/>
                    <a:pt x="828733" y="755996"/>
                    <a:pt x="825680" y="756377"/>
                  </a:cubicBezTo>
                  <a:cubicBezTo>
                    <a:pt x="822818" y="756758"/>
                    <a:pt x="820147" y="758474"/>
                    <a:pt x="818811" y="760953"/>
                  </a:cubicBezTo>
                  <a:lnTo>
                    <a:pt x="789235" y="811861"/>
                  </a:lnTo>
                  <a:cubicBezTo>
                    <a:pt x="778169" y="831119"/>
                    <a:pt x="757561" y="843131"/>
                    <a:pt x="735236" y="843131"/>
                  </a:cubicBezTo>
                  <a:lnTo>
                    <a:pt x="460471" y="843131"/>
                  </a:lnTo>
                  <a:cubicBezTo>
                    <a:pt x="438146" y="843131"/>
                    <a:pt x="417539" y="831119"/>
                    <a:pt x="406472" y="811861"/>
                  </a:cubicBezTo>
                  <a:lnTo>
                    <a:pt x="269089" y="574099"/>
                  </a:lnTo>
                  <a:cubicBezTo>
                    <a:pt x="257831" y="554842"/>
                    <a:pt x="257831" y="531008"/>
                    <a:pt x="269089" y="511751"/>
                  </a:cubicBezTo>
                  <a:lnTo>
                    <a:pt x="406472" y="273989"/>
                  </a:lnTo>
                  <a:cubicBezTo>
                    <a:pt x="417539" y="254541"/>
                    <a:pt x="438146" y="242719"/>
                    <a:pt x="460471" y="242719"/>
                  </a:cubicBezTo>
                  <a:lnTo>
                    <a:pt x="735236" y="242719"/>
                  </a:lnTo>
                  <a:cubicBezTo>
                    <a:pt x="757561" y="242719"/>
                    <a:pt x="778169" y="254541"/>
                    <a:pt x="789235" y="273989"/>
                  </a:cubicBezTo>
                  <a:lnTo>
                    <a:pt x="832740" y="349112"/>
                  </a:lnTo>
                  <a:cubicBezTo>
                    <a:pt x="833885" y="351209"/>
                    <a:pt x="835984" y="352544"/>
                    <a:pt x="838274" y="353497"/>
                  </a:cubicBezTo>
                  <a:cubicBezTo>
                    <a:pt x="856210" y="359598"/>
                    <a:pt x="868231" y="376377"/>
                    <a:pt x="868231" y="395063"/>
                  </a:cubicBezTo>
                  <a:cubicBezTo>
                    <a:pt x="868231" y="421947"/>
                    <a:pt x="844189" y="443301"/>
                    <a:pt x="816521" y="438916"/>
                  </a:cubicBezTo>
                  <a:cubicBezTo>
                    <a:pt x="799730" y="436247"/>
                    <a:pt x="785610" y="423472"/>
                    <a:pt x="781222" y="407075"/>
                  </a:cubicBezTo>
                  <a:cubicBezTo>
                    <a:pt x="777596" y="394109"/>
                    <a:pt x="779886" y="380763"/>
                    <a:pt x="787327" y="370085"/>
                  </a:cubicBezTo>
                  <a:cubicBezTo>
                    <a:pt x="789426" y="367225"/>
                    <a:pt x="789235" y="363030"/>
                    <a:pt x="787327" y="359980"/>
                  </a:cubicBezTo>
                  <a:lnTo>
                    <a:pt x="750501" y="296297"/>
                  </a:lnTo>
                  <a:cubicBezTo>
                    <a:pt x="747448" y="290768"/>
                    <a:pt x="741533" y="287526"/>
                    <a:pt x="735236" y="287526"/>
                  </a:cubicBezTo>
                  <a:lnTo>
                    <a:pt x="460471" y="287526"/>
                  </a:lnTo>
                  <a:cubicBezTo>
                    <a:pt x="454174" y="287526"/>
                    <a:pt x="448259" y="290768"/>
                    <a:pt x="445206" y="296297"/>
                  </a:cubicBezTo>
                  <a:lnTo>
                    <a:pt x="307823" y="534059"/>
                  </a:lnTo>
                  <a:cubicBezTo>
                    <a:pt x="304580" y="539588"/>
                    <a:pt x="304580" y="546262"/>
                    <a:pt x="307823" y="551791"/>
                  </a:cubicBezTo>
                  <a:lnTo>
                    <a:pt x="445206" y="789553"/>
                  </a:lnTo>
                  <a:cubicBezTo>
                    <a:pt x="448259" y="794892"/>
                    <a:pt x="454174" y="798324"/>
                    <a:pt x="460471" y="798324"/>
                  </a:cubicBezTo>
                  <a:lnTo>
                    <a:pt x="735236" y="798324"/>
                  </a:lnTo>
                  <a:cubicBezTo>
                    <a:pt x="741533" y="798324"/>
                    <a:pt x="747448" y="795082"/>
                    <a:pt x="750501" y="789553"/>
                  </a:cubicBezTo>
                  <a:lnTo>
                    <a:pt x="808698" y="688881"/>
                  </a:lnTo>
                  <a:lnTo>
                    <a:pt x="931579" y="811861"/>
                  </a:lnTo>
                  <a:lnTo>
                    <a:pt x="879679" y="901856"/>
                  </a:lnTo>
                  <a:cubicBezTo>
                    <a:pt x="856591" y="941706"/>
                    <a:pt x="814041" y="966302"/>
                    <a:pt x="768056" y="966302"/>
                  </a:cubicBezTo>
                  <a:close/>
                  <a:moveTo>
                    <a:pt x="95643" y="415655"/>
                  </a:moveTo>
                  <a:lnTo>
                    <a:pt x="95643" y="415655"/>
                  </a:lnTo>
                  <a:lnTo>
                    <a:pt x="267753" y="117832"/>
                  </a:lnTo>
                  <a:cubicBezTo>
                    <a:pt x="293894" y="72644"/>
                    <a:pt x="342360" y="44616"/>
                    <a:pt x="394451" y="44616"/>
                  </a:cubicBezTo>
                  <a:lnTo>
                    <a:pt x="801256" y="44616"/>
                  </a:lnTo>
                  <a:cubicBezTo>
                    <a:pt x="853538" y="44616"/>
                    <a:pt x="901813" y="72644"/>
                    <a:pt x="927954" y="117832"/>
                  </a:cubicBezTo>
                  <a:lnTo>
                    <a:pt x="962109" y="176939"/>
                  </a:lnTo>
                  <a:cubicBezTo>
                    <a:pt x="964399" y="180943"/>
                    <a:pt x="963444" y="185901"/>
                    <a:pt x="959819" y="188761"/>
                  </a:cubicBezTo>
                  <a:lnTo>
                    <a:pt x="915361" y="224415"/>
                  </a:lnTo>
                  <a:cubicBezTo>
                    <a:pt x="913262" y="226131"/>
                    <a:pt x="910590" y="226894"/>
                    <a:pt x="907919" y="226322"/>
                  </a:cubicBezTo>
                  <a:cubicBezTo>
                    <a:pt x="905248" y="225941"/>
                    <a:pt x="902958" y="224225"/>
                    <a:pt x="901622" y="221937"/>
                  </a:cubicBezTo>
                  <a:lnTo>
                    <a:pt x="879679" y="183994"/>
                  </a:lnTo>
                  <a:cubicBezTo>
                    <a:pt x="856591" y="144144"/>
                    <a:pt x="814041" y="119548"/>
                    <a:pt x="768056" y="119548"/>
                  </a:cubicBezTo>
                  <a:lnTo>
                    <a:pt x="589267" y="119548"/>
                  </a:lnTo>
                  <a:cubicBezTo>
                    <a:pt x="612546" y="147958"/>
                    <a:pt x="647273" y="164355"/>
                    <a:pt x="683718" y="164355"/>
                  </a:cubicBezTo>
                  <a:lnTo>
                    <a:pt x="768056" y="164355"/>
                  </a:lnTo>
                  <a:cubicBezTo>
                    <a:pt x="798013" y="164355"/>
                    <a:pt x="825871" y="180371"/>
                    <a:pt x="840945" y="206302"/>
                  </a:cubicBezTo>
                  <a:lnTo>
                    <a:pt x="898951" y="306784"/>
                  </a:lnTo>
                  <a:lnTo>
                    <a:pt x="936350" y="269222"/>
                  </a:lnTo>
                  <a:cubicBezTo>
                    <a:pt x="936731" y="269032"/>
                    <a:pt x="939593" y="267125"/>
                    <a:pt x="939975" y="266934"/>
                  </a:cubicBezTo>
                  <a:cubicBezTo>
                    <a:pt x="944173" y="265027"/>
                    <a:pt x="962872" y="245198"/>
                    <a:pt x="977374" y="228229"/>
                  </a:cubicBezTo>
                  <a:lnTo>
                    <a:pt x="1019352" y="186473"/>
                  </a:lnTo>
                  <a:lnTo>
                    <a:pt x="966688" y="95524"/>
                  </a:lnTo>
                  <a:cubicBezTo>
                    <a:pt x="932533" y="36417"/>
                    <a:pt x="869566" y="0"/>
                    <a:pt x="801256" y="0"/>
                  </a:cubicBezTo>
                  <a:lnTo>
                    <a:pt x="394451" y="0"/>
                  </a:lnTo>
                  <a:cubicBezTo>
                    <a:pt x="326523" y="0"/>
                    <a:pt x="262983" y="36608"/>
                    <a:pt x="229019" y="95524"/>
                  </a:cubicBezTo>
                  <a:lnTo>
                    <a:pt x="89347" y="337290"/>
                  </a:lnTo>
                  <a:cubicBezTo>
                    <a:pt x="75036" y="362077"/>
                    <a:pt x="77516" y="393347"/>
                    <a:pt x="95643" y="415655"/>
                  </a:cubicBezTo>
                  <a:close/>
                  <a:moveTo>
                    <a:pt x="487375" y="1041043"/>
                  </a:moveTo>
                  <a:lnTo>
                    <a:pt x="487375" y="1041043"/>
                  </a:lnTo>
                  <a:lnTo>
                    <a:pt x="394451" y="1041043"/>
                  </a:lnTo>
                  <a:cubicBezTo>
                    <a:pt x="342169" y="1041043"/>
                    <a:pt x="293894" y="1013206"/>
                    <a:pt x="267753" y="968018"/>
                  </a:cubicBezTo>
                  <a:lnTo>
                    <a:pt x="64350" y="616046"/>
                  </a:lnTo>
                  <a:cubicBezTo>
                    <a:pt x="41453" y="576196"/>
                    <a:pt x="38782" y="527767"/>
                    <a:pt x="56336" y="485820"/>
                  </a:cubicBezTo>
                  <a:lnTo>
                    <a:pt x="56527" y="485820"/>
                  </a:lnTo>
                  <a:cubicBezTo>
                    <a:pt x="63015" y="470376"/>
                    <a:pt x="60534" y="452835"/>
                    <a:pt x="50040" y="440060"/>
                  </a:cubicBezTo>
                  <a:lnTo>
                    <a:pt x="38210" y="425760"/>
                  </a:lnTo>
                  <a:lnTo>
                    <a:pt x="25616" y="447496"/>
                  </a:lnTo>
                  <a:cubicBezTo>
                    <a:pt x="-8539" y="506603"/>
                    <a:pt x="-8539" y="579247"/>
                    <a:pt x="25616" y="638354"/>
                  </a:cubicBezTo>
                  <a:lnTo>
                    <a:pt x="229019" y="990326"/>
                  </a:lnTo>
                  <a:cubicBezTo>
                    <a:pt x="262983" y="1049242"/>
                    <a:pt x="326523" y="1085850"/>
                    <a:pt x="394451" y="1085850"/>
                  </a:cubicBezTo>
                  <a:cubicBezTo>
                    <a:pt x="430132" y="1085850"/>
                    <a:pt x="463905" y="1069834"/>
                    <a:pt x="486421" y="1042378"/>
                  </a:cubicBezTo>
                  <a:lnTo>
                    <a:pt x="487375" y="1041043"/>
                  </a:lnTo>
                  <a:close/>
                  <a:moveTo>
                    <a:pt x="1005804" y="831500"/>
                  </a:moveTo>
                  <a:lnTo>
                    <a:pt x="1005804" y="831500"/>
                  </a:lnTo>
                  <a:cubicBezTo>
                    <a:pt x="987296" y="834551"/>
                    <a:pt x="973176" y="849804"/>
                    <a:pt x="969360" y="867917"/>
                  </a:cubicBezTo>
                  <a:cubicBezTo>
                    <a:pt x="968024" y="874400"/>
                    <a:pt x="968406" y="880120"/>
                    <a:pt x="970695" y="887747"/>
                  </a:cubicBezTo>
                  <a:cubicBezTo>
                    <a:pt x="971458" y="890416"/>
                    <a:pt x="971268" y="893085"/>
                    <a:pt x="969932" y="895373"/>
                  </a:cubicBezTo>
                  <a:lnTo>
                    <a:pt x="927954" y="968018"/>
                  </a:lnTo>
                  <a:cubicBezTo>
                    <a:pt x="901813" y="1013206"/>
                    <a:pt x="853538" y="1041043"/>
                    <a:pt x="801256" y="1041043"/>
                  </a:cubicBezTo>
                  <a:lnTo>
                    <a:pt x="609302" y="1041043"/>
                  </a:lnTo>
                  <a:cubicBezTo>
                    <a:pt x="573812" y="1041043"/>
                    <a:pt x="540038" y="1057059"/>
                    <a:pt x="517523" y="1084706"/>
                  </a:cubicBezTo>
                  <a:lnTo>
                    <a:pt x="516569" y="1085850"/>
                  </a:lnTo>
                  <a:lnTo>
                    <a:pt x="801256" y="1085850"/>
                  </a:lnTo>
                  <a:cubicBezTo>
                    <a:pt x="869566" y="1085850"/>
                    <a:pt x="932533" y="1049433"/>
                    <a:pt x="966688" y="990326"/>
                  </a:cubicBezTo>
                  <a:lnTo>
                    <a:pt x="1004850" y="924355"/>
                  </a:lnTo>
                  <a:cubicBezTo>
                    <a:pt x="1006567" y="921304"/>
                    <a:pt x="1009811" y="919398"/>
                    <a:pt x="1013246" y="919588"/>
                  </a:cubicBezTo>
                  <a:cubicBezTo>
                    <a:pt x="1037669" y="919588"/>
                    <a:pt x="1057323" y="899759"/>
                    <a:pt x="1057323" y="875353"/>
                  </a:cubicBezTo>
                  <a:cubicBezTo>
                    <a:pt x="1057323" y="848469"/>
                    <a:pt x="1033472" y="827115"/>
                    <a:pt x="1005804" y="831500"/>
                  </a:cubicBezTo>
                  <a:close/>
                </a:path>
              </a:pathLst>
            </a:custGeom>
            <a:solidFill>
              <a:srgbClr val="FFB506"/>
            </a:solidFill>
            <a:ln w="191" cap="flat">
              <a:noFill/>
              <a:prstDash val="solid"/>
              <a:miter/>
            </a:ln>
            <a:effectLst/>
          </p:spPr>
          <p:txBody>
            <a:bodyPr rtlCol="0" anchor="ctr"/>
            <a:lstStyle/>
            <a:p>
              <a:endParaRPr lang="en-ID"/>
            </a:p>
          </p:txBody>
        </p:sp>
      </p:grpSp>
      <p:sp>
        <p:nvSpPr>
          <p:cNvPr id="30" name="Kotak Teks 7">
            <a:extLst>
              <a:ext uri="{FF2B5EF4-FFF2-40B4-BE49-F238E27FC236}">
                <a16:creationId xmlns:a16="http://schemas.microsoft.com/office/drawing/2014/main" id="{28E8F427-4255-3548-B842-CB2E74A05FB8}"/>
              </a:ext>
            </a:extLst>
          </p:cNvPr>
          <p:cNvSpPr txBox="1"/>
          <p:nvPr/>
        </p:nvSpPr>
        <p:spPr>
          <a:xfrm>
            <a:off x="7347104" y="2965832"/>
            <a:ext cx="3884448" cy="2347822"/>
          </a:xfrm>
          <a:prstGeom prst="rect">
            <a:avLst/>
          </a:prstGeom>
          <a:noFill/>
        </p:spPr>
        <p:txBody>
          <a:bodyPr wrap="square" rtlCol="0">
            <a:spAutoFit/>
          </a:bodyPr>
          <a:lstStyle/>
          <a:p>
            <a:pPr algn="just">
              <a:lnSpc>
                <a:spcPct val="150000"/>
              </a:lnSpc>
            </a:pPr>
            <a:r>
              <a:rPr lang="en-ID" sz="1100">
                <a:solidFill>
                  <a:schemeClr val="tx1">
                    <a:lumMod val="75000"/>
                    <a:lumOff val="25000"/>
                  </a:schemeClr>
                </a:solidFill>
                <a:latin typeface="Muli" pitchFamily="2" charset="77"/>
              </a:rPr>
              <a:t>Consecteur personal computer odio tempor orci dapibus ultrices. Vestibulum lectus mauris ultrices eros in cursus Neque laoreet suspendisse interdum consectetur libero consectetur adipiscing elit utaasd aliquam purus enim sit amet venenatis urna cursus. Lorem ipsum dolor sit amet. </a:t>
            </a:r>
          </a:p>
          <a:p>
            <a:pPr algn="just">
              <a:lnSpc>
                <a:spcPct val="150000"/>
              </a:lnSpc>
            </a:pPr>
            <a:endParaRPr lang="en-ID" sz="1100">
              <a:solidFill>
                <a:schemeClr val="tx1">
                  <a:lumMod val="75000"/>
                  <a:lumOff val="25000"/>
                </a:schemeClr>
              </a:solidFill>
              <a:latin typeface="Muli" pitchFamily="2" charset="77"/>
            </a:endParaRPr>
          </a:p>
          <a:p>
            <a:pPr algn="just">
              <a:lnSpc>
                <a:spcPct val="150000"/>
              </a:lnSpc>
            </a:pPr>
            <a:r>
              <a:rPr lang="en-ID" sz="1100">
                <a:solidFill>
                  <a:schemeClr val="tx1">
                    <a:lumMod val="75000"/>
                    <a:lumOff val="25000"/>
                  </a:schemeClr>
                </a:solidFill>
                <a:latin typeface="Muli" pitchFamily="2" charset="77"/>
              </a:rPr>
              <a:t>Dui ut ornare lectus sit amet.Ac odio tempor orci dapibus ultrices. Vestibulum lectus mauris ultrices eros in cursus Neque laoreet suspendisse inter consectetur libero. </a:t>
            </a:r>
          </a:p>
        </p:txBody>
      </p:sp>
      <p:sp>
        <p:nvSpPr>
          <p:cNvPr id="4" name="Picture Placeholder 3">
            <a:extLst>
              <a:ext uri="{FF2B5EF4-FFF2-40B4-BE49-F238E27FC236}">
                <a16:creationId xmlns:a16="http://schemas.microsoft.com/office/drawing/2014/main" id="{1478EBA5-2DB5-BE47-866C-004872AC14D1}"/>
              </a:ext>
            </a:extLst>
          </p:cNvPr>
          <p:cNvSpPr>
            <a:spLocks noGrp="1"/>
          </p:cNvSpPr>
          <p:nvPr>
            <p:ph type="pic" sz="quarter" idx="10"/>
          </p:nvPr>
        </p:nvSpPr>
        <p:spPr/>
      </p:sp>
      <p:sp>
        <p:nvSpPr>
          <p:cNvPr id="6" name="Picture Placeholder 5">
            <a:extLst>
              <a:ext uri="{FF2B5EF4-FFF2-40B4-BE49-F238E27FC236}">
                <a16:creationId xmlns:a16="http://schemas.microsoft.com/office/drawing/2014/main" id="{5181EE09-0CD1-9344-8712-7DCE5F8252F6}"/>
              </a:ext>
            </a:extLst>
          </p:cNvPr>
          <p:cNvSpPr>
            <a:spLocks noGrp="1"/>
          </p:cNvSpPr>
          <p:nvPr>
            <p:ph type="pic" sz="quarter" idx="11"/>
          </p:nvPr>
        </p:nvSpPr>
        <p:spPr/>
      </p:sp>
    </p:spTree>
    <p:extLst>
      <p:ext uri="{BB962C8B-B14F-4D97-AF65-F5344CB8AC3E}">
        <p14:creationId xmlns:p14="http://schemas.microsoft.com/office/powerpoint/2010/main" val="2021932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278C713-C61B-F945-BB53-4649207F9254}"/>
              </a:ext>
            </a:extLst>
          </p:cNvPr>
          <p:cNvSpPr>
            <a:spLocks noGrp="1"/>
          </p:cNvSpPr>
          <p:nvPr>
            <p:ph type="pic" sz="quarter" idx="10"/>
          </p:nvPr>
        </p:nvSpPr>
        <p:spPr/>
      </p:sp>
      <p:sp>
        <p:nvSpPr>
          <p:cNvPr id="12" name="Persegi Panjang: Sudut Lengkung 11">
            <a:extLst>
              <a:ext uri="{FF2B5EF4-FFF2-40B4-BE49-F238E27FC236}">
                <a16:creationId xmlns:a16="http://schemas.microsoft.com/office/drawing/2014/main" id="{C912C86A-6D81-4F4A-9BB2-4DE01DB83212}"/>
              </a:ext>
            </a:extLst>
          </p:cNvPr>
          <p:cNvSpPr/>
          <p:nvPr/>
        </p:nvSpPr>
        <p:spPr>
          <a:xfrm>
            <a:off x="8592929" y="1939422"/>
            <a:ext cx="1996194" cy="2922864"/>
          </a:xfrm>
          <a:prstGeom prst="roundRect">
            <a:avLst>
              <a:gd name="adj" fmla="val 7065"/>
            </a:avLst>
          </a:prstGeom>
          <a:solidFill>
            <a:schemeClr val="bg1"/>
          </a:solidFill>
          <a:ln w="3430" cap="flat">
            <a:noFill/>
            <a:prstDash val="solid"/>
            <a:miter/>
          </a:ln>
          <a:effectLst>
            <a:outerShdw blurRad="279400" sx="105000" sy="105000" algn="ctr" rotWithShape="0">
              <a:srgbClr val="7373DC">
                <a:alpha val="6000"/>
              </a:srgbClr>
            </a:outerShdw>
          </a:effectLst>
        </p:spPr>
        <p:txBody>
          <a:bodyPr rtlCol="0" anchor="ctr"/>
          <a:lstStyle/>
          <a:p>
            <a:pPr algn="ctr"/>
            <a:endParaRPr lang="en-ID"/>
          </a:p>
        </p:txBody>
      </p:sp>
      <p:sp>
        <p:nvSpPr>
          <p:cNvPr id="13" name="Kotak Teks 12">
            <a:extLst>
              <a:ext uri="{FF2B5EF4-FFF2-40B4-BE49-F238E27FC236}">
                <a16:creationId xmlns:a16="http://schemas.microsoft.com/office/drawing/2014/main" id="{4F2BD6B6-FFBD-4B06-A5E9-6F26ECB30732}"/>
              </a:ext>
            </a:extLst>
          </p:cNvPr>
          <p:cNvSpPr txBox="1"/>
          <p:nvPr/>
        </p:nvSpPr>
        <p:spPr>
          <a:xfrm>
            <a:off x="8814240" y="2743383"/>
            <a:ext cx="1553572" cy="287002"/>
          </a:xfrm>
          <a:prstGeom prst="rect">
            <a:avLst/>
          </a:prstGeom>
          <a:noFill/>
        </p:spPr>
        <p:txBody>
          <a:bodyPr wrap="square" rtlCol="0">
            <a:spAutoFit/>
          </a:bodyPr>
          <a:lstStyle/>
          <a:p>
            <a:pPr algn="ctr">
              <a:lnSpc>
                <a:spcPct val="120000"/>
              </a:lnSpc>
            </a:pPr>
            <a:r>
              <a:rPr lang="en-US" sz="1100" spc="100">
                <a:solidFill>
                  <a:schemeClr val="tx1">
                    <a:lumMod val="85000"/>
                    <a:lumOff val="15000"/>
                  </a:schemeClr>
                </a:solidFill>
                <a:latin typeface="Poppins Medium" pitchFamily="2" charset="77"/>
                <a:ea typeface="Roboto" panose="02000000000000000000" pitchFamily="2" charset="0"/>
                <a:cs typeface="Poppins Medium" pitchFamily="2" charset="77"/>
              </a:rPr>
              <a:t>EXCHANGES</a:t>
            </a:r>
          </a:p>
        </p:txBody>
      </p:sp>
      <p:sp>
        <p:nvSpPr>
          <p:cNvPr id="14" name="Kotak Teks 3">
            <a:extLst>
              <a:ext uri="{FF2B5EF4-FFF2-40B4-BE49-F238E27FC236}">
                <a16:creationId xmlns:a16="http://schemas.microsoft.com/office/drawing/2014/main" id="{85E28443-FCC9-477D-977C-59DB5CE74B0D}"/>
              </a:ext>
            </a:extLst>
          </p:cNvPr>
          <p:cNvSpPr txBox="1"/>
          <p:nvPr/>
        </p:nvSpPr>
        <p:spPr>
          <a:xfrm>
            <a:off x="8814241" y="2276693"/>
            <a:ext cx="1553571" cy="553998"/>
          </a:xfrm>
          <a:prstGeom prst="rect">
            <a:avLst/>
          </a:prstGeom>
          <a:noFill/>
        </p:spPr>
        <p:txBody>
          <a:bodyPr wrap="square" rtlCol="0">
            <a:spAutoFit/>
          </a:bodyPr>
          <a:lstStyle/>
          <a:p>
            <a:pPr algn="ctr"/>
            <a:r>
              <a:rPr lang="en-US" sz="3000" spc="1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50</a:t>
            </a:r>
            <a:r>
              <a:rPr lang="en-US" sz="3000" spc="100">
                <a:solidFill>
                  <a:srgbClr val="FFB506"/>
                </a:solidFill>
                <a:latin typeface="Poppins SemiBold" panose="00000700000000000000" pitchFamily="50" charset="0"/>
                <a:ea typeface="Roboto" panose="02000000000000000000" pitchFamily="2" charset="0"/>
                <a:cs typeface="Poppins SemiBold" panose="00000700000000000000" pitchFamily="50" charset="0"/>
              </a:rPr>
              <a:t>+</a:t>
            </a:r>
            <a:endParaRPr lang="en-ID" sz="3000" spc="100" dirty="0">
              <a:solidFill>
                <a:srgbClr val="FFB506"/>
              </a:solidFill>
              <a:latin typeface="Poppins SemiBold" panose="00000700000000000000" pitchFamily="50" charset="0"/>
              <a:ea typeface="Roboto" panose="02000000000000000000" pitchFamily="2" charset="0"/>
              <a:cs typeface="Poppins SemiBold" panose="00000700000000000000" pitchFamily="50" charset="0"/>
            </a:endParaRPr>
          </a:p>
        </p:txBody>
      </p:sp>
      <p:sp>
        <p:nvSpPr>
          <p:cNvPr id="16" name="Kotak Teks 15">
            <a:extLst>
              <a:ext uri="{FF2B5EF4-FFF2-40B4-BE49-F238E27FC236}">
                <a16:creationId xmlns:a16="http://schemas.microsoft.com/office/drawing/2014/main" id="{3301DCBC-88A0-4534-8570-92E27CE86CF6}"/>
              </a:ext>
            </a:extLst>
          </p:cNvPr>
          <p:cNvSpPr txBox="1"/>
          <p:nvPr/>
        </p:nvSpPr>
        <p:spPr>
          <a:xfrm>
            <a:off x="8814240" y="4069593"/>
            <a:ext cx="1553572" cy="287002"/>
          </a:xfrm>
          <a:prstGeom prst="rect">
            <a:avLst/>
          </a:prstGeom>
          <a:noFill/>
        </p:spPr>
        <p:txBody>
          <a:bodyPr wrap="square" rtlCol="0">
            <a:spAutoFit/>
          </a:bodyPr>
          <a:lstStyle/>
          <a:p>
            <a:pPr algn="ctr">
              <a:lnSpc>
                <a:spcPct val="120000"/>
              </a:lnSpc>
            </a:pPr>
            <a:r>
              <a:rPr lang="en-US" sz="1100" spc="100">
                <a:solidFill>
                  <a:schemeClr val="tx1">
                    <a:lumMod val="85000"/>
                    <a:lumOff val="15000"/>
                  </a:schemeClr>
                </a:solidFill>
                <a:latin typeface="Poppins Medium" pitchFamily="2" charset="77"/>
                <a:ea typeface="Roboto" panose="02000000000000000000" pitchFamily="2" charset="0"/>
                <a:cs typeface="Poppins Medium" pitchFamily="2" charset="77"/>
              </a:rPr>
              <a:t>EXCHANGES</a:t>
            </a:r>
          </a:p>
        </p:txBody>
      </p:sp>
      <p:sp>
        <p:nvSpPr>
          <p:cNvPr id="17" name="Kotak Teks 3">
            <a:extLst>
              <a:ext uri="{FF2B5EF4-FFF2-40B4-BE49-F238E27FC236}">
                <a16:creationId xmlns:a16="http://schemas.microsoft.com/office/drawing/2014/main" id="{11F77DC9-360C-4561-AABE-90E64A734A5A}"/>
              </a:ext>
            </a:extLst>
          </p:cNvPr>
          <p:cNvSpPr txBox="1"/>
          <p:nvPr/>
        </p:nvSpPr>
        <p:spPr>
          <a:xfrm>
            <a:off x="8814241" y="3602903"/>
            <a:ext cx="1553571" cy="553998"/>
          </a:xfrm>
          <a:prstGeom prst="rect">
            <a:avLst/>
          </a:prstGeom>
          <a:noFill/>
        </p:spPr>
        <p:txBody>
          <a:bodyPr wrap="square" rtlCol="0">
            <a:spAutoFit/>
          </a:bodyPr>
          <a:lstStyle/>
          <a:p>
            <a:pPr algn="ctr"/>
            <a:r>
              <a:rPr lang="en-US" sz="3000" spc="1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180</a:t>
            </a:r>
            <a:r>
              <a:rPr lang="en-US" sz="3000" spc="100">
                <a:solidFill>
                  <a:srgbClr val="FFB506"/>
                </a:solidFill>
                <a:latin typeface="Poppins SemiBold" panose="00000700000000000000" pitchFamily="50" charset="0"/>
                <a:ea typeface="Roboto" panose="02000000000000000000" pitchFamily="2" charset="0"/>
                <a:cs typeface="Poppins SemiBold" panose="00000700000000000000" pitchFamily="50" charset="0"/>
              </a:rPr>
              <a:t>+</a:t>
            </a:r>
            <a:endParaRPr lang="en-ID" sz="3000" spc="100" dirty="0">
              <a:solidFill>
                <a:srgbClr val="FFB506"/>
              </a:solidFill>
              <a:latin typeface="Poppins SemiBold" panose="00000700000000000000" pitchFamily="50" charset="0"/>
              <a:ea typeface="Roboto" panose="02000000000000000000" pitchFamily="2" charset="0"/>
              <a:cs typeface="Poppins SemiBold" panose="00000700000000000000" pitchFamily="50" charset="0"/>
            </a:endParaRPr>
          </a:p>
        </p:txBody>
      </p:sp>
      <p:cxnSp>
        <p:nvCxnSpPr>
          <p:cNvPr id="21" name="Konektor Lurus 20">
            <a:extLst>
              <a:ext uri="{FF2B5EF4-FFF2-40B4-BE49-F238E27FC236}">
                <a16:creationId xmlns:a16="http://schemas.microsoft.com/office/drawing/2014/main" id="{1D5C480E-9755-474E-B40B-EC42F7A29BDC}"/>
              </a:ext>
            </a:extLst>
          </p:cNvPr>
          <p:cNvCxnSpPr/>
          <p:nvPr/>
        </p:nvCxnSpPr>
        <p:spPr>
          <a:xfrm>
            <a:off x="9006826" y="3316088"/>
            <a:ext cx="1168400" cy="0"/>
          </a:xfrm>
          <a:prstGeom prst="line">
            <a:avLst/>
          </a:prstGeom>
          <a:ln>
            <a:solidFill>
              <a:srgbClr val="262668"/>
            </a:solidFill>
          </a:ln>
        </p:spPr>
        <p:style>
          <a:lnRef idx="1">
            <a:schemeClr val="accent1"/>
          </a:lnRef>
          <a:fillRef idx="0">
            <a:schemeClr val="accent1"/>
          </a:fillRef>
          <a:effectRef idx="0">
            <a:schemeClr val="accent1"/>
          </a:effectRef>
          <a:fontRef idx="minor">
            <a:schemeClr val="tx1"/>
          </a:fontRef>
        </p:style>
      </p:cxnSp>
      <p:sp>
        <p:nvSpPr>
          <p:cNvPr id="4" name="Kotak Teks 3">
            <a:extLst>
              <a:ext uri="{FF2B5EF4-FFF2-40B4-BE49-F238E27FC236}">
                <a16:creationId xmlns:a16="http://schemas.microsoft.com/office/drawing/2014/main" id="{51B48563-34DA-40CC-AD39-47AF0B52924E}"/>
              </a:ext>
            </a:extLst>
          </p:cNvPr>
          <p:cNvSpPr txBox="1"/>
          <p:nvPr/>
        </p:nvSpPr>
        <p:spPr>
          <a:xfrm>
            <a:off x="1213032" y="1928013"/>
            <a:ext cx="3884447" cy="1015663"/>
          </a:xfrm>
          <a:prstGeom prst="rect">
            <a:avLst/>
          </a:prstGeom>
          <a:noFill/>
        </p:spPr>
        <p:txBody>
          <a:bodyPr wrap="square" rtlCol="0">
            <a:spAutoFit/>
          </a:bodyPr>
          <a:lstStyle/>
          <a:p>
            <a:r>
              <a:rPr lang="en-US" sz="3000" spc="1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Growing Global Network</a:t>
            </a:r>
            <a:endParaRPr lang="en-ID" sz="3000" spc="100" dirty="0">
              <a:solidFill>
                <a:srgbClr val="262668"/>
              </a:solidFill>
              <a:latin typeface="Poppins SemiBold" panose="00000700000000000000" pitchFamily="50" charset="0"/>
              <a:ea typeface="Roboto" panose="02000000000000000000" pitchFamily="2" charset="0"/>
              <a:cs typeface="Poppins SemiBold" panose="00000700000000000000" pitchFamily="50" charset="0"/>
            </a:endParaRPr>
          </a:p>
        </p:txBody>
      </p:sp>
      <p:sp>
        <p:nvSpPr>
          <p:cNvPr id="24" name="Bentuk Bebas: Bentuk 23">
            <a:extLst>
              <a:ext uri="{FF2B5EF4-FFF2-40B4-BE49-F238E27FC236}">
                <a16:creationId xmlns:a16="http://schemas.microsoft.com/office/drawing/2014/main" id="{58BF7966-FBA7-46A6-92BF-FBC5097966EB}"/>
              </a:ext>
            </a:extLst>
          </p:cNvPr>
          <p:cNvSpPr/>
          <p:nvPr/>
        </p:nvSpPr>
        <p:spPr>
          <a:xfrm rot="18900000">
            <a:off x="8448643" y="3158430"/>
            <a:ext cx="5838036" cy="3747729"/>
          </a:xfrm>
          <a:custGeom>
            <a:avLst/>
            <a:gdLst>
              <a:gd name="connsiteX0" fmla="*/ 5838036 w 5838036"/>
              <a:gd name="connsiteY0" fmla="*/ 120639 h 3747729"/>
              <a:gd name="connsiteX1" fmla="*/ 2210946 w 5838036"/>
              <a:gd name="connsiteY1" fmla="*/ 3747729 h 3747729"/>
              <a:gd name="connsiteX2" fmla="*/ 0 w 5838036"/>
              <a:gd name="connsiteY2" fmla="*/ 1536784 h 3747729"/>
              <a:gd name="connsiteX3" fmla="*/ 107708 w 5838036"/>
              <a:gd name="connsiteY3" fmla="*/ 1472256 h 3747729"/>
              <a:gd name="connsiteX4" fmla="*/ 1010338 w 5838036"/>
              <a:gd name="connsiteY4" fmla="*/ 1401458 h 3747729"/>
              <a:gd name="connsiteX5" fmla="*/ 2903195 w 5838036"/>
              <a:gd name="connsiteY5" fmla="*/ 1574060 h 3747729"/>
              <a:gd name="connsiteX6" fmla="*/ 5313138 w 5838036"/>
              <a:gd name="connsiteY6" fmla="*/ 0 h 3747729"/>
              <a:gd name="connsiteX7" fmla="*/ 5741188 w 5838036"/>
              <a:gd name="connsiteY7" fmla="*/ 79204 h 374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38036" h="3747729">
                <a:moveTo>
                  <a:pt x="5838036" y="120639"/>
                </a:moveTo>
                <a:lnTo>
                  <a:pt x="2210946" y="3747729"/>
                </a:lnTo>
                <a:lnTo>
                  <a:pt x="0" y="1536784"/>
                </a:lnTo>
                <a:lnTo>
                  <a:pt x="107708" y="1472256"/>
                </a:lnTo>
                <a:cubicBezTo>
                  <a:pt x="371795" y="1335050"/>
                  <a:pt x="695178" y="1307955"/>
                  <a:pt x="1010338" y="1401458"/>
                </a:cubicBezTo>
                <a:cubicBezTo>
                  <a:pt x="1010338" y="1401458"/>
                  <a:pt x="2080172" y="1794503"/>
                  <a:pt x="2903195" y="1574060"/>
                </a:cubicBezTo>
                <a:cubicBezTo>
                  <a:pt x="3726217" y="1353616"/>
                  <a:pt x="4108166" y="0"/>
                  <a:pt x="5313138" y="0"/>
                </a:cubicBezTo>
                <a:cubicBezTo>
                  <a:pt x="5463642" y="0"/>
                  <a:pt x="5606801" y="28230"/>
                  <a:pt x="5741188" y="79204"/>
                </a:cubicBezTo>
                <a:close/>
              </a:path>
            </a:pathLst>
          </a:custGeom>
          <a:gradFill flip="none" rotWithShape="1">
            <a:gsLst>
              <a:gs pos="0">
                <a:srgbClr val="1A1A47"/>
              </a:gs>
              <a:gs pos="100000">
                <a:srgbClr val="262668"/>
              </a:gs>
            </a:gsLst>
            <a:lin ang="2700000" scaled="1"/>
            <a:tileRect/>
          </a:gradFill>
          <a:ln w="3430" cap="flat">
            <a:noFill/>
            <a:prstDash val="solid"/>
            <a:miter/>
          </a:ln>
        </p:spPr>
        <p:txBody>
          <a:bodyPr rtlCol="0" anchor="ctr"/>
          <a:lstStyle/>
          <a:p>
            <a:endParaRPr lang="en-ID"/>
          </a:p>
        </p:txBody>
      </p:sp>
      <p:sp>
        <p:nvSpPr>
          <p:cNvPr id="18" name="Kotak Teks 21">
            <a:extLst>
              <a:ext uri="{FF2B5EF4-FFF2-40B4-BE49-F238E27FC236}">
                <a16:creationId xmlns:a16="http://schemas.microsoft.com/office/drawing/2014/main" id="{C3A31733-27C0-F442-A126-6C10D2A24678}"/>
              </a:ext>
            </a:extLst>
          </p:cNvPr>
          <p:cNvSpPr txBox="1"/>
          <p:nvPr/>
        </p:nvSpPr>
        <p:spPr>
          <a:xfrm>
            <a:off x="1783925" y="1613313"/>
            <a:ext cx="1693173" cy="261610"/>
          </a:xfrm>
          <a:prstGeom prst="rect">
            <a:avLst/>
          </a:prstGeom>
          <a:noFill/>
        </p:spPr>
        <p:txBody>
          <a:bodyPr wrap="square" rtlCol="0">
            <a:spAutoFit/>
          </a:bodyPr>
          <a:lstStyle/>
          <a:p>
            <a:r>
              <a:rPr lang="en-US" sz="1100" spc="200" dirty="0">
                <a:solidFill>
                  <a:schemeClr val="tx1">
                    <a:lumMod val="85000"/>
                    <a:lumOff val="15000"/>
                  </a:schemeClr>
                </a:solidFill>
                <a:latin typeface="Poppins Medium" pitchFamily="2" charset="77"/>
                <a:ea typeface="Source Sans Pro" panose="020B0503030403020204" pitchFamily="34" charset="0"/>
                <a:cs typeface="Poppins Medium" pitchFamily="2" charset="77"/>
              </a:rPr>
              <a:t>THE SYSTEM</a:t>
            </a:r>
            <a:endParaRPr lang="en-ID" sz="1100" spc="200" dirty="0">
              <a:solidFill>
                <a:schemeClr val="tx1">
                  <a:lumMod val="85000"/>
                  <a:lumOff val="15000"/>
                </a:schemeClr>
              </a:solidFill>
              <a:latin typeface="Poppins Medium" pitchFamily="2" charset="77"/>
              <a:ea typeface="Source Sans Pro" panose="020B0503030403020204" pitchFamily="34" charset="0"/>
              <a:cs typeface="Poppins Medium" pitchFamily="2" charset="77"/>
            </a:endParaRPr>
          </a:p>
        </p:txBody>
      </p:sp>
      <p:cxnSp>
        <p:nvCxnSpPr>
          <p:cNvPr id="19" name="Straight Connector 18">
            <a:extLst>
              <a:ext uri="{FF2B5EF4-FFF2-40B4-BE49-F238E27FC236}">
                <a16:creationId xmlns:a16="http://schemas.microsoft.com/office/drawing/2014/main" id="{5A1F789C-DCA5-2F4D-AB24-F53462B0259E}"/>
              </a:ext>
            </a:extLst>
          </p:cNvPr>
          <p:cNvCxnSpPr>
            <a:cxnSpLocks/>
          </p:cNvCxnSpPr>
          <p:nvPr/>
        </p:nvCxnSpPr>
        <p:spPr>
          <a:xfrm>
            <a:off x="1338818" y="1741909"/>
            <a:ext cx="38003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20" name="Grup 186">
            <a:extLst>
              <a:ext uri="{FF2B5EF4-FFF2-40B4-BE49-F238E27FC236}">
                <a16:creationId xmlns:a16="http://schemas.microsoft.com/office/drawing/2014/main" id="{65BC3AF6-ECD0-524A-B45E-25E148EE06F8}"/>
              </a:ext>
            </a:extLst>
          </p:cNvPr>
          <p:cNvGrpSpPr/>
          <p:nvPr/>
        </p:nvGrpSpPr>
        <p:grpSpPr>
          <a:xfrm>
            <a:off x="715569" y="526399"/>
            <a:ext cx="1495196" cy="338554"/>
            <a:chOff x="648831" y="358817"/>
            <a:chExt cx="1495196" cy="338554"/>
          </a:xfrm>
        </p:grpSpPr>
        <p:sp>
          <p:nvSpPr>
            <p:cNvPr id="23" name="Kotak Teks 3">
              <a:extLst>
                <a:ext uri="{FF2B5EF4-FFF2-40B4-BE49-F238E27FC236}">
                  <a16:creationId xmlns:a16="http://schemas.microsoft.com/office/drawing/2014/main" id="{6F654C20-C8F1-AF4E-8652-39BDA15C2842}"/>
                </a:ext>
              </a:extLst>
            </p:cNvPr>
            <p:cNvSpPr txBox="1"/>
            <p:nvPr/>
          </p:nvSpPr>
          <p:spPr>
            <a:xfrm>
              <a:off x="968623" y="358817"/>
              <a:ext cx="1175404" cy="338554"/>
            </a:xfrm>
            <a:prstGeom prst="rect">
              <a:avLst/>
            </a:prstGeom>
            <a:noFill/>
          </p:spPr>
          <p:txBody>
            <a:bodyPr wrap="square" rtlCol="0">
              <a:spAutoFit/>
            </a:bodyPr>
            <a:lstStyle/>
            <a:p>
              <a:r>
                <a:rPr lang="en-US" sz="1600">
                  <a:solidFill>
                    <a:srgbClr val="1D215E"/>
                  </a:solidFill>
                  <a:latin typeface="Poppins SemiBold" panose="00000700000000000000" pitchFamily="50" charset="0"/>
                  <a:ea typeface="Roboto" panose="02000000000000000000" pitchFamily="2" charset="0"/>
                  <a:cs typeface="Poppins SemiBold" panose="00000700000000000000" pitchFamily="50" charset="0"/>
                </a:rPr>
                <a:t>Crypton.</a:t>
              </a:r>
              <a:endParaRPr lang="en-ID" sz="1600" dirty="0">
                <a:solidFill>
                  <a:schemeClr val="bg1"/>
                </a:solidFill>
                <a:latin typeface="Poppins SemiBold" panose="00000700000000000000" pitchFamily="50" charset="0"/>
                <a:ea typeface="Roboto" panose="02000000000000000000" pitchFamily="2" charset="0"/>
                <a:cs typeface="Poppins SemiBold" panose="00000700000000000000" pitchFamily="50" charset="0"/>
              </a:endParaRPr>
            </a:p>
          </p:txBody>
        </p:sp>
        <p:sp>
          <p:nvSpPr>
            <p:cNvPr id="25" name="Grafik 34">
              <a:extLst>
                <a:ext uri="{FF2B5EF4-FFF2-40B4-BE49-F238E27FC236}">
                  <a16:creationId xmlns:a16="http://schemas.microsoft.com/office/drawing/2014/main" id="{F521C307-166E-3747-8DBF-F5C67DB33833}"/>
                </a:ext>
              </a:extLst>
            </p:cNvPr>
            <p:cNvSpPr/>
            <p:nvPr/>
          </p:nvSpPr>
          <p:spPr>
            <a:xfrm>
              <a:off x="648831" y="398892"/>
              <a:ext cx="251615" cy="258404"/>
            </a:xfrm>
            <a:custGeom>
              <a:avLst/>
              <a:gdLst>
                <a:gd name="connsiteX0" fmla="*/ 768056 w 1057322"/>
                <a:gd name="connsiteY0" fmla="*/ 966302 h 1085850"/>
                <a:gd name="connsiteX1" fmla="*/ 427652 w 1057322"/>
                <a:gd name="connsiteY1" fmla="*/ 966302 h 1085850"/>
                <a:gd name="connsiteX2" fmla="*/ 316028 w 1057322"/>
                <a:gd name="connsiteY2" fmla="*/ 901856 h 1085850"/>
                <a:gd name="connsiteX3" fmla="*/ 146017 w 1057322"/>
                <a:gd name="connsiteY3" fmla="*/ 607275 h 1085850"/>
                <a:gd name="connsiteX4" fmla="*/ 146017 w 1057322"/>
                <a:gd name="connsiteY4" fmla="*/ 478575 h 1085850"/>
                <a:gd name="connsiteX5" fmla="*/ 316028 w 1057322"/>
                <a:gd name="connsiteY5" fmla="*/ 183994 h 1085850"/>
                <a:gd name="connsiteX6" fmla="*/ 427652 w 1057322"/>
                <a:gd name="connsiteY6" fmla="*/ 119548 h 1085850"/>
                <a:gd name="connsiteX7" fmla="*/ 465814 w 1057322"/>
                <a:gd name="connsiteY7" fmla="*/ 119548 h 1085850"/>
                <a:gd name="connsiteX8" fmla="*/ 560264 w 1057322"/>
                <a:gd name="connsiteY8" fmla="*/ 164355 h 1085850"/>
                <a:gd name="connsiteX9" fmla="*/ 427652 w 1057322"/>
                <a:gd name="connsiteY9" fmla="*/ 164355 h 1085850"/>
                <a:gd name="connsiteX10" fmla="*/ 354762 w 1057322"/>
                <a:gd name="connsiteY10" fmla="*/ 206302 h 1085850"/>
                <a:gd name="connsiteX11" fmla="*/ 184751 w 1057322"/>
                <a:gd name="connsiteY11" fmla="*/ 500883 h 1085850"/>
                <a:gd name="connsiteX12" fmla="*/ 184751 w 1057322"/>
                <a:gd name="connsiteY12" fmla="*/ 584967 h 1085850"/>
                <a:gd name="connsiteX13" fmla="*/ 354762 w 1057322"/>
                <a:gd name="connsiteY13" fmla="*/ 879548 h 1085850"/>
                <a:gd name="connsiteX14" fmla="*/ 427652 w 1057322"/>
                <a:gd name="connsiteY14" fmla="*/ 921495 h 1085850"/>
                <a:gd name="connsiteX15" fmla="*/ 768056 w 1057322"/>
                <a:gd name="connsiteY15" fmla="*/ 921495 h 1085850"/>
                <a:gd name="connsiteX16" fmla="*/ 840945 w 1057322"/>
                <a:gd name="connsiteY16" fmla="*/ 879548 h 1085850"/>
                <a:gd name="connsiteX17" fmla="*/ 877580 w 1057322"/>
                <a:gd name="connsiteY17" fmla="*/ 815865 h 1085850"/>
                <a:gd name="connsiteX18" fmla="*/ 876435 w 1057322"/>
                <a:gd name="connsiteY18" fmla="*/ 804807 h 1085850"/>
                <a:gd name="connsiteX19" fmla="*/ 833694 w 1057322"/>
                <a:gd name="connsiteY19" fmla="*/ 759237 h 1085850"/>
                <a:gd name="connsiteX20" fmla="*/ 825680 w 1057322"/>
                <a:gd name="connsiteY20" fmla="*/ 756377 h 1085850"/>
                <a:gd name="connsiteX21" fmla="*/ 818811 w 1057322"/>
                <a:gd name="connsiteY21" fmla="*/ 760953 h 1085850"/>
                <a:gd name="connsiteX22" fmla="*/ 789235 w 1057322"/>
                <a:gd name="connsiteY22" fmla="*/ 811861 h 1085850"/>
                <a:gd name="connsiteX23" fmla="*/ 735236 w 1057322"/>
                <a:gd name="connsiteY23" fmla="*/ 843131 h 1085850"/>
                <a:gd name="connsiteX24" fmla="*/ 460471 w 1057322"/>
                <a:gd name="connsiteY24" fmla="*/ 843131 h 1085850"/>
                <a:gd name="connsiteX25" fmla="*/ 406472 w 1057322"/>
                <a:gd name="connsiteY25" fmla="*/ 811861 h 1085850"/>
                <a:gd name="connsiteX26" fmla="*/ 269089 w 1057322"/>
                <a:gd name="connsiteY26" fmla="*/ 574099 h 1085850"/>
                <a:gd name="connsiteX27" fmla="*/ 269089 w 1057322"/>
                <a:gd name="connsiteY27" fmla="*/ 511751 h 1085850"/>
                <a:gd name="connsiteX28" fmla="*/ 406472 w 1057322"/>
                <a:gd name="connsiteY28" fmla="*/ 273989 h 1085850"/>
                <a:gd name="connsiteX29" fmla="*/ 460471 w 1057322"/>
                <a:gd name="connsiteY29" fmla="*/ 242719 h 1085850"/>
                <a:gd name="connsiteX30" fmla="*/ 735236 w 1057322"/>
                <a:gd name="connsiteY30" fmla="*/ 242719 h 1085850"/>
                <a:gd name="connsiteX31" fmla="*/ 789235 w 1057322"/>
                <a:gd name="connsiteY31" fmla="*/ 273989 h 1085850"/>
                <a:gd name="connsiteX32" fmla="*/ 832740 w 1057322"/>
                <a:gd name="connsiteY32" fmla="*/ 349112 h 1085850"/>
                <a:gd name="connsiteX33" fmla="*/ 838274 w 1057322"/>
                <a:gd name="connsiteY33" fmla="*/ 353497 h 1085850"/>
                <a:gd name="connsiteX34" fmla="*/ 868231 w 1057322"/>
                <a:gd name="connsiteY34" fmla="*/ 395063 h 1085850"/>
                <a:gd name="connsiteX35" fmla="*/ 816521 w 1057322"/>
                <a:gd name="connsiteY35" fmla="*/ 438916 h 1085850"/>
                <a:gd name="connsiteX36" fmla="*/ 781222 w 1057322"/>
                <a:gd name="connsiteY36" fmla="*/ 407075 h 1085850"/>
                <a:gd name="connsiteX37" fmla="*/ 787327 w 1057322"/>
                <a:gd name="connsiteY37" fmla="*/ 370085 h 1085850"/>
                <a:gd name="connsiteX38" fmla="*/ 787327 w 1057322"/>
                <a:gd name="connsiteY38" fmla="*/ 359980 h 1085850"/>
                <a:gd name="connsiteX39" fmla="*/ 750501 w 1057322"/>
                <a:gd name="connsiteY39" fmla="*/ 296297 h 1085850"/>
                <a:gd name="connsiteX40" fmla="*/ 735236 w 1057322"/>
                <a:gd name="connsiteY40" fmla="*/ 287526 h 1085850"/>
                <a:gd name="connsiteX41" fmla="*/ 460471 w 1057322"/>
                <a:gd name="connsiteY41" fmla="*/ 287526 h 1085850"/>
                <a:gd name="connsiteX42" fmla="*/ 445206 w 1057322"/>
                <a:gd name="connsiteY42" fmla="*/ 296297 h 1085850"/>
                <a:gd name="connsiteX43" fmla="*/ 307823 w 1057322"/>
                <a:gd name="connsiteY43" fmla="*/ 534059 h 1085850"/>
                <a:gd name="connsiteX44" fmla="*/ 307823 w 1057322"/>
                <a:gd name="connsiteY44" fmla="*/ 551791 h 1085850"/>
                <a:gd name="connsiteX45" fmla="*/ 445206 w 1057322"/>
                <a:gd name="connsiteY45" fmla="*/ 789553 h 1085850"/>
                <a:gd name="connsiteX46" fmla="*/ 460471 w 1057322"/>
                <a:gd name="connsiteY46" fmla="*/ 798324 h 1085850"/>
                <a:gd name="connsiteX47" fmla="*/ 735236 w 1057322"/>
                <a:gd name="connsiteY47" fmla="*/ 798324 h 1085850"/>
                <a:gd name="connsiteX48" fmla="*/ 750501 w 1057322"/>
                <a:gd name="connsiteY48" fmla="*/ 789553 h 1085850"/>
                <a:gd name="connsiteX49" fmla="*/ 808698 w 1057322"/>
                <a:gd name="connsiteY49" fmla="*/ 688881 h 1085850"/>
                <a:gd name="connsiteX50" fmla="*/ 931579 w 1057322"/>
                <a:gd name="connsiteY50" fmla="*/ 811861 h 1085850"/>
                <a:gd name="connsiteX51" fmla="*/ 879679 w 1057322"/>
                <a:gd name="connsiteY51" fmla="*/ 901856 h 1085850"/>
                <a:gd name="connsiteX52" fmla="*/ 768056 w 1057322"/>
                <a:gd name="connsiteY52" fmla="*/ 966302 h 1085850"/>
                <a:gd name="connsiteX53" fmla="*/ 95643 w 1057322"/>
                <a:gd name="connsiteY53" fmla="*/ 415655 h 1085850"/>
                <a:gd name="connsiteX54" fmla="*/ 95643 w 1057322"/>
                <a:gd name="connsiteY54" fmla="*/ 415655 h 1085850"/>
                <a:gd name="connsiteX55" fmla="*/ 267753 w 1057322"/>
                <a:gd name="connsiteY55" fmla="*/ 117832 h 1085850"/>
                <a:gd name="connsiteX56" fmla="*/ 394451 w 1057322"/>
                <a:gd name="connsiteY56" fmla="*/ 44616 h 1085850"/>
                <a:gd name="connsiteX57" fmla="*/ 801256 w 1057322"/>
                <a:gd name="connsiteY57" fmla="*/ 44616 h 1085850"/>
                <a:gd name="connsiteX58" fmla="*/ 927954 w 1057322"/>
                <a:gd name="connsiteY58" fmla="*/ 117832 h 1085850"/>
                <a:gd name="connsiteX59" fmla="*/ 962109 w 1057322"/>
                <a:gd name="connsiteY59" fmla="*/ 176939 h 1085850"/>
                <a:gd name="connsiteX60" fmla="*/ 959819 w 1057322"/>
                <a:gd name="connsiteY60" fmla="*/ 188761 h 1085850"/>
                <a:gd name="connsiteX61" fmla="*/ 915361 w 1057322"/>
                <a:gd name="connsiteY61" fmla="*/ 224415 h 1085850"/>
                <a:gd name="connsiteX62" fmla="*/ 907919 w 1057322"/>
                <a:gd name="connsiteY62" fmla="*/ 226322 h 1085850"/>
                <a:gd name="connsiteX63" fmla="*/ 901622 w 1057322"/>
                <a:gd name="connsiteY63" fmla="*/ 221937 h 1085850"/>
                <a:gd name="connsiteX64" fmla="*/ 879679 w 1057322"/>
                <a:gd name="connsiteY64" fmla="*/ 183994 h 1085850"/>
                <a:gd name="connsiteX65" fmla="*/ 768056 w 1057322"/>
                <a:gd name="connsiteY65" fmla="*/ 119548 h 1085850"/>
                <a:gd name="connsiteX66" fmla="*/ 589267 w 1057322"/>
                <a:gd name="connsiteY66" fmla="*/ 119548 h 1085850"/>
                <a:gd name="connsiteX67" fmla="*/ 683718 w 1057322"/>
                <a:gd name="connsiteY67" fmla="*/ 164355 h 1085850"/>
                <a:gd name="connsiteX68" fmla="*/ 768056 w 1057322"/>
                <a:gd name="connsiteY68" fmla="*/ 164355 h 1085850"/>
                <a:gd name="connsiteX69" fmla="*/ 840945 w 1057322"/>
                <a:gd name="connsiteY69" fmla="*/ 206302 h 1085850"/>
                <a:gd name="connsiteX70" fmla="*/ 898951 w 1057322"/>
                <a:gd name="connsiteY70" fmla="*/ 306784 h 1085850"/>
                <a:gd name="connsiteX71" fmla="*/ 936350 w 1057322"/>
                <a:gd name="connsiteY71" fmla="*/ 269222 h 1085850"/>
                <a:gd name="connsiteX72" fmla="*/ 939975 w 1057322"/>
                <a:gd name="connsiteY72" fmla="*/ 266934 h 1085850"/>
                <a:gd name="connsiteX73" fmla="*/ 977374 w 1057322"/>
                <a:gd name="connsiteY73" fmla="*/ 228229 h 1085850"/>
                <a:gd name="connsiteX74" fmla="*/ 1019352 w 1057322"/>
                <a:gd name="connsiteY74" fmla="*/ 186473 h 1085850"/>
                <a:gd name="connsiteX75" fmla="*/ 966688 w 1057322"/>
                <a:gd name="connsiteY75" fmla="*/ 95524 h 1085850"/>
                <a:gd name="connsiteX76" fmla="*/ 801256 w 1057322"/>
                <a:gd name="connsiteY76" fmla="*/ 0 h 1085850"/>
                <a:gd name="connsiteX77" fmla="*/ 394451 w 1057322"/>
                <a:gd name="connsiteY77" fmla="*/ 0 h 1085850"/>
                <a:gd name="connsiteX78" fmla="*/ 229019 w 1057322"/>
                <a:gd name="connsiteY78" fmla="*/ 95524 h 1085850"/>
                <a:gd name="connsiteX79" fmla="*/ 89347 w 1057322"/>
                <a:gd name="connsiteY79" fmla="*/ 337290 h 1085850"/>
                <a:gd name="connsiteX80" fmla="*/ 95643 w 1057322"/>
                <a:gd name="connsiteY80" fmla="*/ 415655 h 1085850"/>
                <a:gd name="connsiteX81" fmla="*/ 487375 w 1057322"/>
                <a:gd name="connsiteY81" fmla="*/ 1041043 h 1085850"/>
                <a:gd name="connsiteX82" fmla="*/ 487375 w 1057322"/>
                <a:gd name="connsiteY82" fmla="*/ 1041043 h 1085850"/>
                <a:gd name="connsiteX83" fmla="*/ 394451 w 1057322"/>
                <a:gd name="connsiteY83" fmla="*/ 1041043 h 1085850"/>
                <a:gd name="connsiteX84" fmla="*/ 267753 w 1057322"/>
                <a:gd name="connsiteY84" fmla="*/ 968018 h 1085850"/>
                <a:gd name="connsiteX85" fmla="*/ 64350 w 1057322"/>
                <a:gd name="connsiteY85" fmla="*/ 616046 h 1085850"/>
                <a:gd name="connsiteX86" fmla="*/ 56336 w 1057322"/>
                <a:gd name="connsiteY86" fmla="*/ 485820 h 1085850"/>
                <a:gd name="connsiteX87" fmla="*/ 56527 w 1057322"/>
                <a:gd name="connsiteY87" fmla="*/ 485820 h 1085850"/>
                <a:gd name="connsiteX88" fmla="*/ 50040 w 1057322"/>
                <a:gd name="connsiteY88" fmla="*/ 440060 h 1085850"/>
                <a:gd name="connsiteX89" fmla="*/ 38210 w 1057322"/>
                <a:gd name="connsiteY89" fmla="*/ 425760 h 1085850"/>
                <a:gd name="connsiteX90" fmla="*/ 25616 w 1057322"/>
                <a:gd name="connsiteY90" fmla="*/ 447496 h 1085850"/>
                <a:gd name="connsiteX91" fmla="*/ 25616 w 1057322"/>
                <a:gd name="connsiteY91" fmla="*/ 638354 h 1085850"/>
                <a:gd name="connsiteX92" fmla="*/ 229019 w 1057322"/>
                <a:gd name="connsiteY92" fmla="*/ 990326 h 1085850"/>
                <a:gd name="connsiteX93" fmla="*/ 394451 w 1057322"/>
                <a:gd name="connsiteY93" fmla="*/ 1085850 h 1085850"/>
                <a:gd name="connsiteX94" fmla="*/ 486421 w 1057322"/>
                <a:gd name="connsiteY94" fmla="*/ 1042378 h 1085850"/>
                <a:gd name="connsiteX95" fmla="*/ 487375 w 1057322"/>
                <a:gd name="connsiteY95" fmla="*/ 1041043 h 1085850"/>
                <a:gd name="connsiteX96" fmla="*/ 1005804 w 1057322"/>
                <a:gd name="connsiteY96" fmla="*/ 831500 h 1085850"/>
                <a:gd name="connsiteX97" fmla="*/ 1005804 w 1057322"/>
                <a:gd name="connsiteY97" fmla="*/ 831500 h 1085850"/>
                <a:gd name="connsiteX98" fmla="*/ 969360 w 1057322"/>
                <a:gd name="connsiteY98" fmla="*/ 867917 h 1085850"/>
                <a:gd name="connsiteX99" fmla="*/ 970695 w 1057322"/>
                <a:gd name="connsiteY99" fmla="*/ 887747 h 1085850"/>
                <a:gd name="connsiteX100" fmla="*/ 969932 w 1057322"/>
                <a:gd name="connsiteY100" fmla="*/ 895373 h 1085850"/>
                <a:gd name="connsiteX101" fmla="*/ 927954 w 1057322"/>
                <a:gd name="connsiteY101" fmla="*/ 968018 h 1085850"/>
                <a:gd name="connsiteX102" fmla="*/ 801256 w 1057322"/>
                <a:gd name="connsiteY102" fmla="*/ 1041043 h 1085850"/>
                <a:gd name="connsiteX103" fmla="*/ 609302 w 1057322"/>
                <a:gd name="connsiteY103" fmla="*/ 1041043 h 1085850"/>
                <a:gd name="connsiteX104" fmla="*/ 517523 w 1057322"/>
                <a:gd name="connsiteY104" fmla="*/ 1084706 h 1085850"/>
                <a:gd name="connsiteX105" fmla="*/ 516569 w 1057322"/>
                <a:gd name="connsiteY105" fmla="*/ 1085850 h 1085850"/>
                <a:gd name="connsiteX106" fmla="*/ 801256 w 1057322"/>
                <a:gd name="connsiteY106" fmla="*/ 1085850 h 1085850"/>
                <a:gd name="connsiteX107" fmla="*/ 966688 w 1057322"/>
                <a:gd name="connsiteY107" fmla="*/ 990326 h 1085850"/>
                <a:gd name="connsiteX108" fmla="*/ 1004850 w 1057322"/>
                <a:gd name="connsiteY108" fmla="*/ 924355 h 1085850"/>
                <a:gd name="connsiteX109" fmla="*/ 1013246 w 1057322"/>
                <a:gd name="connsiteY109" fmla="*/ 919588 h 1085850"/>
                <a:gd name="connsiteX110" fmla="*/ 1057323 w 1057322"/>
                <a:gd name="connsiteY110" fmla="*/ 875353 h 1085850"/>
                <a:gd name="connsiteX111" fmla="*/ 1005804 w 1057322"/>
                <a:gd name="connsiteY111" fmla="*/ 831500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1057322" h="1085850">
                  <a:moveTo>
                    <a:pt x="768056" y="966302"/>
                  </a:moveTo>
                  <a:lnTo>
                    <a:pt x="427652" y="966302"/>
                  </a:lnTo>
                  <a:cubicBezTo>
                    <a:pt x="381857" y="966302"/>
                    <a:pt x="338925" y="941515"/>
                    <a:pt x="316028" y="901856"/>
                  </a:cubicBezTo>
                  <a:lnTo>
                    <a:pt x="146017" y="607275"/>
                  </a:lnTo>
                  <a:cubicBezTo>
                    <a:pt x="122929" y="567616"/>
                    <a:pt x="122929" y="518234"/>
                    <a:pt x="146017" y="478575"/>
                  </a:cubicBezTo>
                  <a:lnTo>
                    <a:pt x="316028" y="183994"/>
                  </a:lnTo>
                  <a:cubicBezTo>
                    <a:pt x="338925" y="144335"/>
                    <a:pt x="381857" y="119548"/>
                    <a:pt x="427652" y="119548"/>
                  </a:cubicBezTo>
                  <a:lnTo>
                    <a:pt x="465814" y="119548"/>
                  </a:lnTo>
                  <a:cubicBezTo>
                    <a:pt x="502449" y="119548"/>
                    <a:pt x="536985" y="135946"/>
                    <a:pt x="560264" y="164355"/>
                  </a:cubicBezTo>
                  <a:lnTo>
                    <a:pt x="427652" y="164355"/>
                  </a:lnTo>
                  <a:cubicBezTo>
                    <a:pt x="397695" y="164355"/>
                    <a:pt x="369836" y="180371"/>
                    <a:pt x="354762" y="206302"/>
                  </a:cubicBezTo>
                  <a:lnTo>
                    <a:pt x="184751" y="500883"/>
                  </a:lnTo>
                  <a:cubicBezTo>
                    <a:pt x="169677" y="526814"/>
                    <a:pt x="169677" y="559036"/>
                    <a:pt x="184751" y="584967"/>
                  </a:cubicBezTo>
                  <a:lnTo>
                    <a:pt x="354762" y="879548"/>
                  </a:lnTo>
                  <a:cubicBezTo>
                    <a:pt x="369836" y="905479"/>
                    <a:pt x="397695" y="921495"/>
                    <a:pt x="427652" y="921495"/>
                  </a:cubicBezTo>
                  <a:lnTo>
                    <a:pt x="768056" y="921495"/>
                  </a:lnTo>
                  <a:cubicBezTo>
                    <a:pt x="798013" y="921495"/>
                    <a:pt x="825871" y="905479"/>
                    <a:pt x="840945" y="879548"/>
                  </a:cubicBezTo>
                  <a:lnTo>
                    <a:pt x="877580" y="815865"/>
                  </a:lnTo>
                  <a:cubicBezTo>
                    <a:pt x="879679" y="812433"/>
                    <a:pt x="879107" y="807857"/>
                    <a:pt x="876435" y="804807"/>
                  </a:cubicBezTo>
                  <a:lnTo>
                    <a:pt x="833694" y="759237"/>
                  </a:lnTo>
                  <a:cubicBezTo>
                    <a:pt x="831595" y="757140"/>
                    <a:pt x="828733" y="755996"/>
                    <a:pt x="825680" y="756377"/>
                  </a:cubicBezTo>
                  <a:cubicBezTo>
                    <a:pt x="822818" y="756758"/>
                    <a:pt x="820147" y="758474"/>
                    <a:pt x="818811" y="760953"/>
                  </a:cubicBezTo>
                  <a:lnTo>
                    <a:pt x="789235" y="811861"/>
                  </a:lnTo>
                  <a:cubicBezTo>
                    <a:pt x="778169" y="831119"/>
                    <a:pt x="757561" y="843131"/>
                    <a:pt x="735236" y="843131"/>
                  </a:cubicBezTo>
                  <a:lnTo>
                    <a:pt x="460471" y="843131"/>
                  </a:lnTo>
                  <a:cubicBezTo>
                    <a:pt x="438146" y="843131"/>
                    <a:pt x="417539" y="831119"/>
                    <a:pt x="406472" y="811861"/>
                  </a:cubicBezTo>
                  <a:lnTo>
                    <a:pt x="269089" y="574099"/>
                  </a:lnTo>
                  <a:cubicBezTo>
                    <a:pt x="257831" y="554842"/>
                    <a:pt x="257831" y="531008"/>
                    <a:pt x="269089" y="511751"/>
                  </a:cubicBezTo>
                  <a:lnTo>
                    <a:pt x="406472" y="273989"/>
                  </a:lnTo>
                  <a:cubicBezTo>
                    <a:pt x="417539" y="254541"/>
                    <a:pt x="438146" y="242719"/>
                    <a:pt x="460471" y="242719"/>
                  </a:cubicBezTo>
                  <a:lnTo>
                    <a:pt x="735236" y="242719"/>
                  </a:lnTo>
                  <a:cubicBezTo>
                    <a:pt x="757561" y="242719"/>
                    <a:pt x="778169" y="254541"/>
                    <a:pt x="789235" y="273989"/>
                  </a:cubicBezTo>
                  <a:lnTo>
                    <a:pt x="832740" y="349112"/>
                  </a:lnTo>
                  <a:cubicBezTo>
                    <a:pt x="833885" y="351209"/>
                    <a:pt x="835984" y="352544"/>
                    <a:pt x="838274" y="353497"/>
                  </a:cubicBezTo>
                  <a:cubicBezTo>
                    <a:pt x="856210" y="359598"/>
                    <a:pt x="868231" y="376377"/>
                    <a:pt x="868231" y="395063"/>
                  </a:cubicBezTo>
                  <a:cubicBezTo>
                    <a:pt x="868231" y="421947"/>
                    <a:pt x="844189" y="443301"/>
                    <a:pt x="816521" y="438916"/>
                  </a:cubicBezTo>
                  <a:cubicBezTo>
                    <a:pt x="799730" y="436247"/>
                    <a:pt x="785610" y="423472"/>
                    <a:pt x="781222" y="407075"/>
                  </a:cubicBezTo>
                  <a:cubicBezTo>
                    <a:pt x="777596" y="394109"/>
                    <a:pt x="779886" y="380763"/>
                    <a:pt x="787327" y="370085"/>
                  </a:cubicBezTo>
                  <a:cubicBezTo>
                    <a:pt x="789426" y="367225"/>
                    <a:pt x="789235" y="363030"/>
                    <a:pt x="787327" y="359980"/>
                  </a:cubicBezTo>
                  <a:lnTo>
                    <a:pt x="750501" y="296297"/>
                  </a:lnTo>
                  <a:cubicBezTo>
                    <a:pt x="747448" y="290768"/>
                    <a:pt x="741533" y="287526"/>
                    <a:pt x="735236" y="287526"/>
                  </a:cubicBezTo>
                  <a:lnTo>
                    <a:pt x="460471" y="287526"/>
                  </a:lnTo>
                  <a:cubicBezTo>
                    <a:pt x="454174" y="287526"/>
                    <a:pt x="448259" y="290768"/>
                    <a:pt x="445206" y="296297"/>
                  </a:cubicBezTo>
                  <a:lnTo>
                    <a:pt x="307823" y="534059"/>
                  </a:lnTo>
                  <a:cubicBezTo>
                    <a:pt x="304580" y="539588"/>
                    <a:pt x="304580" y="546262"/>
                    <a:pt x="307823" y="551791"/>
                  </a:cubicBezTo>
                  <a:lnTo>
                    <a:pt x="445206" y="789553"/>
                  </a:lnTo>
                  <a:cubicBezTo>
                    <a:pt x="448259" y="794892"/>
                    <a:pt x="454174" y="798324"/>
                    <a:pt x="460471" y="798324"/>
                  </a:cubicBezTo>
                  <a:lnTo>
                    <a:pt x="735236" y="798324"/>
                  </a:lnTo>
                  <a:cubicBezTo>
                    <a:pt x="741533" y="798324"/>
                    <a:pt x="747448" y="795082"/>
                    <a:pt x="750501" y="789553"/>
                  </a:cubicBezTo>
                  <a:lnTo>
                    <a:pt x="808698" y="688881"/>
                  </a:lnTo>
                  <a:lnTo>
                    <a:pt x="931579" y="811861"/>
                  </a:lnTo>
                  <a:lnTo>
                    <a:pt x="879679" y="901856"/>
                  </a:lnTo>
                  <a:cubicBezTo>
                    <a:pt x="856591" y="941706"/>
                    <a:pt x="814041" y="966302"/>
                    <a:pt x="768056" y="966302"/>
                  </a:cubicBezTo>
                  <a:close/>
                  <a:moveTo>
                    <a:pt x="95643" y="415655"/>
                  </a:moveTo>
                  <a:lnTo>
                    <a:pt x="95643" y="415655"/>
                  </a:lnTo>
                  <a:lnTo>
                    <a:pt x="267753" y="117832"/>
                  </a:lnTo>
                  <a:cubicBezTo>
                    <a:pt x="293894" y="72644"/>
                    <a:pt x="342360" y="44616"/>
                    <a:pt x="394451" y="44616"/>
                  </a:cubicBezTo>
                  <a:lnTo>
                    <a:pt x="801256" y="44616"/>
                  </a:lnTo>
                  <a:cubicBezTo>
                    <a:pt x="853538" y="44616"/>
                    <a:pt x="901813" y="72644"/>
                    <a:pt x="927954" y="117832"/>
                  </a:cubicBezTo>
                  <a:lnTo>
                    <a:pt x="962109" y="176939"/>
                  </a:lnTo>
                  <a:cubicBezTo>
                    <a:pt x="964399" y="180943"/>
                    <a:pt x="963444" y="185901"/>
                    <a:pt x="959819" y="188761"/>
                  </a:cubicBezTo>
                  <a:lnTo>
                    <a:pt x="915361" y="224415"/>
                  </a:lnTo>
                  <a:cubicBezTo>
                    <a:pt x="913262" y="226131"/>
                    <a:pt x="910590" y="226894"/>
                    <a:pt x="907919" y="226322"/>
                  </a:cubicBezTo>
                  <a:cubicBezTo>
                    <a:pt x="905248" y="225941"/>
                    <a:pt x="902958" y="224225"/>
                    <a:pt x="901622" y="221937"/>
                  </a:cubicBezTo>
                  <a:lnTo>
                    <a:pt x="879679" y="183994"/>
                  </a:lnTo>
                  <a:cubicBezTo>
                    <a:pt x="856591" y="144144"/>
                    <a:pt x="814041" y="119548"/>
                    <a:pt x="768056" y="119548"/>
                  </a:cubicBezTo>
                  <a:lnTo>
                    <a:pt x="589267" y="119548"/>
                  </a:lnTo>
                  <a:cubicBezTo>
                    <a:pt x="612546" y="147958"/>
                    <a:pt x="647273" y="164355"/>
                    <a:pt x="683718" y="164355"/>
                  </a:cubicBezTo>
                  <a:lnTo>
                    <a:pt x="768056" y="164355"/>
                  </a:lnTo>
                  <a:cubicBezTo>
                    <a:pt x="798013" y="164355"/>
                    <a:pt x="825871" y="180371"/>
                    <a:pt x="840945" y="206302"/>
                  </a:cubicBezTo>
                  <a:lnTo>
                    <a:pt x="898951" y="306784"/>
                  </a:lnTo>
                  <a:lnTo>
                    <a:pt x="936350" y="269222"/>
                  </a:lnTo>
                  <a:cubicBezTo>
                    <a:pt x="936731" y="269032"/>
                    <a:pt x="939593" y="267125"/>
                    <a:pt x="939975" y="266934"/>
                  </a:cubicBezTo>
                  <a:cubicBezTo>
                    <a:pt x="944173" y="265027"/>
                    <a:pt x="962872" y="245198"/>
                    <a:pt x="977374" y="228229"/>
                  </a:cubicBezTo>
                  <a:lnTo>
                    <a:pt x="1019352" y="186473"/>
                  </a:lnTo>
                  <a:lnTo>
                    <a:pt x="966688" y="95524"/>
                  </a:lnTo>
                  <a:cubicBezTo>
                    <a:pt x="932533" y="36417"/>
                    <a:pt x="869566" y="0"/>
                    <a:pt x="801256" y="0"/>
                  </a:cubicBezTo>
                  <a:lnTo>
                    <a:pt x="394451" y="0"/>
                  </a:lnTo>
                  <a:cubicBezTo>
                    <a:pt x="326523" y="0"/>
                    <a:pt x="262983" y="36608"/>
                    <a:pt x="229019" y="95524"/>
                  </a:cubicBezTo>
                  <a:lnTo>
                    <a:pt x="89347" y="337290"/>
                  </a:lnTo>
                  <a:cubicBezTo>
                    <a:pt x="75036" y="362077"/>
                    <a:pt x="77516" y="393347"/>
                    <a:pt x="95643" y="415655"/>
                  </a:cubicBezTo>
                  <a:close/>
                  <a:moveTo>
                    <a:pt x="487375" y="1041043"/>
                  </a:moveTo>
                  <a:lnTo>
                    <a:pt x="487375" y="1041043"/>
                  </a:lnTo>
                  <a:lnTo>
                    <a:pt x="394451" y="1041043"/>
                  </a:lnTo>
                  <a:cubicBezTo>
                    <a:pt x="342169" y="1041043"/>
                    <a:pt x="293894" y="1013206"/>
                    <a:pt x="267753" y="968018"/>
                  </a:cubicBezTo>
                  <a:lnTo>
                    <a:pt x="64350" y="616046"/>
                  </a:lnTo>
                  <a:cubicBezTo>
                    <a:pt x="41453" y="576196"/>
                    <a:pt x="38782" y="527767"/>
                    <a:pt x="56336" y="485820"/>
                  </a:cubicBezTo>
                  <a:lnTo>
                    <a:pt x="56527" y="485820"/>
                  </a:lnTo>
                  <a:cubicBezTo>
                    <a:pt x="63015" y="470376"/>
                    <a:pt x="60534" y="452835"/>
                    <a:pt x="50040" y="440060"/>
                  </a:cubicBezTo>
                  <a:lnTo>
                    <a:pt x="38210" y="425760"/>
                  </a:lnTo>
                  <a:lnTo>
                    <a:pt x="25616" y="447496"/>
                  </a:lnTo>
                  <a:cubicBezTo>
                    <a:pt x="-8539" y="506603"/>
                    <a:pt x="-8539" y="579247"/>
                    <a:pt x="25616" y="638354"/>
                  </a:cubicBezTo>
                  <a:lnTo>
                    <a:pt x="229019" y="990326"/>
                  </a:lnTo>
                  <a:cubicBezTo>
                    <a:pt x="262983" y="1049242"/>
                    <a:pt x="326523" y="1085850"/>
                    <a:pt x="394451" y="1085850"/>
                  </a:cubicBezTo>
                  <a:cubicBezTo>
                    <a:pt x="430132" y="1085850"/>
                    <a:pt x="463905" y="1069834"/>
                    <a:pt x="486421" y="1042378"/>
                  </a:cubicBezTo>
                  <a:lnTo>
                    <a:pt x="487375" y="1041043"/>
                  </a:lnTo>
                  <a:close/>
                  <a:moveTo>
                    <a:pt x="1005804" y="831500"/>
                  </a:moveTo>
                  <a:lnTo>
                    <a:pt x="1005804" y="831500"/>
                  </a:lnTo>
                  <a:cubicBezTo>
                    <a:pt x="987296" y="834551"/>
                    <a:pt x="973176" y="849804"/>
                    <a:pt x="969360" y="867917"/>
                  </a:cubicBezTo>
                  <a:cubicBezTo>
                    <a:pt x="968024" y="874400"/>
                    <a:pt x="968406" y="880120"/>
                    <a:pt x="970695" y="887747"/>
                  </a:cubicBezTo>
                  <a:cubicBezTo>
                    <a:pt x="971458" y="890416"/>
                    <a:pt x="971268" y="893085"/>
                    <a:pt x="969932" y="895373"/>
                  </a:cubicBezTo>
                  <a:lnTo>
                    <a:pt x="927954" y="968018"/>
                  </a:lnTo>
                  <a:cubicBezTo>
                    <a:pt x="901813" y="1013206"/>
                    <a:pt x="853538" y="1041043"/>
                    <a:pt x="801256" y="1041043"/>
                  </a:cubicBezTo>
                  <a:lnTo>
                    <a:pt x="609302" y="1041043"/>
                  </a:lnTo>
                  <a:cubicBezTo>
                    <a:pt x="573812" y="1041043"/>
                    <a:pt x="540038" y="1057059"/>
                    <a:pt x="517523" y="1084706"/>
                  </a:cubicBezTo>
                  <a:lnTo>
                    <a:pt x="516569" y="1085850"/>
                  </a:lnTo>
                  <a:lnTo>
                    <a:pt x="801256" y="1085850"/>
                  </a:lnTo>
                  <a:cubicBezTo>
                    <a:pt x="869566" y="1085850"/>
                    <a:pt x="932533" y="1049433"/>
                    <a:pt x="966688" y="990326"/>
                  </a:cubicBezTo>
                  <a:lnTo>
                    <a:pt x="1004850" y="924355"/>
                  </a:lnTo>
                  <a:cubicBezTo>
                    <a:pt x="1006567" y="921304"/>
                    <a:pt x="1009811" y="919398"/>
                    <a:pt x="1013246" y="919588"/>
                  </a:cubicBezTo>
                  <a:cubicBezTo>
                    <a:pt x="1037669" y="919588"/>
                    <a:pt x="1057323" y="899759"/>
                    <a:pt x="1057323" y="875353"/>
                  </a:cubicBezTo>
                  <a:cubicBezTo>
                    <a:pt x="1057323" y="848469"/>
                    <a:pt x="1033472" y="827115"/>
                    <a:pt x="1005804" y="831500"/>
                  </a:cubicBezTo>
                  <a:close/>
                </a:path>
              </a:pathLst>
            </a:custGeom>
            <a:solidFill>
              <a:srgbClr val="FFB506"/>
            </a:solidFill>
            <a:ln w="191" cap="flat">
              <a:noFill/>
              <a:prstDash val="solid"/>
              <a:miter/>
            </a:ln>
            <a:effectLst/>
          </p:spPr>
          <p:txBody>
            <a:bodyPr rtlCol="0" anchor="ctr"/>
            <a:lstStyle/>
            <a:p>
              <a:endParaRPr lang="en-ID"/>
            </a:p>
          </p:txBody>
        </p:sp>
      </p:grpSp>
      <p:sp>
        <p:nvSpPr>
          <p:cNvPr id="26" name="Kotak Teks 7">
            <a:extLst>
              <a:ext uri="{FF2B5EF4-FFF2-40B4-BE49-F238E27FC236}">
                <a16:creationId xmlns:a16="http://schemas.microsoft.com/office/drawing/2014/main" id="{26A4D842-7E4B-7F43-9CE1-AFB59C9AF524}"/>
              </a:ext>
            </a:extLst>
          </p:cNvPr>
          <p:cNvSpPr txBox="1"/>
          <p:nvPr/>
        </p:nvSpPr>
        <p:spPr>
          <a:xfrm>
            <a:off x="1213031" y="2958666"/>
            <a:ext cx="3884448" cy="2347822"/>
          </a:xfrm>
          <a:prstGeom prst="rect">
            <a:avLst/>
          </a:prstGeom>
          <a:noFill/>
        </p:spPr>
        <p:txBody>
          <a:bodyPr wrap="square" rtlCol="0">
            <a:spAutoFit/>
          </a:bodyPr>
          <a:lstStyle/>
          <a:p>
            <a:pPr algn="just">
              <a:lnSpc>
                <a:spcPct val="150000"/>
              </a:lnSpc>
            </a:pPr>
            <a:r>
              <a:rPr lang="en-ID" sz="1100">
                <a:solidFill>
                  <a:schemeClr val="tx1">
                    <a:lumMod val="75000"/>
                    <a:lumOff val="25000"/>
                  </a:schemeClr>
                </a:solidFill>
                <a:latin typeface="Muli" pitchFamily="2" charset="77"/>
              </a:rPr>
              <a:t>Consecteur personal computer odio tempor orci dapibus ultrices. Vestibulum lectus mauris ultrices eros in cursus Neque laoreet suspendisse interdum consectetur libero consectetur adipiscing elit utaasd aliquam purus enim sit amet venenatis urna cursus. Lorem ipsum dolor sit amet. </a:t>
            </a:r>
          </a:p>
          <a:p>
            <a:pPr algn="just">
              <a:lnSpc>
                <a:spcPct val="150000"/>
              </a:lnSpc>
            </a:pPr>
            <a:endParaRPr lang="en-ID" sz="1100">
              <a:solidFill>
                <a:schemeClr val="tx1">
                  <a:lumMod val="75000"/>
                  <a:lumOff val="25000"/>
                </a:schemeClr>
              </a:solidFill>
              <a:latin typeface="Muli" pitchFamily="2" charset="77"/>
            </a:endParaRPr>
          </a:p>
          <a:p>
            <a:pPr algn="just">
              <a:lnSpc>
                <a:spcPct val="150000"/>
              </a:lnSpc>
            </a:pPr>
            <a:r>
              <a:rPr lang="en-ID" sz="1100">
                <a:solidFill>
                  <a:schemeClr val="tx1">
                    <a:lumMod val="75000"/>
                    <a:lumOff val="25000"/>
                  </a:schemeClr>
                </a:solidFill>
                <a:latin typeface="Muli" pitchFamily="2" charset="77"/>
              </a:rPr>
              <a:t>Dui ut ornare lectus sit amet.Ac odio tempor orci dapibus ultrices. Vestibulum lectus mauris ultrices eros in cursus Neque laoreet suspendisse inter consectetur libero. </a:t>
            </a:r>
          </a:p>
        </p:txBody>
      </p:sp>
    </p:spTree>
    <p:extLst>
      <p:ext uri="{BB962C8B-B14F-4D97-AF65-F5344CB8AC3E}">
        <p14:creationId xmlns:p14="http://schemas.microsoft.com/office/powerpoint/2010/main" val="2329889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Oval 126">
            <a:extLst>
              <a:ext uri="{FF2B5EF4-FFF2-40B4-BE49-F238E27FC236}">
                <a16:creationId xmlns:a16="http://schemas.microsoft.com/office/drawing/2014/main" id="{615DCA0F-9127-4403-B1CC-7EFA157DE811}"/>
              </a:ext>
            </a:extLst>
          </p:cNvPr>
          <p:cNvSpPr/>
          <p:nvPr/>
        </p:nvSpPr>
        <p:spPr>
          <a:xfrm>
            <a:off x="4608776" y="5499714"/>
            <a:ext cx="213492" cy="213492"/>
          </a:xfrm>
          <a:prstGeom prst="ellipse">
            <a:avLst/>
          </a:prstGeom>
          <a:noFill/>
          <a:ln w="38100" cap="flat">
            <a:solidFill>
              <a:srgbClr val="FF6092"/>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128" name="Segitiga Sama Kaki 127">
            <a:extLst>
              <a:ext uri="{FF2B5EF4-FFF2-40B4-BE49-F238E27FC236}">
                <a16:creationId xmlns:a16="http://schemas.microsoft.com/office/drawing/2014/main" id="{FE65F12D-6477-4E9E-BA35-05440A2738A6}"/>
              </a:ext>
            </a:extLst>
          </p:cNvPr>
          <p:cNvSpPr/>
          <p:nvPr/>
        </p:nvSpPr>
        <p:spPr>
          <a:xfrm rot="2477809">
            <a:off x="7549273" y="2589051"/>
            <a:ext cx="159171" cy="137217"/>
          </a:xfrm>
          <a:prstGeom prst="triangle">
            <a:avLst/>
          </a:prstGeom>
          <a:noFill/>
          <a:ln w="38100" cap="flat">
            <a:solidFill>
              <a:srgbClr val="FFB506"/>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50" name="Kotak Teks 3">
            <a:extLst>
              <a:ext uri="{FF2B5EF4-FFF2-40B4-BE49-F238E27FC236}">
                <a16:creationId xmlns:a16="http://schemas.microsoft.com/office/drawing/2014/main" id="{2697440B-5331-B042-B70E-5858765619F6}"/>
              </a:ext>
            </a:extLst>
          </p:cNvPr>
          <p:cNvSpPr txBox="1"/>
          <p:nvPr/>
        </p:nvSpPr>
        <p:spPr>
          <a:xfrm>
            <a:off x="4092171" y="1180917"/>
            <a:ext cx="4007659" cy="553998"/>
          </a:xfrm>
          <a:prstGeom prst="rect">
            <a:avLst/>
          </a:prstGeom>
          <a:noFill/>
        </p:spPr>
        <p:txBody>
          <a:bodyPr wrap="square" rtlCol="0">
            <a:spAutoFit/>
          </a:bodyPr>
          <a:lstStyle/>
          <a:p>
            <a:pPr algn="ctr"/>
            <a:r>
              <a:rPr lang="en-US" sz="3000" spc="1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Why Use Crypto? </a:t>
            </a:r>
            <a:endParaRPr lang="en-ID" sz="3000" spc="100" dirty="0">
              <a:solidFill>
                <a:srgbClr val="262668"/>
              </a:solidFill>
              <a:latin typeface="Poppins SemiBold" panose="00000700000000000000" pitchFamily="50" charset="0"/>
              <a:ea typeface="Roboto" panose="02000000000000000000" pitchFamily="2" charset="0"/>
              <a:cs typeface="Poppins SemiBold" panose="00000700000000000000" pitchFamily="50" charset="0"/>
            </a:endParaRPr>
          </a:p>
        </p:txBody>
      </p:sp>
      <p:sp>
        <p:nvSpPr>
          <p:cNvPr id="51" name="Kotak Teks 21">
            <a:extLst>
              <a:ext uri="{FF2B5EF4-FFF2-40B4-BE49-F238E27FC236}">
                <a16:creationId xmlns:a16="http://schemas.microsoft.com/office/drawing/2014/main" id="{BB6A397E-6E69-F143-9E39-9AEAC7D0B6C5}"/>
              </a:ext>
            </a:extLst>
          </p:cNvPr>
          <p:cNvSpPr txBox="1"/>
          <p:nvPr/>
        </p:nvSpPr>
        <p:spPr>
          <a:xfrm>
            <a:off x="5119062" y="849384"/>
            <a:ext cx="1953876" cy="261610"/>
          </a:xfrm>
          <a:prstGeom prst="rect">
            <a:avLst/>
          </a:prstGeom>
          <a:noFill/>
        </p:spPr>
        <p:txBody>
          <a:bodyPr wrap="square" rtlCol="0">
            <a:spAutoFit/>
          </a:bodyPr>
          <a:lstStyle/>
          <a:p>
            <a:pPr algn="ctr"/>
            <a:r>
              <a:rPr lang="en-US" sz="1100" spc="200" dirty="0">
                <a:solidFill>
                  <a:schemeClr val="tx1">
                    <a:lumMod val="85000"/>
                    <a:lumOff val="15000"/>
                  </a:schemeClr>
                </a:solidFill>
                <a:latin typeface="Poppins Medium" pitchFamily="2" charset="77"/>
                <a:ea typeface="Source Sans Pro" panose="020B0503030403020204" pitchFamily="34" charset="0"/>
                <a:cs typeface="Poppins Medium" pitchFamily="2" charset="77"/>
              </a:rPr>
              <a:t>ABOUT CRYPTO</a:t>
            </a:r>
            <a:endParaRPr lang="en-ID" sz="1100" spc="200" dirty="0">
              <a:solidFill>
                <a:schemeClr val="tx1">
                  <a:lumMod val="85000"/>
                  <a:lumOff val="15000"/>
                </a:schemeClr>
              </a:solidFill>
              <a:latin typeface="Poppins Medium" pitchFamily="2" charset="77"/>
              <a:ea typeface="Source Sans Pro" panose="020B0503030403020204" pitchFamily="34" charset="0"/>
              <a:cs typeface="Poppins Medium" pitchFamily="2" charset="77"/>
            </a:endParaRPr>
          </a:p>
        </p:txBody>
      </p:sp>
      <p:sp>
        <p:nvSpPr>
          <p:cNvPr id="52" name="Kotak Teks 15">
            <a:extLst>
              <a:ext uri="{FF2B5EF4-FFF2-40B4-BE49-F238E27FC236}">
                <a16:creationId xmlns:a16="http://schemas.microsoft.com/office/drawing/2014/main" id="{F421B601-4CFB-E54C-AA3C-2F7522D5544D}"/>
              </a:ext>
            </a:extLst>
          </p:cNvPr>
          <p:cNvSpPr txBox="1"/>
          <p:nvPr/>
        </p:nvSpPr>
        <p:spPr>
          <a:xfrm>
            <a:off x="992287" y="2761728"/>
            <a:ext cx="2576107" cy="824328"/>
          </a:xfrm>
          <a:prstGeom prst="rect">
            <a:avLst/>
          </a:prstGeom>
          <a:noFill/>
        </p:spPr>
        <p:txBody>
          <a:bodyPr wrap="square" rtlCol="0">
            <a:spAutoFit/>
          </a:bodyPr>
          <a:lstStyle/>
          <a:p>
            <a:pPr>
              <a:lnSpc>
                <a:spcPct val="150000"/>
              </a:lnSpc>
            </a:pPr>
            <a:r>
              <a:rPr lang="en-ID" sz="1100">
                <a:solidFill>
                  <a:schemeClr val="tx1">
                    <a:lumMod val="75000"/>
                    <a:lumOff val="25000"/>
                  </a:schemeClr>
                </a:solidFill>
                <a:latin typeface="Muli" pitchFamily="2" charset="77"/>
              </a:rPr>
              <a:t>Morbi tincidunt augue interdum velit euismod in pellentesque massa Velit aliquet sagittis id consectetur.</a:t>
            </a:r>
          </a:p>
        </p:txBody>
      </p:sp>
      <p:sp>
        <p:nvSpPr>
          <p:cNvPr id="53" name="Bentuk Bebas: Bentuk 54">
            <a:extLst>
              <a:ext uri="{FF2B5EF4-FFF2-40B4-BE49-F238E27FC236}">
                <a16:creationId xmlns:a16="http://schemas.microsoft.com/office/drawing/2014/main" id="{69DFA57A-FFC3-A64E-B9B3-3AC206243A42}"/>
              </a:ext>
            </a:extLst>
          </p:cNvPr>
          <p:cNvSpPr/>
          <p:nvPr/>
        </p:nvSpPr>
        <p:spPr>
          <a:xfrm>
            <a:off x="3327436" y="5758088"/>
            <a:ext cx="28928" cy="9796"/>
          </a:xfrm>
          <a:custGeom>
            <a:avLst/>
            <a:gdLst>
              <a:gd name="connsiteX0" fmla="*/ 5014 w 51794"/>
              <a:gd name="connsiteY0" fmla="*/ 17538 h 17540"/>
              <a:gd name="connsiteX1" fmla="*/ 0 w 51794"/>
              <a:gd name="connsiteY1" fmla="*/ 16642 h 17540"/>
              <a:gd name="connsiteX2" fmla="*/ 5014 w 51794"/>
              <a:gd name="connsiteY2" fmla="*/ 17538 h 17540"/>
            </a:gdLst>
            <a:ahLst/>
            <a:cxnLst>
              <a:cxn ang="0">
                <a:pos x="connsiteX0" y="connsiteY0"/>
              </a:cxn>
              <a:cxn ang="0">
                <a:pos x="connsiteX1" y="connsiteY1"/>
              </a:cxn>
              <a:cxn ang="0">
                <a:pos x="connsiteX2" y="connsiteY2"/>
              </a:cxn>
            </a:cxnLst>
            <a:rect l="l" t="t" r="r" b="b"/>
            <a:pathLst>
              <a:path w="51794" h="17540">
                <a:moveTo>
                  <a:pt x="5014" y="17538"/>
                </a:moveTo>
                <a:cubicBezTo>
                  <a:pt x="104392" y="-18274"/>
                  <a:pt x="17190" y="10912"/>
                  <a:pt x="0" y="16642"/>
                </a:cubicBezTo>
                <a:cubicBezTo>
                  <a:pt x="1594" y="17269"/>
                  <a:pt x="3304" y="17573"/>
                  <a:pt x="5014" y="17538"/>
                </a:cubicBezTo>
                <a:close/>
              </a:path>
            </a:pathLst>
          </a:custGeom>
          <a:solidFill>
            <a:srgbClr val="00FFFF"/>
          </a:solidFill>
          <a:ln w="8945" cap="flat">
            <a:noFill/>
            <a:prstDash val="solid"/>
            <a:miter/>
          </a:ln>
        </p:spPr>
        <p:txBody>
          <a:bodyPr rtlCol="0" anchor="ctr"/>
          <a:lstStyle/>
          <a:p>
            <a:endParaRPr lang="en-ID"/>
          </a:p>
        </p:txBody>
      </p:sp>
      <p:sp>
        <p:nvSpPr>
          <p:cNvPr id="54" name="Bentuk Bebas: Bentuk 55">
            <a:extLst>
              <a:ext uri="{FF2B5EF4-FFF2-40B4-BE49-F238E27FC236}">
                <a16:creationId xmlns:a16="http://schemas.microsoft.com/office/drawing/2014/main" id="{05997E7D-AB82-C948-9BEE-1B7BBFB4E16B}"/>
              </a:ext>
            </a:extLst>
          </p:cNvPr>
          <p:cNvSpPr/>
          <p:nvPr/>
        </p:nvSpPr>
        <p:spPr>
          <a:xfrm>
            <a:off x="3325936" y="5766883"/>
            <a:ext cx="1500" cy="1000"/>
          </a:xfrm>
          <a:custGeom>
            <a:avLst/>
            <a:gdLst>
              <a:gd name="connsiteX0" fmla="*/ 2686 w 2685"/>
              <a:gd name="connsiteY0" fmla="*/ 806 h 1790"/>
              <a:gd name="connsiteX1" fmla="*/ 0 w 2685"/>
              <a:gd name="connsiteY1" fmla="*/ 0 h 1790"/>
              <a:gd name="connsiteX2" fmla="*/ 0 w 2685"/>
              <a:gd name="connsiteY2" fmla="*/ 1791 h 1790"/>
            </a:gdLst>
            <a:ahLst/>
            <a:cxnLst>
              <a:cxn ang="0">
                <a:pos x="connsiteX0" y="connsiteY0"/>
              </a:cxn>
              <a:cxn ang="0">
                <a:pos x="connsiteX1" y="connsiteY1"/>
              </a:cxn>
              <a:cxn ang="0">
                <a:pos x="connsiteX2" y="connsiteY2"/>
              </a:cxn>
            </a:cxnLst>
            <a:rect l="l" t="t" r="r" b="b"/>
            <a:pathLst>
              <a:path w="2685" h="1790">
                <a:moveTo>
                  <a:pt x="2686" y="806"/>
                </a:moveTo>
                <a:lnTo>
                  <a:pt x="0" y="0"/>
                </a:lnTo>
                <a:lnTo>
                  <a:pt x="0" y="1791"/>
                </a:lnTo>
                <a:close/>
              </a:path>
            </a:pathLst>
          </a:custGeom>
          <a:solidFill>
            <a:srgbClr val="00FFFF"/>
          </a:solidFill>
          <a:ln w="8945" cap="flat">
            <a:noFill/>
            <a:prstDash val="solid"/>
            <a:miter/>
          </a:ln>
        </p:spPr>
        <p:txBody>
          <a:bodyPr rtlCol="0" anchor="ctr"/>
          <a:lstStyle/>
          <a:p>
            <a:endParaRPr lang="en-ID"/>
          </a:p>
        </p:txBody>
      </p:sp>
      <p:sp>
        <p:nvSpPr>
          <p:cNvPr id="55" name="Kotak Teks 116">
            <a:extLst>
              <a:ext uri="{FF2B5EF4-FFF2-40B4-BE49-F238E27FC236}">
                <a16:creationId xmlns:a16="http://schemas.microsoft.com/office/drawing/2014/main" id="{6B259DB4-D90D-924D-80A1-5F1E2FAF449E}"/>
              </a:ext>
            </a:extLst>
          </p:cNvPr>
          <p:cNvSpPr txBox="1"/>
          <p:nvPr/>
        </p:nvSpPr>
        <p:spPr>
          <a:xfrm>
            <a:off x="992287" y="5055956"/>
            <a:ext cx="2576107" cy="824328"/>
          </a:xfrm>
          <a:prstGeom prst="rect">
            <a:avLst/>
          </a:prstGeom>
          <a:noFill/>
        </p:spPr>
        <p:txBody>
          <a:bodyPr wrap="square" rtlCol="0">
            <a:spAutoFit/>
          </a:bodyPr>
          <a:lstStyle/>
          <a:p>
            <a:pPr>
              <a:lnSpc>
                <a:spcPct val="150000"/>
              </a:lnSpc>
            </a:pPr>
            <a:r>
              <a:rPr lang="en-ID" sz="1100">
                <a:solidFill>
                  <a:schemeClr val="tx1">
                    <a:lumMod val="75000"/>
                    <a:lumOff val="25000"/>
                  </a:schemeClr>
                </a:solidFill>
                <a:latin typeface="Muli" pitchFamily="2" charset="77"/>
              </a:rPr>
              <a:t>Morbi tincidunt augue interdum velit euismod in pellentesque massa Velit aliquet sagittis id consectetur.</a:t>
            </a:r>
          </a:p>
        </p:txBody>
      </p:sp>
      <p:sp>
        <p:nvSpPr>
          <p:cNvPr id="56" name="Kotak Teks 239">
            <a:extLst>
              <a:ext uri="{FF2B5EF4-FFF2-40B4-BE49-F238E27FC236}">
                <a16:creationId xmlns:a16="http://schemas.microsoft.com/office/drawing/2014/main" id="{11ED81DB-9C7D-AA4F-9E4E-3EC9AA33E89F}"/>
              </a:ext>
            </a:extLst>
          </p:cNvPr>
          <p:cNvSpPr txBox="1"/>
          <p:nvPr/>
        </p:nvSpPr>
        <p:spPr>
          <a:xfrm>
            <a:off x="987569" y="2206377"/>
            <a:ext cx="2307391" cy="562398"/>
          </a:xfrm>
          <a:prstGeom prst="rect">
            <a:avLst/>
          </a:prstGeom>
          <a:noFill/>
        </p:spPr>
        <p:txBody>
          <a:bodyPr wrap="square" rtlCol="0">
            <a:spAutoFit/>
          </a:bodyPr>
          <a:lstStyle/>
          <a:p>
            <a:pPr>
              <a:lnSpc>
                <a:spcPct val="120000"/>
              </a:lnSpc>
            </a:pPr>
            <a:r>
              <a:rPr lang="en-US" sz="1300">
                <a:solidFill>
                  <a:srgbClr val="262668"/>
                </a:solidFill>
                <a:latin typeface="Poppins Medium" pitchFamily="2" charset="77"/>
                <a:ea typeface="Roboto" panose="02000000000000000000" pitchFamily="2" charset="0"/>
                <a:cs typeface="Poppins Medium" pitchFamily="2" charset="77"/>
              </a:rPr>
              <a:t>Ultra-fast Contactless Transactions</a:t>
            </a:r>
          </a:p>
        </p:txBody>
      </p:sp>
      <p:sp>
        <p:nvSpPr>
          <p:cNvPr id="57" name="Kotak Teks 240">
            <a:extLst>
              <a:ext uri="{FF2B5EF4-FFF2-40B4-BE49-F238E27FC236}">
                <a16:creationId xmlns:a16="http://schemas.microsoft.com/office/drawing/2014/main" id="{19F9B09A-AF71-AD4F-9FB9-0A4E5C0863AB}"/>
              </a:ext>
            </a:extLst>
          </p:cNvPr>
          <p:cNvSpPr txBox="1"/>
          <p:nvPr/>
        </p:nvSpPr>
        <p:spPr>
          <a:xfrm>
            <a:off x="995583" y="4496956"/>
            <a:ext cx="2307391" cy="562398"/>
          </a:xfrm>
          <a:prstGeom prst="rect">
            <a:avLst/>
          </a:prstGeom>
          <a:noFill/>
        </p:spPr>
        <p:txBody>
          <a:bodyPr wrap="square" rtlCol="0">
            <a:spAutoFit/>
          </a:bodyPr>
          <a:lstStyle/>
          <a:p>
            <a:pPr>
              <a:lnSpc>
                <a:spcPct val="120000"/>
              </a:lnSpc>
            </a:pPr>
            <a:r>
              <a:rPr lang="en-US" sz="1300">
                <a:solidFill>
                  <a:srgbClr val="262668"/>
                </a:solidFill>
                <a:latin typeface="Poppins Medium" pitchFamily="2" charset="77"/>
                <a:ea typeface="Roboto" panose="02000000000000000000" pitchFamily="2" charset="0"/>
                <a:cs typeface="Poppins Medium" pitchFamily="2" charset="77"/>
              </a:rPr>
              <a:t>Decentralized &amp; Open Source Currency</a:t>
            </a:r>
          </a:p>
        </p:txBody>
      </p:sp>
      <p:sp>
        <p:nvSpPr>
          <p:cNvPr id="58" name="Oval 57">
            <a:extLst>
              <a:ext uri="{FF2B5EF4-FFF2-40B4-BE49-F238E27FC236}">
                <a16:creationId xmlns:a16="http://schemas.microsoft.com/office/drawing/2014/main" id="{56DA9F51-3E30-AA48-B682-3FB0E0D535CA}"/>
              </a:ext>
            </a:extLst>
          </p:cNvPr>
          <p:cNvSpPr/>
          <p:nvPr/>
        </p:nvSpPr>
        <p:spPr>
          <a:xfrm>
            <a:off x="1079077" y="1653910"/>
            <a:ext cx="405946" cy="405946"/>
          </a:xfrm>
          <a:prstGeom prst="ellipse">
            <a:avLst/>
          </a:prstGeom>
          <a:solidFill>
            <a:srgbClr val="FDB300"/>
          </a:solidFill>
          <a:ln w="50800" cap="flat">
            <a:solidFill>
              <a:schemeClr val="bg1"/>
            </a:solidFill>
            <a:prstDash val="solid"/>
            <a:miter/>
          </a:ln>
          <a:effectLst>
            <a:outerShdw blurRad="50800" dist="38100" dir="5400000" algn="t" rotWithShape="0">
              <a:srgbClr val="2D2D7D">
                <a:alpha val="14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D" sz="1000">
                <a:solidFill>
                  <a:schemeClr val="bg1"/>
                </a:solidFill>
                <a:latin typeface="Poppins SemiBold" panose="00000700000000000000" pitchFamily="2" charset="0"/>
                <a:cs typeface="Poppins SemiBold" panose="00000700000000000000" pitchFamily="2" charset="0"/>
              </a:rPr>
              <a:t>1</a:t>
            </a:r>
          </a:p>
        </p:txBody>
      </p:sp>
      <p:sp>
        <p:nvSpPr>
          <p:cNvPr id="59" name="Oval 58">
            <a:extLst>
              <a:ext uri="{FF2B5EF4-FFF2-40B4-BE49-F238E27FC236}">
                <a16:creationId xmlns:a16="http://schemas.microsoft.com/office/drawing/2014/main" id="{12CF7820-2A2F-7D42-8112-6CE8542B102A}"/>
              </a:ext>
            </a:extLst>
          </p:cNvPr>
          <p:cNvSpPr/>
          <p:nvPr/>
        </p:nvSpPr>
        <p:spPr>
          <a:xfrm>
            <a:off x="1079077" y="3944489"/>
            <a:ext cx="405946" cy="405946"/>
          </a:xfrm>
          <a:prstGeom prst="ellipse">
            <a:avLst/>
          </a:prstGeom>
          <a:solidFill>
            <a:srgbClr val="FDB300"/>
          </a:solidFill>
          <a:ln w="50800" cap="flat">
            <a:solidFill>
              <a:schemeClr val="bg1"/>
            </a:solidFill>
            <a:prstDash val="solid"/>
            <a:miter/>
          </a:ln>
          <a:effectLst>
            <a:outerShdw blurRad="50800" dist="38100" dir="5400000" algn="t" rotWithShape="0">
              <a:srgbClr val="2D2D7D">
                <a:alpha val="14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D" sz="1000">
                <a:solidFill>
                  <a:schemeClr val="bg1"/>
                </a:solidFill>
                <a:latin typeface="Poppins SemiBold" panose="00000700000000000000" pitchFamily="2" charset="0"/>
                <a:cs typeface="Poppins SemiBold" panose="00000700000000000000" pitchFamily="2" charset="0"/>
              </a:rPr>
              <a:t>2</a:t>
            </a:r>
          </a:p>
        </p:txBody>
      </p:sp>
      <p:sp>
        <p:nvSpPr>
          <p:cNvPr id="60" name="Kotak Teks 15">
            <a:extLst>
              <a:ext uri="{FF2B5EF4-FFF2-40B4-BE49-F238E27FC236}">
                <a16:creationId xmlns:a16="http://schemas.microsoft.com/office/drawing/2014/main" id="{95003C04-6E1E-7141-8E06-31745F71138D}"/>
              </a:ext>
            </a:extLst>
          </p:cNvPr>
          <p:cNvSpPr txBox="1"/>
          <p:nvPr/>
        </p:nvSpPr>
        <p:spPr>
          <a:xfrm>
            <a:off x="8661708" y="2761728"/>
            <a:ext cx="2576107" cy="824328"/>
          </a:xfrm>
          <a:prstGeom prst="rect">
            <a:avLst/>
          </a:prstGeom>
          <a:noFill/>
        </p:spPr>
        <p:txBody>
          <a:bodyPr wrap="square" rtlCol="0">
            <a:spAutoFit/>
          </a:bodyPr>
          <a:lstStyle/>
          <a:p>
            <a:pPr algn="r">
              <a:lnSpc>
                <a:spcPct val="150000"/>
              </a:lnSpc>
            </a:pPr>
            <a:r>
              <a:rPr lang="en-ID" sz="1100">
                <a:solidFill>
                  <a:schemeClr val="tx1">
                    <a:lumMod val="75000"/>
                    <a:lumOff val="25000"/>
                  </a:schemeClr>
                </a:solidFill>
                <a:latin typeface="Muli" pitchFamily="2" charset="77"/>
              </a:rPr>
              <a:t>Morbi tincidunt augue interdum velit euismod in pellentesque massa Velit aliquet sagittis id consectetur.</a:t>
            </a:r>
          </a:p>
        </p:txBody>
      </p:sp>
      <p:sp>
        <p:nvSpPr>
          <p:cNvPr id="61" name="Bentuk Bebas: Bentuk 54">
            <a:extLst>
              <a:ext uri="{FF2B5EF4-FFF2-40B4-BE49-F238E27FC236}">
                <a16:creationId xmlns:a16="http://schemas.microsoft.com/office/drawing/2014/main" id="{AFCB95A9-FBD9-B045-8659-F5C640F8C1C3}"/>
              </a:ext>
            </a:extLst>
          </p:cNvPr>
          <p:cNvSpPr/>
          <p:nvPr/>
        </p:nvSpPr>
        <p:spPr>
          <a:xfrm>
            <a:off x="10996857" y="5758088"/>
            <a:ext cx="28928" cy="9796"/>
          </a:xfrm>
          <a:custGeom>
            <a:avLst/>
            <a:gdLst>
              <a:gd name="connsiteX0" fmla="*/ 5014 w 51794"/>
              <a:gd name="connsiteY0" fmla="*/ 17538 h 17540"/>
              <a:gd name="connsiteX1" fmla="*/ 0 w 51794"/>
              <a:gd name="connsiteY1" fmla="*/ 16642 h 17540"/>
              <a:gd name="connsiteX2" fmla="*/ 5014 w 51794"/>
              <a:gd name="connsiteY2" fmla="*/ 17538 h 17540"/>
            </a:gdLst>
            <a:ahLst/>
            <a:cxnLst>
              <a:cxn ang="0">
                <a:pos x="connsiteX0" y="connsiteY0"/>
              </a:cxn>
              <a:cxn ang="0">
                <a:pos x="connsiteX1" y="connsiteY1"/>
              </a:cxn>
              <a:cxn ang="0">
                <a:pos x="connsiteX2" y="connsiteY2"/>
              </a:cxn>
            </a:cxnLst>
            <a:rect l="l" t="t" r="r" b="b"/>
            <a:pathLst>
              <a:path w="51794" h="17540">
                <a:moveTo>
                  <a:pt x="5014" y="17538"/>
                </a:moveTo>
                <a:cubicBezTo>
                  <a:pt x="104392" y="-18274"/>
                  <a:pt x="17190" y="10912"/>
                  <a:pt x="0" y="16642"/>
                </a:cubicBezTo>
                <a:cubicBezTo>
                  <a:pt x="1594" y="17269"/>
                  <a:pt x="3304" y="17573"/>
                  <a:pt x="5014" y="17538"/>
                </a:cubicBezTo>
                <a:close/>
              </a:path>
            </a:pathLst>
          </a:custGeom>
          <a:solidFill>
            <a:srgbClr val="00FFFF"/>
          </a:solidFill>
          <a:ln w="8945" cap="flat">
            <a:noFill/>
            <a:prstDash val="solid"/>
            <a:miter/>
          </a:ln>
        </p:spPr>
        <p:txBody>
          <a:bodyPr rtlCol="0" anchor="ctr"/>
          <a:lstStyle/>
          <a:p>
            <a:pPr algn="r"/>
            <a:endParaRPr lang="en-ID"/>
          </a:p>
        </p:txBody>
      </p:sp>
      <p:sp>
        <p:nvSpPr>
          <p:cNvPr id="62" name="Bentuk Bebas: Bentuk 55">
            <a:extLst>
              <a:ext uri="{FF2B5EF4-FFF2-40B4-BE49-F238E27FC236}">
                <a16:creationId xmlns:a16="http://schemas.microsoft.com/office/drawing/2014/main" id="{9774266E-B921-B141-94C6-ABE82759AF76}"/>
              </a:ext>
            </a:extLst>
          </p:cNvPr>
          <p:cNvSpPr/>
          <p:nvPr/>
        </p:nvSpPr>
        <p:spPr>
          <a:xfrm>
            <a:off x="10995357" y="5766883"/>
            <a:ext cx="1500" cy="1000"/>
          </a:xfrm>
          <a:custGeom>
            <a:avLst/>
            <a:gdLst>
              <a:gd name="connsiteX0" fmla="*/ 2686 w 2685"/>
              <a:gd name="connsiteY0" fmla="*/ 806 h 1790"/>
              <a:gd name="connsiteX1" fmla="*/ 0 w 2685"/>
              <a:gd name="connsiteY1" fmla="*/ 0 h 1790"/>
              <a:gd name="connsiteX2" fmla="*/ 0 w 2685"/>
              <a:gd name="connsiteY2" fmla="*/ 1791 h 1790"/>
            </a:gdLst>
            <a:ahLst/>
            <a:cxnLst>
              <a:cxn ang="0">
                <a:pos x="connsiteX0" y="connsiteY0"/>
              </a:cxn>
              <a:cxn ang="0">
                <a:pos x="connsiteX1" y="connsiteY1"/>
              </a:cxn>
              <a:cxn ang="0">
                <a:pos x="connsiteX2" y="connsiteY2"/>
              </a:cxn>
            </a:cxnLst>
            <a:rect l="l" t="t" r="r" b="b"/>
            <a:pathLst>
              <a:path w="2685" h="1790">
                <a:moveTo>
                  <a:pt x="2686" y="806"/>
                </a:moveTo>
                <a:lnTo>
                  <a:pt x="0" y="0"/>
                </a:lnTo>
                <a:lnTo>
                  <a:pt x="0" y="1791"/>
                </a:lnTo>
                <a:close/>
              </a:path>
            </a:pathLst>
          </a:custGeom>
          <a:solidFill>
            <a:srgbClr val="00FFFF"/>
          </a:solidFill>
          <a:ln w="8945" cap="flat">
            <a:noFill/>
            <a:prstDash val="solid"/>
            <a:miter/>
          </a:ln>
        </p:spPr>
        <p:txBody>
          <a:bodyPr rtlCol="0" anchor="ctr"/>
          <a:lstStyle/>
          <a:p>
            <a:pPr algn="r"/>
            <a:endParaRPr lang="en-ID"/>
          </a:p>
        </p:txBody>
      </p:sp>
      <p:sp>
        <p:nvSpPr>
          <p:cNvPr id="63" name="Kotak Teks 116">
            <a:extLst>
              <a:ext uri="{FF2B5EF4-FFF2-40B4-BE49-F238E27FC236}">
                <a16:creationId xmlns:a16="http://schemas.microsoft.com/office/drawing/2014/main" id="{5E19C262-A0BC-2142-91B4-439E7AF4CA97}"/>
              </a:ext>
            </a:extLst>
          </p:cNvPr>
          <p:cNvSpPr txBox="1"/>
          <p:nvPr/>
        </p:nvSpPr>
        <p:spPr>
          <a:xfrm>
            <a:off x="8661708" y="5055956"/>
            <a:ext cx="2576107" cy="824328"/>
          </a:xfrm>
          <a:prstGeom prst="rect">
            <a:avLst/>
          </a:prstGeom>
          <a:noFill/>
        </p:spPr>
        <p:txBody>
          <a:bodyPr wrap="square" rtlCol="0">
            <a:spAutoFit/>
          </a:bodyPr>
          <a:lstStyle/>
          <a:p>
            <a:pPr algn="r">
              <a:lnSpc>
                <a:spcPct val="150000"/>
              </a:lnSpc>
            </a:pPr>
            <a:r>
              <a:rPr lang="en-ID" sz="1100">
                <a:solidFill>
                  <a:schemeClr val="tx1">
                    <a:lumMod val="75000"/>
                    <a:lumOff val="25000"/>
                  </a:schemeClr>
                </a:solidFill>
                <a:latin typeface="Muli" pitchFamily="2" charset="77"/>
              </a:rPr>
              <a:t>Morbi tincidunt augue interdum velit euismod in pellentesque massa Velit aliquet sagittis id consectetur.</a:t>
            </a:r>
          </a:p>
        </p:txBody>
      </p:sp>
      <p:sp>
        <p:nvSpPr>
          <p:cNvPr id="64" name="Kotak Teks 239">
            <a:extLst>
              <a:ext uri="{FF2B5EF4-FFF2-40B4-BE49-F238E27FC236}">
                <a16:creationId xmlns:a16="http://schemas.microsoft.com/office/drawing/2014/main" id="{D2B223AA-ED7A-7048-953E-92B0A254733F}"/>
              </a:ext>
            </a:extLst>
          </p:cNvPr>
          <p:cNvSpPr txBox="1"/>
          <p:nvPr/>
        </p:nvSpPr>
        <p:spPr>
          <a:xfrm>
            <a:off x="8923890" y="2206377"/>
            <a:ext cx="2307391" cy="562398"/>
          </a:xfrm>
          <a:prstGeom prst="rect">
            <a:avLst/>
          </a:prstGeom>
          <a:noFill/>
        </p:spPr>
        <p:txBody>
          <a:bodyPr wrap="square" rtlCol="0">
            <a:spAutoFit/>
          </a:bodyPr>
          <a:lstStyle/>
          <a:p>
            <a:pPr algn="r">
              <a:lnSpc>
                <a:spcPct val="120000"/>
              </a:lnSpc>
            </a:pPr>
            <a:r>
              <a:rPr lang="en-US" sz="1300">
                <a:solidFill>
                  <a:srgbClr val="262668"/>
                </a:solidFill>
                <a:latin typeface="Poppins Medium" pitchFamily="2" charset="77"/>
                <a:ea typeface="Roboto" panose="02000000000000000000" pitchFamily="2" charset="0"/>
                <a:cs typeface="Poppins Medium" pitchFamily="2" charset="77"/>
              </a:rPr>
              <a:t>Paying With Crypto is Simple and Convenient</a:t>
            </a:r>
          </a:p>
        </p:txBody>
      </p:sp>
      <p:sp>
        <p:nvSpPr>
          <p:cNvPr id="65" name="Kotak Teks 240">
            <a:extLst>
              <a:ext uri="{FF2B5EF4-FFF2-40B4-BE49-F238E27FC236}">
                <a16:creationId xmlns:a16="http://schemas.microsoft.com/office/drawing/2014/main" id="{4560FBE8-D381-5945-9D2B-B842D063366E}"/>
              </a:ext>
            </a:extLst>
          </p:cNvPr>
          <p:cNvSpPr txBox="1"/>
          <p:nvPr/>
        </p:nvSpPr>
        <p:spPr>
          <a:xfrm>
            <a:off x="8931904" y="4496956"/>
            <a:ext cx="2307391" cy="562398"/>
          </a:xfrm>
          <a:prstGeom prst="rect">
            <a:avLst/>
          </a:prstGeom>
          <a:noFill/>
        </p:spPr>
        <p:txBody>
          <a:bodyPr wrap="square" rtlCol="0">
            <a:spAutoFit/>
          </a:bodyPr>
          <a:lstStyle/>
          <a:p>
            <a:pPr algn="r">
              <a:lnSpc>
                <a:spcPct val="120000"/>
              </a:lnSpc>
            </a:pPr>
            <a:r>
              <a:rPr lang="en-US" sz="1300">
                <a:solidFill>
                  <a:srgbClr val="262668"/>
                </a:solidFill>
                <a:latin typeface="Poppins Medium" pitchFamily="2" charset="77"/>
                <a:ea typeface="Roboto" panose="02000000000000000000" pitchFamily="2" charset="0"/>
                <a:cs typeface="Poppins Medium" pitchFamily="2" charset="77"/>
              </a:rPr>
              <a:t>Crypto Uses Digital Blockchain Technology</a:t>
            </a:r>
          </a:p>
        </p:txBody>
      </p:sp>
      <p:sp>
        <p:nvSpPr>
          <p:cNvPr id="66" name="Oval 65">
            <a:extLst>
              <a:ext uri="{FF2B5EF4-FFF2-40B4-BE49-F238E27FC236}">
                <a16:creationId xmlns:a16="http://schemas.microsoft.com/office/drawing/2014/main" id="{2234F10C-4DCA-334E-9ADA-CD8D0F9CC5AF}"/>
              </a:ext>
            </a:extLst>
          </p:cNvPr>
          <p:cNvSpPr/>
          <p:nvPr/>
        </p:nvSpPr>
        <p:spPr>
          <a:xfrm>
            <a:off x="10731157" y="1653910"/>
            <a:ext cx="405946" cy="405946"/>
          </a:xfrm>
          <a:prstGeom prst="ellipse">
            <a:avLst/>
          </a:prstGeom>
          <a:solidFill>
            <a:srgbClr val="FDB300"/>
          </a:solidFill>
          <a:ln w="50800" cap="flat">
            <a:solidFill>
              <a:schemeClr val="bg1"/>
            </a:solidFill>
            <a:prstDash val="solid"/>
            <a:miter/>
          </a:ln>
          <a:effectLst>
            <a:outerShdw blurRad="50800" dist="38100" dir="5400000" algn="t" rotWithShape="0">
              <a:srgbClr val="2D2D7D">
                <a:alpha val="14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D" sz="1000">
                <a:solidFill>
                  <a:schemeClr val="bg1"/>
                </a:solidFill>
                <a:latin typeface="Poppins SemiBold" panose="00000700000000000000" pitchFamily="2" charset="0"/>
                <a:cs typeface="Poppins SemiBold" panose="00000700000000000000" pitchFamily="2" charset="0"/>
              </a:rPr>
              <a:t>3</a:t>
            </a:r>
          </a:p>
        </p:txBody>
      </p:sp>
      <p:sp>
        <p:nvSpPr>
          <p:cNvPr id="67" name="Oval 66">
            <a:extLst>
              <a:ext uri="{FF2B5EF4-FFF2-40B4-BE49-F238E27FC236}">
                <a16:creationId xmlns:a16="http://schemas.microsoft.com/office/drawing/2014/main" id="{7AFE5748-F0D5-5945-8DE1-C87FC65677C3}"/>
              </a:ext>
            </a:extLst>
          </p:cNvPr>
          <p:cNvSpPr/>
          <p:nvPr/>
        </p:nvSpPr>
        <p:spPr>
          <a:xfrm>
            <a:off x="10731157" y="3944489"/>
            <a:ext cx="405946" cy="405946"/>
          </a:xfrm>
          <a:prstGeom prst="ellipse">
            <a:avLst/>
          </a:prstGeom>
          <a:solidFill>
            <a:srgbClr val="FDB300"/>
          </a:solidFill>
          <a:ln w="50800" cap="flat">
            <a:solidFill>
              <a:schemeClr val="bg1"/>
            </a:solidFill>
            <a:prstDash val="solid"/>
            <a:miter/>
          </a:ln>
          <a:effectLst>
            <a:outerShdw blurRad="50800" dist="38100" dir="5400000" algn="t" rotWithShape="0">
              <a:srgbClr val="2D2D7D">
                <a:alpha val="14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D" sz="1000">
                <a:solidFill>
                  <a:schemeClr val="bg1"/>
                </a:solidFill>
                <a:latin typeface="Poppins SemiBold" panose="00000700000000000000" pitchFamily="2" charset="0"/>
                <a:cs typeface="Poppins SemiBold" panose="00000700000000000000" pitchFamily="2" charset="0"/>
              </a:rPr>
              <a:t>4</a:t>
            </a:r>
          </a:p>
        </p:txBody>
      </p:sp>
      <p:sp>
        <p:nvSpPr>
          <p:cNvPr id="3" name="Picture Placeholder 2">
            <a:extLst>
              <a:ext uri="{FF2B5EF4-FFF2-40B4-BE49-F238E27FC236}">
                <a16:creationId xmlns:a16="http://schemas.microsoft.com/office/drawing/2014/main" id="{B900DAF7-A39C-5541-B942-BD50040A7D94}"/>
              </a:ext>
            </a:extLst>
          </p:cNvPr>
          <p:cNvSpPr>
            <a:spLocks noGrp="1"/>
          </p:cNvSpPr>
          <p:nvPr>
            <p:ph type="pic" sz="quarter" idx="10"/>
          </p:nvPr>
        </p:nvSpPr>
        <p:spPr/>
      </p:sp>
    </p:spTree>
    <p:extLst>
      <p:ext uri="{BB962C8B-B14F-4D97-AF65-F5344CB8AC3E}">
        <p14:creationId xmlns:p14="http://schemas.microsoft.com/office/powerpoint/2010/main" val="637424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Oval 99">
            <a:extLst>
              <a:ext uri="{FF2B5EF4-FFF2-40B4-BE49-F238E27FC236}">
                <a16:creationId xmlns:a16="http://schemas.microsoft.com/office/drawing/2014/main" id="{81ABC470-B1A1-41B1-A5DC-AF93689D8D16}"/>
              </a:ext>
            </a:extLst>
          </p:cNvPr>
          <p:cNvSpPr/>
          <p:nvPr/>
        </p:nvSpPr>
        <p:spPr>
          <a:xfrm>
            <a:off x="5590168" y="1856546"/>
            <a:ext cx="213492" cy="213492"/>
          </a:xfrm>
          <a:prstGeom prst="ellipse">
            <a:avLst/>
          </a:prstGeom>
          <a:noFill/>
          <a:ln w="38100" cap="flat">
            <a:solidFill>
              <a:srgbClr val="FF6092"/>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101" name="Oval 100">
            <a:extLst>
              <a:ext uri="{FF2B5EF4-FFF2-40B4-BE49-F238E27FC236}">
                <a16:creationId xmlns:a16="http://schemas.microsoft.com/office/drawing/2014/main" id="{6C3F6228-3368-468A-BF7E-6E661D4176A9}"/>
              </a:ext>
            </a:extLst>
          </p:cNvPr>
          <p:cNvSpPr/>
          <p:nvPr/>
        </p:nvSpPr>
        <p:spPr>
          <a:xfrm>
            <a:off x="11356864" y="1185462"/>
            <a:ext cx="213492" cy="213492"/>
          </a:xfrm>
          <a:prstGeom prst="ellipse">
            <a:avLst/>
          </a:prstGeom>
          <a:noFill/>
          <a:ln w="38100" cap="flat">
            <a:solidFill>
              <a:srgbClr val="9933FF"/>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102" name="Segitiga Sama Kaki 101">
            <a:extLst>
              <a:ext uri="{FF2B5EF4-FFF2-40B4-BE49-F238E27FC236}">
                <a16:creationId xmlns:a16="http://schemas.microsoft.com/office/drawing/2014/main" id="{475FDFB7-EF9F-4EFE-84E6-A2D62D30C66B}"/>
              </a:ext>
            </a:extLst>
          </p:cNvPr>
          <p:cNvSpPr/>
          <p:nvPr/>
        </p:nvSpPr>
        <p:spPr>
          <a:xfrm rot="1825924">
            <a:off x="11396725" y="5392210"/>
            <a:ext cx="159171" cy="137217"/>
          </a:xfrm>
          <a:prstGeom prst="triangle">
            <a:avLst/>
          </a:prstGeom>
          <a:noFill/>
          <a:ln w="38100" cap="flat">
            <a:solidFill>
              <a:srgbClr val="FFB506"/>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grpSp>
        <p:nvGrpSpPr>
          <p:cNvPr id="25" name="Grup 186">
            <a:extLst>
              <a:ext uri="{FF2B5EF4-FFF2-40B4-BE49-F238E27FC236}">
                <a16:creationId xmlns:a16="http://schemas.microsoft.com/office/drawing/2014/main" id="{0D81F854-532E-8D4F-A828-709CB96F1947}"/>
              </a:ext>
            </a:extLst>
          </p:cNvPr>
          <p:cNvGrpSpPr/>
          <p:nvPr/>
        </p:nvGrpSpPr>
        <p:grpSpPr>
          <a:xfrm>
            <a:off x="715569" y="526399"/>
            <a:ext cx="1495196" cy="338554"/>
            <a:chOff x="648831" y="358817"/>
            <a:chExt cx="1495196" cy="338554"/>
          </a:xfrm>
        </p:grpSpPr>
        <p:sp>
          <p:nvSpPr>
            <p:cNvPr id="26" name="Kotak Teks 3">
              <a:extLst>
                <a:ext uri="{FF2B5EF4-FFF2-40B4-BE49-F238E27FC236}">
                  <a16:creationId xmlns:a16="http://schemas.microsoft.com/office/drawing/2014/main" id="{B80C90A0-AFE8-1E44-A41D-5709EAAA2A2D}"/>
                </a:ext>
              </a:extLst>
            </p:cNvPr>
            <p:cNvSpPr txBox="1"/>
            <p:nvPr/>
          </p:nvSpPr>
          <p:spPr>
            <a:xfrm>
              <a:off x="968623" y="358817"/>
              <a:ext cx="1175404" cy="338554"/>
            </a:xfrm>
            <a:prstGeom prst="rect">
              <a:avLst/>
            </a:prstGeom>
            <a:noFill/>
          </p:spPr>
          <p:txBody>
            <a:bodyPr wrap="square" rtlCol="0">
              <a:spAutoFit/>
            </a:bodyPr>
            <a:lstStyle/>
            <a:p>
              <a:r>
                <a:rPr lang="en-US" sz="1600">
                  <a:solidFill>
                    <a:srgbClr val="1D215E"/>
                  </a:solidFill>
                  <a:latin typeface="Poppins SemiBold" panose="00000700000000000000" pitchFamily="50" charset="0"/>
                  <a:ea typeface="Roboto" panose="02000000000000000000" pitchFamily="2" charset="0"/>
                  <a:cs typeface="Poppins SemiBold" panose="00000700000000000000" pitchFamily="50" charset="0"/>
                </a:rPr>
                <a:t>Crypton.</a:t>
              </a:r>
              <a:endParaRPr lang="en-ID" sz="1600" dirty="0">
                <a:solidFill>
                  <a:schemeClr val="bg1"/>
                </a:solidFill>
                <a:latin typeface="Poppins SemiBold" panose="00000700000000000000" pitchFamily="50" charset="0"/>
                <a:ea typeface="Roboto" panose="02000000000000000000" pitchFamily="2" charset="0"/>
                <a:cs typeface="Poppins SemiBold" panose="00000700000000000000" pitchFamily="50" charset="0"/>
              </a:endParaRPr>
            </a:p>
          </p:txBody>
        </p:sp>
        <p:sp>
          <p:nvSpPr>
            <p:cNvPr id="27" name="Grafik 34">
              <a:extLst>
                <a:ext uri="{FF2B5EF4-FFF2-40B4-BE49-F238E27FC236}">
                  <a16:creationId xmlns:a16="http://schemas.microsoft.com/office/drawing/2014/main" id="{687DB05F-7018-0C45-84C4-E89A623E6A98}"/>
                </a:ext>
              </a:extLst>
            </p:cNvPr>
            <p:cNvSpPr/>
            <p:nvPr/>
          </p:nvSpPr>
          <p:spPr>
            <a:xfrm>
              <a:off x="648831" y="398892"/>
              <a:ext cx="251615" cy="258404"/>
            </a:xfrm>
            <a:custGeom>
              <a:avLst/>
              <a:gdLst>
                <a:gd name="connsiteX0" fmla="*/ 768056 w 1057322"/>
                <a:gd name="connsiteY0" fmla="*/ 966302 h 1085850"/>
                <a:gd name="connsiteX1" fmla="*/ 427652 w 1057322"/>
                <a:gd name="connsiteY1" fmla="*/ 966302 h 1085850"/>
                <a:gd name="connsiteX2" fmla="*/ 316028 w 1057322"/>
                <a:gd name="connsiteY2" fmla="*/ 901856 h 1085850"/>
                <a:gd name="connsiteX3" fmla="*/ 146017 w 1057322"/>
                <a:gd name="connsiteY3" fmla="*/ 607275 h 1085850"/>
                <a:gd name="connsiteX4" fmla="*/ 146017 w 1057322"/>
                <a:gd name="connsiteY4" fmla="*/ 478575 h 1085850"/>
                <a:gd name="connsiteX5" fmla="*/ 316028 w 1057322"/>
                <a:gd name="connsiteY5" fmla="*/ 183994 h 1085850"/>
                <a:gd name="connsiteX6" fmla="*/ 427652 w 1057322"/>
                <a:gd name="connsiteY6" fmla="*/ 119548 h 1085850"/>
                <a:gd name="connsiteX7" fmla="*/ 465814 w 1057322"/>
                <a:gd name="connsiteY7" fmla="*/ 119548 h 1085850"/>
                <a:gd name="connsiteX8" fmla="*/ 560264 w 1057322"/>
                <a:gd name="connsiteY8" fmla="*/ 164355 h 1085850"/>
                <a:gd name="connsiteX9" fmla="*/ 427652 w 1057322"/>
                <a:gd name="connsiteY9" fmla="*/ 164355 h 1085850"/>
                <a:gd name="connsiteX10" fmla="*/ 354762 w 1057322"/>
                <a:gd name="connsiteY10" fmla="*/ 206302 h 1085850"/>
                <a:gd name="connsiteX11" fmla="*/ 184751 w 1057322"/>
                <a:gd name="connsiteY11" fmla="*/ 500883 h 1085850"/>
                <a:gd name="connsiteX12" fmla="*/ 184751 w 1057322"/>
                <a:gd name="connsiteY12" fmla="*/ 584967 h 1085850"/>
                <a:gd name="connsiteX13" fmla="*/ 354762 w 1057322"/>
                <a:gd name="connsiteY13" fmla="*/ 879548 h 1085850"/>
                <a:gd name="connsiteX14" fmla="*/ 427652 w 1057322"/>
                <a:gd name="connsiteY14" fmla="*/ 921495 h 1085850"/>
                <a:gd name="connsiteX15" fmla="*/ 768056 w 1057322"/>
                <a:gd name="connsiteY15" fmla="*/ 921495 h 1085850"/>
                <a:gd name="connsiteX16" fmla="*/ 840945 w 1057322"/>
                <a:gd name="connsiteY16" fmla="*/ 879548 h 1085850"/>
                <a:gd name="connsiteX17" fmla="*/ 877580 w 1057322"/>
                <a:gd name="connsiteY17" fmla="*/ 815865 h 1085850"/>
                <a:gd name="connsiteX18" fmla="*/ 876435 w 1057322"/>
                <a:gd name="connsiteY18" fmla="*/ 804807 h 1085850"/>
                <a:gd name="connsiteX19" fmla="*/ 833694 w 1057322"/>
                <a:gd name="connsiteY19" fmla="*/ 759237 h 1085850"/>
                <a:gd name="connsiteX20" fmla="*/ 825680 w 1057322"/>
                <a:gd name="connsiteY20" fmla="*/ 756377 h 1085850"/>
                <a:gd name="connsiteX21" fmla="*/ 818811 w 1057322"/>
                <a:gd name="connsiteY21" fmla="*/ 760953 h 1085850"/>
                <a:gd name="connsiteX22" fmla="*/ 789235 w 1057322"/>
                <a:gd name="connsiteY22" fmla="*/ 811861 h 1085850"/>
                <a:gd name="connsiteX23" fmla="*/ 735236 w 1057322"/>
                <a:gd name="connsiteY23" fmla="*/ 843131 h 1085850"/>
                <a:gd name="connsiteX24" fmla="*/ 460471 w 1057322"/>
                <a:gd name="connsiteY24" fmla="*/ 843131 h 1085850"/>
                <a:gd name="connsiteX25" fmla="*/ 406472 w 1057322"/>
                <a:gd name="connsiteY25" fmla="*/ 811861 h 1085850"/>
                <a:gd name="connsiteX26" fmla="*/ 269089 w 1057322"/>
                <a:gd name="connsiteY26" fmla="*/ 574099 h 1085850"/>
                <a:gd name="connsiteX27" fmla="*/ 269089 w 1057322"/>
                <a:gd name="connsiteY27" fmla="*/ 511751 h 1085850"/>
                <a:gd name="connsiteX28" fmla="*/ 406472 w 1057322"/>
                <a:gd name="connsiteY28" fmla="*/ 273989 h 1085850"/>
                <a:gd name="connsiteX29" fmla="*/ 460471 w 1057322"/>
                <a:gd name="connsiteY29" fmla="*/ 242719 h 1085850"/>
                <a:gd name="connsiteX30" fmla="*/ 735236 w 1057322"/>
                <a:gd name="connsiteY30" fmla="*/ 242719 h 1085850"/>
                <a:gd name="connsiteX31" fmla="*/ 789235 w 1057322"/>
                <a:gd name="connsiteY31" fmla="*/ 273989 h 1085850"/>
                <a:gd name="connsiteX32" fmla="*/ 832740 w 1057322"/>
                <a:gd name="connsiteY32" fmla="*/ 349112 h 1085850"/>
                <a:gd name="connsiteX33" fmla="*/ 838274 w 1057322"/>
                <a:gd name="connsiteY33" fmla="*/ 353497 h 1085850"/>
                <a:gd name="connsiteX34" fmla="*/ 868231 w 1057322"/>
                <a:gd name="connsiteY34" fmla="*/ 395063 h 1085850"/>
                <a:gd name="connsiteX35" fmla="*/ 816521 w 1057322"/>
                <a:gd name="connsiteY35" fmla="*/ 438916 h 1085850"/>
                <a:gd name="connsiteX36" fmla="*/ 781222 w 1057322"/>
                <a:gd name="connsiteY36" fmla="*/ 407075 h 1085850"/>
                <a:gd name="connsiteX37" fmla="*/ 787327 w 1057322"/>
                <a:gd name="connsiteY37" fmla="*/ 370085 h 1085850"/>
                <a:gd name="connsiteX38" fmla="*/ 787327 w 1057322"/>
                <a:gd name="connsiteY38" fmla="*/ 359980 h 1085850"/>
                <a:gd name="connsiteX39" fmla="*/ 750501 w 1057322"/>
                <a:gd name="connsiteY39" fmla="*/ 296297 h 1085850"/>
                <a:gd name="connsiteX40" fmla="*/ 735236 w 1057322"/>
                <a:gd name="connsiteY40" fmla="*/ 287526 h 1085850"/>
                <a:gd name="connsiteX41" fmla="*/ 460471 w 1057322"/>
                <a:gd name="connsiteY41" fmla="*/ 287526 h 1085850"/>
                <a:gd name="connsiteX42" fmla="*/ 445206 w 1057322"/>
                <a:gd name="connsiteY42" fmla="*/ 296297 h 1085850"/>
                <a:gd name="connsiteX43" fmla="*/ 307823 w 1057322"/>
                <a:gd name="connsiteY43" fmla="*/ 534059 h 1085850"/>
                <a:gd name="connsiteX44" fmla="*/ 307823 w 1057322"/>
                <a:gd name="connsiteY44" fmla="*/ 551791 h 1085850"/>
                <a:gd name="connsiteX45" fmla="*/ 445206 w 1057322"/>
                <a:gd name="connsiteY45" fmla="*/ 789553 h 1085850"/>
                <a:gd name="connsiteX46" fmla="*/ 460471 w 1057322"/>
                <a:gd name="connsiteY46" fmla="*/ 798324 h 1085850"/>
                <a:gd name="connsiteX47" fmla="*/ 735236 w 1057322"/>
                <a:gd name="connsiteY47" fmla="*/ 798324 h 1085850"/>
                <a:gd name="connsiteX48" fmla="*/ 750501 w 1057322"/>
                <a:gd name="connsiteY48" fmla="*/ 789553 h 1085850"/>
                <a:gd name="connsiteX49" fmla="*/ 808698 w 1057322"/>
                <a:gd name="connsiteY49" fmla="*/ 688881 h 1085850"/>
                <a:gd name="connsiteX50" fmla="*/ 931579 w 1057322"/>
                <a:gd name="connsiteY50" fmla="*/ 811861 h 1085850"/>
                <a:gd name="connsiteX51" fmla="*/ 879679 w 1057322"/>
                <a:gd name="connsiteY51" fmla="*/ 901856 h 1085850"/>
                <a:gd name="connsiteX52" fmla="*/ 768056 w 1057322"/>
                <a:gd name="connsiteY52" fmla="*/ 966302 h 1085850"/>
                <a:gd name="connsiteX53" fmla="*/ 95643 w 1057322"/>
                <a:gd name="connsiteY53" fmla="*/ 415655 h 1085850"/>
                <a:gd name="connsiteX54" fmla="*/ 95643 w 1057322"/>
                <a:gd name="connsiteY54" fmla="*/ 415655 h 1085850"/>
                <a:gd name="connsiteX55" fmla="*/ 267753 w 1057322"/>
                <a:gd name="connsiteY55" fmla="*/ 117832 h 1085850"/>
                <a:gd name="connsiteX56" fmla="*/ 394451 w 1057322"/>
                <a:gd name="connsiteY56" fmla="*/ 44616 h 1085850"/>
                <a:gd name="connsiteX57" fmla="*/ 801256 w 1057322"/>
                <a:gd name="connsiteY57" fmla="*/ 44616 h 1085850"/>
                <a:gd name="connsiteX58" fmla="*/ 927954 w 1057322"/>
                <a:gd name="connsiteY58" fmla="*/ 117832 h 1085850"/>
                <a:gd name="connsiteX59" fmla="*/ 962109 w 1057322"/>
                <a:gd name="connsiteY59" fmla="*/ 176939 h 1085850"/>
                <a:gd name="connsiteX60" fmla="*/ 959819 w 1057322"/>
                <a:gd name="connsiteY60" fmla="*/ 188761 h 1085850"/>
                <a:gd name="connsiteX61" fmla="*/ 915361 w 1057322"/>
                <a:gd name="connsiteY61" fmla="*/ 224415 h 1085850"/>
                <a:gd name="connsiteX62" fmla="*/ 907919 w 1057322"/>
                <a:gd name="connsiteY62" fmla="*/ 226322 h 1085850"/>
                <a:gd name="connsiteX63" fmla="*/ 901622 w 1057322"/>
                <a:gd name="connsiteY63" fmla="*/ 221937 h 1085850"/>
                <a:gd name="connsiteX64" fmla="*/ 879679 w 1057322"/>
                <a:gd name="connsiteY64" fmla="*/ 183994 h 1085850"/>
                <a:gd name="connsiteX65" fmla="*/ 768056 w 1057322"/>
                <a:gd name="connsiteY65" fmla="*/ 119548 h 1085850"/>
                <a:gd name="connsiteX66" fmla="*/ 589267 w 1057322"/>
                <a:gd name="connsiteY66" fmla="*/ 119548 h 1085850"/>
                <a:gd name="connsiteX67" fmla="*/ 683718 w 1057322"/>
                <a:gd name="connsiteY67" fmla="*/ 164355 h 1085850"/>
                <a:gd name="connsiteX68" fmla="*/ 768056 w 1057322"/>
                <a:gd name="connsiteY68" fmla="*/ 164355 h 1085850"/>
                <a:gd name="connsiteX69" fmla="*/ 840945 w 1057322"/>
                <a:gd name="connsiteY69" fmla="*/ 206302 h 1085850"/>
                <a:gd name="connsiteX70" fmla="*/ 898951 w 1057322"/>
                <a:gd name="connsiteY70" fmla="*/ 306784 h 1085850"/>
                <a:gd name="connsiteX71" fmla="*/ 936350 w 1057322"/>
                <a:gd name="connsiteY71" fmla="*/ 269222 h 1085850"/>
                <a:gd name="connsiteX72" fmla="*/ 939975 w 1057322"/>
                <a:gd name="connsiteY72" fmla="*/ 266934 h 1085850"/>
                <a:gd name="connsiteX73" fmla="*/ 977374 w 1057322"/>
                <a:gd name="connsiteY73" fmla="*/ 228229 h 1085850"/>
                <a:gd name="connsiteX74" fmla="*/ 1019352 w 1057322"/>
                <a:gd name="connsiteY74" fmla="*/ 186473 h 1085850"/>
                <a:gd name="connsiteX75" fmla="*/ 966688 w 1057322"/>
                <a:gd name="connsiteY75" fmla="*/ 95524 h 1085850"/>
                <a:gd name="connsiteX76" fmla="*/ 801256 w 1057322"/>
                <a:gd name="connsiteY76" fmla="*/ 0 h 1085850"/>
                <a:gd name="connsiteX77" fmla="*/ 394451 w 1057322"/>
                <a:gd name="connsiteY77" fmla="*/ 0 h 1085850"/>
                <a:gd name="connsiteX78" fmla="*/ 229019 w 1057322"/>
                <a:gd name="connsiteY78" fmla="*/ 95524 h 1085850"/>
                <a:gd name="connsiteX79" fmla="*/ 89347 w 1057322"/>
                <a:gd name="connsiteY79" fmla="*/ 337290 h 1085850"/>
                <a:gd name="connsiteX80" fmla="*/ 95643 w 1057322"/>
                <a:gd name="connsiteY80" fmla="*/ 415655 h 1085850"/>
                <a:gd name="connsiteX81" fmla="*/ 487375 w 1057322"/>
                <a:gd name="connsiteY81" fmla="*/ 1041043 h 1085850"/>
                <a:gd name="connsiteX82" fmla="*/ 487375 w 1057322"/>
                <a:gd name="connsiteY82" fmla="*/ 1041043 h 1085850"/>
                <a:gd name="connsiteX83" fmla="*/ 394451 w 1057322"/>
                <a:gd name="connsiteY83" fmla="*/ 1041043 h 1085850"/>
                <a:gd name="connsiteX84" fmla="*/ 267753 w 1057322"/>
                <a:gd name="connsiteY84" fmla="*/ 968018 h 1085850"/>
                <a:gd name="connsiteX85" fmla="*/ 64350 w 1057322"/>
                <a:gd name="connsiteY85" fmla="*/ 616046 h 1085850"/>
                <a:gd name="connsiteX86" fmla="*/ 56336 w 1057322"/>
                <a:gd name="connsiteY86" fmla="*/ 485820 h 1085850"/>
                <a:gd name="connsiteX87" fmla="*/ 56527 w 1057322"/>
                <a:gd name="connsiteY87" fmla="*/ 485820 h 1085850"/>
                <a:gd name="connsiteX88" fmla="*/ 50040 w 1057322"/>
                <a:gd name="connsiteY88" fmla="*/ 440060 h 1085850"/>
                <a:gd name="connsiteX89" fmla="*/ 38210 w 1057322"/>
                <a:gd name="connsiteY89" fmla="*/ 425760 h 1085850"/>
                <a:gd name="connsiteX90" fmla="*/ 25616 w 1057322"/>
                <a:gd name="connsiteY90" fmla="*/ 447496 h 1085850"/>
                <a:gd name="connsiteX91" fmla="*/ 25616 w 1057322"/>
                <a:gd name="connsiteY91" fmla="*/ 638354 h 1085850"/>
                <a:gd name="connsiteX92" fmla="*/ 229019 w 1057322"/>
                <a:gd name="connsiteY92" fmla="*/ 990326 h 1085850"/>
                <a:gd name="connsiteX93" fmla="*/ 394451 w 1057322"/>
                <a:gd name="connsiteY93" fmla="*/ 1085850 h 1085850"/>
                <a:gd name="connsiteX94" fmla="*/ 486421 w 1057322"/>
                <a:gd name="connsiteY94" fmla="*/ 1042378 h 1085850"/>
                <a:gd name="connsiteX95" fmla="*/ 487375 w 1057322"/>
                <a:gd name="connsiteY95" fmla="*/ 1041043 h 1085850"/>
                <a:gd name="connsiteX96" fmla="*/ 1005804 w 1057322"/>
                <a:gd name="connsiteY96" fmla="*/ 831500 h 1085850"/>
                <a:gd name="connsiteX97" fmla="*/ 1005804 w 1057322"/>
                <a:gd name="connsiteY97" fmla="*/ 831500 h 1085850"/>
                <a:gd name="connsiteX98" fmla="*/ 969360 w 1057322"/>
                <a:gd name="connsiteY98" fmla="*/ 867917 h 1085850"/>
                <a:gd name="connsiteX99" fmla="*/ 970695 w 1057322"/>
                <a:gd name="connsiteY99" fmla="*/ 887747 h 1085850"/>
                <a:gd name="connsiteX100" fmla="*/ 969932 w 1057322"/>
                <a:gd name="connsiteY100" fmla="*/ 895373 h 1085850"/>
                <a:gd name="connsiteX101" fmla="*/ 927954 w 1057322"/>
                <a:gd name="connsiteY101" fmla="*/ 968018 h 1085850"/>
                <a:gd name="connsiteX102" fmla="*/ 801256 w 1057322"/>
                <a:gd name="connsiteY102" fmla="*/ 1041043 h 1085850"/>
                <a:gd name="connsiteX103" fmla="*/ 609302 w 1057322"/>
                <a:gd name="connsiteY103" fmla="*/ 1041043 h 1085850"/>
                <a:gd name="connsiteX104" fmla="*/ 517523 w 1057322"/>
                <a:gd name="connsiteY104" fmla="*/ 1084706 h 1085850"/>
                <a:gd name="connsiteX105" fmla="*/ 516569 w 1057322"/>
                <a:gd name="connsiteY105" fmla="*/ 1085850 h 1085850"/>
                <a:gd name="connsiteX106" fmla="*/ 801256 w 1057322"/>
                <a:gd name="connsiteY106" fmla="*/ 1085850 h 1085850"/>
                <a:gd name="connsiteX107" fmla="*/ 966688 w 1057322"/>
                <a:gd name="connsiteY107" fmla="*/ 990326 h 1085850"/>
                <a:gd name="connsiteX108" fmla="*/ 1004850 w 1057322"/>
                <a:gd name="connsiteY108" fmla="*/ 924355 h 1085850"/>
                <a:gd name="connsiteX109" fmla="*/ 1013246 w 1057322"/>
                <a:gd name="connsiteY109" fmla="*/ 919588 h 1085850"/>
                <a:gd name="connsiteX110" fmla="*/ 1057323 w 1057322"/>
                <a:gd name="connsiteY110" fmla="*/ 875353 h 1085850"/>
                <a:gd name="connsiteX111" fmla="*/ 1005804 w 1057322"/>
                <a:gd name="connsiteY111" fmla="*/ 831500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1057322" h="1085850">
                  <a:moveTo>
                    <a:pt x="768056" y="966302"/>
                  </a:moveTo>
                  <a:lnTo>
                    <a:pt x="427652" y="966302"/>
                  </a:lnTo>
                  <a:cubicBezTo>
                    <a:pt x="381857" y="966302"/>
                    <a:pt x="338925" y="941515"/>
                    <a:pt x="316028" y="901856"/>
                  </a:cubicBezTo>
                  <a:lnTo>
                    <a:pt x="146017" y="607275"/>
                  </a:lnTo>
                  <a:cubicBezTo>
                    <a:pt x="122929" y="567616"/>
                    <a:pt x="122929" y="518234"/>
                    <a:pt x="146017" y="478575"/>
                  </a:cubicBezTo>
                  <a:lnTo>
                    <a:pt x="316028" y="183994"/>
                  </a:lnTo>
                  <a:cubicBezTo>
                    <a:pt x="338925" y="144335"/>
                    <a:pt x="381857" y="119548"/>
                    <a:pt x="427652" y="119548"/>
                  </a:cubicBezTo>
                  <a:lnTo>
                    <a:pt x="465814" y="119548"/>
                  </a:lnTo>
                  <a:cubicBezTo>
                    <a:pt x="502449" y="119548"/>
                    <a:pt x="536985" y="135946"/>
                    <a:pt x="560264" y="164355"/>
                  </a:cubicBezTo>
                  <a:lnTo>
                    <a:pt x="427652" y="164355"/>
                  </a:lnTo>
                  <a:cubicBezTo>
                    <a:pt x="397695" y="164355"/>
                    <a:pt x="369836" y="180371"/>
                    <a:pt x="354762" y="206302"/>
                  </a:cubicBezTo>
                  <a:lnTo>
                    <a:pt x="184751" y="500883"/>
                  </a:lnTo>
                  <a:cubicBezTo>
                    <a:pt x="169677" y="526814"/>
                    <a:pt x="169677" y="559036"/>
                    <a:pt x="184751" y="584967"/>
                  </a:cubicBezTo>
                  <a:lnTo>
                    <a:pt x="354762" y="879548"/>
                  </a:lnTo>
                  <a:cubicBezTo>
                    <a:pt x="369836" y="905479"/>
                    <a:pt x="397695" y="921495"/>
                    <a:pt x="427652" y="921495"/>
                  </a:cubicBezTo>
                  <a:lnTo>
                    <a:pt x="768056" y="921495"/>
                  </a:lnTo>
                  <a:cubicBezTo>
                    <a:pt x="798013" y="921495"/>
                    <a:pt x="825871" y="905479"/>
                    <a:pt x="840945" y="879548"/>
                  </a:cubicBezTo>
                  <a:lnTo>
                    <a:pt x="877580" y="815865"/>
                  </a:lnTo>
                  <a:cubicBezTo>
                    <a:pt x="879679" y="812433"/>
                    <a:pt x="879107" y="807857"/>
                    <a:pt x="876435" y="804807"/>
                  </a:cubicBezTo>
                  <a:lnTo>
                    <a:pt x="833694" y="759237"/>
                  </a:lnTo>
                  <a:cubicBezTo>
                    <a:pt x="831595" y="757140"/>
                    <a:pt x="828733" y="755996"/>
                    <a:pt x="825680" y="756377"/>
                  </a:cubicBezTo>
                  <a:cubicBezTo>
                    <a:pt x="822818" y="756758"/>
                    <a:pt x="820147" y="758474"/>
                    <a:pt x="818811" y="760953"/>
                  </a:cubicBezTo>
                  <a:lnTo>
                    <a:pt x="789235" y="811861"/>
                  </a:lnTo>
                  <a:cubicBezTo>
                    <a:pt x="778169" y="831119"/>
                    <a:pt x="757561" y="843131"/>
                    <a:pt x="735236" y="843131"/>
                  </a:cubicBezTo>
                  <a:lnTo>
                    <a:pt x="460471" y="843131"/>
                  </a:lnTo>
                  <a:cubicBezTo>
                    <a:pt x="438146" y="843131"/>
                    <a:pt x="417539" y="831119"/>
                    <a:pt x="406472" y="811861"/>
                  </a:cubicBezTo>
                  <a:lnTo>
                    <a:pt x="269089" y="574099"/>
                  </a:lnTo>
                  <a:cubicBezTo>
                    <a:pt x="257831" y="554842"/>
                    <a:pt x="257831" y="531008"/>
                    <a:pt x="269089" y="511751"/>
                  </a:cubicBezTo>
                  <a:lnTo>
                    <a:pt x="406472" y="273989"/>
                  </a:lnTo>
                  <a:cubicBezTo>
                    <a:pt x="417539" y="254541"/>
                    <a:pt x="438146" y="242719"/>
                    <a:pt x="460471" y="242719"/>
                  </a:cubicBezTo>
                  <a:lnTo>
                    <a:pt x="735236" y="242719"/>
                  </a:lnTo>
                  <a:cubicBezTo>
                    <a:pt x="757561" y="242719"/>
                    <a:pt x="778169" y="254541"/>
                    <a:pt x="789235" y="273989"/>
                  </a:cubicBezTo>
                  <a:lnTo>
                    <a:pt x="832740" y="349112"/>
                  </a:lnTo>
                  <a:cubicBezTo>
                    <a:pt x="833885" y="351209"/>
                    <a:pt x="835984" y="352544"/>
                    <a:pt x="838274" y="353497"/>
                  </a:cubicBezTo>
                  <a:cubicBezTo>
                    <a:pt x="856210" y="359598"/>
                    <a:pt x="868231" y="376377"/>
                    <a:pt x="868231" y="395063"/>
                  </a:cubicBezTo>
                  <a:cubicBezTo>
                    <a:pt x="868231" y="421947"/>
                    <a:pt x="844189" y="443301"/>
                    <a:pt x="816521" y="438916"/>
                  </a:cubicBezTo>
                  <a:cubicBezTo>
                    <a:pt x="799730" y="436247"/>
                    <a:pt x="785610" y="423472"/>
                    <a:pt x="781222" y="407075"/>
                  </a:cubicBezTo>
                  <a:cubicBezTo>
                    <a:pt x="777596" y="394109"/>
                    <a:pt x="779886" y="380763"/>
                    <a:pt x="787327" y="370085"/>
                  </a:cubicBezTo>
                  <a:cubicBezTo>
                    <a:pt x="789426" y="367225"/>
                    <a:pt x="789235" y="363030"/>
                    <a:pt x="787327" y="359980"/>
                  </a:cubicBezTo>
                  <a:lnTo>
                    <a:pt x="750501" y="296297"/>
                  </a:lnTo>
                  <a:cubicBezTo>
                    <a:pt x="747448" y="290768"/>
                    <a:pt x="741533" y="287526"/>
                    <a:pt x="735236" y="287526"/>
                  </a:cubicBezTo>
                  <a:lnTo>
                    <a:pt x="460471" y="287526"/>
                  </a:lnTo>
                  <a:cubicBezTo>
                    <a:pt x="454174" y="287526"/>
                    <a:pt x="448259" y="290768"/>
                    <a:pt x="445206" y="296297"/>
                  </a:cubicBezTo>
                  <a:lnTo>
                    <a:pt x="307823" y="534059"/>
                  </a:lnTo>
                  <a:cubicBezTo>
                    <a:pt x="304580" y="539588"/>
                    <a:pt x="304580" y="546262"/>
                    <a:pt x="307823" y="551791"/>
                  </a:cubicBezTo>
                  <a:lnTo>
                    <a:pt x="445206" y="789553"/>
                  </a:lnTo>
                  <a:cubicBezTo>
                    <a:pt x="448259" y="794892"/>
                    <a:pt x="454174" y="798324"/>
                    <a:pt x="460471" y="798324"/>
                  </a:cubicBezTo>
                  <a:lnTo>
                    <a:pt x="735236" y="798324"/>
                  </a:lnTo>
                  <a:cubicBezTo>
                    <a:pt x="741533" y="798324"/>
                    <a:pt x="747448" y="795082"/>
                    <a:pt x="750501" y="789553"/>
                  </a:cubicBezTo>
                  <a:lnTo>
                    <a:pt x="808698" y="688881"/>
                  </a:lnTo>
                  <a:lnTo>
                    <a:pt x="931579" y="811861"/>
                  </a:lnTo>
                  <a:lnTo>
                    <a:pt x="879679" y="901856"/>
                  </a:lnTo>
                  <a:cubicBezTo>
                    <a:pt x="856591" y="941706"/>
                    <a:pt x="814041" y="966302"/>
                    <a:pt x="768056" y="966302"/>
                  </a:cubicBezTo>
                  <a:close/>
                  <a:moveTo>
                    <a:pt x="95643" y="415655"/>
                  </a:moveTo>
                  <a:lnTo>
                    <a:pt x="95643" y="415655"/>
                  </a:lnTo>
                  <a:lnTo>
                    <a:pt x="267753" y="117832"/>
                  </a:lnTo>
                  <a:cubicBezTo>
                    <a:pt x="293894" y="72644"/>
                    <a:pt x="342360" y="44616"/>
                    <a:pt x="394451" y="44616"/>
                  </a:cubicBezTo>
                  <a:lnTo>
                    <a:pt x="801256" y="44616"/>
                  </a:lnTo>
                  <a:cubicBezTo>
                    <a:pt x="853538" y="44616"/>
                    <a:pt x="901813" y="72644"/>
                    <a:pt x="927954" y="117832"/>
                  </a:cubicBezTo>
                  <a:lnTo>
                    <a:pt x="962109" y="176939"/>
                  </a:lnTo>
                  <a:cubicBezTo>
                    <a:pt x="964399" y="180943"/>
                    <a:pt x="963444" y="185901"/>
                    <a:pt x="959819" y="188761"/>
                  </a:cubicBezTo>
                  <a:lnTo>
                    <a:pt x="915361" y="224415"/>
                  </a:lnTo>
                  <a:cubicBezTo>
                    <a:pt x="913262" y="226131"/>
                    <a:pt x="910590" y="226894"/>
                    <a:pt x="907919" y="226322"/>
                  </a:cubicBezTo>
                  <a:cubicBezTo>
                    <a:pt x="905248" y="225941"/>
                    <a:pt x="902958" y="224225"/>
                    <a:pt x="901622" y="221937"/>
                  </a:cubicBezTo>
                  <a:lnTo>
                    <a:pt x="879679" y="183994"/>
                  </a:lnTo>
                  <a:cubicBezTo>
                    <a:pt x="856591" y="144144"/>
                    <a:pt x="814041" y="119548"/>
                    <a:pt x="768056" y="119548"/>
                  </a:cubicBezTo>
                  <a:lnTo>
                    <a:pt x="589267" y="119548"/>
                  </a:lnTo>
                  <a:cubicBezTo>
                    <a:pt x="612546" y="147958"/>
                    <a:pt x="647273" y="164355"/>
                    <a:pt x="683718" y="164355"/>
                  </a:cubicBezTo>
                  <a:lnTo>
                    <a:pt x="768056" y="164355"/>
                  </a:lnTo>
                  <a:cubicBezTo>
                    <a:pt x="798013" y="164355"/>
                    <a:pt x="825871" y="180371"/>
                    <a:pt x="840945" y="206302"/>
                  </a:cubicBezTo>
                  <a:lnTo>
                    <a:pt x="898951" y="306784"/>
                  </a:lnTo>
                  <a:lnTo>
                    <a:pt x="936350" y="269222"/>
                  </a:lnTo>
                  <a:cubicBezTo>
                    <a:pt x="936731" y="269032"/>
                    <a:pt x="939593" y="267125"/>
                    <a:pt x="939975" y="266934"/>
                  </a:cubicBezTo>
                  <a:cubicBezTo>
                    <a:pt x="944173" y="265027"/>
                    <a:pt x="962872" y="245198"/>
                    <a:pt x="977374" y="228229"/>
                  </a:cubicBezTo>
                  <a:lnTo>
                    <a:pt x="1019352" y="186473"/>
                  </a:lnTo>
                  <a:lnTo>
                    <a:pt x="966688" y="95524"/>
                  </a:lnTo>
                  <a:cubicBezTo>
                    <a:pt x="932533" y="36417"/>
                    <a:pt x="869566" y="0"/>
                    <a:pt x="801256" y="0"/>
                  </a:cubicBezTo>
                  <a:lnTo>
                    <a:pt x="394451" y="0"/>
                  </a:lnTo>
                  <a:cubicBezTo>
                    <a:pt x="326523" y="0"/>
                    <a:pt x="262983" y="36608"/>
                    <a:pt x="229019" y="95524"/>
                  </a:cubicBezTo>
                  <a:lnTo>
                    <a:pt x="89347" y="337290"/>
                  </a:lnTo>
                  <a:cubicBezTo>
                    <a:pt x="75036" y="362077"/>
                    <a:pt x="77516" y="393347"/>
                    <a:pt x="95643" y="415655"/>
                  </a:cubicBezTo>
                  <a:close/>
                  <a:moveTo>
                    <a:pt x="487375" y="1041043"/>
                  </a:moveTo>
                  <a:lnTo>
                    <a:pt x="487375" y="1041043"/>
                  </a:lnTo>
                  <a:lnTo>
                    <a:pt x="394451" y="1041043"/>
                  </a:lnTo>
                  <a:cubicBezTo>
                    <a:pt x="342169" y="1041043"/>
                    <a:pt x="293894" y="1013206"/>
                    <a:pt x="267753" y="968018"/>
                  </a:cubicBezTo>
                  <a:lnTo>
                    <a:pt x="64350" y="616046"/>
                  </a:lnTo>
                  <a:cubicBezTo>
                    <a:pt x="41453" y="576196"/>
                    <a:pt x="38782" y="527767"/>
                    <a:pt x="56336" y="485820"/>
                  </a:cubicBezTo>
                  <a:lnTo>
                    <a:pt x="56527" y="485820"/>
                  </a:lnTo>
                  <a:cubicBezTo>
                    <a:pt x="63015" y="470376"/>
                    <a:pt x="60534" y="452835"/>
                    <a:pt x="50040" y="440060"/>
                  </a:cubicBezTo>
                  <a:lnTo>
                    <a:pt x="38210" y="425760"/>
                  </a:lnTo>
                  <a:lnTo>
                    <a:pt x="25616" y="447496"/>
                  </a:lnTo>
                  <a:cubicBezTo>
                    <a:pt x="-8539" y="506603"/>
                    <a:pt x="-8539" y="579247"/>
                    <a:pt x="25616" y="638354"/>
                  </a:cubicBezTo>
                  <a:lnTo>
                    <a:pt x="229019" y="990326"/>
                  </a:lnTo>
                  <a:cubicBezTo>
                    <a:pt x="262983" y="1049242"/>
                    <a:pt x="326523" y="1085850"/>
                    <a:pt x="394451" y="1085850"/>
                  </a:cubicBezTo>
                  <a:cubicBezTo>
                    <a:pt x="430132" y="1085850"/>
                    <a:pt x="463905" y="1069834"/>
                    <a:pt x="486421" y="1042378"/>
                  </a:cubicBezTo>
                  <a:lnTo>
                    <a:pt x="487375" y="1041043"/>
                  </a:lnTo>
                  <a:close/>
                  <a:moveTo>
                    <a:pt x="1005804" y="831500"/>
                  </a:moveTo>
                  <a:lnTo>
                    <a:pt x="1005804" y="831500"/>
                  </a:lnTo>
                  <a:cubicBezTo>
                    <a:pt x="987296" y="834551"/>
                    <a:pt x="973176" y="849804"/>
                    <a:pt x="969360" y="867917"/>
                  </a:cubicBezTo>
                  <a:cubicBezTo>
                    <a:pt x="968024" y="874400"/>
                    <a:pt x="968406" y="880120"/>
                    <a:pt x="970695" y="887747"/>
                  </a:cubicBezTo>
                  <a:cubicBezTo>
                    <a:pt x="971458" y="890416"/>
                    <a:pt x="971268" y="893085"/>
                    <a:pt x="969932" y="895373"/>
                  </a:cubicBezTo>
                  <a:lnTo>
                    <a:pt x="927954" y="968018"/>
                  </a:lnTo>
                  <a:cubicBezTo>
                    <a:pt x="901813" y="1013206"/>
                    <a:pt x="853538" y="1041043"/>
                    <a:pt x="801256" y="1041043"/>
                  </a:cubicBezTo>
                  <a:lnTo>
                    <a:pt x="609302" y="1041043"/>
                  </a:lnTo>
                  <a:cubicBezTo>
                    <a:pt x="573812" y="1041043"/>
                    <a:pt x="540038" y="1057059"/>
                    <a:pt x="517523" y="1084706"/>
                  </a:cubicBezTo>
                  <a:lnTo>
                    <a:pt x="516569" y="1085850"/>
                  </a:lnTo>
                  <a:lnTo>
                    <a:pt x="801256" y="1085850"/>
                  </a:lnTo>
                  <a:cubicBezTo>
                    <a:pt x="869566" y="1085850"/>
                    <a:pt x="932533" y="1049433"/>
                    <a:pt x="966688" y="990326"/>
                  </a:cubicBezTo>
                  <a:lnTo>
                    <a:pt x="1004850" y="924355"/>
                  </a:lnTo>
                  <a:cubicBezTo>
                    <a:pt x="1006567" y="921304"/>
                    <a:pt x="1009811" y="919398"/>
                    <a:pt x="1013246" y="919588"/>
                  </a:cubicBezTo>
                  <a:cubicBezTo>
                    <a:pt x="1037669" y="919588"/>
                    <a:pt x="1057323" y="899759"/>
                    <a:pt x="1057323" y="875353"/>
                  </a:cubicBezTo>
                  <a:cubicBezTo>
                    <a:pt x="1057323" y="848469"/>
                    <a:pt x="1033472" y="827115"/>
                    <a:pt x="1005804" y="831500"/>
                  </a:cubicBezTo>
                  <a:close/>
                </a:path>
              </a:pathLst>
            </a:custGeom>
            <a:solidFill>
              <a:srgbClr val="FFB506"/>
            </a:solidFill>
            <a:ln w="191" cap="flat">
              <a:noFill/>
              <a:prstDash val="solid"/>
              <a:miter/>
            </a:ln>
            <a:effectLst/>
          </p:spPr>
          <p:txBody>
            <a:bodyPr rtlCol="0" anchor="ctr"/>
            <a:lstStyle/>
            <a:p>
              <a:endParaRPr lang="en-ID"/>
            </a:p>
          </p:txBody>
        </p:sp>
      </p:grpSp>
      <p:sp>
        <p:nvSpPr>
          <p:cNvPr id="47" name="Kotak Teks 46">
            <a:extLst>
              <a:ext uri="{FF2B5EF4-FFF2-40B4-BE49-F238E27FC236}">
                <a16:creationId xmlns:a16="http://schemas.microsoft.com/office/drawing/2014/main" id="{150B8953-2853-4A4D-9226-1EB73E315708}"/>
              </a:ext>
            </a:extLst>
          </p:cNvPr>
          <p:cNvSpPr txBox="1"/>
          <p:nvPr/>
        </p:nvSpPr>
        <p:spPr>
          <a:xfrm>
            <a:off x="1059637" y="1853837"/>
            <a:ext cx="3249075" cy="553998"/>
          </a:xfrm>
          <a:prstGeom prst="rect">
            <a:avLst/>
          </a:prstGeom>
          <a:noFill/>
        </p:spPr>
        <p:txBody>
          <a:bodyPr wrap="square" rtlCol="0">
            <a:spAutoFit/>
          </a:bodyPr>
          <a:lstStyle/>
          <a:p>
            <a:r>
              <a:rPr lang="en-US" sz="3000" spc="1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Chase Kimber</a:t>
            </a:r>
          </a:p>
        </p:txBody>
      </p:sp>
      <p:sp>
        <p:nvSpPr>
          <p:cNvPr id="81" name="Kotak Teks 80">
            <a:extLst>
              <a:ext uri="{FF2B5EF4-FFF2-40B4-BE49-F238E27FC236}">
                <a16:creationId xmlns:a16="http://schemas.microsoft.com/office/drawing/2014/main" id="{5CA684D6-8A81-4F1F-B18F-6B7E02DE3902}"/>
              </a:ext>
            </a:extLst>
          </p:cNvPr>
          <p:cNvSpPr txBox="1"/>
          <p:nvPr/>
        </p:nvSpPr>
        <p:spPr>
          <a:xfrm>
            <a:off x="1091597" y="3010310"/>
            <a:ext cx="2024796" cy="261610"/>
          </a:xfrm>
          <a:prstGeom prst="rect">
            <a:avLst/>
          </a:prstGeom>
          <a:noFill/>
        </p:spPr>
        <p:txBody>
          <a:bodyPr wrap="square" rtlCol="0">
            <a:spAutoFit/>
          </a:bodyPr>
          <a:lstStyle/>
          <a:p>
            <a:r>
              <a:rPr lang="en-US" sz="1100" spc="100">
                <a:latin typeface="Poppins SemiBold" panose="00000700000000000000" pitchFamily="50" charset="0"/>
                <a:ea typeface="Roboto" panose="02000000000000000000" pitchFamily="2" charset="0"/>
                <a:cs typeface="Poppins SemiBold" panose="00000700000000000000" pitchFamily="50" charset="0"/>
              </a:rPr>
              <a:t>ENGINEERING INTERN</a:t>
            </a:r>
          </a:p>
        </p:txBody>
      </p:sp>
      <p:sp>
        <p:nvSpPr>
          <p:cNvPr id="82" name="Kotak Teks 81">
            <a:extLst>
              <a:ext uri="{FF2B5EF4-FFF2-40B4-BE49-F238E27FC236}">
                <a16:creationId xmlns:a16="http://schemas.microsoft.com/office/drawing/2014/main" id="{887920CA-7B5E-4CF4-9F30-84FF0ED641FF}"/>
              </a:ext>
            </a:extLst>
          </p:cNvPr>
          <p:cNvSpPr txBox="1"/>
          <p:nvPr/>
        </p:nvSpPr>
        <p:spPr>
          <a:xfrm>
            <a:off x="1075519" y="3302506"/>
            <a:ext cx="2040874" cy="824328"/>
          </a:xfrm>
          <a:prstGeom prst="rect">
            <a:avLst/>
          </a:prstGeom>
          <a:noFill/>
        </p:spPr>
        <p:txBody>
          <a:bodyPr wrap="square" rtlCol="0">
            <a:spAutoFit/>
          </a:bodyPr>
          <a:lstStyle/>
          <a:p>
            <a:pPr>
              <a:lnSpc>
                <a:spcPct val="150000"/>
              </a:lnSpc>
            </a:pPr>
            <a:r>
              <a:rPr lang="en-ID" sz="1100">
                <a:solidFill>
                  <a:schemeClr val="tx1">
                    <a:lumMod val="65000"/>
                    <a:lumOff val="35000"/>
                  </a:schemeClr>
                </a:solidFill>
                <a:latin typeface="Muli" pitchFamily="2" charset="77"/>
              </a:rPr>
              <a:t>Morbi tincidunt augue esmo interdum velit euismod inte pellentesque vescunitas</a:t>
            </a:r>
          </a:p>
        </p:txBody>
      </p:sp>
      <p:sp>
        <p:nvSpPr>
          <p:cNvPr id="83" name="Kotak Teks 82">
            <a:extLst>
              <a:ext uri="{FF2B5EF4-FFF2-40B4-BE49-F238E27FC236}">
                <a16:creationId xmlns:a16="http://schemas.microsoft.com/office/drawing/2014/main" id="{5E5A32B2-C716-4B7A-BA3D-642FCA0A08CF}"/>
              </a:ext>
            </a:extLst>
          </p:cNvPr>
          <p:cNvSpPr txBox="1"/>
          <p:nvPr/>
        </p:nvSpPr>
        <p:spPr>
          <a:xfrm>
            <a:off x="3465320" y="3010310"/>
            <a:ext cx="2024796" cy="261610"/>
          </a:xfrm>
          <a:prstGeom prst="rect">
            <a:avLst/>
          </a:prstGeom>
          <a:noFill/>
        </p:spPr>
        <p:txBody>
          <a:bodyPr wrap="square" rtlCol="0">
            <a:spAutoFit/>
          </a:bodyPr>
          <a:lstStyle/>
          <a:p>
            <a:r>
              <a:rPr lang="en-US" sz="1100" spc="100">
                <a:latin typeface="Poppins SemiBold" panose="00000700000000000000" pitchFamily="50" charset="0"/>
                <a:ea typeface="Roboto" panose="02000000000000000000" pitchFamily="2" charset="0"/>
                <a:cs typeface="Poppins SemiBold" panose="00000700000000000000" pitchFamily="50" charset="0"/>
              </a:rPr>
              <a:t>PROJECT MANAGER</a:t>
            </a:r>
          </a:p>
        </p:txBody>
      </p:sp>
      <p:sp>
        <p:nvSpPr>
          <p:cNvPr id="84" name="Kotak Teks 83">
            <a:extLst>
              <a:ext uri="{FF2B5EF4-FFF2-40B4-BE49-F238E27FC236}">
                <a16:creationId xmlns:a16="http://schemas.microsoft.com/office/drawing/2014/main" id="{896F7B3F-63EE-4802-BBC8-28748F84B9EE}"/>
              </a:ext>
            </a:extLst>
          </p:cNvPr>
          <p:cNvSpPr txBox="1"/>
          <p:nvPr/>
        </p:nvSpPr>
        <p:spPr>
          <a:xfrm>
            <a:off x="3449242" y="3302506"/>
            <a:ext cx="2040874" cy="824328"/>
          </a:xfrm>
          <a:prstGeom prst="rect">
            <a:avLst/>
          </a:prstGeom>
          <a:noFill/>
        </p:spPr>
        <p:txBody>
          <a:bodyPr wrap="square" rtlCol="0">
            <a:spAutoFit/>
          </a:bodyPr>
          <a:lstStyle/>
          <a:p>
            <a:pPr>
              <a:lnSpc>
                <a:spcPct val="150000"/>
              </a:lnSpc>
            </a:pPr>
            <a:r>
              <a:rPr lang="en-ID" sz="1100">
                <a:solidFill>
                  <a:schemeClr val="tx1">
                    <a:lumMod val="65000"/>
                    <a:lumOff val="35000"/>
                  </a:schemeClr>
                </a:solidFill>
                <a:latin typeface="Muli" pitchFamily="2" charset="77"/>
              </a:rPr>
              <a:t>Morbi tincidunt augue esmo interdum velit euismod inte pellentesque vescunitas</a:t>
            </a:r>
          </a:p>
        </p:txBody>
      </p:sp>
      <p:sp>
        <p:nvSpPr>
          <p:cNvPr id="85" name="Kotak Teks 84">
            <a:extLst>
              <a:ext uri="{FF2B5EF4-FFF2-40B4-BE49-F238E27FC236}">
                <a16:creationId xmlns:a16="http://schemas.microsoft.com/office/drawing/2014/main" id="{AB348731-671E-45BE-A235-A2B64828D63B}"/>
              </a:ext>
            </a:extLst>
          </p:cNvPr>
          <p:cNvSpPr txBox="1"/>
          <p:nvPr/>
        </p:nvSpPr>
        <p:spPr>
          <a:xfrm>
            <a:off x="1091597" y="4443763"/>
            <a:ext cx="2024796" cy="261610"/>
          </a:xfrm>
          <a:prstGeom prst="rect">
            <a:avLst/>
          </a:prstGeom>
          <a:noFill/>
        </p:spPr>
        <p:txBody>
          <a:bodyPr wrap="square" rtlCol="0">
            <a:spAutoFit/>
          </a:bodyPr>
          <a:lstStyle/>
          <a:p>
            <a:r>
              <a:rPr lang="en-US" sz="1100" spc="100">
                <a:latin typeface="Poppins SemiBold" panose="00000700000000000000" pitchFamily="50" charset="0"/>
                <a:ea typeface="Roboto" panose="02000000000000000000" pitchFamily="2" charset="0"/>
                <a:cs typeface="Poppins SemiBold" panose="00000700000000000000" pitchFamily="50" charset="0"/>
              </a:rPr>
              <a:t>SOFTWARE ENGINEER</a:t>
            </a:r>
          </a:p>
        </p:txBody>
      </p:sp>
      <p:sp>
        <p:nvSpPr>
          <p:cNvPr id="86" name="Kotak Teks 85">
            <a:extLst>
              <a:ext uri="{FF2B5EF4-FFF2-40B4-BE49-F238E27FC236}">
                <a16:creationId xmlns:a16="http://schemas.microsoft.com/office/drawing/2014/main" id="{AC7CFE81-EC18-4AA9-93FA-EAD6A4BAF2A4}"/>
              </a:ext>
            </a:extLst>
          </p:cNvPr>
          <p:cNvSpPr txBox="1"/>
          <p:nvPr/>
        </p:nvSpPr>
        <p:spPr>
          <a:xfrm>
            <a:off x="1075519" y="4735959"/>
            <a:ext cx="2024796" cy="824328"/>
          </a:xfrm>
          <a:prstGeom prst="rect">
            <a:avLst/>
          </a:prstGeom>
          <a:noFill/>
        </p:spPr>
        <p:txBody>
          <a:bodyPr wrap="square" rtlCol="0">
            <a:spAutoFit/>
          </a:bodyPr>
          <a:lstStyle/>
          <a:p>
            <a:pPr>
              <a:lnSpc>
                <a:spcPct val="150000"/>
              </a:lnSpc>
            </a:pPr>
            <a:r>
              <a:rPr lang="en-ID" sz="1100">
                <a:solidFill>
                  <a:schemeClr val="tx1">
                    <a:lumMod val="65000"/>
                    <a:lumOff val="35000"/>
                  </a:schemeClr>
                </a:solidFill>
                <a:latin typeface="Muli" pitchFamily="2" charset="77"/>
              </a:rPr>
              <a:t>Morbi tincidunt augue esmo interdum velit euismod inte pellentesque vescunitas</a:t>
            </a:r>
          </a:p>
        </p:txBody>
      </p:sp>
      <p:sp>
        <p:nvSpPr>
          <p:cNvPr id="87" name="Kotak Teks 86">
            <a:extLst>
              <a:ext uri="{FF2B5EF4-FFF2-40B4-BE49-F238E27FC236}">
                <a16:creationId xmlns:a16="http://schemas.microsoft.com/office/drawing/2014/main" id="{1C56EF27-AD93-428E-9EC7-07C16AA29708}"/>
              </a:ext>
            </a:extLst>
          </p:cNvPr>
          <p:cNvSpPr txBox="1"/>
          <p:nvPr/>
        </p:nvSpPr>
        <p:spPr>
          <a:xfrm>
            <a:off x="3465320" y="4443763"/>
            <a:ext cx="2024796" cy="261610"/>
          </a:xfrm>
          <a:prstGeom prst="rect">
            <a:avLst/>
          </a:prstGeom>
          <a:noFill/>
        </p:spPr>
        <p:txBody>
          <a:bodyPr wrap="square" rtlCol="0">
            <a:spAutoFit/>
          </a:bodyPr>
          <a:lstStyle/>
          <a:p>
            <a:r>
              <a:rPr lang="en-US" sz="1100" spc="100">
                <a:latin typeface="Poppins SemiBold" panose="00000700000000000000" pitchFamily="50" charset="0"/>
                <a:ea typeface="Roboto" panose="02000000000000000000" pitchFamily="2" charset="0"/>
                <a:cs typeface="Poppins SemiBold" panose="00000700000000000000" pitchFamily="50" charset="0"/>
              </a:rPr>
              <a:t>SR. PROJECT MANAGER</a:t>
            </a:r>
          </a:p>
        </p:txBody>
      </p:sp>
      <p:sp>
        <p:nvSpPr>
          <p:cNvPr id="88" name="Kotak Teks 87">
            <a:extLst>
              <a:ext uri="{FF2B5EF4-FFF2-40B4-BE49-F238E27FC236}">
                <a16:creationId xmlns:a16="http://schemas.microsoft.com/office/drawing/2014/main" id="{A8BAFBE3-F52C-41E1-B608-630722E019D3}"/>
              </a:ext>
            </a:extLst>
          </p:cNvPr>
          <p:cNvSpPr txBox="1"/>
          <p:nvPr/>
        </p:nvSpPr>
        <p:spPr>
          <a:xfrm>
            <a:off x="3449242" y="4735959"/>
            <a:ext cx="2040874" cy="824328"/>
          </a:xfrm>
          <a:prstGeom prst="rect">
            <a:avLst/>
          </a:prstGeom>
          <a:noFill/>
        </p:spPr>
        <p:txBody>
          <a:bodyPr wrap="square" rtlCol="0">
            <a:spAutoFit/>
          </a:bodyPr>
          <a:lstStyle/>
          <a:p>
            <a:pPr>
              <a:lnSpc>
                <a:spcPct val="150000"/>
              </a:lnSpc>
            </a:pPr>
            <a:r>
              <a:rPr lang="en-ID" sz="1100">
                <a:solidFill>
                  <a:schemeClr val="tx1">
                    <a:lumMod val="65000"/>
                    <a:lumOff val="35000"/>
                  </a:schemeClr>
                </a:solidFill>
                <a:latin typeface="Muli" pitchFamily="2" charset="77"/>
              </a:rPr>
              <a:t>Morbi tincidunt augue esmo interdum velit euismod inte pellentesque vescunitas</a:t>
            </a:r>
          </a:p>
        </p:txBody>
      </p:sp>
      <p:cxnSp>
        <p:nvCxnSpPr>
          <p:cNvPr id="28" name="Straight Connector 27">
            <a:extLst>
              <a:ext uri="{FF2B5EF4-FFF2-40B4-BE49-F238E27FC236}">
                <a16:creationId xmlns:a16="http://schemas.microsoft.com/office/drawing/2014/main" id="{9E9264B1-9E83-1947-A54B-8B9202BC0175}"/>
              </a:ext>
            </a:extLst>
          </p:cNvPr>
          <p:cNvCxnSpPr/>
          <p:nvPr/>
        </p:nvCxnSpPr>
        <p:spPr>
          <a:xfrm>
            <a:off x="1178474" y="2564795"/>
            <a:ext cx="76200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30" name="Kotak Teks 21">
            <a:extLst>
              <a:ext uri="{FF2B5EF4-FFF2-40B4-BE49-F238E27FC236}">
                <a16:creationId xmlns:a16="http://schemas.microsoft.com/office/drawing/2014/main" id="{FCA36654-E553-1544-9F21-4E30B085153A}"/>
              </a:ext>
            </a:extLst>
          </p:cNvPr>
          <p:cNvSpPr txBox="1"/>
          <p:nvPr/>
        </p:nvSpPr>
        <p:spPr>
          <a:xfrm>
            <a:off x="11286638" y="2433316"/>
            <a:ext cx="353943" cy="1847371"/>
          </a:xfrm>
          <a:prstGeom prst="rect">
            <a:avLst/>
          </a:prstGeom>
          <a:noFill/>
        </p:spPr>
        <p:txBody>
          <a:bodyPr vert="vert" wrap="square" rtlCol="0">
            <a:spAutoFit/>
          </a:bodyPr>
          <a:lstStyle/>
          <a:p>
            <a:pPr algn="ctr"/>
            <a:r>
              <a:rPr lang="en-US" sz="1100" spc="200" dirty="0">
                <a:solidFill>
                  <a:schemeClr val="tx1">
                    <a:lumMod val="85000"/>
                    <a:lumOff val="15000"/>
                  </a:schemeClr>
                </a:solidFill>
                <a:latin typeface="Poppins Medium" pitchFamily="2" charset="77"/>
                <a:ea typeface="Source Sans Pro" panose="020B0503030403020204" pitchFamily="34" charset="0"/>
                <a:cs typeface="Poppins Medium" pitchFamily="2" charset="77"/>
              </a:rPr>
              <a:t>CRYPTON LEADERS</a:t>
            </a:r>
            <a:endParaRPr lang="en-ID" sz="1100" spc="200" dirty="0">
              <a:solidFill>
                <a:schemeClr val="tx1">
                  <a:lumMod val="85000"/>
                  <a:lumOff val="15000"/>
                </a:schemeClr>
              </a:solidFill>
              <a:latin typeface="Poppins Medium" pitchFamily="2" charset="77"/>
              <a:ea typeface="Source Sans Pro" panose="020B0503030403020204" pitchFamily="34" charset="0"/>
              <a:cs typeface="Poppins Medium" pitchFamily="2" charset="77"/>
            </a:endParaRPr>
          </a:p>
        </p:txBody>
      </p:sp>
      <p:sp>
        <p:nvSpPr>
          <p:cNvPr id="3" name="Picture Placeholder 2">
            <a:extLst>
              <a:ext uri="{FF2B5EF4-FFF2-40B4-BE49-F238E27FC236}">
                <a16:creationId xmlns:a16="http://schemas.microsoft.com/office/drawing/2014/main" id="{1E3CC636-51AD-C645-B835-727D949B49F3}"/>
              </a:ext>
            </a:extLst>
          </p:cNvPr>
          <p:cNvSpPr>
            <a:spLocks noGrp="1"/>
          </p:cNvSpPr>
          <p:nvPr>
            <p:ph type="pic" sz="quarter" idx="10"/>
          </p:nvPr>
        </p:nvSpPr>
        <p:spPr/>
      </p:sp>
    </p:spTree>
    <p:extLst>
      <p:ext uri="{BB962C8B-B14F-4D97-AF65-F5344CB8AC3E}">
        <p14:creationId xmlns:p14="http://schemas.microsoft.com/office/powerpoint/2010/main" val="783618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9069438-F864-EB45-8C18-E597ED11289B}"/>
              </a:ext>
            </a:extLst>
          </p:cNvPr>
          <p:cNvSpPr>
            <a:spLocks noGrp="1"/>
          </p:cNvSpPr>
          <p:nvPr>
            <p:ph type="pic" sz="quarter" idx="10"/>
          </p:nvPr>
        </p:nvSpPr>
        <p:spPr/>
      </p:sp>
      <p:sp>
        <p:nvSpPr>
          <p:cNvPr id="7" name="Oval 6">
            <a:extLst>
              <a:ext uri="{FF2B5EF4-FFF2-40B4-BE49-F238E27FC236}">
                <a16:creationId xmlns:a16="http://schemas.microsoft.com/office/drawing/2014/main" id="{8BD6C9CC-8787-4635-B599-6541C9ABB6C1}"/>
              </a:ext>
            </a:extLst>
          </p:cNvPr>
          <p:cNvSpPr/>
          <p:nvPr/>
        </p:nvSpPr>
        <p:spPr>
          <a:xfrm>
            <a:off x="8563067" y="5713112"/>
            <a:ext cx="213492" cy="213492"/>
          </a:xfrm>
          <a:prstGeom prst="ellipse">
            <a:avLst/>
          </a:prstGeom>
          <a:noFill/>
          <a:ln w="38100" cap="flat">
            <a:solidFill>
              <a:srgbClr val="FF6092"/>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8" name="Oval 7">
            <a:extLst>
              <a:ext uri="{FF2B5EF4-FFF2-40B4-BE49-F238E27FC236}">
                <a16:creationId xmlns:a16="http://schemas.microsoft.com/office/drawing/2014/main" id="{25D9B9BE-A573-4976-82C6-8787E4D22A40}"/>
              </a:ext>
            </a:extLst>
          </p:cNvPr>
          <p:cNvSpPr/>
          <p:nvPr/>
        </p:nvSpPr>
        <p:spPr>
          <a:xfrm>
            <a:off x="10819044" y="2662429"/>
            <a:ext cx="213492" cy="213492"/>
          </a:xfrm>
          <a:prstGeom prst="ellipse">
            <a:avLst/>
          </a:prstGeom>
          <a:noFill/>
          <a:ln w="38100" cap="flat">
            <a:solidFill>
              <a:srgbClr val="9933FF"/>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9" name="Segitiga Sama Kaki 8">
            <a:extLst>
              <a:ext uri="{FF2B5EF4-FFF2-40B4-BE49-F238E27FC236}">
                <a16:creationId xmlns:a16="http://schemas.microsoft.com/office/drawing/2014/main" id="{1899F7DF-E8D3-46B0-A818-101AA9DBF040}"/>
              </a:ext>
            </a:extLst>
          </p:cNvPr>
          <p:cNvSpPr/>
          <p:nvPr/>
        </p:nvSpPr>
        <p:spPr>
          <a:xfrm rot="2700000">
            <a:off x="6573162" y="2430847"/>
            <a:ext cx="159171" cy="137217"/>
          </a:xfrm>
          <a:prstGeom prst="triangle">
            <a:avLst/>
          </a:prstGeom>
          <a:noFill/>
          <a:ln w="38100" cap="flat">
            <a:solidFill>
              <a:srgbClr val="FFB506"/>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12" name="Bentuk Bebas: Bentuk 11">
            <a:extLst>
              <a:ext uri="{FF2B5EF4-FFF2-40B4-BE49-F238E27FC236}">
                <a16:creationId xmlns:a16="http://schemas.microsoft.com/office/drawing/2014/main" id="{70B6CB6B-6404-4CE9-8E73-66AE28AF5D37}"/>
              </a:ext>
            </a:extLst>
          </p:cNvPr>
          <p:cNvSpPr/>
          <p:nvPr/>
        </p:nvSpPr>
        <p:spPr>
          <a:xfrm rot="18900000">
            <a:off x="8474044" y="3171130"/>
            <a:ext cx="5838036" cy="3747729"/>
          </a:xfrm>
          <a:custGeom>
            <a:avLst/>
            <a:gdLst>
              <a:gd name="connsiteX0" fmla="*/ 5838036 w 5838036"/>
              <a:gd name="connsiteY0" fmla="*/ 120639 h 3747729"/>
              <a:gd name="connsiteX1" fmla="*/ 2210946 w 5838036"/>
              <a:gd name="connsiteY1" fmla="*/ 3747729 h 3747729"/>
              <a:gd name="connsiteX2" fmla="*/ 0 w 5838036"/>
              <a:gd name="connsiteY2" fmla="*/ 1536784 h 3747729"/>
              <a:gd name="connsiteX3" fmla="*/ 107708 w 5838036"/>
              <a:gd name="connsiteY3" fmla="*/ 1472256 h 3747729"/>
              <a:gd name="connsiteX4" fmla="*/ 1010338 w 5838036"/>
              <a:gd name="connsiteY4" fmla="*/ 1401458 h 3747729"/>
              <a:gd name="connsiteX5" fmla="*/ 2903195 w 5838036"/>
              <a:gd name="connsiteY5" fmla="*/ 1574060 h 3747729"/>
              <a:gd name="connsiteX6" fmla="*/ 5313138 w 5838036"/>
              <a:gd name="connsiteY6" fmla="*/ 0 h 3747729"/>
              <a:gd name="connsiteX7" fmla="*/ 5741188 w 5838036"/>
              <a:gd name="connsiteY7" fmla="*/ 79204 h 374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38036" h="3747729">
                <a:moveTo>
                  <a:pt x="5838036" y="120639"/>
                </a:moveTo>
                <a:lnTo>
                  <a:pt x="2210946" y="3747729"/>
                </a:lnTo>
                <a:lnTo>
                  <a:pt x="0" y="1536784"/>
                </a:lnTo>
                <a:lnTo>
                  <a:pt x="107708" y="1472256"/>
                </a:lnTo>
                <a:cubicBezTo>
                  <a:pt x="371795" y="1335050"/>
                  <a:pt x="695178" y="1307955"/>
                  <a:pt x="1010338" y="1401458"/>
                </a:cubicBezTo>
                <a:cubicBezTo>
                  <a:pt x="1010338" y="1401458"/>
                  <a:pt x="2080172" y="1794503"/>
                  <a:pt x="2903195" y="1574060"/>
                </a:cubicBezTo>
                <a:cubicBezTo>
                  <a:pt x="3726217" y="1353616"/>
                  <a:pt x="4108166" y="0"/>
                  <a:pt x="5313138" y="0"/>
                </a:cubicBezTo>
                <a:cubicBezTo>
                  <a:pt x="5463642" y="0"/>
                  <a:pt x="5606801" y="28230"/>
                  <a:pt x="5741188" y="79204"/>
                </a:cubicBezTo>
                <a:close/>
              </a:path>
            </a:pathLst>
          </a:custGeom>
          <a:gradFill flip="none" rotWithShape="1">
            <a:gsLst>
              <a:gs pos="0">
                <a:srgbClr val="1A1A47"/>
              </a:gs>
              <a:gs pos="100000">
                <a:srgbClr val="262668"/>
              </a:gs>
            </a:gsLst>
            <a:lin ang="2700000" scaled="1"/>
            <a:tileRect/>
          </a:gradFill>
          <a:ln w="3430" cap="flat">
            <a:noFill/>
            <a:prstDash val="solid"/>
            <a:miter/>
          </a:ln>
        </p:spPr>
        <p:txBody>
          <a:bodyPr rtlCol="0" anchor="ctr"/>
          <a:lstStyle/>
          <a:p>
            <a:endParaRPr lang="en-ID"/>
          </a:p>
        </p:txBody>
      </p:sp>
      <p:grpSp>
        <p:nvGrpSpPr>
          <p:cNvPr id="19" name="Grup 186">
            <a:extLst>
              <a:ext uri="{FF2B5EF4-FFF2-40B4-BE49-F238E27FC236}">
                <a16:creationId xmlns:a16="http://schemas.microsoft.com/office/drawing/2014/main" id="{7378FCF4-2A43-D94C-8CF6-1DB16A4A7CFD}"/>
              </a:ext>
            </a:extLst>
          </p:cNvPr>
          <p:cNvGrpSpPr/>
          <p:nvPr/>
        </p:nvGrpSpPr>
        <p:grpSpPr>
          <a:xfrm>
            <a:off x="715569" y="526399"/>
            <a:ext cx="1495196" cy="338554"/>
            <a:chOff x="648831" y="358817"/>
            <a:chExt cx="1495196" cy="338554"/>
          </a:xfrm>
        </p:grpSpPr>
        <p:sp>
          <p:nvSpPr>
            <p:cNvPr id="20" name="Kotak Teks 3">
              <a:extLst>
                <a:ext uri="{FF2B5EF4-FFF2-40B4-BE49-F238E27FC236}">
                  <a16:creationId xmlns:a16="http://schemas.microsoft.com/office/drawing/2014/main" id="{A136C14F-8ABB-834B-8814-54D620955B89}"/>
                </a:ext>
              </a:extLst>
            </p:cNvPr>
            <p:cNvSpPr txBox="1"/>
            <p:nvPr/>
          </p:nvSpPr>
          <p:spPr>
            <a:xfrm>
              <a:off x="968623" y="358817"/>
              <a:ext cx="1175404" cy="338554"/>
            </a:xfrm>
            <a:prstGeom prst="rect">
              <a:avLst/>
            </a:prstGeom>
            <a:noFill/>
          </p:spPr>
          <p:txBody>
            <a:bodyPr wrap="square" rtlCol="0">
              <a:spAutoFit/>
            </a:bodyPr>
            <a:lstStyle/>
            <a:p>
              <a:r>
                <a:rPr lang="en-US" sz="1600">
                  <a:solidFill>
                    <a:srgbClr val="1D215E"/>
                  </a:solidFill>
                  <a:latin typeface="Poppins SemiBold" panose="00000700000000000000" pitchFamily="50" charset="0"/>
                  <a:ea typeface="Roboto" panose="02000000000000000000" pitchFamily="2" charset="0"/>
                  <a:cs typeface="Poppins SemiBold" panose="00000700000000000000" pitchFamily="50" charset="0"/>
                </a:rPr>
                <a:t>Crypton.</a:t>
              </a:r>
              <a:endParaRPr lang="en-ID" sz="1600" dirty="0">
                <a:solidFill>
                  <a:schemeClr val="bg1"/>
                </a:solidFill>
                <a:latin typeface="Poppins SemiBold" panose="00000700000000000000" pitchFamily="50" charset="0"/>
                <a:ea typeface="Roboto" panose="02000000000000000000" pitchFamily="2" charset="0"/>
                <a:cs typeface="Poppins SemiBold" panose="00000700000000000000" pitchFamily="50" charset="0"/>
              </a:endParaRPr>
            </a:p>
          </p:txBody>
        </p:sp>
        <p:sp>
          <p:nvSpPr>
            <p:cNvPr id="21" name="Grafik 34">
              <a:extLst>
                <a:ext uri="{FF2B5EF4-FFF2-40B4-BE49-F238E27FC236}">
                  <a16:creationId xmlns:a16="http://schemas.microsoft.com/office/drawing/2014/main" id="{F9F90A33-A391-9944-B40D-B3CD1FF40D68}"/>
                </a:ext>
              </a:extLst>
            </p:cNvPr>
            <p:cNvSpPr/>
            <p:nvPr/>
          </p:nvSpPr>
          <p:spPr>
            <a:xfrm>
              <a:off x="648831" y="398892"/>
              <a:ext cx="251615" cy="258404"/>
            </a:xfrm>
            <a:custGeom>
              <a:avLst/>
              <a:gdLst>
                <a:gd name="connsiteX0" fmla="*/ 768056 w 1057322"/>
                <a:gd name="connsiteY0" fmla="*/ 966302 h 1085850"/>
                <a:gd name="connsiteX1" fmla="*/ 427652 w 1057322"/>
                <a:gd name="connsiteY1" fmla="*/ 966302 h 1085850"/>
                <a:gd name="connsiteX2" fmla="*/ 316028 w 1057322"/>
                <a:gd name="connsiteY2" fmla="*/ 901856 h 1085850"/>
                <a:gd name="connsiteX3" fmla="*/ 146017 w 1057322"/>
                <a:gd name="connsiteY3" fmla="*/ 607275 h 1085850"/>
                <a:gd name="connsiteX4" fmla="*/ 146017 w 1057322"/>
                <a:gd name="connsiteY4" fmla="*/ 478575 h 1085850"/>
                <a:gd name="connsiteX5" fmla="*/ 316028 w 1057322"/>
                <a:gd name="connsiteY5" fmla="*/ 183994 h 1085850"/>
                <a:gd name="connsiteX6" fmla="*/ 427652 w 1057322"/>
                <a:gd name="connsiteY6" fmla="*/ 119548 h 1085850"/>
                <a:gd name="connsiteX7" fmla="*/ 465814 w 1057322"/>
                <a:gd name="connsiteY7" fmla="*/ 119548 h 1085850"/>
                <a:gd name="connsiteX8" fmla="*/ 560264 w 1057322"/>
                <a:gd name="connsiteY8" fmla="*/ 164355 h 1085850"/>
                <a:gd name="connsiteX9" fmla="*/ 427652 w 1057322"/>
                <a:gd name="connsiteY9" fmla="*/ 164355 h 1085850"/>
                <a:gd name="connsiteX10" fmla="*/ 354762 w 1057322"/>
                <a:gd name="connsiteY10" fmla="*/ 206302 h 1085850"/>
                <a:gd name="connsiteX11" fmla="*/ 184751 w 1057322"/>
                <a:gd name="connsiteY11" fmla="*/ 500883 h 1085850"/>
                <a:gd name="connsiteX12" fmla="*/ 184751 w 1057322"/>
                <a:gd name="connsiteY12" fmla="*/ 584967 h 1085850"/>
                <a:gd name="connsiteX13" fmla="*/ 354762 w 1057322"/>
                <a:gd name="connsiteY13" fmla="*/ 879548 h 1085850"/>
                <a:gd name="connsiteX14" fmla="*/ 427652 w 1057322"/>
                <a:gd name="connsiteY14" fmla="*/ 921495 h 1085850"/>
                <a:gd name="connsiteX15" fmla="*/ 768056 w 1057322"/>
                <a:gd name="connsiteY15" fmla="*/ 921495 h 1085850"/>
                <a:gd name="connsiteX16" fmla="*/ 840945 w 1057322"/>
                <a:gd name="connsiteY16" fmla="*/ 879548 h 1085850"/>
                <a:gd name="connsiteX17" fmla="*/ 877580 w 1057322"/>
                <a:gd name="connsiteY17" fmla="*/ 815865 h 1085850"/>
                <a:gd name="connsiteX18" fmla="*/ 876435 w 1057322"/>
                <a:gd name="connsiteY18" fmla="*/ 804807 h 1085850"/>
                <a:gd name="connsiteX19" fmla="*/ 833694 w 1057322"/>
                <a:gd name="connsiteY19" fmla="*/ 759237 h 1085850"/>
                <a:gd name="connsiteX20" fmla="*/ 825680 w 1057322"/>
                <a:gd name="connsiteY20" fmla="*/ 756377 h 1085850"/>
                <a:gd name="connsiteX21" fmla="*/ 818811 w 1057322"/>
                <a:gd name="connsiteY21" fmla="*/ 760953 h 1085850"/>
                <a:gd name="connsiteX22" fmla="*/ 789235 w 1057322"/>
                <a:gd name="connsiteY22" fmla="*/ 811861 h 1085850"/>
                <a:gd name="connsiteX23" fmla="*/ 735236 w 1057322"/>
                <a:gd name="connsiteY23" fmla="*/ 843131 h 1085850"/>
                <a:gd name="connsiteX24" fmla="*/ 460471 w 1057322"/>
                <a:gd name="connsiteY24" fmla="*/ 843131 h 1085850"/>
                <a:gd name="connsiteX25" fmla="*/ 406472 w 1057322"/>
                <a:gd name="connsiteY25" fmla="*/ 811861 h 1085850"/>
                <a:gd name="connsiteX26" fmla="*/ 269089 w 1057322"/>
                <a:gd name="connsiteY26" fmla="*/ 574099 h 1085850"/>
                <a:gd name="connsiteX27" fmla="*/ 269089 w 1057322"/>
                <a:gd name="connsiteY27" fmla="*/ 511751 h 1085850"/>
                <a:gd name="connsiteX28" fmla="*/ 406472 w 1057322"/>
                <a:gd name="connsiteY28" fmla="*/ 273989 h 1085850"/>
                <a:gd name="connsiteX29" fmla="*/ 460471 w 1057322"/>
                <a:gd name="connsiteY29" fmla="*/ 242719 h 1085850"/>
                <a:gd name="connsiteX30" fmla="*/ 735236 w 1057322"/>
                <a:gd name="connsiteY30" fmla="*/ 242719 h 1085850"/>
                <a:gd name="connsiteX31" fmla="*/ 789235 w 1057322"/>
                <a:gd name="connsiteY31" fmla="*/ 273989 h 1085850"/>
                <a:gd name="connsiteX32" fmla="*/ 832740 w 1057322"/>
                <a:gd name="connsiteY32" fmla="*/ 349112 h 1085850"/>
                <a:gd name="connsiteX33" fmla="*/ 838274 w 1057322"/>
                <a:gd name="connsiteY33" fmla="*/ 353497 h 1085850"/>
                <a:gd name="connsiteX34" fmla="*/ 868231 w 1057322"/>
                <a:gd name="connsiteY34" fmla="*/ 395063 h 1085850"/>
                <a:gd name="connsiteX35" fmla="*/ 816521 w 1057322"/>
                <a:gd name="connsiteY35" fmla="*/ 438916 h 1085850"/>
                <a:gd name="connsiteX36" fmla="*/ 781222 w 1057322"/>
                <a:gd name="connsiteY36" fmla="*/ 407075 h 1085850"/>
                <a:gd name="connsiteX37" fmla="*/ 787327 w 1057322"/>
                <a:gd name="connsiteY37" fmla="*/ 370085 h 1085850"/>
                <a:gd name="connsiteX38" fmla="*/ 787327 w 1057322"/>
                <a:gd name="connsiteY38" fmla="*/ 359980 h 1085850"/>
                <a:gd name="connsiteX39" fmla="*/ 750501 w 1057322"/>
                <a:gd name="connsiteY39" fmla="*/ 296297 h 1085850"/>
                <a:gd name="connsiteX40" fmla="*/ 735236 w 1057322"/>
                <a:gd name="connsiteY40" fmla="*/ 287526 h 1085850"/>
                <a:gd name="connsiteX41" fmla="*/ 460471 w 1057322"/>
                <a:gd name="connsiteY41" fmla="*/ 287526 h 1085850"/>
                <a:gd name="connsiteX42" fmla="*/ 445206 w 1057322"/>
                <a:gd name="connsiteY42" fmla="*/ 296297 h 1085850"/>
                <a:gd name="connsiteX43" fmla="*/ 307823 w 1057322"/>
                <a:gd name="connsiteY43" fmla="*/ 534059 h 1085850"/>
                <a:gd name="connsiteX44" fmla="*/ 307823 w 1057322"/>
                <a:gd name="connsiteY44" fmla="*/ 551791 h 1085850"/>
                <a:gd name="connsiteX45" fmla="*/ 445206 w 1057322"/>
                <a:gd name="connsiteY45" fmla="*/ 789553 h 1085850"/>
                <a:gd name="connsiteX46" fmla="*/ 460471 w 1057322"/>
                <a:gd name="connsiteY46" fmla="*/ 798324 h 1085850"/>
                <a:gd name="connsiteX47" fmla="*/ 735236 w 1057322"/>
                <a:gd name="connsiteY47" fmla="*/ 798324 h 1085850"/>
                <a:gd name="connsiteX48" fmla="*/ 750501 w 1057322"/>
                <a:gd name="connsiteY48" fmla="*/ 789553 h 1085850"/>
                <a:gd name="connsiteX49" fmla="*/ 808698 w 1057322"/>
                <a:gd name="connsiteY49" fmla="*/ 688881 h 1085850"/>
                <a:gd name="connsiteX50" fmla="*/ 931579 w 1057322"/>
                <a:gd name="connsiteY50" fmla="*/ 811861 h 1085850"/>
                <a:gd name="connsiteX51" fmla="*/ 879679 w 1057322"/>
                <a:gd name="connsiteY51" fmla="*/ 901856 h 1085850"/>
                <a:gd name="connsiteX52" fmla="*/ 768056 w 1057322"/>
                <a:gd name="connsiteY52" fmla="*/ 966302 h 1085850"/>
                <a:gd name="connsiteX53" fmla="*/ 95643 w 1057322"/>
                <a:gd name="connsiteY53" fmla="*/ 415655 h 1085850"/>
                <a:gd name="connsiteX54" fmla="*/ 95643 w 1057322"/>
                <a:gd name="connsiteY54" fmla="*/ 415655 h 1085850"/>
                <a:gd name="connsiteX55" fmla="*/ 267753 w 1057322"/>
                <a:gd name="connsiteY55" fmla="*/ 117832 h 1085850"/>
                <a:gd name="connsiteX56" fmla="*/ 394451 w 1057322"/>
                <a:gd name="connsiteY56" fmla="*/ 44616 h 1085850"/>
                <a:gd name="connsiteX57" fmla="*/ 801256 w 1057322"/>
                <a:gd name="connsiteY57" fmla="*/ 44616 h 1085850"/>
                <a:gd name="connsiteX58" fmla="*/ 927954 w 1057322"/>
                <a:gd name="connsiteY58" fmla="*/ 117832 h 1085850"/>
                <a:gd name="connsiteX59" fmla="*/ 962109 w 1057322"/>
                <a:gd name="connsiteY59" fmla="*/ 176939 h 1085850"/>
                <a:gd name="connsiteX60" fmla="*/ 959819 w 1057322"/>
                <a:gd name="connsiteY60" fmla="*/ 188761 h 1085850"/>
                <a:gd name="connsiteX61" fmla="*/ 915361 w 1057322"/>
                <a:gd name="connsiteY61" fmla="*/ 224415 h 1085850"/>
                <a:gd name="connsiteX62" fmla="*/ 907919 w 1057322"/>
                <a:gd name="connsiteY62" fmla="*/ 226322 h 1085850"/>
                <a:gd name="connsiteX63" fmla="*/ 901622 w 1057322"/>
                <a:gd name="connsiteY63" fmla="*/ 221937 h 1085850"/>
                <a:gd name="connsiteX64" fmla="*/ 879679 w 1057322"/>
                <a:gd name="connsiteY64" fmla="*/ 183994 h 1085850"/>
                <a:gd name="connsiteX65" fmla="*/ 768056 w 1057322"/>
                <a:gd name="connsiteY65" fmla="*/ 119548 h 1085850"/>
                <a:gd name="connsiteX66" fmla="*/ 589267 w 1057322"/>
                <a:gd name="connsiteY66" fmla="*/ 119548 h 1085850"/>
                <a:gd name="connsiteX67" fmla="*/ 683718 w 1057322"/>
                <a:gd name="connsiteY67" fmla="*/ 164355 h 1085850"/>
                <a:gd name="connsiteX68" fmla="*/ 768056 w 1057322"/>
                <a:gd name="connsiteY68" fmla="*/ 164355 h 1085850"/>
                <a:gd name="connsiteX69" fmla="*/ 840945 w 1057322"/>
                <a:gd name="connsiteY69" fmla="*/ 206302 h 1085850"/>
                <a:gd name="connsiteX70" fmla="*/ 898951 w 1057322"/>
                <a:gd name="connsiteY70" fmla="*/ 306784 h 1085850"/>
                <a:gd name="connsiteX71" fmla="*/ 936350 w 1057322"/>
                <a:gd name="connsiteY71" fmla="*/ 269222 h 1085850"/>
                <a:gd name="connsiteX72" fmla="*/ 939975 w 1057322"/>
                <a:gd name="connsiteY72" fmla="*/ 266934 h 1085850"/>
                <a:gd name="connsiteX73" fmla="*/ 977374 w 1057322"/>
                <a:gd name="connsiteY73" fmla="*/ 228229 h 1085850"/>
                <a:gd name="connsiteX74" fmla="*/ 1019352 w 1057322"/>
                <a:gd name="connsiteY74" fmla="*/ 186473 h 1085850"/>
                <a:gd name="connsiteX75" fmla="*/ 966688 w 1057322"/>
                <a:gd name="connsiteY75" fmla="*/ 95524 h 1085850"/>
                <a:gd name="connsiteX76" fmla="*/ 801256 w 1057322"/>
                <a:gd name="connsiteY76" fmla="*/ 0 h 1085850"/>
                <a:gd name="connsiteX77" fmla="*/ 394451 w 1057322"/>
                <a:gd name="connsiteY77" fmla="*/ 0 h 1085850"/>
                <a:gd name="connsiteX78" fmla="*/ 229019 w 1057322"/>
                <a:gd name="connsiteY78" fmla="*/ 95524 h 1085850"/>
                <a:gd name="connsiteX79" fmla="*/ 89347 w 1057322"/>
                <a:gd name="connsiteY79" fmla="*/ 337290 h 1085850"/>
                <a:gd name="connsiteX80" fmla="*/ 95643 w 1057322"/>
                <a:gd name="connsiteY80" fmla="*/ 415655 h 1085850"/>
                <a:gd name="connsiteX81" fmla="*/ 487375 w 1057322"/>
                <a:gd name="connsiteY81" fmla="*/ 1041043 h 1085850"/>
                <a:gd name="connsiteX82" fmla="*/ 487375 w 1057322"/>
                <a:gd name="connsiteY82" fmla="*/ 1041043 h 1085850"/>
                <a:gd name="connsiteX83" fmla="*/ 394451 w 1057322"/>
                <a:gd name="connsiteY83" fmla="*/ 1041043 h 1085850"/>
                <a:gd name="connsiteX84" fmla="*/ 267753 w 1057322"/>
                <a:gd name="connsiteY84" fmla="*/ 968018 h 1085850"/>
                <a:gd name="connsiteX85" fmla="*/ 64350 w 1057322"/>
                <a:gd name="connsiteY85" fmla="*/ 616046 h 1085850"/>
                <a:gd name="connsiteX86" fmla="*/ 56336 w 1057322"/>
                <a:gd name="connsiteY86" fmla="*/ 485820 h 1085850"/>
                <a:gd name="connsiteX87" fmla="*/ 56527 w 1057322"/>
                <a:gd name="connsiteY87" fmla="*/ 485820 h 1085850"/>
                <a:gd name="connsiteX88" fmla="*/ 50040 w 1057322"/>
                <a:gd name="connsiteY88" fmla="*/ 440060 h 1085850"/>
                <a:gd name="connsiteX89" fmla="*/ 38210 w 1057322"/>
                <a:gd name="connsiteY89" fmla="*/ 425760 h 1085850"/>
                <a:gd name="connsiteX90" fmla="*/ 25616 w 1057322"/>
                <a:gd name="connsiteY90" fmla="*/ 447496 h 1085850"/>
                <a:gd name="connsiteX91" fmla="*/ 25616 w 1057322"/>
                <a:gd name="connsiteY91" fmla="*/ 638354 h 1085850"/>
                <a:gd name="connsiteX92" fmla="*/ 229019 w 1057322"/>
                <a:gd name="connsiteY92" fmla="*/ 990326 h 1085850"/>
                <a:gd name="connsiteX93" fmla="*/ 394451 w 1057322"/>
                <a:gd name="connsiteY93" fmla="*/ 1085850 h 1085850"/>
                <a:gd name="connsiteX94" fmla="*/ 486421 w 1057322"/>
                <a:gd name="connsiteY94" fmla="*/ 1042378 h 1085850"/>
                <a:gd name="connsiteX95" fmla="*/ 487375 w 1057322"/>
                <a:gd name="connsiteY95" fmla="*/ 1041043 h 1085850"/>
                <a:gd name="connsiteX96" fmla="*/ 1005804 w 1057322"/>
                <a:gd name="connsiteY96" fmla="*/ 831500 h 1085850"/>
                <a:gd name="connsiteX97" fmla="*/ 1005804 w 1057322"/>
                <a:gd name="connsiteY97" fmla="*/ 831500 h 1085850"/>
                <a:gd name="connsiteX98" fmla="*/ 969360 w 1057322"/>
                <a:gd name="connsiteY98" fmla="*/ 867917 h 1085850"/>
                <a:gd name="connsiteX99" fmla="*/ 970695 w 1057322"/>
                <a:gd name="connsiteY99" fmla="*/ 887747 h 1085850"/>
                <a:gd name="connsiteX100" fmla="*/ 969932 w 1057322"/>
                <a:gd name="connsiteY100" fmla="*/ 895373 h 1085850"/>
                <a:gd name="connsiteX101" fmla="*/ 927954 w 1057322"/>
                <a:gd name="connsiteY101" fmla="*/ 968018 h 1085850"/>
                <a:gd name="connsiteX102" fmla="*/ 801256 w 1057322"/>
                <a:gd name="connsiteY102" fmla="*/ 1041043 h 1085850"/>
                <a:gd name="connsiteX103" fmla="*/ 609302 w 1057322"/>
                <a:gd name="connsiteY103" fmla="*/ 1041043 h 1085850"/>
                <a:gd name="connsiteX104" fmla="*/ 517523 w 1057322"/>
                <a:gd name="connsiteY104" fmla="*/ 1084706 h 1085850"/>
                <a:gd name="connsiteX105" fmla="*/ 516569 w 1057322"/>
                <a:gd name="connsiteY105" fmla="*/ 1085850 h 1085850"/>
                <a:gd name="connsiteX106" fmla="*/ 801256 w 1057322"/>
                <a:gd name="connsiteY106" fmla="*/ 1085850 h 1085850"/>
                <a:gd name="connsiteX107" fmla="*/ 966688 w 1057322"/>
                <a:gd name="connsiteY107" fmla="*/ 990326 h 1085850"/>
                <a:gd name="connsiteX108" fmla="*/ 1004850 w 1057322"/>
                <a:gd name="connsiteY108" fmla="*/ 924355 h 1085850"/>
                <a:gd name="connsiteX109" fmla="*/ 1013246 w 1057322"/>
                <a:gd name="connsiteY109" fmla="*/ 919588 h 1085850"/>
                <a:gd name="connsiteX110" fmla="*/ 1057323 w 1057322"/>
                <a:gd name="connsiteY110" fmla="*/ 875353 h 1085850"/>
                <a:gd name="connsiteX111" fmla="*/ 1005804 w 1057322"/>
                <a:gd name="connsiteY111" fmla="*/ 831500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1057322" h="1085850">
                  <a:moveTo>
                    <a:pt x="768056" y="966302"/>
                  </a:moveTo>
                  <a:lnTo>
                    <a:pt x="427652" y="966302"/>
                  </a:lnTo>
                  <a:cubicBezTo>
                    <a:pt x="381857" y="966302"/>
                    <a:pt x="338925" y="941515"/>
                    <a:pt x="316028" y="901856"/>
                  </a:cubicBezTo>
                  <a:lnTo>
                    <a:pt x="146017" y="607275"/>
                  </a:lnTo>
                  <a:cubicBezTo>
                    <a:pt x="122929" y="567616"/>
                    <a:pt x="122929" y="518234"/>
                    <a:pt x="146017" y="478575"/>
                  </a:cubicBezTo>
                  <a:lnTo>
                    <a:pt x="316028" y="183994"/>
                  </a:lnTo>
                  <a:cubicBezTo>
                    <a:pt x="338925" y="144335"/>
                    <a:pt x="381857" y="119548"/>
                    <a:pt x="427652" y="119548"/>
                  </a:cubicBezTo>
                  <a:lnTo>
                    <a:pt x="465814" y="119548"/>
                  </a:lnTo>
                  <a:cubicBezTo>
                    <a:pt x="502449" y="119548"/>
                    <a:pt x="536985" y="135946"/>
                    <a:pt x="560264" y="164355"/>
                  </a:cubicBezTo>
                  <a:lnTo>
                    <a:pt x="427652" y="164355"/>
                  </a:lnTo>
                  <a:cubicBezTo>
                    <a:pt x="397695" y="164355"/>
                    <a:pt x="369836" y="180371"/>
                    <a:pt x="354762" y="206302"/>
                  </a:cubicBezTo>
                  <a:lnTo>
                    <a:pt x="184751" y="500883"/>
                  </a:lnTo>
                  <a:cubicBezTo>
                    <a:pt x="169677" y="526814"/>
                    <a:pt x="169677" y="559036"/>
                    <a:pt x="184751" y="584967"/>
                  </a:cubicBezTo>
                  <a:lnTo>
                    <a:pt x="354762" y="879548"/>
                  </a:lnTo>
                  <a:cubicBezTo>
                    <a:pt x="369836" y="905479"/>
                    <a:pt x="397695" y="921495"/>
                    <a:pt x="427652" y="921495"/>
                  </a:cubicBezTo>
                  <a:lnTo>
                    <a:pt x="768056" y="921495"/>
                  </a:lnTo>
                  <a:cubicBezTo>
                    <a:pt x="798013" y="921495"/>
                    <a:pt x="825871" y="905479"/>
                    <a:pt x="840945" y="879548"/>
                  </a:cubicBezTo>
                  <a:lnTo>
                    <a:pt x="877580" y="815865"/>
                  </a:lnTo>
                  <a:cubicBezTo>
                    <a:pt x="879679" y="812433"/>
                    <a:pt x="879107" y="807857"/>
                    <a:pt x="876435" y="804807"/>
                  </a:cubicBezTo>
                  <a:lnTo>
                    <a:pt x="833694" y="759237"/>
                  </a:lnTo>
                  <a:cubicBezTo>
                    <a:pt x="831595" y="757140"/>
                    <a:pt x="828733" y="755996"/>
                    <a:pt x="825680" y="756377"/>
                  </a:cubicBezTo>
                  <a:cubicBezTo>
                    <a:pt x="822818" y="756758"/>
                    <a:pt x="820147" y="758474"/>
                    <a:pt x="818811" y="760953"/>
                  </a:cubicBezTo>
                  <a:lnTo>
                    <a:pt x="789235" y="811861"/>
                  </a:lnTo>
                  <a:cubicBezTo>
                    <a:pt x="778169" y="831119"/>
                    <a:pt x="757561" y="843131"/>
                    <a:pt x="735236" y="843131"/>
                  </a:cubicBezTo>
                  <a:lnTo>
                    <a:pt x="460471" y="843131"/>
                  </a:lnTo>
                  <a:cubicBezTo>
                    <a:pt x="438146" y="843131"/>
                    <a:pt x="417539" y="831119"/>
                    <a:pt x="406472" y="811861"/>
                  </a:cubicBezTo>
                  <a:lnTo>
                    <a:pt x="269089" y="574099"/>
                  </a:lnTo>
                  <a:cubicBezTo>
                    <a:pt x="257831" y="554842"/>
                    <a:pt x="257831" y="531008"/>
                    <a:pt x="269089" y="511751"/>
                  </a:cubicBezTo>
                  <a:lnTo>
                    <a:pt x="406472" y="273989"/>
                  </a:lnTo>
                  <a:cubicBezTo>
                    <a:pt x="417539" y="254541"/>
                    <a:pt x="438146" y="242719"/>
                    <a:pt x="460471" y="242719"/>
                  </a:cubicBezTo>
                  <a:lnTo>
                    <a:pt x="735236" y="242719"/>
                  </a:lnTo>
                  <a:cubicBezTo>
                    <a:pt x="757561" y="242719"/>
                    <a:pt x="778169" y="254541"/>
                    <a:pt x="789235" y="273989"/>
                  </a:cubicBezTo>
                  <a:lnTo>
                    <a:pt x="832740" y="349112"/>
                  </a:lnTo>
                  <a:cubicBezTo>
                    <a:pt x="833885" y="351209"/>
                    <a:pt x="835984" y="352544"/>
                    <a:pt x="838274" y="353497"/>
                  </a:cubicBezTo>
                  <a:cubicBezTo>
                    <a:pt x="856210" y="359598"/>
                    <a:pt x="868231" y="376377"/>
                    <a:pt x="868231" y="395063"/>
                  </a:cubicBezTo>
                  <a:cubicBezTo>
                    <a:pt x="868231" y="421947"/>
                    <a:pt x="844189" y="443301"/>
                    <a:pt x="816521" y="438916"/>
                  </a:cubicBezTo>
                  <a:cubicBezTo>
                    <a:pt x="799730" y="436247"/>
                    <a:pt x="785610" y="423472"/>
                    <a:pt x="781222" y="407075"/>
                  </a:cubicBezTo>
                  <a:cubicBezTo>
                    <a:pt x="777596" y="394109"/>
                    <a:pt x="779886" y="380763"/>
                    <a:pt x="787327" y="370085"/>
                  </a:cubicBezTo>
                  <a:cubicBezTo>
                    <a:pt x="789426" y="367225"/>
                    <a:pt x="789235" y="363030"/>
                    <a:pt x="787327" y="359980"/>
                  </a:cubicBezTo>
                  <a:lnTo>
                    <a:pt x="750501" y="296297"/>
                  </a:lnTo>
                  <a:cubicBezTo>
                    <a:pt x="747448" y="290768"/>
                    <a:pt x="741533" y="287526"/>
                    <a:pt x="735236" y="287526"/>
                  </a:cubicBezTo>
                  <a:lnTo>
                    <a:pt x="460471" y="287526"/>
                  </a:lnTo>
                  <a:cubicBezTo>
                    <a:pt x="454174" y="287526"/>
                    <a:pt x="448259" y="290768"/>
                    <a:pt x="445206" y="296297"/>
                  </a:cubicBezTo>
                  <a:lnTo>
                    <a:pt x="307823" y="534059"/>
                  </a:lnTo>
                  <a:cubicBezTo>
                    <a:pt x="304580" y="539588"/>
                    <a:pt x="304580" y="546262"/>
                    <a:pt x="307823" y="551791"/>
                  </a:cubicBezTo>
                  <a:lnTo>
                    <a:pt x="445206" y="789553"/>
                  </a:lnTo>
                  <a:cubicBezTo>
                    <a:pt x="448259" y="794892"/>
                    <a:pt x="454174" y="798324"/>
                    <a:pt x="460471" y="798324"/>
                  </a:cubicBezTo>
                  <a:lnTo>
                    <a:pt x="735236" y="798324"/>
                  </a:lnTo>
                  <a:cubicBezTo>
                    <a:pt x="741533" y="798324"/>
                    <a:pt x="747448" y="795082"/>
                    <a:pt x="750501" y="789553"/>
                  </a:cubicBezTo>
                  <a:lnTo>
                    <a:pt x="808698" y="688881"/>
                  </a:lnTo>
                  <a:lnTo>
                    <a:pt x="931579" y="811861"/>
                  </a:lnTo>
                  <a:lnTo>
                    <a:pt x="879679" y="901856"/>
                  </a:lnTo>
                  <a:cubicBezTo>
                    <a:pt x="856591" y="941706"/>
                    <a:pt x="814041" y="966302"/>
                    <a:pt x="768056" y="966302"/>
                  </a:cubicBezTo>
                  <a:close/>
                  <a:moveTo>
                    <a:pt x="95643" y="415655"/>
                  </a:moveTo>
                  <a:lnTo>
                    <a:pt x="95643" y="415655"/>
                  </a:lnTo>
                  <a:lnTo>
                    <a:pt x="267753" y="117832"/>
                  </a:lnTo>
                  <a:cubicBezTo>
                    <a:pt x="293894" y="72644"/>
                    <a:pt x="342360" y="44616"/>
                    <a:pt x="394451" y="44616"/>
                  </a:cubicBezTo>
                  <a:lnTo>
                    <a:pt x="801256" y="44616"/>
                  </a:lnTo>
                  <a:cubicBezTo>
                    <a:pt x="853538" y="44616"/>
                    <a:pt x="901813" y="72644"/>
                    <a:pt x="927954" y="117832"/>
                  </a:cubicBezTo>
                  <a:lnTo>
                    <a:pt x="962109" y="176939"/>
                  </a:lnTo>
                  <a:cubicBezTo>
                    <a:pt x="964399" y="180943"/>
                    <a:pt x="963444" y="185901"/>
                    <a:pt x="959819" y="188761"/>
                  </a:cubicBezTo>
                  <a:lnTo>
                    <a:pt x="915361" y="224415"/>
                  </a:lnTo>
                  <a:cubicBezTo>
                    <a:pt x="913262" y="226131"/>
                    <a:pt x="910590" y="226894"/>
                    <a:pt x="907919" y="226322"/>
                  </a:cubicBezTo>
                  <a:cubicBezTo>
                    <a:pt x="905248" y="225941"/>
                    <a:pt x="902958" y="224225"/>
                    <a:pt x="901622" y="221937"/>
                  </a:cubicBezTo>
                  <a:lnTo>
                    <a:pt x="879679" y="183994"/>
                  </a:lnTo>
                  <a:cubicBezTo>
                    <a:pt x="856591" y="144144"/>
                    <a:pt x="814041" y="119548"/>
                    <a:pt x="768056" y="119548"/>
                  </a:cubicBezTo>
                  <a:lnTo>
                    <a:pt x="589267" y="119548"/>
                  </a:lnTo>
                  <a:cubicBezTo>
                    <a:pt x="612546" y="147958"/>
                    <a:pt x="647273" y="164355"/>
                    <a:pt x="683718" y="164355"/>
                  </a:cubicBezTo>
                  <a:lnTo>
                    <a:pt x="768056" y="164355"/>
                  </a:lnTo>
                  <a:cubicBezTo>
                    <a:pt x="798013" y="164355"/>
                    <a:pt x="825871" y="180371"/>
                    <a:pt x="840945" y="206302"/>
                  </a:cubicBezTo>
                  <a:lnTo>
                    <a:pt x="898951" y="306784"/>
                  </a:lnTo>
                  <a:lnTo>
                    <a:pt x="936350" y="269222"/>
                  </a:lnTo>
                  <a:cubicBezTo>
                    <a:pt x="936731" y="269032"/>
                    <a:pt x="939593" y="267125"/>
                    <a:pt x="939975" y="266934"/>
                  </a:cubicBezTo>
                  <a:cubicBezTo>
                    <a:pt x="944173" y="265027"/>
                    <a:pt x="962872" y="245198"/>
                    <a:pt x="977374" y="228229"/>
                  </a:cubicBezTo>
                  <a:lnTo>
                    <a:pt x="1019352" y="186473"/>
                  </a:lnTo>
                  <a:lnTo>
                    <a:pt x="966688" y="95524"/>
                  </a:lnTo>
                  <a:cubicBezTo>
                    <a:pt x="932533" y="36417"/>
                    <a:pt x="869566" y="0"/>
                    <a:pt x="801256" y="0"/>
                  </a:cubicBezTo>
                  <a:lnTo>
                    <a:pt x="394451" y="0"/>
                  </a:lnTo>
                  <a:cubicBezTo>
                    <a:pt x="326523" y="0"/>
                    <a:pt x="262983" y="36608"/>
                    <a:pt x="229019" y="95524"/>
                  </a:cubicBezTo>
                  <a:lnTo>
                    <a:pt x="89347" y="337290"/>
                  </a:lnTo>
                  <a:cubicBezTo>
                    <a:pt x="75036" y="362077"/>
                    <a:pt x="77516" y="393347"/>
                    <a:pt x="95643" y="415655"/>
                  </a:cubicBezTo>
                  <a:close/>
                  <a:moveTo>
                    <a:pt x="487375" y="1041043"/>
                  </a:moveTo>
                  <a:lnTo>
                    <a:pt x="487375" y="1041043"/>
                  </a:lnTo>
                  <a:lnTo>
                    <a:pt x="394451" y="1041043"/>
                  </a:lnTo>
                  <a:cubicBezTo>
                    <a:pt x="342169" y="1041043"/>
                    <a:pt x="293894" y="1013206"/>
                    <a:pt x="267753" y="968018"/>
                  </a:cubicBezTo>
                  <a:lnTo>
                    <a:pt x="64350" y="616046"/>
                  </a:lnTo>
                  <a:cubicBezTo>
                    <a:pt x="41453" y="576196"/>
                    <a:pt x="38782" y="527767"/>
                    <a:pt x="56336" y="485820"/>
                  </a:cubicBezTo>
                  <a:lnTo>
                    <a:pt x="56527" y="485820"/>
                  </a:lnTo>
                  <a:cubicBezTo>
                    <a:pt x="63015" y="470376"/>
                    <a:pt x="60534" y="452835"/>
                    <a:pt x="50040" y="440060"/>
                  </a:cubicBezTo>
                  <a:lnTo>
                    <a:pt x="38210" y="425760"/>
                  </a:lnTo>
                  <a:lnTo>
                    <a:pt x="25616" y="447496"/>
                  </a:lnTo>
                  <a:cubicBezTo>
                    <a:pt x="-8539" y="506603"/>
                    <a:pt x="-8539" y="579247"/>
                    <a:pt x="25616" y="638354"/>
                  </a:cubicBezTo>
                  <a:lnTo>
                    <a:pt x="229019" y="990326"/>
                  </a:lnTo>
                  <a:cubicBezTo>
                    <a:pt x="262983" y="1049242"/>
                    <a:pt x="326523" y="1085850"/>
                    <a:pt x="394451" y="1085850"/>
                  </a:cubicBezTo>
                  <a:cubicBezTo>
                    <a:pt x="430132" y="1085850"/>
                    <a:pt x="463905" y="1069834"/>
                    <a:pt x="486421" y="1042378"/>
                  </a:cubicBezTo>
                  <a:lnTo>
                    <a:pt x="487375" y="1041043"/>
                  </a:lnTo>
                  <a:close/>
                  <a:moveTo>
                    <a:pt x="1005804" y="831500"/>
                  </a:moveTo>
                  <a:lnTo>
                    <a:pt x="1005804" y="831500"/>
                  </a:lnTo>
                  <a:cubicBezTo>
                    <a:pt x="987296" y="834551"/>
                    <a:pt x="973176" y="849804"/>
                    <a:pt x="969360" y="867917"/>
                  </a:cubicBezTo>
                  <a:cubicBezTo>
                    <a:pt x="968024" y="874400"/>
                    <a:pt x="968406" y="880120"/>
                    <a:pt x="970695" y="887747"/>
                  </a:cubicBezTo>
                  <a:cubicBezTo>
                    <a:pt x="971458" y="890416"/>
                    <a:pt x="971268" y="893085"/>
                    <a:pt x="969932" y="895373"/>
                  </a:cubicBezTo>
                  <a:lnTo>
                    <a:pt x="927954" y="968018"/>
                  </a:lnTo>
                  <a:cubicBezTo>
                    <a:pt x="901813" y="1013206"/>
                    <a:pt x="853538" y="1041043"/>
                    <a:pt x="801256" y="1041043"/>
                  </a:cubicBezTo>
                  <a:lnTo>
                    <a:pt x="609302" y="1041043"/>
                  </a:lnTo>
                  <a:cubicBezTo>
                    <a:pt x="573812" y="1041043"/>
                    <a:pt x="540038" y="1057059"/>
                    <a:pt x="517523" y="1084706"/>
                  </a:cubicBezTo>
                  <a:lnTo>
                    <a:pt x="516569" y="1085850"/>
                  </a:lnTo>
                  <a:lnTo>
                    <a:pt x="801256" y="1085850"/>
                  </a:lnTo>
                  <a:cubicBezTo>
                    <a:pt x="869566" y="1085850"/>
                    <a:pt x="932533" y="1049433"/>
                    <a:pt x="966688" y="990326"/>
                  </a:cubicBezTo>
                  <a:lnTo>
                    <a:pt x="1004850" y="924355"/>
                  </a:lnTo>
                  <a:cubicBezTo>
                    <a:pt x="1006567" y="921304"/>
                    <a:pt x="1009811" y="919398"/>
                    <a:pt x="1013246" y="919588"/>
                  </a:cubicBezTo>
                  <a:cubicBezTo>
                    <a:pt x="1037669" y="919588"/>
                    <a:pt x="1057323" y="899759"/>
                    <a:pt x="1057323" y="875353"/>
                  </a:cubicBezTo>
                  <a:cubicBezTo>
                    <a:pt x="1057323" y="848469"/>
                    <a:pt x="1033472" y="827115"/>
                    <a:pt x="1005804" y="831500"/>
                  </a:cubicBezTo>
                  <a:close/>
                </a:path>
              </a:pathLst>
            </a:custGeom>
            <a:solidFill>
              <a:srgbClr val="FFB506"/>
            </a:solidFill>
            <a:ln w="191" cap="flat">
              <a:noFill/>
              <a:prstDash val="solid"/>
              <a:miter/>
            </a:ln>
            <a:effectLst/>
          </p:spPr>
          <p:txBody>
            <a:bodyPr rtlCol="0" anchor="ctr"/>
            <a:lstStyle/>
            <a:p>
              <a:endParaRPr lang="en-ID"/>
            </a:p>
          </p:txBody>
        </p:sp>
      </p:grpSp>
      <p:sp>
        <p:nvSpPr>
          <p:cNvPr id="3" name="Kotak Teks 3">
            <a:extLst>
              <a:ext uri="{FF2B5EF4-FFF2-40B4-BE49-F238E27FC236}">
                <a16:creationId xmlns:a16="http://schemas.microsoft.com/office/drawing/2014/main" id="{00A5377A-AEFF-4AEB-BB5D-5D651B803B1E}"/>
              </a:ext>
            </a:extLst>
          </p:cNvPr>
          <p:cNvSpPr txBox="1"/>
          <p:nvPr/>
        </p:nvSpPr>
        <p:spPr>
          <a:xfrm>
            <a:off x="1129924" y="2359162"/>
            <a:ext cx="4081753" cy="523220"/>
          </a:xfrm>
          <a:prstGeom prst="rect">
            <a:avLst/>
          </a:prstGeom>
          <a:noFill/>
        </p:spPr>
        <p:txBody>
          <a:bodyPr wrap="square" rtlCol="0">
            <a:spAutoFit/>
          </a:bodyPr>
          <a:lstStyle/>
          <a:p>
            <a:r>
              <a:rPr lang="en-US" sz="2800" b="1">
                <a:solidFill>
                  <a:srgbClr val="262668"/>
                </a:solidFill>
                <a:latin typeface="Poppins SemiBold" pitchFamily="2" charset="77"/>
                <a:ea typeface="Roboto" panose="02000000000000000000" pitchFamily="2" charset="0"/>
                <a:cs typeface="Poppins SemiBold" pitchFamily="2" charset="77"/>
              </a:rPr>
              <a:t>Welcome Message </a:t>
            </a:r>
            <a:endParaRPr lang="en-ID" sz="2800" b="1" dirty="0">
              <a:solidFill>
                <a:srgbClr val="262668"/>
              </a:solidFill>
              <a:latin typeface="Poppins SemiBold" pitchFamily="2" charset="77"/>
              <a:ea typeface="Roboto" panose="02000000000000000000" pitchFamily="2" charset="0"/>
              <a:cs typeface="Poppins SemiBold" pitchFamily="2" charset="77"/>
            </a:endParaRPr>
          </a:p>
        </p:txBody>
      </p:sp>
      <p:sp>
        <p:nvSpPr>
          <p:cNvPr id="4" name="Kotak Teks 21">
            <a:extLst>
              <a:ext uri="{FF2B5EF4-FFF2-40B4-BE49-F238E27FC236}">
                <a16:creationId xmlns:a16="http://schemas.microsoft.com/office/drawing/2014/main" id="{B6589FDB-54CB-49B2-B9B6-1176B2EAB6FC}"/>
              </a:ext>
            </a:extLst>
          </p:cNvPr>
          <p:cNvSpPr txBox="1"/>
          <p:nvPr/>
        </p:nvSpPr>
        <p:spPr>
          <a:xfrm>
            <a:off x="1154198" y="2040116"/>
            <a:ext cx="1693173" cy="261610"/>
          </a:xfrm>
          <a:prstGeom prst="rect">
            <a:avLst/>
          </a:prstGeom>
          <a:noFill/>
        </p:spPr>
        <p:txBody>
          <a:bodyPr wrap="square" rtlCol="0">
            <a:spAutoFit/>
          </a:bodyPr>
          <a:lstStyle/>
          <a:p>
            <a:r>
              <a:rPr lang="en-US" sz="1100" spc="200">
                <a:solidFill>
                  <a:srgbClr val="262668"/>
                </a:solidFill>
                <a:latin typeface="Poppins Medium" pitchFamily="2" charset="77"/>
                <a:ea typeface="Source Sans Pro" panose="020B0503030403020204" pitchFamily="34" charset="0"/>
                <a:cs typeface="Poppins Medium" pitchFamily="2" charset="77"/>
              </a:rPr>
              <a:t>CRYPTON.CO</a:t>
            </a:r>
            <a:endParaRPr lang="en-ID" sz="1100" spc="200" dirty="0">
              <a:solidFill>
                <a:srgbClr val="262668"/>
              </a:solidFill>
              <a:latin typeface="Poppins Medium" pitchFamily="2" charset="77"/>
              <a:ea typeface="Source Sans Pro" panose="020B0503030403020204" pitchFamily="34" charset="0"/>
              <a:cs typeface="Poppins Medium" pitchFamily="2" charset="77"/>
            </a:endParaRPr>
          </a:p>
        </p:txBody>
      </p:sp>
      <p:sp>
        <p:nvSpPr>
          <p:cNvPr id="5" name="Kotak Teks 4">
            <a:extLst>
              <a:ext uri="{FF2B5EF4-FFF2-40B4-BE49-F238E27FC236}">
                <a16:creationId xmlns:a16="http://schemas.microsoft.com/office/drawing/2014/main" id="{B27C3E1E-1CBB-4A4A-873E-EBDFA871BC1B}"/>
              </a:ext>
            </a:extLst>
          </p:cNvPr>
          <p:cNvSpPr txBox="1"/>
          <p:nvPr/>
        </p:nvSpPr>
        <p:spPr>
          <a:xfrm>
            <a:off x="1168770" y="3284041"/>
            <a:ext cx="4056353" cy="2093907"/>
          </a:xfrm>
          <a:prstGeom prst="rect">
            <a:avLst/>
          </a:prstGeom>
          <a:noFill/>
        </p:spPr>
        <p:txBody>
          <a:bodyPr wrap="square" rtlCol="0">
            <a:spAutoFit/>
          </a:bodyPr>
          <a:lstStyle/>
          <a:p>
            <a:pPr>
              <a:lnSpc>
                <a:spcPct val="150000"/>
              </a:lnSpc>
            </a:pPr>
            <a:r>
              <a:rPr lang="en-ID" sz="1100">
                <a:solidFill>
                  <a:schemeClr val="tx1">
                    <a:lumMod val="75000"/>
                    <a:lumOff val="25000"/>
                  </a:schemeClr>
                </a:solidFill>
                <a:latin typeface="Muli" pitchFamily="2" charset="77"/>
                <a:cs typeface="Poppins" pitchFamily="2" charset="77"/>
              </a:rPr>
              <a:t>Vestibulum lectus mauris ultrices enosa in curs requeinmsa laoreet suspendisse interdum cons citetur libero prietiumes vulputate sapien nec sgittis. Dolor sit amet consem centani adipiscing elit ut aliquam purus enimi sitameti in venenatis lectus sit amet.Ac odio tempor orchid dpibus lectus maura ultrices eros consectetur liberty vernando teresino marano amet vnu utea ornae lectus su ametac odio sempa bitcoin dpibus lectus mauris ultrices consectetur thanks.</a:t>
            </a:r>
          </a:p>
        </p:txBody>
      </p:sp>
      <p:cxnSp>
        <p:nvCxnSpPr>
          <p:cNvPr id="25" name="Straight Connector 24">
            <a:extLst>
              <a:ext uri="{FF2B5EF4-FFF2-40B4-BE49-F238E27FC236}">
                <a16:creationId xmlns:a16="http://schemas.microsoft.com/office/drawing/2014/main" id="{6400D5AF-8970-2E4D-8B18-EC3937DC6FBA}"/>
              </a:ext>
            </a:extLst>
          </p:cNvPr>
          <p:cNvCxnSpPr/>
          <p:nvPr/>
        </p:nvCxnSpPr>
        <p:spPr>
          <a:xfrm>
            <a:off x="1257300" y="3038866"/>
            <a:ext cx="76200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472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2C752195-D998-7849-93B2-5FD016E41F4D}"/>
              </a:ext>
            </a:extLst>
          </p:cNvPr>
          <p:cNvSpPr>
            <a:spLocks noGrp="1"/>
          </p:cNvSpPr>
          <p:nvPr>
            <p:ph type="pic" sz="quarter" idx="12"/>
          </p:nvPr>
        </p:nvSpPr>
        <p:spPr/>
      </p:sp>
      <p:sp>
        <p:nvSpPr>
          <p:cNvPr id="5" name="Picture Placeholder 4">
            <a:extLst>
              <a:ext uri="{FF2B5EF4-FFF2-40B4-BE49-F238E27FC236}">
                <a16:creationId xmlns:a16="http://schemas.microsoft.com/office/drawing/2014/main" id="{53AF9CEE-1295-5F45-B262-084C856508D7}"/>
              </a:ext>
            </a:extLst>
          </p:cNvPr>
          <p:cNvSpPr>
            <a:spLocks noGrp="1"/>
          </p:cNvSpPr>
          <p:nvPr>
            <p:ph type="pic" sz="quarter" idx="11"/>
          </p:nvPr>
        </p:nvSpPr>
        <p:spPr/>
      </p:sp>
      <p:sp>
        <p:nvSpPr>
          <p:cNvPr id="3" name="Picture Placeholder 2">
            <a:extLst>
              <a:ext uri="{FF2B5EF4-FFF2-40B4-BE49-F238E27FC236}">
                <a16:creationId xmlns:a16="http://schemas.microsoft.com/office/drawing/2014/main" id="{38769A2E-3223-A346-A132-57A9B1B2B1EC}"/>
              </a:ext>
            </a:extLst>
          </p:cNvPr>
          <p:cNvSpPr>
            <a:spLocks noGrp="1"/>
          </p:cNvSpPr>
          <p:nvPr>
            <p:ph type="pic" sz="quarter" idx="10"/>
          </p:nvPr>
        </p:nvSpPr>
        <p:spPr/>
      </p:sp>
      <p:sp>
        <p:nvSpPr>
          <p:cNvPr id="78" name="Persegi Panjang: Sudut Lengkung 77">
            <a:extLst>
              <a:ext uri="{FF2B5EF4-FFF2-40B4-BE49-F238E27FC236}">
                <a16:creationId xmlns:a16="http://schemas.microsoft.com/office/drawing/2014/main" id="{62FEAAD6-BA41-458A-96BF-C1B3FC7ED77E}"/>
              </a:ext>
            </a:extLst>
          </p:cNvPr>
          <p:cNvSpPr/>
          <p:nvPr/>
        </p:nvSpPr>
        <p:spPr>
          <a:xfrm>
            <a:off x="5434901" y="5148646"/>
            <a:ext cx="1322198" cy="364791"/>
          </a:xfrm>
          <a:prstGeom prst="rect">
            <a:avLst/>
          </a:prstGeom>
          <a:noFill/>
          <a:ln w="12700" cap="flat">
            <a:solidFill>
              <a:schemeClr val="bg1"/>
            </a:solidFill>
            <a:prstDash val="solid"/>
            <a:miter/>
          </a:ln>
        </p:spPr>
        <p:txBody>
          <a:bodyPr rtlCol="0" anchor="ctr"/>
          <a:lstStyle/>
          <a:p>
            <a:pPr algn="ctr"/>
            <a:r>
              <a:rPr lang="en-US" sz="1000" spc="100">
                <a:solidFill>
                  <a:schemeClr val="bg1"/>
                </a:solidFill>
                <a:latin typeface="Poppins SemiBold" panose="00000700000000000000" pitchFamily="50" charset="0"/>
                <a:ea typeface="Roboto" panose="02000000000000000000" pitchFamily="2" charset="0"/>
                <a:cs typeface="Poppins SemiBold" panose="00000700000000000000" pitchFamily="50" charset="0"/>
              </a:rPr>
              <a:t>DAVID RENDA</a:t>
            </a:r>
            <a:endParaRPr lang="en-ID" sz="1000" spc="100">
              <a:solidFill>
                <a:schemeClr val="bg1"/>
              </a:solidFill>
            </a:endParaRPr>
          </a:p>
        </p:txBody>
      </p:sp>
      <p:sp>
        <p:nvSpPr>
          <p:cNvPr id="83" name="Kotak Teks 82">
            <a:extLst>
              <a:ext uri="{FF2B5EF4-FFF2-40B4-BE49-F238E27FC236}">
                <a16:creationId xmlns:a16="http://schemas.microsoft.com/office/drawing/2014/main" id="{227A022D-203D-4632-8FDE-32BB4AF0C55E}"/>
              </a:ext>
            </a:extLst>
          </p:cNvPr>
          <p:cNvSpPr txBox="1"/>
          <p:nvPr/>
        </p:nvSpPr>
        <p:spPr>
          <a:xfrm>
            <a:off x="5310128" y="5584774"/>
            <a:ext cx="1547359" cy="261610"/>
          </a:xfrm>
          <a:prstGeom prst="rect">
            <a:avLst/>
          </a:prstGeom>
          <a:noFill/>
        </p:spPr>
        <p:txBody>
          <a:bodyPr wrap="square" rtlCol="0">
            <a:spAutoFit/>
          </a:bodyPr>
          <a:lstStyle/>
          <a:p>
            <a:pPr algn="ctr"/>
            <a:r>
              <a:rPr lang="en-US" sz="1100">
                <a:solidFill>
                  <a:schemeClr val="bg1"/>
                </a:solidFill>
                <a:latin typeface="Muli" pitchFamily="2" charset="77"/>
                <a:ea typeface="Roboto" panose="02000000000000000000" pitchFamily="2" charset="0"/>
                <a:cs typeface="Poppins SemiBold" panose="00000700000000000000" pitchFamily="50" charset="0"/>
              </a:rPr>
              <a:t>Lead Engineer</a:t>
            </a:r>
          </a:p>
        </p:txBody>
      </p:sp>
      <p:sp>
        <p:nvSpPr>
          <p:cNvPr id="87" name="Segitiga Sama Kaki 86">
            <a:extLst>
              <a:ext uri="{FF2B5EF4-FFF2-40B4-BE49-F238E27FC236}">
                <a16:creationId xmlns:a16="http://schemas.microsoft.com/office/drawing/2014/main" id="{27EEC38A-B4CC-4EF1-B76B-2E89C8DB9D5F}"/>
              </a:ext>
            </a:extLst>
          </p:cNvPr>
          <p:cNvSpPr/>
          <p:nvPr/>
        </p:nvSpPr>
        <p:spPr>
          <a:xfrm rot="1825924">
            <a:off x="7833026" y="4043993"/>
            <a:ext cx="159171" cy="137217"/>
          </a:xfrm>
          <a:prstGeom prst="triangle">
            <a:avLst/>
          </a:prstGeom>
          <a:noFill/>
          <a:ln w="38100" cap="flat">
            <a:solidFill>
              <a:srgbClr val="FFB506"/>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88" name="Segitiga Sama Kaki 87">
            <a:extLst>
              <a:ext uri="{FF2B5EF4-FFF2-40B4-BE49-F238E27FC236}">
                <a16:creationId xmlns:a16="http://schemas.microsoft.com/office/drawing/2014/main" id="{0685D789-66AA-4D88-92DF-5CB175515B55}"/>
              </a:ext>
            </a:extLst>
          </p:cNvPr>
          <p:cNvSpPr/>
          <p:nvPr/>
        </p:nvSpPr>
        <p:spPr>
          <a:xfrm rot="5400000">
            <a:off x="4168630" y="4056693"/>
            <a:ext cx="159171" cy="137217"/>
          </a:xfrm>
          <a:prstGeom prst="triangle">
            <a:avLst/>
          </a:prstGeom>
          <a:noFill/>
          <a:ln w="38100" cap="flat">
            <a:solidFill>
              <a:srgbClr val="FFB506"/>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grpSp>
        <p:nvGrpSpPr>
          <p:cNvPr id="18" name="Grup 186">
            <a:extLst>
              <a:ext uri="{FF2B5EF4-FFF2-40B4-BE49-F238E27FC236}">
                <a16:creationId xmlns:a16="http://schemas.microsoft.com/office/drawing/2014/main" id="{4C89B3F0-E339-2D4F-9262-3BE733B1D441}"/>
              </a:ext>
            </a:extLst>
          </p:cNvPr>
          <p:cNvGrpSpPr/>
          <p:nvPr/>
        </p:nvGrpSpPr>
        <p:grpSpPr>
          <a:xfrm>
            <a:off x="715569" y="526399"/>
            <a:ext cx="1495196" cy="338554"/>
            <a:chOff x="648831" y="358817"/>
            <a:chExt cx="1495196" cy="338554"/>
          </a:xfrm>
        </p:grpSpPr>
        <p:sp>
          <p:nvSpPr>
            <p:cNvPr id="19" name="Kotak Teks 3">
              <a:extLst>
                <a:ext uri="{FF2B5EF4-FFF2-40B4-BE49-F238E27FC236}">
                  <a16:creationId xmlns:a16="http://schemas.microsoft.com/office/drawing/2014/main" id="{43E057DA-E7F7-3942-814F-12D9B0AC848A}"/>
                </a:ext>
              </a:extLst>
            </p:cNvPr>
            <p:cNvSpPr txBox="1"/>
            <p:nvPr/>
          </p:nvSpPr>
          <p:spPr>
            <a:xfrm>
              <a:off x="968623" y="358817"/>
              <a:ext cx="1175404" cy="338554"/>
            </a:xfrm>
            <a:prstGeom prst="rect">
              <a:avLst/>
            </a:prstGeom>
            <a:noFill/>
          </p:spPr>
          <p:txBody>
            <a:bodyPr wrap="square" rtlCol="0">
              <a:spAutoFit/>
            </a:bodyPr>
            <a:lstStyle/>
            <a:p>
              <a:r>
                <a:rPr lang="en-US" sz="1600">
                  <a:solidFill>
                    <a:srgbClr val="1D215E"/>
                  </a:solidFill>
                  <a:latin typeface="Poppins SemiBold" panose="00000700000000000000" pitchFamily="50" charset="0"/>
                  <a:ea typeface="Roboto" panose="02000000000000000000" pitchFamily="2" charset="0"/>
                  <a:cs typeface="Poppins SemiBold" panose="00000700000000000000" pitchFamily="50" charset="0"/>
                </a:rPr>
                <a:t>Crypton.</a:t>
              </a:r>
              <a:endParaRPr lang="en-ID" sz="1600" dirty="0">
                <a:solidFill>
                  <a:schemeClr val="bg1"/>
                </a:solidFill>
                <a:latin typeface="Poppins SemiBold" panose="00000700000000000000" pitchFamily="50" charset="0"/>
                <a:ea typeface="Roboto" panose="02000000000000000000" pitchFamily="2" charset="0"/>
                <a:cs typeface="Poppins SemiBold" panose="00000700000000000000" pitchFamily="50" charset="0"/>
              </a:endParaRPr>
            </a:p>
          </p:txBody>
        </p:sp>
        <p:sp>
          <p:nvSpPr>
            <p:cNvPr id="20" name="Grafik 34">
              <a:extLst>
                <a:ext uri="{FF2B5EF4-FFF2-40B4-BE49-F238E27FC236}">
                  <a16:creationId xmlns:a16="http://schemas.microsoft.com/office/drawing/2014/main" id="{DAFC287C-7057-0249-AF27-6D70B895CDCB}"/>
                </a:ext>
              </a:extLst>
            </p:cNvPr>
            <p:cNvSpPr/>
            <p:nvPr/>
          </p:nvSpPr>
          <p:spPr>
            <a:xfrm>
              <a:off x="648831" y="398892"/>
              <a:ext cx="251615" cy="258404"/>
            </a:xfrm>
            <a:custGeom>
              <a:avLst/>
              <a:gdLst>
                <a:gd name="connsiteX0" fmla="*/ 768056 w 1057322"/>
                <a:gd name="connsiteY0" fmla="*/ 966302 h 1085850"/>
                <a:gd name="connsiteX1" fmla="*/ 427652 w 1057322"/>
                <a:gd name="connsiteY1" fmla="*/ 966302 h 1085850"/>
                <a:gd name="connsiteX2" fmla="*/ 316028 w 1057322"/>
                <a:gd name="connsiteY2" fmla="*/ 901856 h 1085850"/>
                <a:gd name="connsiteX3" fmla="*/ 146017 w 1057322"/>
                <a:gd name="connsiteY3" fmla="*/ 607275 h 1085850"/>
                <a:gd name="connsiteX4" fmla="*/ 146017 w 1057322"/>
                <a:gd name="connsiteY4" fmla="*/ 478575 h 1085850"/>
                <a:gd name="connsiteX5" fmla="*/ 316028 w 1057322"/>
                <a:gd name="connsiteY5" fmla="*/ 183994 h 1085850"/>
                <a:gd name="connsiteX6" fmla="*/ 427652 w 1057322"/>
                <a:gd name="connsiteY6" fmla="*/ 119548 h 1085850"/>
                <a:gd name="connsiteX7" fmla="*/ 465814 w 1057322"/>
                <a:gd name="connsiteY7" fmla="*/ 119548 h 1085850"/>
                <a:gd name="connsiteX8" fmla="*/ 560264 w 1057322"/>
                <a:gd name="connsiteY8" fmla="*/ 164355 h 1085850"/>
                <a:gd name="connsiteX9" fmla="*/ 427652 w 1057322"/>
                <a:gd name="connsiteY9" fmla="*/ 164355 h 1085850"/>
                <a:gd name="connsiteX10" fmla="*/ 354762 w 1057322"/>
                <a:gd name="connsiteY10" fmla="*/ 206302 h 1085850"/>
                <a:gd name="connsiteX11" fmla="*/ 184751 w 1057322"/>
                <a:gd name="connsiteY11" fmla="*/ 500883 h 1085850"/>
                <a:gd name="connsiteX12" fmla="*/ 184751 w 1057322"/>
                <a:gd name="connsiteY12" fmla="*/ 584967 h 1085850"/>
                <a:gd name="connsiteX13" fmla="*/ 354762 w 1057322"/>
                <a:gd name="connsiteY13" fmla="*/ 879548 h 1085850"/>
                <a:gd name="connsiteX14" fmla="*/ 427652 w 1057322"/>
                <a:gd name="connsiteY14" fmla="*/ 921495 h 1085850"/>
                <a:gd name="connsiteX15" fmla="*/ 768056 w 1057322"/>
                <a:gd name="connsiteY15" fmla="*/ 921495 h 1085850"/>
                <a:gd name="connsiteX16" fmla="*/ 840945 w 1057322"/>
                <a:gd name="connsiteY16" fmla="*/ 879548 h 1085850"/>
                <a:gd name="connsiteX17" fmla="*/ 877580 w 1057322"/>
                <a:gd name="connsiteY17" fmla="*/ 815865 h 1085850"/>
                <a:gd name="connsiteX18" fmla="*/ 876435 w 1057322"/>
                <a:gd name="connsiteY18" fmla="*/ 804807 h 1085850"/>
                <a:gd name="connsiteX19" fmla="*/ 833694 w 1057322"/>
                <a:gd name="connsiteY19" fmla="*/ 759237 h 1085850"/>
                <a:gd name="connsiteX20" fmla="*/ 825680 w 1057322"/>
                <a:gd name="connsiteY20" fmla="*/ 756377 h 1085850"/>
                <a:gd name="connsiteX21" fmla="*/ 818811 w 1057322"/>
                <a:gd name="connsiteY21" fmla="*/ 760953 h 1085850"/>
                <a:gd name="connsiteX22" fmla="*/ 789235 w 1057322"/>
                <a:gd name="connsiteY22" fmla="*/ 811861 h 1085850"/>
                <a:gd name="connsiteX23" fmla="*/ 735236 w 1057322"/>
                <a:gd name="connsiteY23" fmla="*/ 843131 h 1085850"/>
                <a:gd name="connsiteX24" fmla="*/ 460471 w 1057322"/>
                <a:gd name="connsiteY24" fmla="*/ 843131 h 1085850"/>
                <a:gd name="connsiteX25" fmla="*/ 406472 w 1057322"/>
                <a:gd name="connsiteY25" fmla="*/ 811861 h 1085850"/>
                <a:gd name="connsiteX26" fmla="*/ 269089 w 1057322"/>
                <a:gd name="connsiteY26" fmla="*/ 574099 h 1085850"/>
                <a:gd name="connsiteX27" fmla="*/ 269089 w 1057322"/>
                <a:gd name="connsiteY27" fmla="*/ 511751 h 1085850"/>
                <a:gd name="connsiteX28" fmla="*/ 406472 w 1057322"/>
                <a:gd name="connsiteY28" fmla="*/ 273989 h 1085850"/>
                <a:gd name="connsiteX29" fmla="*/ 460471 w 1057322"/>
                <a:gd name="connsiteY29" fmla="*/ 242719 h 1085850"/>
                <a:gd name="connsiteX30" fmla="*/ 735236 w 1057322"/>
                <a:gd name="connsiteY30" fmla="*/ 242719 h 1085850"/>
                <a:gd name="connsiteX31" fmla="*/ 789235 w 1057322"/>
                <a:gd name="connsiteY31" fmla="*/ 273989 h 1085850"/>
                <a:gd name="connsiteX32" fmla="*/ 832740 w 1057322"/>
                <a:gd name="connsiteY32" fmla="*/ 349112 h 1085850"/>
                <a:gd name="connsiteX33" fmla="*/ 838274 w 1057322"/>
                <a:gd name="connsiteY33" fmla="*/ 353497 h 1085850"/>
                <a:gd name="connsiteX34" fmla="*/ 868231 w 1057322"/>
                <a:gd name="connsiteY34" fmla="*/ 395063 h 1085850"/>
                <a:gd name="connsiteX35" fmla="*/ 816521 w 1057322"/>
                <a:gd name="connsiteY35" fmla="*/ 438916 h 1085850"/>
                <a:gd name="connsiteX36" fmla="*/ 781222 w 1057322"/>
                <a:gd name="connsiteY36" fmla="*/ 407075 h 1085850"/>
                <a:gd name="connsiteX37" fmla="*/ 787327 w 1057322"/>
                <a:gd name="connsiteY37" fmla="*/ 370085 h 1085850"/>
                <a:gd name="connsiteX38" fmla="*/ 787327 w 1057322"/>
                <a:gd name="connsiteY38" fmla="*/ 359980 h 1085850"/>
                <a:gd name="connsiteX39" fmla="*/ 750501 w 1057322"/>
                <a:gd name="connsiteY39" fmla="*/ 296297 h 1085850"/>
                <a:gd name="connsiteX40" fmla="*/ 735236 w 1057322"/>
                <a:gd name="connsiteY40" fmla="*/ 287526 h 1085850"/>
                <a:gd name="connsiteX41" fmla="*/ 460471 w 1057322"/>
                <a:gd name="connsiteY41" fmla="*/ 287526 h 1085850"/>
                <a:gd name="connsiteX42" fmla="*/ 445206 w 1057322"/>
                <a:gd name="connsiteY42" fmla="*/ 296297 h 1085850"/>
                <a:gd name="connsiteX43" fmla="*/ 307823 w 1057322"/>
                <a:gd name="connsiteY43" fmla="*/ 534059 h 1085850"/>
                <a:gd name="connsiteX44" fmla="*/ 307823 w 1057322"/>
                <a:gd name="connsiteY44" fmla="*/ 551791 h 1085850"/>
                <a:gd name="connsiteX45" fmla="*/ 445206 w 1057322"/>
                <a:gd name="connsiteY45" fmla="*/ 789553 h 1085850"/>
                <a:gd name="connsiteX46" fmla="*/ 460471 w 1057322"/>
                <a:gd name="connsiteY46" fmla="*/ 798324 h 1085850"/>
                <a:gd name="connsiteX47" fmla="*/ 735236 w 1057322"/>
                <a:gd name="connsiteY47" fmla="*/ 798324 h 1085850"/>
                <a:gd name="connsiteX48" fmla="*/ 750501 w 1057322"/>
                <a:gd name="connsiteY48" fmla="*/ 789553 h 1085850"/>
                <a:gd name="connsiteX49" fmla="*/ 808698 w 1057322"/>
                <a:gd name="connsiteY49" fmla="*/ 688881 h 1085850"/>
                <a:gd name="connsiteX50" fmla="*/ 931579 w 1057322"/>
                <a:gd name="connsiteY50" fmla="*/ 811861 h 1085850"/>
                <a:gd name="connsiteX51" fmla="*/ 879679 w 1057322"/>
                <a:gd name="connsiteY51" fmla="*/ 901856 h 1085850"/>
                <a:gd name="connsiteX52" fmla="*/ 768056 w 1057322"/>
                <a:gd name="connsiteY52" fmla="*/ 966302 h 1085850"/>
                <a:gd name="connsiteX53" fmla="*/ 95643 w 1057322"/>
                <a:gd name="connsiteY53" fmla="*/ 415655 h 1085850"/>
                <a:gd name="connsiteX54" fmla="*/ 95643 w 1057322"/>
                <a:gd name="connsiteY54" fmla="*/ 415655 h 1085850"/>
                <a:gd name="connsiteX55" fmla="*/ 267753 w 1057322"/>
                <a:gd name="connsiteY55" fmla="*/ 117832 h 1085850"/>
                <a:gd name="connsiteX56" fmla="*/ 394451 w 1057322"/>
                <a:gd name="connsiteY56" fmla="*/ 44616 h 1085850"/>
                <a:gd name="connsiteX57" fmla="*/ 801256 w 1057322"/>
                <a:gd name="connsiteY57" fmla="*/ 44616 h 1085850"/>
                <a:gd name="connsiteX58" fmla="*/ 927954 w 1057322"/>
                <a:gd name="connsiteY58" fmla="*/ 117832 h 1085850"/>
                <a:gd name="connsiteX59" fmla="*/ 962109 w 1057322"/>
                <a:gd name="connsiteY59" fmla="*/ 176939 h 1085850"/>
                <a:gd name="connsiteX60" fmla="*/ 959819 w 1057322"/>
                <a:gd name="connsiteY60" fmla="*/ 188761 h 1085850"/>
                <a:gd name="connsiteX61" fmla="*/ 915361 w 1057322"/>
                <a:gd name="connsiteY61" fmla="*/ 224415 h 1085850"/>
                <a:gd name="connsiteX62" fmla="*/ 907919 w 1057322"/>
                <a:gd name="connsiteY62" fmla="*/ 226322 h 1085850"/>
                <a:gd name="connsiteX63" fmla="*/ 901622 w 1057322"/>
                <a:gd name="connsiteY63" fmla="*/ 221937 h 1085850"/>
                <a:gd name="connsiteX64" fmla="*/ 879679 w 1057322"/>
                <a:gd name="connsiteY64" fmla="*/ 183994 h 1085850"/>
                <a:gd name="connsiteX65" fmla="*/ 768056 w 1057322"/>
                <a:gd name="connsiteY65" fmla="*/ 119548 h 1085850"/>
                <a:gd name="connsiteX66" fmla="*/ 589267 w 1057322"/>
                <a:gd name="connsiteY66" fmla="*/ 119548 h 1085850"/>
                <a:gd name="connsiteX67" fmla="*/ 683718 w 1057322"/>
                <a:gd name="connsiteY67" fmla="*/ 164355 h 1085850"/>
                <a:gd name="connsiteX68" fmla="*/ 768056 w 1057322"/>
                <a:gd name="connsiteY68" fmla="*/ 164355 h 1085850"/>
                <a:gd name="connsiteX69" fmla="*/ 840945 w 1057322"/>
                <a:gd name="connsiteY69" fmla="*/ 206302 h 1085850"/>
                <a:gd name="connsiteX70" fmla="*/ 898951 w 1057322"/>
                <a:gd name="connsiteY70" fmla="*/ 306784 h 1085850"/>
                <a:gd name="connsiteX71" fmla="*/ 936350 w 1057322"/>
                <a:gd name="connsiteY71" fmla="*/ 269222 h 1085850"/>
                <a:gd name="connsiteX72" fmla="*/ 939975 w 1057322"/>
                <a:gd name="connsiteY72" fmla="*/ 266934 h 1085850"/>
                <a:gd name="connsiteX73" fmla="*/ 977374 w 1057322"/>
                <a:gd name="connsiteY73" fmla="*/ 228229 h 1085850"/>
                <a:gd name="connsiteX74" fmla="*/ 1019352 w 1057322"/>
                <a:gd name="connsiteY74" fmla="*/ 186473 h 1085850"/>
                <a:gd name="connsiteX75" fmla="*/ 966688 w 1057322"/>
                <a:gd name="connsiteY75" fmla="*/ 95524 h 1085850"/>
                <a:gd name="connsiteX76" fmla="*/ 801256 w 1057322"/>
                <a:gd name="connsiteY76" fmla="*/ 0 h 1085850"/>
                <a:gd name="connsiteX77" fmla="*/ 394451 w 1057322"/>
                <a:gd name="connsiteY77" fmla="*/ 0 h 1085850"/>
                <a:gd name="connsiteX78" fmla="*/ 229019 w 1057322"/>
                <a:gd name="connsiteY78" fmla="*/ 95524 h 1085850"/>
                <a:gd name="connsiteX79" fmla="*/ 89347 w 1057322"/>
                <a:gd name="connsiteY79" fmla="*/ 337290 h 1085850"/>
                <a:gd name="connsiteX80" fmla="*/ 95643 w 1057322"/>
                <a:gd name="connsiteY80" fmla="*/ 415655 h 1085850"/>
                <a:gd name="connsiteX81" fmla="*/ 487375 w 1057322"/>
                <a:gd name="connsiteY81" fmla="*/ 1041043 h 1085850"/>
                <a:gd name="connsiteX82" fmla="*/ 487375 w 1057322"/>
                <a:gd name="connsiteY82" fmla="*/ 1041043 h 1085850"/>
                <a:gd name="connsiteX83" fmla="*/ 394451 w 1057322"/>
                <a:gd name="connsiteY83" fmla="*/ 1041043 h 1085850"/>
                <a:gd name="connsiteX84" fmla="*/ 267753 w 1057322"/>
                <a:gd name="connsiteY84" fmla="*/ 968018 h 1085850"/>
                <a:gd name="connsiteX85" fmla="*/ 64350 w 1057322"/>
                <a:gd name="connsiteY85" fmla="*/ 616046 h 1085850"/>
                <a:gd name="connsiteX86" fmla="*/ 56336 w 1057322"/>
                <a:gd name="connsiteY86" fmla="*/ 485820 h 1085850"/>
                <a:gd name="connsiteX87" fmla="*/ 56527 w 1057322"/>
                <a:gd name="connsiteY87" fmla="*/ 485820 h 1085850"/>
                <a:gd name="connsiteX88" fmla="*/ 50040 w 1057322"/>
                <a:gd name="connsiteY88" fmla="*/ 440060 h 1085850"/>
                <a:gd name="connsiteX89" fmla="*/ 38210 w 1057322"/>
                <a:gd name="connsiteY89" fmla="*/ 425760 h 1085850"/>
                <a:gd name="connsiteX90" fmla="*/ 25616 w 1057322"/>
                <a:gd name="connsiteY90" fmla="*/ 447496 h 1085850"/>
                <a:gd name="connsiteX91" fmla="*/ 25616 w 1057322"/>
                <a:gd name="connsiteY91" fmla="*/ 638354 h 1085850"/>
                <a:gd name="connsiteX92" fmla="*/ 229019 w 1057322"/>
                <a:gd name="connsiteY92" fmla="*/ 990326 h 1085850"/>
                <a:gd name="connsiteX93" fmla="*/ 394451 w 1057322"/>
                <a:gd name="connsiteY93" fmla="*/ 1085850 h 1085850"/>
                <a:gd name="connsiteX94" fmla="*/ 486421 w 1057322"/>
                <a:gd name="connsiteY94" fmla="*/ 1042378 h 1085850"/>
                <a:gd name="connsiteX95" fmla="*/ 487375 w 1057322"/>
                <a:gd name="connsiteY95" fmla="*/ 1041043 h 1085850"/>
                <a:gd name="connsiteX96" fmla="*/ 1005804 w 1057322"/>
                <a:gd name="connsiteY96" fmla="*/ 831500 h 1085850"/>
                <a:gd name="connsiteX97" fmla="*/ 1005804 w 1057322"/>
                <a:gd name="connsiteY97" fmla="*/ 831500 h 1085850"/>
                <a:gd name="connsiteX98" fmla="*/ 969360 w 1057322"/>
                <a:gd name="connsiteY98" fmla="*/ 867917 h 1085850"/>
                <a:gd name="connsiteX99" fmla="*/ 970695 w 1057322"/>
                <a:gd name="connsiteY99" fmla="*/ 887747 h 1085850"/>
                <a:gd name="connsiteX100" fmla="*/ 969932 w 1057322"/>
                <a:gd name="connsiteY100" fmla="*/ 895373 h 1085850"/>
                <a:gd name="connsiteX101" fmla="*/ 927954 w 1057322"/>
                <a:gd name="connsiteY101" fmla="*/ 968018 h 1085850"/>
                <a:gd name="connsiteX102" fmla="*/ 801256 w 1057322"/>
                <a:gd name="connsiteY102" fmla="*/ 1041043 h 1085850"/>
                <a:gd name="connsiteX103" fmla="*/ 609302 w 1057322"/>
                <a:gd name="connsiteY103" fmla="*/ 1041043 h 1085850"/>
                <a:gd name="connsiteX104" fmla="*/ 517523 w 1057322"/>
                <a:gd name="connsiteY104" fmla="*/ 1084706 h 1085850"/>
                <a:gd name="connsiteX105" fmla="*/ 516569 w 1057322"/>
                <a:gd name="connsiteY105" fmla="*/ 1085850 h 1085850"/>
                <a:gd name="connsiteX106" fmla="*/ 801256 w 1057322"/>
                <a:gd name="connsiteY106" fmla="*/ 1085850 h 1085850"/>
                <a:gd name="connsiteX107" fmla="*/ 966688 w 1057322"/>
                <a:gd name="connsiteY107" fmla="*/ 990326 h 1085850"/>
                <a:gd name="connsiteX108" fmla="*/ 1004850 w 1057322"/>
                <a:gd name="connsiteY108" fmla="*/ 924355 h 1085850"/>
                <a:gd name="connsiteX109" fmla="*/ 1013246 w 1057322"/>
                <a:gd name="connsiteY109" fmla="*/ 919588 h 1085850"/>
                <a:gd name="connsiteX110" fmla="*/ 1057323 w 1057322"/>
                <a:gd name="connsiteY110" fmla="*/ 875353 h 1085850"/>
                <a:gd name="connsiteX111" fmla="*/ 1005804 w 1057322"/>
                <a:gd name="connsiteY111" fmla="*/ 831500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1057322" h="1085850">
                  <a:moveTo>
                    <a:pt x="768056" y="966302"/>
                  </a:moveTo>
                  <a:lnTo>
                    <a:pt x="427652" y="966302"/>
                  </a:lnTo>
                  <a:cubicBezTo>
                    <a:pt x="381857" y="966302"/>
                    <a:pt x="338925" y="941515"/>
                    <a:pt x="316028" y="901856"/>
                  </a:cubicBezTo>
                  <a:lnTo>
                    <a:pt x="146017" y="607275"/>
                  </a:lnTo>
                  <a:cubicBezTo>
                    <a:pt x="122929" y="567616"/>
                    <a:pt x="122929" y="518234"/>
                    <a:pt x="146017" y="478575"/>
                  </a:cubicBezTo>
                  <a:lnTo>
                    <a:pt x="316028" y="183994"/>
                  </a:lnTo>
                  <a:cubicBezTo>
                    <a:pt x="338925" y="144335"/>
                    <a:pt x="381857" y="119548"/>
                    <a:pt x="427652" y="119548"/>
                  </a:cubicBezTo>
                  <a:lnTo>
                    <a:pt x="465814" y="119548"/>
                  </a:lnTo>
                  <a:cubicBezTo>
                    <a:pt x="502449" y="119548"/>
                    <a:pt x="536985" y="135946"/>
                    <a:pt x="560264" y="164355"/>
                  </a:cubicBezTo>
                  <a:lnTo>
                    <a:pt x="427652" y="164355"/>
                  </a:lnTo>
                  <a:cubicBezTo>
                    <a:pt x="397695" y="164355"/>
                    <a:pt x="369836" y="180371"/>
                    <a:pt x="354762" y="206302"/>
                  </a:cubicBezTo>
                  <a:lnTo>
                    <a:pt x="184751" y="500883"/>
                  </a:lnTo>
                  <a:cubicBezTo>
                    <a:pt x="169677" y="526814"/>
                    <a:pt x="169677" y="559036"/>
                    <a:pt x="184751" y="584967"/>
                  </a:cubicBezTo>
                  <a:lnTo>
                    <a:pt x="354762" y="879548"/>
                  </a:lnTo>
                  <a:cubicBezTo>
                    <a:pt x="369836" y="905479"/>
                    <a:pt x="397695" y="921495"/>
                    <a:pt x="427652" y="921495"/>
                  </a:cubicBezTo>
                  <a:lnTo>
                    <a:pt x="768056" y="921495"/>
                  </a:lnTo>
                  <a:cubicBezTo>
                    <a:pt x="798013" y="921495"/>
                    <a:pt x="825871" y="905479"/>
                    <a:pt x="840945" y="879548"/>
                  </a:cubicBezTo>
                  <a:lnTo>
                    <a:pt x="877580" y="815865"/>
                  </a:lnTo>
                  <a:cubicBezTo>
                    <a:pt x="879679" y="812433"/>
                    <a:pt x="879107" y="807857"/>
                    <a:pt x="876435" y="804807"/>
                  </a:cubicBezTo>
                  <a:lnTo>
                    <a:pt x="833694" y="759237"/>
                  </a:lnTo>
                  <a:cubicBezTo>
                    <a:pt x="831595" y="757140"/>
                    <a:pt x="828733" y="755996"/>
                    <a:pt x="825680" y="756377"/>
                  </a:cubicBezTo>
                  <a:cubicBezTo>
                    <a:pt x="822818" y="756758"/>
                    <a:pt x="820147" y="758474"/>
                    <a:pt x="818811" y="760953"/>
                  </a:cubicBezTo>
                  <a:lnTo>
                    <a:pt x="789235" y="811861"/>
                  </a:lnTo>
                  <a:cubicBezTo>
                    <a:pt x="778169" y="831119"/>
                    <a:pt x="757561" y="843131"/>
                    <a:pt x="735236" y="843131"/>
                  </a:cubicBezTo>
                  <a:lnTo>
                    <a:pt x="460471" y="843131"/>
                  </a:lnTo>
                  <a:cubicBezTo>
                    <a:pt x="438146" y="843131"/>
                    <a:pt x="417539" y="831119"/>
                    <a:pt x="406472" y="811861"/>
                  </a:cubicBezTo>
                  <a:lnTo>
                    <a:pt x="269089" y="574099"/>
                  </a:lnTo>
                  <a:cubicBezTo>
                    <a:pt x="257831" y="554842"/>
                    <a:pt x="257831" y="531008"/>
                    <a:pt x="269089" y="511751"/>
                  </a:cubicBezTo>
                  <a:lnTo>
                    <a:pt x="406472" y="273989"/>
                  </a:lnTo>
                  <a:cubicBezTo>
                    <a:pt x="417539" y="254541"/>
                    <a:pt x="438146" y="242719"/>
                    <a:pt x="460471" y="242719"/>
                  </a:cubicBezTo>
                  <a:lnTo>
                    <a:pt x="735236" y="242719"/>
                  </a:lnTo>
                  <a:cubicBezTo>
                    <a:pt x="757561" y="242719"/>
                    <a:pt x="778169" y="254541"/>
                    <a:pt x="789235" y="273989"/>
                  </a:cubicBezTo>
                  <a:lnTo>
                    <a:pt x="832740" y="349112"/>
                  </a:lnTo>
                  <a:cubicBezTo>
                    <a:pt x="833885" y="351209"/>
                    <a:pt x="835984" y="352544"/>
                    <a:pt x="838274" y="353497"/>
                  </a:cubicBezTo>
                  <a:cubicBezTo>
                    <a:pt x="856210" y="359598"/>
                    <a:pt x="868231" y="376377"/>
                    <a:pt x="868231" y="395063"/>
                  </a:cubicBezTo>
                  <a:cubicBezTo>
                    <a:pt x="868231" y="421947"/>
                    <a:pt x="844189" y="443301"/>
                    <a:pt x="816521" y="438916"/>
                  </a:cubicBezTo>
                  <a:cubicBezTo>
                    <a:pt x="799730" y="436247"/>
                    <a:pt x="785610" y="423472"/>
                    <a:pt x="781222" y="407075"/>
                  </a:cubicBezTo>
                  <a:cubicBezTo>
                    <a:pt x="777596" y="394109"/>
                    <a:pt x="779886" y="380763"/>
                    <a:pt x="787327" y="370085"/>
                  </a:cubicBezTo>
                  <a:cubicBezTo>
                    <a:pt x="789426" y="367225"/>
                    <a:pt x="789235" y="363030"/>
                    <a:pt x="787327" y="359980"/>
                  </a:cubicBezTo>
                  <a:lnTo>
                    <a:pt x="750501" y="296297"/>
                  </a:lnTo>
                  <a:cubicBezTo>
                    <a:pt x="747448" y="290768"/>
                    <a:pt x="741533" y="287526"/>
                    <a:pt x="735236" y="287526"/>
                  </a:cubicBezTo>
                  <a:lnTo>
                    <a:pt x="460471" y="287526"/>
                  </a:lnTo>
                  <a:cubicBezTo>
                    <a:pt x="454174" y="287526"/>
                    <a:pt x="448259" y="290768"/>
                    <a:pt x="445206" y="296297"/>
                  </a:cubicBezTo>
                  <a:lnTo>
                    <a:pt x="307823" y="534059"/>
                  </a:lnTo>
                  <a:cubicBezTo>
                    <a:pt x="304580" y="539588"/>
                    <a:pt x="304580" y="546262"/>
                    <a:pt x="307823" y="551791"/>
                  </a:cubicBezTo>
                  <a:lnTo>
                    <a:pt x="445206" y="789553"/>
                  </a:lnTo>
                  <a:cubicBezTo>
                    <a:pt x="448259" y="794892"/>
                    <a:pt x="454174" y="798324"/>
                    <a:pt x="460471" y="798324"/>
                  </a:cubicBezTo>
                  <a:lnTo>
                    <a:pt x="735236" y="798324"/>
                  </a:lnTo>
                  <a:cubicBezTo>
                    <a:pt x="741533" y="798324"/>
                    <a:pt x="747448" y="795082"/>
                    <a:pt x="750501" y="789553"/>
                  </a:cubicBezTo>
                  <a:lnTo>
                    <a:pt x="808698" y="688881"/>
                  </a:lnTo>
                  <a:lnTo>
                    <a:pt x="931579" y="811861"/>
                  </a:lnTo>
                  <a:lnTo>
                    <a:pt x="879679" y="901856"/>
                  </a:lnTo>
                  <a:cubicBezTo>
                    <a:pt x="856591" y="941706"/>
                    <a:pt x="814041" y="966302"/>
                    <a:pt x="768056" y="966302"/>
                  </a:cubicBezTo>
                  <a:close/>
                  <a:moveTo>
                    <a:pt x="95643" y="415655"/>
                  </a:moveTo>
                  <a:lnTo>
                    <a:pt x="95643" y="415655"/>
                  </a:lnTo>
                  <a:lnTo>
                    <a:pt x="267753" y="117832"/>
                  </a:lnTo>
                  <a:cubicBezTo>
                    <a:pt x="293894" y="72644"/>
                    <a:pt x="342360" y="44616"/>
                    <a:pt x="394451" y="44616"/>
                  </a:cubicBezTo>
                  <a:lnTo>
                    <a:pt x="801256" y="44616"/>
                  </a:lnTo>
                  <a:cubicBezTo>
                    <a:pt x="853538" y="44616"/>
                    <a:pt x="901813" y="72644"/>
                    <a:pt x="927954" y="117832"/>
                  </a:cubicBezTo>
                  <a:lnTo>
                    <a:pt x="962109" y="176939"/>
                  </a:lnTo>
                  <a:cubicBezTo>
                    <a:pt x="964399" y="180943"/>
                    <a:pt x="963444" y="185901"/>
                    <a:pt x="959819" y="188761"/>
                  </a:cubicBezTo>
                  <a:lnTo>
                    <a:pt x="915361" y="224415"/>
                  </a:lnTo>
                  <a:cubicBezTo>
                    <a:pt x="913262" y="226131"/>
                    <a:pt x="910590" y="226894"/>
                    <a:pt x="907919" y="226322"/>
                  </a:cubicBezTo>
                  <a:cubicBezTo>
                    <a:pt x="905248" y="225941"/>
                    <a:pt x="902958" y="224225"/>
                    <a:pt x="901622" y="221937"/>
                  </a:cubicBezTo>
                  <a:lnTo>
                    <a:pt x="879679" y="183994"/>
                  </a:lnTo>
                  <a:cubicBezTo>
                    <a:pt x="856591" y="144144"/>
                    <a:pt x="814041" y="119548"/>
                    <a:pt x="768056" y="119548"/>
                  </a:cubicBezTo>
                  <a:lnTo>
                    <a:pt x="589267" y="119548"/>
                  </a:lnTo>
                  <a:cubicBezTo>
                    <a:pt x="612546" y="147958"/>
                    <a:pt x="647273" y="164355"/>
                    <a:pt x="683718" y="164355"/>
                  </a:cubicBezTo>
                  <a:lnTo>
                    <a:pt x="768056" y="164355"/>
                  </a:lnTo>
                  <a:cubicBezTo>
                    <a:pt x="798013" y="164355"/>
                    <a:pt x="825871" y="180371"/>
                    <a:pt x="840945" y="206302"/>
                  </a:cubicBezTo>
                  <a:lnTo>
                    <a:pt x="898951" y="306784"/>
                  </a:lnTo>
                  <a:lnTo>
                    <a:pt x="936350" y="269222"/>
                  </a:lnTo>
                  <a:cubicBezTo>
                    <a:pt x="936731" y="269032"/>
                    <a:pt x="939593" y="267125"/>
                    <a:pt x="939975" y="266934"/>
                  </a:cubicBezTo>
                  <a:cubicBezTo>
                    <a:pt x="944173" y="265027"/>
                    <a:pt x="962872" y="245198"/>
                    <a:pt x="977374" y="228229"/>
                  </a:cubicBezTo>
                  <a:lnTo>
                    <a:pt x="1019352" y="186473"/>
                  </a:lnTo>
                  <a:lnTo>
                    <a:pt x="966688" y="95524"/>
                  </a:lnTo>
                  <a:cubicBezTo>
                    <a:pt x="932533" y="36417"/>
                    <a:pt x="869566" y="0"/>
                    <a:pt x="801256" y="0"/>
                  </a:cubicBezTo>
                  <a:lnTo>
                    <a:pt x="394451" y="0"/>
                  </a:lnTo>
                  <a:cubicBezTo>
                    <a:pt x="326523" y="0"/>
                    <a:pt x="262983" y="36608"/>
                    <a:pt x="229019" y="95524"/>
                  </a:cubicBezTo>
                  <a:lnTo>
                    <a:pt x="89347" y="337290"/>
                  </a:lnTo>
                  <a:cubicBezTo>
                    <a:pt x="75036" y="362077"/>
                    <a:pt x="77516" y="393347"/>
                    <a:pt x="95643" y="415655"/>
                  </a:cubicBezTo>
                  <a:close/>
                  <a:moveTo>
                    <a:pt x="487375" y="1041043"/>
                  </a:moveTo>
                  <a:lnTo>
                    <a:pt x="487375" y="1041043"/>
                  </a:lnTo>
                  <a:lnTo>
                    <a:pt x="394451" y="1041043"/>
                  </a:lnTo>
                  <a:cubicBezTo>
                    <a:pt x="342169" y="1041043"/>
                    <a:pt x="293894" y="1013206"/>
                    <a:pt x="267753" y="968018"/>
                  </a:cubicBezTo>
                  <a:lnTo>
                    <a:pt x="64350" y="616046"/>
                  </a:lnTo>
                  <a:cubicBezTo>
                    <a:pt x="41453" y="576196"/>
                    <a:pt x="38782" y="527767"/>
                    <a:pt x="56336" y="485820"/>
                  </a:cubicBezTo>
                  <a:lnTo>
                    <a:pt x="56527" y="485820"/>
                  </a:lnTo>
                  <a:cubicBezTo>
                    <a:pt x="63015" y="470376"/>
                    <a:pt x="60534" y="452835"/>
                    <a:pt x="50040" y="440060"/>
                  </a:cubicBezTo>
                  <a:lnTo>
                    <a:pt x="38210" y="425760"/>
                  </a:lnTo>
                  <a:lnTo>
                    <a:pt x="25616" y="447496"/>
                  </a:lnTo>
                  <a:cubicBezTo>
                    <a:pt x="-8539" y="506603"/>
                    <a:pt x="-8539" y="579247"/>
                    <a:pt x="25616" y="638354"/>
                  </a:cubicBezTo>
                  <a:lnTo>
                    <a:pt x="229019" y="990326"/>
                  </a:lnTo>
                  <a:cubicBezTo>
                    <a:pt x="262983" y="1049242"/>
                    <a:pt x="326523" y="1085850"/>
                    <a:pt x="394451" y="1085850"/>
                  </a:cubicBezTo>
                  <a:cubicBezTo>
                    <a:pt x="430132" y="1085850"/>
                    <a:pt x="463905" y="1069834"/>
                    <a:pt x="486421" y="1042378"/>
                  </a:cubicBezTo>
                  <a:lnTo>
                    <a:pt x="487375" y="1041043"/>
                  </a:lnTo>
                  <a:close/>
                  <a:moveTo>
                    <a:pt x="1005804" y="831500"/>
                  </a:moveTo>
                  <a:lnTo>
                    <a:pt x="1005804" y="831500"/>
                  </a:lnTo>
                  <a:cubicBezTo>
                    <a:pt x="987296" y="834551"/>
                    <a:pt x="973176" y="849804"/>
                    <a:pt x="969360" y="867917"/>
                  </a:cubicBezTo>
                  <a:cubicBezTo>
                    <a:pt x="968024" y="874400"/>
                    <a:pt x="968406" y="880120"/>
                    <a:pt x="970695" y="887747"/>
                  </a:cubicBezTo>
                  <a:cubicBezTo>
                    <a:pt x="971458" y="890416"/>
                    <a:pt x="971268" y="893085"/>
                    <a:pt x="969932" y="895373"/>
                  </a:cubicBezTo>
                  <a:lnTo>
                    <a:pt x="927954" y="968018"/>
                  </a:lnTo>
                  <a:cubicBezTo>
                    <a:pt x="901813" y="1013206"/>
                    <a:pt x="853538" y="1041043"/>
                    <a:pt x="801256" y="1041043"/>
                  </a:cubicBezTo>
                  <a:lnTo>
                    <a:pt x="609302" y="1041043"/>
                  </a:lnTo>
                  <a:cubicBezTo>
                    <a:pt x="573812" y="1041043"/>
                    <a:pt x="540038" y="1057059"/>
                    <a:pt x="517523" y="1084706"/>
                  </a:cubicBezTo>
                  <a:lnTo>
                    <a:pt x="516569" y="1085850"/>
                  </a:lnTo>
                  <a:lnTo>
                    <a:pt x="801256" y="1085850"/>
                  </a:lnTo>
                  <a:cubicBezTo>
                    <a:pt x="869566" y="1085850"/>
                    <a:pt x="932533" y="1049433"/>
                    <a:pt x="966688" y="990326"/>
                  </a:cubicBezTo>
                  <a:lnTo>
                    <a:pt x="1004850" y="924355"/>
                  </a:lnTo>
                  <a:cubicBezTo>
                    <a:pt x="1006567" y="921304"/>
                    <a:pt x="1009811" y="919398"/>
                    <a:pt x="1013246" y="919588"/>
                  </a:cubicBezTo>
                  <a:cubicBezTo>
                    <a:pt x="1037669" y="919588"/>
                    <a:pt x="1057323" y="899759"/>
                    <a:pt x="1057323" y="875353"/>
                  </a:cubicBezTo>
                  <a:cubicBezTo>
                    <a:pt x="1057323" y="848469"/>
                    <a:pt x="1033472" y="827115"/>
                    <a:pt x="1005804" y="831500"/>
                  </a:cubicBezTo>
                  <a:close/>
                </a:path>
              </a:pathLst>
            </a:custGeom>
            <a:solidFill>
              <a:srgbClr val="FFB506"/>
            </a:solidFill>
            <a:ln w="191" cap="flat">
              <a:noFill/>
              <a:prstDash val="solid"/>
              <a:miter/>
            </a:ln>
            <a:effectLst/>
          </p:spPr>
          <p:txBody>
            <a:bodyPr rtlCol="0" anchor="ctr"/>
            <a:lstStyle/>
            <a:p>
              <a:endParaRPr lang="en-ID"/>
            </a:p>
          </p:txBody>
        </p:sp>
      </p:grpSp>
      <p:sp>
        <p:nvSpPr>
          <p:cNvPr id="21" name="Kotak Teks 3">
            <a:extLst>
              <a:ext uri="{FF2B5EF4-FFF2-40B4-BE49-F238E27FC236}">
                <a16:creationId xmlns:a16="http://schemas.microsoft.com/office/drawing/2014/main" id="{636FBFF1-7E29-384E-A98F-415B84EC01E2}"/>
              </a:ext>
            </a:extLst>
          </p:cNvPr>
          <p:cNvSpPr txBox="1"/>
          <p:nvPr/>
        </p:nvSpPr>
        <p:spPr>
          <a:xfrm>
            <a:off x="4092171" y="1104717"/>
            <a:ext cx="4007659" cy="553998"/>
          </a:xfrm>
          <a:prstGeom prst="rect">
            <a:avLst/>
          </a:prstGeom>
          <a:noFill/>
        </p:spPr>
        <p:txBody>
          <a:bodyPr wrap="square" rtlCol="0">
            <a:spAutoFit/>
          </a:bodyPr>
          <a:lstStyle/>
          <a:p>
            <a:pPr algn="ctr"/>
            <a:r>
              <a:rPr lang="en-US" sz="3000" spc="1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Team &amp; Advisors</a:t>
            </a:r>
            <a:endParaRPr lang="en-ID" sz="3000" spc="100" dirty="0">
              <a:solidFill>
                <a:srgbClr val="262668"/>
              </a:solidFill>
              <a:latin typeface="Poppins SemiBold" panose="00000700000000000000" pitchFamily="50" charset="0"/>
              <a:ea typeface="Roboto" panose="02000000000000000000" pitchFamily="2" charset="0"/>
              <a:cs typeface="Poppins SemiBold" panose="00000700000000000000" pitchFamily="50" charset="0"/>
            </a:endParaRPr>
          </a:p>
        </p:txBody>
      </p:sp>
      <p:sp>
        <p:nvSpPr>
          <p:cNvPr id="22" name="Kotak Teks 21">
            <a:extLst>
              <a:ext uri="{FF2B5EF4-FFF2-40B4-BE49-F238E27FC236}">
                <a16:creationId xmlns:a16="http://schemas.microsoft.com/office/drawing/2014/main" id="{010B7258-32D6-C349-AB3C-CBD984E429B3}"/>
              </a:ext>
            </a:extLst>
          </p:cNvPr>
          <p:cNvSpPr txBox="1"/>
          <p:nvPr/>
        </p:nvSpPr>
        <p:spPr>
          <a:xfrm>
            <a:off x="5119062" y="773184"/>
            <a:ext cx="1953876" cy="261610"/>
          </a:xfrm>
          <a:prstGeom prst="rect">
            <a:avLst/>
          </a:prstGeom>
          <a:noFill/>
        </p:spPr>
        <p:txBody>
          <a:bodyPr wrap="square" rtlCol="0">
            <a:spAutoFit/>
          </a:bodyPr>
          <a:lstStyle/>
          <a:p>
            <a:pPr algn="ctr"/>
            <a:r>
              <a:rPr lang="en-US" sz="1100" spc="200" dirty="0">
                <a:solidFill>
                  <a:schemeClr val="tx1">
                    <a:lumMod val="85000"/>
                    <a:lumOff val="15000"/>
                  </a:schemeClr>
                </a:solidFill>
                <a:latin typeface="Poppins Medium" pitchFamily="2" charset="77"/>
                <a:ea typeface="Source Sans Pro" panose="020B0503030403020204" pitchFamily="34" charset="0"/>
                <a:cs typeface="Poppins Medium" pitchFamily="2" charset="77"/>
              </a:rPr>
              <a:t>CRYPTO MEMBERS</a:t>
            </a:r>
            <a:endParaRPr lang="en-ID" sz="1100" spc="200" dirty="0">
              <a:solidFill>
                <a:schemeClr val="tx1">
                  <a:lumMod val="85000"/>
                  <a:lumOff val="15000"/>
                </a:schemeClr>
              </a:solidFill>
              <a:latin typeface="Poppins Medium" pitchFamily="2" charset="77"/>
              <a:ea typeface="Source Sans Pro" panose="020B0503030403020204" pitchFamily="34" charset="0"/>
              <a:cs typeface="Poppins Medium" pitchFamily="2" charset="77"/>
            </a:endParaRPr>
          </a:p>
        </p:txBody>
      </p:sp>
      <p:sp>
        <p:nvSpPr>
          <p:cNvPr id="23" name="Persegi Panjang: Sudut Lengkung 77">
            <a:extLst>
              <a:ext uri="{FF2B5EF4-FFF2-40B4-BE49-F238E27FC236}">
                <a16:creationId xmlns:a16="http://schemas.microsoft.com/office/drawing/2014/main" id="{0A497E4B-6877-CE49-9843-E5104665787C}"/>
              </a:ext>
            </a:extLst>
          </p:cNvPr>
          <p:cNvSpPr/>
          <p:nvPr/>
        </p:nvSpPr>
        <p:spPr>
          <a:xfrm>
            <a:off x="8800058" y="4725218"/>
            <a:ext cx="1322198" cy="364791"/>
          </a:xfrm>
          <a:prstGeom prst="rect">
            <a:avLst/>
          </a:prstGeom>
          <a:noFill/>
          <a:ln w="12700" cap="flat">
            <a:solidFill>
              <a:schemeClr val="bg1"/>
            </a:solidFill>
            <a:prstDash val="solid"/>
            <a:miter/>
          </a:ln>
        </p:spPr>
        <p:txBody>
          <a:bodyPr rtlCol="0" anchor="ctr"/>
          <a:lstStyle/>
          <a:p>
            <a:pPr algn="ctr"/>
            <a:r>
              <a:rPr lang="en-US" sz="1000" spc="100">
                <a:solidFill>
                  <a:schemeClr val="bg1"/>
                </a:solidFill>
                <a:latin typeface="Poppins SemiBold" panose="00000700000000000000" pitchFamily="50" charset="0"/>
                <a:ea typeface="Roboto" panose="02000000000000000000" pitchFamily="2" charset="0"/>
                <a:cs typeface="Poppins SemiBold" panose="00000700000000000000" pitchFamily="50" charset="0"/>
              </a:rPr>
              <a:t>RUTH LOPEZ</a:t>
            </a:r>
            <a:endParaRPr lang="en-ID" sz="1000" spc="100">
              <a:solidFill>
                <a:schemeClr val="bg1"/>
              </a:solidFill>
            </a:endParaRPr>
          </a:p>
        </p:txBody>
      </p:sp>
      <p:sp>
        <p:nvSpPr>
          <p:cNvPr id="24" name="Kotak Teks 82">
            <a:extLst>
              <a:ext uri="{FF2B5EF4-FFF2-40B4-BE49-F238E27FC236}">
                <a16:creationId xmlns:a16="http://schemas.microsoft.com/office/drawing/2014/main" id="{D0D2DDCE-E1D5-3349-B753-A8DCC0317FD9}"/>
              </a:ext>
            </a:extLst>
          </p:cNvPr>
          <p:cNvSpPr txBox="1"/>
          <p:nvPr/>
        </p:nvSpPr>
        <p:spPr>
          <a:xfrm>
            <a:off x="8675285" y="5174046"/>
            <a:ext cx="1547359" cy="261610"/>
          </a:xfrm>
          <a:prstGeom prst="rect">
            <a:avLst/>
          </a:prstGeom>
          <a:noFill/>
        </p:spPr>
        <p:txBody>
          <a:bodyPr wrap="square" rtlCol="0">
            <a:spAutoFit/>
          </a:bodyPr>
          <a:lstStyle/>
          <a:p>
            <a:pPr algn="ctr"/>
            <a:r>
              <a:rPr lang="en-US" sz="1100">
                <a:solidFill>
                  <a:schemeClr val="bg1"/>
                </a:solidFill>
                <a:latin typeface="Muli" pitchFamily="2" charset="77"/>
                <a:ea typeface="Roboto" panose="02000000000000000000" pitchFamily="2" charset="0"/>
                <a:cs typeface="Poppins SemiBold" panose="00000700000000000000" pitchFamily="50" charset="0"/>
              </a:rPr>
              <a:t>Finance Manager</a:t>
            </a:r>
          </a:p>
        </p:txBody>
      </p:sp>
      <p:sp>
        <p:nvSpPr>
          <p:cNvPr id="25" name="Persegi Panjang: Sudut Lengkung 77">
            <a:extLst>
              <a:ext uri="{FF2B5EF4-FFF2-40B4-BE49-F238E27FC236}">
                <a16:creationId xmlns:a16="http://schemas.microsoft.com/office/drawing/2014/main" id="{42A2380A-CDEF-B249-B3E7-C505E0D52CAC}"/>
              </a:ext>
            </a:extLst>
          </p:cNvPr>
          <p:cNvSpPr/>
          <p:nvPr/>
        </p:nvSpPr>
        <p:spPr>
          <a:xfrm>
            <a:off x="1952401" y="4728408"/>
            <a:ext cx="1547359" cy="364791"/>
          </a:xfrm>
          <a:prstGeom prst="rect">
            <a:avLst/>
          </a:prstGeom>
          <a:noFill/>
          <a:ln w="12700" cap="flat">
            <a:solidFill>
              <a:schemeClr val="bg1"/>
            </a:solidFill>
            <a:prstDash val="solid"/>
            <a:miter/>
          </a:ln>
        </p:spPr>
        <p:txBody>
          <a:bodyPr rtlCol="0" anchor="ctr"/>
          <a:lstStyle/>
          <a:p>
            <a:pPr algn="ctr"/>
            <a:r>
              <a:rPr lang="en-US" sz="1000" spc="100">
                <a:solidFill>
                  <a:schemeClr val="bg1"/>
                </a:solidFill>
                <a:latin typeface="Poppins SemiBold" panose="00000700000000000000" pitchFamily="50" charset="0"/>
                <a:ea typeface="Roboto" panose="02000000000000000000" pitchFamily="2" charset="0"/>
                <a:cs typeface="Poppins SemiBold" panose="00000700000000000000" pitchFamily="50" charset="0"/>
              </a:rPr>
              <a:t>MARIA RAMIREZ</a:t>
            </a:r>
            <a:endParaRPr lang="en-ID" sz="1000" spc="100">
              <a:solidFill>
                <a:schemeClr val="bg1"/>
              </a:solidFill>
            </a:endParaRPr>
          </a:p>
        </p:txBody>
      </p:sp>
      <p:sp>
        <p:nvSpPr>
          <p:cNvPr id="26" name="Kotak Teks 82">
            <a:extLst>
              <a:ext uri="{FF2B5EF4-FFF2-40B4-BE49-F238E27FC236}">
                <a16:creationId xmlns:a16="http://schemas.microsoft.com/office/drawing/2014/main" id="{17BEC600-C6A0-C147-899D-AA9B45373F8F}"/>
              </a:ext>
            </a:extLst>
          </p:cNvPr>
          <p:cNvSpPr txBox="1"/>
          <p:nvPr/>
        </p:nvSpPr>
        <p:spPr>
          <a:xfrm>
            <a:off x="1941591" y="5177236"/>
            <a:ext cx="1547359" cy="261610"/>
          </a:xfrm>
          <a:prstGeom prst="rect">
            <a:avLst/>
          </a:prstGeom>
          <a:noFill/>
        </p:spPr>
        <p:txBody>
          <a:bodyPr wrap="square" rtlCol="0">
            <a:spAutoFit/>
          </a:bodyPr>
          <a:lstStyle/>
          <a:p>
            <a:pPr algn="ctr"/>
            <a:r>
              <a:rPr lang="en-US" sz="1100">
                <a:solidFill>
                  <a:schemeClr val="bg1"/>
                </a:solidFill>
                <a:latin typeface="Muli" pitchFamily="2" charset="77"/>
                <a:ea typeface="Roboto" panose="02000000000000000000" pitchFamily="2" charset="0"/>
                <a:cs typeface="Poppins SemiBold" panose="00000700000000000000" pitchFamily="50" charset="0"/>
              </a:rPr>
              <a:t>Accounting</a:t>
            </a:r>
          </a:p>
        </p:txBody>
      </p:sp>
    </p:spTree>
    <p:extLst>
      <p:ext uri="{BB962C8B-B14F-4D97-AF65-F5344CB8AC3E}">
        <p14:creationId xmlns:p14="http://schemas.microsoft.com/office/powerpoint/2010/main" val="25703231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Kotak Teks 3">
            <a:extLst>
              <a:ext uri="{FF2B5EF4-FFF2-40B4-BE49-F238E27FC236}">
                <a16:creationId xmlns:a16="http://schemas.microsoft.com/office/drawing/2014/main" id="{AF3460C0-7308-412B-B62B-6A0384E79920}"/>
              </a:ext>
            </a:extLst>
          </p:cNvPr>
          <p:cNvSpPr txBox="1"/>
          <p:nvPr/>
        </p:nvSpPr>
        <p:spPr>
          <a:xfrm>
            <a:off x="6878442" y="1409610"/>
            <a:ext cx="3924093" cy="553998"/>
          </a:xfrm>
          <a:prstGeom prst="rect">
            <a:avLst/>
          </a:prstGeom>
          <a:noFill/>
        </p:spPr>
        <p:txBody>
          <a:bodyPr wrap="square" rtlCol="0">
            <a:spAutoFit/>
          </a:bodyPr>
          <a:lstStyle/>
          <a:p>
            <a:r>
              <a:rPr lang="en-US" sz="30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Emma W. Peterson</a:t>
            </a:r>
          </a:p>
        </p:txBody>
      </p:sp>
      <p:sp>
        <p:nvSpPr>
          <p:cNvPr id="5" name="Kotak Teks 4">
            <a:extLst>
              <a:ext uri="{FF2B5EF4-FFF2-40B4-BE49-F238E27FC236}">
                <a16:creationId xmlns:a16="http://schemas.microsoft.com/office/drawing/2014/main" id="{8904C4C9-508D-4E06-A9F6-1DD5DAC3BFC6}"/>
              </a:ext>
            </a:extLst>
          </p:cNvPr>
          <p:cNvSpPr txBox="1"/>
          <p:nvPr/>
        </p:nvSpPr>
        <p:spPr>
          <a:xfrm>
            <a:off x="6878443" y="2757782"/>
            <a:ext cx="2024796" cy="261610"/>
          </a:xfrm>
          <a:prstGeom prst="rect">
            <a:avLst/>
          </a:prstGeom>
          <a:noFill/>
        </p:spPr>
        <p:txBody>
          <a:bodyPr wrap="square" rtlCol="0">
            <a:spAutoFit/>
          </a:bodyPr>
          <a:lstStyle/>
          <a:p>
            <a:r>
              <a:rPr lang="en-US" sz="1100" spc="100">
                <a:latin typeface="Poppins SemiBold" panose="00000700000000000000" pitchFamily="50" charset="0"/>
                <a:ea typeface="Roboto" panose="02000000000000000000" pitchFamily="2" charset="0"/>
                <a:cs typeface="Poppins SemiBold" panose="00000700000000000000" pitchFamily="50" charset="0"/>
              </a:rPr>
              <a:t>MONEY EXCANGE </a:t>
            </a:r>
          </a:p>
        </p:txBody>
      </p:sp>
      <p:sp>
        <p:nvSpPr>
          <p:cNvPr id="7" name="Kotak Teks 6">
            <a:extLst>
              <a:ext uri="{FF2B5EF4-FFF2-40B4-BE49-F238E27FC236}">
                <a16:creationId xmlns:a16="http://schemas.microsoft.com/office/drawing/2014/main" id="{8540421C-A862-4BE4-AC73-0350BC02013E}"/>
              </a:ext>
            </a:extLst>
          </p:cNvPr>
          <p:cNvSpPr txBox="1"/>
          <p:nvPr/>
        </p:nvSpPr>
        <p:spPr>
          <a:xfrm>
            <a:off x="6878443" y="3594310"/>
            <a:ext cx="2024796" cy="261610"/>
          </a:xfrm>
          <a:prstGeom prst="rect">
            <a:avLst/>
          </a:prstGeom>
          <a:noFill/>
        </p:spPr>
        <p:txBody>
          <a:bodyPr wrap="square" rtlCol="0">
            <a:spAutoFit/>
          </a:bodyPr>
          <a:lstStyle/>
          <a:p>
            <a:r>
              <a:rPr lang="en-US" sz="1100" spc="100">
                <a:latin typeface="Poppins SemiBold" panose="00000700000000000000" pitchFamily="50" charset="0"/>
                <a:ea typeface="Roboto" panose="02000000000000000000" pitchFamily="2" charset="0"/>
                <a:cs typeface="Poppins SemiBold" panose="00000700000000000000" pitchFamily="50" charset="0"/>
              </a:rPr>
              <a:t>CRYPTOCURRENCY</a:t>
            </a:r>
          </a:p>
        </p:txBody>
      </p:sp>
      <p:sp>
        <p:nvSpPr>
          <p:cNvPr id="8" name="Kotak Teks 7">
            <a:extLst>
              <a:ext uri="{FF2B5EF4-FFF2-40B4-BE49-F238E27FC236}">
                <a16:creationId xmlns:a16="http://schemas.microsoft.com/office/drawing/2014/main" id="{AA84ED55-9617-45A1-B713-91642F1707BD}"/>
              </a:ext>
            </a:extLst>
          </p:cNvPr>
          <p:cNvSpPr txBox="1"/>
          <p:nvPr/>
        </p:nvSpPr>
        <p:spPr>
          <a:xfrm>
            <a:off x="6878443" y="4458308"/>
            <a:ext cx="2950234" cy="261610"/>
          </a:xfrm>
          <a:prstGeom prst="rect">
            <a:avLst/>
          </a:prstGeom>
          <a:noFill/>
        </p:spPr>
        <p:txBody>
          <a:bodyPr wrap="square" rtlCol="0">
            <a:spAutoFit/>
          </a:bodyPr>
          <a:lstStyle/>
          <a:p>
            <a:r>
              <a:rPr lang="en-US" sz="1100" spc="100">
                <a:latin typeface="Poppins SemiBold" panose="00000700000000000000" pitchFamily="50" charset="0"/>
                <a:ea typeface="Roboto" panose="02000000000000000000" pitchFamily="2" charset="0"/>
                <a:cs typeface="Poppins SemiBold" panose="00000700000000000000" pitchFamily="50" charset="0"/>
              </a:rPr>
              <a:t>MANAGING FINANCE PROJECT</a:t>
            </a:r>
          </a:p>
        </p:txBody>
      </p:sp>
      <p:sp>
        <p:nvSpPr>
          <p:cNvPr id="10" name="Kotak Teks 9">
            <a:extLst>
              <a:ext uri="{FF2B5EF4-FFF2-40B4-BE49-F238E27FC236}">
                <a16:creationId xmlns:a16="http://schemas.microsoft.com/office/drawing/2014/main" id="{B4E0E968-914F-452D-8F1C-408BDE540804}"/>
              </a:ext>
            </a:extLst>
          </p:cNvPr>
          <p:cNvSpPr txBox="1"/>
          <p:nvPr/>
        </p:nvSpPr>
        <p:spPr>
          <a:xfrm>
            <a:off x="1257301" y="904296"/>
            <a:ext cx="4244802" cy="1167884"/>
          </a:xfrm>
          <a:prstGeom prst="rect">
            <a:avLst/>
          </a:prstGeom>
          <a:noFill/>
        </p:spPr>
        <p:txBody>
          <a:bodyPr wrap="square" rtlCol="0">
            <a:spAutoFit/>
          </a:bodyPr>
          <a:lstStyle/>
          <a:p>
            <a:pPr algn="r">
              <a:lnSpc>
                <a:spcPct val="150000"/>
              </a:lnSpc>
            </a:pPr>
            <a:r>
              <a:rPr lang="en-ID" sz="1200">
                <a:solidFill>
                  <a:schemeClr val="tx1">
                    <a:lumMod val="75000"/>
                    <a:lumOff val="25000"/>
                  </a:schemeClr>
                </a:solidFill>
                <a:latin typeface="Muli" pitchFamily="2" charset="77"/>
              </a:rPr>
              <a:t>dapibus ultrices. Vestibulum lecatus mauris ultrices eros consensectetur libero consectetur adipiscing elit utaasd uam purus enim sit amet venenatis urna cursus duivut ornare lectus sit amet.Ac odio tempor orci dapibus</a:t>
            </a:r>
          </a:p>
        </p:txBody>
      </p:sp>
      <p:grpSp>
        <p:nvGrpSpPr>
          <p:cNvPr id="23" name="Grup 22">
            <a:extLst>
              <a:ext uri="{FF2B5EF4-FFF2-40B4-BE49-F238E27FC236}">
                <a16:creationId xmlns:a16="http://schemas.microsoft.com/office/drawing/2014/main" id="{42546180-A6EC-4856-B42A-D80CF252B809}"/>
              </a:ext>
            </a:extLst>
          </p:cNvPr>
          <p:cNvGrpSpPr/>
          <p:nvPr/>
        </p:nvGrpSpPr>
        <p:grpSpPr>
          <a:xfrm>
            <a:off x="6949478" y="3157630"/>
            <a:ext cx="3789558" cy="114160"/>
            <a:chOff x="6878442" y="3730164"/>
            <a:chExt cx="3789558" cy="114160"/>
          </a:xfrm>
        </p:grpSpPr>
        <p:sp>
          <p:nvSpPr>
            <p:cNvPr id="19" name="Rectangle: Diagonal Corners Rounded 33">
              <a:extLst>
                <a:ext uri="{FF2B5EF4-FFF2-40B4-BE49-F238E27FC236}">
                  <a16:creationId xmlns:a16="http://schemas.microsoft.com/office/drawing/2014/main" id="{85CC5267-DEE2-4A3A-8B19-26903A933EF0}"/>
                </a:ext>
              </a:extLst>
            </p:cNvPr>
            <p:cNvSpPr/>
            <p:nvPr/>
          </p:nvSpPr>
          <p:spPr>
            <a:xfrm>
              <a:off x="6878443" y="3730164"/>
              <a:ext cx="3789557" cy="114160"/>
            </a:xfrm>
            <a:prstGeom prst="round2DiagRect">
              <a:avLst>
                <a:gd name="adj1" fmla="val 50000"/>
                <a:gd name="adj2" fmla="val 50000"/>
              </a:avLst>
            </a:prstGeom>
            <a:solidFill>
              <a:srgbClr val="2D2D7D"/>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17" name="Persegi Panjang: Sudut Diagonal Lengkung 16">
              <a:extLst>
                <a:ext uri="{FF2B5EF4-FFF2-40B4-BE49-F238E27FC236}">
                  <a16:creationId xmlns:a16="http://schemas.microsoft.com/office/drawing/2014/main" id="{10A59EDF-3F6B-4BB4-95E6-EA43A32A22F7}"/>
                </a:ext>
              </a:extLst>
            </p:cNvPr>
            <p:cNvSpPr/>
            <p:nvPr/>
          </p:nvSpPr>
          <p:spPr>
            <a:xfrm>
              <a:off x="6878442" y="3730164"/>
              <a:ext cx="3416177" cy="114160"/>
            </a:xfrm>
            <a:prstGeom prst="round2DiagRect">
              <a:avLst>
                <a:gd name="adj1" fmla="val 50000"/>
                <a:gd name="adj2" fmla="val 50000"/>
              </a:avLst>
            </a:prstGeom>
            <a:solidFill>
              <a:srgbClr val="FFB506"/>
            </a:solidFill>
            <a:ln w="3430" cap="flat">
              <a:noFill/>
              <a:prstDash val="solid"/>
              <a:miter/>
            </a:ln>
          </p:spPr>
          <p:txBody>
            <a:bodyPr rtlCol="0" anchor="ctr"/>
            <a:lstStyle/>
            <a:p>
              <a:pPr algn="l"/>
              <a:endParaRPr lang="en-ID"/>
            </a:p>
          </p:txBody>
        </p:sp>
      </p:grpSp>
      <p:grpSp>
        <p:nvGrpSpPr>
          <p:cNvPr id="26" name="Grup 25">
            <a:extLst>
              <a:ext uri="{FF2B5EF4-FFF2-40B4-BE49-F238E27FC236}">
                <a16:creationId xmlns:a16="http://schemas.microsoft.com/office/drawing/2014/main" id="{C5AF83A4-A652-4217-A72B-D6CEA9C1805D}"/>
              </a:ext>
            </a:extLst>
          </p:cNvPr>
          <p:cNvGrpSpPr/>
          <p:nvPr/>
        </p:nvGrpSpPr>
        <p:grpSpPr>
          <a:xfrm>
            <a:off x="6949479" y="3994158"/>
            <a:ext cx="3789557" cy="114160"/>
            <a:chOff x="6878443" y="3730164"/>
            <a:chExt cx="3789557" cy="114160"/>
          </a:xfrm>
        </p:grpSpPr>
        <p:sp>
          <p:nvSpPr>
            <p:cNvPr id="27" name="Rectangle: Diagonal Corners Rounded 33">
              <a:extLst>
                <a:ext uri="{FF2B5EF4-FFF2-40B4-BE49-F238E27FC236}">
                  <a16:creationId xmlns:a16="http://schemas.microsoft.com/office/drawing/2014/main" id="{D98A2193-320D-4BAF-AA2C-DABDB2C60E2A}"/>
                </a:ext>
              </a:extLst>
            </p:cNvPr>
            <p:cNvSpPr/>
            <p:nvPr/>
          </p:nvSpPr>
          <p:spPr>
            <a:xfrm>
              <a:off x="6878443" y="3730164"/>
              <a:ext cx="3789557" cy="114160"/>
            </a:xfrm>
            <a:prstGeom prst="round2DiagRect">
              <a:avLst>
                <a:gd name="adj1" fmla="val 50000"/>
                <a:gd name="adj2" fmla="val 50000"/>
              </a:avLst>
            </a:prstGeom>
            <a:solidFill>
              <a:srgbClr val="2D2D7D"/>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8" name="Persegi Panjang: Sudut Diagonal Lengkung 27">
              <a:extLst>
                <a:ext uri="{FF2B5EF4-FFF2-40B4-BE49-F238E27FC236}">
                  <a16:creationId xmlns:a16="http://schemas.microsoft.com/office/drawing/2014/main" id="{117EED70-5AC0-40AB-9A39-60090BD23754}"/>
                </a:ext>
              </a:extLst>
            </p:cNvPr>
            <p:cNvSpPr/>
            <p:nvPr/>
          </p:nvSpPr>
          <p:spPr>
            <a:xfrm>
              <a:off x="6878443" y="3730164"/>
              <a:ext cx="2950234" cy="114160"/>
            </a:xfrm>
            <a:prstGeom prst="round2DiagRect">
              <a:avLst>
                <a:gd name="adj1" fmla="val 50000"/>
                <a:gd name="adj2" fmla="val 50000"/>
              </a:avLst>
            </a:prstGeom>
            <a:solidFill>
              <a:srgbClr val="FFB506"/>
            </a:solidFill>
            <a:ln w="3430" cap="flat">
              <a:noFill/>
              <a:prstDash val="solid"/>
              <a:miter/>
            </a:ln>
          </p:spPr>
          <p:txBody>
            <a:bodyPr rtlCol="0" anchor="ctr"/>
            <a:lstStyle/>
            <a:p>
              <a:pPr algn="l"/>
              <a:endParaRPr lang="en-ID"/>
            </a:p>
          </p:txBody>
        </p:sp>
      </p:grpSp>
      <p:sp>
        <p:nvSpPr>
          <p:cNvPr id="30" name="Rectangle: Diagonal Corners Rounded 33">
            <a:extLst>
              <a:ext uri="{FF2B5EF4-FFF2-40B4-BE49-F238E27FC236}">
                <a16:creationId xmlns:a16="http://schemas.microsoft.com/office/drawing/2014/main" id="{375AE56A-F171-4F5A-BA16-A2E1C09AD7EC}"/>
              </a:ext>
            </a:extLst>
          </p:cNvPr>
          <p:cNvSpPr/>
          <p:nvPr/>
        </p:nvSpPr>
        <p:spPr>
          <a:xfrm>
            <a:off x="6949479" y="4858156"/>
            <a:ext cx="3789557" cy="114160"/>
          </a:xfrm>
          <a:prstGeom prst="round2DiagRect">
            <a:avLst>
              <a:gd name="adj1" fmla="val 50000"/>
              <a:gd name="adj2" fmla="val 50000"/>
            </a:avLst>
          </a:prstGeom>
          <a:solidFill>
            <a:srgbClr val="2D2D7D"/>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31" name="Persegi Panjang: Sudut Diagonal Lengkung 30">
            <a:extLst>
              <a:ext uri="{FF2B5EF4-FFF2-40B4-BE49-F238E27FC236}">
                <a16:creationId xmlns:a16="http://schemas.microsoft.com/office/drawing/2014/main" id="{E44C0D1C-5434-43B9-A5B7-497FD3BBA535}"/>
              </a:ext>
            </a:extLst>
          </p:cNvPr>
          <p:cNvSpPr/>
          <p:nvPr/>
        </p:nvSpPr>
        <p:spPr>
          <a:xfrm>
            <a:off x="6949479" y="4858156"/>
            <a:ext cx="2638937" cy="114160"/>
          </a:xfrm>
          <a:prstGeom prst="round2DiagRect">
            <a:avLst>
              <a:gd name="adj1" fmla="val 50000"/>
              <a:gd name="adj2" fmla="val 50000"/>
            </a:avLst>
          </a:prstGeom>
          <a:solidFill>
            <a:srgbClr val="FFB506"/>
          </a:solidFill>
          <a:ln w="3430" cap="flat">
            <a:noFill/>
            <a:prstDash val="solid"/>
            <a:miter/>
          </a:ln>
        </p:spPr>
        <p:txBody>
          <a:bodyPr rtlCol="0" anchor="ctr"/>
          <a:lstStyle/>
          <a:p>
            <a:pPr algn="l"/>
            <a:endParaRPr lang="en-ID"/>
          </a:p>
        </p:txBody>
      </p:sp>
      <p:sp>
        <p:nvSpPr>
          <p:cNvPr id="32" name="Kotak Teks 31">
            <a:extLst>
              <a:ext uri="{FF2B5EF4-FFF2-40B4-BE49-F238E27FC236}">
                <a16:creationId xmlns:a16="http://schemas.microsoft.com/office/drawing/2014/main" id="{616F2A81-E473-4067-A74E-CAA3622C4B09}"/>
              </a:ext>
            </a:extLst>
          </p:cNvPr>
          <p:cNvSpPr txBox="1"/>
          <p:nvPr/>
        </p:nvSpPr>
        <p:spPr>
          <a:xfrm>
            <a:off x="10231159" y="2757782"/>
            <a:ext cx="571377" cy="261610"/>
          </a:xfrm>
          <a:prstGeom prst="rect">
            <a:avLst/>
          </a:prstGeom>
          <a:noFill/>
        </p:spPr>
        <p:txBody>
          <a:bodyPr wrap="square" rtlCol="0">
            <a:spAutoFit/>
          </a:bodyPr>
          <a:lstStyle/>
          <a:p>
            <a:pPr algn="r"/>
            <a:r>
              <a:rPr lang="en-US" sz="1100" spc="120">
                <a:latin typeface="Poppins SemiBold" panose="00000700000000000000" pitchFamily="50" charset="0"/>
                <a:ea typeface="Roboto" panose="02000000000000000000" pitchFamily="2" charset="0"/>
                <a:cs typeface="Poppins SemiBold" panose="00000700000000000000" pitchFamily="50" charset="0"/>
              </a:rPr>
              <a:t>90%</a:t>
            </a:r>
          </a:p>
        </p:txBody>
      </p:sp>
      <p:sp>
        <p:nvSpPr>
          <p:cNvPr id="33" name="Kotak Teks 32">
            <a:extLst>
              <a:ext uri="{FF2B5EF4-FFF2-40B4-BE49-F238E27FC236}">
                <a16:creationId xmlns:a16="http://schemas.microsoft.com/office/drawing/2014/main" id="{124ED5F1-7224-4DC2-9EE9-BEB7849F2F0E}"/>
              </a:ext>
            </a:extLst>
          </p:cNvPr>
          <p:cNvSpPr txBox="1"/>
          <p:nvPr/>
        </p:nvSpPr>
        <p:spPr>
          <a:xfrm>
            <a:off x="10231159" y="3594310"/>
            <a:ext cx="571377" cy="261610"/>
          </a:xfrm>
          <a:prstGeom prst="rect">
            <a:avLst/>
          </a:prstGeom>
          <a:noFill/>
        </p:spPr>
        <p:txBody>
          <a:bodyPr wrap="square" rtlCol="0">
            <a:spAutoFit/>
          </a:bodyPr>
          <a:lstStyle/>
          <a:p>
            <a:pPr algn="r"/>
            <a:r>
              <a:rPr lang="en-US" sz="1100" spc="120">
                <a:latin typeface="Poppins SemiBold" panose="00000700000000000000" pitchFamily="50" charset="0"/>
                <a:ea typeface="Roboto" panose="02000000000000000000" pitchFamily="2" charset="0"/>
                <a:cs typeface="Poppins SemiBold" panose="00000700000000000000" pitchFamily="50" charset="0"/>
              </a:rPr>
              <a:t>80%</a:t>
            </a:r>
          </a:p>
        </p:txBody>
      </p:sp>
      <p:sp>
        <p:nvSpPr>
          <p:cNvPr id="34" name="Kotak Teks 33">
            <a:extLst>
              <a:ext uri="{FF2B5EF4-FFF2-40B4-BE49-F238E27FC236}">
                <a16:creationId xmlns:a16="http://schemas.microsoft.com/office/drawing/2014/main" id="{B213BEB3-3961-4C75-ACDD-DEAF5C5FFC53}"/>
              </a:ext>
            </a:extLst>
          </p:cNvPr>
          <p:cNvSpPr txBox="1"/>
          <p:nvPr/>
        </p:nvSpPr>
        <p:spPr>
          <a:xfrm>
            <a:off x="10231159" y="4458308"/>
            <a:ext cx="571377" cy="261610"/>
          </a:xfrm>
          <a:prstGeom prst="rect">
            <a:avLst/>
          </a:prstGeom>
          <a:noFill/>
        </p:spPr>
        <p:txBody>
          <a:bodyPr wrap="square" rtlCol="0">
            <a:spAutoFit/>
          </a:bodyPr>
          <a:lstStyle/>
          <a:p>
            <a:pPr algn="r"/>
            <a:r>
              <a:rPr lang="en-US" sz="1100" spc="120">
                <a:latin typeface="Poppins SemiBold" panose="00000700000000000000" pitchFamily="50" charset="0"/>
                <a:ea typeface="Roboto" panose="02000000000000000000" pitchFamily="2" charset="0"/>
                <a:cs typeface="Poppins SemiBold" panose="00000700000000000000" pitchFamily="50" charset="0"/>
              </a:rPr>
              <a:t>65%</a:t>
            </a:r>
          </a:p>
        </p:txBody>
      </p:sp>
      <p:sp>
        <p:nvSpPr>
          <p:cNvPr id="35" name="Kotak Teks 34">
            <a:extLst>
              <a:ext uri="{FF2B5EF4-FFF2-40B4-BE49-F238E27FC236}">
                <a16:creationId xmlns:a16="http://schemas.microsoft.com/office/drawing/2014/main" id="{EF61FC8B-ECCB-40DF-A491-4746F33D8584}"/>
              </a:ext>
            </a:extLst>
          </p:cNvPr>
          <p:cNvSpPr txBox="1"/>
          <p:nvPr/>
        </p:nvSpPr>
        <p:spPr>
          <a:xfrm>
            <a:off x="6878443" y="5322306"/>
            <a:ext cx="2950234" cy="261610"/>
          </a:xfrm>
          <a:prstGeom prst="rect">
            <a:avLst/>
          </a:prstGeom>
          <a:noFill/>
        </p:spPr>
        <p:txBody>
          <a:bodyPr wrap="square" rtlCol="0">
            <a:spAutoFit/>
          </a:bodyPr>
          <a:lstStyle/>
          <a:p>
            <a:r>
              <a:rPr lang="en-US" sz="1100" spc="100">
                <a:latin typeface="Poppins SemiBold" panose="00000700000000000000" pitchFamily="50" charset="0"/>
                <a:ea typeface="Roboto" panose="02000000000000000000" pitchFamily="2" charset="0"/>
                <a:cs typeface="Poppins SemiBold" panose="00000700000000000000" pitchFamily="50" charset="0"/>
              </a:rPr>
              <a:t>BUSINEES ADVISOR</a:t>
            </a:r>
          </a:p>
        </p:txBody>
      </p:sp>
      <p:sp>
        <p:nvSpPr>
          <p:cNvPr id="36" name="Rectangle: Diagonal Corners Rounded 33">
            <a:extLst>
              <a:ext uri="{FF2B5EF4-FFF2-40B4-BE49-F238E27FC236}">
                <a16:creationId xmlns:a16="http://schemas.microsoft.com/office/drawing/2014/main" id="{BBF340DC-DDF2-4370-BE1C-E3485AED4FA6}"/>
              </a:ext>
            </a:extLst>
          </p:cNvPr>
          <p:cNvSpPr/>
          <p:nvPr/>
        </p:nvSpPr>
        <p:spPr>
          <a:xfrm>
            <a:off x="6949479" y="5722154"/>
            <a:ext cx="3789557" cy="114160"/>
          </a:xfrm>
          <a:prstGeom prst="round2DiagRect">
            <a:avLst>
              <a:gd name="adj1" fmla="val 50000"/>
              <a:gd name="adj2" fmla="val 50000"/>
            </a:avLst>
          </a:prstGeom>
          <a:solidFill>
            <a:srgbClr val="2D2D7D"/>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37" name="Persegi Panjang: Sudut Diagonal Lengkung 36">
            <a:extLst>
              <a:ext uri="{FF2B5EF4-FFF2-40B4-BE49-F238E27FC236}">
                <a16:creationId xmlns:a16="http://schemas.microsoft.com/office/drawing/2014/main" id="{C978580F-6EF5-4557-A1B8-D71944529576}"/>
              </a:ext>
            </a:extLst>
          </p:cNvPr>
          <p:cNvSpPr/>
          <p:nvPr/>
        </p:nvSpPr>
        <p:spPr>
          <a:xfrm>
            <a:off x="6949479" y="5722154"/>
            <a:ext cx="3218180" cy="114160"/>
          </a:xfrm>
          <a:prstGeom prst="round2DiagRect">
            <a:avLst>
              <a:gd name="adj1" fmla="val 50000"/>
              <a:gd name="adj2" fmla="val 50000"/>
            </a:avLst>
          </a:prstGeom>
          <a:solidFill>
            <a:srgbClr val="FFB506"/>
          </a:solidFill>
          <a:ln w="3430" cap="flat">
            <a:noFill/>
            <a:prstDash val="solid"/>
            <a:miter/>
          </a:ln>
        </p:spPr>
        <p:txBody>
          <a:bodyPr rtlCol="0" anchor="ctr"/>
          <a:lstStyle/>
          <a:p>
            <a:pPr algn="l"/>
            <a:endParaRPr lang="en-ID"/>
          </a:p>
        </p:txBody>
      </p:sp>
      <p:sp>
        <p:nvSpPr>
          <p:cNvPr id="38" name="Kotak Teks 37">
            <a:extLst>
              <a:ext uri="{FF2B5EF4-FFF2-40B4-BE49-F238E27FC236}">
                <a16:creationId xmlns:a16="http://schemas.microsoft.com/office/drawing/2014/main" id="{A735FA7D-D517-468D-8E80-B1381B8B8D92}"/>
              </a:ext>
            </a:extLst>
          </p:cNvPr>
          <p:cNvSpPr txBox="1"/>
          <p:nvPr/>
        </p:nvSpPr>
        <p:spPr>
          <a:xfrm>
            <a:off x="10231159" y="5322306"/>
            <a:ext cx="571377" cy="261610"/>
          </a:xfrm>
          <a:prstGeom prst="rect">
            <a:avLst/>
          </a:prstGeom>
          <a:noFill/>
        </p:spPr>
        <p:txBody>
          <a:bodyPr wrap="square" rtlCol="0">
            <a:spAutoFit/>
          </a:bodyPr>
          <a:lstStyle/>
          <a:p>
            <a:pPr algn="r"/>
            <a:r>
              <a:rPr lang="en-US" sz="1100" spc="120">
                <a:latin typeface="Poppins SemiBold" panose="00000700000000000000" pitchFamily="50" charset="0"/>
                <a:ea typeface="Roboto" panose="02000000000000000000" pitchFamily="2" charset="0"/>
                <a:cs typeface="Poppins SemiBold" panose="00000700000000000000" pitchFamily="50" charset="0"/>
              </a:rPr>
              <a:t>75%</a:t>
            </a:r>
          </a:p>
        </p:txBody>
      </p:sp>
      <p:sp>
        <p:nvSpPr>
          <p:cNvPr id="29" name="Kotak Teks 21">
            <a:extLst>
              <a:ext uri="{FF2B5EF4-FFF2-40B4-BE49-F238E27FC236}">
                <a16:creationId xmlns:a16="http://schemas.microsoft.com/office/drawing/2014/main" id="{8E3BE6D4-5EDE-6745-B090-9D4DF45CB9E3}"/>
              </a:ext>
            </a:extLst>
          </p:cNvPr>
          <p:cNvSpPr txBox="1"/>
          <p:nvPr/>
        </p:nvSpPr>
        <p:spPr>
          <a:xfrm>
            <a:off x="7422725" y="1088130"/>
            <a:ext cx="1924475" cy="261609"/>
          </a:xfrm>
          <a:prstGeom prst="rect">
            <a:avLst/>
          </a:prstGeom>
          <a:noFill/>
        </p:spPr>
        <p:txBody>
          <a:bodyPr wrap="square" rtlCol="0">
            <a:spAutoFit/>
          </a:bodyPr>
          <a:lstStyle/>
          <a:p>
            <a:r>
              <a:rPr lang="en-US" sz="1100" spc="200" dirty="0">
                <a:solidFill>
                  <a:schemeClr val="tx1">
                    <a:lumMod val="85000"/>
                    <a:lumOff val="15000"/>
                  </a:schemeClr>
                </a:solidFill>
                <a:latin typeface="Poppins Medium" pitchFamily="2" charset="77"/>
                <a:ea typeface="Source Sans Pro" panose="020B0503030403020204" pitchFamily="34" charset="0"/>
                <a:cs typeface="Poppins Medium" pitchFamily="2" charset="77"/>
              </a:rPr>
              <a:t>OWNER CRYPTON</a:t>
            </a:r>
            <a:endParaRPr lang="en-ID" sz="1100" spc="200" dirty="0">
              <a:solidFill>
                <a:schemeClr val="tx1">
                  <a:lumMod val="85000"/>
                  <a:lumOff val="15000"/>
                </a:schemeClr>
              </a:solidFill>
              <a:latin typeface="Poppins Medium" pitchFamily="2" charset="77"/>
              <a:ea typeface="Source Sans Pro" panose="020B0503030403020204" pitchFamily="34" charset="0"/>
              <a:cs typeface="Poppins Medium" pitchFamily="2" charset="77"/>
            </a:endParaRPr>
          </a:p>
        </p:txBody>
      </p:sp>
      <p:cxnSp>
        <p:nvCxnSpPr>
          <p:cNvPr id="39" name="Straight Connector 38">
            <a:extLst>
              <a:ext uri="{FF2B5EF4-FFF2-40B4-BE49-F238E27FC236}">
                <a16:creationId xmlns:a16="http://schemas.microsoft.com/office/drawing/2014/main" id="{0F3B099E-C6A6-5149-A568-63421FA7B0D6}"/>
              </a:ext>
            </a:extLst>
          </p:cNvPr>
          <p:cNvCxnSpPr>
            <a:cxnSpLocks/>
          </p:cNvCxnSpPr>
          <p:nvPr/>
        </p:nvCxnSpPr>
        <p:spPr>
          <a:xfrm>
            <a:off x="6977618" y="1216726"/>
            <a:ext cx="38003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1956D23B-0A2B-8E47-8E43-BEDE0DF7D9C1}"/>
              </a:ext>
            </a:extLst>
          </p:cNvPr>
          <p:cNvSpPr>
            <a:spLocks noGrp="1"/>
          </p:cNvSpPr>
          <p:nvPr>
            <p:ph type="pic" sz="quarter" idx="10"/>
          </p:nvPr>
        </p:nvSpPr>
        <p:spPr/>
      </p:sp>
    </p:spTree>
    <p:extLst>
      <p:ext uri="{BB962C8B-B14F-4D97-AF65-F5344CB8AC3E}">
        <p14:creationId xmlns:p14="http://schemas.microsoft.com/office/powerpoint/2010/main" val="1762947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Kotak Teks 25">
            <a:extLst>
              <a:ext uri="{FF2B5EF4-FFF2-40B4-BE49-F238E27FC236}">
                <a16:creationId xmlns:a16="http://schemas.microsoft.com/office/drawing/2014/main" id="{4EBEDADC-3955-4563-86CD-D90C562C8600}"/>
              </a:ext>
            </a:extLst>
          </p:cNvPr>
          <p:cNvSpPr txBox="1"/>
          <p:nvPr/>
        </p:nvSpPr>
        <p:spPr>
          <a:xfrm>
            <a:off x="2956484" y="5347336"/>
            <a:ext cx="6031379" cy="824328"/>
          </a:xfrm>
          <a:prstGeom prst="rect">
            <a:avLst/>
          </a:prstGeom>
          <a:noFill/>
        </p:spPr>
        <p:txBody>
          <a:bodyPr wrap="square" rtlCol="0">
            <a:spAutoFit/>
          </a:bodyPr>
          <a:lstStyle/>
          <a:p>
            <a:pPr algn="ctr">
              <a:lnSpc>
                <a:spcPct val="150000"/>
              </a:lnSpc>
            </a:pPr>
            <a:r>
              <a:rPr lang="en-ID" sz="1100">
                <a:solidFill>
                  <a:schemeClr val="tx1">
                    <a:lumMod val="75000"/>
                    <a:lumOff val="25000"/>
                  </a:schemeClr>
                </a:solidFill>
                <a:latin typeface="Muli" pitchFamily="2" charset="77"/>
              </a:rPr>
              <a:t>Consecteur pers onamputer odio tempor orci dapibus ultrices. Vestibulum lectus mauris adipiscg elit utaasd aliquam purus enim sit amet venenatis urna curs orem ipsum</a:t>
            </a:r>
          </a:p>
          <a:p>
            <a:pPr algn="ctr">
              <a:lnSpc>
                <a:spcPct val="150000"/>
              </a:lnSpc>
            </a:pPr>
            <a:r>
              <a:rPr lang="en-ID" sz="1100">
                <a:solidFill>
                  <a:schemeClr val="tx1">
                    <a:lumMod val="75000"/>
                    <a:lumOff val="25000"/>
                  </a:schemeClr>
                </a:solidFill>
                <a:latin typeface="Muli" pitchFamily="2" charset="77"/>
              </a:rPr>
              <a:t>Dui ut ornare lectus sit amet.Ac odio tempor orci dapibus ultrices lectus. </a:t>
            </a:r>
          </a:p>
        </p:txBody>
      </p:sp>
      <p:sp>
        <p:nvSpPr>
          <p:cNvPr id="91" name="Oval 90">
            <a:extLst>
              <a:ext uri="{FF2B5EF4-FFF2-40B4-BE49-F238E27FC236}">
                <a16:creationId xmlns:a16="http://schemas.microsoft.com/office/drawing/2014/main" id="{F06CE94D-7C19-4A05-AB2C-84798C1B8106}"/>
              </a:ext>
            </a:extLst>
          </p:cNvPr>
          <p:cNvSpPr/>
          <p:nvPr/>
        </p:nvSpPr>
        <p:spPr>
          <a:xfrm>
            <a:off x="2438400" y="945894"/>
            <a:ext cx="177800" cy="177800"/>
          </a:xfrm>
          <a:prstGeom prst="ellipse">
            <a:avLst/>
          </a:prstGeom>
          <a:noFill/>
          <a:ln w="38100" cap="flat">
            <a:solidFill>
              <a:srgbClr val="FF6092"/>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92" name="Oval 91">
            <a:extLst>
              <a:ext uri="{FF2B5EF4-FFF2-40B4-BE49-F238E27FC236}">
                <a16:creationId xmlns:a16="http://schemas.microsoft.com/office/drawing/2014/main" id="{0A5C17C4-0502-485F-A77F-86B954468FD1}"/>
              </a:ext>
            </a:extLst>
          </p:cNvPr>
          <p:cNvSpPr/>
          <p:nvPr/>
        </p:nvSpPr>
        <p:spPr>
          <a:xfrm>
            <a:off x="9232329" y="1640508"/>
            <a:ext cx="175592" cy="175592"/>
          </a:xfrm>
          <a:prstGeom prst="ellipse">
            <a:avLst/>
          </a:prstGeom>
          <a:noFill/>
          <a:ln w="38100" cap="flat">
            <a:solidFill>
              <a:srgbClr val="9933FF"/>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24" name="Kotak Teks 3">
            <a:extLst>
              <a:ext uri="{FF2B5EF4-FFF2-40B4-BE49-F238E27FC236}">
                <a16:creationId xmlns:a16="http://schemas.microsoft.com/office/drawing/2014/main" id="{83E670EE-8C3F-6C44-8DF4-5D66991F3A81}"/>
              </a:ext>
            </a:extLst>
          </p:cNvPr>
          <p:cNvSpPr txBox="1"/>
          <p:nvPr/>
        </p:nvSpPr>
        <p:spPr>
          <a:xfrm>
            <a:off x="4092171" y="1104717"/>
            <a:ext cx="4007659" cy="553998"/>
          </a:xfrm>
          <a:prstGeom prst="rect">
            <a:avLst/>
          </a:prstGeom>
          <a:noFill/>
        </p:spPr>
        <p:txBody>
          <a:bodyPr wrap="square" rtlCol="0">
            <a:spAutoFit/>
          </a:bodyPr>
          <a:lstStyle/>
          <a:p>
            <a:pPr algn="ctr"/>
            <a:r>
              <a:rPr lang="en-US" sz="3000" spc="1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Team &amp; Advisors</a:t>
            </a:r>
            <a:endParaRPr lang="en-ID" sz="3000" spc="100" dirty="0">
              <a:solidFill>
                <a:srgbClr val="262668"/>
              </a:solidFill>
              <a:latin typeface="Poppins SemiBold" panose="00000700000000000000" pitchFamily="50" charset="0"/>
              <a:ea typeface="Roboto" panose="02000000000000000000" pitchFamily="2" charset="0"/>
              <a:cs typeface="Poppins SemiBold" panose="00000700000000000000" pitchFamily="50" charset="0"/>
            </a:endParaRPr>
          </a:p>
        </p:txBody>
      </p:sp>
      <p:sp>
        <p:nvSpPr>
          <p:cNvPr id="27" name="Kotak Teks 21">
            <a:extLst>
              <a:ext uri="{FF2B5EF4-FFF2-40B4-BE49-F238E27FC236}">
                <a16:creationId xmlns:a16="http://schemas.microsoft.com/office/drawing/2014/main" id="{FDF03485-BD00-644B-BC04-696087F6DBFF}"/>
              </a:ext>
            </a:extLst>
          </p:cNvPr>
          <p:cNvSpPr txBox="1"/>
          <p:nvPr/>
        </p:nvSpPr>
        <p:spPr>
          <a:xfrm>
            <a:off x="5119062" y="773184"/>
            <a:ext cx="1953876" cy="261610"/>
          </a:xfrm>
          <a:prstGeom prst="rect">
            <a:avLst/>
          </a:prstGeom>
          <a:noFill/>
        </p:spPr>
        <p:txBody>
          <a:bodyPr wrap="square" rtlCol="0">
            <a:spAutoFit/>
          </a:bodyPr>
          <a:lstStyle/>
          <a:p>
            <a:pPr algn="ctr"/>
            <a:r>
              <a:rPr lang="en-US" sz="1100" spc="200" dirty="0">
                <a:solidFill>
                  <a:schemeClr val="tx1">
                    <a:lumMod val="85000"/>
                    <a:lumOff val="15000"/>
                  </a:schemeClr>
                </a:solidFill>
                <a:latin typeface="Poppins Medium" pitchFamily="2" charset="77"/>
                <a:ea typeface="Source Sans Pro" panose="020B0503030403020204" pitchFamily="34" charset="0"/>
                <a:cs typeface="Poppins Medium" pitchFamily="2" charset="77"/>
              </a:rPr>
              <a:t>CRYPTO MEMBERS</a:t>
            </a:r>
            <a:endParaRPr lang="en-ID" sz="1100" spc="200" dirty="0">
              <a:solidFill>
                <a:schemeClr val="tx1">
                  <a:lumMod val="85000"/>
                  <a:lumOff val="15000"/>
                </a:schemeClr>
              </a:solidFill>
              <a:latin typeface="Poppins Medium" pitchFamily="2" charset="77"/>
              <a:ea typeface="Source Sans Pro" panose="020B0503030403020204" pitchFamily="34" charset="0"/>
              <a:cs typeface="Poppins Medium" pitchFamily="2" charset="77"/>
            </a:endParaRPr>
          </a:p>
        </p:txBody>
      </p:sp>
      <p:sp>
        <p:nvSpPr>
          <p:cNvPr id="21" name="Picture Placeholder 20">
            <a:extLst>
              <a:ext uri="{FF2B5EF4-FFF2-40B4-BE49-F238E27FC236}">
                <a16:creationId xmlns:a16="http://schemas.microsoft.com/office/drawing/2014/main" id="{25059D05-1094-F74B-9B39-7B58A78DCF41}"/>
              </a:ext>
            </a:extLst>
          </p:cNvPr>
          <p:cNvSpPr>
            <a:spLocks noGrp="1"/>
          </p:cNvSpPr>
          <p:nvPr>
            <p:ph type="pic" sz="quarter" idx="13"/>
          </p:nvPr>
        </p:nvSpPr>
        <p:spPr/>
      </p:sp>
      <p:sp>
        <p:nvSpPr>
          <p:cNvPr id="18" name="Picture Placeholder 17">
            <a:extLst>
              <a:ext uri="{FF2B5EF4-FFF2-40B4-BE49-F238E27FC236}">
                <a16:creationId xmlns:a16="http://schemas.microsoft.com/office/drawing/2014/main" id="{F89B0659-047C-D04A-9EF1-147701F5709A}"/>
              </a:ext>
            </a:extLst>
          </p:cNvPr>
          <p:cNvSpPr>
            <a:spLocks noGrp="1"/>
          </p:cNvSpPr>
          <p:nvPr>
            <p:ph type="pic" sz="quarter" idx="10"/>
          </p:nvPr>
        </p:nvSpPr>
        <p:spPr/>
      </p:sp>
      <p:sp>
        <p:nvSpPr>
          <p:cNvPr id="19" name="Picture Placeholder 18">
            <a:extLst>
              <a:ext uri="{FF2B5EF4-FFF2-40B4-BE49-F238E27FC236}">
                <a16:creationId xmlns:a16="http://schemas.microsoft.com/office/drawing/2014/main" id="{31AE3A68-61F3-5F4D-BDA2-436E74F8BBD0}"/>
              </a:ext>
            </a:extLst>
          </p:cNvPr>
          <p:cNvSpPr>
            <a:spLocks noGrp="1"/>
          </p:cNvSpPr>
          <p:nvPr>
            <p:ph type="pic" sz="quarter" idx="11"/>
          </p:nvPr>
        </p:nvSpPr>
        <p:spPr/>
      </p:sp>
      <p:sp>
        <p:nvSpPr>
          <p:cNvPr id="20" name="Picture Placeholder 19">
            <a:extLst>
              <a:ext uri="{FF2B5EF4-FFF2-40B4-BE49-F238E27FC236}">
                <a16:creationId xmlns:a16="http://schemas.microsoft.com/office/drawing/2014/main" id="{E70BC801-B8B6-3F47-9DD7-19018CE2FD32}"/>
              </a:ext>
            </a:extLst>
          </p:cNvPr>
          <p:cNvSpPr>
            <a:spLocks noGrp="1"/>
          </p:cNvSpPr>
          <p:nvPr>
            <p:ph type="pic" sz="quarter" idx="12"/>
          </p:nvPr>
        </p:nvSpPr>
        <p:spPr/>
      </p:sp>
      <p:sp>
        <p:nvSpPr>
          <p:cNvPr id="22" name="Picture Placeholder 21">
            <a:extLst>
              <a:ext uri="{FF2B5EF4-FFF2-40B4-BE49-F238E27FC236}">
                <a16:creationId xmlns:a16="http://schemas.microsoft.com/office/drawing/2014/main" id="{83F23874-12CA-AA4A-8AEF-FE47163FA39C}"/>
              </a:ext>
            </a:extLst>
          </p:cNvPr>
          <p:cNvSpPr>
            <a:spLocks noGrp="1"/>
          </p:cNvSpPr>
          <p:nvPr>
            <p:ph type="pic" sz="quarter" idx="14"/>
          </p:nvPr>
        </p:nvSpPr>
        <p:spPr/>
      </p:sp>
    </p:spTree>
    <p:extLst>
      <p:ext uri="{BB962C8B-B14F-4D97-AF65-F5344CB8AC3E}">
        <p14:creationId xmlns:p14="http://schemas.microsoft.com/office/powerpoint/2010/main" val="3490436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99A9815-2807-A84E-912F-CB27623C5667}"/>
              </a:ext>
            </a:extLst>
          </p:cNvPr>
          <p:cNvSpPr>
            <a:spLocks noGrp="1"/>
          </p:cNvSpPr>
          <p:nvPr>
            <p:ph type="pic" sz="quarter" idx="10"/>
          </p:nvPr>
        </p:nvSpPr>
        <p:spPr/>
      </p:sp>
      <p:sp>
        <p:nvSpPr>
          <p:cNvPr id="5" name="Picture Placeholder 4">
            <a:extLst>
              <a:ext uri="{FF2B5EF4-FFF2-40B4-BE49-F238E27FC236}">
                <a16:creationId xmlns:a16="http://schemas.microsoft.com/office/drawing/2014/main" id="{B27D7763-63BC-2A4E-BC10-6FE0996DBD58}"/>
              </a:ext>
            </a:extLst>
          </p:cNvPr>
          <p:cNvSpPr>
            <a:spLocks noGrp="1"/>
          </p:cNvSpPr>
          <p:nvPr>
            <p:ph type="pic" sz="quarter" idx="11"/>
          </p:nvPr>
        </p:nvSpPr>
        <p:spPr/>
      </p:sp>
      <p:sp>
        <p:nvSpPr>
          <p:cNvPr id="7" name="Picture Placeholder 6">
            <a:extLst>
              <a:ext uri="{FF2B5EF4-FFF2-40B4-BE49-F238E27FC236}">
                <a16:creationId xmlns:a16="http://schemas.microsoft.com/office/drawing/2014/main" id="{A179C01C-3CF2-4E4F-BE13-ADB6AC415807}"/>
              </a:ext>
            </a:extLst>
          </p:cNvPr>
          <p:cNvSpPr>
            <a:spLocks noGrp="1"/>
          </p:cNvSpPr>
          <p:nvPr>
            <p:ph type="pic" sz="quarter" idx="13"/>
          </p:nvPr>
        </p:nvSpPr>
        <p:spPr/>
      </p:sp>
      <p:sp>
        <p:nvSpPr>
          <p:cNvPr id="9" name="Picture Placeholder 8">
            <a:extLst>
              <a:ext uri="{FF2B5EF4-FFF2-40B4-BE49-F238E27FC236}">
                <a16:creationId xmlns:a16="http://schemas.microsoft.com/office/drawing/2014/main" id="{972753C6-797F-5246-BBC0-743BA5ED5975}"/>
              </a:ext>
            </a:extLst>
          </p:cNvPr>
          <p:cNvSpPr>
            <a:spLocks noGrp="1"/>
          </p:cNvSpPr>
          <p:nvPr>
            <p:ph type="pic" sz="quarter" idx="14"/>
          </p:nvPr>
        </p:nvSpPr>
        <p:spPr/>
      </p:sp>
      <p:sp>
        <p:nvSpPr>
          <p:cNvPr id="56" name="Kotak Teks 3">
            <a:extLst>
              <a:ext uri="{FF2B5EF4-FFF2-40B4-BE49-F238E27FC236}">
                <a16:creationId xmlns:a16="http://schemas.microsoft.com/office/drawing/2014/main" id="{E47A23AE-2530-B843-88A3-E8BDA177C018}"/>
              </a:ext>
            </a:extLst>
          </p:cNvPr>
          <p:cNvSpPr txBox="1"/>
          <p:nvPr/>
        </p:nvSpPr>
        <p:spPr>
          <a:xfrm>
            <a:off x="4092171" y="1007738"/>
            <a:ext cx="4007659" cy="553998"/>
          </a:xfrm>
          <a:prstGeom prst="rect">
            <a:avLst/>
          </a:prstGeom>
          <a:noFill/>
        </p:spPr>
        <p:txBody>
          <a:bodyPr wrap="square" rtlCol="0">
            <a:spAutoFit/>
          </a:bodyPr>
          <a:lstStyle/>
          <a:p>
            <a:pPr algn="ctr"/>
            <a:r>
              <a:rPr lang="en-US" sz="3000" spc="1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Team &amp; Advisors</a:t>
            </a:r>
            <a:endParaRPr lang="en-ID" sz="3000" spc="100" dirty="0">
              <a:solidFill>
                <a:srgbClr val="262668"/>
              </a:solidFill>
              <a:latin typeface="Poppins SemiBold" panose="00000700000000000000" pitchFamily="50" charset="0"/>
              <a:ea typeface="Roboto" panose="02000000000000000000" pitchFamily="2" charset="0"/>
              <a:cs typeface="Poppins SemiBold" panose="00000700000000000000" pitchFamily="50" charset="0"/>
            </a:endParaRPr>
          </a:p>
        </p:txBody>
      </p:sp>
      <p:sp>
        <p:nvSpPr>
          <p:cNvPr id="57" name="Kotak Teks 21">
            <a:extLst>
              <a:ext uri="{FF2B5EF4-FFF2-40B4-BE49-F238E27FC236}">
                <a16:creationId xmlns:a16="http://schemas.microsoft.com/office/drawing/2014/main" id="{426459F3-9BC7-1E43-87E5-9F80439A1001}"/>
              </a:ext>
            </a:extLst>
          </p:cNvPr>
          <p:cNvSpPr txBox="1"/>
          <p:nvPr/>
        </p:nvSpPr>
        <p:spPr>
          <a:xfrm>
            <a:off x="5119062" y="676205"/>
            <a:ext cx="1953876" cy="261610"/>
          </a:xfrm>
          <a:prstGeom prst="rect">
            <a:avLst/>
          </a:prstGeom>
          <a:noFill/>
        </p:spPr>
        <p:txBody>
          <a:bodyPr wrap="square" rtlCol="0">
            <a:spAutoFit/>
          </a:bodyPr>
          <a:lstStyle/>
          <a:p>
            <a:pPr algn="ctr"/>
            <a:r>
              <a:rPr lang="en-US" sz="1100" spc="200" dirty="0">
                <a:solidFill>
                  <a:schemeClr val="tx1">
                    <a:lumMod val="85000"/>
                    <a:lumOff val="15000"/>
                  </a:schemeClr>
                </a:solidFill>
                <a:latin typeface="Poppins Medium" pitchFamily="2" charset="77"/>
                <a:ea typeface="Source Sans Pro" panose="020B0503030403020204" pitchFamily="34" charset="0"/>
                <a:cs typeface="Poppins Medium" pitchFamily="2" charset="77"/>
              </a:rPr>
              <a:t>CRYPTO LEADERS</a:t>
            </a:r>
            <a:endParaRPr lang="en-ID" sz="1100" spc="200" dirty="0">
              <a:solidFill>
                <a:schemeClr val="tx1">
                  <a:lumMod val="85000"/>
                  <a:lumOff val="15000"/>
                </a:schemeClr>
              </a:solidFill>
              <a:latin typeface="Poppins Medium" pitchFamily="2" charset="77"/>
              <a:ea typeface="Source Sans Pro" panose="020B0503030403020204" pitchFamily="34" charset="0"/>
              <a:cs typeface="Poppins Medium" pitchFamily="2" charset="77"/>
            </a:endParaRPr>
          </a:p>
        </p:txBody>
      </p:sp>
      <p:sp>
        <p:nvSpPr>
          <p:cNvPr id="62" name="Persegi Panjang: Sudut Lengkung 77">
            <a:extLst>
              <a:ext uri="{FF2B5EF4-FFF2-40B4-BE49-F238E27FC236}">
                <a16:creationId xmlns:a16="http://schemas.microsoft.com/office/drawing/2014/main" id="{3E439970-C616-E541-9BE3-9E5D79717962}"/>
              </a:ext>
            </a:extLst>
          </p:cNvPr>
          <p:cNvSpPr/>
          <p:nvPr/>
        </p:nvSpPr>
        <p:spPr>
          <a:xfrm>
            <a:off x="4057244" y="5152524"/>
            <a:ext cx="1322198" cy="364791"/>
          </a:xfrm>
          <a:prstGeom prst="rect">
            <a:avLst/>
          </a:prstGeom>
          <a:noFill/>
          <a:ln w="12700" cap="flat">
            <a:solidFill>
              <a:schemeClr val="bg1"/>
            </a:solidFill>
            <a:prstDash val="solid"/>
            <a:miter/>
          </a:ln>
        </p:spPr>
        <p:txBody>
          <a:bodyPr rtlCol="0" anchor="ctr"/>
          <a:lstStyle/>
          <a:p>
            <a:pPr algn="ctr"/>
            <a:r>
              <a:rPr lang="en-US" sz="1000" spc="100">
                <a:solidFill>
                  <a:schemeClr val="bg1"/>
                </a:solidFill>
                <a:latin typeface="Poppins SemiBold" panose="00000700000000000000" pitchFamily="50" charset="0"/>
                <a:ea typeface="Roboto" panose="02000000000000000000" pitchFamily="2" charset="0"/>
                <a:cs typeface="Poppins SemiBold" panose="00000700000000000000" pitchFamily="50" charset="0"/>
              </a:rPr>
              <a:t>YOSSI FUAD</a:t>
            </a:r>
            <a:endParaRPr lang="en-ID" sz="1000" spc="100">
              <a:solidFill>
                <a:schemeClr val="bg1"/>
              </a:solidFill>
            </a:endParaRPr>
          </a:p>
        </p:txBody>
      </p:sp>
      <p:sp>
        <p:nvSpPr>
          <p:cNvPr id="63" name="Kotak Teks 82">
            <a:extLst>
              <a:ext uri="{FF2B5EF4-FFF2-40B4-BE49-F238E27FC236}">
                <a16:creationId xmlns:a16="http://schemas.microsoft.com/office/drawing/2014/main" id="{2C480FEB-8578-7A48-AAEC-FA88C4695AE8}"/>
              </a:ext>
            </a:extLst>
          </p:cNvPr>
          <p:cNvSpPr txBox="1"/>
          <p:nvPr/>
        </p:nvSpPr>
        <p:spPr>
          <a:xfrm>
            <a:off x="3944664" y="5614052"/>
            <a:ext cx="1547359" cy="261610"/>
          </a:xfrm>
          <a:prstGeom prst="rect">
            <a:avLst/>
          </a:prstGeom>
          <a:noFill/>
        </p:spPr>
        <p:txBody>
          <a:bodyPr wrap="square" rtlCol="0">
            <a:spAutoFit/>
          </a:bodyPr>
          <a:lstStyle/>
          <a:p>
            <a:pPr algn="ctr"/>
            <a:r>
              <a:rPr lang="en-US" sz="1100">
                <a:solidFill>
                  <a:schemeClr val="bg1"/>
                </a:solidFill>
                <a:latin typeface="Muli" pitchFamily="2" charset="77"/>
                <a:ea typeface="Roboto" panose="02000000000000000000" pitchFamily="2" charset="0"/>
                <a:cs typeface="Poppins SemiBold" panose="00000700000000000000" pitchFamily="50" charset="0"/>
              </a:rPr>
              <a:t>Lead Engineer</a:t>
            </a:r>
          </a:p>
        </p:txBody>
      </p:sp>
      <p:sp>
        <p:nvSpPr>
          <p:cNvPr id="64" name="Persegi Panjang: Sudut Lengkung 77">
            <a:extLst>
              <a:ext uri="{FF2B5EF4-FFF2-40B4-BE49-F238E27FC236}">
                <a16:creationId xmlns:a16="http://schemas.microsoft.com/office/drawing/2014/main" id="{3CDCF8BD-2799-4E41-8B93-E874ACB98028}"/>
              </a:ext>
            </a:extLst>
          </p:cNvPr>
          <p:cNvSpPr/>
          <p:nvPr/>
        </p:nvSpPr>
        <p:spPr>
          <a:xfrm>
            <a:off x="1246925" y="5152524"/>
            <a:ext cx="1434778" cy="364791"/>
          </a:xfrm>
          <a:prstGeom prst="rect">
            <a:avLst/>
          </a:prstGeom>
          <a:noFill/>
          <a:ln w="12700" cap="flat">
            <a:solidFill>
              <a:schemeClr val="bg1"/>
            </a:solidFill>
            <a:prstDash val="solid"/>
            <a:miter/>
          </a:ln>
        </p:spPr>
        <p:txBody>
          <a:bodyPr rtlCol="0" anchor="ctr"/>
          <a:lstStyle/>
          <a:p>
            <a:pPr algn="ctr"/>
            <a:r>
              <a:rPr lang="en-US" sz="1000" spc="100">
                <a:solidFill>
                  <a:schemeClr val="bg1"/>
                </a:solidFill>
                <a:latin typeface="Poppins SemiBold" panose="00000700000000000000" pitchFamily="50" charset="0"/>
                <a:ea typeface="Roboto" panose="02000000000000000000" pitchFamily="2" charset="0"/>
                <a:cs typeface="Poppins SemiBold" panose="00000700000000000000" pitchFamily="50" charset="0"/>
              </a:rPr>
              <a:t>YUYUN SERANG</a:t>
            </a:r>
            <a:endParaRPr lang="en-ID" sz="1000" spc="100">
              <a:solidFill>
                <a:schemeClr val="bg1"/>
              </a:solidFill>
            </a:endParaRPr>
          </a:p>
        </p:txBody>
      </p:sp>
      <p:sp>
        <p:nvSpPr>
          <p:cNvPr id="65" name="Kotak Teks 82">
            <a:extLst>
              <a:ext uri="{FF2B5EF4-FFF2-40B4-BE49-F238E27FC236}">
                <a16:creationId xmlns:a16="http://schemas.microsoft.com/office/drawing/2014/main" id="{8A536913-4D39-4647-80F5-587DA6413B31}"/>
              </a:ext>
            </a:extLst>
          </p:cNvPr>
          <p:cNvSpPr txBox="1"/>
          <p:nvPr/>
        </p:nvSpPr>
        <p:spPr>
          <a:xfrm>
            <a:off x="1191914" y="5614052"/>
            <a:ext cx="1547359" cy="261610"/>
          </a:xfrm>
          <a:prstGeom prst="rect">
            <a:avLst/>
          </a:prstGeom>
          <a:noFill/>
        </p:spPr>
        <p:txBody>
          <a:bodyPr wrap="square" rtlCol="0">
            <a:spAutoFit/>
          </a:bodyPr>
          <a:lstStyle/>
          <a:p>
            <a:pPr algn="ctr"/>
            <a:r>
              <a:rPr lang="en-US" sz="1100">
                <a:solidFill>
                  <a:schemeClr val="bg1"/>
                </a:solidFill>
                <a:latin typeface="Muli" pitchFamily="2" charset="77"/>
                <a:ea typeface="Roboto" panose="02000000000000000000" pitchFamily="2" charset="0"/>
                <a:cs typeface="Poppins SemiBold" panose="00000700000000000000" pitchFamily="50" charset="0"/>
              </a:rPr>
              <a:t>Accounting</a:t>
            </a:r>
          </a:p>
        </p:txBody>
      </p:sp>
      <p:sp>
        <p:nvSpPr>
          <p:cNvPr id="66" name="Persegi Panjang: Sudut Lengkung 77">
            <a:extLst>
              <a:ext uri="{FF2B5EF4-FFF2-40B4-BE49-F238E27FC236}">
                <a16:creationId xmlns:a16="http://schemas.microsoft.com/office/drawing/2014/main" id="{8B0765A2-10A6-AC4B-8F9F-82034FDBC3E0}"/>
              </a:ext>
            </a:extLst>
          </p:cNvPr>
          <p:cNvSpPr/>
          <p:nvPr/>
        </p:nvSpPr>
        <p:spPr>
          <a:xfrm>
            <a:off x="6809995" y="5152524"/>
            <a:ext cx="1322198" cy="364791"/>
          </a:xfrm>
          <a:prstGeom prst="rect">
            <a:avLst/>
          </a:prstGeom>
          <a:noFill/>
          <a:ln w="12700" cap="flat">
            <a:solidFill>
              <a:schemeClr val="bg1"/>
            </a:solidFill>
            <a:prstDash val="solid"/>
            <a:miter/>
          </a:ln>
        </p:spPr>
        <p:txBody>
          <a:bodyPr rtlCol="0" anchor="ctr"/>
          <a:lstStyle/>
          <a:p>
            <a:pPr algn="ctr"/>
            <a:r>
              <a:rPr lang="en-US" sz="1000" spc="100">
                <a:solidFill>
                  <a:schemeClr val="bg1"/>
                </a:solidFill>
                <a:latin typeface="Poppins SemiBold" panose="00000700000000000000" pitchFamily="50" charset="0"/>
                <a:ea typeface="Roboto" panose="02000000000000000000" pitchFamily="2" charset="0"/>
                <a:cs typeface="Poppins SemiBold" panose="00000700000000000000" pitchFamily="50" charset="0"/>
              </a:rPr>
              <a:t>VIRGI COBRA</a:t>
            </a:r>
            <a:endParaRPr lang="en-ID" sz="1000" spc="100">
              <a:solidFill>
                <a:schemeClr val="bg1"/>
              </a:solidFill>
            </a:endParaRPr>
          </a:p>
        </p:txBody>
      </p:sp>
      <p:sp>
        <p:nvSpPr>
          <p:cNvPr id="67" name="Kotak Teks 82">
            <a:extLst>
              <a:ext uri="{FF2B5EF4-FFF2-40B4-BE49-F238E27FC236}">
                <a16:creationId xmlns:a16="http://schemas.microsoft.com/office/drawing/2014/main" id="{83ECFAF9-2737-6048-A76C-E42E5ABC339C}"/>
              </a:ext>
            </a:extLst>
          </p:cNvPr>
          <p:cNvSpPr txBox="1"/>
          <p:nvPr/>
        </p:nvSpPr>
        <p:spPr>
          <a:xfrm>
            <a:off x="6697415" y="5614052"/>
            <a:ext cx="1547359" cy="261610"/>
          </a:xfrm>
          <a:prstGeom prst="rect">
            <a:avLst/>
          </a:prstGeom>
          <a:noFill/>
        </p:spPr>
        <p:txBody>
          <a:bodyPr wrap="square" rtlCol="0">
            <a:spAutoFit/>
          </a:bodyPr>
          <a:lstStyle/>
          <a:p>
            <a:pPr algn="ctr"/>
            <a:r>
              <a:rPr lang="en-US" sz="1100">
                <a:solidFill>
                  <a:schemeClr val="bg1"/>
                </a:solidFill>
                <a:latin typeface="Muli" pitchFamily="2" charset="77"/>
                <a:ea typeface="Roboto" panose="02000000000000000000" pitchFamily="2" charset="0"/>
                <a:cs typeface="Poppins SemiBold" panose="00000700000000000000" pitchFamily="50" charset="0"/>
              </a:rPr>
              <a:t>CEO Crypton</a:t>
            </a:r>
          </a:p>
        </p:txBody>
      </p:sp>
      <p:sp>
        <p:nvSpPr>
          <p:cNvPr id="68" name="Persegi Panjang: Sudut Lengkung 77">
            <a:extLst>
              <a:ext uri="{FF2B5EF4-FFF2-40B4-BE49-F238E27FC236}">
                <a16:creationId xmlns:a16="http://schemas.microsoft.com/office/drawing/2014/main" id="{172AC7CB-DBD9-2849-9544-D994C66809A6}"/>
              </a:ext>
            </a:extLst>
          </p:cNvPr>
          <p:cNvSpPr/>
          <p:nvPr/>
        </p:nvSpPr>
        <p:spPr>
          <a:xfrm>
            <a:off x="9595131" y="5152524"/>
            <a:ext cx="1230842" cy="364791"/>
          </a:xfrm>
          <a:prstGeom prst="rect">
            <a:avLst/>
          </a:prstGeom>
          <a:noFill/>
          <a:ln w="12700" cap="flat">
            <a:solidFill>
              <a:schemeClr val="bg1"/>
            </a:solidFill>
            <a:prstDash val="solid"/>
            <a:miter/>
          </a:ln>
        </p:spPr>
        <p:txBody>
          <a:bodyPr rtlCol="0" anchor="ctr"/>
          <a:lstStyle/>
          <a:p>
            <a:pPr algn="ctr"/>
            <a:r>
              <a:rPr lang="en-US" sz="1000" spc="100">
                <a:solidFill>
                  <a:schemeClr val="bg1"/>
                </a:solidFill>
                <a:latin typeface="Poppins SemiBold" panose="00000700000000000000" pitchFamily="50" charset="0"/>
                <a:ea typeface="Roboto" panose="02000000000000000000" pitchFamily="2" charset="0"/>
                <a:cs typeface="Poppins SemiBold" panose="00000700000000000000" pitchFamily="50" charset="0"/>
              </a:rPr>
              <a:t>DILAN ALVA</a:t>
            </a:r>
            <a:endParaRPr lang="en-ID" sz="1000" spc="100">
              <a:solidFill>
                <a:schemeClr val="bg1"/>
              </a:solidFill>
            </a:endParaRPr>
          </a:p>
        </p:txBody>
      </p:sp>
      <p:sp>
        <p:nvSpPr>
          <p:cNvPr id="69" name="Kotak Teks 82">
            <a:extLst>
              <a:ext uri="{FF2B5EF4-FFF2-40B4-BE49-F238E27FC236}">
                <a16:creationId xmlns:a16="http://schemas.microsoft.com/office/drawing/2014/main" id="{5B600317-DCCA-064C-9B0C-6123AB4E0B4D}"/>
              </a:ext>
            </a:extLst>
          </p:cNvPr>
          <p:cNvSpPr txBox="1"/>
          <p:nvPr/>
        </p:nvSpPr>
        <p:spPr>
          <a:xfrm>
            <a:off x="9436873" y="5614052"/>
            <a:ext cx="1547359" cy="261610"/>
          </a:xfrm>
          <a:prstGeom prst="rect">
            <a:avLst/>
          </a:prstGeom>
          <a:noFill/>
        </p:spPr>
        <p:txBody>
          <a:bodyPr wrap="square" rtlCol="0">
            <a:spAutoFit/>
          </a:bodyPr>
          <a:lstStyle/>
          <a:p>
            <a:pPr algn="ctr"/>
            <a:r>
              <a:rPr lang="en-US" sz="1100">
                <a:solidFill>
                  <a:schemeClr val="bg1"/>
                </a:solidFill>
                <a:latin typeface="Muli" pitchFamily="2" charset="77"/>
                <a:ea typeface="Roboto" panose="02000000000000000000" pitchFamily="2" charset="0"/>
                <a:cs typeface="Poppins SemiBold" panose="00000700000000000000" pitchFamily="50" charset="0"/>
              </a:rPr>
              <a:t>CTO Crypton</a:t>
            </a:r>
          </a:p>
        </p:txBody>
      </p:sp>
      <p:grpSp>
        <p:nvGrpSpPr>
          <p:cNvPr id="75" name="Grup 186">
            <a:extLst>
              <a:ext uri="{FF2B5EF4-FFF2-40B4-BE49-F238E27FC236}">
                <a16:creationId xmlns:a16="http://schemas.microsoft.com/office/drawing/2014/main" id="{04E681EB-3E23-0A40-B227-748A185B23B0}"/>
              </a:ext>
            </a:extLst>
          </p:cNvPr>
          <p:cNvGrpSpPr/>
          <p:nvPr/>
        </p:nvGrpSpPr>
        <p:grpSpPr>
          <a:xfrm>
            <a:off x="715569" y="526399"/>
            <a:ext cx="1495196" cy="338554"/>
            <a:chOff x="648831" y="358817"/>
            <a:chExt cx="1495196" cy="338554"/>
          </a:xfrm>
        </p:grpSpPr>
        <p:sp>
          <p:nvSpPr>
            <p:cNvPr id="76" name="Kotak Teks 3">
              <a:extLst>
                <a:ext uri="{FF2B5EF4-FFF2-40B4-BE49-F238E27FC236}">
                  <a16:creationId xmlns:a16="http://schemas.microsoft.com/office/drawing/2014/main" id="{9FC51E9E-3DF1-E649-B0CB-9F5D48AB47FB}"/>
                </a:ext>
              </a:extLst>
            </p:cNvPr>
            <p:cNvSpPr txBox="1"/>
            <p:nvPr/>
          </p:nvSpPr>
          <p:spPr>
            <a:xfrm>
              <a:off x="968623" y="358817"/>
              <a:ext cx="1175404" cy="338554"/>
            </a:xfrm>
            <a:prstGeom prst="rect">
              <a:avLst/>
            </a:prstGeom>
            <a:noFill/>
          </p:spPr>
          <p:txBody>
            <a:bodyPr wrap="square" rtlCol="0">
              <a:spAutoFit/>
            </a:bodyPr>
            <a:lstStyle/>
            <a:p>
              <a:r>
                <a:rPr lang="en-US" sz="1600">
                  <a:solidFill>
                    <a:srgbClr val="1D215E"/>
                  </a:solidFill>
                  <a:latin typeface="Poppins SemiBold" panose="00000700000000000000" pitchFamily="50" charset="0"/>
                  <a:ea typeface="Roboto" panose="02000000000000000000" pitchFamily="2" charset="0"/>
                  <a:cs typeface="Poppins SemiBold" panose="00000700000000000000" pitchFamily="50" charset="0"/>
                </a:rPr>
                <a:t>Crypton.</a:t>
              </a:r>
              <a:endParaRPr lang="en-ID" sz="1600" dirty="0">
                <a:solidFill>
                  <a:schemeClr val="bg1"/>
                </a:solidFill>
                <a:latin typeface="Poppins SemiBold" panose="00000700000000000000" pitchFamily="50" charset="0"/>
                <a:ea typeface="Roboto" panose="02000000000000000000" pitchFamily="2" charset="0"/>
                <a:cs typeface="Poppins SemiBold" panose="00000700000000000000" pitchFamily="50" charset="0"/>
              </a:endParaRPr>
            </a:p>
          </p:txBody>
        </p:sp>
        <p:sp>
          <p:nvSpPr>
            <p:cNvPr id="77" name="Grafik 34">
              <a:extLst>
                <a:ext uri="{FF2B5EF4-FFF2-40B4-BE49-F238E27FC236}">
                  <a16:creationId xmlns:a16="http://schemas.microsoft.com/office/drawing/2014/main" id="{C3B1B2AC-ADFA-9549-95A3-D3D5AD2ABC53}"/>
                </a:ext>
              </a:extLst>
            </p:cNvPr>
            <p:cNvSpPr/>
            <p:nvPr/>
          </p:nvSpPr>
          <p:spPr>
            <a:xfrm>
              <a:off x="648831" y="398892"/>
              <a:ext cx="251615" cy="258404"/>
            </a:xfrm>
            <a:custGeom>
              <a:avLst/>
              <a:gdLst>
                <a:gd name="connsiteX0" fmla="*/ 768056 w 1057322"/>
                <a:gd name="connsiteY0" fmla="*/ 966302 h 1085850"/>
                <a:gd name="connsiteX1" fmla="*/ 427652 w 1057322"/>
                <a:gd name="connsiteY1" fmla="*/ 966302 h 1085850"/>
                <a:gd name="connsiteX2" fmla="*/ 316028 w 1057322"/>
                <a:gd name="connsiteY2" fmla="*/ 901856 h 1085850"/>
                <a:gd name="connsiteX3" fmla="*/ 146017 w 1057322"/>
                <a:gd name="connsiteY3" fmla="*/ 607275 h 1085850"/>
                <a:gd name="connsiteX4" fmla="*/ 146017 w 1057322"/>
                <a:gd name="connsiteY4" fmla="*/ 478575 h 1085850"/>
                <a:gd name="connsiteX5" fmla="*/ 316028 w 1057322"/>
                <a:gd name="connsiteY5" fmla="*/ 183994 h 1085850"/>
                <a:gd name="connsiteX6" fmla="*/ 427652 w 1057322"/>
                <a:gd name="connsiteY6" fmla="*/ 119548 h 1085850"/>
                <a:gd name="connsiteX7" fmla="*/ 465814 w 1057322"/>
                <a:gd name="connsiteY7" fmla="*/ 119548 h 1085850"/>
                <a:gd name="connsiteX8" fmla="*/ 560264 w 1057322"/>
                <a:gd name="connsiteY8" fmla="*/ 164355 h 1085850"/>
                <a:gd name="connsiteX9" fmla="*/ 427652 w 1057322"/>
                <a:gd name="connsiteY9" fmla="*/ 164355 h 1085850"/>
                <a:gd name="connsiteX10" fmla="*/ 354762 w 1057322"/>
                <a:gd name="connsiteY10" fmla="*/ 206302 h 1085850"/>
                <a:gd name="connsiteX11" fmla="*/ 184751 w 1057322"/>
                <a:gd name="connsiteY11" fmla="*/ 500883 h 1085850"/>
                <a:gd name="connsiteX12" fmla="*/ 184751 w 1057322"/>
                <a:gd name="connsiteY12" fmla="*/ 584967 h 1085850"/>
                <a:gd name="connsiteX13" fmla="*/ 354762 w 1057322"/>
                <a:gd name="connsiteY13" fmla="*/ 879548 h 1085850"/>
                <a:gd name="connsiteX14" fmla="*/ 427652 w 1057322"/>
                <a:gd name="connsiteY14" fmla="*/ 921495 h 1085850"/>
                <a:gd name="connsiteX15" fmla="*/ 768056 w 1057322"/>
                <a:gd name="connsiteY15" fmla="*/ 921495 h 1085850"/>
                <a:gd name="connsiteX16" fmla="*/ 840945 w 1057322"/>
                <a:gd name="connsiteY16" fmla="*/ 879548 h 1085850"/>
                <a:gd name="connsiteX17" fmla="*/ 877580 w 1057322"/>
                <a:gd name="connsiteY17" fmla="*/ 815865 h 1085850"/>
                <a:gd name="connsiteX18" fmla="*/ 876435 w 1057322"/>
                <a:gd name="connsiteY18" fmla="*/ 804807 h 1085850"/>
                <a:gd name="connsiteX19" fmla="*/ 833694 w 1057322"/>
                <a:gd name="connsiteY19" fmla="*/ 759237 h 1085850"/>
                <a:gd name="connsiteX20" fmla="*/ 825680 w 1057322"/>
                <a:gd name="connsiteY20" fmla="*/ 756377 h 1085850"/>
                <a:gd name="connsiteX21" fmla="*/ 818811 w 1057322"/>
                <a:gd name="connsiteY21" fmla="*/ 760953 h 1085850"/>
                <a:gd name="connsiteX22" fmla="*/ 789235 w 1057322"/>
                <a:gd name="connsiteY22" fmla="*/ 811861 h 1085850"/>
                <a:gd name="connsiteX23" fmla="*/ 735236 w 1057322"/>
                <a:gd name="connsiteY23" fmla="*/ 843131 h 1085850"/>
                <a:gd name="connsiteX24" fmla="*/ 460471 w 1057322"/>
                <a:gd name="connsiteY24" fmla="*/ 843131 h 1085850"/>
                <a:gd name="connsiteX25" fmla="*/ 406472 w 1057322"/>
                <a:gd name="connsiteY25" fmla="*/ 811861 h 1085850"/>
                <a:gd name="connsiteX26" fmla="*/ 269089 w 1057322"/>
                <a:gd name="connsiteY26" fmla="*/ 574099 h 1085850"/>
                <a:gd name="connsiteX27" fmla="*/ 269089 w 1057322"/>
                <a:gd name="connsiteY27" fmla="*/ 511751 h 1085850"/>
                <a:gd name="connsiteX28" fmla="*/ 406472 w 1057322"/>
                <a:gd name="connsiteY28" fmla="*/ 273989 h 1085850"/>
                <a:gd name="connsiteX29" fmla="*/ 460471 w 1057322"/>
                <a:gd name="connsiteY29" fmla="*/ 242719 h 1085850"/>
                <a:gd name="connsiteX30" fmla="*/ 735236 w 1057322"/>
                <a:gd name="connsiteY30" fmla="*/ 242719 h 1085850"/>
                <a:gd name="connsiteX31" fmla="*/ 789235 w 1057322"/>
                <a:gd name="connsiteY31" fmla="*/ 273989 h 1085850"/>
                <a:gd name="connsiteX32" fmla="*/ 832740 w 1057322"/>
                <a:gd name="connsiteY32" fmla="*/ 349112 h 1085850"/>
                <a:gd name="connsiteX33" fmla="*/ 838274 w 1057322"/>
                <a:gd name="connsiteY33" fmla="*/ 353497 h 1085850"/>
                <a:gd name="connsiteX34" fmla="*/ 868231 w 1057322"/>
                <a:gd name="connsiteY34" fmla="*/ 395063 h 1085850"/>
                <a:gd name="connsiteX35" fmla="*/ 816521 w 1057322"/>
                <a:gd name="connsiteY35" fmla="*/ 438916 h 1085850"/>
                <a:gd name="connsiteX36" fmla="*/ 781222 w 1057322"/>
                <a:gd name="connsiteY36" fmla="*/ 407075 h 1085850"/>
                <a:gd name="connsiteX37" fmla="*/ 787327 w 1057322"/>
                <a:gd name="connsiteY37" fmla="*/ 370085 h 1085850"/>
                <a:gd name="connsiteX38" fmla="*/ 787327 w 1057322"/>
                <a:gd name="connsiteY38" fmla="*/ 359980 h 1085850"/>
                <a:gd name="connsiteX39" fmla="*/ 750501 w 1057322"/>
                <a:gd name="connsiteY39" fmla="*/ 296297 h 1085850"/>
                <a:gd name="connsiteX40" fmla="*/ 735236 w 1057322"/>
                <a:gd name="connsiteY40" fmla="*/ 287526 h 1085850"/>
                <a:gd name="connsiteX41" fmla="*/ 460471 w 1057322"/>
                <a:gd name="connsiteY41" fmla="*/ 287526 h 1085850"/>
                <a:gd name="connsiteX42" fmla="*/ 445206 w 1057322"/>
                <a:gd name="connsiteY42" fmla="*/ 296297 h 1085850"/>
                <a:gd name="connsiteX43" fmla="*/ 307823 w 1057322"/>
                <a:gd name="connsiteY43" fmla="*/ 534059 h 1085850"/>
                <a:gd name="connsiteX44" fmla="*/ 307823 w 1057322"/>
                <a:gd name="connsiteY44" fmla="*/ 551791 h 1085850"/>
                <a:gd name="connsiteX45" fmla="*/ 445206 w 1057322"/>
                <a:gd name="connsiteY45" fmla="*/ 789553 h 1085850"/>
                <a:gd name="connsiteX46" fmla="*/ 460471 w 1057322"/>
                <a:gd name="connsiteY46" fmla="*/ 798324 h 1085850"/>
                <a:gd name="connsiteX47" fmla="*/ 735236 w 1057322"/>
                <a:gd name="connsiteY47" fmla="*/ 798324 h 1085850"/>
                <a:gd name="connsiteX48" fmla="*/ 750501 w 1057322"/>
                <a:gd name="connsiteY48" fmla="*/ 789553 h 1085850"/>
                <a:gd name="connsiteX49" fmla="*/ 808698 w 1057322"/>
                <a:gd name="connsiteY49" fmla="*/ 688881 h 1085850"/>
                <a:gd name="connsiteX50" fmla="*/ 931579 w 1057322"/>
                <a:gd name="connsiteY50" fmla="*/ 811861 h 1085850"/>
                <a:gd name="connsiteX51" fmla="*/ 879679 w 1057322"/>
                <a:gd name="connsiteY51" fmla="*/ 901856 h 1085850"/>
                <a:gd name="connsiteX52" fmla="*/ 768056 w 1057322"/>
                <a:gd name="connsiteY52" fmla="*/ 966302 h 1085850"/>
                <a:gd name="connsiteX53" fmla="*/ 95643 w 1057322"/>
                <a:gd name="connsiteY53" fmla="*/ 415655 h 1085850"/>
                <a:gd name="connsiteX54" fmla="*/ 95643 w 1057322"/>
                <a:gd name="connsiteY54" fmla="*/ 415655 h 1085850"/>
                <a:gd name="connsiteX55" fmla="*/ 267753 w 1057322"/>
                <a:gd name="connsiteY55" fmla="*/ 117832 h 1085850"/>
                <a:gd name="connsiteX56" fmla="*/ 394451 w 1057322"/>
                <a:gd name="connsiteY56" fmla="*/ 44616 h 1085850"/>
                <a:gd name="connsiteX57" fmla="*/ 801256 w 1057322"/>
                <a:gd name="connsiteY57" fmla="*/ 44616 h 1085850"/>
                <a:gd name="connsiteX58" fmla="*/ 927954 w 1057322"/>
                <a:gd name="connsiteY58" fmla="*/ 117832 h 1085850"/>
                <a:gd name="connsiteX59" fmla="*/ 962109 w 1057322"/>
                <a:gd name="connsiteY59" fmla="*/ 176939 h 1085850"/>
                <a:gd name="connsiteX60" fmla="*/ 959819 w 1057322"/>
                <a:gd name="connsiteY60" fmla="*/ 188761 h 1085850"/>
                <a:gd name="connsiteX61" fmla="*/ 915361 w 1057322"/>
                <a:gd name="connsiteY61" fmla="*/ 224415 h 1085850"/>
                <a:gd name="connsiteX62" fmla="*/ 907919 w 1057322"/>
                <a:gd name="connsiteY62" fmla="*/ 226322 h 1085850"/>
                <a:gd name="connsiteX63" fmla="*/ 901622 w 1057322"/>
                <a:gd name="connsiteY63" fmla="*/ 221937 h 1085850"/>
                <a:gd name="connsiteX64" fmla="*/ 879679 w 1057322"/>
                <a:gd name="connsiteY64" fmla="*/ 183994 h 1085850"/>
                <a:gd name="connsiteX65" fmla="*/ 768056 w 1057322"/>
                <a:gd name="connsiteY65" fmla="*/ 119548 h 1085850"/>
                <a:gd name="connsiteX66" fmla="*/ 589267 w 1057322"/>
                <a:gd name="connsiteY66" fmla="*/ 119548 h 1085850"/>
                <a:gd name="connsiteX67" fmla="*/ 683718 w 1057322"/>
                <a:gd name="connsiteY67" fmla="*/ 164355 h 1085850"/>
                <a:gd name="connsiteX68" fmla="*/ 768056 w 1057322"/>
                <a:gd name="connsiteY68" fmla="*/ 164355 h 1085850"/>
                <a:gd name="connsiteX69" fmla="*/ 840945 w 1057322"/>
                <a:gd name="connsiteY69" fmla="*/ 206302 h 1085850"/>
                <a:gd name="connsiteX70" fmla="*/ 898951 w 1057322"/>
                <a:gd name="connsiteY70" fmla="*/ 306784 h 1085850"/>
                <a:gd name="connsiteX71" fmla="*/ 936350 w 1057322"/>
                <a:gd name="connsiteY71" fmla="*/ 269222 h 1085850"/>
                <a:gd name="connsiteX72" fmla="*/ 939975 w 1057322"/>
                <a:gd name="connsiteY72" fmla="*/ 266934 h 1085850"/>
                <a:gd name="connsiteX73" fmla="*/ 977374 w 1057322"/>
                <a:gd name="connsiteY73" fmla="*/ 228229 h 1085850"/>
                <a:gd name="connsiteX74" fmla="*/ 1019352 w 1057322"/>
                <a:gd name="connsiteY74" fmla="*/ 186473 h 1085850"/>
                <a:gd name="connsiteX75" fmla="*/ 966688 w 1057322"/>
                <a:gd name="connsiteY75" fmla="*/ 95524 h 1085850"/>
                <a:gd name="connsiteX76" fmla="*/ 801256 w 1057322"/>
                <a:gd name="connsiteY76" fmla="*/ 0 h 1085850"/>
                <a:gd name="connsiteX77" fmla="*/ 394451 w 1057322"/>
                <a:gd name="connsiteY77" fmla="*/ 0 h 1085850"/>
                <a:gd name="connsiteX78" fmla="*/ 229019 w 1057322"/>
                <a:gd name="connsiteY78" fmla="*/ 95524 h 1085850"/>
                <a:gd name="connsiteX79" fmla="*/ 89347 w 1057322"/>
                <a:gd name="connsiteY79" fmla="*/ 337290 h 1085850"/>
                <a:gd name="connsiteX80" fmla="*/ 95643 w 1057322"/>
                <a:gd name="connsiteY80" fmla="*/ 415655 h 1085850"/>
                <a:gd name="connsiteX81" fmla="*/ 487375 w 1057322"/>
                <a:gd name="connsiteY81" fmla="*/ 1041043 h 1085850"/>
                <a:gd name="connsiteX82" fmla="*/ 487375 w 1057322"/>
                <a:gd name="connsiteY82" fmla="*/ 1041043 h 1085850"/>
                <a:gd name="connsiteX83" fmla="*/ 394451 w 1057322"/>
                <a:gd name="connsiteY83" fmla="*/ 1041043 h 1085850"/>
                <a:gd name="connsiteX84" fmla="*/ 267753 w 1057322"/>
                <a:gd name="connsiteY84" fmla="*/ 968018 h 1085850"/>
                <a:gd name="connsiteX85" fmla="*/ 64350 w 1057322"/>
                <a:gd name="connsiteY85" fmla="*/ 616046 h 1085850"/>
                <a:gd name="connsiteX86" fmla="*/ 56336 w 1057322"/>
                <a:gd name="connsiteY86" fmla="*/ 485820 h 1085850"/>
                <a:gd name="connsiteX87" fmla="*/ 56527 w 1057322"/>
                <a:gd name="connsiteY87" fmla="*/ 485820 h 1085850"/>
                <a:gd name="connsiteX88" fmla="*/ 50040 w 1057322"/>
                <a:gd name="connsiteY88" fmla="*/ 440060 h 1085850"/>
                <a:gd name="connsiteX89" fmla="*/ 38210 w 1057322"/>
                <a:gd name="connsiteY89" fmla="*/ 425760 h 1085850"/>
                <a:gd name="connsiteX90" fmla="*/ 25616 w 1057322"/>
                <a:gd name="connsiteY90" fmla="*/ 447496 h 1085850"/>
                <a:gd name="connsiteX91" fmla="*/ 25616 w 1057322"/>
                <a:gd name="connsiteY91" fmla="*/ 638354 h 1085850"/>
                <a:gd name="connsiteX92" fmla="*/ 229019 w 1057322"/>
                <a:gd name="connsiteY92" fmla="*/ 990326 h 1085850"/>
                <a:gd name="connsiteX93" fmla="*/ 394451 w 1057322"/>
                <a:gd name="connsiteY93" fmla="*/ 1085850 h 1085850"/>
                <a:gd name="connsiteX94" fmla="*/ 486421 w 1057322"/>
                <a:gd name="connsiteY94" fmla="*/ 1042378 h 1085850"/>
                <a:gd name="connsiteX95" fmla="*/ 487375 w 1057322"/>
                <a:gd name="connsiteY95" fmla="*/ 1041043 h 1085850"/>
                <a:gd name="connsiteX96" fmla="*/ 1005804 w 1057322"/>
                <a:gd name="connsiteY96" fmla="*/ 831500 h 1085850"/>
                <a:gd name="connsiteX97" fmla="*/ 1005804 w 1057322"/>
                <a:gd name="connsiteY97" fmla="*/ 831500 h 1085850"/>
                <a:gd name="connsiteX98" fmla="*/ 969360 w 1057322"/>
                <a:gd name="connsiteY98" fmla="*/ 867917 h 1085850"/>
                <a:gd name="connsiteX99" fmla="*/ 970695 w 1057322"/>
                <a:gd name="connsiteY99" fmla="*/ 887747 h 1085850"/>
                <a:gd name="connsiteX100" fmla="*/ 969932 w 1057322"/>
                <a:gd name="connsiteY100" fmla="*/ 895373 h 1085850"/>
                <a:gd name="connsiteX101" fmla="*/ 927954 w 1057322"/>
                <a:gd name="connsiteY101" fmla="*/ 968018 h 1085850"/>
                <a:gd name="connsiteX102" fmla="*/ 801256 w 1057322"/>
                <a:gd name="connsiteY102" fmla="*/ 1041043 h 1085850"/>
                <a:gd name="connsiteX103" fmla="*/ 609302 w 1057322"/>
                <a:gd name="connsiteY103" fmla="*/ 1041043 h 1085850"/>
                <a:gd name="connsiteX104" fmla="*/ 517523 w 1057322"/>
                <a:gd name="connsiteY104" fmla="*/ 1084706 h 1085850"/>
                <a:gd name="connsiteX105" fmla="*/ 516569 w 1057322"/>
                <a:gd name="connsiteY105" fmla="*/ 1085850 h 1085850"/>
                <a:gd name="connsiteX106" fmla="*/ 801256 w 1057322"/>
                <a:gd name="connsiteY106" fmla="*/ 1085850 h 1085850"/>
                <a:gd name="connsiteX107" fmla="*/ 966688 w 1057322"/>
                <a:gd name="connsiteY107" fmla="*/ 990326 h 1085850"/>
                <a:gd name="connsiteX108" fmla="*/ 1004850 w 1057322"/>
                <a:gd name="connsiteY108" fmla="*/ 924355 h 1085850"/>
                <a:gd name="connsiteX109" fmla="*/ 1013246 w 1057322"/>
                <a:gd name="connsiteY109" fmla="*/ 919588 h 1085850"/>
                <a:gd name="connsiteX110" fmla="*/ 1057323 w 1057322"/>
                <a:gd name="connsiteY110" fmla="*/ 875353 h 1085850"/>
                <a:gd name="connsiteX111" fmla="*/ 1005804 w 1057322"/>
                <a:gd name="connsiteY111" fmla="*/ 831500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1057322" h="1085850">
                  <a:moveTo>
                    <a:pt x="768056" y="966302"/>
                  </a:moveTo>
                  <a:lnTo>
                    <a:pt x="427652" y="966302"/>
                  </a:lnTo>
                  <a:cubicBezTo>
                    <a:pt x="381857" y="966302"/>
                    <a:pt x="338925" y="941515"/>
                    <a:pt x="316028" y="901856"/>
                  </a:cubicBezTo>
                  <a:lnTo>
                    <a:pt x="146017" y="607275"/>
                  </a:lnTo>
                  <a:cubicBezTo>
                    <a:pt x="122929" y="567616"/>
                    <a:pt x="122929" y="518234"/>
                    <a:pt x="146017" y="478575"/>
                  </a:cubicBezTo>
                  <a:lnTo>
                    <a:pt x="316028" y="183994"/>
                  </a:lnTo>
                  <a:cubicBezTo>
                    <a:pt x="338925" y="144335"/>
                    <a:pt x="381857" y="119548"/>
                    <a:pt x="427652" y="119548"/>
                  </a:cubicBezTo>
                  <a:lnTo>
                    <a:pt x="465814" y="119548"/>
                  </a:lnTo>
                  <a:cubicBezTo>
                    <a:pt x="502449" y="119548"/>
                    <a:pt x="536985" y="135946"/>
                    <a:pt x="560264" y="164355"/>
                  </a:cubicBezTo>
                  <a:lnTo>
                    <a:pt x="427652" y="164355"/>
                  </a:lnTo>
                  <a:cubicBezTo>
                    <a:pt x="397695" y="164355"/>
                    <a:pt x="369836" y="180371"/>
                    <a:pt x="354762" y="206302"/>
                  </a:cubicBezTo>
                  <a:lnTo>
                    <a:pt x="184751" y="500883"/>
                  </a:lnTo>
                  <a:cubicBezTo>
                    <a:pt x="169677" y="526814"/>
                    <a:pt x="169677" y="559036"/>
                    <a:pt x="184751" y="584967"/>
                  </a:cubicBezTo>
                  <a:lnTo>
                    <a:pt x="354762" y="879548"/>
                  </a:lnTo>
                  <a:cubicBezTo>
                    <a:pt x="369836" y="905479"/>
                    <a:pt x="397695" y="921495"/>
                    <a:pt x="427652" y="921495"/>
                  </a:cubicBezTo>
                  <a:lnTo>
                    <a:pt x="768056" y="921495"/>
                  </a:lnTo>
                  <a:cubicBezTo>
                    <a:pt x="798013" y="921495"/>
                    <a:pt x="825871" y="905479"/>
                    <a:pt x="840945" y="879548"/>
                  </a:cubicBezTo>
                  <a:lnTo>
                    <a:pt x="877580" y="815865"/>
                  </a:lnTo>
                  <a:cubicBezTo>
                    <a:pt x="879679" y="812433"/>
                    <a:pt x="879107" y="807857"/>
                    <a:pt x="876435" y="804807"/>
                  </a:cubicBezTo>
                  <a:lnTo>
                    <a:pt x="833694" y="759237"/>
                  </a:lnTo>
                  <a:cubicBezTo>
                    <a:pt x="831595" y="757140"/>
                    <a:pt x="828733" y="755996"/>
                    <a:pt x="825680" y="756377"/>
                  </a:cubicBezTo>
                  <a:cubicBezTo>
                    <a:pt x="822818" y="756758"/>
                    <a:pt x="820147" y="758474"/>
                    <a:pt x="818811" y="760953"/>
                  </a:cubicBezTo>
                  <a:lnTo>
                    <a:pt x="789235" y="811861"/>
                  </a:lnTo>
                  <a:cubicBezTo>
                    <a:pt x="778169" y="831119"/>
                    <a:pt x="757561" y="843131"/>
                    <a:pt x="735236" y="843131"/>
                  </a:cubicBezTo>
                  <a:lnTo>
                    <a:pt x="460471" y="843131"/>
                  </a:lnTo>
                  <a:cubicBezTo>
                    <a:pt x="438146" y="843131"/>
                    <a:pt x="417539" y="831119"/>
                    <a:pt x="406472" y="811861"/>
                  </a:cubicBezTo>
                  <a:lnTo>
                    <a:pt x="269089" y="574099"/>
                  </a:lnTo>
                  <a:cubicBezTo>
                    <a:pt x="257831" y="554842"/>
                    <a:pt x="257831" y="531008"/>
                    <a:pt x="269089" y="511751"/>
                  </a:cubicBezTo>
                  <a:lnTo>
                    <a:pt x="406472" y="273989"/>
                  </a:lnTo>
                  <a:cubicBezTo>
                    <a:pt x="417539" y="254541"/>
                    <a:pt x="438146" y="242719"/>
                    <a:pt x="460471" y="242719"/>
                  </a:cubicBezTo>
                  <a:lnTo>
                    <a:pt x="735236" y="242719"/>
                  </a:lnTo>
                  <a:cubicBezTo>
                    <a:pt x="757561" y="242719"/>
                    <a:pt x="778169" y="254541"/>
                    <a:pt x="789235" y="273989"/>
                  </a:cubicBezTo>
                  <a:lnTo>
                    <a:pt x="832740" y="349112"/>
                  </a:lnTo>
                  <a:cubicBezTo>
                    <a:pt x="833885" y="351209"/>
                    <a:pt x="835984" y="352544"/>
                    <a:pt x="838274" y="353497"/>
                  </a:cubicBezTo>
                  <a:cubicBezTo>
                    <a:pt x="856210" y="359598"/>
                    <a:pt x="868231" y="376377"/>
                    <a:pt x="868231" y="395063"/>
                  </a:cubicBezTo>
                  <a:cubicBezTo>
                    <a:pt x="868231" y="421947"/>
                    <a:pt x="844189" y="443301"/>
                    <a:pt x="816521" y="438916"/>
                  </a:cubicBezTo>
                  <a:cubicBezTo>
                    <a:pt x="799730" y="436247"/>
                    <a:pt x="785610" y="423472"/>
                    <a:pt x="781222" y="407075"/>
                  </a:cubicBezTo>
                  <a:cubicBezTo>
                    <a:pt x="777596" y="394109"/>
                    <a:pt x="779886" y="380763"/>
                    <a:pt x="787327" y="370085"/>
                  </a:cubicBezTo>
                  <a:cubicBezTo>
                    <a:pt x="789426" y="367225"/>
                    <a:pt x="789235" y="363030"/>
                    <a:pt x="787327" y="359980"/>
                  </a:cubicBezTo>
                  <a:lnTo>
                    <a:pt x="750501" y="296297"/>
                  </a:lnTo>
                  <a:cubicBezTo>
                    <a:pt x="747448" y="290768"/>
                    <a:pt x="741533" y="287526"/>
                    <a:pt x="735236" y="287526"/>
                  </a:cubicBezTo>
                  <a:lnTo>
                    <a:pt x="460471" y="287526"/>
                  </a:lnTo>
                  <a:cubicBezTo>
                    <a:pt x="454174" y="287526"/>
                    <a:pt x="448259" y="290768"/>
                    <a:pt x="445206" y="296297"/>
                  </a:cubicBezTo>
                  <a:lnTo>
                    <a:pt x="307823" y="534059"/>
                  </a:lnTo>
                  <a:cubicBezTo>
                    <a:pt x="304580" y="539588"/>
                    <a:pt x="304580" y="546262"/>
                    <a:pt x="307823" y="551791"/>
                  </a:cubicBezTo>
                  <a:lnTo>
                    <a:pt x="445206" y="789553"/>
                  </a:lnTo>
                  <a:cubicBezTo>
                    <a:pt x="448259" y="794892"/>
                    <a:pt x="454174" y="798324"/>
                    <a:pt x="460471" y="798324"/>
                  </a:cubicBezTo>
                  <a:lnTo>
                    <a:pt x="735236" y="798324"/>
                  </a:lnTo>
                  <a:cubicBezTo>
                    <a:pt x="741533" y="798324"/>
                    <a:pt x="747448" y="795082"/>
                    <a:pt x="750501" y="789553"/>
                  </a:cubicBezTo>
                  <a:lnTo>
                    <a:pt x="808698" y="688881"/>
                  </a:lnTo>
                  <a:lnTo>
                    <a:pt x="931579" y="811861"/>
                  </a:lnTo>
                  <a:lnTo>
                    <a:pt x="879679" y="901856"/>
                  </a:lnTo>
                  <a:cubicBezTo>
                    <a:pt x="856591" y="941706"/>
                    <a:pt x="814041" y="966302"/>
                    <a:pt x="768056" y="966302"/>
                  </a:cubicBezTo>
                  <a:close/>
                  <a:moveTo>
                    <a:pt x="95643" y="415655"/>
                  </a:moveTo>
                  <a:lnTo>
                    <a:pt x="95643" y="415655"/>
                  </a:lnTo>
                  <a:lnTo>
                    <a:pt x="267753" y="117832"/>
                  </a:lnTo>
                  <a:cubicBezTo>
                    <a:pt x="293894" y="72644"/>
                    <a:pt x="342360" y="44616"/>
                    <a:pt x="394451" y="44616"/>
                  </a:cubicBezTo>
                  <a:lnTo>
                    <a:pt x="801256" y="44616"/>
                  </a:lnTo>
                  <a:cubicBezTo>
                    <a:pt x="853538" y="44616"/>
                    <a:pt x="901813" y="72644"/>
                    <a:pt x="927954" y="117832"/>
                  </a:cubicBezTo>
                  <a:lnTo>
                    <a:pt x="962109" y="176939"/>
                  </a:lnTo>
                  <a:cubicBezTo>
                    <a:pt x="964399" y="180943"/>
                    <a:pt x="963444" y="185901"/>
                    <a:pt x="959819" y="188761"/>
                  </a:cubicBezTo>
                  <a:lnTo>
                    <a:pt x="915361" y="224415"/>
                  </a:lnTo>
                  <a:cubicBezTo>
                    <a:pt x="913262" y="226131"/>
                    <a:pt x="910590" y="226894"/>
                    <a:pt x="907919" y="226322"/>
                  </a:cubicBezTo>
                  <a:cubicBezTo>
                    <a:pt x="905248" y="225941"/>
                    <a:pt x="902958" y="224225"/>
                    <a:pt x="901622" y="221937"/>
                  </a:cubicBezTo>
                  <a:lnTo>
                    <a:pt x="879679" y="183994"/>
                  </a:lnTo>
                  <a:cubicBezTo>
                    <a:pt x="856591" y="144144"/>
                    <a:pt x="814041" y="119548"/>
                    <a:pt x="768056" y="119548"/>
                  </a:cubicBezTo>
                  <a:lnTo>
                    <a:pt x="589267" y="119548"/>
                  </a:lnTo>
                  <a:cubicBezTo>
                    <a:pt x="612546" y="147958"/>
                    <a:pt x="647273" y="164355"/>
                    <a:pt x="683718" y="164355"/>
                  </a:cubicBezTo>
                  <a:lnTo>
                    <a:pt x="768056" y="164355"/>
                  </a:lnTo>
                  <a:cubicBezTo>
                    <a:pt x="798013" y="164355"/>
                    <a:pt x="825871" y="180371"/>
                    <a:pt x="840945" y="206302"/>
                  </a:cubicBezTo>
                  <a:lnTo>
                    <a:pt x="898951" y="306784"/>
                  </a:lnTo>
                  <a:lnTo>
                    <a:pt x="936350" y="269222"/>
                  </a:lnTo>
                  <a:cubicBezTo>
                    <a:pt x="936731" y="269032"/>
                    <a:pt x="939593" y="267125"/>
                    <a:pt x="939975" y="266934"/>
                  </a:cubicBezTo>
                  <a:cubicBezTo>
                    <a:pt x="944173" y="265027"/>
                    <a:pt x="962872" y="245198"/>
                    <a:pt x="977374" y="228229"/>
                  </a:cubicBezTo>
                  <a:lnTo>
                    <a:pt x="1019352" y="186473"/>
                  </a:lnTo>
                  <a:lnTo>
                    <a:pt x="966688" y="95524"/>
                  </a:lnTo>
                  <a:cubicBezTo>
                    <a:pt x="932533" y="36417"/>
                    <a:pt x="869566" y="0"/>
                    <a:pt x="801256" y="0"/>
                  </a:cubicBezTo>
                  <a:lnTo>
                    <a:pt x="394451" y="0"/>
                  </a:lnTo>
                  <a:cubicBezTo>
                    <a:pt x="326523" y="0"/>
                    <a:pt x="262983" y="36608"/>
                    <a:pt x="229019" y="95524"/>
                  </a:cubicBezTo>
                  <a:lnTo>
                    <a:pt x="89347" y="337290"/>
                  </a:lnTo>
                  <a:cubicBezTo>
                    <a:pt x="75036" y="362077"/>
                    <a:pt x="77516" y="393347"/>
                    <a:pt x="95643" y="415655"/>
                  </a:cubicBezTo>
                  <a:close/>
                  <a:moveTo>
                    <a:pt x="487375" y="1041043"/>
                  </a:moveTo>
                  <a:lnTo>
                    <a:pt x="487375" y="1041043"/>
                  </a:lnTo>
                  <a:lnTo>
                    <a:pt x="394451" y="1041043"/>
                  </a:lnTo>
                  <a:cubicBezTo>
                    <a:pt x="342169" y="1041043"/>
                    <a:pt x="293894" y="1013206"/>
                    <a:pt x="267753" y="968018"/>
                  </a:cubicBezTo>
                  <a:lnTo>
                    <a:pt x="64350" y="616046"/>
                  </a:lnTo>
                  <a:cubicBezTo>
                    <a:pt x="41453" y="576196"/>
                    <a:pt x="38782" y="527767"/>
                    <a:pt x="56336" y="485820"/>
                  </a:cubicBezTo>
                  <a:lnTo>
                    <a:pt x="56527" y="485820"/>
                  </a:lnTo>
                  <a:cubicBezTo>
                    <a:pt x="63015" y="470376"/>
                    <a:pt x="60534" y="452835"/>
                    <a:pt x="50040" y="440060"/>
                  </a:cubicBezTo>
                  <a:lnTo>
                    <a:pt x="38210" y="425760"/>
                  </a:lnTo>
                  <a:lnTo>
                    <a:pt x="25616" y="447496"/>
                  </a:lnTo>
                  <a:cubicBezTo>
                    <a:pt x="-8539" y="506603"/>
                    <a:pt x="-8539" y="579247"/>
                    <a:pt x="25616" y="638354"/>
                  </a:cubicBezTo>
                  <a:lnTo>
                    <a:pt x="229019" y="990326"/>
                  </a:lnTo>
                  <a:cubicBezTo>
                    <a:pt x="262983" y="1049242"/>
                    <a:pt x="326523" y="1085850"/>
                    <a:pt x="394451" y="1085850"/>
                  </a:cubicBezTo>
                  <a:cubicBezTo>
                    <a:pt x="430132" y="1085850"/>
                    <a:pt x="463905" y="1069834"/>
                    <a:pt x="486421" y="1042378"/>
                  </a:cubicBezTo>
                  <a:lnTo>
                    <a:pt x="487375" y="1041043"/>
                  </a:lnTo>
                  <a:close/>
                  <a:moveTo>
                    <a:pt x="1005804" y="831500"/>
                  </a:moveTo>
                  <a:lnTo>
                    <a:pt x="1005804" y="831500"/>
                  </a:lnTo>
                  <a:cubicBezTo>
                    <a:pt x="987296" y="834551"/>
                    <a:pt x="973176" y="849804"/>
                    <a:pt x="969360" y="867917"/>
                  </a:cubicBezTo>
                  <a:cubicBezTo>
                    <a:pt x="968024" y="874400"/>
                    <a:pt x="968406" y="880120"/>
                    <a:pt x="970695" y="887747"/>
                  </a:cubicBezTo>
                  <a:cubicBezTo>
                    <a:pt x="971458" y="890416"/>
                    <a:pt x="971268" y="893085"/>
                    <a:pt x="969932" y="895373"/>
                  </a:cubicBezTo>
                  <a:lnTo>
                    <a:pt x="927954" y="968018"/>
                  </a:lnTo>
                  <a:cubicBezTo>
                    <a:pt x="901813" y="1013206"/>
                    <a:pt x="853538" y="1041043"/>
                    <a:pt x="801256" y="1041043"/>
                  </a:cubicBezTo>
                  <a:lnTo>
                    <a:pt x="609302" y="1041043"/>
                  </a:lnTo>
                  <a:cubicBezTo>
                    <a:pt x="573812" y="1041043"/>
                    <a:pt x="540038" y="1057059"/>
                    <a:pt x="517523" y="1084706"/>
                  </a:cubicBezTo>
                  <a:lnTo>
                    <a:pt x="516569" y="1085850"/>
                  </a:lnTo>
                  <a:lnTo>
                    <a:pt x="801256" y="1085850"/>
                  </a:lnTo>
                  <a:cubicBezTo>
                    <a:pt x="869566" y="1085850"/>
                    <a:pt x="932533" y="1049433"/>
                    <a:pt x="966688" y="990326"/>
                  </a:cubicBezTo>
                  <a:lnTo>
                    <a:pt x="1004850" y="924355"/>
                  </a:lnTo>
                  <a:cubicBezTo>
                    <a:pt x="1006567" y="921304"/>
                    <a:pt x="1009811" y="919398"/>
                    <a:pt x="1013246" y="919588"/>
                  </a:cubicBezTo>
                  <a:cubicBezTo>
                    <a:pt x="1037669" y="919588"/>
                    <a:pt x="1057323" y="899759"/>
                    <a:pt x="1057323" y="875353"/>
                  </a:cubicBezTo>
                  <a:cubicBezTo>
                    <a:pt x="1057323" y="848469"/>
                    <a:pt x="1033472" y="827115"/>
                    <a:pt x="1005804" y="831500"/>
                  </a:cubicBezTo>
                  <a:close/>
                </a:path>
              </a:pathLst>
            </a:custGeom>
            <a:solidFill>
              <a:srgbClr val="FFB506"/>
            </a:solidFill>
            <a:ln w="191" cap="flat">
              <a:noFill/>
              <a:prstDash val="solid"/>
              <a:miter/>
            </a:ln>
            <a:effectLst/>
          </p:spPr>
          <p:txBody>
            <a:bodyPr rtlCol="0" anchor="ctr"/>
            <a:lstStyle/>
            <a:p>
              <a:endParaRPr lang="en-ID"/>
            </a:p>
          </p:txBody>
        </p:sp>
      </p:grpSp>
    </p:spTree>
    <p:extLst>
      <p:ext uri="{BB962C8B-B14F-4D97-AF65-F5344CB8AC3E}">
        <p14:creationId xmlns:p14="http://schemas.microsoft.com/office/powerpoint/2010/main" val="3901776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Kotak Teks 17">
            <a:extLst>
              <a:ext uri="{FF2B5EF4-FFF2-40B4-BE49-F238E27FC236}">
                <a16:creationId xmlns:a16="http://schemas.microsoft.com/office/drawing/2014/main" id="{3D9D4C56-16E1-4AA7-A686-C63408262E33}"/>
              </a:ext>
            </a:extLst>
          </p:cNvPr>
          <p:cNvSpPr txBox="1"/>
          <p:nvPr/>
        </p:nvSpPr>
        <p:spPr>
          <a:xfrm>
            <a:off x="1048809" y="5225072"/>
            <a:ext cx="4362890" cy="523220"/>
          </a:xfrm>
          <a:prstGeom prst="rect">
            <a:avLst/>
          </a:prstGeom>
          <a:noFill/>
        </p:spPr>
        <p:txBody>
          <a:bodyPr wrap="square" rtlCol="0">
            <a:spAutoFit/>
          </a:bodyPr>
          <a:lstStyle/>
          <a:p>
            <a:pPr algn="r"/>
            <a:r>
              <a:rPr lang="en-US" sz="2800" spc="1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Sarah K. Willson</a:t>
            </a:r>
          </a:p>
        </p:txBody>
      </p:sp>
      <p:sp>
        <p:nvSpPr>
          <p:cNvPr id="20" name="Kotak Teks 19">
            <a:extLst>
              <a:ext uri="{FF2B5EF4-FFF2-40B4-BE49-F238E27FC236}">
                <a16:creationId xmlns:a16="http://schemas.microsoft.com/office/drawing/2014/main" id="{5AC7215C-02C4-4BD1-98EE-F33562C3BDC3}"/>
              </a:ext>
            </a:extLst>
          </p:cNvPr>
          <p:cNvSpPr txBox="1"/>
          <p:nvPr/>
        </p:nvSpPr>
        <p:spPr>
          <a:xfrm>
            <a:off x="2823056" y="2274092"/>
            <a:ext cx="2024796" cy="261610"/>
          </a:xfrm>
          <a:prstGeom prst="rect">
            <a:avLst/>
          </a:prstGeom>
          <a:noFill/>
        </p:spPr>
        <p:txBody>
          <a:bodyPr wrap="square" rtlCol="0">
            <a:spAutoFit/>
          </a:bodyPr>
          <a:lstStyle/>
          <a:p>
            <a:pPr algn="r"/>
            <a:r>
              <a:rPr lang="en-US" sz="1100" spc="100">
                <a:latin typeface="Poppins SemiBold" panose="00000700000000000000" pitchFamily="50" charset="0"/>
                <a:ea typeface="Roboto" panose="02000000000000000000" pitchFamily="2" charset="0"/>
                <a:cs typeface="Poppins SemiBold" panose="00000700000000000000" pitchFamily="50" charset="0"/>
              </a:rPr>
              <a:t>ENGINEERING INTERN</a:t>
            </a:r>
          </a:p>
        </p:txBody>
      </p:sp>
      <p:sp>
        <p:nvSpPr>
          <p:cNvPr id="21" name="Kotak Teks 20">
            <a:extLst>
              <a:ext uri="{FF2B5EF4-FFF2-40B4-BE49-F238E27FC236}">
                <a16:creationId xmlns:a16="http://schemas.microsoft.com/office/drawing/2014/main" id="{AD7ED657-7304-41E0-982E-0755930D706B}"/>
              </a:ext>
            </a:extLst>
          </p:cNvPr>
          <p:cNvSpPr txBox="1"/>
          <p:nvPr/>
        </p:nvSpPr>
        <p:spPr>
          <a:xfrm>
            <a:off x="3011939" y="2524107"/>
            <a:ext cx="1822466" cy="824328"/>
          </a:xfrm>
          <a:prstGeom prst="rect">
            <a:avLst/>
          </a:prstGeom>
          <a:noFill/>
        </p:spPr>
        <p:txBody>
          <a:bodyPr wrap="square" rtlCol="0">
            <a:spAutoFit/>
          </a:bodyPr>
          <a:lstStyle/>
          <a:p>
            <a:pPr algn="r">
              <a:lnSpc>
                <a:spcPct val="150000"/>
              </a:lnSpc>
            </a:pPr>
            <a:r>
              <a:rPr lang="en-ID" sz="1100">
                <a:solidFill>
                  <a:schemeClr val="tx1">
                    <a:lumMod val="75000"/>
                    <a:lumOff val="25000"/>
                  </a:schemeClr>
                </a:solidFill>
                <a:latin typeface="Muli" pitchFamily="2" charset="77"/>
              </a:rPr>
              <a:t>Morbi tncidunt augusae intm velit euisvamod ceasen esa tesque</a:t>
            </a:r>
          </a:p>
        </p:txBody>
      </p:sp>
      <p:sp>
        <p:nvSpPr>
          <p:cNvPr id="26" name="Kotak Teks 25">
            <a:extLst>
              <a:ext uri="{FF2B5EF4-FFF2-40B4-BE49-F238E27FC236}">
                <a16:creationId xmlns:a16="http://schemas.microsoft.com/office/drawing/2014/main" id="{25A73A93-C469-455A-8DE6-38ADD3B09143}"/>
              </a:ext>
            </a:extLst>
          </p:cNvPr>
          <p:cNvSpPr txBox="1"/>
          <p:nvPr/>
        </p:nvSpPr>
        <p:spPr>
          <a:xfrm>
            <a:off x="4581143" y="905294"/>
            <a:ext cx="1924137" cy="261610"/>
          </a:xfrm>
          <a:prstGeom prst="rect">
            <a:avLst/>
          </a:prstGeom>
          <a:noFill/>
        </p:spPr>
        <p:txBody>
          <a:bodyPr wrap="square" rtlCol="0">
            <a:spAutoFit/>
          </a:bodyPr>
          <a:lstStyle/>
          <a:p>
            <a:pPr algn="r"/>
            <a:r>
              <a:rPr lang="en-US" sz="1100" spc="100">
                <a:latin typeface="Poppins SemiBold" panose="00000700000000000000" pitchFamily="50" charset="0"/>
                <a:ea typeface="Roboto" panose="02000000000000000000" pitchFamily="2" charset="0"/>
                <a:cs typeface="Poppins SemiBold" panose="00000700000000000000" pitchFamily="50" charset="0"/>
              </a:rPr>
              <a:t>PROJECT DEVELOPER</a:t>
            </a:r>
          </a:p>
        </p:txBody>
      </p:sp>
      <p:sp>
        <p:nvSpPr>
          <p:cNvPr id="27" name="Kotak Teks 26">
            <a:extLst>
              <a:ext uri="{FF2B5EF4-FFF2-40B4-BE49-F238E27FC236}">
                <a16:creationId xmlns:a16="http://schemas.microsoft.com/office/drawing/2014/main" id="{28477051-CEAE-4387-AEB5-CEC7007544F3}"/>
              </a:ext>
            </a:extLst>
          </p:cNvPr>
          <p:cNvSpPr txBox="1"/>
          <p:nvPr/>
        </p:nvSpPr>
        <p:spPr>
          <a:xfrm>
            <a:off x="4581144" y="1128415"/>
            <a:ext cx="1910690" cy="824328"/>
          </a:xfrm>
          <a:prstGeom prst="rect">
            <a:avLst/>
          </a:prstGeom>
          <a:noFill/>
        </p:spPr>
        <p:txBody>
          <a:bodyPr wrap="square" rtlCol="0">
            <a:spAutoFit/>
          </a:bodyPr>
          <a:lstStyle/>
          <a:p>
            <a:pPr algn="r">
              <a:lnSpc>
                <a:spcPct val="150000"/>
              </a:lnSpc>
            </a:pPr>
            <a:r>
              <a:rPr lang="en-ID" sz="1100">
                <a:solidFill>
                  <a:schemeClr val="tx1">
                    <a:lumMod val="75000"/>
                    <a:lumOff val="25000"/>
                  </a:schemeClr>
                </a:solidFill>
                <a:latin typeface="Muli" pitchFamily="2" charset="77"/>
              </a:rPr>
              <a:t>Morbi tncidunt augusae intm velit euisvamod ceasen esa tesque</a:t>
            </a:r>
          </a:p>
        </p:txBody>
      </p:sp>
      <p:sp>
        <p:nvSpPr>
          <p:cNvPr id="30" name="Oval 29">
            <a:extLst>
              <a:ext uri="{FF2B5EF4-FFF2-40B4-BE49-F238E27FC236}">
                <a16:creationId xmlns:a16="http://schemas.microsoft.com/office/drawing/2014/main" id="{AC4DF727-2015-43BE-91A4-AE070EC9BA10}"/>
              </a:ext>
            </a:extLst>
          </p:cNvPr>
          <p:cNvSpPr/>
          <p:nvPr/>
        </p:nvSpPr>
        <p:spPr>
          <a:xfrm>
            <a:off x="2149551" y="2497288"/>
            <a:ext cx="213492" cy="213492"/>
          </a:xfrm>
          <a:prstGeom prst="ellipse">
            <a:avLst/>
          </a:prstGeom>
          <a:noFill/>
          <a:ln w="38100" cap="flat">
            <a:solidFill>
              <a:srgbClr val="FF6092"/>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31" name="Segitiga Sama Kaki 30">
            <a:extLst>
              <a:ext uri="{FF2B5EF4-FFF2-40B4-BE49-F238E27FC236}">
                <a16:creationId xmlns:a16="http://schemas.microsoft.com/office/drawing/2014/main" id="{2DE3DC9A-E590-4013-9CAE-96BB818C73F1}"/>
              </a:ext>
            </a:extLst>
          </p:cNvPr>
          <p:cNvSpPr/>
          <p:nvPr/>
        </p:nvSpPr>
        <p:spPr>
          <a:xfrm rot="1825924">
            <a:off x="5537449" y="3348547"/>
            <a:ext cx="159171" cy="137217"/>
          </a:xfrm>
          <a:prstGeom prst="triangle">
            <a:avLst/>
          </a:prstGeom>
          <a:noFill/>
          <a:ln w="38100" cap="flat">
            <a:solidFill>
              <a:srgbClr val="FFB506"/>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33" name="Kotak Teks 32">
            <a:extLst>
              <a:ext uri="{FF2B5EF4-FFF2-40B4-BE49-F238E27FC236}">
                <a16:creationId xmlns:a16="http://schemas.microsoft.com/office/drawing/2014/main" id="{13FEDCF4-DDF2-49C0-AB35-A78FDCC53395}"/>
              </a:ext>
            </a:extLst>
          </p:cNvPr>
          <p:cNvSpPr txBox="1"/>
          <p:nvPr/>
        </p:nvSpPr>
        <p:spPr>
          <a:xfrm>
            <a:off x="6496244" y="874067"/>
            <a:ext cx="578447" cy="400110"/>
          </a:xfrm>
          <a:prstGeom prst="rect">
            <a:avLst/>
          </a:prstGeom>
          <a:noFill/>
        </p:spPr>
        <p:txBody>
          <a:bodyPr wrap="square" rtlCol="0">
            <a:spAutoFit/>
          </a:bodyPr>
          <a:lstStyle/>
          <a:p>
            <a:pPr algn="r"/>
            <a:r>
              <a:rPr lang="en-US" sz="2000" spc="100">
                <a:solidFill>
                  <a:schemeClr val="accent2"/>
                </a:solidFill>
                <a:latin typeface="Poppins Medium" pitchFamily="2" charset="77"/>
                <a:ea typeface="Roboto" panose="02000000000000000000" pitchFamily="2" charset="0"/>
                <a:cs typeface="Poppins Medium" pitchFamily="2" charset="77"/>
              </a:rPr>
              <a:t>01</a:t>
            </a:r>
          </a:p>
        </p:txBody>
      </p:sp>
      <p:sp>
        <p:nvSpPr>
          <p:cNvPr id="34" name="Kotak Teks 33">
            <a:extLst>
              <a:ext uri="{FF2B5EF4-FFF2-40B4-BE49-F238E27FC236}">
                <a16:creationId xmlns:a16="http://schemas.microsoft.com/office/drawing/2014/main" id="{AE76FD24-68C6-486A-91FA-A8FC31A48A84}"/>
              </a:ext>
            </a:extLst>
          </p:cNvPr>
          <p:cNvSpPr txBox="1"/>
          <p:nvPr/>
        </p:nvSpPr>
        <p:spPr>
          <a:xfrm>
            <a:off x="4806810" y="2248309"/>
            <a:ext cx="666512" cy="400110"/>
          </a:xfrm>
          <a:prstGeom prst="rect">
            <a:avLst/>
          </a:prstGeom>
          <a:noFill/>
        </p:spPr>
        <p:txBody>
          <a:bodyPr wrap="square" rtlCol="0">
            <a:spAutoFit/>
          </a:bodyPr>
          <a:lstStyle/>
          <a:p>
            <a:pPr algn="r"/>
            <a:r>
              <a:rPr lang="en-US" sz="2000" spc="100">
                <a:solidFill>
                  <a:schemeClr val="accent2"/>
                </a:solidFill>
                <a:latin typeface="Poppins Medium" pitchFamily="2" charset="77"/>
                <a:ea typeface="Roboto" panose="02000000000000000000" pitchFamily="2" charset="0"/>
                <a:cs typeface="Poppins Medium" pitchFamily="2" charset="77"/>
              </a:rPr>
              <a:t>02</a:t>
            </a:r>
          </a:p>
        </p:txBody>
      </p:sp>
      <p:sp>
        <p:nvSpPr>
          <p:cNvPr id="35" name="Kotak Teks 34">
            <a:extLst>
              <a:ext uri="{FF2B5EF4-FFF2-40B4-BE49-F238E27FC236}">
                <a16:creationId xmlns:a16="http://schemas.microsoft.com/office/drawing/2014/main" id="{5F92F992-5255-4A46-9C99-3ABF09EB2EBE}"/>
              </a:ext>
            </a:extLst>
          </p:cNvPr>
          <p:cNvSpPr txBox="1"/>
          <p:nvPr/>
        </p:nvSpPr>
        <p:spPr>
          <a:xfrm>
            <a:off x="3006370" y="3590574"/>
            <a:ext cx="698269" cy="400110"/>
          </a:xfrm>
          <a:prstGeom prst="rect">
            <a:avLst/>
          </a:prstGeom>
          <a:noFill/>
        </p:spPr>
        <p:txBody>
          <a:bodyPr wrap="square" rtlCol="0">
            <a:spAutoFit/>
          </a:bodyPr>
          <a:lstStyle/>
          <a:p>
            <a:pPr algn="r"/>
            <a:r>
              <a:rPr lang="en-US" sz="2000" spc="100">
                <a:solidFill>
                  <a:schemeClr val="accent2"/>
                </a:solidFill>
                <a:latin typeface="Poppins Medium" pitchFamily="2" charset="77"/>
                <a:ea typeface="Roboto" panose="02000000000000000000" pitchFamily="2" charset="0"/>
                <a:cs typeface="Poppins Medium" pitchFamily="2" charset="77"/>
              </a:rPr>
              <a:t>03</a:t>
            </a:r>
          </a:p>
        </p:txBody>
      </p:sp>
      <p:grpSp>
        <p:nvGrpSpPr>
          <p:cNvPr id="19" name="Grup 186">
            <a:extLst>
              <a:ext uri="{FF2B5EF4-FFF2-40B4-BE49-F238E27FC236}">
                <a16:creationId xmlns:a16="http://schemas.microsoft.com/office/drawing/2014/main" id="{470D6F03-01DD-DB4E-B8C4-D010C9AA538F}"/>
              </a:ext>
            </a:extLst>
          </p:cNvPr>
          <p:cNvGrpSpPr/>
          <p:nvPr/>
        </p:nvGrpSpPr>
        <p:grpSpPr>
          <a:xfrm>
            <a:off x="715569" y="526399"/>
            <a:ext cx="1495196" cy="338554"/>
            <a:chOff x="648831" y="358817"/>
            <a:chExt cx="1495196" cy="338554"/>
          </a:xfrm>
        </p:grpSpPr>
        <p:sp>
          <p:nvSpPr>
            <p:cNvPr id="24" name="Kotak Teks 3">
              <a:extLst>
                <a:ext uri="{FF2B5EF4-FFF2-40B4-BE49-F238E27FC236}">
                  <a16:creationId xmlns:a16="http://schemas.microsoft.com/office/drawing/2014/main" id="{E47512CC-048F-4D43-98A9-B9E9152F2D9E}"/>
                </a:ext>
              </a:extLst>
            </p:cNvPr>
            <p:cNvSpPr txBox="1"/>
            <p:nvPr/>
          </p:nvSpPr>
          <p:spPr>
            <a:xfrm>
              <a:off x="968623" y="358817"/>
              <a:ext cx="1175404" cy="338554"/>
            </a:xfrm>
            <a:prstGeom prst="rect">
              <a:avLst/>
            </a:prstGeom>
            <a:noFill/>
          </p:spPr>
          <p:txBody>
            <a:bodyPr wrap="square" rtlCol="0">
              <a:spAutoFit/>
            </a:bodyPr>
            <a:lstStyle/>
            <a:p>
              <a:r>
                <a:rPr lang="en-US" sz="1600">
                  <a:solidFill>
                    <a:srgbClr val="1D215E"/>
                  </a:solidFill>
                  <a:latin typeface="Poppins SemiBold" panose="00000700000000000000" pitchFamily="50" charset="0"/>
                  <a:ea typeface="Roboto" panose="02000000000000000000" pitchFamily="2" charset="0"/>
                  <a:cs typeface="Poppins SemiBold" panose="00000700000000000000" pitchFamily="50" charset="0"/>
                </a:rPr>
                <a:t>Crypton.</a:t>
              </a:r>
              <a:endParaRPr lang="en-ID" sz="1600" dirty="0">
                <a:solidFill>
                  <a:schemeClr val="bg1"/>
                </a:solidFill>
                <a:latin typeface="Poppins SemiBold" panose="00000700000000000000" pitchFamily="50" charset="0"/>
                <a:ea typeface="Roboto" panose="02000000000000000000" pitchFamily="2" charset="0"/>
                <a:cs typeface="Poppins SemiBold" panose="00000700000000000000" pitchFamily="50" charset="0"/>
              </a:endParaRPr>
            </a:p>
          </p:txBody>
        </p:sp>
        <p:sp>
          <p:nvSpPr>
            <p:cNvPr id="25" name="Grafik 34">
              <a:extLst>
                <a:ext uri="{FF2B5EF4-FFF2-40B4-BE49-F238E27FC236}">
                  <a16:creationId xmlns:a16="http://schemas.microsoft.com/office/drawing/2014/main" id="{2C771845-7F9E-F445-A33A-F21A49A6ABC8}"/>
                </a:ext>
              </a:extLst>
            </p:cNvPr>
            <p:cNvSpPr/>
            <p:nvPr/>
          </p:nvSpPr>
          <p:spPr>
            <a:xfrm>
              <a:off x="648831" y="398892"/>
              <a:ext cx="251615" cy="258404"/>
            </a:xfrm>
            <a:custGeom>
              <a:avLst/>
              <a:gdLst>
                <a:gd name="connsiteX0" fmla="*/ 768056 w 1057322"/>
                <a:gd name="connsiteY0" fmla="*/ 966302 h 1085850"/>
                <a:gd name="connsiteX1" fmla="*/ 427652 w 1057322"/>
                <a:gd name="connsiteY1" fmla="*/ 966302 h 1085850"/>
                <a:gd name="connsiteX2" fmla="*/ 316028 w 1057322"/>
                <a:gd name="connsiteY2" fmla="*/ 901856 h 1085850"/>
                <a:gd name="connsiteX3" fmla="*/ 146017 w 1057322"/>
                <a:gd name="connsiteY3" fmla="*/ 607275 h 1085850"/>
                <a:gd name="connsiteX4" fmla="*/ 146017 w 1057322"/>
                <a:gd name="connsiteY4" fmla="*/ 478575 h 1085850"/>
                <a:gd name="connsiteX5" fmla="*/ 316028 w 1057322"/>
                <a:gd name="connsiteY5" fmla="*/ 183994 h 1085850"/>
                <a:gd name="connsiteX6" fmla="*/ 427652 w 1057322"/>
                <a:gd name="connsiteY6" fmla="*/ 119548 h 1085850"/>
                <a:gd name="connsiteX7" fmla="*/ 465814 w 1057322"/>
                <a:gd name="connsiteY7" fmla="*/ 119548 h 1085850"/>
                <a:gd name="connsiteX8" fmla="*/ 560264 w 1057322"/>
                <a:gd name="connsiteY8" fmla="*/ 164355 h 1085850"/>
                <a:gd name="connsiteX9" fmla="*/ 427652 w 1057322"/>
                <a:gd name="connsiteY9" fmla="*/ 164355 h 1085850"/>
                <a:gd name="connsiteX10" fmla="*/ 354762 w 1057322"/>
                <a:gd name="connsiteY10" fmla="*/ 206302 h 1085850"/>
                <a:gd name="connsiteX11" fmla="*/ 184751 w 1057322"/>
                <a:gd name="connsiteY11" fmla="*/ 500883 h 1085850"/>
                <a:gd name="connsiteX12" fmla="*/ 184751 w 1057322"/>
                <a:gd name="connsiteY12" fmla="*/ 584967 h 1085850"/>
                <a:gd name="connsiteX13" fmla="*/ 354762 w 1057322"/>
                <a:gd name="connsiteY13" fmla="*/ 879548 h 1085850"/>
                <a:gd name="connsiteX14" fmla="*/ 427652 w 1057322"/>
                <a:gd name="connsiteY14" fmla="*/ 921495 h 1085850"/>
                <a:gd name="connsiteX15" fmla="*/ 768056 w 1057322"/>
                <a:gd name="connsiteY15" fmla="*/ 921495 h 1085850"/>
                <a:gd name="connsiteX16" fmla="*/ 840945 w 1057322"/>
                <a:gd name="connsiteY16" fmla="*/ 879548 h 1085850"/>
                <a:gd name="connsiteX17" fmla="*/ 877580 w 1057322"/>
                <a:gd name="connsiteY17" fmla="*/ 815865 h 1085850"/>
                <a:gd name="connsiteX18" fmla="*/ 876435 w 1057322"/>
                <a:gd name="connsiteY18" fmla="*/ 804807 h 1085850"/>
                <a:gd name="connsiteX19" fmla="*/ 833694 w 1057322"/>
                <a:gd name="connsiteY19" fmla="*/ 759237 h 1085850"/>
                <a:gd name="connsiteX20" fmla="*/ 825680 w 1057322"/>
                <a:gd name="connsiteY20" fmla="*/ 756377 h 1085850"/>
                <a:gd name="connsiteX21" fmla="*/ 818811 w 1057322"/>
                <a:gd name="connsiteY21" fmla="*/ 760953 h 1085850"/>
                <a:gd name="connsiteX22" fmla="*/ 789235 w 1057322"/>
                <a:gd name="connsiteY22" fmla="*/ 811861 h 1085850"/>
                <a:gd name="connsiteX23" fmla="*/ 735236 w 1057322"/>
                <a:gd name="connsiteY23" fmla="*/ 843131 h 1085850"/>
                <a:gd name="connsiteX24" fmla="*/ 460471 w 1057322"/>
                <a:gd name="connsiteY24" fmla="*/ 843131 h 1085850"/>
                <a:gd name="connsiteX25" fmla="*/ 406472 w 1057322"/>
                <a:gd name="connsiteY25" fmla="*/ 811861 h 1085850"/>
                <a:gd name="connsiteX26" fmla="*/ 269089 w 1057322"/>
                <a:gd name="connsiteY26" fmla="*/ 574099 h 1085850"/>
                <a:gd name="connsiteX27" fmla="*/ 269089 w 1057322"/>
                <a:gd name="connsiteY27" fmla="*/ 511751 h 1085850"/>
                <a:gd name="connsiteX28" fmla="*/ 406472 w 1057322"/>
                <a:gd name="connsiteY28" fmla="*/ 273989 h 1085850"/>
                <a:gd name="connsiteX29" fmla="*/ 460471 w 1057322"/>
                <a:gd name="connsiteY29" fmla="*/ 242719 h 1085850"/>
                <a:gd name="connsiteX30" fmla="*/ 735236 w 1057322"/>
                <a:gd name="connsiteY30" fmla="*/ 242719 h 1085850"/>
                <a:gd name="connsiteX31" fmla="*/ 789235 w 1057322"/>
                <a:gd name="connsiteY31" fmla="*/ 273989 h 1085850"/>
                <a:gd name="connsiteX32" fmla="*/ 832740 w 1057322"/>
                <a:gd name="connsiteY32" fmla="*/ 349112 h 1085850"/>
                <a:gd name="connsiteX33" fmla="*/ 838274 w 1057322"/>
                <a:gd name="connsiteY33" fmla="*/ 353497 h 1085850"/>
                <a:gd name="connsiteX34" fmla="*/ 868231 w 1057322"/>
                <a:gd name="connsiteY34" fmla="*/ 395063 h 1085850"/>
                <a:gd name="connsiteX35" fmla="*/ 816521 w 1057322"/>
                <a:gd name="connsiteY35" fmla="*/ 438916 h 1085850"/>
                <a:gd name="connsiteX36" fmla="*/ 781222 w 1057322"/>
                <a:gd name="connsiteY36" fmla="*/ 407075 h 1085850"/>
                <a:gd name="connsiteX37" fmla="*/ 787327 w 1057322"/>
                <a:gd name="connsiteY37" fmla="*/ 370085 h 1085850"/>
                <a:gd name="connsiteX38" fmla="*/ 787327 w 1057322"/>
                <a:gd name="connsiteY38" fmla="*/ 359980 h 1085850"/>
                <a:gd name="connsiteX39" fmla="*/ 750501 w 1057322"/>
                <a:gd name="connsiteY39" fmla="*/ 296297 h 1085850"/>
                <a:gd name="connsiteX40" fmla="*/ 735236 w 1057322"/>
                <a:gd name="connsiteY40" fmla="*/ 287526 h 1085850"/>
                <a:gd name="connsiteX41" fmla="*/ 460471 w 1057322"/>
                <a:gd name="connsiteY41" fmla="*/ 287526 h 1085850"/>
                <a:gd name="connsiteX42" fmla="*/ 445206 w 1057322"/>
                <a:gd name="connsiteY42" fmla="*/ 296297 h 1085850"/>
                <a:gd name="connsiteX43" fmla="*/ 307823 w 1057322"/>
                <a:gd name="connsiteY43" fmla="*/ 534059 h 1085850"/>
                <a:gd name="connsiteX44" fmla="*/ 307823 w 1057322"/>
                <a:gd name="connsiteY44" fmla="*/ 551791 h 1085850"/>
                <a:gd name="connsiteX45" fmla="*/ 445206 w 1057322"/>
                <a:gd name="connsiteY45" fmla="*/ 789553 h 1085850"/>
                <a:gd name="connsiteX46" fmla="*/ 460471 w 1057322"/>
                <a:gd name="connsiteY46" fmla="*/ 798324 h 1085850"/>
                <a:gd name="connsiteX47" fmla="*/ 735236 w 1057322"/>
                <a:gd name="connsiteY47" fmla="*/ 798324 h 1085850"/>
                <a:gd name="connsiteX48" fmla="*/ 750501 w 1057322"/>
                <a:gd name="connsiteY48" fmla="*/ 789553 h 1085850"/>
                <a:gd name="connsiteX49" fmla="*/ 808698 w 1057322"/>
                <a:gd name="connsiteY49" fmla="*/ 688881 h 1085850"/>
                <a:gd name="connsiteX50" fmla="*/ 931579 w 1057322"/>
                <a:gd name="connsiteY50" fmla="*/ 811861 h 1085850"/>
                <a:gd name="connsiteX51" fmla="*/ 879679 w 1057322"/>
                <a:gd name="connsiteY51" fmla="*/ 901856 h 1085850"/>
                <a:gd name="connsiteX52" fmla="*/ 768056 w 1057322"/>
                <a:gd name="connsiteY52" fmla="*/ 966302 h 1085850"/>
                <a:gd name="connsiteX53" fmla="*/ 95643 w 1057322"/>
                <a:gd name="connsiteY53" fmla="*/ 415655 h 1085850"/>
                <a:gd name="connsiteX54" fmla="*/ 95643 w 1057322"/>
                <a:gd name="connsiteY54" fmla="*/ 415655 h 1085850"/>
                <a:gd name="connsiteX55" fmla="*/ 267753 w 1057322"/>
                <a:gd name="connsiteY55" fmla="*/ 117832 h 1085850"/>
                <a:gd name="connsiteX56" fmla="*/ 394451 w 1057322"/>
                <a:gd name="connsiteY56" fmla="*/ 44616 h 1085850"/>
                <a:gd name="connsiteX57" fmla="*/ 801256 w 1057322"/>
                <a:gd name="connsiteY57" fmla="*/ 44616 h 1085850"/>
                <a:gd name="connsiteX58" fmla="*/ 927954 w 1057322"/>
                <a:gd name="connsiteY58" fmla="*/ 117832 h 1085850"/>
                <a:gd name="connsiteX59" fmla="*/ 962109 w 1057322"/>
                <a:gd name="connsiteY59" fmla="*/ 176939 h 1085850"/>
                <a:gd name="connsiteX60" fmla="*/ 959819 w 1057322"/>
                <a:gd name="connsiteY60" fmla="*/ 188761 h 1085850"/>
                <a:gd name="connsiteX61" fmla="*/ 915361 w 1057322"/>
                <a:gd name="connsiteY61" fmla="*/ 224415 h 1085850"/>
                <a:gd name="connsiteX62" fmla="*/ 907919 w 1057322"/>
                <a:gd name="connsiteY62" fmla="*/ 226322 h 1085850"/>
                <a:gd name="connsiteX63" fmla="*/ 901622 w 1057322"/>
                <a:gd name="connsiteY63" fmla="*/ 221937 h 1085850"/>
                <a:gd name="connsiteX64" fmla="*/ 879679 w 1057322"/>
                <a:gd name="connsiteY64" fmla="*/ 183994 h 1085850"/>
                <a:gd name="connsiteX65" fmla="*/ 768056 w 1057322"/>
                <a:gd name="connsiteY65" fmla="*/ 119548 h 1085850"/>
                <a:gd name="connsiteX66" fmla="*/ 589267 w 1057322"/>
                <a:gd name="connsiteY66" fmla="*/ 119548 h 1085850"/>
                <a:gd name="connsiteX67" fmla="*/ 683718 w 1057322"/>
                <a:gd name="connsiteY67" fmla="*/ 164355 h 1085850"/>
                <a:gd name="connsiteX68" fmla="*/ 768056 w 1057322"/>
                <a:gd name="connsiteY68" fmla="*/ 164355 h 1085850"/>
                <a:gd name="connsiteX69" fmla="*/ 840945 w 1057322"/>
                <a:gd name="connsiteY69" fmla="*/ 206302 h 1085850"/>
                <a:gd name="connsiteX70" fmla="*/ 898951 w 1057322"/>
                <a:gd name="connsiteY70" fmla="*/ 306784 h 1085850"/>
                <a:gd name="connsiteX71" fmla="*/ 936350 w 1057322"/>
                <a:gd name="connsiteY71" fmla="*/ 269222 h 1085850"/>
                <a:gd name="connsiteX72" fmla="*/ 939975 w 1057322"/>
                <a:gd name="connsiteY72" fmla="*/ 266934 h 1085850"/>
                <a:gd name="connsiteX73" fmla="*/ 977374 w 1057322"/>
                <a:gd name="connsiteY73" fmla="*/ 228229 h 1085850"/>
                <a:gd name="connsiteX74" fmla="*/ 1019352 w 1057322"/>
                <a:gd name="connsiteY74" fmla="*/ 186473 h 1085850"/>
                <a:gd name="connsiteX75" fmla="*/ 966688 w 1057322"/>
                <a:gd name="connsiteY75" fmla="*/ 95524 h 1085850"/>
                <a:gd name="connsiteX76" fmla="*/ 801256 w 1057322"/>
                <a:gd name="connsiteY76" fmla="*/ 0 h 1085850"/>
                <a:gd name="connsiteX77" fmla="*/ 394451 w 1057322"/>
                <a:gd name="connsiteY77" fmla="*/ 0 h 1085850"/>
                <a:gd name="connsiteX78" fmla="*/ 229019 w 1057322"/>
                <a:gd name="connsiteY78" fmla="*/ 95524 h 1085850"/>
                <a:gd name="connsiteX79" fmla="*/ 89347 w 1057322"/>
                <a:gd name="connsiteY79" fmla="*/ 337290 h 1085850"/>
                <a:gd name="connsiteX80" fmla="*/ 95643 w 1057322"/>
                <a:gd name="connsiteY80" fmla="*/ 415655 h 1085850"/>
                <a:gd name="connsiteX81" fmla="*/ 487375 w 1057322"/>
                <a:gd name="connsiteY81" fmla="*/ 1041043 h 1085850"/>
                <a:gd name="connsiteX82" fmla="*/ 487375 w 1057322"/>
                <a:gd name="connsiteY82" fmla="*/ 1041043 h 1085850"/>
                <a:gd name="connsiteX83" fmla="*/ 394451 w 1057322"/>
                <a:gd name="connsiteY83" fmla="*/ 1041043 h 1085850"/>
                <a:gd name="connsiteX84" fmla="*/ 267753 w 1057322"/>
                <a:gd name="connsiteY84" fmla="*/ 968018 h 1085850"/>
                <a:gd name="connsiteX85" fmla="*/ 64350 w 1057322"/>
                <a:gd name="connsiteY85" fmla="*/ 616046 h 1085850"/>
                <a:gd name="connsiteX86" fmla="*/ 56336 w 1057322"/>
                <a:gd name="connsiteY86" fmla="*/ 485820 h 1085850"/>
                <a:gd name="connsiteX87" fmla="*/ 56527 w 1057322"/>
                <a:gd name="connsiteY87" fmla="*/ 485820 h 1085850"/>
                <a:gd name="connsiteX88" fmla="*/ 50040 w 1057322"/>
                <a:gd name="connsiteY88" fmla="*/ 440060 h 1085850"/>
                <a:gd name="connsiteX89" fmla="*/ 38210 w 1057322"/>
                <a:gd name="connsiteY89" fmla="*/ 425760 h 1085850"/>
                <a:gd name="connsiteX90" fmla="*/ 25616 w 1057322"/>
                <a:gd name="connsiteY90" fmla="*/ 447496 h 1085850"/>
                <a:gd name="connsiteX91" fmla="*/ 25616 w 1057322"/>
                <a:gd name="connsiteY91" fmla="*/ 638354 h 1085850"/>
                <a:gd name="connsiteX92" fmla="*/ 229019 w 1057322"/>
                <a:gd name="connsiteY92" fmla="*/ 990326 h 1085850"/>
                <a:gd name="connsiteX93" fmla="*/ 394451 w 1057322"/>
                <a:gd name="connsiteY93" fmla="*/ 1085850 h 1085850"/>
                <a:gd name="connsiteX94" fmla="*/ 486421 w 1057322"/>
                <a:gd name="connsiteY94" fmla="*/ 1042378 h 1085850"/>
                <a:gd name="connsiteX95" fmla="*/ 487375 w 1057322"/>
                <a:gd name="connsiteY95" fmla="*/ 1041043 h 1085850"/>
                <a:gd name="connsiteX96" fmla="*/ 1005804 w 1057322"/>
                <a:gd name="connsiteY96" fmla="*/ 831500 h 1085850"/>
                <a:gd name="connsiteX97" fmla="*/ 1005804 w 1057322"/>
                <a:gd name="connsiteY97" fmla="*/ 831500 h 1085850"/>
                <a:gd name="connsiteX98" fmla="*/ 969360 w 1057322"/>
                <a:gd name="connsiteY98" fmla="*/ 867917 h 1085850"/>
                <a:gd name="connsiteX99" fmla="*/ 970695 w 1057322"/>
                <a:gd name="connsiteY99" fmla="*/ 887747 h 1085850"/>
                <a:gd name="connsiteX100" fmla="*/ 969932 w 1057322"/>
                <a:gd name="connsiteY100" fmla="*/ 895373 h 1085850"/>
                <a:gd name="connsiteX101" fmla="*/ 927954 w 1057322"/>
                <a:gd name="connsiteY101" fmla="*/ 968018 h 1085850"/>
                <a:gd name="connsiteX102" fmla="*/ 801256 w 1057322"/>
                <a:gd name="connsiteY102" fmla="*/ 1041043 h 1085850"/>
                <a:gd name="connsiteX103" fmla="*/ 609302 w 1057322"/>
                <a:gd name="connsiteY103" fmla="*/ 1041043 h 1085850"/>
                <a:gd name="connsiteX104" fmla="*/ 517523 w 1057322"/>
                <a:gd name="connsiteY104" fmla="*/ 1084706 h 1085850"/>
                <a:gd name="connsiteX105" fmla="*/ 516569 w 1057322"/>
                <a:gd name="connsiteY105" fmla="*/ 1085850 h 1085850"/>
                <a:gd name="connsiteX106" fmla="*/ 801256 w 1057322"/>
                <a:gd name="connsiteY106" fmla="*/ 1085850 h 1085850"/>
                <a:gd name="connsiteX107" fmla="*/ 966688 w 1057322"/>
                <a:gd name="connsiteY107" fmla="*/ 990326 h 1085850"/>
                <a:gd name="connsiteX108" fmla="*/ 1004850 w 1057322"/>
                <a:gd name="connsiteY108" fmla="*/ 924355 h 1085850"/>
                <a:gd name="connsiteX109" fmla="*/ 1013246 w 1057322"/>
                <a:gd name="connsiteY109" fmla="*/ 919588 h 1085850"/>
                <a:gd name="connsiteX110" fmla="*/ 1057323 w 1057322"/>
                <a:gd name="connsiteY110" fmla="*/ 875353 h 1085850"/>
                <a:gd name="connsiteX111" fmla="*/ 1005804 w 1057322"/>
                <a:gd name="connsiteY111" fmla="*/ 831500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1057322" h="1085850">
                  <a:moveTo>
                    <a:pt x="768056" y="966302"/>
                  </a:moveTo>
                  <a:lnTo>
                    <a:pt x="427652" y="966302"/>
                  </a:lnTo>
                  <a:cubicBezTo>
                    <a:pt x="381857" y="966302"/>
                    <a:pt x="338925" y="941515"/>
                    <a:pt x="316028" y="901856"/>
                  </a:cubicBezTo>
                  <a:lnTo>
                    <a:pt x="146017" y="607275"/>
                  </a:lnTo>
                  <a:cubicBezTo>
                    <a:pt x="122929" y="567616"/>
                    <a:pt x="122929" y="518234"/>
                    <a:pt x="146017" y="478575"/>
                  </a:cubicBezTo>
                  <a:lnTo>
                    <a:pt x="316028" y="183994"/>
                  </a:lnTo>
                  <a:cubicBezTo>
                    <a:pt x="338925" y="144335"/>
                    <a:pt x="381857" y="119548"/>
                    <a:pt x="427652" y="119548"/>
                  </a:cubicBezTo>
                  <a:lnTo>
                    <a:pt x="465814" y="119548"/>
                  </a:lnTo>
                  <a:cubicBezTo>
                    <a:pt x="502449" y="119548"/>
                    <a:pt x="536985" y="135946"/>
                    <a:pt x="560264" y="164355"/>
                  </a:cubicBezTo>
                  <a:lnTo>
                    <a:pt x="427652" y="164355"/>
                  </a:lnTo>
                  <a:cubicBezTo>
                    <a:pt x="397695" y="164355"/>
                    <a:pt x="369836" y="180371"/>
                    <a:pt x="354762" y="206302"/>
                  </a:cubicBezTo>
                  <a:lnTo>
                    <a:pt x="184751" y="500883"/>
                  </a:lnTo>
                  <a:cubicBezTo>
                    <a:pt x="169677" y="526814"/>
                    <a:pt x="169677" y="559036"/>
                    <a:pt x="184751" y="584967"/>
                  </a:cubicBezTo>
                  <a:lnTo>
                    <a:pt x="354762" y="879548"/>
                  </a:lnTo>
                  <a:cubicBezTo>
                    <a:pt x="369836" y="905479"/>
                    <a:pt x="397695" y="921495"/>
                    <a:pt x="427652" y="921495"/>
                  </a:cubicBezTo>
                  <a:lnTo>
                    <a:pt x="768056" y="921495"/>
                  </a:lnTo>
                  <a:cubicBezTo>
                    <a:pt x="798013" y="921495"/>
                    <a:pt x="825871" y="905479"/>
                    <a:pt x="840945" y="879548"/>
                  </a:cubicBezTo>
                  <a:lnTo>
                    <a:pt x="877580" y="815865"/>
                  </a:lnTo>
                  <a:cubicBezTo>
                    <a:pt x="879679" y="812433"/>
                    <a:pt x="879107" y="807857"/>
                    <a:pt x="876435" y="804807"/>
                  </a:cubicBezTo>
                  <a:lnTo>
                    <a:pt x="833694" y="759237"/>
                  </a:lnTo>
                  <a:cubicBezTo>
                    <a:pt x="831595" y="757140"/>
                    <a:pt x="828733" y="755996"/>
                    <a:pt x="825680" y="756377"/>
                  </a:cubicBezTo>
                  <a:cubicBezTo>
                    <a:pt x="822818" y="756758"/>
                    <a:pt x="820147" y="758474"/>
                    <a:pt x="818811" y="760953"/>
                  </a:cubicBezTo>
                  <a:lnTo>
                    <a:pt x="789235" y="811861"/>
                  </a:lnTo>
                  <a:cubicBezTo>
                    <a:pt x="778169" y="831119"/>
                    <a:pt x="757561" y="843131"/>
                    <a:pt x="735236" y="843131"/>
                  </a:cubicBezTo>
                  <a:lnTo>
                    <a:pt x="460471" y="843131"/>
                  </a:lnTo>
                  <a:cubicBezTo>
                    <a:pt x="438146" y="843131"/>
                    <a:pt x="417539" y="831119"/>
                    <a:pt x="406472" y="811861"/>
                  </a:cubicBezTo>
                  <a:lnTo>
                    <a:pt x="269089" y="574099"/>
                  </a:lnTo>
                  <a:cubicBezTo>
                    <a:pt x="257831" y="554842"/>
                    <a:pt x="257831" y="531008"/>
                    <a:pt x="269089" y="511751"/>
                  </a:cubicBezTo>
                  <a:lnTo>
                    <a:pt x="406472" y="273989"/>
                  </a:lnTo>
                  <a:cubicBezTo>
                    <a:pt x="417539" y="254541"/>
                    <a:pt x="438146" y="242719"/>
                    <a:pt x="460471" y="242719"/>
                  </a:cubicBezTo>
                  <a:lnTo>
                    <a:pt x="735236" y="242719"/>
                  </a:lnTo>
                  <a:cubicBezTo>
                    <a:pt x="757561" y="242719"/>
                    <a:pt x="778169" y="254541"/>
                    <a:pt x="789235" y="273989"/>
                  </a:cubicBezTo>
                  <a:lnTo>
                    <a:pt x="832740" y="349112"/>
                  </a:lnTo>
                  <a:cubicBezTo>
                    <a:pt x="833885" y="351209"/>
                    <a:pt x="835984" y="352544"/>
                    <a:pt x="838274" y="353497"/>
                  </a:cubicBezTo>
                  <a:cubicBezTo>
                    <a:pt x="856210" y="359598"/>
                    <a:pt x="868231" y="376377"/>
                    <a:pt x="868231" y="395063"/>
                  </a:cubicBezTo>
                  <a:cubicBezTo>
                    <a:pt x="868231" y="421947"/>
                    <a:pt x="844189" y="443301"/>
                    <a:pt x="816521" y="438916"/>
                  </a:cubicBezTo>
                  <a:cubicBezTo>
                    <a:pt x="799730" y="436247"/>
                    <a:pt x="785610" y="423472"/>
                    <a:pt x="781222" y="407075"/>
                  </a:cubicBezTo>
                  <a:cubicBezTo>
                    <a:pt x="777596" y="394109"/>
                    <a:pt x="779886" y="380763"/>
                    <a:pt x="787327" y="370085"/>
                  </a:cubicBezTo>
                  <a:cubicBezTo>
                    <a:pt x="789426" y="367225"/>
                    <a:pt x="789235" y="363030"/>
                    <a:pt x="787327" y="359980"/>
                  </a:cubicBezTo>
                  <a:lnTo>
                    <a:pt x="750501" y="296297"/>
                  </a:lnTo>
                  <a:cubicBezTo>
                    <a:pt x="747448" y="290768"/>
                    <a:pt x="741533" y="287526"/>
                    <a:pt x="735236" y="287526"/>
                  </a:cubicBezTo>
                  <a:lnTo>
                    <a:pt x="460471" y="287526"/>
                  </a:lnTo>
                  <a:cubicBezTo>
                    <a:pt x="454174" y="287526"/>
                    <a:pt x="448259" y="290768"/>
                    <a:pt x="445206" y="296297"/>
                  </a:cubicBezTo>
                  <a:lnTo>
                    <a:pt x="307823" y="534059"/>
                  </a:lnTo>
                  <a:cubicBezTo>
                    <a:pt x="304580" y="539588"/>
                    <a:pt x="304580" y="546262"/>
                    <a:pt x="307823" y="551791"/>
                  </a:cubicBezTo>
                  <a:lnTo>
                    <a:pt x="445206" y="789553"/>
                  </a:lnTo>
                  <a:cubicBezTo>
                    <a:pt x="448259" y="794892"/>
                    <a:pt x="454174" y="798324"/>
                    <a:pt x="460471" y="798324"/>
                  </a:cubicBezTo>
                  <a:lnTo>
                    <a:pt x="735236" y="798324"/>
                  </a:lnTo>
                  <a:cubicBezTo>
                    <a:pt x="741533" y="798324"/>
                    <a:pt x="747448" y="795082"/>
                    <a:pt x="750501" y="789553"/>
                  </a:cubicBezTo>
                  <a:lnTo>
                    <a:pt x="808698" y="688881"/>
                  </a:lnTo>
                  <a:lnTo>
                    <a:pt x="931579" y="811861"/>
                  </a:lnTo>
                  <a:lnTo>
                    <a:pt x="879679" y="901856"/>
                  </a:lnTo>
                  <a:cubicBezTo>
                    <a:pt x="856591" y="941706"/>
                    <a:pt x="814041" y="966302"/>
                    <a:pt x="768056" y="966302"/>
                  </a:cubicBezTo>
                  <a:close/>
                  <a:moveTo>
                    <a:pt x="95643" y="415655"/>
                  </a:moveTo>
                  <a:lnTo>
                    <a:pt x="95643" y="415655"/>
                  </a:lnTo>
                  <a:lnTo>
                    <a:pt x="267753" y="117832"/>
                  </a:lnTo>
                  <a:cubicBezTo>
                    <a:pt x="293894" y="72644"/>
                    <a:pt x="342360" y="44616"/>
                    <a:pt x="394451" y="44616"/>
                  </a:cubicBezTo>
                  <a:lnTo>
                    <a:pt x="801256" y="44616"/>
                  </a:lnTo>
                  <a:cubicBezTo>
                    <a:pt x="853538" y="44616"/>
                    <a:pt x="901813" y="72644"/>
                    <a:pt x="927954" y="117832"/>
                  </a:cubicBezTo>
                  <a:lnTo>
                    <a:pt x="962109" y="176939"/>
                  </a:lnTo>
                  <a:cubicBezTo>
                    <a:pt x="964399" y="180943"/>
                    <a:pt x="963444" y="185901"/>
                    <a:pt x="959819" y="188761"/>
                  </a:cubicBezTo>
                  <a:lnTo>
                    <a:pt x="915361" y="224415"/>
                  </a:lnTo>
                  <a:cubicBezTo>
                    <a:pt x="913262" y="226131"/>
                    <a:pt x="910590" y="226894"/>
                    <a:pt x="907919" y="226322"/>
                  </a:cubicBezTo>
                  <a:cubicBezTo>
                    <a:pt x="905248" y="225941"/>
                    <a:pt x="902958" y="224225"/>
                    <a:pt x="901622" y="221937"/>
                  </a:cubicBezTo>
                  <a:lnTo>
                    <a:pt x="879679" y="183994"/>
                  </a:lnTo>
                  <a:cubicBezTo>
                    <a:pt x="856591" y="144144"/>
                    <a:pt x="814041" y="119548"/>
                    <a:pt x="768056" y="119548"/>
                  </a:cubicBezTo>
                  <a:lnTo>
                    <a:pt x="589267" y="119548"/>
                  </a:lnTo>
                  <a:cubicBezTo>
                    <a:pt x="612546" y="147958"/>
                    <a:pt x="647273" y="164355"/>
                    <a:pt x="683718" y="164355"/>
                  </a:cubicBezTo>
                  <a:lnTo>
                    <a:pt x="768056" y="164355"/>
                  </a:lnTo>
                  <a:cubicBezTo>
                    <a:pt x="798013" y="164355"/>
                    <a:pt x="825871" y="180371"/>
                    <a:pt x="840945" y="206302"/>
                  </a:cubicBezTo>
                  <a:lnTo>
                    <a:pt x="898951" y="306784"/>
                  </a:lnTo>
                  <a:lnTo>
                    <a:pt x="936350" y="269222"/>
                  </a:lnTo>
                  <a:cubicBezTo>
                    <a:pt x="936731" y="269032"/>
                    <a:pt x="939593" y="267125"/>
                    <a:pt x="939975" y="266934"/>
                  </a:cubicBezTo>
                  <a:cubicBezTo>
                    <a:pt x="944173" y="265027"/>
                    <a:pt x="962872" y="245198"/>
                    <a:pt x="977374" y="228229"/>
                  </a:cubicBezTo>
                  <a:lnTo>
                    <a:pt x="1019352" y="186473"/>
                  </a:lnTo>
                  <a:lnTo>
                    <a:pt x="966688" y="95524"/>
                  </a:lnTo>
                  <a:cubicBezTo>
                    <a:pt x="932533" y="36417"/>
                    <a:pt x="869566" y="0"/>
                    <a:pt x="801256" y="0"/>
                  </a:cubicBezTo>
                  <a:lnTo>
                    <a:pt x="394451" y="0"/>
                  </a:lnTo>
                  <a:cubicBezTo>
                    <a:pt x="326523" y="0"/>
                    <a:pt x="262983" y="36608"/>
                    <a:pt x="229019" y="95524"/>
                  </a:cubicBezTo>
                  <a:lnTo>
                    <a:pt x="89347" y="337290"/>
                  </a:lnTo>
                  <a:cubicBezTo>
                    <a:pt x="75036" y="362077"/>
                    <a:pt x="77516" y="393347"/>
                    <a:pt x="95643" y="415655"/>
                  </a:cubicBezTo>
                  <a:close/>
                  <a:moveTo>
                    <a:pt x="487375" y="1041043"/>
                  </a:moveTo>
                  <a:lnTo>
                    <a:pt x="487375" y="1041043"/>
                  </a:lnTo>
                  <a:lnTo>
                    <a:pt x="394451" y="1041043"/>
                  </a:lnTo>
                  <a:cubicBezTo>
                    <a:pt x="342169" y="1041043"/>
                    <a:pt x="293894" y="1013206"/>
                    <a:pt x="267753" y="968018"/>
                  </a:cubicBezTo>
                  <a:lnTo>
                    <a:pt x="64350" y="616046"/>
                  </a:lnTo>
                  <a:cubicBezTo>
                    <a:pt x="41453" y="576196"/>
                    <a:pt x="38782" y="527767"/>
                    <a:pt x="56336" y="485820"/>
                  </a:cubicBezTo>
                  <a:lnTo>
                    <a:pt x="56527" y="485820"/>
                  </a:lnTo>
                  <a:cubicBezTo>
                    <a:pt x="63015" y="470376"/>
                    <a:pt x="60534" y="452835"/>
                    <a:pt x="50040" y="440060"/>
                  </a:cubicBezTo>
                  <a:lnTo>
                    <a:pt x="38210" y="425760"/>
                  </a:lnTo>
                  <a:lnTo>
                    <a:pt x="25616" y="447496"/>
                  </a:lnTo>
                  <a:cubicBezTo>
                    <a:pt x="-8539" y="506603"/>
                    <a:pt x="-8539" y="579247"/>
                    <a:pt x="25616" y="638354"/>
                  </a:cubicBezTo>
                  <a:lnTo>
                    <a:pt x="229019" y="990326"/>
                  </a:lnTo>
                  <a:cubicBezTo>
                    <a:pt x="262983" y="1049242"/>
                    <a:pt x="326523" y="1085850"/>
                    <a:pt x="394451" y="1085850"/>
                  </a:cubicBezTo>
                  <a:cubicBezTo>
                    <a:pt x="430132" y="1085850"/>
                    <a:pt x="463905" y="1069834"/>
                    <a:pt x="486421" y="1042378"/>
                  </a:cubicBezTo>
                  <a:lnTo>
                    <a:pt x="487375" y="1041043"/>
                  </a:lnTo>
                  <a:close/>
                  <a:moveTo>
                    <a:pt x="1005804" y="831500"/>
                  </a:moveTo>
                  <a:lnTo>
                    <a:pt x="1005804" y="831500"/>
                  </a:lnTo>
                  <a:cubicBezTo>
                    <a:pt x="987296" y="834551"/>
                    <a:pt x="973176" y="849804"/>
                    <a:pt x="969360" y="867917"/>
                  </a:cubicBezTo>
                  <a:cubicBezTo>
                    <a:pt x="968024" y="874400"/>
                    <a:pt x="968406" y="880120"/>
                    <a:pt x="970695" y="887747"/>
                  </a:cubicBezTo>
                  <a:cubicBezTo>
                    <a:pt x="971458" y="890416"/>
                    <a:pt x="971268" y="893085"/>
                    <a:pt x="969932" y="895373"/>
                  </a:cubicBezTo>
                  <a:lnTo>
                    <a:pt x="927954" y="968018"/>
                  </a:lnTo>
                  <a:cubicBezTo>
                    <a:pt x="901813" y="1013206"/>
                    <a:pt x="853538" y="1041043"/>
                    <a:pt x="801256" y="1041043"/>
                  </a:cubicBezTo>
                  <a:lnTo>
                    <a:pt x="609302" y="1041043"/>
                  </a:lnTo>
                  <a:cubicBezTo>
                    <a:pt x="573812" y="1041043"/>
                    <a:pt x="540038" y="1057059"/>
                    <a:pt x="517523" y="1084706"/>
                  </a:cubicBezTo>
                  <a:lnTo>
                    <a:pt x="516569" y="1085850"/>
                  </a:lnTo>
                  <a:lnTo>
                    <a:pt x="801256" y="1085850"/>
                  </a:lnTo>
                  <a:cubicBezTo>
                    <a:pt x="869566" y="1085850"/>
                    <a:pt x="932533" y="1049433"/>
                    <a:pt x="966688" y="990326"/>
                  </a:cubicBezTo>
                  <a:lnTo>
                    <a:pt x="1004850" y="924355"/>
                  </a:lnTo>
                  <a:cubicBezTo>
                    <a:pt x="1006567" y="921304"/>
                    <a:pt x="1009811" y="919398"/>
                    <a:pt x="1013246" y="919588"/>
                  </a:cubicBezTo>
                  <a:cubicBezTo>
                    <a:pt x="1037669" y="919588"/>
                    <a:pt x="1057323" y="899759"/>
                    <a:pt x="1057323" y="875353"/>
                  </a:cubicBezTo>
                  <a:cubicBezTo>
                    <a:pt x="1057323" y="848469"/>
                    <a:pt x="1033472" y="827115"/>
                    <a:pt x="1005804" y="831500"/>
                  </a:cubicBezTo>
                  <a:close/>
                </a:path>
              </a:pathLst>
            </a:custGeom>
            <a:solidFill>
              <a:srgbClr val="FFB506"/>
            </a:solidFill>
            <a:ln w="191" cap="flat">
              <a:noFill/>
              <a:prstDash val="solid"/>
              <a:miter/>
            </a:ln>
            <a:effectLst/>
          </p:spPr>
          <p:txBody>
            <a:bodyPr rtlCol="0" anchor="ctr"/>
            <a:lstStyle/>
            <a:p>
              <a:endParaRPr lang="en-ID"/>
            </a:p>
          </p:txBody>
        </p:sp>
      </p:grpSp>
      <p:sp>
        <p:nvSpPr>
          <p:cNvPr id="28" name="Kotak Teks 21">
            <a:extLst>
              <a:ext uri="{FF2B5EF4-FFF2-40B4-BE49-F238E27FC236}">
                <a16:creationId xmlns:a16="http://schemas.microsoft.com/office/drawing/2014/main" id="{7D2AB6C1-CCD9-734F-B225-2A09B30F0FDE}"/>
              </a:ext>
            </a:extLst>
          </p:cNvPr>
          <p:cNvSpPr txBox="1"/>
          <p:nvPr/>
        </p:nvSpPr>
        <p:spPr>
          <a:xfrm>
            <a:off x="3388659" y="5862825"/>
            <a:ext cx="1996919" cy="307777"/>
          </a:xfrm>
          <a:prstGeom prst="rect">
            <a:avLst/>
          </a:prstGeom>
          <a:noFill/>
        </p:spPr>
        <p:txBody>
          <a:bodyPr wrap="square" rtlCol="0">
            <a:spAutoFit/>
          </a:bodyPr>
          <a:lstStyle/>
          <a:p>
            <a:pPr algn="r"/>
            <a:r>
              <a:rPr lang="en-US" sz="1400" dirty="0">
                <a:solidFill>
                  <a:schemeClr val="tx1">
                    <a:lumMod val="75000"/>
                    <a:lumOff val="25000"/>
                  </a:schemeClr>
                </a:solidFill>
                <a:latin typeface="Poppins" pitchFamily="2" charset="77"/>
                <a:ea typeface="Source Sans Pro" panose="020B0503030403020204" pitchFamily="34" charset="0"/>
                <a:cs typeface="Poppins" pitchFamily="2" charset="77"/>
              </a:rPr>
              <a:t>Superhero Crypton</a:t>
            </a:r>
            <a:endParaRPr lang="en-ID" sz="1400" dirty="0">
              <a:solidFill>
                <a:schemeClr val="tx1">
                  <a:lumMod val="75000"/>
                  <a:lumOff val="25000"/>
                </a:schemeClr>
              </a:solidFill>
              <a:latin typeface="Poppins" pitchFamily="2" charset="77"/>
              <a:ea typeface="Source Sans Pro" panose="020B0503030403020204" pitchFamily="34" charset="0"/>
              <a:cs typeface="Poppins" pitchFamily="2" charset="77"/>
            </a:endParaRPr>
          </a:p>
        </p:txBody>
      </p:sp>
      <p:cxnSp>
        <p:nvCxnSpPr>
          <p:cNvPr id="29" name="Straight Connector 28">
            <a:extLst>
              <a:ext uri="{FF2B5EF4-FFF2-40B4-BE49-F238E27FC236}">
                <a16:creationId xmlns:a16="http://schemas.microsoft.com/office/drawing/2014/main" id="{1A784A83-8143-9E44-8ECD-D79522A90650}"/>
              </a:ext>
            </a:extLst>
          </p:cNvPr>
          <p:cNvCxnSpPr>
            <a:cxnSpLocks/>
          </p:cNvCxnSpPr>
          <p:nvPr/>
        </p:nvCxnSpPr>
        <p:spPr>
          <a:xfrm>
            <a:off x="3008624" y="6008865"/>
            <a:ext cx="38003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36" name="Kotak Teks 19">
            <a:extLst>
              <a:ext uri="{FF2B5EF4-FFF2-40B4-BE49-F238E27FC236}">
                <a16:creationId xmlns:a16="http://schemas.microsoft.com/office/drawing/2014/main" id="{2C3B64AC-A725-164B-A334-11EDE48226E6}"/>
              </a:ext>
            </a:extLst>
          </p:cNvPr>
          <p:cNvSpPr txBox="1"/>
          <p:nvPr/>
        </p:nvSpPr>
        <p:spPr>
          <a:xfrm>
            <a:off x="1062256" y="3630439"/>
            <a:ext cx="2024796" cy="261610"/>
          </a:xfrm>
          <a:prstGeom prst="rect">
            <a:avLst/>
          </a:prstGeom>
          <a:noFill/>
        </p:spPr>
        <p:txBody>
          <a:bodyPr wrap="square" rtlCol="0">
            <a:spAutoFit/>
          </a:bodyPr>
          <a:lstStyle/>
          <a:p>
            <a:pPr algn="r"/>
            <a:r>
              <a:rPr lang="en-US" sz="1100" spc="100">
                <a:latin typeface="Poppins SemiBold" panose="00000700000000000000" pitchFamily="50" charset="0"/>
                <a:ea typeface="Roboto" panose="02000000000000000000" pitchFamily="2" charset="0"/>
                <a:cs typeface="Poppins SemiBold" panose="00000700000000000000" pitchFamily="50" charset="0"/>
              </a:rPr>
              <a:t>SECRETARY CRYPTON</a:t>
            </a:r>
          </a:p>
        </p:txBody>
      </p:sp>
      <p:sp>
        <p:nvSpPr>
          <p:cNvPr id="37" name="Kotak Teks 20">
            <a:extLst>
              <a:ext uri="{FF2B5EF4-FFF2-40B4-BE49-F238E27FC236}">
                <a16:creationId xmlns:a16="http://schemas.microsoft.com/office/drawing/2014/main" id="{7CE147D9-E468-E142-BF2F-F54B4ECDD51F}"/>
              </a:ext>
            </a:extLst>
          </p:cNvPr>
          <p:cNvSpPr txBox="1"/>
          <p:nvPr/>
        </p:nvSpPr>
        <p:spPr>
          <a:xfrm>
            <a:off x="1251139" y="3867007"/>
            <a:ext cx="1822466" cy="824328"/>
          </a:xfrm>
          <a:prstGeom prst="rect">
            <a:avLst/>
          </a:prstGeom>
          <a:noFill/>
        </p:spPr>
        <p:txBody>
          <a:bodyPr wrap="square" rtlCol="0">
            <a:spAutoFit/>
          </a:bodyPr>
          <a:lstStyle/>
          <a:p>
            <a:pPr algn="r">
              <a:lnSpc>
                <a:spcPct val="150000"/>
              </a:lnSpc>
            </a:pPr>
            <a:r>
              <a:rPr lang="en-ID" sz="1100">
                <a:solidFill>
                  <a:schemeClr val="tx1">
                    <a:lumMod val="75000"/>
                    <a:lumOff val="25000"/>
                  </a:schemeClr>
                </a:solidFill>
                <a:latin typeface="Muli" pitchFamily="2" charset="77"/>
              </a:rPr>
              <a:t>Morbi tncidunt augusae intm velit euisvamod ceasen esa tesque</a:t>
            </a:r>
          </a:p>
        </p:txBody>
      </p:sp>
      <p:sp>
        <p:nvSpPr>
          <p:cNvPr id="3" name="Picture Placeholder 2">
            <a:extLst>
              <a:ext uri="{FF2B5EF4-FFF2-40B4-BE49-F238E27FC236}">
                <a16:creationId xmlns:a16="http://schemas.microsoft.com/office/drawing/2014/main" id="{6CE6D13F-793A-C148-9424-FD7B86D66796}"/>
              </a:ext>
            </a:extLst>
          </p:cNvPr>
          <p:cNvSpPr>
            <a:spLocks noGrp="1"/>
          </p:cNvSpPr>
          <p:nvPr>
            <p:ph type="pic" sz="quarter" idx="11"/>
          </p:nvPr>
        </p:nvSpPr>
        <p:spPr/>
      </p:sp>
    </p:spTree>
    <p:extLst>
      <p:ext uri="{BB962C8B-B14F-4D97-AF65-F5344CB8AC3E}">
        <p14:creationId xmlns:p14="http://schemas.microsoft.com/office/powerpoint/2010/main" val="9290427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afik 31">
            <a:extLst>
              <a:ext uri="{FF2B5EF4-FFF2-40B4-BE49-F238E27FC236}">
                <a16:creationId xmlns:a16="http://schemas.microsoft.com/office/drawing/2014/main" id="{9C7303B8-48CD-4EAC-A146-91FD75515A7D}"/>
              </a:ext>
            </a:extLst>
          </p:cNvPr>
          <p:cNvGrpSpPr/>
          <p:nvPr/>
        </p:nvGrpSpPr>
        <p:grpSpPr>
          <a:xfrm>
            <a:off x="1655828" y="2143492"/>
            <a:ext cx="756616" cy="756616"/>
            <a:chOff x="5853112" y="3186112"/>
            <a:chExt cx="485775" cy="485775"/>
          </a:xfrm>
          <a:solidFill>
            <a:srgbClr val="FFB506"/>
          </a:solidFill>
        </p:grpSpPr>
        <p:sp>
          <p:nvSpPr>
            <p:cNvPr id="16" name="Bentuk Bebas: Bentuk 15">
              <a:extLst>
                <a:ext uri="{FF2B5EF4-FFF2-40B4-BE49-F238E27FC236}">
                  <a16:creationId xmlns:a16="http://schemas.microsoft.com/office/drawing/2014/main" id="{356C5E94-19BA-4B96-9EAD-60DFBDFEEB1D}"/>
                </a:ext>
              </a:extLst>
            </p:cNvPr>
            <p:cNvSpPr/>
            <p:nvPr/>
          </p:nvSpPr>
          <p:spPr>
            <a:xfrm>
              <a:off x="5855668" y="3191198"/>
              <a:ext cx="186639" cy="195835"/>
            </a:xfrm>
            <a:custGeom>
              <a:avLst/>
              <a:gdLst>
                <a:gd name="connsiteX0" fmla="*/ 186640 w 186639"/>
                <a:gd name="connsiteY0" fmla="*/ 0 h 195835"/>
                <a:gd name="connsiteX1" fmla="*/ 0 w 186639"/>
                <a:gd name="connsiteY1" fmla="*/ 195836 h 195835"/>
                <a:gd name="connsiteX2" fmla="*/ 63918 w 186639"/>
                <a:gd name="connsiteY2" fmla="*/ 68670 h 195835"/>
                <a:gd name="connsiteX3" fmla="*/ 186640 w 186639"/>
                <a:gd name="connsiteY3" fmla="*/ 0 h 195835"/>
              </a:gdLst>
              <a:ahLst/>
              <a:cxnLst>
                <a:cxn ang="0">
                  <a:pos x="connsiteX0" y="connsiteY0"/>
                </a:cxn>
                <a:cxn ang="0">
                  <a:pos x="connsiteX1" y="connsiteY1"/>
                </a:cxn>
                <a:cxn ang="0">
                  <a:pos x="connsiteX2" y="connsiteY2"/>
                </a:cxn>
                <a:cxn ang="0">
                  <a:pos x="connsiteX3" y="connsiteY3"/>
                </a:cxn>
              </a:cxnLst>
              <a:rect l="l" t="t" r="r" b="b"/>
              <a:pathLst>
                <a:path w="186639" h="195835">
                  <a:moveTo>
                    <a:pt x="186640" y="0"/>
                  </a:moveTo>
                  <a:lnTo>
                    <a:pt x="0" y="195836"/>
                  </a:lnTo>
                  <a:cubicBezTo>
                    <a:pt x="7670" y="150056"/>
                    <a:pt x="28124" y="106820"/>
                    <a:pt x="63918" y="68670"/>
                  </a:cubicBezTo>
                  <a:cubicBezTo>
                    <a:pt x="97155" y="33063"/>
                    <a:pt x="140619" y="10173"/>
                    <a:pt x="186640" y="0"/>
                  </a:cubicBezTo>
                  <a:close/>
                </a:path>
              </a:pathLst>
            </a:custGeom>
            <a:grpFill/>
            <a:ln w="2557" cap="flat">
              <a:noFill/>
              <a:prstDash val="solid"/>
              <a:miter/>
            </a:ln>
          </p:spPr>
          <p:txBody>
            <a:bodyPr rtlCol="0" anchor="ctr"/>
            <a:lstStyle/>
            <a:p>
              <a:endParaRPr lang="en-ID"/>
            </a:p>
          </p:txBody>
        </p:sp>
        <p:sp>
          <p:nvSpPr>
            <p:cNvPr id="17" name="Bentuk Bebas: Bentuk 16">
              <a:extLst>
                <a:ext uri="{FF2B5EF4-FFF2-40B4-BE49-F238E27FC236}">
                  <a16:creationId xmlns:a16="http://schemas.microsoft.com/office/drawing/2014/main" id="{8A047CA9-8E73-4DA1-8884-1B88D2DC5F22}"/>
                </a:ext>
              </a:extLst>
            </p:cNvPr>
            <p:cNvSpPr/>
            <p:nvPr/>
          </p:nvSpPr>
          <p:spPr>
            <a:xfrm>
              <a:off x="5853112" y="3186112"/>
              <a:ext cx="311918" cy="320458"/>
            </a:xfrm>
            <a:custGeom>
              <a:avLst/>
              <a:gdLst>
                <a:gd name="connsiteX0" fmla="*/ 0 w 311918"/>
                <a:gd name="connsiteY0" fmla="*/ 272136 h 320458"/>
                <a:gd name="connsiteX1" fmla="*/ 263341 w 311918"/>
                <a:gd name="connsiteY1" fmla="*/ 0 h 320458"/>
                <a:gd name="connsiteX2" fmla="*/ 311919 w 311918"/>
                <a:gd name="connsiteY2" fmla="*/ 7630 h 320458"/>
                <a:gd name="connsiteX3" fmla="*/ 10227 w 311918"/>
                <a:gd name="connsiteY3" fmla="*/ 320459 h 320458"/>
                <a:gd name="connsiteX4" fmla="*/ 0 w 311918"/>
                <a:gd name="connsiteY4" fmla="*/ 272136 h 320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918" h="320458">
                  <a:moveTo>
                    <a:pt x="0" y="272136"/>
                  </a:moveTo>
                  <a:lnTo>
                    <a:pt x="263341" y="0"/>
                  </a:lnTo>
                  <a:cubicBezTo>
                    <a:pt x="278681" y="2543"/>
                    <a:pt x="294022" y="5087"/>
                    <a:pt x="311919" y="7630"/>
                  </a:cubicBezTo>
                  <a:lnTo>
                    <a:pt x="10227" y="320459"/>
                  </a:lnTo>
                  <a:cubicBezTo>
                    <a:pt x="5113" y="305199"/>
                    <a:pt x="2557" y="289939"/>
                    <a:pt x="0" y="272136"/>
                  </a:cubicBezTo>
                  <a:close/>
                </a:path>
              </a:pathLst>
            </a:custGeom>
            <a:grpFill/>
            <a:ln w="2557" cap="flat">
              <a:noFill/>
              <a:prstDash val="solid"/>
              <a:miter/>
            </a:ln>
          </p:spPr>
          <p:txBody>
            <a:bodyPr rtlCol="0" anchor="ctr"/>
            <a:lstStyle/>
            <a:p>
              <a:endParaRPr lang="en-ID"/>
            </a:p>
          </p:txBody>
        </p:sp>
        <p:sp>
          <p:nvSpPr>
            <p:cNvPr id="18" name="Bentuk Bebas: Bentuk 17">
              <a:extLst>
                <a:ext uri="{FF2B5EF4-FFF2-40B4-BE49-F238E27FC236}">
                  <a16:creationId xmlns:a16="http://schemas.microsoft.com/office/drawing/2014/main" id="{AD20599F-B614-4B3C-B25D-0181429480E3}"/>
                </a:ext>
              </a:extLst>
            </p:cNvPr>
            <p:cNvSpPr/>
            <p:nvPr/>
          </p:nvSpPr>
          <p:spPr>
            <a:xfrm>
              <a:off x="5886349" y="3214088"/>
              <a:ext cx="360496" cy="373868"/>
            </a:xfrm>
            <a:custGeom>
              <a:avLst/>
              <a:gdLst>
                <a:gd name="connsiteX0" fmla="*/ 0 w 360496"/>
                <a:gd name="connsiteY0" fmla="*/ 340806 h 373868"/>
                <a:gd name="connsiteX1" fmla="*/ 327259 w 360496"/>
                <a:gd name="connsiteY1" fmla="*/ 0 h 373868"/>
                <a:gd name="connsiteX2" fmla="*/ 360496 w 360496"/>
                <a:gd name="connsiteY2" fmla="*/ 22890 h 373868"/>
                <a:gd name="connsiteX3" fmla="*/ 25567 w 360496"/>
                <a:gd name="connsiteY3" fmla="*/ 373869 h 373868"/>
                <a:gd name="connsiteX4" fmla="*/ 0 w 360496"/>
                <a:gd name="connsiteY4" fmla="*/ 340806 h 373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496" h="373868">
                  <a:moveTo>
                    <a:pt x="0" y="340806"/>
                  </a:moveTo>
                  <a:lnTo>
                    <a:pt x="327259" y="0"/>
                  </a:lnTo>
                  <a:cubicBezTo>
                    <a:pt x="340043" y="7630"/>
                    <a:pt x="350269" y="15260"/>
                    <a:pt x="360496" y="22890"/>
                  </a:cubicBezTo>
                  <a:lnTo>
                    <a:pt x="25567" y="373869"/>
                  </a:lnTo>
                  <a:cubicBezTo>
                    <a:pt x="15340" y="363695"/>
                    <a:pt x="7670" y="353522"/>
                    <a:pt x="0" y="340806"/>
                  </a:cubicBezTo>
                  <a:close/>
                </a:path>
              </a:pathLst>
            </a:custGeom>
            <a:grpFill/>
            <a:ln w="2557" cap="flat">
              <a:noFill/>
              <a:prstDash val="solid"/>
              <a:miter/>
            </a:ln>
          </p:spPr>
          <p:txBody>
            <a:bodyPr rtlCol="0" anchor="ctr"/>
            <a:lstStyle/>
            <a:p>
              <a:endParaRPr lang="en-ID"/>
            </a:p>
          </p:txBody>
        </p:sp>
        <p:sp>
          <p:nvSpPr>
            <p:cNvPr id="19" name="Bentuk Bebas: Bentuk 18">
              <a:extLst>
                <a:ext uri="{FF2B5EF4-FFF2-40B4-BE49-F238E27FC236}">
                  <a16:creationId xmlns:a16="http://schemas.microsoft.com/office/drawing/2014/main" id="{669C9993-15D8-4D18-BCC1-09EF99686BDD}"/>
                </a:ext>
              </a:extLst>
            </p:cNvPr>
            <p:cNvSpPr/>
            <p:nvPr/>
          </p:nvSpPr>
          <p:spPr>
            <a:xfrm>
              <a:off x="5947710" y="3272585"/>
              <a:ext cx="360496" cy="371325"/>
            </a:xfrm>
            <a:custGeom>
              <a:avLst/>
              <a:gdLst>
                <a:gd name="connsiteX0" fmla="*/ 0 w 360496"/>
                <a:gd name="connsiteY0" fmla="*/ 348435 h 371325"/>
                <a:gd name="connsiteX1" fmla="*/ 334929 w 360496"/>
                <a:gd name="connsiteY1" fmla="*/ 0 h 371325"/>
                <a:gd name="connsiteX2" fmla="*/ 360496 w 360496"/>
                <a:gd name="connsiteY2" fmla="*/ 33063 h 371325"/>
                <a:gd name="connsiteX3" fmla="*/ 33237 w 360496"/>
                <a:gd name="connsiteY3" fmla="*/ 371325 h 371325"/>
                <a:gd name="connsiteX4" fmla="*/ 0 w 360496"/>
                <a:gd name="connsiteY4" fmla="*/ 348435 h 371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496" h="371325">
                  <a:moveTo>
                    <a:pt x="0" y="348435"/>
                  </a:moveTo>
                  <a:lnTo>
                    <a:pt x="334929" y="0"/>
                  </a:lnTo>
                  <a:cubicBezTo>
                    <a:pt x="345156" y="10173"/>
                    <a:pt x="352826" y="20347"/>
                    <a:pt x="360496" y="33063"/>
                  </a:cubicBezTo>
                  <a:lnTo>
                    <a:pt x="33237" y="371325"/>
                  </a:lnTo>
                  <a:cubicBezTo>
                    <a:pt x="23010" y="366239"/>
                    <a:pt x="10227" y="358609"/>
                    <a:pt x="0" y="348435"/>
                  </a:cubicBezTo>
                  <a:close/>
                </a:path>
              </a:pathLst>
            </a:custGeom>
            <a:grpFill/>
            <a:ln w="2557" cap="flat">
              <a:noFill/>
              <a:prstDash val="solid"/>
              <a:miter/>
            </a:ln>
          </p:spPr>
          <p:txBody>
            <a:bodyPr rtlCol="0" anchor="ctr"/>
            <a:lstStyle/>
            <a:p>
              <a:endParaRPr lang="en-ID"/>
            </a:p>
          </p:txBody>
        </p:sp>
        <p:sp>
          <p:nvSpPr>
            <p:cNvPr id="20" name="Bentuk Bebas: Bentuk 19">
              <a:extLst>
                <a:ext uri="{FF2B5EF4-FFF2-40B4-BE49-F238E27FC236}">
                  <a16:creationId xmlns:a16="http://schemas.microsoft.com/office/drawing/2014/main" id="{DC4841E6-E240-42A9-8261-BB93B5540A78}"/>
                </a:ext>
              </a:extLst>
            </p:cNvPr>
            <p:cNvSpPr/>
            <p:nvPr/>
          </p:nvSpPr>
          <p:spPr>
            <a:xfrm>
              <a:off x="6032081" y="3353971"/>
              <a:ext cx="306805" cy="317915"/>
            </a:xfrm>
            <a:custGeom>
              <a:avLst/>
              <a:gdLst>
                <a:gd name="connsiteX0" fmla="*/ 0 w 306805"/>
                <a:gd name="connsiteY0" fmla="*/ 310286 h 317915"/>
                <a:gd name="connsiteX1" fmla="*/ 296578 w 306805"/>
                <a:gd name="connsiteY1" fmla="*/ 0 h 317915"/>
                <a:gd name="connsiteX2" fmla="*/ 306805 w 306805"/>
                <a:gd name="connsiteY2" fmla="*/ 48323 h 317915"/>
                <a:gd name="connsiteX3" fmla="*/ 48578 w 306805"/>
                <a:gd name="connsiteY3" fmla="*/ 317916 h 317915"/>
                <a:gd name="connsiteX4" fmla="*/ 0 w 306805"/>
                <a:gd name="connsiteY4" fmla="*/ 310286 h 317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805" h="317915">
                  <a:moveTo>
                    <a:pt x="0" y="310286"/>
                  </a:moveTo>
                  <a:lnTo>
                    <a:pt x="296578" y="0"/>
                  </a:lnTo>
                  <a:cubicBezTo>
                    <a:pt x="301692" y="15260"/>
                    <a:pt x="306805" y="30520"/>
                    <a:pt x="306805" y="48323"/>
                  </a:cubicBezTo>
                  <a:lnTo>
                    <a:pt x="48578" y="317916"/>
                  </a:lnTo>
                  <a:cubicBezTo>
                    <a:pt x="30681" y="317916"/>
                    <a:pt x="15340" y="315372"/>
                    <a:pt x="0" y="310286"/>
                  </a:cubicBezTo>
                  <a:close/>
                </a:path>
              </a:pathLst>
            </a:custGeom>
            <a:grpFill/>
            <a:ln w="2557" cap="flat">
              <a:noFill/>
              <a:prstDash val="solid"/>
              <a:miter/>
            </a:ln>
          </p:spPr>
          <p:txBody>
            <a:bodyPr rtlCol="0" anchor="ctr"/>
            <a:lstStyle/>
            <a:p>
              <a:endParaRPr lang="en-ID"/>
            </a:p>
          </p:txBody>
        </p:sp>
        <p:sp>
          <p:nvSpPr>
            <p:cNvPr id="21" name="Bentuk Bebas: Bentuk 20">
              <a:extLst>
                <a:ext uri="{FF2B5EF4-FFF2-40B4-BE49-F238E27FC236}">
                  <a16:creationId xmlns:a16="http://schemas.microsoft.com/office/drawing/2014/main" id="{F013197C-BA46-4527-95A4-AA0567DC6E63}"/>
                </a:ext>
              </a:extLst>
            </p:cNvPr>
            <p:cNvSpPr/>
            <p:nvPr/>
          </p:nvSpPr>
          <p:spPr>
            <a:xfrm>
              <a:off x="6154803" y="3476051"/>
              <a:ext cx="181526" cy="190749"/>
            </a:xfrm>
            <a:custGeom>
              <a:avLst/>
              <a:gdLst>
                <a:gd name="connsiteX0" fmla="*/ 0 w 181526"/>
                <a:gd name="connsiteY0" fmla="*/ 190749 h 190749"/>
                <a:gd name="connsiteX1" fmla="*/ 181526 w 181526"/>
                <a:gd name="connsiteY1" fmla="*/ 0 h 190749"/>
                <a:gd name="connsiteX2" fmla="*/ 117609 w 181526"/>
                <a:gd name="connsiteY2" fmla="*/ 122080 h 190749"/>
                <a:gd name="connsiteX3" fmla="*/ 0 w 181526"/>
                <a:gd name="connsiteY3" fmla="*/ 190749 h 190749"/>
              </a:gdLst>
              <a:ahLst/>
              <a:cxnLst>
                <a:cxn ang="0">
                  <a:pos x="connsiteX0" y="connsiteY0"/>
                </a:cxn>
                <a:cxn ang="0">
                  <a:pos x="connsiteX1" y="connsiteY1"/>
                </a:cxn>
                <a:cxn ang="0">
                  <a:pos x="connsiteX2" y="connsiteY2"/>
                </a:cxn>
                <a:cxn ang="0">
                  <a:pos x="connsiteX3" y="connsiteY3"/>
                </a:cxn>
              </a:cxnLst>
              <a:rect l="l" t="t" r="r" b="b"/>
              <a:pathLst>
                <a:path w="181526" h="190749">
                  <a:moveTo>
                    <a:pt x="0" y="190749"/>
                  </a:moveTo>
                  <a:lnTo>
                    <a:pt x="181526" y="0"/>
                  </a:lnTo>
                  <a:cubicBezTo>
                    <a:pt x="173856" y="43237"/>
                    <a:pt x="153403" y="86473"/>
                    <a:pt x="117609" y="122080"/>
                  </a:cubicBezTo>
                  <a:cubicBezTo>
                    <a:pt x="84371" y="157686"/>
                    <a:pt x="43464" y="180576"/>
                    <a:pt x="0" y="190749"/>
                  </a:cubicBezTo>
                  <a:close/>
                </a:path>
              </a:pathLst>
            </a:custGeom>
            <a:grpFill/>
            <a:ln w="2557" cap="flat">
              <a:noFill/>
              <a:prstDash val="solid"/>
              <a:miter/>
            </a:ln>
          </p:spPr>
          <p:txBody>
            <a:bodyPr rtlCol="0" anchor="ctr"/>
            <a:lstStyle/>
            <a:p>
              <a:endParaRPr lang="en-ID"/>
            </a:p>
          </p:txBody>
        </p:sp>
      </p:grpSp>
      <p:sp>
        <p:nvSpPr>
          <p:cNvPr id="3" name="Picture Placeholder 2">
            <a:extLst>
              <a:ext uri="{FF2B5EF4-FFF2-40B4-BE49-F238E27FC236}">
                <a16:creationId xmlns:a16="http://schemas.microsoft.com/office/drawing/2014/main" id="{AD0E7C28-2F06-0941-A24E-0CBAB289FD7B}"/>
              </a:ext>
            </a:extLst>
          </p:cNvPr>
          <p:cNvSpPr>
            <a:spLocks noGrp="1"/>
          </p:cNvSpPr>
          <p:nvPr>
            <p:ph type="pic" sz="quarter" idx="10"/>
          </p:nvPr>
        </p:nvSpPr>
        <p:spPr/>
      </p:sp>
      <p:sp>
        <p:nvSpPr>
          <p:cNvPr id="11" name="Bentuk Bebas: Bentuk 10">
            <a:extLst>
              <a:ext uri="{FF2B5EF4-FFF2-40B4-BE49-F238E27FC236}">
                <a16:creationId xmlns:a16="http://schemas.microsoft.com/office/drawing/2014/main" id="{58CEF77D-F88D-457E-BE1A-A8325867F8D1}"/>
              </a:ext>
            </a:extLst>
          </p:cNvPr>
          <p:cNvSpPr/>
          <p:nvPr/>
        </p:nvSpPr>
        <p:spPr>
          <a:xfrm rot="2700000" flipH="1">
            <a:off x="-1697747" y="3947799"/>
            <a:ext cx="4631538" cy="2973217"/>
          </a:xfrm>
          <a:custGeom>
            <a:avLst/>
            <a:gdLst>
              <a:gd name="connsiteX0" fmla="*/ 5838036 w 5838036"/>
              <a:gd name="connsiteY0" fmla="*/ 120639 h 3747729"/>
              <a:gd name="connsiteX1" fmla="*/ 2210946 w 5838036"/>
              <a:gd name="connsiteY1" fmla="*/ 3747729 h 3747729"/>
              <a:gd name="connsiteX2" fmla="*/ 0 w 5838036"/>
              <a:gd name="connsiteY2" fmla="*/ 1536784 h 3747729"/>
              <a:gd name="connsiteX3" fmla="*/ 107708 w 5838036"/>
              <a:gd name="connsiteY3" fmla="*/ 1472256 h 3747729"/>
              <a:gd name="connsiteX4" fmla="*/ 1010338 w 5838036"/>
              <a:gd name="connsiteY4" fmla="*/ 1401458 h 3747729"/>
              <a:gd name="connsiteX5" fmla="*/ 2903195 w 5838036"/>
              <a:gd name="connsiteY5" fmla="*/ 1574060 h 3747729"/>
              <a:gd name="connsiteX6" fmla="*/ 5313138 w 5838036"/>
              <a:gd name="connsiteY6" fmla="*/ 0 h 3747729"/>
              <a:gd name="connsiteX7" fmla="*/ 5741188 w 5838036"/>
              <a:gd name="connsiteY7" fmla="*/ 79204 h 374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38036" h="3747729">
                <a:moveTo>
                  <a:pt x="5838036" y="120639"/>
                </a:moveTo>
                <a:lnTo>
                  <a:pt x="2210946" y="3747729"/>
                </a:lnTo>
                <a:lnTo>
                  <a:pt x="0" y="1536784"/>
                </a:lnTo>
                <a:lnTo>
                  <a:pt x="107708" y="1472256"/>
                </a:lnTo>
                <a:cubicBezTo>
                  <a:pt x="371795" y="1335050"/>
                  <a:pt x="695178" y="1307955"/>
                  <a:pt x="1010338" y="1401458"/>
                </a:cubicBezTo>
                <a:cubicBezTo>
                  <a:pt x="1010338" y="1401458"/>
                  <a:pt x="2080172" y="1794503"/>
                  <a:pt x="2903195" y="1574060"/>
                </a:cubicBezTo>
                <a:cubicBezTo>
                  <a:pt x="3726217" y="1353616"/>
                  <a:pt x="4108166" y="0"/>
                  <a:pt x="5313138" y="0"/>
                </a:cubicBezTo>
                <a:cubicBezTo>
                  <a:pt x="5463642" y="0"/>
                  <a:pt x="5606801" y="28230"/>
                  <a:pt x="5741188" y="79204"/>
                </a:cubicBezTo>
                <a:close/>
              </a:path>
            </a:pathLst>
          </a:custGeom>
          <a:gradFill flip="none" rotWithShape="1">
            <a:gsLst>
              <a:gs pos="0">
                <a:srgbClr val="1A1A47"/>
              </a:gs>
              <a:gs pos="100000">
                <a:srgbClr val="262668"/>
              </a:gs>
            </a:gsLst>
            <a:lin ang="2700000" scaled="1"/>
            <a:tileRect/>
          </a:gradFill>
          <a:ln w="3430" cap="flat">
            <a:noFill/>
            <a:prstDash val="solid"/>
            <a:miter/>
          </a:ln>
        </p:spPr>
        <p:txBody>
          <a:bodyPr rtlCol="0" anchor="ctr"/>
          <a:lstStyle/>
          <a:p>
            <a:endParaRPr lang="en-ID"/>
          </a:p>
        </p:txBody>
      </p:sp>
      <p:grpSp>
        <p:nvGrpSpPr>
          <p:cNvPr id="22" name="Grafik 31">
            <a:extLst>
              <a:ext uri="{FF2B5EF4-FFF2-40B4-BE49-F238E27FC236}">
                <a16:creationId xmlns:a16="http://schemas.microsoft.com/office/drawing/2014/main" id="{472A09CF-CC70-4BA5-8FE3-2B3C26E68117}"/>
              </a:ext>
            </a:extLst>
          </p:cNvPr>
          <p:cNvGrpSpPr/>
          <p:nvPr/>
        </p:nvGrpSpPr>
        <p:grpSpPr>
          <a:xfrm>
            <a:off x="4663386" y="3621804"/>
            <a:ext cx="756616" cy="756616"/>
            <a:chOff x="5853112" y="3186112"/>
            <a:chExt cx="485775" cy="485775"/>
          </a:xfrm>
          <a:solidFill>
            <a:srgbClr val="2D2D7D"/>
          </a:solidFill>
        </p:grpSpPr>
        <p:sp>
          <p:nvSpPr>
            <p:cNvPr id="23" name="Bentuk Bebas: Bentuk 22">
              <a:extLst>
                <a:ext uri="{FF2B5EF4-FFF2-40B4-BE49-F238E27FC236}">
                  <a16:creationId xmlns:a16="http://schemas.microsoft.com/office/drawing/2014/main" id="{CFE2251E-0314-4CDE-B6AC-1F45DB380C98}"/>
                </a:ext>
              </a:extLst>
            </p:cNvPr>
            <p:cNvSpPr/>
            <p:nvPr/>
          </p:nvSpPr>
          <p:spPr>
            <a:xfrm>
              <a:off x="5855668" y="3191198"/>
              <a:ext cx="186639" cy="195835"/>
            </a:xfrm>
            <a:custGeom>
              <a:avLst/>
              <a:gdLst>
                <a:gd name="connsiteX0" fmla="*/ 186640 w 186639"/>
                <a:gd name="connsiteY0" fmla="*/ 0 h 195835"/>
                <a:gd name="connsiteX1" fmla="*/ 0 w 186639"/>
                <a:gd name="connsiteY1" fmla="*/ 195836 h 195835"/>
                <a:gd name="connsiteX2" fmla="*/ 63918 w 186639"/>
                <a:gd name="connsiteY2" fmla="*/ 68670 h 195835"/>
                <a:gd name="connsiteX3" fmla="*/ 186640 w 186639"/>
                <a:gd name="connsiteY3" fmla="*/ 0 h 195835"/>
              </a:gdLst>
              <a:ahLst/>
              <a:cxnLst>
                <a:cxn ang="0">
                  <a:pos x="connsiteX0" y="connsiteY0"/>
                </a:cxn>
                <a:cxn ang="0">
                  <a:pos x="connsiteX1" y="connsiteY1"/>
                </a:cxn>
                <a:cxn ang="0">
                  <a:pos x="connsiteX2" y="connsiteY2"/>
                </a:cxn>
                <a:cxn ang="0">
                  <a:pos x="connsiteX3" y="connsiteY3"/>
                </a:cxn>
              </a:cxnLst>
              <a:rect l="l" t="t" r="r" b="b"/>
              <a:pathLst>
                <a:path w="186639" h="195835">
                  <a:moveTo>
                    <a:pt x="186640" y="0"/>
                  </a:moveTo>
                  <a:lnTo>
                    <a:pt x="0" y="195836"/>
                  </a:lnTo>
                  <a:cubicBezTo>
                    <a:pt x="7670" y="150056"/>
                    <a:pt x="28124" y="106820"/>
                    <a:pt x="63918" y="68670"/>
                  </a:cubicBezTo>
                  <a:cubicBezTo>
                    <a:pt x="97155" y="33063"/>
                    <a:pt x="140619" y="10173"/>
                    <a:pt x="186640" y="0"/>
                  </a:cubicBezTo>
                  <a:close/>
                </a:path>
              </a:pathLst>
            </a:custGeom>
            <a:grpFill/>
            <a:ln w="2557" cap="flat">
              <a:noFill/>
              <a:prstDash val="solid"/>
              <a:miter/>
            </a:ln>
          </p:spPr>
          <p:txBody>
            <a:bodyPr rtlCol="0" anchor="ctr"/>
            <a:lstStyle/>
            <a:p>
              <a:endParaRPr lang="en-ID"/>
            </a:p>
          </p:txBody>
        </p:sp>
        <p:sp>
          <p:nvSpPr>
            <p:cNvPr id="24" name="Bentuk Bebas: Bentuk 23">
              <a:extLst>
                <a:ext uri="{FF2B5EF4-FFF2-40B4-BE49-F238E27FC236}">
                  <a16:creationId xmlns:a16="http://schemas.microsoft.com/office/drawing/2014/main" id="{FDAD33C4-D09A-4056-A3AD-38390C7922BF}"/>
                </a:ext>
              </a:extLst>
            </p:cNvPr>
            <p:cNvSpPr/>
            <p:nvPr/>
          </p:nvSpPr>
          <p:spPr>
            <a:xfrm>
              <a:off x="5853112" y="3186112"/>
              <a:ext cx="311918" cy="320458"/>
            </a:xfrm>
            <a:custGeom>
              <a:avLst/>
              <a:gdLst>
                <a:gd name="connsiteX0" fmla="*/ 0 w 311918"/>
                <a:gd name="connsiteY0" fmla="*/ 272136 h 320458"/>
                <a:gd name="connsiteX1" fmla="*/ 263341 w 311918"/>
                <a:gd name="connsiteY1" fmla="*/ 0 h 320458"/>
                <a:gd name="connsiteX2" fmla="*/ 311919 w 311918"/>
                <a:gd name="connsiteY2" fmla="*/ 7630 h 320458"/>
                <a:gd name="connsiteX3" fmla="*/ 10227 w 311918"/>
                <a:gd name="connsiteY3" fmla="*/ 320459 h 320458"/>
                <a:gd name="connsiteX4" fmla="*/ 0 w 311918"/>
                <a:gd name="connsiteY4" fmla="*/ 272136 h 320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918" h="320458">
                  <a:moveTo>
                    <a:pt x="0" y="272136"/>
                  </a:moveTo>
                  <a:lnTo>
                    <a:pt x="263341" y="0"/>
                  </a:lnTo>
                  <a:cubicBezTo>
                    <a:pt x="278681" y="2543"/>
                    <a:pt x="294022" y="5087"/>
                    <a:pt x="311919" y="7630"/>
                  </a:cubicBezTo>
                  <a:lnTo>
                    <a:pt x="10227" y="320459"/>
                  </a:lnTo>
                  <a:cubicBezTo>
                    <a:pt x="5113" y="305199"/>
                    <a:pt x="2557" y="289939"/>
                    <a:pt x="0" y="272136"/>
                  </a:cubicBezTo>
                  <a:close/>
                </a:path>
              </a:pathLst>
            </a:custGeom>
            <a:grpFill/>
            <a:ln w="2557" cap="flat">
              <a:noFill/>
              <a:prstDash val="solid"/>
              <a:miter/>
            </a:ln>
          </p:spPr>
          <p:txBody>
            <a:bodyPr rtlCol="0" anchor="ctr"/>
            <a:lstStyle/>
            <a:p>
              <a:endParaRPr lang="en-ID"/>
            </a:p>
          </p:txBody>
        </p:sp>
        <p:sp>
          <p:nvSpPr>
            <p:cNvPr id="25" name="Bentuk Bebas: Bentuk 24">
              <a:extLst>
                <a:ext uri="{FF2B5EF4-FFF2-40B4-BE49-F238E27FC236}">
                  <a16:creationId xmlns:a16="http://schemas.microsoft.com/office/drawing/2014/main" id="{3CD90EED-6EE6-4A2D-AA10-E6F0D030C220}"/>
                </a:ext>
              </a:extLst>
            </p:cNvPr>
            <p:cNvSpPr/>
            <p:nvPr/>
          </p:nvSpPr>
          <p:spPr>
            <a:xfrm>
              <a:off x="5886349" y="3214088"/>
              <a:ext cx="360496" cy="373868"/>
            </a:xfrm>
            <a:custGeom>
              <a:avLst/>
              <a:gdLst>
                <a:gd name="connsiteX0" fmla="*/ 0 w 360496"/>
                <a:gd name="connsiteY0" fmla="*/ 340806 h 373868"/>
                <a:gd name="connsiteX1" fmla="*/ 327259 w 360496"/>
                <a:gd name="connsiteY1" fmla="*/ 0 h 373868"/>
                <a:gd name="connsiteX2" fmla="*/ 360496 w 360496"/>
                <a:gd name="connsiteY2" fmla="*/ 22890 h 373868"/>
                <a:gd name="connsiteX3" fmla="*/ 25567 w 360496"/>
                <a:gd name="connsiteY3" fmla="*/ 373869 h 373868"/>
                <a:gd name="connsiteX4" fmla="*/ 0 w 360496"/>
                <a:gd name="connsiteY4" fmla="*/ 340806 h 373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496" h="373868">
                  <a:moveTo>
                    <a:pt x="0" y="340806"/>
                  </a:moveTo>
                  <a:lnTo>
                    <a:pt x="327259" y="0"/>
                  </a:lnTo>
                  <a:cubicBezTo>
                    <a:pt x="340043" y="7630"/>
                    <a:pt x="350269" y="15260"/>
                    <a:pt x="360496" y="22890"/>
                  </a:cubicBezTo>
                  <a:lnTo>
                    <a:pt x="25567" y="373869"/>
                  </a:lnTo>
                  <a:cubicBezTo>
                    <a:pt x="15340" y="363695"/>
                    <a:pt x="7670" y="353522"/>
                    <a:pt x="0" y="340806"/>
                  </a:cubicBezTo>
                  <a:close/>
                </a:path>
              </a:pathLst>
            </a:custGeom>
            <a:grpFill/>
            <a:ln w="2557" cap="flat">
              <a:noFill/>
              <a:prstDash val="solid"/>
              <a:miter/>
            </a:ln>
          </p:spPr>
          <p:txBody>
            <a:bodyPr rtlCol="0" anchor="ctr"/>
            <a:lstStyle/>
            <a:p>
              <a:endParaRPr lang="en-ID"/>
            </a:p>
          </p:txBody>
        </p:sp>
        <p:sp>
          <p:nvSpPr>
            <p:cNvPr id="26" name="Bentuk Bebas: Bentuk 25">
              <a:extLst>
                <a:ext uri="{FF2B5EF4-FFF2-40B4-BE49-F238E27FC236}">
                  <a16:creationId xmlns:a16="http://schemas.microsoft.com/office/drawing/2014/main" id="{DCBC2031-8C34-4B88-B770-05DF4F0D9576}"/>
                </a:ext>
              </a:extLst>
            </p:cNvPr>
            <p:cNvSpPr/>
            <p:nvPr/>
          </p:nvSpPr>
          <p:spPr>
            <a:xfrm>
              <a:off x="5947710" y="3272585"/>
              <a:ext cx="360496" cy="371325"/>
            </a:xfrm>
            <a:custGeom>
              <a:avLst/>
              <a:gdLst>
                <a:gd name="connsiteX0" fmla="*/ 0 w 360496"/>
                <a:gd name="connsiteY0" fmla="*/ 348435 h 371325"/>
                <a:gd name="connsiteX1" fmla="*/ 334929 w 360496"/>
                <a:gd name="connsiteY1" fmla="*/ 0 h 371325"/>
                <a:gd name="connsiteX2" fmla="*/ 360496 w 360496"/>
                <a:gd name="connsiteY2" fmla="*/ 33063 h 371325"/>
                <a:gd name="connsiteX3" fmla="*/ 33237 w 360496"/>
                <a:gd name="connsiteY3" fmla="*/ 371325 h 371325"/>
                <a:gd name="connsiteX4" fmla="*/ 0 w 360496"/>
                <a:gd name="connsiteY4" fmla="*/ 348435 h 371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496" h="371325">
                  <a:moveTo>
                    <a:pt x="0" y="348435"/>
                  </a:moveTo>
                  <a:lnTo>
                    <a:pt x="334929" y="0"/>
                  </a:lnTo>
                  <a:cubicBezTo>
                    <a:pt x="345156" y="10173"/>
                    <a:pt x="352826" y="20347"/>
                    <a:pt x="360496" y="33063"/>
                  </a:cubicBezTo>
                  <a:lnTo>
                    <a:pt x="33237" y="371325"/>
                  </a:lnTo>
                  <a:cubicBezTo>
                    <a:pt x="23010" y="366239"/>
                    <a:pt x="10227" y="358609"/>
                    <a:pt x="0" y="348435"/>
                  </a:cubicBezTo>
                  <a:close/>
                </a:path>
              </a:pathLst>
            </a:custGeom>
            <a:grpFill/>
            <a:ln w="2557" cap="flat">
              <a:noFill/>
              <a:prstDash val="solid"/>
              <a:miter/>
            </a:ln>
          </p:spPr>
          <p:txBody>
            <a:bodyPr rtlCol="0" anchor="ctr"/>
            <a:lstStyle/>
            <a:p>
              <a:endParaRPr lang="en-ID"/>
            </a:p>
          </p:txBody>
        </p:sp>
        <p:sp>
          <p:nvSpPr>
            <p:cNvPr id="27" name="Bentuk Bebas: Bentuk 26">
              <a:extLst>
                <a:ext uri="{FF2B5EF4-FFF2-40B4-BE49-F238E27FC236}">
                  <a16:creationId xmlns:a16="http://schemas.microsoft.com/office/drawing/2014/main" id="{67596E0C-C716-4CB8-8D6B-65836F0F80C0}"/>
                </a:ext>
              </a:extLst>
            </p:cNvPr>
            <p:cNvSpPr/>
            <p:nvPr/>
          </p:nvSpPr>
          <p:spPr>
            <a:xfrm>
              <a:off x="6032081" y="3353971"/>
              <a:ext cx="306805" cy="317915"/>
            </a:xfrm>
            <a:custGeom>
              <a:avLst/>
              <a:gdLst>
                <a:gd name="connsiteX0" fmla="*/ 0 w 306805"/>
                <a:gd name="connsiteY0" fmla="*/ 310286 h 317915"/>
                <a:gd name="connsiteX1" fmla="*/ 296578 w 306805"/>
                <a:gd name="connsiteY1" fmla="*/ 0 h 317915"/>
                <a:gd name="connsiteX2" fmla="*/ 306805 w 306805"/>
                <a:gd name="connsiteY2" fmla="*/ 48323 h 317915"/>
                <a:gd name="connsiteX3" fmla="*/ 48578 w 306805"/>
                <a:gd name="connsiteY3" fmla="*/ 317916 h 317915"/>
                <a:gd name="connsiteX4" fmla="*/ 0 w 306805"/>
                <a:gd name="connsiteY4" fmla="*/ 310286 h 317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805" h="317915">
                  <a:moveTo>
                    <a:pt x="0" y="310286"/>
                  </a:moveTo>
                  <a:lnTo>
                    <a:pt x="296578" y="0"/>
                  </a:lnTo>
                  <a:cubicBezTo>
                    <a:pt x="301692" y="15260"/>
                    <a:pt x="306805" y="30520"/>
                    <a:pt x="306805" y="48323"/>
                  </a:cubicBezTo>
                  <a:lnTo>
                    <a:pt x="48578" y="317916"/>
                  </a:lnTo>
                  <a:cubicBezTo>
                    <a:pt x="30681" y="317916"/>
                    <a:pt x="15340" y="315372"/>
                    <a:pt x="0" y="310286"/>
                  </a:cubicBezTo>
                  <a:close/>
                </a:path>
              </a:pathLst>
            </a:custGeom>
            <a:grpFill/>
            <a:ln w="2557" cap="flat">
              <a:noFill/>
              <a:prstDash val="solid"/>
              <a:miter/>
            </a:ln>
          </p:spPr>
          <p:txBody>
            <a:bodyPr rtlCol="0" anchor="ctr"/>
            <a:lstStyle/>
            <a:p>
              <a:endParaRPr lang="en-ID"/>
            </a:p>
          </p:txBody>
        </p:sp>
        <p:sp>
          <p:nvSpPr>
            <p:cNvPr id="28" name="Bentuk Bebas: Bentuk 27">
              <a:extLst>
                <a:ext uri="{FF2B5EF4-FFF2-40B4-BE49-F238E27FC236}">
                  <a16:creationId xmlns:a16="http://schemas.microsoft.com/office/drawing/2014/main" id="{730F0D5B-685A-438B-A314-8D28D5E2D8E2}"/>
                </a:ext>
              </a:extLst>
            </p:cNvPr>
            <p:cNvSpPr/>
            <p:nvPr/>
          </p:nvSpPr>
          <p:spPr>
            <a:xfrm>
              <a:off x="6154803" y="3476051"/>
              <a:ext cx="181526" cy="190749"/>
            </a:xfrm>
            <a:custGeom>
              <a:avLst/>
              <a:gdLst>
                <a:gd name="connsiteX0" fmla="*/ 0 w 181526"/>
                <a:gd name="connsiteY0" fmla="*/ 190749 h 190749"/>
                <a:gd name="connsiteX1" fmla="*/ 181526 w 181526"/>
                <a:gd name="connsiteY1" fmla="*/ 0 h 190749"/>
                <a:gd name="connsiteX2" fmla="*/ 117609 w 181526"/>
                <a:gd name="connsiteY2" fmla="*/ 122080 h 190749"/>
                <a:gd name="connsiteX3" fmla="*/ 0 w 181526"/>
                <a:gd name="connsiteY3" fmla="*/ 190749 h 190749"/>
              </a:gdLst>
              <a:ahLst/>
              <a:cxnLst>
                <a:cxn ang="0">
                  <a:pos x="connsiteX0" y="connsiteY0"/>
                </a:cxn>
                <a:cxn ang="0">
                  <a:pos x="connsiteX1" y="connsiteY1"/>
                </a:cxn>
                <a:cxn ang="0">
                  <a:pos x="connsiteX2" y="connsiteY2"/>
                </a:cxn>
                <a:cxn ang="0">
                  <a:pos x="connsiteX3" y="connsiteY3"/>
                </a:cxn>
              </a:cxnLst>
              <a:rect l="l" t="t" r="r" b="b"/>
              <a:pathLst>
                <a:path w="181526" h="190749">
                  <a:moveTo>
                    <a:pt x="0" y="190749"/>
                  </a:moveTo>
                  <a:lnTo>
                    <a:pt x="181526" y="0"/>
                  </a:lnTo>
                  <a:cubicBezTo>
                    <a:pt x="173856" y="43237"/>
                    <a:pt x="153403" y="86473"/>
                    <a:pt x="117609" y="122080"/>
                  </a:cubicBezTo>
                  <a:cubicBezTo>
                    <a:pt x="84371" y="157686"/>
                    <a:pt x="43464" y="180576"/>
                    <a:pt x="0" y="190749"/>
                  </a:cubicBezTo>
                  <a:close/>
                </a:path>
              </a:pathLst>
            </a:custGeom>
            <a:grpFill/>
            <a:ln w="2557" cap="flat">
              <a:noFill/>
              <a:prstDash val="solid"/>
              <a:miter/>
            </a:ln>
          </p:spPr>
          <p:txBody>
            <a:bodyPr rtlCol="0" anchor="ctr"/>
            <a:lstStyle/>
            <a:p>
              <a:endParaRPr lang="en-ID"/>
            </a:p>
          </p:txBody>
        </p:sp>
      </p:grpSp>
      <p:grpSp>
        <p:nvGrpSpPr>
          <p:cNvPr id="29" name="Grafik 31">
            <a:extLst>
              <a:ext uri="{FF2B5EF4-FFF2-40B4-BE49-F238E27FC236}">
                <a16:creationId xmlns:a16="http://schemas.microsoft.com/office/drawing/2014/main" id="{F027FAD5-2B65-4AA5-9365-68C30CD650F4}"/>
              </a:ext>
            </a:extLst>
          </p:cNvPr>
          <p:cNvGrpSpPr/>
          <p:nvPr/>
        </p:nvGrpSpPr>
        <p:grpSpPr>
          <a:xfrm>
            <a:off x="2169531" y="4674195"/>
            <a:ext cx="756616" cy="756616"/>
            <a:chOff x="5853112" y="3186112"/>
            <a:chExt cx="485775" cy="485775"/>
          </a:xfrm>
          <a:solidFill>
            <a:srgbClr val="2D2D7D">
              <a:alpha val="20000"/>
            </a:srgbClr>
          </a:solidFill>
        </p:grpSpPr>
        <p:sp>
          <p:nvSpPr>
            <p:cNvPr id="30" name="Bentuk Bebas: Bentuk 29">
              <a:extLst>
                <a:ext uri="{FF2B5EF4-FFF2-40B4-BE49-F238E27FC236}">
                  <a16:creationId xmlns:a16="http://schemas.microsoft.com/office/drawing/2014/main" id="{4DD14BDE-45DC-4F60-9368-9DBB9225937D}"/>
                </a:ext>
              </a:extLst>
            </p:cNvPr>
            <p:cNvSpPr/>
            <p:nvPr/>
          </p:nvSpPr>
          <p:spPr>
            <a:xfrm>
              <a:off x="5855668" y="3191198"/>
              <a:ext cx="186639" cy="195835"/>
            </a:xfrm>
            <a:custGeom>
              <a:avLst/>
              <a:gdLst>
                <a:gd name="connsiteX0" fmla="*/ 186640 w 186639"/>
                <a:gd name="connsiteY0" fmla="*/ 0 h 195835"/>
                <a:gd name="connsiteX1" fmla="*/ 0 w 186639"/>
                <a:gd name="connsiteY1" fmla="*/ 195836 h 195835"/>
                <a:gd name="connsiteX2" fmla="*/ 63918 w 186639"/>
                <a:gd name="connsiteY2" fmla="*/ 68670 h 195835"/>
                <a:gd name="connsiteX3" fmla="*/ 186640 w 186639"/>
                <a:gd name="connsiteY3" fmla="*/ 0 h 195835"/>
              </a:gdLst>
              <a:ahLst/>
              <a:cxnLst>
                <a:cxn ang="0">
                  <a:pos x="connsiteX0" y="connsiteY0"/>
                </a:cxn>
                <a:cxn ang="0">
                  <a:pos x="connsiteX1" y="connsiteY1"/>
                </a:cxn>
                <a:cxn ang="0">
                  <a:pos x="connsiteX2" y="connsiteY2"/>
                </a:cxn>
                <a:cxn ang="0">
                  <a:pos x="connsiteX3" y="connsiteY3"/>
                </a:cxn>
              </a:cxnLst>
              <a:rect l="l" t="t" r="r" b="b"/>
              <a:pathLst>
                <a:path w="186639" h="195835">
                  <a:moveTo>
                    <a:pt x="186640" y="0"/>
                  </a:moveTo>
                  <a:lnTo>
                    <a:pt x="0" y="195836"/>
                  </a:lnTo>
                  <a:cubicBezTo>
                    <a:pt x="7670" y="150056"/>
                    <a:pt x="28124" y="106820"/>
                    <a:pt x="63918" y="68670"/>
                  </a:cubicBezTo>
                  <a:cubicBezTo>
                    <a:pt x="97155" y="33063"/>
                    <a:pt x="140619" y="10173"/>
                    <a:pt x="186640" y="0"/>
                  </a:cubicBezTo>
                  <a:close/>
                </a:path>
              </a:pathLst>
            </a:custGeom>
            <a:grpFill/>
            <a:ln w="2557" cap="flat">
              <a:noFill/>
              <a:prstDash val="solid"/>
              <a:miter/>
            </a:ln>
          </p:spPr>
          <p:txBody>
            <a:bodyPr rtlCol="0" anchor="ctr"/>
            <a:lstStyle/>
            <a:p>
              <a:endParaRPr lang="en-ID"/>
            </a:p>
          </p:txBody>
        </p:sp>
        <p:sp>
          <p:nvSpPr>
            <p:cNvPr id="31" name="Bentuk Bebas: Bentuk 30">
              <a:extLst>
                <a:ext uri="{FF2B5EF4-FFF2-40B4-BE49-F238E27FC236}">
                  <a16:creationId xmlns:a16="http://schemas.microsoft.com/office/drawing/2014/main" id="{C177187D-BF4B-49C2-B6E0-9BA491740D2A}"/>
                </a:ext>
              </a:extLst>
            </p:cNvPr>
            <p:cNvSpPr/>
            <p:nvPr/>
          </p:nvSpPr>
          <p:spPr>
            <a:xfrm>
              <a:off x="5853112" y="3186112"/>
              <a:ext cx="311918" cy="320458"/>
            </a:xfrm>
            <a:custGeom>
              <a:avLst/>
              <a:gdLst>
                <a:gd name="connsiteX0" fmla="*/ 0 w 311918"/>
                <a:gd name="connsiteY0" fmla="*/ 272136 h 320458"/>
                <a:gd name="connsiteX1" fmla="*/ 263341 w 311918"/>
                <a:gd name="connsiteY1" fmla="*/ 0 h 320458"/>
                <a:gd name="connsiteX2" fmla="*/ 311919 w 311918"/>
                <a:gd name="connsiteY2" fmla="*/ 7630 h 320458"/>
                <a:gd name="connsiteX3" fmla="*/ 10227 w 311918"/>
                <a:gd name="connsiteY3" fmla="*/ 320459 h 320458"/>
                <a:gd name="connsiteX4" fmla="*/ 0 w 311918"/>
                <a:gd name="connsiteY4" fmla="*/ 272136 h 320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918" h="320458">
                  <a:moveTo>
                    <a:pt x="0" y="272136"/>
                  </a:moveTo>
                  <a:lnTo>
                    <a:pt x="263341" y="0"/>
                  </a:lnTo>
                  <a:cubicBezTo>
                    <a:pt x="278681" y="2543"/>
                    <a:pt x="294022" y="5087"/>
                    <a:pt x="311919" y="7630"/>
                  </a:cubicBezTo>
                  <a:lnTo>
                    <a:pt x="10227" y="320459"/>
                  </a:lnTo>
                  <a:cubicBezTo>
                    <a:pt x="5113" y="305199"/>
                    <a:pt x="2557" y="289939"/>
                    <a:pt x="0" y="272136"/>
                  </a:cubicBezTo>
                  <a:close/>
                </a:path>
              </a:pathLst>
            </a:custGeom>
            <a:grpFill/>
            <a:ln w="2557" cap="flat">
              <a:noFill/>
              <a:prstDash val="solid"/>
              <a:miter/>
            </a:ln>
          </p:spPr>
          <p:txBody>
            <a:bodyPr rtlCol="0" anchor="ctr"/>
            <a:lstStyle/>
            <a:p>
              <a:endParaRPr lang="en-ID"/>
            </a:p>
          </p:txBody>
        </p:sp>
        <p:sp>
          <p:nvSpPr>
            <p:cNvPr id="32" name="Bentuk Bebas: Bentuk 31">
              <a:extLst>
                <a:ext uri="{FF2B5EF4-FFF2-40B4-BE49-F238E27FC236}">
                  <a16:creationId xmlns:a16="http://schemas.microsoft.com/office/drawing/2014/main" id="{AF12E930-C9E2-4DBA-ADC5-E14AC39B33A0}"/>
                </a:ext>
              </a:extLst>
            </p:cNvPr>
            <p:cNvSpPr/>
            <p:nvPr/>
          </p:nvSpPr>
          <p:spPr>
            <a:xfrm>
              <a:off x="5886349" y="3214088"/>
              <a:ext cx="360496" cy="373868"/>
            </a:xfrm>
            <a:custGeom>
              <a:avLst/>
              <a:gdLst>
                <a:gd name="connsiteX0" fmla="*/ 0 w 360496"/>
                <a:gd name="connsiteY0" fmla="*/ 340806 h 373868"/>
                <a:gd name="connsiteX1" fmla="*/ 327259 w 360496"/>
                <a:gd name="connsiteY1" fmla="*/ 0 h 373868"/>
                <a:gd name="connsiteX2" fmla="*/ 360496 w 360496"/>
                <a:gd name="connsiteY2" fmla="*/ 22890 h 373868"/>
                <a:gd name="connsiteX3" fmla="*/ 25567 w 360496"/>
                <a:gd name="connsiteY3" fmla="*/ 373869 h 373868"/>
                <a:gd name="connsiteX4" fmla="*/ 0 w 360496"/>
                <a:gd name="connsiteY4" fmla="*/ 340806 h 373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496" h="373868">
                  <a:moveTo>
                    <a:pt x="0" y="340806"/>
                  </a:moveTo>
                  <a:lnTo>
                    <a:pt x="327259" y="0"/>
                  </a:lnTo>
                  <a:cubicBezTo>
                    <a:pt x="340043" y="7630"/>
                    <a:pt x="350269" y="15260"/>
                    <a:pt x="360496" y="22890"/>
                  </a:cubicBezTo>
                  <a:lnTo>
                    <a:pt x="25567" y="373869"/>
                  </a:lnTo>
                  <a:cubicBezTo>
                    <a:pt x="15340" y="363695"/>
                    <a:pt x="7670" y="353522"/>
                    <a:pt x="0" y="340806"/>
                  </a:cubicBezTo>
                  <a:close/>
                </a:path>
              </a:pathLst>
            </a:custGeom>
            <a:grpFill/>
            <a:ln w="2557" cap="flat">
              <a:noFill/>
              <a:prstDash val="solid"/>
              <a:miter/>
            </a:ln>
          </p:spPr>
          <p:txBody>
            <a:bodyPr rtlCol="0" anchor="ctr"/>
            <a:lstStyle/>
            <a:p>
              <a:endParaRPr lang="en-ID"/>
            </a:p>
          </p:txBody>
        </p:sp>
        <p:sp>
          <p:nvSpPr>
            <p:cNvPr id="33" name="Bentuk Bebas: Bentuk 32">
              <a:extLst>
                <a:ext uri="{FF2B5EF4-FFF2-40B4-BE49-F238E27FC236}">
                  <a16:creationId xmlns:a16="http://schemas.microsoft.com/office/drawing/2014/main" id="{996D2088-5B33-41F5-A449-4079990243EF}"/>
                </a:ext>
              </a:extLst>
            </p:cNvPr>
            <p:cNvSpPr/>
            <p:nvPr/>
          </p:nvSpPr>
          <p:spPr>
            <a:xfrm>
              <a:off x="5947710" y="3272585"/>
              <a:ext cx="360496" cy="371325"/>
            </a:xfrm>
            <a:custGeom>
              <a:avLst/>
              <a:gdLst>
                <a:gd name="connsiteX0" fmla="*/ 0 w 360496"/>
                <a:gd name="connsiteY0" fmla="*/ 348435 h 371325"/>
                <a:gd name="connsiteX1" fmla="*/ 334929 w 360496"/>
                <a:gd name="connsiteY1" fmla="*/ 0 h 371325"/>
                <a:gd name="connsiteX2" fmla="*/ 360496 w 360496"/>
                <a:gd name="connsiteY2" fmla="*/ 33063 h 371325"/>
                <a:gd name="connsiteX3" fmla="*/ 33237 w 360496"/>
                <a:gd name="connsiteY3" fmla="*/ 371325 h 371325"/>
                <a:gd name="connsiteX4" fmla="*/ 0 w 360496"/>
                <a:gd name="connsiteY4" fmla="*/ 348435 h 371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496" h="371325">
                  <a:moveTo>
                    <a:pt x="0" y="348435"/>
                  </a:moveTo>
                  <a:lnTo>
                    <a:pt x="334929" y="0"/>
                  </a:lnTo>
                  <a:cubicBezTo>
                    <a:pt x="345156" y="10173"/>
                    <a:pt x="352826" y="20347"/>
                    <a:pt x="360496" y="33063"/>
                  </a:cubicBezTo>
                  <a:lnTo>
                    <a:pt x="33237" y="371325"/>
                  </a:lnTo>
                  <a:cubicBezTo>
                    <a:pt x="23010" y="366239"/>
                    <a:pt x="10227" y="358609"/>
                    <a:pt x="0" y="348435"/>
                  </a:cubicBezTo>
                  <a:close/>
                </a:path>
              </a:pathLst>
            </a:custGeom>
            <a:grpFill/>
            <a:ln w="2557" cap="flat">
              <a:noFill/>
              <a:prstDash val="solid"/>
              <a:miter/>
            </a:ln>
          </p:spPr>
          <p:txBody>
            <a:bodyPr rtlCol="0" anchor="ctr"/>
            <a:lstStyle/>
            <a:p>
              <a:endParaRPr lang="en-ID"/>
            </a:p>
          </p:txBody>
        </p:sp>
        <p:sp>
          <p:nvSpPr>
            <p:cNvPr id="34" name="Bentuk Bebas: Bentuk 33">
              <a:extLst>
                <a:ext uri="{FF2B5EF4-FFF2-40B4-BE49-F238E27FC236}">
                  <a16:creationId xmlns:a16="http://schemas.microsoft.com/office/drawing/2014/main" id="{4E476299-6628-4632-AA68-B6A8ECF557D9}"/>
                </a:ext>
              </a:extLst>
            </p:cNvPr>
            <p:cNvSpPr/>
            <p:nvPr/>
          </p:nvSpPr>
          <p:spPr>
            <a:xfrm>
              <a:off x="6032081" y="3353971"/>
              <a:ext cx="306805" cy="317915"/>
            </a:xfrm>
            <a:custGeom>
              <a:avLst/>
              <a:gdLst>
                <a:gd name="connsiteX0" fmla="*/ 0 w 306805"/>
                <a:gd name="connsiteY0" fmla="*/ 310286 h 317915"/>
                <a:gd name="connsiteX1" fmla="*/ 296578 w 306805"/>
                <a:gd name="connsiteY1" fmla="*/ 0 h 317915"/>
                <a:gd name="connsiteX2" fmla="*/ 306805 w 306805"/>
                <a:gd name="connsiteY2" fmla="*/ 48323 h 317915"/>
                <a:gd name="connsiteX3" fmla="*/ 48578 w 306805"/>
                <a:gd name="connsiteY3" fmla="*/ 317916 h 317915"/>
                <a:gd name="connsiteX4" fmla="*/ 0 w 306805"/>
                <a:gd name="connsiteY4" fmla="*/ 310286 h 317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805" h="317915">
                  <a:moveTo>
                    <a:pt x="0" y="310286"/>
                  </a:moveTo>
                  <a:lnTo>
                    <a:pt x="296578" y="0"/>
                  </a:lnTo>
                  <a:cubicBezTo>
                    <a:pt x="301692" y="15260"/>
                    <a:pt x="306805" y="30520"/>
                    <a:pt x="306805" y="48323"/>
                  </a:cubicBezTo>
                  <a:lnTo>
                    <a:pt x="48578" y="317916"/>
                  </a:lnTo>
                  <a:cubicBezTo>
                    <a:pt x="30681" y="317916"/>
                    <a:pt x="15340" y="315372"/>
                    <a:pt x="0" y="310286"/>
                  </a:cubicBezTo>
                  <a:close/>
                </a:path>
              </a:pathLst>
            </a:custGeom>
            <a:grpFill/>
            <a:ln w="2557" cap="flat">
              <a:noFill/>
              <a:prstDash val="solid"/>
              <a:miter/>
            </a:ln>
          </p:spPr>
          <p:txBody>
            <a:bodyPr rtlCol="0" anchor="ctr"/>
            <a:lstStyle/>
            <a:p>
              <a:endParaRPr lang="en-ID"/>
            </a:p>
          </p:txBody>
        </p:sp>
        <p:sp>
          <p:nvSpPr>
            <p:cNvPr id="35" name="Bentuk Bebas: Bentuk 34">
              <a:extLst>
                <a:ext uri="{FF2B5EF4-FFF2-40B4-BE49-F238E27FC236}">
                  <a16:creationId xmlns:a16="http://schemas.microsoft.com/office/drawing/2014/main" id="{2EB4746B-98F3-4539-82A3-1B35FE9181AE}"/>
                </a:ext>
              </a:extLst>
            </p:cNvPr>
            <p:cNvSpPr/>
            <p:nvPr/>
          </p:nvSpPr>
          <p:spPr>
            <a:xfrm>
              <a:off x="6154803" y="3476051"/>
              <a:ext cx="181526" cy="190749"/>
            </a:xfrm>
            <a:custGeom>
              <a:avLst/>
              <a:gdLst>
                <a:gd name="connsiteX0" fmla="*/ 0 w 181526"/>
                <a:gd name="connsiteY0" fmla="*/ 190749 h 190749"/>
                <a:gd name="connsiteX1" fmla="*/ 181526 w 181526"/>
                <a:gd name="connsiteY1" fmla="*/ 0 h 190749"/>
                <a:gd name="connsiteX2" fmla="*/ 117609 w 181526"/>
                <a:gd name="connsiteY2" fmla="*/ 122080 h 190749"/>
                <a:gd name="connsiteX3" fmla="*/ 0 w 181526"/>
                <a:gd name="connsiteY3" fmla="*/ 190749 h 190749"/>
              </a:gdLst>
              <a:ahLst/>
              <a:cxnLst>
                <a:cxn ang="0">
                  <a:pos x="connsiteX0" y="connsiteY0"/>
                </a:cxn>
                <a:cxn ang="0">
                  <a:pos x="connsiteX1" y="connsiteY1"/>
                </a:cxn>
                <a:cxn ang="0">
                  <a:pos x="connsiteX2" y="connsiteY2"/>
                </a:cxn>
                <a:cxn ang="0">
                  <a:pos x="connsiteX3" y="connsiteY3"/>
                </a:cxn>
              </a:cxnLst>
              <a:rect l="l" t="t" r="r" b="b"/>
              <a:pathLst>
                <a:path w="181526" h="190749">
                  <a:moveTo>
                    <a:pt x="0" y="190749"/>
                  </a:moveTo>
                  <a:lnTo>
                    <a:pt x="181526" y="0"/>
                  </a:lnTo>
                  <a:cubicBezTo>
                    <a:pt x="173856" y="43237"/>
                    <a:pt x="153403" y="86473"/>
                    <a:pt x="117609" y="122080"/>
                  </a:cubicBezTo>
                  <a:cubicBezTo>
                    <a:pt x="84371" y="157686"/>
                    <a:pt x="43464" y="180576"/>
                    <a:pt x="0" y="190749"/>
                  </a:cubicBezTo>
                  <a:close/>
                </a:path>
              </a:pathLst>
            </a:custGeom>
            <a:grpFill/>
            <a:ln w="2557" cap="flat">
              <a:noFill/>
              <a:prstDash val="solid"/>
              <a:miter/>
            </a:ln>
          </p:spPr>
          <p:txBody>
            <a:bodyPr rtlCol="0" anchor="ctr"/>
            <a:lstStyle/>
            <a:p>
              <a:endParaRPr lang="en-ID"/>
            </a:p>
          </p:txBody>
        </p:sp>
      </p:grpSp>
      <p:sp>
        <p:nvSpPr>
          <p:cNvPr id="70" name="Kotak Teks 3">
            <a:extLst>
              <a:ext uri="{FF2B5EF4-FFF2-40B4-BE49-F238E27FC236}">
                <a16:creationId xmlns:a16="http://schemas.microsoft.com/office/drawing/2014/main" id="{BDF8C392-0054-481A-A8E5-C9BD8A62B12C}"/>
              </a:ext>
            </a:extLst>
          </p:cNvPr>
          <p:cNvSpPr txBox="1"/>
          <p:nvPr/>
        </p:nvSpPr>
        <p:spPr>
          <a:xfrm>
            <a:off x="6738439" y="2513912"/>
            <a:ext cx="3296416" cy="1323439"/>
          </a:xfrm>
          <a:prstGeom prst="rect">
            <a:avLst/>
          </a:prstGeom>
          <a:noFill/>
        </p:spPr>
        <p:txBody>
          <a:bodyPr wrap="square" rtlCol="0">
            <a:spAutoFit/>
          </a:bodyPr>
          <a:lstStyle/>
          <a:p>
            <a:r>
              <a:rPr lang="en-US" sz="8000">
                <a:solidFill>
                  <a:srgbClr val="FFB506"/>
                </a:solidFill>
                <a:latin typeface="Poppins SemiBold" panose="00000700000000000000" pitchFamily="50" charset="0"/>
                <a:ea typeface="Roboto" panose="02000000000000000000" pitchFamily="2" charset="0"/>
                <a:cs typeface="Poppins SemiBold" panose="00000700000000000000" pitchFamily="50" charset="0"/>
              </a:rPr>
              <a:t>Break</a:t>
            </a:r>
            <a:endParaRPr lang="en-ID" sz="8000" dirty="0">
              <a:solidFill>
                <a:schemeClr val="bg1"/>
              </a:solidFill>
              <a:latin typeface="Poppins SemiBold" panose="00000700000000000000" pitchFamily="50" charset="0"/>
              <a:ea typeface="Roboto" panose="02000000000000000000" pitchFamily="2" charset="0"/>
              <a:cs typeface="Poppins SemiBold" panose="00000700000000000000" pitchFamily="50" charset="0"/>
            </a:endParaRPr>
          </a:p>
        </p:txBody>
      </p:sp>
      <p:sp>
        <p:nvSpPr>
          <p:cNvPr id="71" name="Persegi Panjang 70">
            <a:extLst>
              <a:ext uri="{FF2B5EF4-FFF2-40B4-BE49-F238E27FC236}">
                <a16:creationId xmlns:a16="http://schemas.microsoft.com/office/drawing/2014/main" id="{84093B3B-F98E-41E8-8FF1-28B3CFDAD57B}"/>
              </a:ext>
            </a:extLst>
          </p:cNvPr>
          <p:cNvSpPr/>
          <p:nvPr/>
        </p:nvSpPr>
        <p:spPr>
          <a:xfrm>
            <a:off x="10283111" y="4526106"/>
            <a:ext cx="268528" cy="45719"/>
          </a:xfrm>
          <a:prstGeom prst="rect">
            <a:avLst/>
          </a:prstGeom>
          <a:gradFill>
            <a:gsLst>
              <a:gs pos="0">
                <a:srgbClr val="FFB506"/>
              </a:gs>
              <a:gs pos="100000">
                <a:srgbClr val="EAA702"/>
              </a:gs>
            </a:gsLst>
            <a:lin ang="0" scaled="1"/>
          </a:gradFill>
          <a:ln w="720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72" name="Kotak Teks 3">
            <a:extLst>
              <a:ext uri="{FF2B5EF4-FFF2-40B4-BE49-F238E27FC236}">
                <a16:creationId xmlns:a16="http://schemas.microsoft.com/office/drawing/2014/main" id="{7B4F1442-B5EB-4883-935D-ED11E08BB5A9}"/>
              </a:ext>
            </a:extLst>
          </p:cNvPr>
          <p:cNvSpPr txBox="1"/>
          <p:nvPr/>
        </p:nvSpPr>
        <p:spPr>
          <a:xfrm>
            <a:off x="7433497" y="3571863"/>
            <a:ext cx="2743195" cy="1323439"/>
          </a:xfrm>
          <a:prstGeom prst="rect">
            <a:avLst/>
          </a:prstGeom>
          <a:noFill/>
        </p:spPr>
        <p:txBody>
          <a:bodyPr wrap="square" rtlCol="0">
            <a:spAutoFit/>
          </a:bodyPr>
          <a:lstStyle/>
          <a:p>
            <a:r>
              <a:rPr lang="en-US" sz="80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Slide</a:t>
            </a:r>
            <a:endParaRPr lang="en-ID" sz="8000" dirty="0">
              <a:solidFill>
                <a:srgbClr val="262668"/>
              </a:solidFill>
              <a:latin typeface="Poppins SemiBold" panose="00000700000000000000" pitchFamily="50" charset="0"/>
              <a:ea typeface="Roboto" panose="02000000000000000000" pitchFamily="2" charset="0"/>
              <a:cs typeface="Poppins SemiBold" panose="00000700000000000000" pitchFamily="50" charset="0"/>
            </a:endParaRPr>
          </a:p>
        </p:txBody>
      </p:sp>
      <p:sp>
        <p:nvSpPr>
          <p:cNvPr id="73" name="Oval 72">
            <a:extLst>
              <a:ext uri="{FF2B5EF4-FFF2-40B4-BE49-F238E27FC236}">
                <a16:creationId xmlns:a16="http://schemas.microsoft.com/office/drawing/2014/main" id="{3D62501E-08A1-4486-B973-F0353E231B2D}"/>
              </a:ext>
            </a:extLst>
          </p:cNvPr>
          <p:cNvSpPr/>
          <p:nvPr/>
        </p:nvSpPr>
        <p:spPr>
          <a:xfrm>
            <a:off x="6972499" y="4059895"/>
            <a:ext cx="213492" cy="213492"/>
          </a:xfrm>
          <a:prstGeom prst="ellipse">
            <a:avLst/>
          </a:prstGeom>
          <a:noFill/>
          <a:ln w="38100" cap="flat">
            <a:solidFill>
              <a:srgbClr val="FF6092"/>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74" name="Oval 73">
            <a:extLst>
              <a:ext uri="{FF2B5EF4-FFF2-40B4-BE49-F238E27FC236}">
                <a16:creationId xmlns:a16="http://schemas.microsoft.com/office/drawing/2014/main" id="{7C126AA4-F91A-43B4-A60B-BB3E72914673}"/>
              </a:ext>
            </a:extLst>
          </p:cNvPr>
          <p:cNvSpPr/>
          <p:nvPr/>
        </p:nvSpPr>
        <p:spPr>
          <a:xfrm>
            <a:off x="10077075" y="2900108"/>
            <a:ext cx="213492" cy="213492"/>
          </a:xfrm>
          <a:prstGeom prst="ellipse">
            <a:avLst/>
          </a:prstGeom>
          <a:noFill/>
          <a:ln w="38100" cap="flat">
            <a:solidFill>
              <a:srgbClr val="9933FF"/>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75" name="Segitiga Sama Kaki 74">
            <a:extLst>
              <a:ext uri="{FF2B5EF4-FFF2-40B4-BE49-F238E27FC236}">
                <a16:creationId xmlns:a16="http://schemas.microsoft.com/office/drawing/2014/main" id="{A957195C-F04E-4536-A964-DF628C5139AE}"/>
              </a:ext>
            </a:extLst>
          </p:cNvPr>
          <p:cNvSpPr/>
          <p:nvPr/>
        </p:nvSpPr>
        <p:spPr>
          <a:xfrm rot="1825924">
            <a:off x="6486791" y="2501250"/>
            <a:ext cx="159171" cy="137217"/>
          </a:xfrm>
          <a:prstGeom prst="triangle">
            <a:avLst/>
          </a:prstGeom>
          <a:noFill/>
          <a:ln w="38100" cap="flat">
            <a:solidFill>
              <a:srgbClr val="FFB506"/>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grpSp>
        <p:nvGrpSpPr>
          <p:cNvPr id="36" name="Grup 186">
            <a:extLst>
              <a:ext uri="{FF2B5EF4-FFF2-40B4-BE49-F238E27FC236}">
                <a16:creationId xmlns:a16="http://schemas.microsoft.com/office/drawing/2014/main" id="{4768698F-B23D-024C-800F-42DC14712769}"/>
              </a:ext>
            </a:extLst>
          </p:cNvPr>
          <p:cNvGrpSpPr/>
          <p:nvPr/>
        </p:nvGrpSpPr>
        <p:grpSpPr>
          <a:xfrm>
            <a:off x="10182420" y="526399"/>
            <a:ext cx="1495196" cy="338554"/>
            <a:chOff x="648831" y="358817"/>
            <a:chExt cx="1495196" cy="338554"/>
          </a:xfrm>
        </p:grpSpPr>
        <p:sp>
          <p:nvSpPr>
            <p:cNvPr id="37" name="Kotak Teks 3">
              <a:extLst>
                <a:ext uri="{FF2B5EF4-FFF2-40B4-BE49-F238E27FC236}">
                  <a16:creationId xmlns:a16="http://schemas.microsoft.com/office/drawing/2014/main" id="{71D6A3AA-59B6-5B47-8D9B-A32832098C41}"/>
                </a:ext>
              </a:extLst>
            </p:cNvPr>
            <p:cNvSpPr txBox="1"/>
            <p:nvPr/>
          </p:nvSpPr>
          <p:spPr>
            <a:xfrm>
              <a:off x="968623" y="358817"/>
              <a:ext cx="1175404" cy="338554"/>
            </a:xfrm>
            <a:prstGeom prst="rect">
              <a:avLst/>
            </a:prstGeom>
            <a:noFill/>
          </p:spPr>
          <p:txBody>
            <a:bodyPr wrap="square" rtlCol="0">
              <a:spAutoFit/>
            </a:bodyPr>
            <a:lstStyle/>
            <a:p>
              <a:r>
                <a:rPr lang="en-US" sz="1600">
                  <a:solidFill>
                    <a:srgbClr val="1D215E"/>
                  </a:solidFill>
                  <a:latin typeface="Poppins SemiBold" panose="00000700000000000000" pitchFamily="50" charset="0"/>
                  <a:ea typeface="Roboto" panose="02000000000000000000" pitchFamily="2" charset="0"/>
                  <a:cs typeface="Poppins SemiBold" panose="00000700000000000000" pitchFamily="50" charset="0"/>
                </a:rPr>
                <a:t>Crypton.</a:t>
              </a:r>
              <a:endParaRPr lang="en-ID" sz="1600" dirty="0">
                <a:solidFill>
                  <a:schemeClr val="bg1"/>
                </a:solidFill>
                <a:latin typeface="Poppins SemiBold" panose="00000700000000000000" pitchFamily="50" charset="0"/>
                <a:ea typeface="Roboto" panose="02000000000000000000" pitchFamily="2" charset="0"/>
                <a:cs typeface="Poppins SemiBold" panose="00000700000000000000" pitchFamily="50" charset="0"/>
              </a:endParaRPr>
            </a:p>
          </p:txBody>
        </p:sp>
        <p:sp>
          <p:nvSpPr>
            <p:cNvPr id="38" name="Grafik 34">
              <a:extLst>
                <a:ext uri="{FF2B5EF4-FFF2-40B4-BE49-F238E27FC236}">
                  <a16:creationId xmlns:a16="http://schemas.microsoft.com/office/drawing/2014/main" id="{39EAEE8B-BBF0-614F-9ECB-197D89FF95C7}"/>
                </a:ext>
              </a:extLst>
            </p:cNvPr>
            <p:cNvSpPr/>
            <p:nvPr/>
          </p:nvSpPr>
          <p:spPr>
            <a:xfrm>
              <a:off x="648831" y="398892"/>
              <a:ext cx="251615" cy="258404"/>
            </a:xfrm>
            <a:custGeom>
              <a:avLst/>
              <a:gdLst>
                <a:gd name="connsiteX0" fmla="*/ 768056 w 1057322"/>
                <a:gd name="connsiteY0" fmla="*/ 966302 h 1085850"/>
                <a:gd name="connsiteX1" fmla="*/ 427652 w 1057322"/>
                <a:gd name="connsiteY1" fmla="*/ 966302 h 1085850"/>
                <a:gd name="connsiteX2" fmla="*/ 316028 w 1057322"/>
                <a:gd name="connsiteY2" fmla="*/ 901856 h 1085850"/>
                <a:gd name="connsiteX3" fmla="*/ 146017 w 1057322"/>
                <a:gd name="connsiteY3" fmla="*/ 607275 h 1085850"/>
                <a:gd name="connsiteX4" fmla="*/ 146017 w 1057322"/>
                <a:gd name="connsiteY4" fmla="*/ 478575 h 1085850"/>
                <a:gd name="connsiteX5" fmla="*/ 316028 w 1057322"/>
                <a:gd name="connsiteY5" fmla="*/ 183994 h 1085850"/>
                <a:gd name="connsiteX6" fmla="*/ 427652 w 1057322"/>
                <a:gd name="connsiteY6" fmla="*/ 119548 h 1085850"/>
                <a:gd name="connsiteX7" fmla="*/ 465814 w 1057322"/>
                <a:gd name="connsiteY7" fmla="*/ 119548 h 1085850"/>
                <a:gd name="connsiteX8" fmla="*/ 560264 w 1057322"/>
                <a:gd name="connsiteY8" fmla="*/ 164355 h 1085850"/>
                <a:gd name="connsiteX9" fmla="*/ 427652 w 1057322"/>
                <a:gd name="connsiteY9" fmla="*/ 164355 h 1085850"/>
                <a:gd name="connsiteX10" fmla="*/ 354762 w 1057322"/>
                <a:gd name="connsiteY10" fmla="*/ 206302 h 1085850"/>
                <a:gd name="connsiteX11" fmla="*/ 184751 w 1057322"/>
                <a:gd name="connsiteY11" fmla="*/ 500883 h 1085850"/>
                <a:gd name="connsiteX12" fmla="*/ 184751 w 1057322"/>
                <a:gd name="connsiteY12" fmla="*/ 584967 h 1085850"/>
                <a:gd name="connsiteX13" fmla="*/ 354762 w 1057322"/>
                <a:gd name="connsiteY13" fmla="*/ 879548 h 1085850"/>
                <a:gd name="connsiteX14" fmla="*/ 427652 w 1057322"/>
                <a:gd name="connsiteY14" fmla="*/ 921495 h 1085850"/>
                <a:gd name="connsiteX15" fmla="*/ 768056 w 1057322"/>
                <a:gd name="connsiteY15" fmla="*/ 921495 h 1085850"/>
                <a:gd name="connsiteX16" fmla="*/ 840945 w 1057322"/>
                <a:gd name="connsiteY16" fmla="*/ 879548 h 1085850"/>
                <a:gd name="connsiteX17" fmla="*/ 877580 w 1057322"/>
                <a:gd name="connsiteY17" fmla="*/ 815865 h 1085850"/>
                <a:gd name="connsiteX18" fmla="*/ 876435 w 1057322"/>
                <a:gd name="connsiteY18" fmla="*/ 804807 h 1085850"/>
                <a:gd name="connsiteX19" fmla="*/ 833694 w 1057322"/>
                <a:gd name="connsiteY19" fmla="*/ 759237 h 1085850"/>
                <a:gd name="connsiteX20" fmla="*/ 825680 w 1057322"/>
                <a:gd name="connsiteY20" fmla="*/ 756377 h 1085850"/>
                <a:gd name="connsiteX21" fmla="*/ 818811 w 1057322"/>
                <a:gd name="connsiteY21" fmla="*/ 760953 h 1085850"/>
                <a:gd name="connsiteX22" fmla="*/ 789235 w 1057322"/>
                <a:gd name="connsiteY22" fmla="*/ 811861 h 1085850"/>
                <a:gd name="connsiteX23" fmla="*/ 735236 w 1057322"/>
                <a:gd name="connsiteY23" fmla="*/ 843131 h 1085850"/>
                <a:gd name="connsiteX24" fmla="*/ 460471 w 1057322"/>
                <a:gd name="connsiteY24" fmla="*/ 843131 h 1085850"/>
                <a:gd name="connsiteX25" fmla="*/ 406472 w 1057322"/>
                <a:gd name="connsiteY25" fmla="*/ 811861 h 1085850"/>
                <a:gd name="connsiteX26" fmla="*/ 269089 w 1057322"/>
                <a:gd name="connsiteY26" fmla="*/ 574099 h 1085850"/>
                <a:gd name="connsiteX27" fmla="*/ 269089 w 1057322"/>
                <a:gd name="connsiteY27" fmla="*/ 511751 h 1085850"/>
                <a:gd name="connsiteX28" fmla="*/ 406472 w 1057322"/>
                <a:gd name="connsiteY28" fmla="*/ 273989 h 1085850"/>
                <a:gd name="connsiteX29" fmla="*/ 460471 w 1057322"/>
                <a:gd name="connsiteY29" fmla="*/ 242719 h 1085850"/>
                <a:gd name="connsiteX30" fmla="*/ 735236 w 1057322"/>
                <a:gd name="connsiteY30" fmla="*/ 242719 h 1085850"/>
                <a:gd name="connsiteX31" fmla="*/ 789235 w 1057322"/>
                <a:gd name="connsiteY31" fmla="*/ 273989 h 1085850"/>
                <a:gd name="connsiteX32" fmla="*/ 832740 w 1057322"/>
                <a:gd name="connsiteY32" fmla="*/ 349112 h 1085850"/>
                <a:gd name="connsiteX33" fmla="*/ 838274 w 1057322"/>
                <a:gd name="connsiteY33" fmla="*/ 353497 h 1085850"/>
                <a:gd name="connsiteX34" fmla="*/ 868231 w 1057322"/>
                <a:gd name="connsiteY34" fmla="*/ 395063 h 1085850"/>
                <a:gd name="connsiteX35" fmla="*/ 816521 w 1057322"/>
                <a:gd name="connsiteY35" fmla="*/ 438916 h 1085850"/>
                <a:gd name="connsiteX36" fmla="*/ 781222 w 1057322"/>
                <a:gd name="connsiteY36" fmla="*/ 407075 h 1085850"/>
                <a:gd name="connsiteX37" fmla="*/ 787327 w 1057322"/>
                <a:gd name="connsiteY37" fmla="*/ 370085 h 1085850"/>
                <a:gd name="connsiteX38" fmla="*/ 787327 w 1057322"/>
                <a:gd name="connsiteY38" fmla="*/ 359980 h 1085850"/>
                <a:gd name="connsiteX39" fmla="*/ 750501 w 1057322"/>
                <a:gd name="connsiteY39" fmla="*/ 296297 h 1085850"/>
                <a:gd name="connsiteX40" fmla="*/ 735236 w 1057322"/>
                <a:gd name="connsiteY40" fmla="*/ 287526 h 1085850"/>
                <a:gd name="connsiteX41" fmla="*/ 460471 w 1057322"/>
                <a:gd name="connsiteY41" fmla="*/ 287526 h 1085850"/>
                <a:gd name="connsiteX42" fmla="*/ 445206 w 1057322"/>
                <a:gd name="connsiteY42" fmla="*/ 296297 h 1085850"/>
                <a:gd name="connsiteX43" fmla="*/ 307823 w 1057322"/>
                <a:gd name="connsiteY43" fmla="*/ 534059 h 1085850"/>
                <a:gd name="connsiteX44" fmla="*/ 307823 w 1057322"/>
                <a:gd name="connsiteY44" fmla="*/ 551791 h 1085850"/>
                <a:gd name="connsiteX45" fmla="*/ 445206 w 1057322"/>
                <a:gd name="connsiteY45" fmla="*/ 789553 h 1085850"/>
                <a:gd name="connsiteX46" fmla="*/ 460471 w 1057322"/>
                <a:gd name="connsiteY46" fmla="*/ 798324 h 1085850"/>
                <a:gd name="connsiteX47" fmla="*/ 735236 w 1057322"/>
                <a:gd name="connsiteY47" fmla="*/ 798324 h 1085850"/>
                <a:gd name="connsiteX48" fmla="*/ 750501 w 1057322"/>
                <a:gd name="connsiteY48" fmla="*/ 789553 h 1085850"/>
                <a:gd name="connsiteX49" fmla="*/ 808698 w 1057322"/>
                <a:gd name="connsiteY49" fmla="*/ 688881 h 1085850"/>
                <a:gd name="connsiteX50" fmla="*/ 931579 w 1057322"/>
                <a:gd name="connsiteY50" fmla="*/ 811861 h 1085850"/>
                <a:gd name="connsiteX51" fmla="*/ 879679 w 1057322"/>
                <a:gd name="connsiteY51" fmla="*/ 901856 h 1085850"/>
                <a:gd name="connsiteX52" fmla="*/ 768056 w 1057322"/>
                <a:gd name="connsiteY52" fmla="*/ 966302 h 1085850"/>
                <a:gd name="connsiteX53" fmla="*/ 95643 w 1057322"/>
                <a:gd name="connsiteY53" fmla="*/ 415655 h 1085850"/>
                <a:gd name="connsiteX54" fmla="*/ 95643 w 1057322"/>
                <a:gd name="connsiteY54" fmla="*/ 415655 h 1085850"/>
                <a:gd name="connsiteX55" fmla="*/ 267753 w 1057322"/>
                <a:gd name="connsiteY55" fmla="*/ 117832 h 1085850"/>
                <a:gd name="connsiteX56" fmla="*/ 394451 w 1057322"/>
                <a:gd name="connsiteY56" fmla="*/ 44616 h 1085850"/>
                <a:gd name="connsiteX57" fmla="*/ 801256 w 1057322"/>
                <a:gd name="connsiteY57" fmla="*/ 44616 h 1085850"/>
                <a:gd name="connsiteX58" fmla="*/ 927954 w 1057322"/>
                <a:gd name="connsiteY58" fmla="*/ 117832 h 1085850"/>
                <a:gd name="connsiteX59" fmla="*/ 962109 w 1057322"/>
                <a:gd name="connsiteY59" fmla="*/ 176939 h 1085850"/>
                <a:gd name="connsiteX60" fmla="*/ 959819 w 1057322"/>
                <a:gd name="connsiteY60" fmla="*/ 188761 h 1085850"/>
                <a:gd name="connsiteX61" fmla="*/ 915361 w 1057322"/>
                <a:gd name="connsiteY61" fmla="*/ 224415 h 1085850"/>
                <a:gd name="connsiteX62" fmla="*/ 907919 w 1057322"/>
                <a:gd name="connsiteY62" fmla="*/ 226322 h 1085850"/>
                <a:gd name="connsiteX63" fmla="*/ 901622 w 1057322"/>
                <a:gd name="connsiteY63" fmla="*/ 221937 h 1085850"/>
                <a:gd name="connsiteX64" fmla="*/ 879679 w 1057322"/>
                <a:gd name="connsiteY64" fmla="*/ 183994 h 1085850"/>
                <a:gd name="connsiteX65" fmla="*/ 768056 w 1057322"/>
                <a:gd name="connsiteY65" fmla="*/ 119548 h 1085850"/>
                <a:gd name="connsiteX66" fmla="*/ 589267 w 1057322"/>
                <a:gd name="connsiteY66" fmla="*/ 119548 h 1085850"/>
                <a:gd name="connsiteX67" fmla="*/ 683718 w 1057322"/>
                <a:gd name="connsiteY67" fmla="*/ 164355 h 1085850"/>
                <a:gd name="connsiteX68" fmla="*/ 768056 w 1057322"/>
                <a:gd name="connsiteY68" fmla="*/ 164355 h 1085850"/>
                <a:gd name="connsiteX69" fmla="*/ 840945 w 1057322"/>
                <a:gd name="connsiteY69" fmla="*/ 206302 h 1085850"/>
                <a:gd name="connsiteX70" fmla="*/ 898951 w 1057322"/>
                <a:gd name="connsiteY70" fmla="*/ 306784 h 1085850"/>
                <a:gd name="connsiteX71" fmla="*/ 936350 w 1057322"/>
                <a:gd name="connsiteY71" fmla="*/ 269222 h 1085850"/>
                <a:gd name="connsiteX72" fmla="*/ 939975 w 1057322"/>
                <a:gd name="connsiteY72" fmla="*/ 266934 h 1085850"/>
                <a:gd name="connsiteX73" fmla="*/ 977374 w 1057322"/>
                <a:gd name="connsiteY73" fmla="*/ 228229 h 1085850"/>
                <a:gd name="connsiteX74" fmla="*/ 1019352 w 1057322"/>
                <a:gd name="connsiteY74" fmla="*/ 186473 h 1085850"/>
                <a:gd name="connsiteX75" fmla="*/ 966688 w 1057322"/>
                <a:gd name="connsiteY75" fmla="*/ 95524 h 1085850"/>
                <a:gd name="connsiteX76" fmla="*/ 801256 w 1057322"/>
                <a:gd name="connsiteY76" fmla="*/ 0 h 1085850"/>
                <a:gd name="connsiteX77" fmla="*/ 394451 w 1057322"/>
                <a:gd name="connsiteY77" fmla="*/ 0 h 1085850"/>
                <a:gd name="connsiteX78" fmla="*/ 229019 w 1057322"/>
                <a:gd name="connsiteY78" fmla="*/ 95524 h 1085850"/>
                <a:gd name="connsiteX79" fmla="*/ 89347 w 1057322"/>
                <a:gd name="connsiteY79" fmla="*/ 337290 h 1085850"/>
                <a:gd name="connsiteX80" fmla="*/ 95643 w 1057322"/>
                <a:gd name="connsiteY80" fmla="*/ 415655 h 1085850"/>
                <a:gd name="connsiteX81" fmla="*/ 487375 w 1057322"/>
                <a:gd name="connsiteY81" fmla="*/ 1041043 h 1085850"/>
                <a:gd name="connsiteX82" fmla="*/ 487375 w 1057322"/>
                <a:gd name="connsiteY82" fmla="*/ 1041043 h 1085850"/>
                <a:gd name="connsiteX83" fmla="*/ 394451 w 1057322"/>
                <a:gd name="connsiteY83" fmla="*/ 1041043 h 1085850"/>
                <a:gd name="connsiteX84" fmla="*/ 267753 w 1057322"/>
                <a:gd name="connsiteY84" fmla="*/ 968018 h 1085850"/>
                <a:gd name="connsiteX85" fmla="*/ 64350 w 1057322"/>
                <a:gd name="connsiteY85" fmla="*/ 616046 h 1085850"/>
                <a:gd name="connsiteX86" fmla="*/ 56336 w 1057322"/>
                <a:gd name="connsiteY86" fmla="*/ 485820 h 1085850"/>
                <a:gd name="connsiteX87" fmla="*/ 56527 w 1057322"/>
                <a:gd name="connsiteY87" fmla="*/ 485820 h 1085850"/>
                <a:gd name="connsiteX88" fmla="*/ 50040 w 1057322"/>
                <a:gd name="connsiteY88" fmla="*/ 440060 h 1085850"/>
                <a:gd name="connsiteX89" fmla="*/ 38210 w 1057322"/>
                <a:gd name="connsiteY89" fmla="*/ 425760 h 1085850"/>
                <a:gd name="connsiteX90" fmla="*/ 25616 w 1057322"/>
                <a:gd name="connsiteY90" fmla="*/ 447496 h 1085850"/>
                <a:gd name="connsiteX91" fmla="*/ 25616 w 1057322"/>
                <a:gd name="connsiteY91" fmla="*/ 638354 h 1085850"/>
                <a:gd name="connsiteX92" fmla="*/ 229019 w 1057322"/>
                <a:gd name="connsiteY92" fmla="*/ 990326 h 1085850"/>
                <a:gd name="connsiteX93" fmla="*/ 394451 w 1057322"/>
                <a:gd name="connsiteY93" fmla="*/ 1085850 h 1085850"/>
                <a:gd name="connsiteX94" fmla="*/ 486421 w 1057322"/>
                <a:gd name="connsiteY94" fmla="*/ 1042378 h 1085850"/>
                <a:gd name="connsiteX95" fmla="*/ 487375 w 1057322"/>
                <a:gd name="connsiteY95" fmla="*/ 1041043 h 1085850"/>
                <a:gd name="connsiteX96" fmla="*/ 1005804 w 1057322"/>
                <a:gd name="connsiteY96" fmla="*/ 831500 h 1085850"/>
                <a:gd name="connsiteX97" fmla="*/ 1005804 w 1057322"/>
                <a:gd name="connsiteY97" fmla="*/ 831500 h 1085850"/>
                <a:gd name="connsiteX98" fmla="*/ 969360 w 1057322"/>
                <a:gd name="connsiteY98" fmla="*/ 867917 h 1085850"/>
                <a:gd name="connsiteX99" fmla="*/ 970695 w 1057322"/>
                <a:gd name="connsiteY99" fmla="*/ 887747 h 1085850"/>
                <a:gd name="connsiteX100" fmla="*/ 969932 w 1057322"/>
                <a:gd name="connsiteY100" fmla="*/ 895373 h 1085850"/>
                <a:gd name="connsiteX101" fmla="*/ 927954 w 1057322"/>
                <a:gd name="connsiteY101" fmla="*/ 968018 h 1085850"/>
                <a:gd name="connsiteX102" fmla="*/ 801256 w 1057322"/>
                <a:gd name="connsiteY102" fmla="*/ 1041043 h 1085850"/>
                <a:gd name="connsiteX103" fmla="*/ 609302 w 1057322"/>
                <a:gd name="connsiteY103" fmla="*/ 1041043 h 1085850"/>
                <a:gd name="connsiteX104" fmla="*/ 517523 w 1057322"/>
                <a:gd name="connsiteY104" fmla="*/ 1084706 h 1085850"/>
                <a:gd name="connsiteX105" fmla="*/ 516569 w 1057322"/>
                <a:gd name="connsiteY105" fmla="*/ 1085850 h 1085850"/>
                <a:gd name="connsiteX106" fmla="*/ 801256 w 1057322"/>
                <a:gd name="connsiteY106" fmla="*/ 1085850 h 1085850"/>
                <a:gd name="connsiteX107" fmla="*/ 966688 w 1057322"/>
                <a:gd name="connsiteY107" fmla="*/ 990326 h 1085850"/>
                <a:gd name="connsiteX108" fmla="*/ 1004850 w 1057322"/>
                <a:gd name="connsiteY108" fmla="*/ 924355 h 1085850"/>
                <a:gd name="connsiteX109" fmla="*/ 1013246 w 1057322"/>
                <a:gd name="connsiteY109" fmla="*/ 919588 h 1085850"/>
                <a:gd name="connsiteX110" fmla="*/ 1057323 w 1057322"/>
                <a:gd name="connsiteY110" fmla="*/ 875353 h 1085850"/>
                <a:gd name="connsiteX111" fmla="*/ 1005804 w 1057322"/>
                <a:gd name="connsiteY111" fmla="*/ 831500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1057322" h="1085850">
                  <a:moveTo>
                    <a:pt x="768056" y="966302"/>
                  </a:moveTo>
                  <a:lnTo>
                    <a:pt x="427652" y="966302"/>
                  </a:lnTo>
                  <a:cubicBezTo>
                    <a:pt x="381857" y="966302"/>
                    <a:pt x="338925" y="941515"/>
                    <a:pt x="316028" y="901856"/>
                  </a:cubicBezTo>
                  <a:lnTo>
                    <a:pt x="146017" y="607275"/>
                  </a:lnTo>
                  <a:cubicBezTo>
                    <a:pt x="122929" y="567616"/>
                    <a:pt x="122929" y="518234"/>
                    <a:pt x="146017" y="478575"/>
                  </a:cubicBezTo>
                  <a:lnTo>
                    <a:pt x="316028" y="183994"/>
                  </a:lnTo>
                  <a:cubicBezTo>
                    <a:pt x="338925" y="144335"/>
                    <a:pt x="381857" y="119548"/>
                    <a:pt x="427652" y="119548"/>
                  </a:cubicBezTo>
                  <a:lnTo>
                    <a:pt x="465814" y="119548"/>
                  </a:lnTo>
                  <a:cubicBezTo>
                    <a:pt x="502449" y="119548"/>
                    <a:pt x="536985" y="135946"/>
                    <a:pt x="560264" y="164355"/>
                  </a:cubicBezTo>
                  <a:lnTo>
                    <a:pt x="427652" y="164355"/>
                  </a:lnTo>
                  <a:cubicBezTo>
                    <a:pt x="397695" y="164355"/>
                    <a:pt x="369836" y="180371"/>
                    <a:pt x="354762" y="206302"/>
                  </a:cubicBezTo>
                  <a:lnTo>
                    <a:pt x="184751" y="500883"/>
                  </a:lnTo>
                  <a:cubicBezTo>
                    <a:pt x="169677" y="526814"/>
                    <a:pt x="169677" y="559036"/>
                    <a:pt x="184751" y="584967"/>
                  </a:cubicBezTo>
                  <a:lnTo>
                    <a:pt x="354762" y="879548"/>
                  </a:lnTo>
                  <a:cubicBezTo>
                    <a:pt x="369836" y="905479"/>
                    <a:pt x="397695" y="921495"/>
                    <a:pt x="427652" y="921495"/>
                  </a:cubicBezTo>
                  <a:lnTo>
                    <a:pt x="768056" y="921495"/>
                  </a:lnTo>
                  <a:cubicBezTo>
                    <a:pt x="798013" y="921495"/>
                    <a:pt x="825871" y="905479"/>
                    <a:pt x="840945" y="879548"/>
                  </a:cubicBezTo>
                  <a:lnTo>
                    <a:pt x="877580" y="815865"/>
                  </a:lnTo>
                  <a:cubicBezTo>
                    <a:pt x="879679" y="812433"/>
                    <a:pt x="879107" y="807857"/>
                    <a:pt x="876435" y="804807"/>
                  </a:cubicBezTo>
                  <a:lnTo>
                    <a:pt x="833694" y="759237"/>
                  </a:lnTo>
                  <a:cubicBezTo>
                    <a:pt x="831595" y="757140"/>
                    <a:pt x="828733" y="755996"/>
                    <a:pt x="825680" y="756377"/>
                  </a:cubicBezTo>
                  <a:cubicBezTo>
                    <a:pt x="822818" y="756758"/>
                    <a:pt x="820147" y="758474"/>
                    <a:pt x="818811" y="760953"/>
                  </a:cubicBezTo>
                  <a:lnTo>
                    <a:pt x="789235" y="811861"/>
                  </a:lnTo>
                  <a:cubicBezTo>
                    <a:pt x="778169" y="831119"/>
                    <a:pt x="757561" y="843131"/>
                    <a:pt x="735236" y="843131"/>
                  </a:cubicBezTo>
                  <a:lnTo>
                    <a:pt x="460471" y="843131"/>
                  </a:lnTo>
                  <a:cubicBezTo>
                    <a:pt x="438146" y="843131"/>
                    <a:pt x="417539" y="831119"/>
                    <a:pt x="406472" y="811861"/>
                  </a:cubicBezTo>
                  <a:lnTo>
                    <a:pt x="269089" y="574099"/>
                  </a:lnTo>
                  <a:cubicBezTo>
                    <a:pt x="257831" y="554842"/>
                    <a:pt x="257831" y="531008"/>
                    <a:pt x="269089" y="511751"/>
                  </a:cubicBezTo>
                  <a:lnTo>
                    <a:pt x="406472" y="273989"/>
                  </a:lnTo>
                  <a:cubicBezTo>
                    <a:pt x="417539" y="254541"/>
                    <a:pt x="438146" y="242719"/>
                    <a:pt x="460471" y="242719"/>
                  </a:cubicBezTo>
                  <a:lnTo>
                    <a:pt x="735236" y="242719"/>
                  </a:lnTo>
                  <a:cubicBezTo>
                    <a:pt x="757561" y="242719"/>
                    <a:pt x="778169" y="254541"/>
                    <a:pt x="789235" y="273989"/>
                  </a:cubicBezTo>
                  <a:lnTo>
                    <a:pt x="832740" y="349112"/>
                  </a:lnTo>
                  <a:cubicBezTo>
                    <a:pt x="833885" y="351209"/>
                    <a:pt x="835984" y="352544"/>
                    <a:pt x="838274" y="353497"/>
                  </a:cubicBezTo>
                  <a:cubicBezTo>
                    <a:pt x="856210" y="359598"/>
                    <a:pt x="868231" y="376377"/>
                    <a:pt x="868231" y="395063"/>
                  </a:cubicBezTo>
                  <a:cubicBezTo>
                    <a:pt x="868231" y="421947"/>
                    <a:pt x="844189" y="443301"/>
                    <a:pt x="816521" y="438916"/>
                  </a:cubicBezTo>
                  <a:cubicBezTo>
                    <a:pt x="799730" y="436247"/>
                    <a:pt x="785610" y="423472"/>
                    <a:pt x="781222" y="407075"/>
                  </a:cubicBezTo>
                  <a:cubicBezTo>
                    <a:pt x="777596" y="394109"/>
                    <a:pt x="779886" y="380763"/>
                    <a:pt x="787327" y="370085"/>
                  </a:cubicBezTo>
                  <a:cubicBezTo>
                    <a:pt x="789426" y="367225"/>
                    <a:pt x="789235" y="363030"/>
                    <a:pt x="787327" y="359980"/>
                  </a:cubicBezTo>
                  <a:lnTo>
                    <a:pt x="750501" y="296297"/>
                  </a:lnTo>
                  <a:cubicBezTo>
                    <a:pt x="747448" y="290768"/>
                    <a:pt x="741533" y="287526"/>
                    <a:pt x="735236" y="287526"/>
                  </a:cubicBezTo>
                  <a:lnTo>
                    <a:pt x="460471" y="287526"/>
                  </a:lnTo>
                  <a:cubicBezTo>
                    <a:pt x="454174" y="287526"/>
                    <a:pt x="448259" y="290768"/>
                    <a:pt x="445206" y="296297"/>
                  </a:cubicBezTo>
                  <a:lnTo>
                    <a:pt x="307823" y="534059"/>
                  </a:lnTo>
                  <a:cubicBezTo>
                    <a:pt x="304580" y="539588"/>
                    <a:pt x="304580" y="546262"/>
                    <a:pt x="307823" y="551791"/>
                  </a:cubicBezTo>
                  <a:lnTo>
                    <a:pt x="445206" y="789553"/>
                  </a:lnTo>
                  <a:cubicBezTo>
                    <a:pt x="448259" y="794892"/>
                    <a:pt x="454174" y="798324"/>
                    <a:pt x="460471" y="798324"/>
                  </a:cubicBezTo>
                  <a:lnTo>
                    <a:pt x="735236" y="798324"/>
                  </a:lnTo>
                  <a:cubicBezTo>
                    <a:pt x="741533" y="798324"/>
                    <a:pt x="747448" y="795082"/>
                    <a:pt x="750501" y="789553"/>
                  </a:cubicBezTo>
                  <a:lnTo>
                    <a:pt x="808698" y="688881"/>
                  </a:lnTo>
                  <a:lnTo>
                    <a:pt x="931579" y="811861"/>
                  </a:lnTo>
                  <a:lnTo>
                    <a:pt x="879679" y="901856"/>
                  </a:lnTo>
                  <a:cubicBezTo>
                    <a:pt x="856591" y="941706"/>
                    <a:pt x="814041" y="966302"/>
                    <a:pt x="768056" y="966302"/>
                  </a:cubicBezTo>
                  <a:close/>
                  <a:moveTo>
                    <a:pt x="95643" y="415655"/>
                  </a:moveTo>
                  <a:lnTo>
                    <a:pt x="95643" y="415655"/>
                  </a:lnTo>
                  <a:lnTo>
                    <a:pt x="267753" y="117832"/>
                  </a:lnTo>
                  <a:cubicBezTo>
                    <a:pt x="293894" y="72644"/>
                    <a:pt x="342360" y="44616"/>
                    <a:pt x="394451" y="44616"/>
                  </a:cubicBezTo>
                  <a:lnTo>
                    <a:pt x="801256" y="44616"/>
                  </a:lnTo>
                  <a:cubicBezTo>
                    <a:pt x="853538" y="44616"/>
                    <a:pt x="901813" y="72644"/>
                    <a:pt x="927954" y="117832"/>
                  </a:cubicBezTo>
                  <a:lnTo>
                    <a:pt x="962109" y="176939"/>
                  </a:lnTo>
                  <a:cubicBezTo>
                    <a:pt x="964399" y="180943"/>
                    <a:pt x="963444" y="185901"/>
                    <a:pt x="959819" y="188761"/>
                  </a:cubicBezTo>
                  <a:lnTo>
                    <a:pt x="915361" y="224415"/>
                  </a:lnTo>
                  <a:cubicBezTo>
                    <a:pt x="913262" y="226131"/>
                    <a:pt x="910590" y="226894"/>
                    <a:pt x="907919" y="226322"/>
                  </a:cubicBezTo>
                  <a:cubicBezTo>
                    <a:pt x="905248" y="225941"/>
                    <a:pt x="902958" y="224225"/>
                    <a:pt x="901622" y="221937"/>
                  </a:cubicBezTo>
                  <a:lnTo>
                    <a:pt x="879679" y="183994"/>
                  </a:lnTo>
                  <a:cubicBezTo>
                    <a:pt x="856591" y="144144"/>
                    <a:pt x="814041" y="119548"/>
                    <a:pt x="768056" y="119548"/>
                  </a:cubicBezTo>
                  <a:lnTo>
                    <a:pt x="589267" y="119548"/>
                  </a:lnTo>
                  <a:cubicBezTo>
                    <a:pt x="612546" y="147958"/>
                    <a:pt x="647273" y="164355"/>
                    <a:pt x="683718" y="164355"/>
                  </a:cubicBezTo>
                  <a:lnTo>
                    <a:pt x="768056" y="164355"/>
                  </a:lnTo>
                  <a:cubicBezTo>
                    <a:pt x="798013" y="164355"/>
                    <a:pt x="825871" y="180371"/>
                    <a:pt x="840945" y="206302"/>
                  </a:cubicBezTo>
                  <a:lnTo>
                    <a:pt x="898951" y="306784"/>
                  </a:lnTo>
                  <a:lnTo>
                    <a:pt x="936350" y="269222"/>
                  </a:lnTo>
                  <a:cubicBezTo>
                    <a:pt x="936731" y="269032"/>
                    <a:pt x="939593" y="267125"/>
                    <a:pt x="939975" y="266934"/>
                  </a:cubicBezTo>
                  <a:cubicBezTo>
                    <a:pt x="944173" y="265027"/>
                    <a:pt x="962872" y="245198"/>
                    <a:pt x="977374" y="228229"/>
                  </a:cubicBezTo>
                  <a:lnTo>
                    <a:pt x="1019352" y="186473"/>
                  </a:lnTo>
                  <a:lnTo>
                    <a:pt x="966688" y="95524"/>
                  </a:lnTo>
                  <a:cubicBezTo>
                    <a:pt x="932533" y="36417"/>
                    <a:pt x="869566" y="0"/>
                    <a:pt x="801256" y="0"/>
                  </a:cubicBezTo>
                  <a:lnTo>
                    <a:pt x="394451" y="0"/>
                  </a:lnTo>
                  <a:cubicBezTo>
                    <a:pt x="326523" y="0"/>
                    <a:pt x="262983" y="36608"/>
                    <a:pt x="229019" y="95524"/>
                  </a:cubicBezTo>
                  <a:lnTo>
                    <a:pt x="89347" y="337290"/>
                  </a:lnTo>
                  <a:cubicBezTo>
                    <a:pt x="75036" y="362077"/>
                    <a:pt x="77516" y="393347"/>
                    <a:pt x="95643" y="415655"/>
                  </a:cubicBezTo>
                  <a:close/>
                  <a:moveTo>
                    <a:pt x="487375" y="1041043"/>
                  </a:moveTo>
                  <a:lnTo>
                    <a:pt x="487375" y="1041043"/>
                  </a:lnTo>
                  <a:lnTo>
                    <a:pt x="394451" y="1041043"/>
                  </a:lnTo>
                  <a:cubicBezTo>
                    <a:pt x="342169" y="1041043"/>
                    <a:pt x="293894" y="1013206"/>
                    <a:pt x="267753" y="968018"/>
                  </a:cubicBezTo>
                  <a:lnTo>
                    <a:pt x="64350" y="616046"/>
                  </a:lnTo>
                  <a:cubicBezTo>
                    <a:pt x="41453" y="576196"/>
                    <a:pt x="38782" y="527767"/>
                    <a:pt x="56336" y="485820"/>
                  </a:cubicBezTo>
                  <a:lnTo>
                    <a:pt x="56527" y="485820"/>
                  </a:lnTo>
                  <a:cubicBezTo>
                    <a:pt x="63015" y="470376"/>
                    <a:pt x="60534" y="452835"/>
                    <a:pt x="50040" y="440060"/>
                  </a:cubicBezTo>
                  <a:lnTo>
                    <a:pt x="38210" y="425760"/>
                  </a:lnTo>
                  <a:lnTo>
                    <a:pt x="25616" y="447496"/>
                  </a:lnTo>
                  <a:cubicBezTo>
                    <a:pt x="-8539" y="506603"/>
                    <a:pt x="-8539" y="579247"/>
                    <a:pt x="25616" y="638354"/>
                  </a:cubicBezTo>
                  <a:lnTo>
                    <a:pt x="229019" y="990326"/>
                  </a:lnTo>
                  <a:cubicBezTo>
                    <a:pt x="262983" y="1049242"/>
                    <a:pt x="326523" y="1085850"/>
                    <a:pt x="394451" y="1085850"/>
                  </a:cubicBezTo>
                  <a:cubicBezTo>
                    <a:pt x="430132" y="1085850"/>
                    <a:pt x="463905" y="1069834"/>
                    <a:pt x="486421" y="1042378"/>
                  </a:cubicBezTo>
                  <a:lnTo>
                    <a:pt x="487375" y="1041043"/>
                  </a:lnTo>
                  <a:close/>
                  <a:moveTo>
                    <a:pt x="1005804" y="831500"/>
                  </a:moveTo>
                  <a:lnTo>
                    <a:pt x="1005804" y="831500"/>
                  </a:lnTo>
                  <a:cubicBezTo>
                    <a:pt x="987296" y="834551"/>
                    <a:pt x="973176" y="849804"/>
                    <a:pt x="969360" y="867917"/>
                  </a:cubicBezTo>
                  <a:cubicBezTo>
                    <a:pt x="968024" y="874400"/>
                    <a:pt x="968406" y="880120"/>
                    <a:pt x="970695" y="887747"/>
                  </a:cubicBezTo>
                  <a:cubicBezTo>
                    <a:pt x="971458" y="890416"/>
                    <a:pt x="971268" y="893085"/>
                    <a:pt x="969932" y="895373"/>
                  </a:cubicBezTo>
                  <a:lnTo>
                    <a:pt x="927954" y="968018"/>
                  </a:lnTo>
                  <a:cubicBezTo>
                    <a:pt x="901813" y="1013206"/>
                    <a:pt x="853538" y="1041043"/>
                    <a:pt x="801256" y="1041043"/>
                  </a:cubicBezTo>
                  <a:lnTo>
                    <a:pt x="609302" y="1041043"/>
                  </a:lnTo>
                  <a:cubicBezTo>
                    <a:pt x="573812" y="1041043"/>
                    <a:pt x="540038" y="1057059"/>
                    <a:pt x="517523" y="1084706"/>
                  </a:cubicBezTo>
                  <a:lnTo>
                    <a:pt x="516569" y="1085850"/>
                  </a:lnTo>
                  <a:lnTo>
                    <a:pt x="801256" y="1085850"/>
                  </a:lnTo>
                  <a:cubicBezTo>
                    <a:pt x="869566" y="1085850"/>
                    <a:pt x="932533" y="1049433"/>
                    <a:pt x="966688" y="990326"/>
                  </a:cubicBezTo>
                  <a:lnTo>
                    <a:pt x="1004850" y="924355"/>
                  </a:lnTo>
                  <a:cubicBezTo>
                    <a:pt x="1006567" y="921304"/>
                    <a:pt x="1009811" y="919398"/>
                    <a:pt x="1013246" y="919588"/>
                  </a:cubicBezTo>
                  <a:cubicBezTo>
                    <a:pt x="1037669" y="919588"/>
                    <a:pt x="1057323" y="899759"/>
                    <a:pt x="1057323" y="875353"/>
                  </a:cubicBezTo>
                  <a:cubicBezTo>
                    <a:pt x="1057323" y="848469"/>
                    <a:pt x="1033472" y="827115"/>
                    <a:pt x="1005804" y="831500"/>
                  </a:cubicBezTo>
                  <a:close/>
                </a:path>
              </a:pathLst>
            </a:custGeom>
            <a:solidFill>
              <a:srgbClr val="FFB506"/>
            </a:solidFill>
            <a:ln w="191" cap="flat">
              <a:noFill/>
              <a:prstDash val="solid"/>
              <a:miter/>
            </a:ln>
            <a:effectLst/>
          </p:spPr>
          <p:txBody>
            <a:bodyPr rtlCol="0" anchor="ctr"/>
            <a:lstStyle/>
            <a:p>
              <a:endParaRPr lang="en-ID"/>
            </a:p>
          </p:txBody>
        </p:sp>
      </p:grpSp>
    </p:spTree>
    <p:extLst>
      <p:ext uri="{BB962C8B-B14F-4D97-AF65-F5344CB8AC3E}">
        <p14:creationId xmlns:p14="http://schemas.microsoft.com/office/powerpoint/2010/main" val="20738936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 1">
            <a:extLst>
              <a:ext uri="{FF2B5EF4-FFF2-40B4-BE49-F238E27FC236}">
                <a16:creationId xmlns:a16="http://schemas.microsoft.com/office/drawing/2014/main" id="{C13424E3-6EE7-45EF-9089-E7656D92ED19}"/>
              </a:ext>
            </a:extLst>
          </p:cNvPr>
          <p:cNvGrpSpPr/>
          <p:nvPr/>
        </p:nvGrpSpPr>
        <p:grpSpPr>
          <a:xfrm>
            <a:off x="4093732" y="864953"/>
            <a:ext cx="3819686" cy="3279191"/>
            <a:chOff x="7072117" y="167021"/>
            <a:chExt cx="4773853" cy="4098341"/>
          </a:xfrm>
        </p:grpSpPr>
        <p:grpSp>
          <p:nvGrpSpPr>
            <p:cNvPr id="3" name="Grafik 69">
              <a:extLst>
                <a:ext uri="{FF2B5EF4-FFF2-40B4-BE49-F238E27FC236}">
                  <a16:creationId xmlns:a16="http://schemas.microsoft.com/office/drawing/2014/main" id="{C0DF9556-49F1-41AB-90F9-5789250600F8}"/>
                </a:ext>
              </a:extLst>
            </p:cNvPr>
            <p:cNvGrpSpPr/>
            <p:nvPr/>
          </p:nvGrpSpPr>
          <p:grpSpPr>
            <a:xfrm>
              <a:off x="7072117" y="1320537"/>
              <a:ext cx="4773853" cy="2944825"/>
              <a:chOff x="8968146" y="1927680"/>
              <a:chExt cx="4773853" cy="2944825"/>
            </a:xfrm>
            <a:solidFill>
              <a:schemeClr val="accent1"/>
            </a:solidFill>
          </p:grpSpPr>
          <p:sp>
            <p:nvSpPr>
              <p:cNvPr id="50" name="Bentuk Bebas: Bentuk 49">
                <a:extLst>
                  <a:ext uri="{FF2B5EF4-FFF2-40B4-BE49-F238E27FC236}">
                    <a16:creationId xmlns:a16="http://schemas.microsoft.com/office/drawing/2014/main" id="{7D3E33EC-8D01-462E-A161-FF0A8E47E63D}"/>
                  </a:ext>
                </a:extLst>
              </p:cNvPr>
              <p:cNvSpPr/>
              <p:nvPr/>
            </p:nvSpPr>
            <p:spPr>
              <a:xfrm>
                <a:off x="8968146" y="4872505"/>
                <a:ext cx="4539996" cy="6858"/>
              </a:xfrm>
              <a:custGeom>
                <a:avLst/>
                <a:gdLst>
                  <a:gd name="connsiteX0" fmla="*/ 0 w 4539996"/>
                  <a:gd name="connsiteY0" fmla="*/ 0 h 6858"/>
                  <a:gd name="connsiteX1" fmla="*/ 4539996 w 4539996"/>
                  <a:gd name="connsiteY1" fmla="*/ 0 h 6858"/>
                </a:gdLst>
                <a:ahLst/>
                <a:cxnLst>
                  <a:cxn ang="0">
                    <a:pos x="connsiteX0" y="connsiteY0"/>
                  </a:cxn>
                  <a:cxn ang="0">
                    <a:pos x="connsiteX1" y="connsiteY1"/>
                  </a:cxn>
                </a:cxnLst>
                <a:rect l="l" t="t" r="r" b="b"/>
                <a:pathLst>
                  <a:path w="4539996" h="6858">
                    <a:moveTo>
                      <a:pt x="0" y="0"/>
                    </a:moveTo>
                    <a:lnTo>
                      <a:pt x="4539996" y="0"/>
                    </a:lnTo>
                  </a:path>
                </a:pathLst>
              </a:custGeom>
              <a:ln w="41148" cap="rnd">
                <a:solidFill>
                  <a:srgbClr val="474747"/>
                </a:solidFill>
                <a:prstDash val="solid"/>
                <a:round/>
              </a:ln>
            </p:spPr>
            <p:txBody>
              <a:bodyPr rtlCol="0" anchor="ctr"/>
              <a:lstStyle/>
              <a:p>
                <a:endParaRPr lang="en-ID"/>
              </a:p>
            </p:txBody>
          </p:sp>
          <p:grpSp>
            <p:nvGrpSpPr>
              <p:cNvPr id="51" name="Grafik 69">
                <a:extLst>
                  <a:ext uri="{FF2B5EF4-FFF2-40B4-BE49-F238E27FC236}">
                    <a16:creationId xmlns:a16="http://schemas.microsoft.com/office/drawing/2014/main" id="{36D580E5-FD04-4EB1-926C-76DB14E476B1}"/>
                  </a:ext>
                </a:extLst>
              </p:cNvPr>
              <p:cNvGrpSpPr/>
              <p:nvPr/>
            </p:nvGrpSpPr>
            <p:grpSpPr>
              <a:xfrm>
                <a:off x="9083360" y="1927680"/>
                <a:ext cx="4658639" cy="2944825"/>
                <a:chOff x="9083360" y="1927680"/>
                <a:chExt cx="4658639" cy="2944825"/>
              </a:xfrm>
              <a:solidFill>
                <a:schemeClr val="accent1"/>
              </a:solidFill>
            </p:grpSpPr>
            <p:sp>
              <p:nvSpPr>
                <p:cNvPr id="52" name="Bentuk Bebas: Bentuk 51">
                  <a:extLst>
                    <a:ext uri="{FF2B5EF4-FFF2-40B4-BE49-F238E27FC236}">
                      <a16:creationId xmlns:a16="http://schemas.microsoft.com/office/drawing/2014/main" id="{DE057E21-9511-4F8F-AD23-4E6299FD301B}"/>
                    </a:ext>
                  </a:extLst>
                </p:cNvPr>
                <p:cNvSpPr/>
                <p:nvPr/>
              </p:nvSpPr>
              <p:spPr>
                <a:xfrm>
                  <a:off x="12832629" y="2641598"/>
                  <a:ext cx="6858" cy="2230907"/>
                </a:xfrm>
                <a:custGeom>
                  <a:avLst/>
                  <a:gdLst>
                    <a:gd name="connsiteX0" fmla="*/ 0 w 6858"/>
                    <a:gd name="connsiteY0" fmla="*/ 2230908 h 2230907"/>
                    <a:gd name="connsiteX1" fmla="*/ 0 w 6858"/>
                    <a:gd name="connsiteY1" fmla="*/ 0 h 2230907"/>
                  </a:gdLst>
                  <a:ahLst/>
                  <a:cxnLst>
                    <a:cxn ang="0">
                      <a:pos x="connsiteX0" y="connsiteY0"/>
                    </a:cxn>
                    <a:cxn ang="0">
                      <a:pos x="connsiteX1" y="connsiteY1"/>
                    </a:cxn>
                  </a:cxnLst>
                  <a:rect l="l" t="t" r="r" b="b"/>
                  <a:pathLst>
                    <a:path w="6858" h="2230907">
                      <a:moveTo>
                        <a:pt x="0" y="2230908"/>
                      </a:moveTo>
                      <a:lnTo>
                        <a:pt x="0" y="0"/>
                      </a:lnTo>
                    </a:path>
                  </a:pathLst>
                </a:custGeom>
                <a:ln w="41148" cap="rnd">
                  <a:solidFill>
                    <a:srgbClr val="474747"/>
                  </a:solidFill>
                  <a:prstDash val="solid"/>
                  <a:round/>
                </a:ln>
              </p:spPr>
              <p:txBody>
                <a:bodyPr rtlCol="0" anchor="ctr"/>
                <a:lstStyle/>
                <a:p>
                  <a:endParaRPr lang="en-ID"/>
                </a:p>
              </p:txBody>
            </p:sp>
            <p:sp>
              <p:nvSpPr>
                <p:cNvPr id="53" name="Bentuk Bebas: Bentuk 52">
                  <a:extLst>
                    <a:ext uri="{FF2B5EF4-FFF2-40B4-BE49-F238E27FC236}">
                      <a16:creationId xmlns:a16="http://schemas.microsoft.com/office/drawing/2014/main" id="{B67DFEC2-6C29-4ABD-8EC4-74A1FFD6A67E}"/>
                    </a:ext>
                  </a:extLst>
                </p:cNvPr>
                <p:cNvSpPr/>
                <p:nvPr/>
              </p:nvSpPr>
              <p:spPr>
                <a:xfrm>
                  <a:off x="12382968" y="1927680"/>
                  <a:ext cx="899543" cy="1705584"/>
                </a:xfrm>
                <a:custGeom>
                  <a:avLst/>
                  <a:gdLst>
                    <a:gd name="connsiteX0" fmla="*/ 628654 w 899543"/>
                    <a:gd name="connsiteY0" fmla="*/ 108357 h 1705584"/>
                    <a:gd name="connsiteX1" fmla="*/ 449661 w 899543"/>
                    <a:gd name="connsiteY1" fmla="*/ 1705585 h 1705584"/>
                    <a:gd name="connsiteX2" fmla="*/ 270667 w 899543"/>
                    <a:gd name="connsiteY2" fmla="*/ 108357 h 1705584"/>
                    <a:gd name="connsiteX3" fmla="*/ 449661 w 899543"/>
                    <a:gd name="connsiteY3" fmla="*/ 0 h 1705584"/>
                    <a:gd name="connsiteX4" fmla="*/ 628654 w 899543"/>
                    <a:gd name="connsiteY4" fmla="*/ 108357 h 1705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543" h="1705584">
                      <a:moveTo>
                        <a:pt x="628654" y="108357"/>
                      </a:moveTo>
                      <a:cubicBezTo>
                        <a:pt x="795304" y="324384"/>
                        <a:pt x="1228044" y="1705585"/>
                        <a:pt x="449661" y="1705585"/>
                      </a:cubicBezTo>
                      <a:cubicBezTo>
                        <a:pt x="-328722" y="1705585"/>
                        <a:pt x="104703" y="324384"/>
                        <a:pt x="270667" y="108357"/>
                      </a:cubicBezTo>
                      <a:cubicBezTo>
                        <a:pt x="328960" y="32919"/>
                        <a:pt x="396854" y="0"/>
                        <a:pt x="449661" y="0"/>
                      </a:cubicBezTo>
                      <a:cubicBezTo>
                        <a:pt x="502467" y="0"/>
                        <a:pt x="570361" y="32919"/>
                        <a:pt x="628654" y="108357"/>
                      </a:cubicBezTo>
                      <a:close/>
                    </a:path>
                  </a:pathLst>
                </a:custGeom>
                <a:noFill/>
                <a:ln w="41148" cap="rnd">
                  <a:solidFill>
                    <a:srgbClr val="474747"/>
                  </a:solidFill>
                  <a:prstDash val="solid"/>
                  <a:round/>
                </a:ln>
              </p:spPr>
              <p:txBody>
                <a:bodyPr rtlCol="0" anchor="ctr"/>
                <a:lstStyle/>
                <a:p>
                  <a:endParaRPr lang="en-ID"/>
                </a:p>
              </p:txBody>
            </p:sp>
            <p:sp>
              <p:nvSpPr>
                <p:cNvPr id="54" name="Bentuk Bebas: Bentuk 53">
                  <a:extLst>
                    <a:ext uri="{FF2B5EF4-FFF2-40B4-BE49-F238E27FC236}">
                      <a16:creationId xmlns:a16="http://schemas.microsoft.com/office/drawing/2014/main" id="{78458787-31F9-4F43-A3B3-4C55EC770B24}"/>
                    </a:ext>
                  </a:extLst>
                </p:cNvPr>
                <p:cNvSpPr/>
                <p:nvPr/>
              </p:nvSpPr>
              <p:spPr>
                <a:xfrm>
                  <a:off x="12832629" y="2812362"/>
                  <a:ext cx="172821" cy="172821"/>
                </a:xfrm>
                <a:custGeom>
                  <a:avLst/>
                  <a:gdLst>
                    <a:gd name="connsiteX0" fmla="*/ 0 w 172821"/>
                    <a:gd name="connsiteY0" fmla="*/ 172822 h 172821"/>
                    <a:gd name="connsiteX1" fmla="*/ 172822 w 172821"/>
                    <a:gd name="connsiteY1" fmla="*/ 0 h 172821"/>
                  </a:gdLst>
                  <a:ahLst/>
                  <a:cxnLst>
                    <a:cxn ang="0">
                      <a:pos x="connsiteX0" y="connsiteY0"/>
                    </a:cxn>
                    <a:cxn ang="0">
                      <a:pos x="connsiteX1" y="connsiteY1"/>
                    </a:cxn>
                  </a:cxnLst>
                  <a:rect l="l" t="t" r="r" b="b"/>
                  <a:pathLst>
                    <a:path w="172821" h="172821">
                      <a:moveTo>
                        <a:pt x="0" y="172822"/>
                      </a:moveTo>
                      <a:lnTo>
                        <a:pt x="172822" y="0"/>
                      </a:lnTo>
                    </a:path>
                  </a:pathLst>
                </a:custGeom>
                <a:ln w="41148" cap="rnd">
                  <a:solidFill>
                    <a:srgbClr val="474747"/>
                  </a:solidFill>
                  <a:prstDash val="solid"/>
                  <a:round/>
                </a:ln>
              </p:spPr>
              <p:txBody>
                <a:bodyPr rtlCol="0" anchor="ctr"/>
                <a:lstStyle/>
                <a:p>
                  <a:endParaRPr lang="en-ID"/>
                </a:p>
              </p:txBody>
            </p:sp>
            <p:sp>
              <p:nvSpPr>
                <p:cNvPr id="55" name="Bentuk Bebas: Bentuk 54">
                  <a:extLst>
                    <a:ext uri="{FF2B5EF4-FFF2-40B4-BE49-F238E27FC236}">
                      <a16:creationId xmlns:a16="http://schemas.microsoft.com/office/drawing/2014/main" id="{E337F256-FD98-4BB3-81EC-C6208D12EC4D}"/>
                    </a:ext>
                  </a:extLst>
                </p:cNvPr>
                <p:cNvSpPr/>
                <p:nvPr/>
              </p:nvSpPr>
              <p:spPr>
                <a:xfrm>
                  <a:off x="12597399" y="3152519"/>
                  <a:ext cx="235229" cy="235229"/>
                </a:xfrm>
                <a:custGeom>
                  <a:avLst/>
                  <a:gdLst>
                    <a:gd name="connsiteX0" fmla="*/ 235229 w 235229"/>
                    <a:gd name="connsiteY0" fmla="*/ 235229 h 235229"/>
                    <a:gd name="connsiteX1" fmla="*/ 0 w 235229"/>
                    <a:gd name="connsiteY1" fmla="*/ 0 h 235229"/>
                  </a:gdLst>
                  <a:ahLst/>
                  <a:cxnLst>
                    <a:cxn ang="0">
                      <a:pos x="connsiteX0" y="connsiteY0"/>
                    </a:cxn>
                    <a:cxn ang="0">
                      <a:pos x="connsiteX1" y="connsiteY1"/>
                    </a:cxn>
                  </a:cxnLst>
                  <a:rect l="l" t="t" r="r" b="b"/>
                  <a:pathLst>
                    <a:path w="235229" h="235229">
                      <a:moveTo>
                        <a:pt x="235229" y="235229"/>
                      </a:moveTo>
                      <a:lnTo>
                        <a:pt x="0" y="0"/>
                      </a:lnTo>
                    </a:path>
                  </a:pathLst>
                </a:custGeom>
                <a:ln w="41148" cap="rnd">
                  <a:solidFill>
                    <a:srgbClr val="474747"/>
                  </a:solidFill>
                  <a:prstDash val="solid"/>
                  <a:round/>
                </a:ln>
              </p:spPr>
              <p:txBody>
                <a:bodyPr rtlCol="0" anchor="ctr"/>
                <a:lstStyle/>
                <a:p>
                  <a:endParaRPr lang="en-ID"/>
                </a:p>
              </p:txBody>
            </p:sp>
            <p:sp>
              <p:nvSpPr>
                <p:cNvPr id="56" name="Bentuk Bebas: Bentuk 55">
                  <a:extLst>
                    <a:ext uri="{FF2B5EF4-FFF2-40B4-BE49-F238E27FC236}">
                      <a16:creationId xmlns:a16="http://schemas.microsoft.com/office/drawing/2014/main" id="{0952C1FC-2425-4B47-9E22-7A96F20D1C18}"/>
                    </a:ext>
                  </a:extLst>
                </p:cNvPr>
                <p:cNvSpPr/>
                <p:nvPr/>
              </p:nvSpPr>
              <p:spPr>
                <a:xfrm>
                  <a:off x="13064429" y="3219727"/>
                  <a:ext cx="677570" cy="677570"/>
                </a:xfrm>
                <a:custGeom>
                  <a:avLst/>
                  <a:gdLst>
                    <a:gd name="connsiteX0" fmla="*/ 677570 w 677570"/>
                    <a:gd name="connsiteY0" fmla="*/ 338785 h 677570"/>
                    <a:gd name="connsiteX1" fmla="*/ 338785 w 677570"/>
                    <a:gd name="connsiteY1" fmla="*/ 677570 h 677570"/>
                    <a:gd name="connsiteX2" fmla="*/ -1 w 677570"/>
                    <a:gd name="connsiteY2" fmla="*/ 338785 h 677570"/>
                    <a:gd name="connsiteX3" fmla="*/ 338785 w 677570"/>
                    <a:gd name="connsiteY3" fmla="*/ 0 h 677570"/>
                    <a:gd name="connsiteX4" fmla="*/ 677570 w 677570"/>
                    <a:gd name="connsiteY4" fmla="*/ 338785 h 677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570" h="677570">
                      <a:moveTo>
                        <a:pt x="677570" y="338785"/>
                      </a:moveTo>
                      <a:cubicBezTo>
                        <a:pt x="677570" y="525891"/>
                        <a:pt x="525891" y="677570"/>
                        <a:pt x="338785" y="677570"/>
                      </a:cubicBezTo>
                      <a:cubicBezTo>
                        <a:pt x="151679" y="677570"/>
                        <a:pt x="-1" y="525891"/>
                        <a:pt x="-1" y="338785"/>
                      </a:cubicBezTo>
                      <a:cubicBezTo>
                        <a:pt x="-1" y="151679"/>
                        <a:pt x="151679" y="0"/>
                        <a:pt x="338785" y="0"/>
                      </a:cubicBezTo>
                      <a:cubicBezTo>
                        <a:pt x="525891" y="0"/>
                        <a:pt x="677570" y="151679"/>
                        <a:pt x="677570" y="338785"/>
                      </a:cubicBezTo>
                      <a:close/>
                    </a:path>
                  </a:pathLst>
                </a:custGeom>
                <a:solidFill>
                  <a:srgbClr val="FFFFFF"/>
                </a:solidFill>
                <a:ln w="6858" cap="flat">
                  <a:noFill/>
                  <a:prstDash val="solid"/>
                  <a:miter/>
                </a:ln>
              </p:spPr>
              <p:txBody>
                <a:bodyPr rtlCol="0" anchor="ctr"/>
                <a:lstStyle/>
                <a:p>
                  <a:endParaRPr lang="en-ID"/>
                </a:p>
              </p:txBody>
            </p:sp>
            <p:sp>
              <p:nvSpPr>
                <p:cNvPr id="57" name="Bentuk Bebas: Bentuk 56">
                  <a:extLst>
                    <a:ext uri="{FF2B5EF4-FFF2-40B4-BE49-F238E27FC236}">
                      <a16:creationId xmlns:a16="http://schemas.microsoft.com/office/drawing/2014/main" id="{1035A7E4-FA04-48EC-93D3-A51EC2C1B964}"/>
                    </a:ext>
                  </a:extLst>
                </p:cNvPr>
                <p:cNvSpPr/>
                <p:nvPr/>
              </p:nvSpPr>
              <p:spPr>
                <a:xfrm>
                  <a:off x="13064429" y="3219727"/>
                  <a:ext cx="677570" cy="677570"/>
                </a:xfrm>
                <a:custGeom>
                  <a:avLst/>
                  <a:gdLst>
                    <a:gd name="connsiteX0" fmla="*/ 677570 w 677570"/>
                    <a:gd name="connsiteY0" fmla="*/ 338785 h 677570"/>
                    <a:gd name="connsiteX1" fmla="*/ 338785 w 677570"/>
                    <a:gd name="connsiteY1" fmla="*/ 677570 h 677570"/>
                    <a:gd name="connsiteX2" fmla="*/ -1 w 677570"/>
                    <a:gd name="connsiteY2" fmla="*/ 338785 h 677570"/>
                    <a:gd name="connsiteX3" fmla="*/ 338785 w 677570"/>
                    <a:gd name="connsiteY3" fmla="*/ 0 h 677570"/>
                    <a:gd name="connsiteX4" fmla="*/ 677570 w 677570"/>
                    <a:gd name="connsiteY4" fmla="*/ 338785 h 677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570" h="677570">
                      <a:moveTo>
                        <a:pt x="677570" y="338785"/>
                      </a:moveTo>
                      <a:cubicBezTo>
                        <a:pt x="677570" y="525891"/>
                        <a:pt x="525891" y="677570"/>
                        <a:pt x="338785" y="677570"/>
                      </a:cubicBezTo>
                      <a:cubicBezTo>
                        <a:pt x="151679" y="677570"/>
                        <a:pt x="-1" y="525891"/>
                        <a:pt x="-1" y="338785"/>
                      </a:cubicBezTo>
                      <a:cubicBezTo>
                        <a:pt x="-1" y="151679"/>
                        <a:pt x="151679" y="0"/>
                        <a:pt x="338785" y="0"/>
                      </a:cubicBezTo>
                      <a:cubicBezTo>
                        <a:pt x="525891" y="0"/>
                        <a:pt x="677570" y="151679"/>
                        <a:pt x="677570" y="338785"/>
                      </a:cubicBezTo>
                      <a:close/>
                    </a:path>
                  </a:pathLst>
                </a:custGeom>
                <a:noFill/>
                <a:ln w="41148" cap="rnd">
                  <a:solidFill>
                    <a:srgbClr val="474747"/>
                  </a:solidFill>
                  <a:prstDash val="solid"/>
                  <a:round/>
                </a:ln>
              </p:spPr>
              <p:txBody>
                <a:bodyPr rtlCol="0" anchor="ctr"/>
                <a:lstStyle/>
                <a:p>
                  <a:endParaRPr lang="en-ID"/>
                </a:p>
              </p:txBody>
            </p:sp>
            <p:sp>
              <p:nvSpPr>
                <p:cNvPr id="58" name="Bentuk Bebas: Bentuk 57">
                  <a:extLst>
                    <a:ext uri="{FF2B5EF4-FFF2-40B4-BE49-F238E27FC236}">
                      <a16:creationId xmlns:a16="http://schemas.microsoft.com/office/drawing/2014/main" id="{E1B0212F-E752-4AA6-A9F8-196A02710D07}"/>
                    </a:ext>
                  </a:extLst>
                </p:cNvPr>
                <p:cNvSpPr/>
                <p:nvPr/>
              </p:nvSpPr>
              <p:spPr>
                <a:xfrm>
                  <a:off x="12832629" y="3502277"/>
                  <a:ext cx="626821" cy="626821"/>
                </a:xfrm>
                <a:custGeom>
                  <a:avLst/>
                  <a:gdLst>
                    <a:gd name="connsiteX0" fmla="*/ 0 w 626821"/>
                    <a:gd name="connsiteY0" fmla="*/ 626821 h 626821"/>
                    <a:gd name="connsiteX1" fmla="*/ 626821 w 626821"/>
                    <a:gd name="connsiteY1" fmla="*/ 0 h 626821"/>
                  </a:gdLst>
                  <a:ahLst/>
                  <a:cxnLst>
                    <a:cxn ang="0">
                      <a:pos x="connsiteX0" y="connsiteY0"/>
                    </a:cxn>
                    <a:cxn ang="0">
                      <a:pos x="connsiteX1" y="connsiteY1"/>
                    </a:cxn>
                  </a:cxnLst>
                  <a:rect l="l" t="t" r="r" b="b"/>
                  <a:pathLst>
                    <a:path w="626821" h="626821">
                      <a:moveTo>
                        <a:pt x="0" y="626821"/>
                      </a:moveTo>
                      <a:lnTo>
                        <a:pt x="626821" y="0"/>
                      </a:lnTo>
                    </a:path>
                  </a:pathLst>
                </a:custGeom>
                <a:ln w="41148" cap="rnd">
                  <a:solidFill>
                    <a:srgbClr val="474747"/>
                  </a:solidFill>
                  <a:prstDash val="solid"/>
                  <a:round/>
                </a:ln>
              </p:spPr>
              <p:txBody>
                <a:bodyPr rtlCol="0" anchor="ctr"/>
                <a:lstStyle/>
                <a:p>
                  <a:endParaRPr lang="en-ID"/>
                </a:p>
              </p:txBody>
            </p:sp>
            <p:sp>
              <p:nvSpPr>
                <p:cNvPr id="59" name="Bentuk Bebas: Bentuk 58">
                  <a:extLst>
                    <a:ext uri="{FF2B5EF4-FFF2-40B4-BE49-F238E27FC236}">
                      <a16:creationId xmlns:a16="http://schemas.microsoft.com/office/drawing/2014/main" id="{FF9816C8-279C-4129-83BA-5CA4B8B03587}"/>
                    </a:ext>
                  </a:extLst>
                </p:cNvPr>
                <p:cNvSpPr/>
                <p:nvPr/>
              </p:nvSpPr>
              <p:spPr>
                <a:xfrm>
                  <a:off x="13204332" y="3757394"/>
                  <a:ext cx="268147" cy="6858"/>
                </a:xfrm>
                <a:custGeom>
                  <a:avLst/>
                  <a:gdLst>
                    <a:gd name="connsiteX0" fmla="*/ 268148 w 268147"/>
                    <a:gd name="connsiteY0" fmla="*/ 0 h 6858"/>
                    <a:gd name="connsiteX1" fmla="*/ 0 w 268147"/>
                    <a:gd name="connsiteY1" fmla="*/ 0 h 6858"/>
                  </a:gdLst>
                  <a:ahLst/>
                  <a:cxnLst>
                    <a:cxn ang="0">
                      <a:pos x="connsiteX0" y="connsiteY0"/>
                    </a:cxn>
                    <a:cxn ang="0">
                      <a:pos x="connsiteX1" y="connsiteY1"/>
                    </a:cxn>
                  </a:cxnLst>
                  <a:rect l="l" t="t" r="r" b="b"/>
                  <a:pathLst>
                    <a:path w="268147" h="6858">
                      <a:moveTo>
                        <a:pt x="268148" y="0"/>
                      </a:moveTo>
                      <a:lnTo>
                        <a:pt x="0" y="0"/>
                      </a:lnTo>
                    </a:path>
                  </a:pathLst>
                </a:custGeom>
                <a:ln w="41148" cap="rnd">
                  <a:solidFill>
                    <a:srgbClr val="474747"/>
                  </a:solidFill>
                  <a:prstDash val="solid"/>
                  <a:round/>
                </a:ln>
              </p:spPr>
              <p:txBody>
                <a:bodyPr rtlCol="0" anchor="ctr"/>
                <a:lstStyle/>
                <a:p>
                  <a:endParaRPr lang="en-ID"/>
                </a:p>
              </p:txBody>
            </p:sp>
            <p:sp>
              <p:nvSpPr>
                <p:cNvPr id="60" name="Bentuk Bebas: Bentuk 59">
                  <a:extLst>
                    <a:ext uri="{FF2B5EF4-FFF2-40B4-BE49-F238E27FC236}">
                      <a16:creationId xmlns:a16="http://schemas.microsoft.com/office/drawing/2014/main" id="{094F07A3-1E70-4DB7-A0B4-4706E96F8FB5}"/>
                    </a:ext>
                  </a:extLst>
                </p:cNvPr>
                <p:cNvSpPr/>
                <p:nvPr/>
              </p:nvSpPr>
              <p:spPr>
                <a:xfrm>
                  <a:off x="13338749" y="3502277"/>
                  <a:ext cx="6858" cy="120700"/>
                </a:xfrm>
                <a:custGeom>
                  <a:avLst/>
                  <a:gdLst>
                    <a:gd name="connsiteX0" fmla="*/ 0 w 6858"/>
                    <a:gd name="connsiteY0" fmla="*/ 120701 h 120700"/>
                    <a:gd name="connsiteX1" fmla="*/ 0 w 6858"/>
                    <a:gd name="connsiteY1" fmla="*/ 0 h 120700"/>
                  </a:gdLst>
                  <a:ahLst/>
                  <a:cxnLst>
                    <a:cxn ang="0">
                      <a:pos x="connsiteX0" y="connsiteY0"/>
                    </a:cxn>
                    <a:cxn ang="0">
                      <a:pos x="connsiteX1" y="connsiteY1"/>
                    </a:cxn>
                  </a:cxnLst>
                  <a:rect l="l" t="t" r="r" b="b"/>
                  <a:pathLst>
                    <a:path w="6858" h="120700">
                      <a:moveTo>
                        <a:pt x="0" y="120701"/>
                      </a:moveTo>
                      <a:lnTo>
                        <a:pt x="0" y="0"/>
                      </a:lnTo>
                    </a:path>
                  </a:pathLst>
                </a:custGeom>
                <a:ln w="41148" cap="rnd">
                  <a:solidFill>
                    <a:srgbClr val="474747"/>
                  </a:solidFill>
                  <a:prstDash val="solid"/>
                  <a:round/>
                </a:ln>
              </p:spPr>
              <p:txBody>
                <a:bodyPr rtlCol="0" anchor="ctr"/>
                <a:lstStyle/>
                <a:p>
                  <a:endParaRPr lang="en-ID"/>
                </a:p>
              </p:txBody>
            </p:sp>
            <p:sp>
              <p:nvSpPr>
                <p:cNvPr id="61" name="Bentuk Bebas: Bentuk 60">
                  <a:extLst>
                    <a:ext uri="{FF2B5EF4-FFF2-40B4-BE49-F238E27FC236}">
                      <a16:creationId xmlns:a16="http://schemas.microsoft.com/office/drawing/2014/main" id="{A66C528C-4D8F-4B29-8746-71CC7506BC3C}"/>
                    </a:ext>
                  </a:extLst>
                </p:cNvPr>
                <p:cNvSpPr/>
                <p:nvPr/>
              </p:nvSpPr>
              <p:spPr>
                <a:xfrm>
                  <a:off x="12270273" y="3974107"/>
                  <a:ext cx="562356" cy="563041"/>
                </a:xfrm>
                <a:custGeom>
                  <a:avLst/>
                  <a:gdLst>
                    <a:gd name="connsiteX0" fmla="*/ 562356 w 562356"/>
                    <a:gd name="connsiteY0" fmla="*/ 563042 h 563041"/>
                    <a:gd name="connsiteX1" fmla="*/ 0 w 562356"/>
                    <a:gd name="connsiteY1" fmla="*/ 0 h 563041"/>
                  </a:gdLst>
                  <a:ahLst/>
                  <a:cxnLst>
                    <a:cxn ang="0">
                      <a:pos x="connsiteX0" y="connsiteY0"/>
                    </a:cxn>
                    <a:cxn ang="0">
                      <a:pos x="connsiteX1" y="connsiteY1"/>
                    </a:cxn>
                  </a:cxnLst>
                  <a:rect l="l" t="t" r="r" b="b"/>
                  <a:pathLst>
                    <a:path w="562356" h="563041">
                      <a:moveTo>
                        <a:pt x="562356" y="563042"/>
                      </a:moveTo>
                      <a:lnTo>
                        <a:pt x="0" y="0"/>
                      </a:lnTo>
                    </a:path>
                  </a:pathLst>
                </a:custGeom>
                <a:ln w="41148" cap="rnd">
                  <a:solidFill>
                    <a:srgbClr val="474747"/>
                  </a:solidFill>
                  <a:prstDash val="solid"/>
                  <a:round/>
                </a:ln>
              </p:spPr>
              <p:txBody>
                <a:bodyPr rtlCol="0" anchor="ctr"/>
                <a:lstStyle/>
                <a:p>
                  <a:endParaRPr lang="en-ID"/>
                </a:p>
              </p:txBody>
            </p:sp>
            <p:sp>
              <p:nvSpPr>
                <p:cNvPr id="62" name="Bentuk Bebas: Bentuk 61">
                  <a:extLst>
                    <a:ext uri="{FF2B5EF4-FFF2-40B4-BE49-F238E27FC236}">
                      <a16:creationId xmlns:a16="http://schemas.microsoft.com/office/drawing/2014/main" id="{63318E40-97F9-4103-8BDA-A3680AC66D79}"/>
                    </a:ext>
                  </a:extLst>
                </p:cNvPr>
                <p:cNvSpPr/>
                <p:nvPr/>
              </p:nvSpPr>
              <p:spPr>
                <a:xfrm rot="-2221751">
                  <a:off x="12056214" y="3618211"/>
                  <a:ext cx="580165" cy="788641"/>
                </a:xfrm>
                <a:custGeom>
                  <a:avLst/>
                  <a:gdLst>
                    <a:gd name="connsiteX0" fmla="*/ 580166 w 580165"/>
                    <a:gd name="connsiteY0" fmla="*/ 394321 h 788641"/>
                    <a:gd name="connsiteX1" fmla="*/ 290083 w 580165"/>
                    <a:gd name="connsiteY1" fmla="*/ 788641 h 788641"/>
                    <a:gd name="connsiteX2" fmla="*/ 0 w 580165"/>
                    <a:gd name="connsiteY2" fmla="*/ 394321 h 788641"/>
                    <a:gd name="connsiteX3" fmla="*/ 290083 w 580165"/>
                    <a:gd name="connsiteY3" fmla="*/ 0 h 788641"/>
                    <a:gd name="connsiteX4" fmla="*/ 580166 w 580165"/>
                    <a:gd name="connsiteY4" fmla="*/ 394321 h 788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0165" h="788641">
                      <a:moveTo>
                        <a:pt x="580166" y="394321"/>
                      </a:moveTo>
                      <a:cubicBezTo>
                        <a:pt x="580166" y="612098"/>
                        <a:pt x="450291" y="788641"/>
                        <a:pt x="290083" y="788641"/>
                      </a:cubicBezTo>
                      <a:cubicBezTo>
                        <a:pt x="129875" y="788641"/>
                        <a:pt x="0" y="612098"/>
                        <a:pt x="0" y="394321"/>
                      </a:cubicBezTo>
                      <a:cubicBezTo>
                        <a:pt x="0" y="176544"/>
                        <a:pt x="129875" y="0"/>
                        <a:pt x="290083" y="0"/>
                      </a:cubicBezTo>
                      <a:cubicBezTo>
                        <a:pt x="450291" y="0"/>
                        <a:pt x="580166" y="176544"/>
                        <a:pt x="580166" y="394321"/>
                      </a:cubicBezTo>
                      <a:close/>
                    </a:path>
                  </a:pathLst>
                </a:custGeom>
                <a:noFill/>
                <a:ln w="41147" cap="rnd">
                  <a:solidFill>
                    <a:srgbClr val="474747"/>
                  </a:solidFill>
                  <a:prstDash val="solid"/>
                  <a:round/>
                </a:ln>
              </p:spPr>
              <p:txBody>
                <a:bodyPr rtlCol="0" anchor="ctr"/>
                <a:lstStyle/>
                <a:p>
                  <a:endParaRPr lang="en-ID"/>
                </a:p>
              </p:txBody>
            </p:sp>
            <p:sp>
              <p:nvSpPr>
                <p:cNvPr id="63" name="Bentuk Bebas: Bentuk 62">
                  <a:extLst>
                    <a:ext uri="{FF2B5EF4-FFF2-40B4-BE49-F238E27FC236}">
                      <a16:creationId xmlns:a16="http://schemas.microsoft.com/office/drawing/2014/main" id="{A6B48144-2058-4C12-BEE0-03EB70834D3F}"/>
                    </a:ext>
                  </a:extLst>
                </p:cNvPr>
                <p:cNvSpPr/>
                <p:nvPr/>
              </p:nvSpPr>
              <p:spPr>
                <a:xfrm>
                  <a:off x="12553508" y="4075606"/>
                  <a:ext cx="6858" cy="181737"/>
                </a:xfrm>
                <a:custGeom>
                  <a:avLst/>
                  <a:gdLst>
                    <a:gd name="connsiteX0" fmla="*/ 0 w 6858"/>
                    <a:gd name="connsiteY0" fmla="*/ 181737 h 181737"/>
                    <a:gd name="connsiteX1" fmla="*/ 0 w 6858"/>
                    <a:gd name="connsiteY1" fmla="*/ 0 h 181737"/>
                  </a:gdLst>
                  <a:ahLst/>
                  <a:cxnLst>
                    <a:cxn ang="0">
                      <a:pos x="connsiteX0" y="connsiteY0"/>
                    </a:cxn>
                    <a:cxn ang="0">
                      <a:pos x="connsiteX1" y="connsiteY1"/>
                    </a:cxn>
                  </a:cxnLst>
                  <a:rect l="l" t="t" r="r" b="b"/>
                  <a:pathLst>
                    <a:path w="6858" h="181737">
                      <a:moveTo>
                        <a:pt x="0" y="181737"/>
                      </a:moveTo>
                      <a:lnTo>
                        <a:pt x="0" y="0"/>
                      </a:lnTo>
                    </a:path>
                  </a:pathLst>
                </a:custGeom>
                <a:ln w="41148" cap="rnd">
                  <a:solidFill>
                    <a:srgbClr val="474747"/>
                  </a:solidFill>
                  <a:prstDash val="solid"/>
                  <a:round/>
                </a:ln>
              </p:spPr>
              <p:txBody>
                <a:bodyPr rtlCol="0" anchor="ctr"/>
                <a:lstStyle/>
                <a:p>
                  <a:endParaRPr lang="en-ID"/>
                </a:p>
              </p:txBody>
            </p:sp>
            <p:sp>
              <p:nvSpPr>
                <p:cNvPr id="64" name="Bentuk Bebas: Bentuk 63">
                  <a:extLst>
                    <a:ext uri="{FF2B5EF4-FFF2-40B4-BE49-F238E27FC236}">
                      <a16:creationId xmlns:a16="http://schemas.microsoft.com/office/drawing/2014/main" id="{037BC644-8356-4B00-920C-36038FBE0878}"/>
                    </a:ext>
                  </a:extLst>
                </p:cNvPr>
                <p:cNvSpPr/>
                <p:nvPr/>
              </p:nvSpPr>
              <p:spPr>
                <a:xfrm>
                  <a:off x="12270273" y="4113325"/>
                  <a:ext cx="139217" cy="6858"/>
                </a:xfrm>
                <a:custGeom>
                  <a:avLst/>
                  <a:gdLst>
                    <a:gd name="connsiteX0" fmla="*/ 0 w 139217"/>
                    <a:gd name="connsiteY0" fmla="*/ 0 h 6858"/>
                    <a:gd name="connsiteX1" fmla="*/ 139217 w 139217"/>
                    <a:gd name="connsiteY1" fmla="*/ 0 h 6858"/>
                  </a:gdLst>
                  <a:ahLst/>
                  <a:cxnLst>
                    <a:cxn ang="0">
                      <a:pos x="connsiteX0" y="connsiteY0"/>
                    </a:cxn>
                    <a:cxn ang="0">
                      <a:pos x="connsiteX1" y="connsiteY1"/>
                    </a:cxn>
                  </a:cxnLst>
                  <a:rect l="l" t="t" r="r" b="b"/>
                  <a:pathLst>
                    <a:path w="139217" h="6858">
                      <a:moveTo>
                        <a:pt x="0" y="0"/>
                      </a:moveTo>
                      <a:lnTo>
                        <a:pt x="139217" y="0"/>
                      </a:lnTo>
                    </a:path>
                  </a:pathLst>
                </a:custGeom>
                <a:ln w="41148" cap="rnd">
                  <a:solidFill>
                    <a:srgbClr val="474747"/>
                  </a:solidFill>
                  <a:prstDash val="solid"/>
                  <a:round/>
                </a:ln>
              </p:spPr>
              <p:txBody>
                <a:bodyPr rtlCol="0" anchor="ctr"/>
                <a:lstStyle/>
                <a:p>
                  <a:endParaRPr lang="en-ID"/>
                </a:p>
              </p:txBody>
            </p:sp>
            <p:sp>
              <p:nvSpPr>
                <p:cNvPr id="65" name="Bentuk Bebas: Bentuk 64">
                  <a:extLst>
                    <a:ext uri="{FF2B5EF4-FFF2-40B4-BE49-F238E27FC236}">
                      <a16:creationId xmlns:a16="http://schemas.microsoft.com/office/drawing/2014/main" id="{3C24409C-94C8-416D-87CB-23C14E48FB46}"/>
                    </a:ext>
                  </a:extLst>
                </p:cNvPr>
                <p:cNvSpPr/>
                <p:nvPr/>
              </p:nvSpPr>
              <p:spPr>
                <a:xfrm>
                  <a:off x="9444091" y="4469255"/>
                  <a:ext cx="152933" cy="378561"/>
                </a:xfrm>
                <a:custGeom>
                  <a:avLst/>
                  <a:gdLst>
                    <a:gd name="connsiteX0" fmla="*/ 0 w 152933"/>
                    <a:gd name="connsiteY0" fmla="*/ 0 h 378561"/>
                    <a:gd name="connsiteX1" fmla="*/ 152933 w 152933"/>
                    <a:gd name="connsiteY1" fmla="*/ 0 h 378561"/>
                    <a:gd name="connsiteX2" fmla="*/ 152933 w 152933"/>
                    <a:gd name="connsiteY2" fmla="*/ 378562 h 378561"/>
                    <a:gd name="connsiteX3" fmla="*/ 0 w 152933"/>
                    <a:gd name="connsiteY3" fmla="*/ 378562 h 378561"/>
                  </a:gdLst>
                  <a:ahLst/>
                  <a:cxnLst>
                    <a:cxn ang="0">
                      <a:pos x="connsiteX0" y="connsiteY0"/>
                    </a:cxn>
                    <a:cxn ang="0">
                      <a:pos x="connsiteX1" y="connsiteY1"/>
                    </a:cxn>
                    <a:cxn ang="0">
                      <a:pos x="connsiteX2" y="connsiteY2"/>
                    </a:cxn>
                    <a:cxn ang="0">
                      <a:pos x="connsiteX3" y="connsiteY3"/>
                    </a:cxn>
                  </a:cxnLst>
                  <a:rect l="l" t="t" r="r" b="b"/>
                  <a:pathLst>
                    <a:path w="152933" h="378561">
                      <a:moveTo>
                        <a:pt x="0" y="0"/>
                      </a:moveTo>
                      <a:lnTo>
                        <a:pt x="152933" y="0"/>
                      </a:lnTo>
                      <a:lnTo>
                        <a:pt x="152933" y="378562"/>
                      </a:lnTo>
                      <a:lnTo>
                        <a:pt x="0" y="378562"/>
                      </a:lnTo>
                      <a:close/>
                    </a:path>
                  </a:pathLst>
                </a:custGeom>
                <a:noFill/>
                <a:ln w="41148" cap="rnd">
                  <a:solidFill>
                    <a:srgbClr val="474747"/>
                  </a:solidFill>
                  <a:prstDash val="solid"/>
                  <a:round/>
                </a:ln>
              </p:spPr>
              <p:txBody>
                <a:bodyPr rtlCol="0" anchor="ctr"/>
                <a:lstStyle/>
                <a:p>
                  <a:endParaRPr lang="en-ID"/>
                </a:p>
              </p:txBody>
            </p:sp>
            <p:sp>
              <p:nvSpPr>
                <p:cNvPr id="66" name="Bentuk Bebas: Bentuk 65">
                  <a:extLst>
                    <a:ext uri="{FF2B5EF4-FFF2-40B4-BE49-F238E27FC236}">
                      <a16:creationId xmlns:a16="http://schemas.microsoft.com/office/drawing/2014/main" id="{DAF8259A-1F17-4080-B31C-5C03CF695964}"/>
                    </a:ext>
                  </a:extLst>
                </p:cNvPr>
                <p:cNvSpPr/>
                <p:nvPr/>
              </p:nvSpPr>
              <p:spPr>
                <a:xfrm>
                  <a:off x="11025546" y="4469255"/>
                  <a:ext cx="152933" cy="378561"/>
                </a:xfrm>
                <a:custGeom>
                  <a:avLst/>
                  <a:gdLst>
                    <a:gd name="connsiteX0" fmla="*/ 0 w 152933"/>
                    <a:gd name="connsiteY0" fmla="*/ 0 h 378561"/>
                    <a:gd name="connsiteX1" fmla="*/ 152933 w 152933"/>
                    <a:gd name="connsiteY1" fmla="*/ 0 h 378561"/>
                    <a:gd name="connsiteX2" fmla="*/ 152933 w 152933"/>
                    <a:gd name="connsiteY2" fmla="*/ 378562 h 378561"/>
                    <a:gd name="connsiteX3" fmla="*/ 0 w 152933"/>
                    <a:gd name="connsiteY3" fmla="*/ 378562 h 378561"/>
                  </a:gdLst>
                  <a:ahLst/>
                  <a:cxnLst>
                    <a:cxn ang="0">
                      <a:pos x="connsiteX0" y="connsiteY0"/>
                    </a:cxn>
                    <a:cxn ang="0">
                      <a:pos x="connsiteX1" y="connsiteY1"/>
                    </a:cxn>
                    <a:cxn ang="0">
                      <a:pos x="connsiteX2" y="connsiteY2"/>
                    </a:cxn>
                    <a:cxn ang="0">
                      <a:pos x="connsiteX3" y="connsiteY3"/>
                    </a:cxn>
                  </a:cxnLst>
                  <a:rect l="l" t="t" r="r" b="b"/>
                  <a:pathLst>
                    <a:path w="152933" h="378561">
                      <a:moveTo>
                        <a:pt x="0" y="0"/>
                      </a:moveTo>
                      <a:lnTo>
                        <a:pt x="152933" y="0"/>
                      </a:lnTo>
                      <a:lnTo>
                        <a:pt x="152933" y="378562"/>
                      </a:lnTo>
                      <a:lnTo>
                        <a:pt x="0" y="378562"/>
                      </a:lnTo>
                      <a:close/>
                    </a:path>
                  </a:pathLst>
                </a:custGeom>
                <a:noFill/>
                <a:ln w="41148" cap="rnd">
                  <a:solidFill>
                    <a:srgbClr val="474747"/>
                  </a:solidFill>
                  <a:prstDash val="solid"/>
                  <a:round/>
                </a:ln>
              </p:spPr>
              <p:txBody>
                <a:bodyPr rtlCol="0" anchor="ctr"/>
                <a:lstStyle/>
                <a:p>
                  <a:endParaRPr lang="en-ID"/>
                </a:p>
              </p:txBody>
            </p:sp>
            <p:sp>
              <p:nvSpPr>
                <p:cNvPr id="67" name="Bentuk Bebas: Bentuk 66">
                  <a:extLst>
                    <a:ext uri="{FF2B5EF4-FFF2-40B4-BE49-F238E27FC236}">
                      <a16:creationId xmlns:a16="http://schemas.microsoft.com/office/drawing/2014/main" id="{528590FB-E74C-4A77-87A0-0684238DE562}"/>
                    </a:ext>
                  </a:extLst>
                </p:cNvPr>
                <p:cNvSpPr/>
                <p:nvPr/>
              </p:nvSpPr>
              <p:spPr>
                <a:xfrm>
                  <a:off x="9542160" y="3485818"/>
                  <a:ext cx="106984" cy="811301"/>
                </a:xfrm>
                <a:custGeom>
                  <a:avLst/>
                  <a:gdLst>
                    <a:gd name="connsiteX0" fmla="*/ 0 w 106984"/>
                    <a:gd name="connsiteY0" fmla="*/ 0 h 811301"/>
                    <a:gd name="connsiteX1" fmla="*/ 106985 w 106984"/>
                    <a:gd name="connsiteY1" fmla="*/ 0 h 811301"/>
                    <a:gd name="connsiteX2" fmla="*/ 106985 w 106984"/>
                    <a:gd name="connsiteY2" fmla="*/ 811301 h 811301"/>
                    <a:gd name="connsiteX3" fmla="*/ 0 w 106984"/>
                    <a:gd name="connsiteY3" fmla="*/ 811301 h 811301"/>
                  </a:gdLst>
                  <a:ahLst/>
                  <a:cxnLst>
                    <a:cxn ang="0">
                      <a:pos x="connsiteX0" y="connsiteY0"/>
                    </a:cxn>
                    <a:cxn ang="0">
                      <a:pos x="connsiteX1" y="connsiteY1"/>
                    </a:cxn>
                    <a:cxn ang="0">
                      <a:pos x="connsiteX2" y="connsiteY2"/>
                    </a:cxn>
                    <a:cxn ang="0">
                      <a:pos x="connsiteX3" y="connsiteY3"/>
                    </a:cxn>
                  </a:cxnLst>
                  <a:rect l="l" t="t" r="r" b="b"/>
                  <a:pathLst>
                    <a:path w="106984" h="811301">
                      <a:moveTo>
                        <a:pt x="0" y="0"/>
                      </a:moveTo>
                      <a:lnTo>
                        <a:pt x="106985" y="0"/>
                      </a:lnTo>
                      <a:lnTo>
                        <a:pt x="106985" y="811301"/>
                      </a:lnTo>
                      <a:lnTo>
                        <a:pt x="0" y="811301"/>
                      </a:lnTo>
                      <a:close/>
                    </a:path>
                  </a:pathLst>
                </a:custGeom>
                <a:noFill/>
                <a:ln w="41148" cap="rnd">
                  <a:solidFill>
                    <a:srgbClr val="474747"/>
                  </a:solidFill>
                  <a:prstDash val="solid"/>
                  <a:round/>
                </a:ln>
              </p:spPr>
              <p:txBody>
                <a:bodyPr rtlCol="0" anchor="ctr"/>
                <a:lstStyle/>
                <a:p>
                  <a:endParaRPr lang="en-ID"/>
                </a:p>
              </p:txBody>
            </p:sp>
            <p:sp>
              <p:nvSpPr>
                <p:cNvPr id="68" name="Bentuk Bebas: Bentuk 67">
                  <a:extLst>
                    <a:ext uri="{FF2B5EF4-FFF2-40B4-BE49-F238E27FC236}">
                      <a16:creationId xmlns:a16="http://schemas.microsoft.com/office/drawing/2014/main" id="{5D924B25-F812-429F-96BA-C0F0573C3651}"/>
                    </a:ext>
                  </a:extLst>
                </p:cNvPr>
                <p:cNvSpPr/>
                <p:nvPr/>
              </p:nvSpPr>
              <p:spPr>
                <a:xfrm>
                  <a:off x="10972739" y="3485818"/>
                  <a:ext cx="106984" cy="811301"/>
                </a:xfrm>
                <a:custGeom>
                  <a:avLst/>
                  <a:gdLst>
                    <a:gd name="connsiteX0" fmla="*/ 0 w 106984"/>
                    <a:gd name="connsiteY0" fmla="*/ 0 h 811301"/>
                    <a:gd name="connsiteX1" fmla="*/ 106985 w 106984"/>
                    <a:gd name="connsiteY1" fmla="*/ 0 h 811301"/>
                    <a:gd name="connsiteX2" fmla="*/ 106985 w 106984"/>
                    <a:gd name="connsiteY2" fmla="*/ 811301 h 811301"/>
                    <a:gd name="connsiteX3" fmla="*/ 0 w 106984"/>
                    <a:gd name="connsiteY3" fmla="*/ 811301 h 811301"/>
                  </a:gdLst>
                  <a:ahLst/>
                  <a:cxnLst>
                    <a:cxn ang="0">
                      <a:pos x="connsiteX0" y="connsiteY0"/>
                    </a:cxn>
                    <a:cxn ang="0">
                      <a:pos x="connsiteX1" y="connsiteY1"/>
                    </a:cxn>
                    <a:cxn ang="0">
                      <a:pos x="connsiteX2" y="connsiteY2"/>
                    </a:cxn>
                    <a:cxn ang="0">
                      <a:pos x="connsiteX3" y="connsiteY3"/>
                    </a:cxn>
                  </a:cxnLst>
                  <a:rect l="l" t="t" r="r" b="b"/>
                  <a:pathLst>
                    <a:path w="106984" h="811301">
                      <a:moveTo>
                        <a:pt x="0" y="0"/>
                      </a:moveTo>
                      <a:lnTo>
                        <a:pt x="106985" y="0"/>
                      </a:lnTo>
                      <a:lnTo>
                        <a:pt x="106985" y="811301"/>
                      </a:lnTo>
                      <a:lnTo>
                        <a:pt x="0" y="811301"/>
                      </a:lnTo>
                      <a:close/>
                    </a:path>
                  </a:pathLst>
                </a:custGeom>
                <a:noFill/>
                <a:ln w="41148" cap="rnd">
                  <a:solidFill>
                    <a:srgbClr val="474747"/>
                  </a:solidFill>
                  <a:prstDash val="solid"/>
                  <a:round/>
                </a:ln>
              </p:spPr>
              <p:txBody>
                <a:bodyPr rtlCol="0" anchor="ctr"/>
                <a:lstStyle/>
                <a:p>
                  <a:endParaRPr lang="en-ID"/>
                </a:p>
              </p:txBody>
            </p:sp>
            <p:sp>
              <p:nvSpPr>
                <p:cNvPr id="69" name="Bentuk Bebas: Bentuk 68">
                  <a:extLst>
                    <a:ext uri="{FF2B5EF4-FFF2-40B4-BE49-F238E27FC236}">
                      <a16:creationId xmlns:a16="http://schemas.microsoft.com/office/drawing/2014/main" id="{E6ED1CB0-27DF-457C-9C94-81B77872E71D}"/>
                    </a:ext>
                  </a:extLst>
                </p:cNvPr>
                <p:cNvSpPr/>
                <p:nvPr/>
              </p:nvSpPr>
              <p:spPr>
                <a:xfrm>
                  <a:off x="9193088" y="3609262"/>
                  <a:ext cx="2141753" cy="229743"/>
                </a:xfrm>
                <a:custGeom>
                  <a:avLst/>
                  <a:gdLst>
                    <a:gd name="connsiteX0" fmla="*/ 0 w 2141753"/>
                    <a:gd name="connsiteY0" fmla="*/ 0 h 229743"/>
                    <a:gd name="connsiteX1" fmla="*/ 2141753 w 2141753"/>
                    <a:gd name="connsiteY1" fmla="*/ 0 h 229743"/>
                    <a:gd name="connsiteX2" fmla="*/ 2141753 w 2141753"/>
                    <a:gd name="connsiteY2" fmla="*/ 229743 h 229743"/>
                    <a:gd name="connsiteX3" fmla="*/ 0 w 2141753"/>
                    <a:gd name="connsiteY3" fmla="*/ 229743 h 229743"/>
                  </a:gdLst>
                  <a:ahLst/>
                  <a:cxnLst>
                    <a:cxn ang="0">
                      <a:pos x="connsiteX0" y="connsiteY0"/>
                    </a:cxn>
                    <a:cxn ang="0">
                      <a:pos x="connsiteX1" y="connsiteY1"/>
                    </a:cxn>
                    <a:cxn ang="0">
                      <a:pos x="connsiteX2" y="connsiteY2"/>
                    </a:cxn>
                    <a:cxn ang="0">
                      <a:pos x="connsiteX3" y="connsiteY3"/>
                    </a:cxn>
                  </a:cxnLst>
                  <a:rect l="l" t="t" r="r" b="b"/>
                  <a:pathLst>
                    <a:path w="2141753" h="229743">
                      <a:moveTo>
                        <a:pt x="0" y="0"/>
                      </a:moveTo>
                      <a:lnTo>
                        <a:pt x="2141753" y="0"/>
                      </a:lnTo>
                      <a:lnTo>
                        <a:pt x="2141753" y="229743"/>
                      </a:lnTo>
                      <a:lnTo>
                        <a:pt x="0" y="229743"/>
                      </a:lnTo>
                      <a:close/>
                    </a:path>
                  </a:pathLst>
                </a:custGeom>
                <a:solidFill>
                  <a:srgbClr val="FFFFFF"/>
                </a:solidFill>
                <a:ln w="6858" cap="flat">
                  <a:noFill/>
                  <a:prstDash val="solid"/>
                  <a:miter/>
                </a:ln>
              </p:spPr>
              <p:txBody>
                <a:bodyPr rtlCol="0" anchor="ctr"/>
                <a:lstStyle/>
                <a:p>
                  <a:endParaRPr lang="en-ID"/>
                </a:p>
              </p:txBody>
            </p:sp>
            <p:sp>
              <p:nvSpPr>
                <p:cNvPr id="70" name="Bentuk Bebas: Bentuk 69">
                  <a:extLst>
                    <a:ext uri="{FF2B5EF4-FFF2-40B4-BE49-F238E27FC236}">
                      <a16:creationId xmlns:a16="http://schemas.microsoft.com/office/drawing/2014/main" id="{0777D98D-2C5D-4249-8D43-F70D2203543E}"/>
                    </a:ext>
                  </a:extLst>
                </p:cNvPr>
                <p:cNvSpPr/>
                <p:nvPr/>
              </p:nvSpPr>
              <p:spPr>
                <a:xfrm>
                  <a:off x="9193088" y="3609262"/>
                  <a:ext cx="2141753" cy="229743"/>
                </a:xfrm>
                <a:custGeom>
                  <a:avLst/>
                  <a:gdLst>
                    <a:gd name="connsiteX0" fmla="*/ 0 w 2141753"/>
                    <a:gd name="connsiteY0" fmla="*/ 0 h 229743"/>
                    <a:gd name="connsiteX1" fmla="*/ 2141753 w 2141753"/>
                    <a:gd name="connsiteY1" fmla="*/ 0 h 229743"/>
                    <a:gd name="connsiteX2" fmla="*/ 2141753 w 2141753"/>
                    <a:gd name="connsiteY2" fmla="*/ 229743 h 229743"/>
                    <a:gd name="connsiteX3" fmla="*/ 0 w 2141753"/>
                    <a:gd name="connsiteY3" fmla="*/ 229743 h 229743"/>
                  </a:gdLst>
                  <a:ahLst/>
                  <a:cxnLst>
                    <a:cxn ang="0">
                      <a:pos x="connsiteX0" y="connsiteY0"/>
                    </a:cxn>
                    <a:cxn ang="0">
                      <a:pos x="connsiteX1" y="connsiteY1"/>
                    </a:cxn>
                    <a:cxn ang="0">
                      <a:pos x="connsiteX2" y="connsiteY2"/>
                    </a:cxn>
                    <a:cxn ang="0">
                      <a:pos x="connsiteX3" y="connsiteY3"/>
                    </a:cxn>
                  </a:cxnLst>
                  <a:rect l="l" t="t" r="r" b="b"/>
                  <a:pathLst>
                    <a:path w="2141753" h="229743">
                      <a:moveTo>
                        <a:pt x="0" y="0"/>
                      </a:moveTo>
                      <a:lnTo>
                        <a:pt x="2141753" y="0"/>
                      </a:lnTo>
                      <a:lnTo>
                        <a:pt x="2141753" y="229743"/>
                      </a:lnTo>
                      <a:lnTo>
                        <a:pt x="0" y="229743"/>
                      </a:lnTo>
                      <a:close/>
                    </a:path>
                  </a:pathLst>
                </a:custGeom>
                <a:noFill/>
                <a:ln w="41148" cap="rnd">
                  <a:solidFill>
                    <a:srgbClr val="474747"/>
                  </a:solidFill>
                  <a:prstDash val="solid"/>
                  <a:round/>
                </a:ln>
              </p:spPr>
              <p:txBody>
                <a:bodyPr rtlCol="0" anchor="ctr"/>
                <a:lstStyle/>
                <a:p>
                  <a:endParaRPr lang="en-ID"/>
                </a:p>
              </p:txBody>
            </p:sp>
            <p:sp>
              <p:nvSpPr>
                <p:cNvPr id="71" name="Bentuk Bebas: Bentuk 70">
                  <a:extLst>
                    <a:ext uri="{FF2B5EF4-FFF2-40B4-BE49-F238E27FC236}">
                      <a16:creationId xmlns:a16="http://schemas.microsoft.com/office/drawing/2014/main" id="{9E330EF8-E393-4B7E-A97F-9B0665CAAD90}"/>
                    </a:ext>
                  </a:extLst>
                </p:cNvPr>
                <p:cNvSpPr/>
                <p:nvPr/>
              </p:nvSpPr>
              <p:spPr>
                <a:xfrm>
                  <a:off x="9193088" y="3839005"/>
                  <a:ext cx="2141753" cy="229743"/>
                </a:xfrm>
                <a:custGeom>
                  <a:avLst/>
                  <a:gdLst>
                    <a:gd name="connsiteX0" fmla="*/ 0 w 2141753"/>
                    <a:gd name="connsiteY0" fmla="*/ 0 h 229743"/>
                    <a:gd name="connsiteX1" fmla="*/ 2141753 w 2141753"/>
                    <a:gd name="connsiteY1" fmla="*/ 0 h 229743"/>
                    <a:gd name="connsiteX2" fmla="*/ 2141753 w 2141753"/>
                    <a:gd name="connsiteY2" fmla="*/ 229743 h 229743"/>
                    <a:gd name="connsiteX3" fmla="*/ 0 w 2141753"/>
                    <a:gd name="connsiteY3" fmla="*/ 229743 h 229743"/>
                  </a:gdLst>
                  <a:ahLst/>
                  <a:cxnLst>
                    <a:cxn ang="0">
                      <a:pos x="connsiteX0" y="connsiteY0"/>
                    </a:cxn>
                    <a:cxn ang="0">
                      <a:pos x="connsiteX1" y="connsiteY1"/>
                    </a:cxn>
                    <a:cxn ang="0">
                      <a:pos x="connsiteX2" y="connsiteY2"/>
                    </a:cxn>
                    <a:cxn ang="0">
                      <a:pos x="connsiteX3" y="connsiteY3"/>
                    </a:cxn>
                  </a:cxnLst>
                  <a:rect l="l" t="t" r="r" b="b"/>
                  <a:pathLst>
                    <a:path w="2141753" h="229743">
                      <a:moveTo>
                        <a:pt x="0" y="0"/>
                      </a:moveTo>
                      <a:lnTo>
                        <a:pt x="2141753" y="0"/>
                      </a:lnTo>
                      <a:lnTo>
                        <a:pt x="2141753" y="229743"/>
                      </a:lnTo>
                      <a:lnTo>
                        <a:pt x="0" y="229743"/>
                      </a:lnTo>
                      <a:close/>
                    </a:path>
                  </a:pathLst>
                </a:custGeom>
                <a:solidFill>
                  <a:srgbClr val="FFFFFF"/>
                </a:solidFill>
                <a:ln w="6858" cap="flat">
                  <a:noFill/>
                  <a:prstDash val="solid"/>
                  <a:miter/>
                </a:ln>
              </p:spPr>
              <p:txBody>
                <a:bodyPr rtlCol="0" anchor="ctr"/>
                <a:lstStyle/>
                <a:p>
                  <a:endParaRPr lang="en-ID"/>
                </a:p>
              </p:txBody>
            </p:sp>
            <p:sp>
              <p:nvSpPr>
                <p:cNvPr id="72" name="Bentuk Bebas: Bentuk 71">
                  <a:extLst>
                    <a:ext uri="{FF2B5EF4-FFF2-40B4-BE49-F238E27FC236}">
                      <a16:creationId xmlns:a16="http://schemas.microsoft.com/office/drawing/2014/main" id="{EFC66462-86DC-49DE-B1C1-7AA672B1FD49}"/>
                    </a:ext>
                  </a:extLst>
                </p:cNvPr>
                <p:cNvSpPr/>
                <p:nvPr/>
              </p:nvSpPr>
              <p:spPr>
                <a:xfrm>
                  <a:off x="9193088" y="3839005"/>
                  <a:ext cx="2141753" cy="229743"/>
                </a:xfrm>
                <a:custGeom>
                  <a:avLst/>
                  <a:gdLst>
                    <a:gd name="connsiteX0" fmla="*/ 0 w 2141753"/>
                    <a:gd name="connsiteY0" fmla="*/ 0 h 229743"/>
                    <a:gd name="connsiteX1" fmla="*/ 2141753 w 2141753"/>
                    <a:gd name="connsiteY1" fmla="*/ 0 h 229743"/>
                    <a:gd name="connsiteX2" fmla="*/ 2141753 w 2141753"/>
                    <a:gd name="connsiteY2" fmla="*/ 229743 h 229743"/>
                    <a:gd name="connsiteX3" fmla="*/ 0 w 2141753"/>
                    <a:gd name="connsiteY3" fmla="*/ 229743 h 229743"/>
                  </a:gdLst>
                  <a:ahLst/>
                  <a:cxnLst>
                    <a:cxn ang="0">
                      <a:pos x="connsiteX0" y="connsiteY0"/>
                    </a:cxn>
                    <a:cxn ang="0">
                      <a:pos x="connsiteX1" y="connsiteY1"/>
                    </a:cxn>
                    <a:cxn ang="0">
                      <a:pos x="connsiteX2" y="connsiteY2"/>
                    </a:cxn>
                    <a:cxn ang="0">
                      <a:pos x="connsiteX3" y="connsiteY3"/>
                    </a:cxn>
                  </a:cxnLst>
                  <a:rect l="l" t="t" r="r" b="b"/>
                  <a:pathLst>
                    <a:path w="2141753" h="229743">
                      <a:moveTo>
                        <a:pt x="0" y="0"/>
                      </a:moveTo>
                      <a:lnTo>
                        <a:pt x="2141753" y="0"/>
                      </a:lnTo>
                      <a:lnTo>
                        <a:pt x="2141753" y="229743"/>
                      </a:lnTo>
                      <a:lnTo>
                        <a:pt x="0" y="229743"/>
                      </a:lnTo>
                      <a:close/>
                    </a:path>
                  </a:pathLst>
                </a:custGeom>
                <a:noFill/>
                <a:ln w="41148" cap="rnd">
                  <a:solidFill>
                    <a:srgbClr val="474747"/>
                  </a:solidFill>
                  <a:prstDash val="solid"/>
                  <a:round/>
                </a:ln>
              </p:spPr>
              <p:txBody>
                <a:bodyPr rtlCol="0" anchor="ctr"/>
                <a:lstStyle/>
                <a:p>
                  <a:endParaRPr lang="en-ID"/>
                </a:p>
              </p:txBody>
            </p:sp>
            <p:sp>
              <p:nvSpPr>
                <p:cNvPr id="73" name="Bentuk Bebas: Bentuk 72">
                  <a:extLst>
                    <a:ext uri="{FF2B5EF4-FFF2-40B4-BE49-F238E27FC236}">
                      <a16:creationId xmlns:a16="http://schemas.microsoft.com/office/drawing/2014/main" id="{6DD3D29F-52EF-42AD-A742-C5DAF821C1BC}"/>
                    </a:ext>
                  </a:extLst>
                </p:cNvPr>
                <p:cNvSpPr/>
                <p:nvPr/>
              </p:nvSpPr>
              <p:spPr>
                <a:xfrm>
                  <a:off x="10995370" y="3701845"/>
                  <a:ext cx="61722" cy="61722"/>
                </a:xfrm>
                <a:custGeom>
                  <a:avLst/>
                  <a:gdLst>
                    <a:gd name="connsiteX0" fmla="*/ 61722 w 61722"/>
                    <a:gd name="connsiteY0" fmla="*/ 30861 h 61722"/>
                    <a:gd name="connsiteX1" fmla="*/ 30861 w 61722"/>
                    <a:gd name="connsiteY1" fmla="*/ 61722 h 61722"/>
                    <a:gd name="connsiteX2" fmla="*/ 0 w 61722"/>
                    <a:gd name="connsiteY2" fmla="*/ 30861 h 61722"/>
                    <a:gd name="connsiteX3" fmla="*/ 30861 w 61722"/>
                    <a:gd name="connsiteY3" fmla="*/ 0 h 61722"/>
                    <a:gd name="connsiteX4" fmla="*/ 61722 w 61722"/>
                    <a:gd name="connsiteY4" fmla="*/ 30861 h 61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22" h="61722">
                      <a:moveTo>
                        <a:pt x="61722" y="30861"/>
                      </a:moveTo>
                      <a:cubicBezTo>
                        <a:pt x="61722" y="47905"/>
                        <a:pt x="47905" y="61722"/>
                        <a:pt x="30861" y="61722"/>
                      </a:cubicBezTo>
                      <a:cubicBezTo>
                        <a:pt x="13817" y="61722"/>
                        <a:pt x="0" y="47905"/>
                        <a:pt x="0" y="30861"/>
                      </a:cubicBezTo>
                      <a:cubicBezTo>
                        <a:pt x="0" y="13817"/>
                        <a:pt x="13817" y="0"/>
                        <a:pt x="30861" y="0"/>
                      </a:cubicBezTo>
                      <a:cubicBezTo>
                        <a:pt x="47905" y="0"/>
                        <a:pt x="61722" y="13817"/>
                        <a:pt x="61722" y="30861"/>
                      </a:cubicBezTo>
                      <a:close/>
                    </a:path>
                  </a:pathLst>
                </a:custGeom>
                <a:noFill/>
                <a:ln w="41148" cap="rnd">
                  <a:solidFill>
                    <a:srgbClr val="474747"/>
                  </a:solidFill>
                  <a:prstDash val="solid"/>
                  <a:round/>
                </a:ln>
              </p:spPr>
              <p:txBody>
                <a:bodyPr rtlCol="0" anchor="ctr"/>
                <a:lstStyle/>
                <a:p>
                  <a:endParaRPr lang="en-ID"/>
                </a:p>
              </p:txBody>
            </p:sp>
            <p:sp>
              <p:nvSpPr>
                <p:cNvPr id="74" name="Bentuk Bebas: Bentuk 73">
                  <a:extLst>
                    <a:ext uri="{FF2B5EF4-FFF2-40B4-BE49-F238E27FC236}">
                      <a16:creationId xmlns:a16="http://schemas.microsoft.com/office/drawing/2014/main" id="{11F4CB5C-80BD-475F-89E8-9878155EA0C9}"/>
                    </a:ext>
                  </a:extLst>
                </p:cNvPr>
                <p:cNvSpPr/>
                <p:nvPr/>
              </p:nvSpPr>
              <p:spPr>
                <a:xfrm>
                  <a:off x="10995370" y="3922672"/>
                  <a:ext cx="61722" cy="61722"/>
                </a:xfrm>
                <a:custGeom>
                  <a:avLst/>
                  <a:gdLst>
                    <a:gd name="connsiteX0" fmla="*/ 61722 w 61722"/>
                    <a:gd name="connsiteY0" fmla="*/ 30861 h 61722"/>
                    <a:gd name="connsiteX1" fmla="*/ 30861 w 61722"/>
                    <a:gd name="connsiteY1" fmla="*/ 61722 h 61722"/>
                    <a:gd name="connsiteX2" fmla="*/ 0 w 61722"/>
                    <a:gd name="connsiteY2" fmla="*/ 30861 h 61722"/>
                    <a:gd name="connsiteX3" fmla="*/ 30861 w 61722"/>
                    <a:gd name="connsiteY3" fmla="*/ 0 h 61722"/>
                    <a:gd name="connsiteX4" fmla="*/ 61722 w 61722"/>
                    <a:gd name="connsiteY4" fmla="*/ 30861 h 61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22" h="61722">
                      <a:moveTo>
                        <a:pt x="61722" y="30861"/>
                      </a:moveTo>
                      <a:cubicBezTo>
                        <a:pt x="61722" y="47905"/>
                        <a:pt x="47905" y="61722"/>
                        <a:pt x="30861" y="61722"/>
                      </a:cubicBezTo>
                      <a:cubicBezTo>
                        <a:pt x="13817" y="61722"/>
                        <a:pt x="0" y="47905"/>
                        <a:pt x="0" y="30861"/>
                      </a:cubicBezTo>
                      <a:cubicBezTo>
                        <a:pt x="0" y="13817"/>
                        <a:pt x="13817" y="0"/>
                        <a:pt x="30861" y="0"/>
                      </a:cubicBezTo>
                      <a:cubicBezTo>
                        <a:pt x="47905" y="0"/>
                        <a:pt x="61722" y="13817"/>
                        <a:pt x="61722" y="30861"/>
                      </a:cubicBezTo>
                      <a:close/>
                    </a:path>
                  </a:pathLst>
                </a:custGeom>
                <a:noFill/>
                <a:ln w="41148" cap="rnd">
                  <a:solidFill>
                    <a:srgbClr val="474747"/>
                  </a:solidFill>
                  <a:prstDash val="solid"/>
                  <a:round/>
                </a:ln>
              </p:spPr>
              <p:txBody>
                <a:bodyPr rtlCol="0" anchor="ctr"/>
                <a:lstStyle/>
                <a:p>
                  <a:endParaRPr lang="en-ID"/>
                </a:p>
              </p:txBody>
            </p:sp>
            <p:sp>
              <p:nvSpPr>
                <p:cNvPr id="75" name="Bentuk Bebas: Bentuk 74">
                  <a:extLst>
                    <a:ext uri="{FF2B5EF4-FFF2-40B4-BE49-F238E27FC236}">
                      <a16:creationId xmlns:a16="http://schemas.microsoft.com/office/drawing/2014/main" id="{3D931672-A1FA-4364-8044-1B6204F6B13A}"/>
                    </a:ext>
                  </a:extLst>
                </p:cNvPr>
                <p:cNvSpPr/>
                <p:nvPr/>
              </p:nvSpPr>
              <p:spPr>
                <a:xfrm>
                  <a:off x="9565477" y="3701845"/>
                  <a:ext cx="61722" cy="61722"/>
                </a:xfrm>
                <a:custGeom>
                  <a:avLst/>
                  <a:gdLst>
                    <a:gd name="connsiteX0" fmla="*/ 61722 w 61722"/>
                    <a:gd name="connsiteY0" fmla="*/ 30861 h 61722"/>
                    <a:gd name="connsiteX1" fmla="*/ 30861 w 61722"/>
                    <a:gd name="connsiteY1" fmla="*/ 61722 h 61722"/>
                    <a:gd name="connsiteX2" fmla="*/ 0 w 61722"/>
                    <a:gd name="connsiteY2" fmla="*/ 30861 h 61722"/>
                    <a:gd name="connsiteX3" fmla="*/ 30861 w 61722"/>
                    <a:gd name="connsiteY3" fmla="*/ 0 h 61722"/>
                    <a:gd name="connsiteX4" fmla="*/ 61722 w 61722"/>
                    <a:gd name="connsiteY4" fmla="*/ 30861 h 61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22" h="61722">
                      <a:moveTo>
                        <a:pt x="61722" y="30861"/>
                      </a:moveTo>
                      <a:cubicBezTo>
                        <a:pt x="61722" y="47905"/>
                        <a:pt x="47905" y="61722"/>
                        <a:pt x="30861" y="61722"/>
                      </a:cubicBezTo>
                      <a:cubicBezTo>
                        <a:pt x="13817" y="61722"/>
                        <a:pt x="0" y="47905"/>
                        <a:pt x="0" y="30861"/>
                      </a:cubicBezTo>
                      <a:cubicBezTo>
                        <a:pt x="0" y="13817"/>
                        <a:pt x="13817" y="0"/>
                        <a:pt x="30861" y="0"/>
                      </a:cubicBezTo>
                      <a:cubicBezTo>
                        <a:pt x="47905" y="0"/>
                        <a:pt x="61722" y="13817"/>
                        <a:pt x="61722" y="30861"/>
                      </a:cubicBezTo>
                      <a:close/>
                    </a:path>
                  </a:pathLst>
                </a:custGeom>
                <a:noFill/>
                <a:ln w="41148" cap="rnd">
                  <a:solidFill>
                    <a:srgbClr val="474747"/>
                  </a:solidFill>
                  <a:prstDash val="solid"/>
                  <a:round/>
                </a:ln>
              </p:spPr>
              <p:txBody>
                <a:bodyPr rtlCol="0" anchor="ctr"/>
                <a:lstStyle/>
                <a:p>
                  <a:endParaRPr lang="en-ID"/>
                </a:p>
              </p:txBody>
            </p:sp>
            <p:sp>
              <p:nvSpPr>
                <p:cNvPr id="76" name="Bentuk Bebas: Bentuk 75">
                  <a:extLst>
                    <a:ext uri="{FF2B5EF4-FFF2-40B4-BE49-F238E27FC236}">
                      <a16:creationId xmlns:a16="http://schemas.microsoft.com/office/drawing/2014/main" id="{31FB8C95-51B8-4ACD-9D29-A61281791EEB}"/>
                    </a:ext>
                  </a:extLst>
                </p:cNvPr>
                <p:cNvSpPr/>
                <p:nvPr/>
              </p:nvSpPr>
              <p:spPr>
                <a:xfrm>
                  <a:off x="9565477" y="3922672"/>
                  <a:ext cx="61722" cy="61722"/>
                </a:xfrm>
                <a:custGeom>
                  <a:avLst/>
                  <a:gdLst>
                    <a:gd name="connsiteX0" fmla="*/ 61722 w 61722"/>
                    <a:gd name="connsiteY0" fmla="*/ 30861 h 61722"/>
                    <a:gd name="connsiteX1" fmla="*/ 30861 w 61722"/>
                    <a:gd name="connsiteY1" fmla="*/ 61722 h 61722"/>
                    <a:gd name="connsiteX2" fmla="*/ 0 w 61722"/>
                    <a:gd name="connsiteY2" fmla="*/ 30861 h 61722"/>
                    <a:gd name="connsiteX3" fmla="*/ 30861 w 61722"/>
                    <a:gd name="connsiteY3" fmla="*/ 0 h 61722"/>
                    <a:gd name="connsiteX4" fmla="*/ 61722 w 61722"/>
                    <a:gd name="connsiteY4" fmla="*/ 30861 h 61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22" h="61722">
                      <a:moveTo>
                        <a:pt x="61722" y="30861"/>
                      </a:moveTo>
                      <a:cubicBezTo>
                        <a:pt x="61722" y="47905"/>
                        <a:pt x="47905" y="61722"/>
                        <a:pt x="30861" y="61722"/>
                      </a:cubicBezTo>
                      <a:cubicBezTo>
                        <a:pt x="13817" y="61722"/>
                        <a:pt x="0" y="47905"/>
                        <a:pt x="0" y="30861"/>
                      </a:cubicBezTo>
                      <a:cubicBezTo>
                        <a:pt x="0" y="13817"/>
                        <a:pt x="13817" y="0"/>
                        <a:pt x="30861" y="0"/>
                      </a:cubicBezTo>
                      <a:cubicBezTo>
                        <a:pt x="47905" y="0"/>
                        <a:pt x="61722" y="13817"/>
                        <a:pt x="61722" y="30861"/>
                      </a:cubicBezTo>
                      <a:close/>
                    </a:path>
                  </a:pathLst>
                </a:custGeom>
                <a:noFill/>
                <a:ln w="41148" cap="rnd">
                  <a:solidFill>
                    <a:srgbClr val="474747"/>
                  </a:solidFill>
                  <a:prstDash val="solid"/>
                  <a:round/>
                </a:ln>
              </p:spPr>
              <p:txBody>
                <a:bodyPr rtlCol="0" anchor="ctr"/>
                <a:lstStyle/>
                <a:p>
                  <a:endParaRPr lang="en-ID"/>
                </a:p>
              </p:txBody>
            </p:sp>
            <p:sp>
              <p:nvSpPr>
                <p:cNvPr id="77" name="Bentuk Bebas: Bentuk 76">
                  <a:extLst>
                    <a:ext uri="{FF2B5EF4-FFF2-40B4-BE49-F238E27FC236}">
                      <a16:creationId xmlns:a16="http://schemas.microsoft.com/office/drawing/2014/main" id="{E16B0223-9CDE-4DC4-86D0-7B08994729DE}"/>
                    </a:ext>
                  </a:extLst>
                </p:cNvPr>
                <p:cNvSpPr/>
                <p:nvPr/>
              </p:nvSpPr>
              <p:spPr>
                <a:xfrm>
                  <a:off x="9083360" y="4297119"/>
                  <a:ext cx="2424302" cy="172821"/>
                </a:xfrm>
                <a:custGeom>
                  <a:avLst/>
                  <a:gdLst>
                    <a:gd name="connsiteX0" fmla="*/ 0 w 2424302"/>
                    <a:gd name="connsiteY0" fmla="*/ 0 h 172821"/>
                    <a:gd name="connsiteX1" fmla="*/ 2424303 w 2424302"/>
                    <a:gd name="connsiteY1" fmla="*/ 0 h 172821"/>
                    <a:gd name="connsiteX2" fmla="*/ 2424303 w 2424302"/>
                    <a:gd name="connsiteY2" fmla="*/ 172822 h 172821"/>
                    <a:gd name="connsiteX3" fmla="*/ 0 w 2424302"/>
                    <a:gd name="connsiteY3" fmla="*/ 172822 h 172821"/>
                  </a:gdLst>
                  <a:ahLst/>
                  <a:cxnLst>
                    <a:cxn ang="0">
                      <a:pos x="connsiteX0" y="connsiteY0"/>
                    </a:cxn>
                    <a:cxn ang="0">
                      <a:pos x="connsiteX1" y="connsiteY1"/>
                    </a:cxn>
                    <a:cxn ang="0">
                      <a:pos x="connsiteX2" y="connsiteY2"/>
                    </a:cxn>
                    <a:cxn ang="0">
                      <a:pos x="connsiteX3" y="connsiteY3"/>
                    </a:cxn>
                  </a:cxnLst>
                  <a:rect l="l" t="t" r="r" b="b"/>
                  <a:pathLst>
                    <a:path w="2424302" h="172821">
                      <a:moveTo>
                        <a:pt x="0" y="0"/>
                      </a:moveTo>
                      <a:lnTo>
                        <a:pt x="2424303" y="0"/>
                      </a:lnTo>
                      <a:lnTo>
                        <a:pt x="2424303" y="172822"/>
                      </a:lnTo>
                      <a:lnTo>
                        <a:pt x="0" y="172822"/>
                      </a:lnTo>
                      <a:close/>
                    </a:path>
                  </a:pathLst>
                </a:custGeom>
                <a:noFill/>
                <a:ln w="41148" cap="rnd">
                  <a:solidFill>
                    <a:srgbClr val="474747"/>
                  </a:solidFill>
                  <a:prstDash val="solid"/>
                  <a:round/>
                </a:ln>
              </p:spPr>
              <p:txBody>
                <a:bodyPr rtlCol="0" anchor="ctr"/>
                <a:lstStyle/>
                <a:p>
                  <a:endParaRPr lang="en-ID"/>
                </a:p>
              </p:txBody>
            </p:sp>
          </p:grpSp>
        </p:grpSp>
        <p:grpSp>
          <p:nvGrpSpPr>
            <p:cNvPr id="4" name="Grafik 69">
              <a:extLst>
                <a:ext uri="{FF2B5EF4-FFF2-40B4-BE49-F238E27FC236}">
                  <a16:creationId xmlns:a16="http://schemas.microsoft.com/office/drawing/2014/main" id="{70FA15B3-A7EF-43FC-9E9C-9AE89EE3C3F5}"/>
                </a:ext>
              </a:extLst>
            </p:cNvPr>
            <p:cNvGrpSpPr/>
            <p:nvPr/>
          </p:nvGrpSpPr>
          <p:grpSpPr>
            <a:xfrm>
              <a:off x="8376935" y="167021"/>
              <a:ext cx="1922118" cy="4098340"/>
              <a:chOff x="10272964" y="774164"/>
              <a:chExt cx="1922118" cy="4098340"/>
            </a:xfrm>
            <a:solidFill>
              <a:schemeClr val="accent1"/>
            </a:solidFill>
          </p:grpSpPr>
          <p:sp>
            <p:nvSpPr>
              <p:cNvPr id="5" name="Bentuk Bebas: Bentuk 4">
                <a:extLst>
                  <a:ext uri="{FF2B5EF4-FFF2-40B4-BE49-F238E27FC236}">
                    <a16:creationId xmlns:a16="http://schemas.microsoft.com/office/drawing/2014/main" id="{70C0FD65-0332-4417-B497-02C8701A8F37}"/>
                  </a:ext>
                </a:extLst>
              </p:cNvPr>
              <p:cNvSpPr/>
              <p:nvPr/>
            </p:nvSpPr>
            <p:spPr>
              <a:xfrm>
                <a:off x="10703220" y="4624931"/>
                <a:ext cx="1062990" cy="247574"/>
              </a:xfrm>
              <a:custGeom>
                <a:avLst/>
                <a:gdLst>
                  <a:gd name="connsiteX0" fmla="*/ 0 w 1062990"/>
                  <a:gd name="connsiteY0" fmla="*/ 0 h 247574"/>
                  <a:gd name="connsiteX1" fmla="*/ 27432 w 1062990"/>
                  <a:gd name="connsiteY1" fmla="*/ 196139 h 247574"/>
                  <a:gd name="connsiteX2" fmla="*/ 91897 w 1062990"/>
                  <a:gd name="connsiteY2" fmla="*/ 247574 h 247574"/>
                  <a:gd name="connsiteX3" fmla="*/ 971093 w 1062990"/>
                  <a:gd name="connsiteY3" fmla="*/ 247574 h 247574"/>
                  <a:gd name="connsiteX4" fmla="*/ 1035558 w 1062990"/>
                  <a:gd name="connsiteY4" fmla="*/ 196139 h 247574"/>
                  <a:gd name="connsiteX5" fmla="*/ 1062990 w 1062990"/>
                  <a:gd name="connsiteY5" fmla="*/ 0 h 247574"/>
                  <a:gd name="connsiteX6" fmla="*/ 0 w 1062990"/>
                  <a:gd name="connsiteY6" fmla="*/ 0 h 247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990" h="247574">
                    <a:moveTo>
                      <a:pt x="0" y="0"/>
                    </a:moveTo>
                    <a:lnTo>
                      <a:pt x="27432" y="196139"/>
                    </a:lnTo>
                    <a:cubicBezTo>
                      <a:pt x="31547" y="225628"/>
                      <a:pt x="58979" y="247574"/>
                      <a:pt x="91897" y="247574"/>
                    </a:cubicBezTo>
                    <a:lnTo>
                      <a:pt x="971093" y="247574"/>
                    </a:lnTo>
                    <a:cubicBezTo>
                      <a:pt x="1004011" y="247574"/>
                      <a:pt x="1031443" y="225628"/>
                      <a:pt x="1035558" y="196139"/>
                    </a:cubicBezTo>
                    <a:lnTo>
                      <a:pt x="1062990" y="0"/>
                    </a:lnTo>
                    <a:lnTo>
                      <a:pt x="0" y="0"/>
                    </a:lnTo>
                    <a:close/>
                  </a:path>
                </a:pathLst>
              </a:custGeom>
              <a:solidFill>
                <a:srgbClr val="D6D6D4"/>
              </a:solidFill>
              <a:ln w="6858" cap="flat">
                <a:noFill/>
                <a:prstDash val="solid"/>
                <a:miter/>
              </a:ln>
            </p:spPr>
            <p:txBody>
              <a:bodyPr rtlCol="0" anchor="ctr"/>
              <a:lstStyle/>
              <a:p>
                <a:endParaRPr lang="en-ID"/>
              </a:p>
            </p:txBody>
          </p:sp>
          <p:sp>
            <p:nvSpPr>
              <p:cNvPr id="6" name="Bentuk Bebas: Bentuk 5">
                <a:extLst>
                  <a:ext uri="{FF2B5EF4-FFF2-40B4-BE49-F238E27FC236}">
                    <a16:creationId xmlns:a16="http://schemas.microsoft.com/office/drawing/2014/main" id="{83652840-7969-43F2-A512-8F22FF62FC2F}"/>
                  </a:ext>
                </a:extLst>
              </p:cNvPr>
              <p:cNvSpPr/>
              <p:nvPr/>
            </p:nvSpPr>
            <p:spPr>
              <a:xfrm>
                <a:off x="10703220" y="4624931"/>
                <a:ext cx="1061618" cy="247574"/>
              </a:xfrm>
              <a:custGeom>
                <a:avLst/>
                <a:gdLst>
                  <a:gd name="connsiteX0" fmla="*/ 951205 w 1061618"/>
                  <a:gd name="connsiteY0" fmla="*/ 247574 h 247574"/>
                  <a:gd name="connsiteX1" fmla="*/ 1014984 w 1061618"/>
                  <a:gd name="connsiteY1" fmla="*/ 231115 h 247574"/>
                  <a:gd name="connsiteX2" fmla="*/ 1061618 w 1061618"/>
                  <a:gd name="connsiteY2" fmla="*/ 0 h 247574"/>
                  <a:gd name="connsiteX3" fmla="*/ 0 w 1061618"/>
                  <a:gd name="connsiteY3" fmla="*/ 0 h 247574"/>
                  <a:gd name="connsiteX4" fmla="*/ 10287 w 1061618"/>
                  <a:gd name="connsiteY4" fmla="*/ 75438 h 247574"/>
                  <a:gd name="connsiteX5" fmla="*/ 886739 w 1061618"/>
                  <a:gd name="connsiteY5" fmla="*/ 75438 h 247574"/>
                  <a:gd name="connsiteX6" fmla="*/ 888111 w 1061618"/>
                  <a:gd name="connsiteY6" fmla="*/ 75438 h 247574"/>
                  <a:gd name="connsiteX7" fmla="*/ 951205 w 1061618"/>
                  <a:gd name="connsiteY7" fmla="*/ 247574 h 247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1618" h="247574">
                    <a:moveTo>
                      <a:pt x="951205" y="247574"/>
                    </a:moveTo>
                    <a:lnTo>
                      <a:pt x="1014984" y="231115"/>
                    </a:lnTo>
                    <a:lnTo>
                      <a:pt x="1061618" y="0"/>
                    </a:lnTo>
                    <a:lnTo>
                      <a:pt x="0" y="0"/>
                    </a:lnTo>
                    <a:lnTo>
                      <a:pt x="10287" y="75438"/>
                    </a:lnTo>
                    <a:lnTo>
                      <a:pt x="886739" y="75438"/>
                    </a:lnTo>
                    <a:cubicBezTo>
                      <a:pt x="887425" y="75438"/>
                      <a:pt x="887425" y="75438"/>
                      <a:pt x="888111" y="75438"/>
                    </a:cubicBezTo>
                    <a:cubicBezTo>
                      <a:pt x="1013612" y="75438"/>
                      <a:pt x="951205" y="247574"/>
                      <a:pt x="951205" y="247574"/>
                    </a:cubicBezTo>
                    <a:close/>
                  </a:path>
                </a:pathLst>
              </a:custGeom>
              <a:solidFill>
                <a:srgbClr val="BABABA"/>
              </a:solidFill>
              <a:ln w="6858" cap="flat">
                <a:noFill/>
                <a:prstDash val="solid"/>
                <a:miter/>
              </a:ln>
            </p:spPr>
            <p:txBody>
              <a:bodyPr rtlCol="0" anchor="ctr"/>
              <a:lstStyle/>
              <a:p>
                <a:endParaRPr lang="en-ID"/>
              </a:p>
            </p:txBody>
          </p:sp>
          <p:sp>
            <p:nvSpPr>
              <p:cNvPr id="7" name="Bentuk Bebas: Bentuk 6">
                <a:extLst>
                  <a:ext uri="{FF2B5EF4-FFF2-40B4-BE49-F238E27FC236}">
                    <a16:creationId xmlns:a16="http://schemas.microsoft.com/office/drawing/2014/main" id="{7F62DFA3-8E33-4442-86DD-1353EC5CAA01}"/>
                  </a:ext>
                </a:extLst>
              </p:cNvPr>
              <p:cNvSpPr/>
              <p:nvPr/>
            </p:nvSpPr>
            <p:spPr>
              <a:xfrm>
                <a:off x="10356891" y="2641598"/>
                <a:ext cx="1754276" cy="1983333"/>
              </a:xfrm>
              <a:custGeom>
                <a:avLst/>
                <a:gdLst>
                  <a:gd name="connsiteX0" fmla="*/ 1514246 w 1754276"/>
                  <a:gd name="connsiteY0" fmla="*/ 1916811 h 1983333"/>
                  <a:gd name="connsiteX1" fmla="*/ 1754276 w 1754276"/>
                  <a:gd name="connsiteY1" fmla="*/ 0 h 1983333"/>
                  <a:gd name="connsiteX2" fmla="*/ 0 w 1754276"/>
                  <a:gd name="connsiteY2" fmla="*/ 0 h 1983333"/>
                  <a:gd name="connsiteX3" fmla="*/ 240030 w 1754276"/>
                  <a:gd name="connsiteY3" fmla="*/ 1916811 h 1983333"/>
                  <a:gd name="connsiteX4" fmla="*/ 316840 w 1754276"/>
                  <a:gd name="connsiteY4" fmla="*/ 1983334 h 1983333"/>
                  <a:gd name="connsiteX5" fmla="*/ 1438123 w 1754276"/>
                  <a:gd name="connsiteY5" fmla="*/ 1983334 h 1983333"/>
                  <a:gd name="connsiteX6" fmla="*/ 1514246 w 1754276"/>
                  <a:gd name="connsiteY6" fmla="*/ 1916811 h 1983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4276" h="1983333">
                    <a:moveTo>
                      <a:pt x="1514246" y="1916811"/>
                    </a:moveTo>
                    <a:lnTo>
                      <a:pt x="1754276" y="0"/>
                    </a:lnTo>
                    <a:lnTo>
                      <a:pt x="0" y="0"/>
                    </a:lnTo>
                    <a:lnTo>
                      <a:pt x="240030" y="1916811"/>
                    </a:lnTo>
                    <a:cubicBezTo>
                      <a:pt x="244831" y="1954530"/>
                      <a:pt x="277749" y="1983334"/>
                      <a:pt x="316840" y="1983334"/>
                    </a:cubicBezTo>
                    <a:lnTo>
                      <a:pt x="1438123" y="1983334"/>
                    </a:lnTo>
                    <a:cubicBezTo>
                      <a:pt x="1477213" y="1983334"/>
                      <a:pt x="1509446" y="1955216"/>
                      <a:pt x="1514246" y="1916811"/>
                    </a:cubicBezTo>
                    <a:close/>
                  </a:path>
                </a:pathLst>
              </a:custGeom>
              <a:solidFill>
                <a:srgbClr val="5EB173"/>
              </a:solidFill>
              <a:ln w="6858" cap="flat">
                <a:noFill/>
                <a:prstDash val="solid"/>
                <a:miter/>
              </a:ln>
            </p:spPr>
            <p:txBody>
              <a:bodyPr rtlCol="0" anchor="ctr"/>
              <a:lstStyle/>
              <a:p>
                <a:endParaRPr lang="en-ID"/>
              </a:p>
            </p:txBody>
          </p:sp>
          <p:grpSp>
            <p:nvGrpSpPr>
              <p:cNvPr id="8" name="Grafik 69">
                <a:extLst>
                  <a:ext uri="{FF2B5EF4-FFF2-40B4-BE49-F238E27FC236}">
                    <a16:creationId xmlns:a16="http://schemas.microsoft.com/office/drawing/2014/main" id="{756999F1-EB38-477D-A859-6DB16CD16333}"/>
                  </a:ext>
                </a:extLst>
              </p:cNvPr>
              <p:cNvGrpSpPr/>
              <p:nvPr/>
            </p:nvGrpSpPr>
            <p:grpSpPr>
              <a:xfrm>
                <a:off x="10856079" y="3915814"/>
                <a:ext cx="748905" cy="379932"/>
                <a:chOff x="10856079" y="3915814"/>
                <a:chExt cx="748905" cy="379932"/>
              </a:xfrm>
              <a:solidFill>
                <a:srgbClr val="60A06C">
                  <a:alpha val="34000"/>
                </a:srgbClr>
              </a:solidFill>
            </p:grpSpPr>
            <p:sp>
              <p:nvSpPr>
                <p:cNvPr id="45" name="Bentuk Bebas: Bentuk 44">
                  <a:extLst>
                    <a:ext uri="{FF2B5EF4-FFF2-40B4-BE49-F238E27FC236}">
                      <a16:creationId xmlns:a16="http://schemas.microsoft.com/office/drawing/2014/main" id="{D4663602-C6E3-4459-91D8-77F5037253E4}"/>
                    </a:ext>
                  </a:extLst>
                </p:cNvPr>
                <p:cNvSpPr/>
                <p:nvPr/>
              </p:nvSpPr>
              <p:spPr>
                <a:xfrm>
                  <a:off x="11125557" y="4042001"/>
                  <a:ext cx="128921" cy="169392"/>
                </a:xfrm>
                <a:custGeom>
                  <a:avLst/>
                  <a:gdLst>
                    <a:gd name="connsiteX0" fmla="*/ 59780 w 128921"/>
                    <a:gd name="connsiteY0" fmla="*/ 168707 h 169392"/>
                    <a:gd name="connsiteX1" fmla="*/ 24804 w 128921"/>
                    <a:gd name="connsiteY1" fmla="*/ 156363 h 169392"/>
                    <a:gd name="connsiteX2" fmla="*/ 115 w 128921"/>
                    <a:gd name="connsiteY2" fmla="*/ 98755 h 169392"/>
                    <a:gd name="connsiteX3" fmla="*/ 28919 w 128921"/>
                    <a:gd name="connsiteY3" fmla="*/ 20574 h 169392"/>
                    <a:gd name="connsiteX4" fmla="*/ 70752 w 128921"/>
                    <a:gd name="connsiteY4" fmla="*/ 0 h 169392"/>
                    <a:gd name="connsiteX5" fmla="*/ 76925 w 128921"/>
                    <a:gd name="connsiteY5" fmla="*/ 686 h 169392"/>
                    <a:gd name="connsiteX6" fmla="*/ 112586 w 128921"/>
                    <a:gd name="connsiteY6" fmla="*/ 26746 h 169392"/>
                    <a:gd name="connsiteX7" fmla="*/ 126302 w 128921"/>
                    <a:gd name="connsiteY7" fmla="*/ 106299 h 169392"/>
                    <a:gd name="connsiteX8" fmla="*/ 61151 w 128921"/>
                    <a:gd name="connsiteY8" fmla="*/ 169393 h 169392"/>
                    <a:gd name="connsiteX9" fmla="*/ 59780 w 128921"/>
                    <a:gd name="connsiteY9" fmla="*/ 168707 h 169392"/>
                    <a:gd name="connsiteX10" fmla="*/ 66638 w 128921"/>
                    <a:gd name="connsiteY10" fmla="*/ 74067 h 169392"/>
                    <a:gd name="connsiteX11" fmla="*/ 63894 w 128921"/>
                    <a:gd name="connsiteY11" fmla="*/ 99441 h 169392"/>
                    <a:gd name="connsiteX12" fmla="*/ 64580 w 128921"/>
                    <a:gd name="connsiteY12" fmla="*/ 100127 h 169392"/>
                    <a:gd name="connsiteX13" fmla="*/ 68009 w 128921"/>
                    <a:gd name="connsiteY13" fmla="*/ 93955 h 169392"/>
                    <a:gd name="connsiteX14" fmla="*/ 66638 w 128921"/>
                    <a:gd name="connsiteY14" fmla="*/ 74067 h 169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8921" h="169392">
                      <a:moveTo>
                        <a:pt x="59780" y="168707"/>
                      </a:moveTo>
                      <a:cubicBezTo>
                        <a:pt x="42635" y="168707"/>
                        <a:pt x="29604" y="159792"/>
                        <a:pt x="24804" y="156363"/>
                      </a:cubicBezTo>
                      <a:cubicBezTo>
                        <a:pt x="9716" y="144018"/>
                        <a:pt x="801" y="123444"/>
                        <a:pt x="115" y="98755"/>
                      </a:cubicBezTo>
                      <a:cubicBezTo>
                        <a:pt x="-1257" y="68580"/>
                        <a:pt x="9716" y="39091"/>
                        <a:pt x="28919" y="20574"/>
                      </a:cubicBezTo>
                      <a:cubicBezTo>
                        <a:pt x="34405" y="15774"/>
                        <a:pt x="50178" y="0"/>
                        <a:pt x="70752" y="0"/>
                      </a:cubicBezTo>
                      <a:cubicBezTo>
                        <a:pt x="72810" y="0"/>
                        <a:pt x="74867" y="0"/>
                        <a:pt x="76925" y="686"/>
                      </a:cubicBezTo>
                      <a:cubicBezTo>
                        <a:pt x="90641" y="2743"/>
                        <a:pt x="102985" y="11659"/>
                        <a:pt x="112586" y="26746"/>
                      </a:cubicBezTo>
                      <a:cubicBezTo>
                        <a:pt x="127674" y="49378"/>
                        <a:pt x="132474" y="80239"/>
                        <a:pt x="126302" y="106299"/>
                      </a:cubicBezTo>
                      <a:cubicBezTo>
                        <a:pt x="118758" y="136474"/>
                        <a:pt x="93384" y="168707"/>
                        <a:pt x="61151" y="169393"/>
                      </a:cubicBezTo>
                      <a:lnTo>
                        <a:pt x="59780" y="168707"/>
                      </a:lnTo>
                      <a:close/>
                      <a:moveTo>
                        <a:pt x="66638" y="74067"/>
                      </a:moveTo>
                      <a:cubicBezTo>
                        <a:pt x="60465" y="88468"/>
                        <a:pt x="61837" y="97384"/>
                        <a:pt x="63894" y="99441"/>
                      </a:cubicBezTo>
                      <a:cubicBezTo>
                        <a:pt x="63894" y="99441"/>
                        <a:pt x="64580" y="99441"/>
                        <a:pt x="64580" y="100127"/>
                      </a:cubicBezTo>
                      <a:cubicBezTo>
                        <a:pt x="65266" y="99441"/>
                        <a:pt x="66638" y="97384"/>
                        <a:pt x="68009" y="93955"/>
                      </a:cubicBezTo>
                      <a:cubicBezTo>
                        <a:pt x="70067" y="87097"/>
                        <a:pt x="68695" y="79553"/>
                        <a:pt x="66638" y="74067"/>
                      </a:cubicBezTo>
                      <a:close/>
                    </a:path>
                  </a:pathLst>
                </a:custGeom>
                <a:solidFill>
                  <a:srgbClr val="60A06C">
                    <a:alpha val="34000"/>
                  </a:srgbClr>
                </a:solidFill>
                <a:ln w="6858" cap="flat">
                  <a:noFill/>
                  <a:prstDash val="solid"/>
                  <a:miter/>
                </a:ln>
              </p:spPr>
              <p:txBody>
                <a:bodyPr rtlCol="0" anchor="ctr"/>
                <a:lstStyle/>
                <a:p>
                  <a:endParaRPr lang="en-ID"/>
                </a:p>
              </p:txBody>
            </p:sp>
            <p:sp>
              <p:nvSpPr>
                <p:cNvPr id="46" name="Bentuk Bebas: Bentuk 45">
                  <a:extLst>
                    <a:ext uri="{FF2B5EF4-FFF2-40B4-BE49-F238E27FC236}">
                      <a16:creationId xmlns:a16="http://schemas.microsoft.com/office/drawing/2014/main" id="{353DB42A-879D-4CD4-BB9A-DB737FBE762A}"/>
                    </a:ext>
                  </a:extLst>
                </p:cNvPr>
                <p:cNvSpPr/>
                <p:nvPr/>
              </p:nvSpPr>
              <p:spPr>
                <a:xfrm>
                  <a:off x="11163809" y="3915814"/>
                  <a:ext cx="323999" cy="379932"/>
                </a:xfrm>
                <a:custGeom>
                  <a:avLst/>
                  <a:gdLst>
                    <a:gd name="connsiteX0" fmla="*/ 101081 w 323999"/>
                    <a:gd name="connsiteY0" fmla="*/ 379933 h 379932"/>
                    <a:gd name="connsiteX1" fmla="*/ 76392 w 323999"/>
                    <a:gd name="connsiteY1" fmla="*/ 372389 h 379932"/>
                    <a:gd name="connsiteX2" fmla="*/ 66105 w 323999"/>
                    <a:gd name="connsiteY2" fmla="*/ 298323 h 379932"/>
                    <a:gd name="connsiteX3" fmla="*/ 76392 w 323999"/>
                    <a:gd name="connsiteY3" fmla="*/ 142646 h 379932"/>
                    <a:gd name="connsiteX4" fmla="*/ 77078 w 323999"/>
                    <a:gd name="connsiteY4" fmla="*/ 130988 h 379932"/>
                    <a:gd name="connsiteX5" fmla="*/ 75706 w 323999"/>
                    <a:gd name="connsiteY5" fmla="*/ 130988 h 379932"/>
                    <a:gd name="connsiteX6" fmla="*/ 70905 w 323999"/>
                    <a:gd name="connsiteY6" fmla="*/ 130988 h 379932"/>
                    <a:gd name="connsiteX7" fmla="*/ 54446 w 323999"/>
                    <a:gd name="connsiteY7" fmla="*/ 131674 h 379932"/>
                    <a:gd name="connsiteX8" fmla="*/ 37301 w 323999"/>
                    <a:gd name="connsiteY8" fmla="*/ 133045 h 379932"/>
                    <a:gd name="connsiteX9" fmla="*/ 31129 w 323999"/>
                    <a:gd name="connsiteY9" fmla="*/ 133731 h 379932"/>
                    <a:gd name="connsiteX10" fmla="*/ 20842 w 323999"/>
                    <a:gd name="connsiteY10" fmla="*/ 134417 h 379932"/>
                    <a:gd name="connsiteX11" fmla="*/ 5754 w 323999"/>
                    <a:gd name="connsiteY11" fmla="*/ 128245 h 379932"/>
                    <a:gd name="connsiteX12" fmla="*/ 18785 w 323999"/>
                    <a:gd name="connsiteY12" fmla="*/ 71323 h 379932"/>
                    <a:gd name="connsiteX13" fmla="*/ 57189 w 323999"/>
                    <a:gd name="connsiteY13" fmla="*/ 57607 h 379932"/>
                    <a:gd name="connsiteX14" fmla="*/ 88736 w 323999"/>
                    <a:gd name="connsiteY14" fmla="*/ 61722 h 379932"/>
                    <a:gd name="connsiteX15" fmla="*/ 120969 w 323999"/>
                    <a:gd name="connsiteY15" fmla="*/ 14402 h 379932"/>
                    <a:gd name="connsiteX16" fmla="*/ 161431 w 323999"/>
                    <a:gd name="connsiteY16" fmla="*/ 0 h 379932"/>
                    <a:gd name="connsiteX17" fmla="*/ 169661 w 323999"/>
                    <a:gd name="connsiteY17" fmla="*/ 686 h 379932"/>
                    <a:gd name="connsiteX18" fmla="*/ 197778 w 323999"/>
                    <a:gd name="connsiteY18" fmla="*/ 13716 h 379932"/>
                    <a:gd name="connsiteX19" fmla="*/ 210809 w 323999"/>
                    <a:gd name="connsiteY19" fmla="*/ 47320 h 379932"/>
                    <a:gd name="connsiteX20" fmla="*/ 228639 w 323999"/>
                    <a:gd name="connsiteY20" fmla="*/ 43891 h 379932"/>
                    <a:gd name="connsiteX21" fmla="*/ 236183 w 323999"/>
                    <a:gd name="connsiteY21" fmla="*/ 44577 h 379932"/>
                    <a:gd name="connsiteX22" fmla="*/ 261558 w 323999"/>
                    <a:gd name="connsiteY22" fmla="*/ 56921 h 379932"/>
                    <a:gd name="connsiteX23" fmla="*/ 272531 w 323999"/>
                    <a:gd name="connsiteY23" fmla="*/ 99441 h 379932"/>
                    <a:gd name="connsiteX24" fmla="*/ 269787 w 323999"/>
                    <a:gd name="connsiteY24" fmla="*/ 111100 h 379932"/>
                    <a:gd name="connsiteX25" fmla="*/ 275274 w 323999"/>
                    <a:gd name="connsiteY25" fmla="*/ 107671 h 379932"/>
                    <a:gd name="connsiteX26" fmla="*/ 282818 w 323999"/>
                    <a:gd name="connsiteY26" fmla="*/ 88468 h 379932"/>
                    <a:gd name="connsiteX27" fmla="*/ 284875 w 323999"/>
                    <a:gd name="connsiteY27" fmla="*/ 60350 h 379932"/>
                    <a:gd name="connsiteX28" fmla="*/ 319851 w 323999"/>
                    <a:gd name="connsiteY28" fmla="*/ 93269 h 379932"/>
                    <a:gd name="connsiteX29" fmla="*/ 321222 w 323999"/>
                    <a:gd name="connsiteY29" fmla="*/ 95326 h 379932"/>
                    <a:gd name="connsiteX30" fmla="*/ 308878 w 323999"/>
                    <a:gd name="connsiteY30" fmla="*/ 141275 h 379932"/>
                    <a:gd name="connsiteX31" fmla="*/ 248528 w 323999"/>
                    <a:gd name="connsiteY31" fmla="*/ 160477 h 379932"/>
                    <a:gd name="connsiteX32" fmla="*/ 218352 w 323999"/>
                    <a:gd name="connsiteY32" fmla="*/ 158420 h 379932"/>
                    <a:gd name="connsiteX33" fmla="*/ 214923 w 323999"/>
                    <a:gd name="connsiteY33" fmla="*/ 229057 h 379932"/>
                    <a:gd name="connsiteX34" fmla="*/ 216295 w 323999"/>
                    <a:gd name="connsiteY34" fmla="*/ 266776 h 379932"/>
                    <a:gd name="connsiteX35" fmla="*/ 199836 w 323999"/>
                    <a:gd name="connsiteY35" fmla="*/ 366903 h 379932"/>
                    <a:gd name="connsiteX36" fmla="*/ 175147 w 323999"/>
                    <a:gd name="connsiteY36" fmla="*/ 374447 h 379932"/>
                    <a:gd name="connsiteX37" fmla="*/ 175147 w 323999"/>
                    <a:gd name="connsiteY37" fmla="*/ 374447 h 379932"/>
                    <a:gd name="connsiteX38" fmla="*/ 152516 w 323999"/>
                    <a:gd name="connsiteY38" fmla="*/ 367589 h 379932"/>
                    <a:gd name="connsiteX39" fmla="*/ 140857 w 323999"/>
                    <a:gd name="connsiteY39" fmla="*/ 348386 h 379932"/>
                    <a:gd name="connsiteX40" fmla="*/ 126455 w 323999"/>
                    <a:gd name="connsiteY40" fmla="*/ 368275 h 379932"/>
                    <a:gd name="connsiteX41" fmla="*/ 101081 w 323999"/>
                    <a:gd name="connsiteY41" fmla="*/ 379933 h 379932"/>
                    <a:gd name="connsiteX42" fmla="*/ 147715 w 323999"/>
                    <a:gd name="connsiteY42" fmla="*/ 146075 h 379932"/>
                    <a:gd name="connsiteX43" fmla="*/ 145658 w 323999"/>
                    <a:gd name="connsiteY43" fmla="*/ 213284 h 379932"/>
                    <a:gd name="connsiteX44" fmla="*/ 147029 w 323999"/>
                    <a:gd name="connsiteY44" fmla="*/ 256489 h 379932"/>
                    <a:gd name="connsiteX45" fmla="*/ 147715 w 323999"/>
                    <a:gd name="connsiteY45" fmla="*/ 271577 h 379932"/>
                    <a:gd name="connsiteX46" fmla="*/ 153887 w 323999"/>
                    <a:gd name="connsiteY46" fmla="*/ 169393 h 379932"/>
                    <a:gd name="connsiteX47" fmla="*/ 155259 w 323999"/>
                    <a:gd name="connsiteY47" fmla="*/ 148133 h 379932"/>
                    <a:gd name="connsiteX48" fmla="*/ 147715 w 323999"/>
                    <a:gd name="connsiteY48" fmla="*/ 146075 h 379932"/>
                    <a:gd name="connsiteX49" fmla="*/ 236183 w 323999"/>
                    <a:gd name="connsiteY49" fmla="*/ 112471 h 379932"/>
                    <a:gd name="connsiteX50" fmla="*/ 256757 w 323999"/>
                    <a:gd name="connsiteY50" fmla="*/ 115214 h 379932"/>
                    <a:gd name="connsiteX51" fmla="*/ 262929 w 323999"/>
                    <a:gd name="connsiteY51" fmla="*/ 114529 h 379932"/>
                    <a:gd name="connsiteX52" fmla="*/ 254014 w 323999"/>
                    <a:gd name="connsiteY52" fmla="*/ 109728 h 379932"/>
                    <a:gd name="connsiteX53" fmla="*/ 246470 w 323999"/>
                    <a:gd name="connsiteY53" fmla="*/ 107671 h 379932"/>
                    <a:gd name="connsiteX54" fmla="*/ 244413 w 323999"/>
                    <a:gd name="connsiteY54" fmla="*/ 107671 h 379932"/>
                    <a:gd name="connsiteX55" fmla="*/ 236183 w 323999"/>
                    <a:gd name="connsiteY55" fmla="*/ 112471 h 379932"/>
                    <a:gd name="connsiteX56" fmla="*/ 168975 w 323999"/>
                    <a:gd name="connsiteY56" fmla="*/ 89840 h 379932"/>
                    <a:gd name="connsiteX57" fmla="*/ 182005 w 323999"/>
                    <a:gd name="connsiteY57" fmla="*/ 68580 h 379932"/>
                    <a:gd name="connsiteX58" fmla="*/ 180633 w 323999"/>
                    <a:gd name="connsiteY58" fmla="*/ 68580 h 379932"/>
                    <a:gd name="connsiteX59" fmla="*/ 177890 w 323999"/>
                    <a:gd name="connsiteY59" fmla="*/ 68580 h 379932"/>
                    <a:gd name="connsiteX60" fmla="*/ 164174 w 323999"/>
                    <a:gd name="connsiteY60" fmla="*/ 77495 h 379932"/>
                    <a:gd name="connsiteX61" fmla="*/ 158688 w 323999"/>
                    <a:gd name="connsiteY61" fmla="*/ 86411 h 379932"/>
                    <a:gd name="connsiteX62" fmla="*/ 168975 w 323999"/>
                    <a:gd name="connsiteY62" fmla="*/ 89840 h 379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23999" h="379932">
                      <a:moveTo>
                        <a:pt x="101081" y="379933"/>
                      </a:moveTo>
                      <a:cubicBezTo>
                        <a:pt x="92165" y="379933"/>
                        <a:pt x="83250" y="377190"/>
                        <a:pt x="76392" y="372389"/>
                      </a:cubicBezTo>
                      <a:cubicBezTo>
                        <a:pt x="61304" y="362102"/>
                        <a:pt x="61990" y="348386"/>
                        <a:pt x="66105" y="298323"/>
                      </a:cubicBezTo>
                      <a:cubicBezTo>
                        <a:pt x="68848" y="266776"/>
                        <a:pt x="72963" y="218084"/>
                        <a:pt x="76392" y="142646"/>
                      </a:cubicBezTo>
                      <a:cubicBezTo>
                        <a:pt x="76392" y="138532"/>
                        <a:pt x="77078" y="135103"/>
                        <a:pt x="77078" y="130988"/>
                      </a:cubicBezTo>
                      <a:cubicBezTo>
                        <a:pt x="76392" y="130988"/>
                        <a:pt x="76392" y="130988"/>
                        <a:pt x="75706" y="130988"/>
                      </a:cubicBezTo>
                      <a:cubicBezTo>
                        <a:pt x="74334" y="130988"/>
                        <a:pt x="72277" y="130988"/>
                        <a:pt x="70905" y="130988"/>
                      </a:cubicBezTo>
                      <a:cubicBezTo>
                        <a:pt x="65419" y="131674"/>
                        <a:pt x="59933" y="131674"/>
                        <a:pt x="54446" y="131674"/>
                      </a:cubicBezTo>
                      <a:cubicBezTo>
                        <a:pt x="48274" y="131674"/>
                        <a:pt x="42788" y="132359"/>
                        <a:pt x="37301" y="133045"/>
                      </a:cubicBezTo>
                      <a:cubicBezTo>
                        <a:pt x="35244" y="133045"/>
                        <a:pt x="33186" y="133731"/>
                        <a:pt x="31129" y="133731"/>
                      </a:cubicBezTo>
                      <a:cubicBezTo>
                        <a:pt x="27014" y="134417"/>
                        <a:pt x="23585" y="134417"/>
                        <a:pt x="20842" y="134417"/>
                      </a:cubicBezTo>
                      <a:cubicBezTo>
                        <a:pt x="14670" y="134417"/>
                        <a:pt x="9869" y="132359"/>
                        <a:pt x="5754" y="128245"/>
                      </a:cubicBezTo>
                      <a:cubicBezTo>
                        <a:pt x="-8647" y="113843"/>
                        <a:pt x="7126" y="82982"/>
                        <a:pt x="18785" y="71323"/>
                      </a:cubicBezTo>
                      <a:cubicBezTo>
                        <a:pt x="28386" y="62408"/>
                        <a:pt x="41416" y="57607"/>
                        <a:pt x="57189" y="57607"/>
                      </a:cubicBezTo>
                      <a:cubicBezTo>
                        <a:pt x="66105" y="57607"/>
                        <a:pt x="76392" y="58979"/>
                        <a:pt x="88736" y="61722"/>
                      </a:cubicBezTo>
                      <a:cubicBezTo>
                        <a:pt x="96280" y="39776"/>
                        <a:pt x="107253" y="24003"/>
                        <a:pt x="120969" y="14402"/>
                      </a:cubicBezTo>
                      <a:cubicBezTo>
                        <a:pt x="126455" y="10287"/>
                        <a:pt x="141543" y="0"/>
                        <a:pt x="161431" y="0"/>
                      </a:cubicBezTo>
                      <a:cubicBezTo>
                        <a:pt x="164174" y="0"/>
                        <a:pt x="166917" y="0"/>
                        <a:pt x="169661" y="686"/>
                      </a:cubicBezTo>
                      <a:cubicBezTo>
                        <a:pt x="173775" y="1372"/>
                        <a:pt x="186806" y="3429"/>
                        <a:pt x="197778" y="13716"/>
                      </a:cubicBezTo>
                      <a:cubicBezTo>
                        <a:pt x="208065" y="24003"/>
                        <a:pt x="210809" y="37719"/>
                        <a:pt x="210809" y="47320"/>
                      </a:cubicBezTo>
                      <a:cubicBezTo>
                        <a:pt x="216295" y="45263"/>
                        <a:pt x="221781" y="43891"/>
                        <a:pt x="228639" y="43891"/>
                      </a:cubicBezTo>
                      <a:cubicBezTo>
                        <a:pt x="231383" y="43891"/>
                        <a:pt x="233440" y="43891"/>
                        <a:pt x="236183" y="44577"/>
                      </a:cubicBezTo>
                      <a:cubicBezTo>
                        <a:pt x="240298" y="45263"/>
                        <a:pt x="251957" y="46634"/>
                        <a:pt x="261558" y="56921"/>
                      </a:cubicBezTo>
                      <a:cubicBezTo>
                        <a:pt x="277331" y="72695"/>
                        <a:pt x="273216" y="95326"/>
                        <a:pt x="272531" y="99441"/>
                      </a:cubicBezTo>
                      <a:lnTo>
                        <a:pt x="269787" y="111100"/>
                      </a:lnTo>
                      <a:cubicBezTo>
                        <a:pt x="271845" y="110414"/>
                        <a:pt x="273902" y="109042"/>
                        <a:pt x="275274" y="107671"/>
                      </a:cubicBezTo>
                      <a:cubicBezTo>
                        <a:pt x="279389" y="103556"/>
                        <a:pt x="282132" y="97384"/>
                        <a:pt x="282818" y="88468"/>
                      </a:cubicBezTo>
                      <a:lnTo>
                        <a:pt x="284875" y="60350"/>
                      </a:lnTo>
                      <a:lnTo>
                        <a:pt x="319851" y="93269"/>
                      </a:lnTo>
                      <a:lnTo>
                        <a:pt x="321222" y="95326"/>
                      </a:lnTo>
                      <a:cubicBezTo>
                        <a:pt x="327395" y="107671"/>
                        <a:pt x="323280" y="123444"/>
                        <a:pt x="308878" y="141275"/>
                      </a:cubicBezTo>
                      <a:cubicBezTo>
                        <a:pt x="298591" y="154305"/>
                        <a:pt x="278703" y="160477"/>
                        <a:pt x="248528" y="160477"/>
                      </a:cubicBezTo>
                      <a:cubicBezTo>
                        <a:pt x="239612" y="160477"/>
                        <a:pt x="229325" y="159791"/>
                        <a:pt x="218352" y="158420"/>
                      </a:cubicBezTo>
                      <a:cubicBezTo>
                        <a:pt x="214238" y="192024"/>
                        <a:pt x="214923" y="229057"/>
                        <a:pt x="214923" y="229057"/>
                      </a:cubicBezTo>
                      <a:cubicBezTo>
                        <a:pt x="215609" y="242773"/>
                        <a:pt x="215609" y="255803"/>
                        <a:pt x="216295" y="266776"/>
                      </a:cubicBezTo>
                      <a:cubicBezTo>
                        <a:pt x="218352" y="327812"/>
                        <a:pt x="219038" y="352501"/>
                        <a:pt x="199836" y="366903"/>
                      </a:cubicBezTo>
                      <a:cubicBezTo>
                        <a:pt x="192978" y="371704"/>
                        <a:pt x="184062" y="374447"/>
                        <a:pt x="175147" y="374447"/>
                      </a:cubicBezTo>
                      <a:cubicBezTo>
                        <a:pt x="175147" y="374447"/>
                        <a:pt x="175147" y="374447"/>
                        <a:pt x="175147" y="374447"/>
                      </a:cubicBezTo>
                      <a:cubicBezTo>
                        <a:pt x="166917" y="374447"/>
                        <a:pt x="159374" y="372389"/>
                        <a:pt x="152516" y="367589"/>
                      </a:cubicBezTo>
                      <a:cubicBezTo>
                        <a:pt x="145658" y="362788"/>
                        <a:pt x="142229" y="357988"/>
                        <a:pt x="140857" y="348386"/>
                      </a:cubicBezTo>
                      <a:cubicBezTo>
                        <a:pt x="138114" y="356616"/>
                        <a:pt x="133313" y="362788"/>
                        <a:pt x="126455" y="368275"/>
                      </a:cubicBezTo>
                      <a:cubicBezTo>
                        <a:pt x="120969" y="376504"/>
                        <a:pt x="111368" y="379933"/>
                        <a:pt x="101081" y="379933"/>
                      </a:cubicBezTo>
                      <a:close/>
                      <a:moveTo>
                        <a:pt x="147715" y="146075"/>
                      </a:moveTo>
                      <a:cubicBezTo>
                        <a:pt x="144972" y="180365"/>
                        <a:pt x="145658" y="213284"/>
                        <a:pt x="145658" y="213284"/>
                      </a:cubicBezTo>
                      <a:cubicBezTo>
                        <a:pt x="146343" y="229057"/>
                        <a:pt x="146343" y="243459"/>
                        <a:pt x="147029" y="256489"/>
                      </a:cubicBezTo>
                      <a:cubicBezTo>
                        <a:pt x="147029" y="261976"/>
                        <a:pt x="147715" y="266776"/>
                        <a:pt x="147715" y="271577"/>
                      </a:cubicBezTo>
                      <a:cubicBezTo>
                        <a:pt x="149772" y="246202"/>
                        <a:pt x="151830" y="213284"/>
                        <a:pt x="153887" y="169393"/>
                      </a:cubicBezTo>
                      <a:cubicBezTo>
                        <a:pt x="153887" y="161849"/>
                        <a:pt x="154573" y="154991"/>
                        <a:pt x="155259" y="148133"/>
                      </a:cubicBezTo>
                      <a:cubicBezTo>
                        <a:pt x="152516" y="147447"/>
                        <a:pt x="150458" y="146761"/>
                        <a:pt x="147715" y="146075"/>
                      </a:cubicBezTo>
                      <a:close/>
                      <a:moveTo>
                        <a:pt x="236183" y="112471"/>
                      </a:moveTo>
                      <a:cubicBezTo>
                        <a:pt x="244413" y="113843"/>
                        <a:pt x="251271" y="115214"/>
                        <a:pt x="256757" y="115214"/>
                      </a:cubicBezTo>
                      <a:cubicBezTo>
                        <a:pt x="258815" y="115214"/>
                        <a:pt x="260872" y="115214"/>
                        <a:pt x="262929" y="114529"/>
                      </a:cubicBezTo>
                      <a:lnTo>
                        <a:pt x="254014" y="109728"/>
                      </a:lnTo>
                      <a:cubicBezTo>
                        <a:pt x="251271" y="108356"/>
                        <a:pt x="248528" y="107671"/>
                        <a:pt x="246470" y="107671"/>
                      </a:cubicBezTo>
                      <a:cubicBezTo>
                        <a:pt x="245784" y="107671"/>
                        <a:pt x="245099" y="107671"/>
                        <a:pt x="244413" y="107671"/>
                      </a:cubicBezTo>
                      <a:cubicBezTo>
                        <a:pt x="243727" y="107671"/>
                        <a:pt x="239612" y="109042"/>
                        <a:pt x="236183" y="112471"/>
                      </a:cubicBezTo>
                      <a:close/>
                      <a:moveTo>
                        <a:pt x="168975" y="89840"/>
                      </a:moveTo>
                      <a:cubicBezTo>
                        <a:pt x="172404" y="81610"/>
                        <a:pt x="177204" y="74066"/>
                        <a:pt x="182005" y="68580"/>
                      </a:cubicBezTo>
                      <a:cubicBezTo>
                        <a:pt x="181319" y="68580"/>
                        <a:pt x="181319" y="68580"/>
                        <a:pt x="180633" y="68580"/>
                      </a:cubicBezTo>
                      <a:cubicBezTo>
                        <a:pt x="179948" y="68580"/>
                        <a:pt x="178576" y="68580"/>
                        <a:pt x="177890" y="68580"/>
                      </a:cubicBezTo>
                      <a:cubicBezTo>
                        <a:pt x="177890" y="68580"/>
                        <a:pt x="171032" y="69952"/>
                        <a:pt x="164174" y="77495"/>
                      </a:cubicBezTo>
                      <a:cubicBezTo>
                        <a:pt x="162803" y="78867"/>
                        <a:pt x="160745" y="81610"/>
                        <a:pt x="158688" y="86411"/>
                      </a:cubicBezTo>
                      <a:cubicBezTo>
                        <a:pt x="160059" y="86411"/>
                        <a:pt x="166917" y="89154"/>
                        <a:pt x="168975" y="89840"/>
                      </a:cubicBezTo>
                      <a:close/>
                    </a:path>
                  </a:pathLst>
                </a:custGeom>
                <a:solidFill>
                  <a:srgbClr val="60A06C">
                    <a:alpha val="34000"/>
                  </a:srgbClr>
                </a:solidFill>
                <a:ln w="6858" cap="flat">
                  <a:noFill/>
                  <a:prstDash val="solid"/>
                  <a:miter/>
                </a:ln>
              </p:spPr>
              <p:txBody>
                <a:bodyPr rtlCol="0" anchor="ctr"/>
                <a:lstStyle/>
                <a:p>
                  <a:endParaRPr lang="en-ID"/>
                </a:p>
              </p:txBody>
            </p:sp>
            <p:sp>
              <p:nvSpPr>
                <p:cNvPr id="47" name="Bentuk Bebas: Bentuk 46">
                  <a:extLst>
                    <a:ext uri="{FF2B5EF4-FFF2-40B4-BE49-F238E27FC236}">
                      <a16:creationId xmlns:a16="http://schemas.microsoft.com/office/drawing/2014/main" id="{79B204F9-D8DE-44DB-BA6D-F1CA1392998B}"/>
                    </a:ext>
                  </a:extLst>
                </p:cNvPr>
                <p:cNvSpPr/>
                <p:nvPr/>
              </p:nvSpPr>
              <p:spPr>
                <a:xfrm>
                  <a:off x="11367149" y="4057775"/>
                  <a:ext cx="145365" cy="170078"/>
                </a:xfrm>
                <a:custGeom>
                  <a:avLst/>
                  <a:gdLst>
                    <a:gd name="connsiteX0" fmla="*/ 52732 w 145365"/>
                    <a:gd name="connsiteY0" fmla="*/ 170078 h 170078"/>
                    <a:gd name="connsiteX1" fmla="*/ 14327 w 145365"/>
                    <a:gd name="connsiteY1" fmla="*/ 156362 h 170078"/>
                    <a:gd name="connsiteX2" fmla="*/ 2668 w 145365"/>
                    <a:gd name="connsiteY2" fmla="*/ 91897 h 170078"/>
                    <a:gd name="connsiteX3" fmla="*/ 65076 w 145365"/>
                    <a:gd name="connsiteY3" fmla="*/ 6172 h 170078"/>
                    <a:gd name="connsiteX4" fmla="*/ 95251 w 145365"/>
                    <a:gd name="connsiteY4" fmla="*/ 0 h 170078"/>
                    <a:gd name="connsiteX5" fmla="*/ 128170 w 145365"/>
                    <a:gd name="connsiteY5" fmla="*/ 10973 h 170078"/>
                    <a:gd name="connsiteX6" fmla="*/ 143257 w 145365"/>
                    <a:gd name="connsiteY6" fmla="*/ 67208 h 170078"/>
                    <a:gd name="connsiteX7" fmla="*/ 110339 w 145365"/>
                    <a:gd name="connsiteY7" fmla="*/ 104241 h 170078"/>
                    <a:gd name="connsiteX8" fmla="*/ 113768 w 145365"/>
                    <a:gd name="connsiteY8" fmla="*/ 113843 h 170078"/>
                    <a:gd name="connsiteX9" fmla="*/ 97994 w 145365"/>
                    <a:gd name="connsiteY9" fmla="*/ 152247 h 170078"/>
                    <a:gd name="connsiteX10" fmla="*/ 52732 w 145365"/>
                    <a:gd name="connsiteY10" fmla="*/ 170078 h 170078"/>
                    <a:gd name="connsiteX11" fmla="*/ 87707 w 145365"/>
                    <a:gd name="connsiteY11" fmla="*/ 54178 h 170078"/>
                    <a:gd name="connsiteX12" fmla="*/ 80849 w 145365"/>
                    <a:gd name="connsiteY12" fmla="*/ 58293 h 170078"/>
                    <a:gd name="connsiteX13" fmla="*/ 87707 w 145365"/>
                    <a:gd name="connsiteY13" fmla="*/ 54178 h 170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5365" h="170078">
                      <a:moveTo>
                        <a:pt x="52732" y="170078"/>
                      </a:moveTo>
                      <a:cubicBezTo>
                        <a:pt x="36958" y="170078"/>
                        <a:pt x="23242" y="165278"/>
                        <a:pt x="14327" y="156362"/>
                      </a:cubicBezTo>
                      <a:cubicBezTo>
                        <a:pt x="1297" y="143332"/>
                        <a:pt x="-3504" y="119329"/>
                        <a:pt x="2668" y="91897"/>
                      </a:cubicBezTo>
                      <a:cubicBezTo>
                        <a:pt x="8840" y="61722"/>
                        <a:pt x="28729" y="21260"/>
                        <a:pt x="65076" y="6172"/>
                      </a:cubicBezTo>
                      <a:cubicBezTo>
                        <a:pt x="68505" y="4800"/>
                        <a:pt x="80849" y="0"/>
                        <a:pt x="95251" y="0"/>
                      </a:cubicBezTo>
                      <a:cubicBezTo>
                        <a:pt x="108281" y="0"/>
                        <a:pt x="119254" y="4115"/>
                        <a:pt x="128170" y="10973"/>
                      </a:cubicBezTo>
                      <a:cubicBezTo>
                        <a:pt x="145315" y="25374"/>
                        <a:pt x="148058" y="50063"/>
                        <a:pt x="143257" y="67208"/>
                      </a:cubicBezTo>
                      <a:cubicBezTo>
                        <a:pt x="138457" y="85039"/>
                        <a:pt x="125426" y="96698"/>
                        <a:pt x="110339" y="104241"/>
                      </a:cubicBezTo>
                      <a:cubicBezTo>
                        <a:pt x="111710" y="106299"/>
                        <a:pt x="113768" y="109042"/>
                        <a:pt x="113768" y="113843"/>
                      </a:cubicBezTo>
                      <a:cubicBezTo>
                        <a:pt x="115139" y="124130"/>
                        <a:pt x="109653" y="140589"/>
                        <a:pt x="97994" y="152247"/>
                      </a:cubicBezTo>
                      <a:cubicBezTo>
                        <a:pt x="87707" y="163220"/>
                        <a:pt x="70562" y="170078"/>
                        <a:pt x="52732" y="170078"/>
                      </a:cubicBezTo>
                      <a:close/>
                      <a:moveTo>
                        <a:pt x="87707" y="54178"/>
                      </a:moveTo>
                      <a:cubicBezTo>
                        <a:pt x="85650" y="54864"/>
                        <a:pt x="83593" y="56235"/>
                        <a:pt x="80849" y="58293"/>
                      </a:cubicBezTo>
                      <a:cubicBezTo>
                        <a:pt x="83593" y="56921"/>
                        <a:pt x="85650" y="55550"/>
                        <a:pt x="87707" y="54178"/>
                      </a:cubicBezTo>
                      <a:close/>
                    </a:path>
                  </a:pathLst>
                </a:custGeom>
                <a:solidFill>
                  <a:srgbClr val="60A06C">
                    <a:alpha val="34000"/>
                  </a:srgbClr>
                </a:solidFill>
                <a:ln w="6858" cap="flat">
                  <a:noFill/>
                  <a:prstDash val="solid"/>
                  <a:miter/>
                </a:ln>
              </p:spPr>
              <p:txBody>
                <a:bodyPr rtlCol="0" anchor="ctr"/>
                <a:lstStyle/>
                <a:p>
                  <a:endParaRPr lang="en-ID"/>
                </a:p>
              </p:txBody>
            </p:sp>
            <p:sp>
              <p:nvSpPr>
                <p:cNvPr id="48" name="Bentuk Bebas: Bentuk 47">
                  <a:extLst>
                    <a:ext uri="{FF2B5EF4-FFF2-40B4-BE49-F238E27FC236}">
                      <a16:creationId xmlns:a16="http://schemas.microsoft.com/office/drawing/2014/main" id="{25538814-EA21-4E51-804E-37E972407452}"/>
                    </a:ext>
                  </a:extLst>
                </p:cNvPr>
                <p:cNvSpPr/>
                <p:nvPr/>
              </p:nvSpPr>
              <p:spPr>
                <a:xfrm>
                  <a:off x="11475549" y="4076291"/>
                  <a:ext cx="129435" cy="154305"/>
                </a:xfrm>
                <a:custGeom>
                  <a:avLst/>
                  <a:gdLst>
                    <a:gd name="connsiteX0" fmla="*/ 54745 w 129435"/>
                    <a:gd name="connsiteY0" fmla="*/ 154305 h 154305"/>
                    <a:gd name="connsiteX1" fmla="*/ 14283 w 129435"/>
                    <a:gd name="connsiteY1" fmla="*/ 138532 h 154305"/>
                    <a:gd name="connsiteX2" fmla="*/ 1939 w 129435"/>
                    <a:gd name="connsiteY2" fmla="*/ 76810 h 154305"/>
                    <a:gd name="connsiteX3" fmla="*/ 54059 w 129435"/>
                    <a:gd name="connsiteY3" fmla="*/ 5487 h 154305"/>
                    <a:gd name="connsiteX4" fmla="*/ 82863 w 129435"/>
                    <a:gd name="connsiteY4" fmla="*/ 0 h 154305"/>
                    <a:gd name="connsiteX5" fmla="*/ 119210 w 129435"/>
                    <a:gd name="connsiteY5" fmla="*/ 14402 h 154305"/>
                    <a:gd name="connsiteX6" fmla="*/ 126754 w 129435"/>
                    <a:gd name="connsiteY6" fmla="*/ 62408 h 154305"/>
                    <a:gd name="connsiteX7" fmla="*/ 101380 w 129435"/>
                    <a:gd name="connsiteY7" fmla="*/ 95326 h 154305"/>
                    <a:gd name="connsiteX8" fmla="*/ 105494 w 129435"/>
                    <a:gd name="connsiteY8" fmla="*/ 105613 h 154305"/>
                    <a:gd name="connsiteX9" fmla="*/ 90407 w 129435"/>
                    <a:gd name="connsiteY9" fmla="*/ 140589 h 154305"/>
                    <a:gd name="connsiteX10" fmla="*/ 54745 w 129435"/>
                    <a:gd name="connsiteY10" fmla="*/ 154305 h 154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9435" h="154305">
                      <a:moveTo>
                        <a:pt x="54745" y="154305"/>
                      </a:moveTo>
                      <a:cubicBezTo>
                        <a:pt x="38972" y="154305"/>
                        <a:pt x="23198" y="148819"/>
                        <a:pt x="14283" y="138532"/>
                      </a:cubicBezTo>
                      <a:cubicBezTo>
                        <a:pt x="1253" y="124816"/>
                        <a:pt x="-2862" y="102870"/>
                        <a:pt x="1939" y="76810"/>
                      </a:cubicBezTo>
                      <a:cubicBezTo>
                        <a:pt x="8797" y="43891"/>
                        <a:pt x="29371" y="15774"/>
                        <a:pt x="54059" y="5487"/>
                      </a:cubicBezTo>
                      <a:cubicBezTo>
                        <a:pt x="62975" y="2058"/>
                        <a:pt x="73262" y="0"/>
                        <a:pt x="82863" y="0"/>
                      </a:cubicBezTo>
                      <a:cubicBezTo>
                        <a:pt x="98636" y="0"/>
                        <a:pt x="110981" y="4801"/>
                        <a:pt x="119210" y="14402"/>
                      </a:cubicBezTo>
                      <a:cubicBezTo>
                        <a:pt x="134298" y="31547"/>
                        <a:pt x="128812" y="55550"/>
                        <a:pt x="126754" y="62408"/>
                      </a:cubicBezTo>
                      <a:cubicBezTo>
                        <a:pt x="122639" y="76810"/>
                        <a:pt x="113038" y="87783"/>
                        <a:pt x="101380" y="95326"/>
                      </a:cubicBezTo>
                      <a:cubicBezTo>
                        <a:pt x="103437" y="97384"/>
                        <a:pt x="105494" y="100813"/>
                        <a:pt x="105494" y="105613"/>
                      </a:cubicBezTo>
                      <a:cubicBezTo>
                        <a:pt x="106180" y="115215"/>
                        <a:pt x="101380" y="130988"/>
                        <a:pt x="90407" y="140589"/>
                      </a:cubicBezTo>
                      <a:cubicBezTo>
                        <a:pt x="82177" y="149505"/>
                        <a:pt x="69147" y="154305"/>
                        <a:pt x="54745" y="154305"/>
                      </a:cubicBezTo>
                      <a:close/>
                    </a:path>
                  </a:pathLst>
                </a:custGeom>
                <a:solidFill>
                  <a:srgbClr val="60A06C">
                    <a:alpha val="34000"/>
                  </a:srgbClr>
                </a:solidFill>
                <a:ln w="6858" cap="flat">
                  <a:noFill/>
                  <a:prstDash val="solid"/>
                  <a:miter/>
                </a:ln>
              </p:spPr>
              <p:txBody>
                <a:bodyPr rtlCol="0" anchor="ctr"/>
                <a:lstStyle/>
                <a:p>
                  <a:endParaRPr lang="en-ID"/>
                </a:p>
              </p:txBody>
            </p:sp>
            <p:sp>
              <p:nvSpPr>
                <p:cNvPr id="49" name="Bentuk Bebas: Bentuk 48">
                  <a:extLst>
                    <a:ext uri="{FF2B5EF4-FFF2-40B4-BE49-F238E27FC236}">
                      <a16:creationId xmlns:a16="http://schemas.microsoft.com/office/drawing/2014/main" id="{86AA197E-A78A-436C-8B64-0C603C345416}"/>
                    </a:ext>
                  </a:extLst>
                </p:cNvPr>
                <p:cNvSpPr/>
                <p:nvPr/>
              </p:nvSpPr>
              <p:spPr>
                <a:xfrm>
                  <a:off x="10856079" y="3946675"/>
                  <a:ext cx="276507" cy="338099"/>
                </a:xfrm>
                <a:custGeom>
                  <a:avLst/>
                  <a:gdLst>
                    <a:gd name="connsiteX0" fmla="*/ 172210 w 276507"/>
                    <a:gd name="connsiteY0" fmla="*/ 338099 h 338099"/>
                    <a:gd name="connsiteX1" fmla="*/ 140663 w 276507"/>
                    <a:gd name="connsiteY1" fmla="*/ 333299 h 338099"/>
                    <a:gd name="connsiteX2" fmla="*/ 63168 w 276507"/>
                    <a:gd name="connsiteY2" fmla="*/ 254432 h 338099"/>
                    <a:gd name="connsiteX3" fmla="*/ 76198 w 276507"/>
                    <a:gd name="connsiteY3" fmla="*/ 104927 h 338099"/>
                    <a:gd name="connsiteX4" fmla="*/ 48766 w 276507"/>
                    <a:gd name="connsiteY4" fmla="*/ 117272 h 338099"/>
                    <a:gd name="connsiteX5" fmla="*/ 24077 w 276507"/>
                    <a:gd name="connsiteY5" fmla="*/ 126873 h 338099"/>
                    <a:gd name="connsiteX6" fmla="*/ 11047 w 276507"/>
                    <a:gd name="connsiteY6" fmla="*/ 122758 h 338099"/>
                    <a:gd name="connsiteX7" fmla="*/ 74 w 276507"/>
                    <a:gd name="connsiteY7" fmla="*/ 91897 h 338099"/>
                    <a:gd name="connsiteX8" fmla="*/ 26820 w 276507"/>
                    <a:gd name="connsiteY8" fmla="*/ 42520 h 338099"/>
                    <a:gd name="connsiteX9" fmla="*/ 50823 w 276507"/>
                    <a:gd name="connsiteY9" fmla="*/ 36347 h 338099"/>
                    <a:gd name="connsiteX10" fmla="*/ 110488 w 276507"/>
                    <a:gd name="connsiteY10" fmla="*/ 54178 h 338099"/>
                    <a:gd name="connsiteX11" fmla="*/ 179754 w 276507"/>
                    <a:gd name="connsiteY11" fmla="*/ 6858 h 338099"/>
                    <a:gd name="connsiteX12" fmla="*/ 218844 w 276507"/>
                    <a:gd name="connsiteY12" fmla="*/ 0 h 338099"/>
                    <a:gd name="connsiteX13" fmla="*/ 259992 w 276507"/>
                    <a:gd name="connsiteY13" fmla="*/ 15773 h 338099"/>
                    <a:gd name="connsiteX14" fmla="*/ 249705 w 276507"/>
                    <a:gd name="connsiteY14" fmla="*/ 105613 h 338099"/>
                    <a:gd name="connsiteX15" fmla="*/ 185926 w 276507"/>
                    <a:gd name="connsiteY15" fmla="*/ 133731 h 338099"/>
                    <a:gd name="connsiteX16" fmla="*/ 180439 w 276507"/>
                    <a:gd name="connsiteY16" fmla="*/ 133731 h 338099"/>
                    <a:gd name="connsiteX17" fmla="*/ 144092 w 276507"/>
                    <a:gd name="connsiteY17" fmla="*/ 126873 h 338099"/>
                    <a:gd name="connsiteX18" fmla="*/ 135177 w 276507"/>
                    <a:gd name="connsiteY18" fmla="*/ 124130 h 338099"/>
                    <a:gd name="connsiteX19" fmla="*/ 150264 w 276507"/>
                    <a:gd name="connsiteY19" fmla="*/ 237973 h 338099"/>
                    <a:gd name="connsiteX20" fmla="*/ 181125 w 276507"/>
                    <a:gd name="connsiteY20" fmla="*/ 249631 h 338099"/>
                    <a:gd name="connsiteX21" fmla="*/ 188669 w 276507"/>
                    <a:gd name="connsiteY21" fmla="*/ 248945 h 338099"/>
                    <a:gd name="connsiteX22" fmla="*/ 211300 w 276507"/>
                    <a:gd name="connsiteY22" fmla="*/ 229743 h 338099"/>
                    <a:gd name="connsiteX23" fmla="*/ 207871 w 276507"/>
                    <a:gd name="connsiteY23" fmla="*/ 209169 h 338099"/>
                    <a:gd name="connsiteX24" fmla="*/ 196899 w 276507"/>
                    <a:gd name="connsiteY24" fmla="*/ 202311 h 338099"/>
                    <a:gd name="connsiteX25" fmla="*/ 183183 w 276507"/>
                    <a:gd name="connsiteY25" fmla="*/ 184480 h 338099"/>
                    <a:gd name="connsiteX26" fmla="*/ 215415 w 276507"/>
                    <a:gd name="connsiteY26" fmla="*/ 165278 h 338099"/>
                    <a:gd name="connsiteX27" fmla="*/ 227760 w 276507"/>
                    <a:gd name="connsiteY27" fmla="*/ 166649 h 338099"/>
                    <a:gd name="connsiteX28" fmla="*/ 275080 w 276507"/>
                    <a:gd name="connsiteY28" fmla="*/ 258547 h 338099"/>
                    <a:gd name="connsiteX29" fmla="*/ 235989 w 276507"/>
                    <a:gd name="connsiteY29" fmla="*/ 315468 h 338099"/>
                    <a:gd name="connsiteX30" fmla="*/ 172210 w 276507"/>
                    <a:gd name="connsiteY30" fmla="*/ 338099 h 338099"/>
                    <a:gd name="connsiteX31" fmla="*/ 172210 w 276507"/>
                    <a:gd name="connsiteY31" fmla="*/ 338099 h 338099"/>
                    <a:gd name="connsiteX32" fmla="*/ 159180 w 276507"/>
                    <a:gd name="connsiteY32" fmla="*/ 78867 h 338099"/>
                    <a:gd name="connsiteX33" fmla="*/ 178382 w 276507"/>
                    <a:gd name="connsiteY33" fmla="*/ 85039 h 338099"/>
                    <a:gd name="connsiteX34" fmla="*/ 182497 w 276507"/>
                    <a:gd name="connsiteY34" fmla="*/ 85039 h 338099"/>
                    <a:gd name="connsiteX35" fmla="*/ 211300 w 276507"/>
                    <a:gd name="connsiteY35" fmla="*/ 65837 h 338099"/>
                    <a:gd name="connsiteX36" fmla="*/ 211300 w 276507"/>
                    <a:gd name="connsiteY36" fmla="*/ 54178 h 338099"/>
                    <a:gd name="connsiteX37" fmla="*/ 205814 w 276507"/>
                    <a:gd name="connsiteY37" fmla="*/ 52807 h 338099"/>
                    <a:gd name="connsiteX38" fmla="*/ 180439 w 276507"/>
                    <a:gd name="connsiteY38" fmla="*/ 60350 h 338099"/>
                    <a:gd name="connsiteX39" fmla="*/ 179754 w 276507"/>
                    <a:gd name="connsiteY39" fmla="*/ 61036 h 338099"/>
                    <a:gd name="connsiteX40" fmla="*/ 159180 w 276507"/>
                    <a:gd name="connsiteY40" fmla="*/ 78867 h 338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76507" h="338099">
                      <a:moveTo>
                        <a:pt x="172210" y="338099"/>
                      </a:moveTo>
                      <a:cubicBezTo>
                        <a:pt x="161237" y="338099"/>
                        <a:pt x="150950" y="336728"/>
                        <a:pt x="140663" y="333299"/>
                      </a:cubicBezTo>
                      <a:cubicBezTo>
                        <a:pt x="106373" y="323012"/>
                        <a:pt x="78941" y="294894"/>
                        <a:pt x="63168" y="254432"/>
                      </a:cubicBezTo>
                      <a:cubicBezTo>
                        <a:pt x="46023" y="210541"/>
                        <a:pt x="51509" y="154991"/>
                        <a:pt x="76198" y="104927"/>
                      </a:cubicBezTo>
                      <a:cubicBezTo>
                        <a:pt x="65911" y="106985"/>
                        <a:pt x="56995" y="112471"/>
                        <a:pt x="48766" y="117272"/>
                      </a:cubicBezTo>
                      <a:cubicBezTo>
                        <a:pt x="39850" y="122758"/>
                        <a:pt x="32307" y="126873"/>
                        <a:pt x="24077" y="126873"/>
                      </a:cubicBezTo>
                      <a:cubicBezTo>
                        <a:pt x="19276" y="126873"/>
                        <a:pt x="15162" y="125501"/>
                        <a:pt x="11047" y="122758"/>
                      </a:cubicBezTo>
                      <a:cubicBezTo>
                        <a:pt x="3503" y="116586"/>
                        <a:pt x="-612" y="105613"/>
                        <a:pt x="74" y="91897"/>
                      </a:cubicBezTo>
                      <a:cubicBezTo>
                        <a:pt x="760" y="75438"/>
                        <a:pt x="8304" y="52807"/>
                        <a:pt x="26820" y="42520"/>
                      </a:cubicBezTo>
                      <a:cubicBezTo>
                        <a:pt x="33678" y="38405"/>
                        <a:pt x="41908" y="36347"/>
                        <a:pt x="50823" y="36347"/>
                      </a:cubicBezTo>
                      <a:cubicBezTo>
                        <a:pt x="68654" y="36347"/>
                        <a:pt x="89228" y="44577"/>
                        <a:pt x="110488" y="54178"/>
                      </a:cubicBezTo>
                      <a:cubicBezTo>
                        <a:pt x="131062" y="30861"/>
                        <a:pt x="155065" y="15088"/>
                        <a:pt x="179754" y="6858"/>
                      </a:cubicBezTo>
                      <a:cubicBezTo>
                        <a:pt x="193470" y="2743"/>
                        <a:pt x="207186" y="0"/>
                        <a:pt x="218844" y="0"/>
                      </a:cubicBezTo>
                      <a:cubicBezTo>
                        <a:pt x="236675" y="0"/>
                        <a:pt x="251077" y="5486"/>
                        <a:pt x="259992" y="15773"/>
                      </a:cubicBezTo>
                      <a:cubicBezTo>
                        <a:pt x="280566" y="39091"/>
                        <a:pt x="270965" y="80924"/>
                        <a:pt x="249705" y="105613"/>
                      </a:cubicBezTo>
                      <a:cubicBezTo>
                        <a:pt x="239418" y="117272"/>
                        <a:pt x="220216" y="131674"/>
                        <a:pt x="185926" y="133731"/>
                      </a:cubicBezTo>
                      <a:cubicBezTo>
                        <a:pt x="183868" y="133731"/>
                        <a:pt x="182497" y="133731"/>
                        <a:pt x="180439" y="133731"/>
                      </a:cubicBezTo>
                      <a:cubicBezTo>
                        <a:pt x="167409" y="133731"/>
                        <a:pt x="156436" y="130988"/>
                        <a:pt x="144092" y="126873"/>
                      </a:cubicBezTo>
                      <a:cubicBezTo>
                        <a:pt x="140663" y="126187"/>
                        <a:pt x="137920" y="124816"/>
                        <a:pt x="135177" y="124130"/>
                      </a:cubicBezTo>
                      <a:cubicBezTo>
                        <a:pt x="122146" y="170078"/>
                        <a:pt x="128319" y="219456"/>
                        <a:pt x="150264" y="237973"/>
                      </a:cubicBezTo>
                      <a:cubicBezTo>
                        <a:pt x="157122" y="243459"/>
                        <a:pt x="168781" y="249631"/>
                        <a:pt x="181125" y="249631"/>
                      </a:cubicBezTo>
                      <a:cubicBezTo>
                        <a:pt x="183868" y="249631"/>
                        <a:pt x="186612" y="249631"/>
                        <a:pt x="188669" y="248945"/>
                      </a:cubicBezTo>
                      <a:cubicBezTo>
                        <a:pt x="189355" y="248945"/>
                        <a:pt x="207871" y="244145"/>
                        <a:pt x="211300" y="229743"/>
                      </a:cubicBezTo>
                      <a:cubicBezTo>
                        <a:pt x="213358" y="222885"/>
                        <a:pt x="211986" y="213970"/>
                        <a:pt x="207871" y="209169"/>
                      </a:cubicBezTo>
                      <a:cubicBezTo>
                        <a:pt x="205128" y="205740"/>
                        <a:pt x="201013" y="204368"/>
                        <a:pt x="196899" y="202311"/>
                      </a:cubicBezTo>
                      <a:cubicBezTo>
                        <a:pt x="192784" y="200939"/>
                        <a:pt x="181811" y="196139"/>
                        <a:pt x="183183" y="184480"/>
                      </a:cubicBezTo>
                      <a:cubicBezTo>
                        <a:pt x="184554" y="171450"/>
                        <a:pt x="201013" y="165278"/>
                        <a:pt x="215415" y="165278"/>
                      </a:cubicBezTo>
                      <a:cubicBezTo>
                        <a:pt x="219530" y="165278"/>
                        <a:pt x="223645" y="165964"/>
                        <a:pt x="227760" y="166649"/>
                      </a:cubicBezTo>
                      <a:cubicBezTo>
                        <a:pt x="259306" y="174879"/>
                        <a:pt x="282624" y="219456"/>
                        <a:pt x="275080" y="258547"/>
                      </a:cubicBezTo>
                      <a:cubicBezTo>
                        <a:pt x="268908" y="291465"/>
                        <a:pt x="244219" y="309296"/>
                        <a:pt x="235989" y="315468"/>
                      </a:cubicBezTo>
                      <a:cubicBezTo>
                        <a:pt x="218158" y="331241"/>
                        <a:pt x="195527" y="338099"/>
                        <a:pt x="172210" y="338099"/>
                      </a:cubicBezTo>
                      <a:lnTo>
                        <a:pt x="172210" y="338099"/>
                      </a:lnTo>
                      <a:close/>
                      <a:moveTo>
                        <a:pt x="159180" y="78867"/>
                      </a:moveTo>
                      <a:cubicBezTo>
                        <a:pt x="167409" y="82982"/>
                        <a:pt x="172896" y="85039"/>
                        <a:pt x="178382" y="85039"/>
                      </a:cubicBezTo>
                      <a:cubicBezTo>
                        <a:pt x="179754" y="85039"/>
                        <a:pt x="181125" y="85039"/>
                        <a:pt x="182497" y="85039"/>
                      </a:cubicBezTo>
                      <a:cubicBezTo>
                        <a:pt x="194155" y="83668"/>
                        <a:pt x="207871" y="76810"/>
                        <a:pt x="211300" y="65837"/>
                      </a:cubicBezTo>
                      <a:cubicBezTo>
                        <a:pt x="213358" y="60350"/>
                        <a:pt x="212672" y="54864"/>
                        <a:pt x="211300" y="54178"/>
                      </a:cubicBezTo>
                      <a:cubicBezTo>
                        <a:pt x="211300" y="54178"/>
                        <a:pt x="209243" y="52807"/>
                        <a:pt x="205814" y="52807"/>
                      </a:cubicBezTo>
                      <a:cubicBezTo>
                        <a:pt x="197584" y="52807"/>
                        <a:pt x="187297" y="56236"/>
                        <a:pt x="180439" y="60350"/>
                      </a:cubicBezTo>
                      <a:lnTo>
                        <a:pt x="179754" y="61036"/>
                      </a:lnTo>
                      <a:cubicBezTo>
                        <a:pt x="172210" y="65151"/>
                        <a:pt x="165352" y="71323"/>
                        <a:pt x="159180" y="78867"/>
                      </a:cubicBezTo>
                      <a:close/>
                    </a:path>
                  </a:pathLst>
                </a:custGeom>
                <a:solidFill>
                  <a:srgbClr val="60A06C">
                    <a:alpha val="34000"/>
                  </a:srgbClr>
                </a:solidFill>
                <a:ln w="6858" cap="flat">
                  <a:noFill/>
                  <a:prstDash val="solid"/>
                  <a:miter/>
                </a:ln>
              </p:spPr>
              <p:txBody>
                <a:bodyPr rtlCol="0" anchor="ctr"/>
                <a:lstStyle/>
                <a:p>
                  <a:endParaRPr lang="en-ID"/>
                </a:p>
              </p:txBody>
            </p:sp>
          </p:grpSp>
          <p:sp>
            <p:nvSpPr>
              <p:cNvPr id="9" name="Bentuk Bebas: Bentuk 8">
                <a:extLst>
                  <a:ext uri="{FF2B5EF4-FFF2-40B4-BE49-F238E27FC236}">
                    <a16:creationId xmlns:a16="http://schemas.microsoft.com/office/drawing/2014/main" id="{ED5921D7-E10F-4C21-B2E5-EE91FF1C161D}"/>
                  </a:ext>
                </a:extLst>
              </p:cNvPr>
              <p:cNvSpPr/>
              <p:nvPr/>
            </p:nvSpPr>
            <p:spPr>
              <a:xfrm>
                <a:off x="10356891" y="2641598"/>
                <a:ext cx="1754276" cy="1984019"/>
              </a:xfrm>
              <a:custGeom>
                <a:avLst/>
                <a:gdLst>
                  <a:gd name="connsiteX0" fmla="*/ 0 w 1754276"/>
                  <a:gd name="connsiteY0" fmla="*/ 0 h 1984019"/>
                  <a:gd name="connsiteX1" fmla="*/ 18517 w 1754276"/>
                  <a:gd name="connsiteY1" fmla="*/ 150876 h 1984019"/>
                  <a:gd name="connsiteX2" fmla="*/ 1477899 w 1754276"/>
                  <a:gd name="connsiteY2" fmla="*/ 150876 h 1984019"/>
                  <a:gd name="connsiteX3" fmla="*/ 1569796 w 1754276"/>
                  <a:gd name="connsiteY3" fmla="*/ 255118 h 1984019"/>
                  <a:gd name="connsiteX4" fmla="*/ 1417549 w 1754276"/>
                  <a:gd name="connsiteY4" fmla="*/ 1832458 h 1984019"/>
                  <a:gd name="connsiteX5" fmla="*/ 1306449 w 1754276"/>
                  <a:gd name="connsiteY5" fmla="*/ 1953159 h 1984019"/>
                  <a:gd name="connsiteX6" fmla="*/ 1134999 w 1754276"/>
                  <a:gd name="connsiteY6" fmla="*/ 1984020 h 1984019"/>
                  <a:gd name="connsiteX7" fmla="*/ 1379144 w 1754276"/>
                  <a:gd name="connsiteY7" fmla="*/ 1984020 h 1984019"/>
                  <a:gd name="connsiteX8" fmla="*/ 1379144 w 1754276"/>
                  <a:gd name="connsiteY8" fmla="*/ 1984020 h 1984019"/>
                  <a:gd name="connsiteX9" fmla="*/ 1437437 w 1754276"/>
                  <a:gd name="connsiteY9" fmla="*/ 1984020 h 1984019"/>
                  <a:gd name="connsiteX10" fmla="*/ 1514246 w 1754276"/>
                  <a:gd name="connsiteY10" fmla="*/ 1917497 h 1984019"/>
                  <a:gd name="connsiteX11" fmla="*/ 1754276 w 1754276"/>
                  <a:gd name="connsiteY11" fmla="*/ 686 h 1984019"/>
                  <a:gd name="connsiteX12" fmla="*/ 0 w 1754276"/>
                  <a:gd name="connsiteY12" fmla="*/ 686 h 198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4276" h="1984019">
                    <a:moveTo>
                      <a:pt x="0" y="0"/>
                    </a:moveTo>
                    <a:lnTo>
                      <a:pt x="18517" y="150876"/>
                    </a:lnTo>
                    <a:lnTo>
                      <a:pt x="1477899" y="150876"/>
                    </a:lnTo>
                    <a:cubicBezTo>
                      <a:pt x="1533449" y="150876"/>
                      <a:pt x="1576654" y="199568"/>
                      <a:pt x="1569796" y="255118"/>
                    </a:cubicBezTo>
                    <a:lnTo>
                      <a:pt x="1417549" y="1832458"/>
                    </a:lnTo>
                    <a:cubicBezTo>
                      <a:pt x="1411376" y="1892808"/>
                      <a:pt x="1366114" y="1942186"/>
                      <a:pt x="1306449" y="1953159"/>
                    </a:cubicBezTo>
                    <a:lnTo>
                      <a:pt x="1134999" y="1984020"/>
                    </a:lnTo>
                    <a:lnTo>
                      <a:pt x="1379144" y="1984020"/>
                    </a:lnTo>
                    <a:lnTo>
                      <a:pt x="1379144" y="1984020"/>
                    </a:lnTo>
                    <a:lnTo>
                      <a:pt x="1437437" y="1984020"/>
                    </a:lnTo>
                    <a:cubicBezTo>
                      <a:pt x="1476527" y="1984020"/>
                      <a:pt x="1509446" y="1955902"/>
                      <a:pt x="1514246" y="1917497"/>
                    </a:cubicBezTo>
                    <a:lnTo>
                      <a:pt x="1754276" y="686"/>
                    </a:lnTo>
                    <a:lnTo>
                      <a:pt x="0" y="686"/>
                    </a:lnTo>
                    <a:close/>
                  </a:path>
                </a:pathLst>
              </a:custGeom>
              <a:solidFill>
                <a:srgbClr val="60A06C"/>
              </a:solidFill>
              <a:ln w="6858" cap="flat">
                <a:noFill/>
                <a:prstDash val="solid"/>
                <a:miter/>
              </a:ln>
            </p:spPr>
            <p:txBody>
              <a:bodyPr rtlCol="0" anchor="ctr"/>
              <a:lstStyle/>
              <a:p>
                <a:endParaRPr lang="en-ID"/>
              </a:p>
            </p:txBody>
          </p:sp>
          <p:sp>
            <p:nvSpPr>
              <p:cNvPr id="10" name="Bentuk Bebas: Bentuk 9">
                <a:extLst>
                  <a:ext uri="{FF2B5EF4-FFF2-40B4-BE49-F238E27FC236}">
                    <a16:creationId xmlns:a16="http://schemas.microsoft.com/office/drawing/2014/main" id="{37C13530-AAA7-479A-B907-0B40A7FAFF84}"/>
                  </a:ext>
                </a:extLst>
              </p:cNvPr>
              <p:cNvSpPr/>
              <p:nvPr/>
            </p:nvSpPr>
            <p:spPr>
              <a:xfrm>
                <a:off x="10703220" y="4624931"/>
                <a:ext cx="1062990" cy="247574"/>
              </a:xfrm>
              <a:custGeom>
                <a:avLst/>
                <a:gdLst>
                  <a:gd name="connsiteX0" fmla="*/ 0 w 1062990"/>
                  <a:gd name="connsiteY0" fmla="*/ 0 h 247574"/>
                  <a:gd name="connsiteX1" fmla="*/ 27432 w 1062990"/>
                  <a:gd name="connsiteY1" fmla="*/ 196139 h 247574"/>
                  <a:gd name="connsiteX2" fmla="*/ 91897 w 1062990"/>
                  <a:gd name="connsiteY2" fmla="*/ 247574 h 247574"/>
                  <a:gd name="connsiteX3" fmla="*/ 971093 w 1062990"/>
                  <a:gd name="connsiteY3" fmla="*/ 247574 h 247574"/>
                  <a:gd name="connsiteX4" fmla="*/ 1035558 w 1062990"/>
                  <a:gd name="connsiteY4" fmla="*/ 196139 h 247574"/>
                  <a:gd name="connsiteX5" fmla="*/ 1062990 w 1062990"/>
                  <a:gd name="connsiteY5" fmla="*/ 0 h 247574"/>
                  <a:gd name="connsiteX6" fmla="*/ 0 w 1062990"/>
                  <a:gd name="connsiteY6" fmla="*/ 0 h 247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990" h="247574">
                    <a:moveTo>
                      <a:pt x="0" y="0"/>
                    </a:moveTo>
                    <a:lnTo>
                      <a:pt x="27432" y="196139"/>
                    </a:lnTo>
                    <a:cubicBezTo>
                      <a:pt x="31547" y="225628"/>
                      <a:pt x="58979" y="247574"/>
                      <a:pt x="91897" y="247574"/>
                    </a:cubicBezTo>
                    <a:lnTo>
                      <a:pt x="971093" y="247574"/>
                    </a:lnTo>
                    <a:cubicBezTo>
                      <a:pt x="1004011" y="247574"/>
                      <a:pt x="1031443" y="225628"/>
                      <a:pt x="1035558" y="196139"/>
                    </a:cubicBezTo>
                    <a:lnTo>
                      <a:pt x="1062990" y="0"/>
                    </a:lnTo>
                    <a:lnTo>
                      <a:pt x="0" y="0"/>
                    </a:lnTo>
                    <a:close/>
                  </a:path>
                </a:pathLst>
              </a:custGeom>
              <a:noFill/>
              <a:ln w="41148" cap="rnd">
                <a:solidFill>
                  <a:srgbClr val="474747"/>
                </a:solidFill>
                <a:prstDash val="solid"/>
                <a:round/>
              </a:ln>
            </p:spPr>
            <p:txBody>
              <a:bodyPr rtlCol="0" anchor="ctr"/>
              <a:lstStyle/>
              <a:p>
                <a:endParaRPr lang="en-ID"/>
              </a:p>
            </p:txBody>
          </p:sp>
          <p:sp>
            <p:nvSpPr>
              <p:cNvPr id="11" name="Bentuk Bebas: Bentuk 10">
                <a:extLst>
                  <a:ext uri="{FF2B5EF4-FFF2-40B4-BE49-F238E27FC236}">
                    <a16:creationId xmlns:a16="http://schemas.microsoft.com/office/drawing/2014/main" id="{26BEFEC7-906C-422D-89B6-33F250FD95DE}"/>
                  </a:ext>
                </a:extLst>
              </p:cNvPr>
              <p:cNvSpPr/>
              <p:nvPr/>
            </p:nvSpPr>
            <p:spPr>
              <a:xfrm>
                <a:off x="10356891" y="2641598"/>
                <a:ext cx="1754276" cy="1983333"/>
              </a:xfrm>
              <a:custGeom>
                <a:avLst/>
                <a:gdLst>
                  <a:gd name="connsiteX0" fmla="*/ 1514246 w 1754276"/>
                  <a:gd name="connsiteY0" fmla="*/ 1916811 h 1983333"/>
                  <a:gd name="connsiteX1" fmla="*/ 1754276 w 1754276"/>
                  <a:gd name="connsiteY1" fmla="*/ 0 h 1983333"/>
                  <a:gd name="connsiteX2" fmla="*/ 0 w 1754276"/>
                  <a:gd name="connsiteY2" fmla="*/ 0 h 1983333"/>
                  <a:gd name="connsiteX3" fmla="*/ 240030 w 1754276"/>
                  <a:gd name="connsiteY3" fmla="*/ 1916811 h 1983333"/>
                  <a:gd name="connsiteX4" fmla="*/ 316840 w 1754276"/>
                  <a:gd name="connsiteY4" fmla="*/ 1983334 h 1983333"/>
                  <a:gd name="connsiteX5" fmla="*/ 1438123 w 1754276"/>
                  <a:gd name="connsiteY5" fmla="*/ 1983334 h 1983333"/>
                  <a:gd name="connsiteX6" fmla="*/ 1514246 w 1754276"/>
                  <a:gd name="connsiteY6" fmla="*/ 1916811 h 1983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4276" h="1983333">
                    <a:moveTo>
                      <a:pt x="1514246" y="1916811"/>
                    </a:moveTo>
                    <a:lnTo>
                      <a:pt x="1754276" y="0"/>
                    </a:lnTo>
                    <a:lnTo>
                      <a:pt x="0" y="0"/>
                    </a:lnTo>
                    <a:lnTo>
                      <a:pt x="240030" y="1916811"/>
                    </a:lnTo>
                    <a:cubicBezTo>
                      <a:pt x="244831" y="1954530"/>
                      <a:pt x="277749" y="1983334"/>
                      <a:pt x="316840" y="1983334"/>
                    </a:cubicBezTo>
                    <a:lnTo>
                      <a:pt x="1438123" y="1983334"/>
                    </a:lnTo>
                    <a:cubicBezTo>
                      <a:pt x="1477213" y="1983334"/>
                      <a:pt x="1509446" y="1955216"/>
                      <a:pt x="1514246" y="1916811"/>
                    </a:cubicBezTo>
                    <a:close/>
                  </a:path>
                </a:pathLst>
              </a:custGeom>
              <a:noFill/>
              <a:ln w="41148" cap="rnd">
                <a:solidFill>
                  <a:srgbClr val="474747"/>
                </a:solidFill>
                <a:prstDash val="solid"/>
                <a:round/>
              </a:ln>
            </p:spPr>
            <p:txBody>
              <a:bodyPr rtlCol="0" anchor="ctr"/>
              <a:lstStyle/>
              <a:p>
                <a:endParaRPr lang="en-ID"/>
              </a:p>
            </p:txBody>
          </p:sp>
          <p:sp>
            <p:nvSpPr>
              <p:cNvPr id="12" name="Bentuk Bebas: Bentuk 11">
                <a:extLst>
                  <a:ext uri="{FF2B5EF4-FFF2-40B4-BE49-F238E27FC236}">
                    <a16:creationId xmlns:a16="http://schemas.microsoft.com/office/drawing/2014/main" id="{A7B3E5D6-E6A7-46BD-B1E1-AF9405640B6B}"/>
                  </a:ext>
                </a:extLst>
              </p:cNvPr>
              <p:cNvSpPr/>
              <p:nvPr/>
            </p:nvSpPr>
            <p:spPr>
              <a:xfrm>
                <a:off x="10273032" y="2345321"/>
                <a:ext cx="1921993" cy="296287"/>
              </a:xfrm>
              <a:custGeom>
                <a:avLst/>
                <a:gdLst>
                  <a:gd name="connsiteX0" fmla="*/ 1875854 w 1921993"/>
                  <a:gd name="connsiteY0" fmla="*/ 296276 h 296287"/>
                  <a:gd name="connsiteX1" fmla="*/ 46139 w 1921993"/>
                  <a:gd name="connsiteY1" fmla="*/ 296276 h 296287"/>
                  <a:gd name="connsiteX2" fmla="*/ 15278 w 1921993"/>
                  <a:gd name="connsiteY2" fmla="*/ 203693 h 296287"/>
                  <a:gd name="connsiteX3" fmla="*/ 15278 w 1921993"/>
                  <a:gd name="connsiteY3" fmla="*/ 92594 h 296287"/>
                  <a:gd name="connsiteX4" fmla="*/ 46139 w 1921993"/>
                  <a:gd name="connsiteY4" fmla="*/ 11 h 296287"/>
                  <a:gd name="connsiteX5" fmla="*/ 1875854 w 1921993"/>
                  <a:gd name="connsiteY5" fmla="*/ 11 h 296287"/>
                  <a:gd name="connsiteX6" fmla="*/ 1906715 w 1921993"/>
                  <a:gd name="connsiteY6" fmla="*/ 92594 h 296287"/>
                  <a:gd name="connsiteX7" fmla="*/ 1906715 w 1921993"/>
                  <a:gd name="connsiteY7" fmla="*/ 203693 h 296287"/>
                  <a:gd name="connsiteX8" fmla="*/ 1875854 w 1921993"/>
                  <a:gd name="connsiteY8" fmla="*/ 296276 h 29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993" h="296287">
                    <a:moveTo>
                      <a:pt x="1875854" y="296276"/>
                    </a:moveTo>
                    <a:cubicBezTo>
                      <a:pt x="1266178" y="296276"/>
                      <a:pt x="655816" y="296276"/>
                      <a:pt x="46139" y="296276"/>
                    </a:cubicBezTo>
                    <a:cubicBezTo>
                      <a:pt x="-13525" y="296962"/>
                      <a:pt x="-5296" y="264730"/>
                      <a:pt x="15278" y="203693"/>
                    </a:cubicBezTo>
                    <a:cubicBezTo>
                      <a:pt x="27623" y="167346"/>
                      <a:pt x="27623" y="128255"/>
                      <a:pt x="15278" y="92594"/>
                    </a:cubicBezTo>
                    <a:cubicBezTo>
                      <a:pt x="-5296" y="30872"/>
                      <a:pt x="-13525" y="-675"/>
                      <a:pt x="46139" y="11"/>
                    </a:cubicBezTo>
                    <a:cubicBezTo>
                      <a:pt x="655816" y="11"/>
                      <a:pt x="1266178" y="11"/>
                      <a:pt x="1875854" y="11"/>
                    </a:cubicBezTo>
                    <a:cubicBezTo>
                      <a:pt x="1935519" y="-675"/>
                      <a:pt x="1927289" y="31558"/>
                      <a:pt x="1906715" y="92594"/>
                    </a:cubicBezTo>
                    <a:cubicBezTo>
                      <a:pt x="1894371" y="128941"/>
                      <a:pt x="1894371" y="168032"/>
                      <a:pt x="1906715" y="203693"/>
                    </a:cubicBezTo>
                    <a:cubicBezTo>
                      <a:pt x="1927289" y="264730"/>
                      <a:pt x="1935519" y="296962"/>
                      <a:pt x="1875854" y="296276"/>
                    </a:cubicBezTo>
                    <a:close/>
                  </a:path>
                </a:pathLst>
              </a:custGeom>
              <a:solidFill>
                <a:srgbClr val="646464"/>
              </a:solidFill>
              <a:ln w="6858" cap="flat">
                <a:noFill/>
                <a:prstDash val="solid"/>
                <a:miter/>
              </a:ln>
            </p:spPr>
            <p:txBody>
              <a:bodyPr rtlCol="0" anchor="ctr"/>
              <a:lstStyle/>
              <a:p>
                <a:endParaRPr lang="en-ID"/>
              </a:p>
            </p:txBody>
          </p:sp>
          <p:grpSp>
            <p:nvGrpSpPr>
              <p:cNvPr id="13" name="Grafik 69">
                <a:extLst>
                  <a:ext uri="{FF2B5EF4-FFF2-40B4-BE49-F238E27FC236}">
                    <a16:creationId xmlns:a16="http://schemas.microsoft.com/office/drawing/2014/main" id="{B0EF3E7F-1BBD-4BD0-87C6-BD6229A76DA9}"/>
                  </a:ext>
                </a:extLst>
              </p:cNvPr>
              <p:cNvGrpSpPr/>
              <p:nvPr/>
            </p:nvGrpSpPr>
            <p:grpSpPr>
              <a:xfrm>
                <a:off x="10272964" y="2355619"/>
                <a:ext cx="1922118" cy="285994"/>
                <a:chOff x="10272964" y="2355619"/>
                <a:chExt cx="1922118" cy="285994"/>
              </a:xfrm>
              <a:solidFill>
                <a:srgbClr val="7C7C7C"/>
              </a:solidFill>
            </p:grpSpPr>
            <p:sp>
              <p:nvSpPr>
                <p:cNvPr id="42" name="Bentuk Bebas: Bentuk 41">
                  <a:extLst>
                    <a:ext uri="{FF2B5EF4-FFF2-40B4-BE49-F238E27FC236}">
                      <a16:creationId xmlns:a16="http://schemas.microsoft.com/office/drawing/2014/main" id="{F66E7E0C-80E0-439A-A80F-A1E40EDA1445}"/>
                    </a:ext>
                  </a:extLst>
                </p:cNvPr>
                <p:cNvSpPr/>
                <p:nvPr/>
              </p:nvSpPr>
              <p:spPr>
                <a:xfrm>
                  <a:off x="12170635" y="2355619"/>
                  <a:ext cx="24301" cy="111785"/>
                </a:xfrm>
                <a:custGeom>
                  <a:avLst/>
                  <a:gdLst>
                    <a:gd name="connsiteX0" fmla="*/ 9111 w 24301"/>
                    <a:gd name="connsiteY0" fmla="*/ 81610 h 111785"/>
                    <a:gd name="connsiteX1" fmla="*/ 18713 w 24301"/>
                    <a:gd name="connsiteY1" fmla="*/ 0 h 111785"/>
                    <a:gd name="connsiteX2" fmla="*/ 9111 w 24301"/>
                    <a:gd name="connsiteY2" fmla="*/ 30175 h 111785"/>
                    <a:gd name="connsiteX3" fmla="*/ 1568 w 24301"/>
                    <a:gd name="connsiteY3" fmla="*/ 111785 h 111785"/>
                    <a:gd name="connsiteX4" fmla="*/ 9111 w 24301"/>
                    <a:gd name="connsiteY4" fmla="*/ 81610 h 1117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1" h="111785">
                      <a:moveTo>
                        <a:pt x="9111" y="81610"/>
                      </a:moveTo>
                      <a:cubicBezTo>
                        <a:pt x="22142" y="41834"/>
                        <a:pt x="30371" y="14402"/>
                        <a:pt x="18713" y="0"/>
                      </a:cubicBezTo>
                      <a:cubicBezTo>
                        <a:pt x="15969" y="8915"/>
                        <a:pt x="12540" y="19202"/>
                        <a:pt x="9111" y="30175"/>
                      </a:cubicBezTo>
                      <a:cubicBezTo>
                        <a:pt x="196" y="56235"/>
                        <a:pt x="-1861" y="84353"/>
                        <a:pt x="1568" y="111785"/>
                      </a:cubicBezTo>
                      <a:cubicBezTo>
                        <a:pt x="3625" y="101498"/>
                        <a:pt x="5682" y="91897"/>
                        <a:pt x="9111" y="81610"/>
                      </a:cubicBezTo>
                      <a:close/>
                    </a:path>
                  </a:pathLst>
                </a:custGeom>
                <a:solidFill>
                  <a:srgbClr val="7C7C7C"/>
                </a:solidFill>
                <a:ln w="6858" cap="flat">
                  <a:noFill/>
                  <a:prstDash val="solid"/>
                  <a:miter/>
                </a:ln>
              </p:spPr>
              <p:txBody>
                <a:bodyPr rtlCol="0" anchor="ctr"/>
                <a:lstStyle/>
                <a:p>
                  <a:endParaRPr lang="en-ID"/>
                </a:p>
              </p:txBody>
            </p:sp>
            <p:sp>
              <p:nvSpPr>
                <p:cNvPr id="43" name="Bentuk Bebas: Bentuk 42">
                  <a:extLst>
                    <a:ext uri="{FF2B5EF4-FFF2-40B4-BE49-F238E27FC236}">
                      <a16:creationId xmlns:a16="http://schemas.microsoft.com/office/drawing/2014/main" id="{CDD00E70-CAA0-4347-ADCA-9B64F2CC0188}"/>
                    </a:ext>
                  </a:extLst>
                </p:cNvPr>
                <p:cNvSpPr/>
                <p:nvPr/>
              </p:nvSpPr>
              <p:spPr>
                <a:xfrm>
                  <a:off x="10272964" y="2355619"/>
                  <a:ext cx="24899" cy="111785"/>
                </a:xfrm>
                <a:custGeom>
                  <a:avLst/>
                  <a:gdLst>
                    <a:gd name="connsiteX0" fmla="*/ 22890 w 24899"/>
                    <a:gd name="connsiteY0" fmla="*/ 111785 h 111785"/>
                    <a:gd name="connsiteX1" fmla="*/ 15346 w 24899"/>
                    <a:gd name="connsiteY1" fmla="*/ 30175 h 111785"/>
                    <a:gd name="connsiteX2" fmla="*/ 5745 w 24899"/>
                    <a:gd name="connsiteY2" fmla="*/ 0 h 111785"/>
                    <a:gd name="connsiteX3" fmla="*/ 15346 w 24899"/>
                    <a:gd name="connsiteY3" fmla="*/ 81610 h 111785"/>
                    <a:gd name="connsiteX4" fmla="*/ 22890 w 24899"/>
                    <a:gd name="connsiteY4" fmla="*/ 111785 h 1117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899" h="111785">
                      <a:moveTo>
                        <a:pt x="22890" y="111785"/>
                      </a:moveTo>
                      <a:cubicBezTo>
                        <a:pt x="27005" y="84353"/>
                        <a:pt x="24947" y="56921"/>
                        <a:pt x="15346" y="30175"/>
                      </a:cubicBezTo>
                      <a:cubicBezTo>
                        <a:pt x="11917" y="19202"/>
                        <a:pt x="8488" y="9601"/>
                        <a:pt x="5745" y="0"/>
                      </a:cubicBezTo>
                      <a:cubicBezTo>
                        <a:pt x="-5914" y="14402"/>
                        <a:pt x="1630" y="41834"/>
                        <a:pt x="15346" y="81610"/>
                      </a:cubicBezTo>
                      <a:cubicBezTo>
                        <a:pt x="18775" y="91897"/>
                        <a:pt x="21518" y="101498"/>
                        <a:pt x="22890" y="111785"/>
                      </a:cubicBezTo>
                      <a:close/>
                    </a:path>
                  </a:pathLst>
                </a:custGeom>
                <a:solidFill>
                  <a:srgbClr val="7C7C7C"/>
                </a:solidFill>
                <a:ln w="6858" cap="flat">
                  <a:noFill/>
                  <a:prstDash val="solid"/>
                  <a:miter/>
                </a:ln>
              </p:spPr>
              <p:txBody>
                <a:bodyPr rtlCol="0" anchor="ctr"/>
                <a:lstStyle/>
                <a:p>
                  <a:endParaRPr lang="en-ID"/>
                </a:p>
              </p:txBody>
            </p:sp>
            <p:sp>
              <p:nvSpPr>
                <p:cNvPr id="44" name="Bentuk Bebas: Bentuk 43">
                  <a:extLst>
                    <a:ext uri="{FF2B5EF4-FFF2-40B4-BE49-F238E27FC236}">
                      <a16:creationId xmlns:a16="http://schemas.microsoft.com/office/drawing/2014/main" id="{0050CB8A-94EC-4F5E-8976-4861B14CC888}"/>
                    </a:ext>
                  </a:extLst>
                </p:cNvPr>
                <p:cNvSpPr/>
                <p:nvPr/>
              </p:nvSpPr>
              <p:spPr>
                <a:xfrm>
                  <a:off x="10272975" y="2578504"/>
                  <a:ext cx="1922107" cy="63109"/>
                </a:xfrm>
                <a:custGeom>
                  <a:avLst/>
                  <a:gdLst>
                    <a:gd name="connsiteX0" fmla="*/ 1916373 w 1922107"/>
                    <a:gd name="connsiteY0" fmla="*/ 0 h 63109"/>
                    <a:gd name="connsiteX1" fmla="*/ 1875911 w 1922107"/>
                    <a:gd name="connsiteY1" fmla="*/ 11658 h 63109"/>
                    <a:gd name="connsiteX2" fmla="*/ 46197 w 1922107"/>
                    <a:gd name="connsiteY2" fmla="*/ 11658 h 63109"/>
                    <a:gd name="connsiteX3" fmla="*/ 5734 w 1922107"/>
                    <a:gd name="connsiteY3" fmla="*/ 0 h 63109"/>
                    <a:gd name="connsiteX4" fmla="*/ 46197 w 1922107"/>
                    <a:gd name="connsiteY4" fmla="*/ 63093 h 63109"/>
                    <a:gd name="connsiteX5" fmla="*/ 1875911 w 1922107"/>
                    <a:gd name="connsiteY5" fmla="*/ 63093 h 63109"/>
                    <a:gd name="connsiteX6" fmla="*/ 1916373 w 1922107"/>
                    <a:gd name="connsiteY6" fmla="*/ 0 h 63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22107" h="63109">
                      <a:moveTo>
                        <a:pt x="1916373" y="0"/>
                      </a:moveTo>
                      <a:cubicBezTo>
                        <a:pt x="1909515" y="7544"/>
                        <a:pt x="1897171" y="11658"/>
                        <a:pt x="1875911" y="11658"/>
                      </a:cubicBezTo>
                      <a:cubicBezTo>
                        <a:pt x="1266235" y="11658"/>
                        <a:pt x="655873" y="11658"/>
                        <a:pt x="46197" y="11658"/>
                      </a:cubicBezTo>
                      <a:cubicBezTo>
                        <a:pt x="24937" y="11658"/>
                        <a:pt x="12592" y="8229"/>
                        <a:pt x="5734" y="0"/>
                      </a:cubicBezTo>
                      <a:cubicBezTo>
                        <a:pt x="-5924" y="41834"/>
                        <a:pt x="-3181" y="63093"/>
                        <a:pt x="46197" y="63093"/>
                      </a:cubicBezTo>
                      <a:cubicBezTo>
                        <a:pt x="655873" y="63093"/>
                        <a:pt x="1266235" y="63093"/>
                        <a:pt x="1875911" y="63093"/>
                      </a:cubicBezTo>
                      <a:cubicBezTo>
                        <a:pt x="1925289" y="63779"/>
                        <a:pt x="1928032" y="41834"/>
                        <a:pt x="1916373" y="0"/>
                      </a:cubicBezTo>
                      <a:close/>
                    </a:path>
                  </a:pathLst>
                </a:custGeom>
                <a:solidFill>
                  <a:srgbClr val="7C7C7C"/>
                </a:solidFill>
                <a:ln w="6858" cap="flat">
                  <a:noFill/>
                  <a:prstDash val="solid"/>
                  <a:miter/>
                </a:ln>
              </p:spPr>
              <p:txBody>
                <a:bodyPr rtlCol="0" anchor="ctr"/>
                <a:lstStyle/>
                <a:p>
                  <a:endParaRPr lang="en-ID"/>
                </a:p>
              </p:txBody>
            </p:sp>
          </p:grpSp>
          <p:grpSp>
            <p:nvGrpSpPr>
              <p:cNvPr id="14" name="Grafik 69">
                <a:extLst>
                  <a:ext uri="{FF2B5EF4-FFF2-40B4-BE49-F238E27FC236}">
                    <a16:creationId xmlns:a16="http://schemas.microsoft.com/office/drawing/2014/main" id="{E1503BE1-FF88-42E9-92B5-57E6F73D8415}"/>
                  </a:ext>
                </a:extLst>
              </p:cNvPr>
              <p:cNvGrpSpPr/>
              <p:nvPr/>
            </p:nvGrpSpPr>
            <p:grpSpPr>
              <a:xfrm>
                <a:off x="10273188" y="2344604"/>
                <a:ext cx="1921837" cy="292878"/>
                <a:chOff x="10273188" y="2344604"/>
                <a:chExt cx="1921837" cy="292878"/>
              </a:xfrm>
              <a:solidFill>
                <a:srgbClr val="646464"/>
              </a:solidFill>
            </p:grpSpPr>
            <p:sp>
              <p:nvSpPr>
                <p:cNvPr id="39" name="Bentuk Bebas: Bentuk 38">
                  <a:extLst>
                    <a:ext uri="{FF2B5EF4-FFF2-40B4-BE49-F238E27FC236}">
                      <a16:creationId xmlns:a16="http://schemas.microsoft.com/office/drawing/2014/main" id="{37786D3C-4026-4497-B9B3-60D6935B63C5}"/>
                    </a:ext>
                  </a:extLst>
                </p:cNvPr>
                <p:cNvSpPr/>
                <p:nvPr/>
              </p:nvSpPr>
              <p:spPr>
                <a:xfrm>
                  <a:off x="12170795" y="2538728"/>
                  <a:ext cx="24190" cy="98755"/>
                </a:xfrm>
                <a:custGeom>
                  <a:avLst/>
                  <a:gdLst>
                    <a:gd name="connsiteX0" fmla="*/ 8952 w 24190"/>
                    <a:gd name="connsiteY0" fmla="*/ 10287 h 98755"/>
                    <a:gd name="connsiteX1" fmla="*/ 6209 w 24190"/>
                    <a:gd name="connsiteY1" fmla="*/ 0 h 98755"/>
                    <a:gd name="connsiteX2" fmla="*/ 8266 w 24190"/>
                    <a:gd name="connsiteY2" fmla="*/ 98755 h 98755"/>
                    <a:gd name="connsiteX3" fmla="*/ 8952 w 24190"/>
                    <a:gd name="connsiteY3" fmla="*/ 10287 h 98755"/>
                  </a:gdLst>
                  <a:ahLst/>
                  <a:cxnLst>
                    <a:cxn ang="0">
                      <a:pos x="connsiteX0" y="connsiteY0"/>
                    </a:cxn>
                    <a:cxn ang="0">
                      <a:pos x="connsiteX1" y="connsiteY1"/>
                    </a:cxn>
                    <a:cxn ang="0">
                      <a:pos x="connsiteX2" y="connsiteY2"/>
                    </a:cxn>
                    <a:cxn ang="0">
                      <a:pos x="connsiteX3" y="connsiteY3"/>
                    </a:cxn>
                  </a:cxnLst>
                  <a:rect l="l" t="t" r="r" b="b"/>
                  <a:pathLst>
                    <a:path w="24190" h="98755">
                      <a:moveTo>
                        <a:pt x="8952" y="10287"/>
                      </a:moveTo>
                      <a:cubicBezTo>
                        <a:pt x="7580" y="6858"/>
                        <a:pt x="6895" y="3429"/>
                        <a:pt x="6209" y="0"/>
                      </a:cubicBezTo>
                      <a:cubicBezTo>
                        <a:pt x="-2707" y="32233"/>
                        <a:pt x="-2021" y="66523"/>
                        <a:pt x="8266" y="98755"/>
                      </a:cubicBezTo>
                      <a:cubicBezTo>
                        <a:pt x="33641" y="88468"/>
                        <a:pt x="24725" y="58293"/>
                        <a:pt x="8952" y="10287"/>
                      </a:cubicBezTo>
                      <a:close/>
                    </a:path>
                  </a:pathLst>
                </a:custGeom>
                <a:solidFill>
                  <a:srgbClr val="646464"/>
                </a:solidFill>
                <a:ln w="6858" cap="flat">
                  <a:noFill/>
                  <a:prstDash val="solid"/>
                  <a:miter/>
                </a:ln>
              </p:spPr>
              <p:txBody>
                <a:bodyPr rtlCol="0" anchor="ctr"/>
                <a:lstStyle/>
                <a:p>
                  <a:endParaRPr lang="en-ID"/>
                </a:p>
              </p:txBody>
            </p:sp>
            <p:sp>
              <p:nvSpPr>
                <p:cNvPr id="40" name="Bentuk Bebas: Bentuk 39">
                  <a:extLst>
                    <a:ext uri="{FF2B5EF4-FFF2-40B4-BE49-F238E27FC236}">
                      <a16:creationId xmlns:a16="http://schemas.microsoft.com/office/drawing/2014/main" id="{E984AE32-E92F-4DC7-8AE7-927ABCD42892}"/>
                    </a:ext>
                  </a:extLst>
                </p:cNvPr>
                <p:cNvSpPr/>
                <p:nvPr/>
              </p:nvSpPr>
              <p:spPr>
                <a:xfrm>
                  <a:off x="10273188" y="2344604"/>
                  <a:ext cx="1921837" cy="194123"/>
                </a:xfrm>
                <a:custGeom>
                  <a:avLst/>
                  <a:gdLst>
                    <a:gd name="connsiteX0" fmla="*/ 24724 w 1921837"/>
                    <a:gd name="connsiteY0" fmla="*/ 160519 h 194123"/>
                    <a:gd name="connsiteX1" fmla="*/ 99476 w 1921837"/>
                    <a:gd name="connsiteY1" fmla="*/ 91253 h 194123"/>
                    <a:gd name="connsiteX2" fmla="*/ 1837979 w 1921837"/>
                    <a:gd name="connsiteY2" fmla="*/ 91253 h 194123"/>
                    <a:gd name="connsiteX3" fmla="*/ 1903816 w 1921837"/>
                    <a:gd name="connsiteY3" fmla="*/ 194123 h 194123"/>
                    <a:gd name="connsiteX4" fmla="*/ 1906559 w 1921837"/>
                    <a:gd name="connsiteY4" fmla="*/ 92625 h 194123"/>
                    <a:gd name="connsiteX5" fmla="*/ 1875698 w 1921837"/>
                    <a:gd name="connsiteY5" fmla="*/ 42 h 194123"/>
                    <a:gd name="connsiteX6" fmla="*/ 48041 w 1921837"/>
                    <a:gd name="connsiteY6" fmla="*/ 42 h 194123"/>
                    <a:gd name="connsiteX7" fmla="*/ 15123 w 1921837"/>
                    <a:gd name="connsiteY7" fmla="*/ 92625 h 194123"/>
                    <a:gd name="connsiteX8" fmla="*/ 24724 w 1921837"/>
                    <a:gd name="connsiteY8" fmla="*/ 160519 h 194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837" h="194123">
                      <a:moveTo>
                        <a:pt x="24724" y="160519"/>
                      </a:moveTo>
                      <a:cubicBezTo>
                        <a:pt x="31582" y="157776"/>
                        <a:pt x="58328" y="91253"/>
                        <a:pt x="99476" y="91253"/>
                      </a:cubicBezTo>
                      <a:cubicBezTo>
                        <a:pt x="709152" y="91253"/>
                        <a:pt x="1228303" y="91253"/>
                        <a:pt x="1837979" y="91253"/>
                      </a:cubicBezTo>
                      <a:cubicBezTo>
                        <a:pt x="1887357" y="91253"/>
                        <a:pt x="1896272" y="191380"/>
                        <a:pt x="1903816" y="194123"/>
                      </a:cubicBezTo>
                      <a:cubicBezTo>
                        <a:pt x="1903816" y="193438"/>
                        <a:pt x="1906559" y="93311"/>
                        <a:pt x="1906559" y="92625"/>
                      </a:cubicBezTo>
                      <a:cubicBezTo>
                        <a:pt x="1927133" y="30903"/>
                        <a:pt x="1935363" y="-644"/>
                        <a:pt x="1875698" y="42"/>
                      </a:cubicBezTo>
                      <a:cubicBezTo>
                        <a:pt x="1266708" y="42"/>
                        <a:pt x="657032" y="42"/>
                        <a:pt x="48041" y="42"/>
                      </a:cubicBezTo>
                      <a:cubicBezTo>
                        <a:pt x="-13681" y="-1330"/>
                        <a:pt x="-5451" y="30903"/>
                        <a:pt x="15123" y="92625"/>
                      </a:cubicBezTo>
                      <a:cubicBezTo>
                        <a:pt x="15808" y="93997"/>
                        <a:pt x="24038" y="159833"/>
                        <a:pt x="24724" y="160519"/>
                      </a:cubicBezTo>
                      <a:close/>
                    </a:path>
                  </a:pathLst>
                </a:custGeom>
                <a:solidFill>
                  <a:srgbClr val="646464"/>
                </a:solidFill>
                <a:ln w="6858" cap="flat">
                  <a:noFill/>
                  <a:prstDash val="solid"/>
                  <a:miter/>
                </a:ln>
              </p:spPr>
              <p:txBody>
                <a:bodyPr rtlCol="0" anchor="ctr"/>
                <a:lstStyle/>
                <a:p>
                  <a:endParaRPr lang="en-ID"/>
                </a:p>
              </p:txBody>
            </p:sp>
            <p:sp>
              <p:nvSpPr>
                <p:cNvPr id="41" name="Bentuk Bebas: Bentuk 40">
                  <a:extLst>
                    <a:ext uri="{FF2B5EF4-FFF2-40B4-BE49-F238E27FC236}">
                      <a16:creationId xmlns:a16="http://schemas.microsoft.com/office/drawing/2014/main" id="{544883F6-BCEC-4CB8-B141-1250C38EAFD4}"/>
                    </a:ext>
                  </a:extLst>
                </p:cNvPr>
                <p:cNvSpPr/>
                <p:nvPr/>
              </p:nvSpPr>
              <p:spPr>
                <a:xfrm>
                  <a:off x="10273248" y="2538728"/>
                  <a:ext cx="24700" cy="98755"/>
                </a:xfrm>
                <a:custGeom>
                  <a:avLst/>
                  <a:gdLst>
                    <a:gd name="connsiteX0" fmla="*/ 16434 w 24700"/>
                    <a:gd name="connsiteY0" fmla="*/ 98755 h 98755"/>
                    <a:gd name="connsiteX1" fmla="*/ 18491 w 24700"/>
                    <a:gd name="connsiteY1" fmla="*/ 0 h 98755"/>
                    <a:gd name="connsiteX2" fmla="*/ 15748 w 24700"/>
                    <a:gd name="connsiteY2" fmla="*/ 10287 h 98755"/>
                    <a:gd name="connsiteX3" fmla="*/ 16434 w 24700"/>
                    <a:gd name="connsiteY3" fmla="*/ 98755 h 98755"/>
                  </a:gdLst>
                  <a:ahLst/>
                  <a:cxnLst>
                    <a:cxn ang="0">
                      <a:pos x="connsiteX0" y="connsiteY0"/>
                    </a:cxn>
                    <a:cxn ang="0">
                      <a:pos x="connsiteX1" y="connsiteY1"/>
                    </a:cxn>
                    <a:cxn ang="0">
                      <a:pos x="connsiteX2" y="connsiteY2"/>
                    </a:cxn>
                    <a:cxn ang="0">
                      <a:pos x="connsiteX3" y="connsiteY3"/>
                    </a:cxn>
                  </a:cxnLst>
                  <a:rect l="l" t="t" r="r" b="b"/>
                  <a:pathLst>
                    <a:path w="24700" h="98755">
                      <a:moveTo>
                        <a:pt x="16434" y="98755"/>
                      </a:moveTo>
                      <a:cubicBezTo>
                        <a:pt x="26721" y="66523"/>
                        <a:pt x="27407" y="32233"/>
                        <a:pt x="18491" y="0"/>
                      </a:cubicBezTo>
                      <a:cubicBezTo>
                        <a:pt x="17806" y="3429"/>
                        <a:pt x="16434" y="6858"/>
                        <a:pt x="15748" y="10287"/>
                      </a:cubicBezTo>
                      <a:cubicBezTo>
                        <a:pt x="-711" y="58293"/>
                        <a:pt x="-9626" y="88468"/>
                        <a:pt x="16434" y="98755"/>
                      </a:cubicBezTo>
                      <a:close/>
                    </a:path>
                  </a:pathLst>
                </a:custGeom>
                <a:solidFill>
                  <a:srgbClr val="646464"/>
                </a:solidFill>
                <a:ln w="6858" cap="flat">
                  <a:noFill/>
                  <a:prstDash val="solid"/>
                  <a:miter/>
                </a:ln>
              </p:spPr>
              <p:txBody>
                <a:bodyPr rtlCol="0" anchor="ctr"/>
                <a:lstStyle/>
                <a:p>
                  <a:endParaRPr lang="en-ID"/>
                </a:p>
              </p:txBody>
            </p:sp>
          </p:grpSp>
          <p:sp>
            <p:nvSpPr>
              <p:cNvPr id="15" name="Bentuk Bebas: Bentuk 14">
                <a:extLst>
                  <a:ext uri="{FF2B5EF4-FFF2-40B4-BE49-F238E27FC236}">
                    <a16:creationId xmlns:a16="http://schemas.microsoft.com/office/drawing/2014/main" id="{6A97EF56-8EB9-4147-B78D-9CDF4C1CC470}"/>
                  </a:ext>
                </a:extLst>
              </p:cNvPr>
              <p:cNvSpPr/>
              <p:nvPr/>
            </p:nvSpPr>
            <p:spPr>
              <a:xfrm>
                <a:off x="10273032" y="2345321"/>
                <a:ext cx="1921993" cy="296287"/>
              </a:xfrm>
              <a:custGeom>
                <a:avLst/>
                <a:gdLst>
                  <a:gd name="connsiteX0" fmla="*/ 1875854 w 1921993"/>
                  <a:gd name="connsiteY0" fmla="*/ 296276 h 296287"/>
                  <a:gd name="connsiteX1" fmla="*/ 46139 w 1921993"/>
                  <a:gd name="connsiteY1" fmla="*/ 296276 h 296287"/>
                  <a:gd name="connsiteX2" fmla="*/ 15278 w 1921993"/>
                  <a:gd name="connsiteY2" fmla="*/ 203693 h 296287"/>
                  <a:gd name="connsiteX3" fmla="*/ 15278 w 1921993"/>
                  <a:gd name="connsiteY3" fmla="*/ 92594 h 296287"/>
                  <a:gd name="connsiteX4" fmla="*/ 46139 w 1921993"/>
                  <a:gd name="connsiteY4" fmla="*/ 11 h 296287"/>
                  <a:gd name="connsiteX5" fmla="*/ 1875854 w 1921993"/>
                  <a:gd name="connsiteY5" fmla="*/ 11 h 296287"/>
                  <a:gd name="connsiteX6" fmla="*/ 1906715 w 1921993"/>
                  <a:gd name="connsiteY6" fmla="*/ 92594 h 296287"/>
                  <a:gd name="connsiteX7" fmla="*/ 1906715 w 1921993"/>
                  <a:gd name="connsiteY7" fmla="*/ 203693 h 296287"/>
                  <a:gd name="connsiteX8" fmla="*/ 1875854 w 1921993"/>
                  <a:gd name="connsiteY8" fmla="*/ 296276 h 29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993" h="296287">
                    <a:moveTo>
                      <a:pt x="1875854" y="296276"/>
                    </a:moveTo>
                    <a:cubicBezTo>
                      <a:pt x="1266178" y="296276"/>
                      <a:pt x="655816" y="296276"/>
                      <a:pt x="46139" y="296276"/>
                    </a:cubicBezTo>
                    <a:cubicBezTo>
                      <a:pt x="-13525" y="296962"/>
                      <a:pt x="-5296" y="264730"/>
                      <a:pt x="15278" y="203693"/>
                    </a:cubicBezTo>
                    <a:cubicBezTo>
                      <a:pt x="27623" y="167346"/>
                      <a:pt x="27623" y="128255"/>
                      <a:pt x="15278" y="92594"/>
                    </a:cubicBezTo>
                    <a:cubicBezTo>
                      <a:pt x="-5296" y="30872"/>
                      <a:pt x="-13525" y="-675"/>
                      <a:pt x="46139" y="11"/>
                    </a:cubicBezTo>
                    <a:cubicBezTo>
                      <a:pt x="655816" y="11"/>
                      <a:pt x="1266178" y="11"/>
                      <a:pt x="1875854" y="11"/>
                    </a:cubicBezTo>
                    <a:cubicBezTo>
                      <a:pt x="1935519" y="-675"/>
                      <a:pt x="1927289" y="31558"/>
                      <a:pt x="1906715" y="92594"/>
                    </a:cubicBezTo>
                    <a:cubicBezTo>
                      <a:pt x="1894371" y="128941"/>
                      <a:pt x="1894371" y="168032"/>
                      <a:pt x="1906715" y="203693"/>
                    </a:cubicBezTo>
                    <a:cubicBezTo>
                      <a:pt x="1927289" y="264730"/>
                      <a:pt x="1935519" y="296962"/>
                      <a:pt x="1875854" y="296276"/>
                    </a:cubicBezTo>
                    <a:close/>
                  </a:path>
                </a:pathLst>
              </a:custGeom>
              <a:noFill/>
              <a:ln w="41148" cap="rnd">
                <a:solidFill>
                  <a:srgbClr val="474747"/>
                </a:solidFill>
                <a:prstDash val="solid"/>
                <a:round/>
              </a:ln>
            </p:spPr>
            <p:txBody>
              <a:bodyPr rtlCol="0" anchor="ctr"/>
              <a:lstStyle/>
              <a:p>
                <a:endParaRPr lang="en-ID"/>
              </a:p>
            </p:txBody>
          </p:sp>
          <p:sp>
            <p:nvSpPr>
              <p:cNvPr id="16" name="Bentuk Bebas: Bentuk 15">
                <a:extLst>
                  <a:ext uri="{FF2B5EF4-FFF2-40B4-BE49-F238E27FC236}">
                    <a16:creationId xmlns:a16="http://schemas.microsoft.com/office/drawing/2014/main" id="{D6F88A40-15E0-4BF2-9C85-B0039BD124F0}"/>
                  </a:ext>
                </a:extLst>
              </p:cNvPr>
              <p:cNvSpPr/>
              <p:nvPr/>
            </p:nvSpPr>
            <p:spPr>
              <a:xfrm>
                <a:off x="10372664" y="2121761"/>
                <a:ext cx="1723415" cy="222885"/>
              </a:xfrm>
              <a:custGeom>
                <a:avLst/>
                <a:gdLst>
                  <a:gd name="connsiteX0" fmla="*/ 1723415 w 1723415"/>
                  <a:gd name="connsiteY0" fmla="*/ 222885 h 222885"/>
                  <a:gd name="connsiteX1" fmla="*/ 0 w 1723415"/>
                  <a:gd name="connsiteY1" fmla="*/ 222885 h 222885"/>
                  <a:gd name="connsiteX2" fmla="*/ 17145 w 1723415"/>
                  <a:gd name="connsiteY2" fmla="*/ 162534 h 222885"/>
                  <a:gd name="connsiteX3" fmla="*/ 240716 w 1723415"/>
                  <a:gd name="connsiteY3" fmla="*/ 0 h 222885"/>
                  <a:gd name="connsiteX4" fmla="*/ 1482700 w 1723415"/>
                  <a:gd name="connsiteY4" fmla="*/ 0 h 222885"/>
                  <a:gd name="connsiteX5" fmla="*/ 1706270 w 1723415"/>
                  <a:gd name="connsiteY5" fmla="*/ 162534 h 222885"/>
                  <a:gd name="connsiteX6" fmla="*/ 1723415 w 1723415"/>
                  <a:gd name="connsiteY6" fmla="*/ 222885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3415" h="222885">
                    <a:moveTo>
                      <a:pt x="1723415" y="222885"/>
                    </a:moveTo>
                    <a:lnTo>
                      <a:pt x="0" y="222885"/>
                    </a:lnTo>
                    <a:lnTo>
                      <a:pt x="17145" y="162534"/>
                    </a:lnTo>
                    <a:cubicBezTo>
                      <a:pt x="43891" y="66522"/>
                      <a:pt x="135789" y="0"/>
                      <a:pt x="240716" y="0"/>
                    </a:cubicBezTo>
                    <a:lnTo>
                      <a:pt x="1482700" y="0"/>
                    </a:lnTo>
                    <a:cubicBezTo>
                      <a:pt x="1587627" y="0"/>
                      <a:pt x="1678838" y="66522"/>
                      <a:pt x="1706270" y="162534"/>
                    </a:cubicBezTo>
                    <a:lnTo>
                      <a:pt x="1723415" y="222885"/>
                    </a:lnTo>
                    <a:close/>
                  </a:path>
                </a:pathLst>
              </a:custGeom>
              <a:solidFill>
                <a:srgbClr val="D6D6D4"/>
              </a:solidFill>
              <a:ln w="6858" cap="flat">
                <a:noFill/>
                <a:prstDash val="solid"/>
                <a:miter/>
              </a:ln>
            </p:spPr>
            <p:txBody>
              <a:bodyPr rtlCol="0" anchor="ctr"/>
              <a:lstStyle/>
              <a:p>
                <a:endParaRPr lang="en-ID"/>
              </a:p>
            </p:txBody>
          </p:sp>
          <p:sp>
            <p:nvSpPr>
              <p:cNvPr id="17" name="Bentuk Bebas: Bentuk 16">
                <a:extLst>
                  <a:ext uri="{FF2B5EF4-FFF2-40B4-BE49-F238E27FC236}">
                    <a16:creationId xmlns:a16="http://schemas.microsoft.com/office/drawing/2014/main" id="{099A5457-936A-4186-95A3-A966EDCD21CE}"/>
                  </a:ext>
                </a:extLst>
              </p:cNvPr>
              <p:cNvSpPr/>
              <p:nvPr/>
            </p:nvSpPr>
            <p:spPr>
              <a:xfrm>
                <a:off x="10372664" y="2121761"/>
                <a:ext cx="1723415" cy="222885"/>
              </a:xfrm>
              <a:custGeom>
                <a:avLst/>
                <a:gdLst>
                  <a:gd name="connsiteX0" fmla="*/ 1723415 w 1723415"/>
                  <a:gd name="connsiteY0" fmla="*/ 222885 h 222885"/>
                  <a:gd name="connsiteX1" fmla="*/ 0 w 1723415"/>
                  <a:gd name="connsiteY1" fmla="*/ 222885 h 222885"/>
                  <a:gd name="connsiteX2" fmla="*/ 17145 w 1723415"/>
                  <a:gd name="connsiteY2" fmla="*/ 162534 h 222885"/>
                  <a:gd name="connsiteX3" fmla="*/ 240716 w 1723415"/>
                  <a:gd name="connsiteY3" fmla="*/ 0 h 222885"/>
                  <a:gd name="connsiteX4" fmla="*/ 1482700 w 1723415"/>
                  <a:gd name="connsiteY4" fmla="*/ 0 h 222885"/>
                  <a:gd name="connsiteX5" fmla="*/ 1706270 w 1723415"/>
                  <a:gd name="connsiteY5" fmla="*/ 162534 h 222885"/>
                  <a:gd name="connsiteX6" fmla="*/ 1723415 w 1723415"/>
                  <a:gd name="connsiteY6" fmla="*/ 222885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3415" h="222885">
                    <a:moveTo>
                      <a:pt x="1723415" y="222885"/>
                    </a:moveTo>
                    <a:lnTo>
                      <a:pt x="0" y="222885"/>
                    </a:lnTo>
                    <a:lnTo>
                      <a:pt x="17145" y="162534"/>
                    </a:lnTo>
                    <a:cubicBezTo>
                      <a:pt x="43891" y="66522"/>
                      <a:pt x="135789" y="0"/>
                      <a:pt x="240716" y="0"/>
                    </a:cubicBezTo>
                    <a:lnTo>
                      <a:pt x="1482700" y="0"/>
                    </a:lnTo>
                    <a:cubicBezTo>
                      <a:pt x="1587627" y="0"/>
                      <a:pt x="1678838" y="66522"/>
                      <a:pt x="1706270" y="162534"/>
                    </a:cubicBezTo>
                    <a:lnTo>
                      <a:pt x="1723415" y="222885"/>
                    </a:lnTo>
                    <a:close/>
                  </a:path>
                </a:pathLst>
              </a:custGeom>
              <a:solidFill>
                <a:srgbClr val="D6D6D4"/>
              </a:solidFill>
              <a:ln w="6858" cap="flat">
                <a:noFill/>
                <a:prstDash val="solid"/>
                <a:miter/>
              </a:ln>
            </p:spPr>
            <p:txBody>
              <a:bodyPr rtlCol="0" anchor="ctr"/>
              <a:lstStyle/>
              <a:p>
                <a:endParaRPr lang="en-ID"/>
              </a:p>
            </p:txBody>
          </p:sp>
          <p:sp>
            <p:nvSpPr>
              <p:cNvPr id="18" name="Bentuk Bebas: Bentuk 17">
                <a:extLst>
                  <a:ext uri="{FF2B5EF4-FFF2-40B4-BE49-F238E27FC236}">
                    <a16:creationId xmlns:a16="http://schemas.microsoft.com/office/drawing/2014/main" id="{D43D0035-8A37-4E52-8A80-7DE4DAB1E646}"/>
                  </a:ext>
                </a:extLst>
              </p:cNvPr>
              <p:cNvSpPr/>
              <p:nvPr/>
            </p:nvSpPr>
            <p:spPr>
              <a:xfrm>
                <a:off x="10371978" y="2121761"/>
                <a:ext cx="1699412" cy="222885"/>
              </a:xfrm>
              <a:custGeom>
                <a:avLst/>
                <a:gdLst>
                  <a:gd name="connsiteX0" fmla="*/ 362102 w 1699412"/>
                  <a:gd name="connsiteY0" fmla="*/ 71323 h 222885"/>
                  <a:gd name="connsiteX1" fmla="*/ 1538249 w 1699412"/>
                  <a:gd name="connsiteY1" fmla="*/ 70637 h 222885"/>
                  <a:gd name="connsiteX2" fmla="*/ 1699412 w 1699412"/>
                  <a:gd name="connsiteY2" fmla="*/ 139217 h 222885"/>
                  <a:gd name="connsiteX3" fmla="*/ 1484071 w 1699412"/>
                  <a:gd name="connsiteY3" fmla="*/ 0 h 222885"/>
                  <a:gd name="connsiteX4" fmla="*/ 240716 w 1699412"/>
                  <a:gd name="connsiteY4" fmla="*/ 0 h 222885"/>
                  <a:gd name="connsiteX5" fmla="*/ 17145 w 1699412"/>
                  <a:gd name="connsiteY5" fmla="*/ 162534 h 222885"/>
                  <a:gd name="connsiteX6" fmla="*/ 0 w 1699412"/>
                  <a:gd name="connsiteY6" fmla="*/ 222885 h 222885"/>
                  <a:gd name="connsiteX7" fmla="*/ 149504 w 1699412"/>
                  <a:gd name="connsiteY7" fmla="*/ 222885 h 222885"/>
                  <a:gd name="connsiteX8" fmla="*/ 362102 w 1699412"/>
                  <a:gd name="connsiteY8" fmla="*/ 71323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9412" h="222885">
                    <a:moveTo>
                      <a:pt x="362102" y="71323"/>
                    </a:moveTo>
                    <a:lnTo>
                      <a:pt x="1538249" y="70637"/>
                    </a:lnTo>
                    <a:cubicBezTo>
                      <a:pt x="1623289" y="70637"/>
                      <a:pt x="1675409" y="131673"/>
                      <a:pt x="1699412" y="139217"/>
                    </a:cubicBezTo>
                    <a:cubicBezTo>
                      <a:pt x="1657579" y="76809"/>
                      <a:pt x="1564996" y="0"/>
                      <a:pt x="1484071" y="0"/>
                    </a:cubicBezTo>
                    <a:lnTo>
                      <a:pt x="240716" y="0"/>
                    </a:lnTo>
                    <a:cubicBezTo>
                      <a:pt x="135788" y="0"/>
                      <a:pt x="44577" y="66522"/>
                      <a:pt x="17145" y="162534"/>
                    </a:cubicBezTo>
                    <a:lnTo>
                      <a:pt x="0" y="222885"/>
                    </a:lnTo>
                    <a:lnTo>
                      <a:pt x="149504" y="222885"/>
                    </a:lnTo>
                    <a:cubicBezTo>
                      <a:pt x="185852" y="143332"/>
                      <a:pt x="268833" y="71323"/>
                      <a:pt x="362102" y="71323"/>
                    </a:cubicBezTo>
                    <a:close/>
                  </a:path>
                </a:pathLst>
              </a:custGeom>
              <a:solidFill>
                <a:srgbClr val="FFFFFF"/>
              </a:solidFill>
              <a:ln w="6858" cap="flat">
                <a:noFill/>
                <a:prstDash val="solid"/>
                <a:miter/>
              </a:ln>
            </p:spPr>
            <p:txBody>
              <a:bodyPr rtlCol="0" anchor="ctr"/>
              <a:lstStyle/>
              <a:p>
                <a:endParaRPr lang="en-ID"/>
              </a:p>
            </p:txBody>
          </p:sp>
          <p:sp>
            <p:nvSpPr>
              <p:cNvPr id="19" name="Bentuk Bebas: Bentuk 18">
                <a:extLst>
                  <a:ext uri="{FF2B5EF4-FFF2-40B4-BE49-F238E27FC236}">
                    <a16:creationId xmlns:a16="http://schemas.microsoft.com/office/drawing/2014/main" id="{2D7DEBB8-66C1-42DA-986E-C09706728802}"/>
                  </a:ext>
                </a:extLst>
              </p:cNvPr>
              <p:cNvSpPr/>
              <p:nvPr/>
            </p:nvSpPr>
            <p:spPr>
              <a:xfrm>
                <a:off x="10372664" y="2121761"/>
                <a:ext cx="1723415" cy="222885"/>
              </a:xfrm>
              <a:custGeom>
                <a:avLst/>
                <a:gdLst>
                  <a:gd name="connsiteX0" fmla="*/ 1723415 w 1723415"/>
                  <a:gd name="connsiteY0" fmla="*/ 222885 h 222885"/>
                  <a:gd name="connsiteX1" fmla="*/ 0 w 1723415"/>
                  <a:gd name="connsiteY1" fmla="*/ 222885 h 222885"/>
                  <a:gd name="connsiteX2" fmla="*/ 17145 w 1723415"/>
                  <a:gd name="connsiteY2" fmla="*/ 162534 h 222885"/>
                  <a:gd name="connsiteX3" fmla="*/ 240716 w 1723415"/>
                  <a:gd name="connsiteY3" fmla="*/ 0 h 222885"/>
                  <a:gd name="connsiteX4" fmla="*/ 1482700 w 1723415"/>
                  <a:gd name="connsiteY4" fmla="*/ 0 h 222885"/>
                  <a:gd name="connsiteX5" fmla="*/ 1706270 w 1723415"/>
                  <a:gd name="connsiteY5" fmla="*/ 162534 h 222885"/>
                  <a:gd name="connsiteX6" fmla="*/ 1723415 w 1723415"/>
                  <a:gd name="connsiteY6" fmla="*/ 222885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3415" h="222885">
                    <a:moveTo>
                      <a:pt x="1723415" y="222885"/>
                    </a:moveTo>
                    <a:lnTo>
                      <a:pt x="0" y="222885"/>
                    </a:lnTo>
                    <a:lnTo>
                      <a:pt x="17145" y="162534"/>
                    </a:lnTo>
                    <a:cubicBezTo>
                      <a:pt x="43891" y="66522"/>
                      <a:pt x="135789" y="0"/>
                      <a:pt x="240716" y="0"/>
                    </a:cubicBezTo>
                    <a:lnTo>
                      <a:pt x="1482700" y="0"/>
                    </a:lnTo>
                    <a:cubicBezTo>
                      <a:pt x="1587627" y="0"/>
                      <a:pt x="1678838" y="66522"/>
                      <a:pt x="1706270" y="162534"/>
                    </a:cubicBezTo>
                    <a:lnTo>
                      <a:pt x="1723415" y="222885"/>
                    </a:lnTo>
                    <a:close/>
                  </a:path>
                </a:pathLst>
              </a:custGeom>
              <a:noFill/>
              <a:ln w="41148" cap="rnd">
                <a:solidFill>
                  <a:srgbClr val="474747"/>
                </a:solidFill>
                <a:prstDash val="solid"/>
                <a:round/>
              </a:ln>
            </p:spPr>
            <p:txBody>
              <a:bodyPr rtlCol="0" anchor="ctr"/>
              <a:lstStyle/>
              <a:p>
                <a:endParaRPr lang="en-ID"/>
              </a:p>
            </p:txBody>
          </p:sp>
          <p:sp>
            <p:nvSpPr>
              <p:cNvPr id="20" name="Bentuk Bebas: Bentuk 19">
                <a:extLst>
                  <a:ext uri="{FF2B5EF4-FFF2-40B4-BE49-F238E27FC236}">
                    <a16:creationId xmlns:a16="http://schemas.microsoft.com/office/drawing/2014/main" id="{837477E8-1505-4B68-BF56-55921E80F703}"/>
                  </a:ext>
                </a:extLst>
              </p:cNvPr>
              <p:cNvSpPr/>
              <p:nvPr/>
            </p:nvSpPr>
            <p:spPr>
              <a:xfrm>
                <a:off x="11286150" y="1985287"/>
                <a:ext cx="471144" cy="136474"/>
              </a:xfrm>
              <a:custGeom>
                <a:avLst/>
                <a:gdLst>
                  <a:gd name="connsiteX0" fmla="*/ 470459 w 471144"/>
                  <a:gd name="connsiteY0" fmla="*/ 136474 h 136474"/>
                  <a:gd name="connsiteX1" fmla="*/ 0 w 471144"/>
                  <a:gd name="connsiteY1" fmla="*/ 136474 h 136474"/>
                  <a:gd name="connsiteX2" fmla="*/ 0 w 471144"/>
                  <a:gd name="connsiteY2" fmla="*/ 92583 h 136474"/>
                  <a:gd name="connsiteX3" fmla="*/ 92583 w 471144"/>
                  <a:gd name="connsiteY3" fmla="*/ 0 h 136474"/>
                  <a:gd name="connsiteX4" fmla="*/ 378562 w 471144"/>
                  <a:gd name="connsiteY4" fmla="*/ 0 h 136474"/>
                  <a:gd name="connsiteX5" fmla="*/ 471145 w 471144"/>
                  <a:gd name="connsiteY5" fmla="*/ 92583 h 136474"/>
                  <a:gd name="connsiteX6" fmla="*/ 471145 w 471144"/>
                  <a:gd name="connsiteY6" fmla="*/ 136474 h 136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1144" h="136474">
                    <a:moveTo>
                      <a:pt x="470459" y="136474"/>
                    </a:moveTo>
                    <a:lnTo>
                      <a:pt x="0" y="136474"/>
                    </a:lnTo>
                    <a:lnTo>
                      <a:pt x="0" y="92583"/>
                    </a:lnTo>
                    <a:cubicBezTo>
                      <a:pt x="0" y="41834"/>
                      <a:pt x="41148" y="0"/>
                      <a:pt x="92583" y="0"/>
                    </a:cubicBezTo>
                    <a:lnTo>
                      <a:pt x="378562" y="0"/>
                    </a:lnTo>
                    <a:cubicBezTo>
                      <a:pt x="429311" y="0"/>
                      <a:pt x="471145" y="41148"/>
                      <a:pt x="471145" y="92583"/>
                    </a:cubicBezTo>
                    <a:lnTo>
                      <a:pt x="471145" y="136474"/>
                    </a:lnTo>
                    <a:close/>
                  </a:path>
                </a:pathLst>
              </a:custGeom>
              <a:solidFill>
                <a:srgbClr val="D6D6D4"/>
              </a:solidFill>
              <a:ln w="6858" cap="flat">
                <a:noFill/>
                <a:prstDash val="solid"/>
                <a:miter/>
              </a:ln>
            </p:spPr>
            <p:txBody>
              <a:bodyPr rtlCol="0" anchor="ctr"/>
              <a:lstStyle/>
              <a:p>
                <a:endParaRPr lang="en-ID"/>
              </a:p>
            </p:txBody>
          </p:sp>
          <p:sp>
            <p:nvSpPr>
              <p:cNvPr id="21" name="Bentuk Bebas: Bentuk 20">
                <a:extLst>
                  <a:ext uri="{FF2B5EF4-FFF2-40B4-BE49-F238E27FC236}">
                    <a16:creationId xmlns:a16="http://schemas.microsoft.com/office/drawing/2014/main" id="{EED5893F-5C3D-4023-8E23-730AE15D48CA}"/>
                  </a:ext>
                </a:extLst>
              </p:cNvPr>
              <p:cNvSpPr/>
              <p:nvPr/>
            </p:nvSpPr>
            <p:spPr>
              <a:xfrm>
                <a:off x="11286150" y="1985287"/>
                <a:ext cx="471144" cy="136474"/>
              </a:xfrm>
              <a:custGeom>
                <a:avLst/>
                <a:gdLst>
                  <a:gd name="connsiteX0" fmla="*/ 470459 w 471144"/>
                  <a:gd name="connsiteY0" fmla="*/ 136474 h 136474"/>
                  <a:gd name="connsiteX1" fmla="*/ 0 w 471144"/>
                  <a:gd name="connsiteY1" fmla="*/ 136474 h 136474"/>
                  <a:gd name="connsiteX2" fmla="*/ 0 w 471144"/>
                  <a:gd name="connsiteY2" fmla="*/ 92583 h 136474"/>
                  <a:gd name="connsiteX3" fmla="*/ 92583 w 471144"/>
                  <a:gd name="connsiteY3" fmla="*/ 0 h 136474"/>
                  <a:gd name="connsiteX4" fmla="*/ 378562 w 471144"/>
                  <a:gd name="connsiteY4" fmla="*/ 0 h 136474"/>
                  <a:gd name="connsiteX5" fmla="*/ 471145 w 471144"/>
                  <a:gd name="connsiteY5" fmla="*/ 92583 h 136474"/>
                  <a:gd name="connsiteX6" fmla="*/ 471145 w 471144"/>
                  <a:gd name="connsiteY6" fmla="*/ 136474 h 136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1144" h="136474">
                    <a:moveTo>
                      <a:pt x="470459" y="136474"/>
                    </a:moveTo>
                    <a:lnTo>
                      <a:pt x="0" y="136474"/>
                    </a:lnTo>
                    <a:lnTo>
                      <a:pt x="0" y="92583"/>
                    </a:lnTo>
                    <a:cubicBezTo>
                      <a:pt x="0" y="41834"/>
                      <a:pt x="41148" y="0"/>
                      <a:pt x="92583" y="0"/>
                    </a:cubicBezTo>
                    <a:lnTo>
                      <a:pt x="378562" y="0"/>
                    </a:lnTo>
                    <a:cubicBezTo>
                      <a:pt x="429311" y="0"/>
                      <a:pt x="471145" y="41148"/>
                      <a:pt x="471145" y="92583"/>
                    </a:cubicBezTo>
                    <a:lnTo>
                      <a:pt x="471145" y="136474"/>
                    </a:lnTo>
                    <a:close/>
                  </a:path>
                </a:pathLst>
              </a:custGeom>
              <a:solidFill>
                <a:srgbClr val="D6D6D4"/>
              </a:solidFill>
              <a:ln w="6858" cap="flat">
                <a:noFill/>
                <a:prstDash val="solid"/>
                <a:miter/>
              </a:ln>
            </p:spPr>
            <p:txBody>
              <a:bodyPr rtlCol="0" anchor="ctr"/>
              <a:lstStyle/>
              <a:p>
                <a:endParaRPr lang="en-ID"/>
              </a:p>
            </p:txBody>
          </p:sp>
          <p:sp>
            <p:nvSpPr>
              <p:cNvPr id="22" name="Bentuk Bebas: Bentuk 21">
                <a:extLst>
                  <a:ext uri="{FF2B5EF4-FFF2-40B4-BE49-F238E27FC236}">
                    <a16:creationId xmlns:a16="http://schemas.microsoft.com/office/drawing/2014/main" id="{4CA7E00F-3D3F-4215-8C57-0A894F3EFF53}"/>
                  </a:ext>
                </a:extLst>
              </p:cNvPr>
              <p:cNvSpPr/>
              <p:nvPr/>
            </p:nvSpPr>
            <p:spPr>
              <a:xfrm>
                <a:off x="11286150" y="1985973"/>
                <a:ext cx="470458" cy="135788"/>
              </a:xfrm>
              <a:custGeom>
                <a:avLst/>
                <a:gdLst>
                  <a:gd name="connsiteX0" fmla="*/ 686 w 470458"/>
                  <a:gd name="connsiteY0" fmla="*/ 134417 h 135788"/>
                  <a:gd name="connsiteX1" fmla="*/ 88468 w 470458"/>
                  <a:gd name="connsiteY1" fmla="*/ 46635 h 135788"/>
                  <a:gd name="connsiteX2" fmla="*/ 383362 w 470458"/>
                  <a:gd name="connsiteY2" fmla="*/ 46635 h 135788"/>
                  <a:gd name="connsiteX3" fmla="*/ 470459 w 470458"/>
                  <a:gd name="connsiteY3" fmla="*/ 123444 h 135788"/>
                  <a:gd name="connsiteX4" fmla="*/ 470459 w 470458"/>
                  <a:gd name="connsiteY4" fmla="*/ 87783 h 135788"/>
                  <a:gd name="connsiteX5" fmla="*/ 382676 w 470458"/>
                  <a:gd name="connsiteY5" fmla="*/ 0 h 135788"/>
                  <a:gd name="connsiteX6" fmla="*/ 87782 w 470458"/>
                  <a:gd name="connsiteY6" fmla="*/ 0 h 135788"/>
                  <a:gd name="connsiteX7" fmla="*/ 0 w 470458"/>
                  <a:gd name="connsiteY7" fmla="*/ 87783 h 135788"/>
                  <a:gd name="connsiteX8" fmla="*/ 0 w 470458"/>
                  <a:gd name="connsiteY8" fmla="*/ 135789 h 135788"/>
                  <a:gd name="connsiteX9" fmla="*/ 686 w 470458"/>
                  <a:gd name="connsiteY9" fmla="*/ 135789 h 135788"/>
                  <a:gd name="connsiteX10" fmla="*/ 686 w 470458"/>
                  <a:gd name="connsiteY10" fmla="*/ 134417 h 135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458" h="135788">
                    <a:moveTo>
                      <a:pt x="686" y="134417"/>
                    </a:moveTo>
                    <a:cubicBezTo>
                      <a:pt x="686" y="85725"/>
                      <a:pt x="39776" y="46635"/>
                      <a:pt x="88468" y="46635"/>
                    </a:cubicBezTo>
                    <a:lnTo>
                      <a:pt x="383362" y="46635"/>
                    </a:lnTo>
                    <a:cubicBezTo>
                      <a:pt x="427939" y="46635"/>
                      <a:pt x="464972" y="80239"/>
                      <a:pt x="470459" y="123444"/>
                    </a:cubicBezTo>
                    <a:lnTo>
                      <a:pt x="470459" y="87783"/>
                    </a:lnTo>
                    <a:cubicBezTo>
                      <a:pt x="470459" y="39091"/>
                      <a:pt x="431368" y="0"/>
                      <a:pt x="382676" y="0"/>
                    </a:cubicBezTo>
                    <a:lnTo>
                      <a:pt x="87782" y="0"/>
                    </a:lnTo>
                    <a:cubicBezTo>
                      <a:pt x="39091" y="0"/>
                      <a:pt x="0" y="39091"/>
                      <a:pt x="0" y="87783"/>
                    </a:cubicBezTo>
                    <a:lnTo>
                      <a:pt x="0" y="135789"/>
                    </a:lnTo>
                    <a:lnTo>
                      <a:pt x="686" y="135789"/>
                    </a:lnTo>
                    <a:lnTo>
                      <a:pt x="686" y="134417"/>
                    </a:lnTo>
                    <a:close/>
                  </a:path>
                </a:pathLst>
              </a:custGeom>
              <a:solidFill>
                <a:srgbClr val="FFFFFF"/>
              </a:solidFill>
              <a:ln w="6858" cap="flat">
                <a:noFill/>
                <a:prstDash val="solid"/>
                <a:miter/>
              </a:ln>
            </p:spPr>
            <p:txBody>
              <a:bodyPr rtlCol="0" anchor="ctr"/>
              <a:lstStyle/>
              <a:p>
                <a:endParaRPr lang="en-ID"/>
              </a:p>
            </p:txBody>
          </p:sp>
          <p:sp>
            <p:nvSpPr>
              <p:cNvPr id="23" name="Bentuk Bebas: Bentuk 22">
                <a:extLst>
                  <a:ext uri="{FF2B5EF4-FFF2-40B4-BE49-F238E27FC236}">
                    <a16:creationId xmlns:a16="http://schemas.microsoft.com/office/drawing/2014/main" id="{7D4D1B30-B8F4-4CC2-A245-C563CC94058E}"/>
                  </a:ext>
                </a:extLst>
              </p:cNvPr>
              <p:cNvSpPr/>
              <p:nvPr/>
            </p:nvSpPr>
            <p:spPr>
              <a:xfrm>
                <a:off x="10910414" y="3084625"/>
                <a:ext cx="348382" cy="647395"/>
              </a:xfrm>
              <a:custGeom>
                <a:avLst/>
                <a:gdLst>
                  <a:gd name="connsiteX0" fmla="*/ 268065 w 348382"/>
                  <a:gd name="connsiteY0" fmla="*/ 647395 h 647395"/>
                  <a:gd name="connsiteX1" fmla="*/ 21862 w 348382"/>
                  <a:gd name="connsiteY1" fmla="*/ 458114 h 647395"/>
                  <a:gd name="connsiteX2" fmla="*/ 67811 w 348382"/>
                  <a:gd name="connsiteY2" fmla="*/ 113843 h 647395"/>
                  <a:gd name="connsiteX3" fmla="*/ 257778 w 348382"/>
                  <a:gd name="connsiteY3" fmla="*/ 0 h 647395"/>
                  <a:gd name="connsiteX4" fmla="*/ 320871 w 348382"/>
                  <a:gd name="connsiteY4" fmla="*/ 11659 h 647395"/>
                  <a:gd name="connsiteX5" fmla="*/ 321557 w 348382"/>
                  <a:gd name="connsiteY5" fmla="*/ 12344 h 647395"/>
                  <a:gd name="connsiteX6" fmla="*/ 322243 w 348382"/>
                  <a:gd name="connsiteY6" fmla="*/ 13030 h 647395"/>
                  <a:gd name="connsiteX7" fmla="*/ 347617 w 348382"/>
                  <a:gd name="connsiteY7" fmla="*/ 42520 h 647395"/>
                  <a:gd name="connsiteX8" fmla="*/ 321557 w 348382"/>
                  <a:gd name="connsiteY8" fmla="*/ 104242 h 647395"/>
                  <a:gd name="connsiteX9" fmla="*/ 286581 w 348382"/>
                  <a:gd name="connsiteY9" fmla="*/ 336042 h 647395"/>
                  <a:gd name="connsiteX10" fmla="*/ 307155 w 348382"/>
                  <a:gd name="connsiteY10" fmla="*/ 637794 h 647395"/>
                  <a:gd name="connsiteX11" fmla="*/ 268065 w 348382"/>
                  <a:gd name="connsiteY11" fmla="*/ 647395 h 647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8382" h="647395">
                    <a:moveTo>
                      <a:pt x="268065" y="647395"/>
                    </a:moveTo>
                    <a:cubicBezTo>
                      <a:pt x="195370" y="647395"/>
                      <a:pt x="63696" y="595960"/>
                      <a:pt x="21862" y="458114"/>
                    </a:cubicBezTo>
                    <a:cubicBezTo>
                      <a:pt x="-19286" y="345643"/>
                      <a:pt x="-1455" y="213284"/>
                      <a:pt x="67811" y="113843"/>
                    </a:cubicBezTo>
                    <a:cubicBezTo>
                      <a:pt x="118560" y="41148"/>
                      <a:pt x="187826" y="0"/>
                      <a:pt x="257778" y="0"/>
                    </a:cubicBezTo>
                    <a:cubicBezTo>
                      <a:pt x="279037" y="0"/>
                      <a:pt x="300297" y="4115"/>
                      <a:pt x="320871" y="11659"/>
                    </a:cubicBezTo>
                    <a:lnTo>
                      <a:pt x="321557" y="12344"/>
                    </a:lnTo>
                    <a:lnTo>
                      <a:pt x="322243" y="13030"/>
                    </a:lnTo>
                    <a:cubicBezTo>
                      <a:pt x="336645" y="21260"/>
                      <a:pt x="344874" y="30861"/>
                      <a:pt x="347617" y="42520"/>
                    </a:cubicBezTo>
                    <a:cubicBezTo>
                      <a:pt x="351732" y="62408"/>
                      <a:pt x="338702" y="80924"/>
                      <a:pt x="321557" y="104242"/>
                    </a:cubicBezTo>
                    <a:cubicBezTo>
                      <a:pt x="287267" y="151562"/>
                      <a:pt x="240633" y="216027"/>
                      <a:pt x="286581" y="336042"/>
                    </a:cubicBezTo>
                    <a:cubicBezTo>
                      <a:pt x="340074" y="474574"/>
                      <a:pt x="340074" y="606247"/>
                      <a:pt x="307155" y="637794"/>
                    </a:cubicBezTo>
                    <a:cubicBezTo>
                      <a:pt x="300297" y="643966"/>
                      <a:pt x="286581" y="647395"/>
                      <a:pt x="268065" y="647395"/>
                    </a:cubicBezTo>
                    <a:close/>
                  </a:path>
                </a:pathLst>
              </a:custGeom>
              <a:solidFill>
                <a:srgbClr val="60A06C"/>
              </a:solidFill>
              <a:ln w="6858" cap="flat">
                <a:noFill/>
                <a:prstDash val="solid"/>
                <a:miter/>
              </a:ln>
            </p:spPr>
            <p:txBody>
              <a:bodyPr rtlCol="0" anchor="ctr"/>
              <a:lstStyle/>
              <a:p>
                <a:endParaRPr lang="en-ID"/>
              </a:p>
            </p:txBody>
          </p:sp>
          <p:sp>
            <p:nvSpPr>
              <p:cNvPr id="24" name="Bentuk Bebas: Bentuk 23">
                <a:extLst>
                  <a:ext uri="{FF2B5EF4-FFF2-40B4-BE49-F238E27FC236}">
                    <a16:creationId xmlns:a16="http://schemas.microsoft.com/office/drawing/2014/main" id="{31BD3078-0D51-471E-8547-24F05CF9F66C}"/>
                  </a:ext>
                </a:extLst>
              </p:cNvPr>
              <p:cNvSpPr/>
              <p:nvPr/>
            </p:nvSpPr>
            <p:spPr>
              <a:xfrm>
                <a:off x="11286150" y="1985287"/>
                <a:ext cx="471144" cy="136474"/>
              </a:xfrm>
              <a:custGeom>
                <a:avLst/>
                <a:gdLst>
                  <a:gd name="connsiteX0" fmla="*/ 470459 w 471144"/>
                  <a:gd name="connsiteY0" fmla="*/ 136474 h 136474"/>
                  <a:gd name="connsiteX1" fmla="*/ 0 w 471144"/>
                  <a:gd name="connsiteY1" fmla="*/ 136474 h 136474"/>
                  <a:gd name="connsiteX2" fmla="*/ 0 w 471144"/>
                  <a:gd name="connsiteY2" fmla="*/ 92583 h 136474"/>
                  <a:gd name="connsiteX3" fmla="*/ 92583 w 471144"/>
                  <a:gd name="connsiteY3" fmla="*/ 0 h 136474"/>
                  <a:gd name="connsiteX4" fmla="*/ 378562 w 471144"/>
                  <a:gd name="connsiteY4" fmla="*/ 0 h 136474"/>
                  <a:gd name="connsiteX5" fmla="*/ 471145 w 471144"/>
                  <a:gd name="connsiteY5" fmla="*/ 92583 h 136474"/>
                  <a:gd name="connsiteX6" fmla="*/ 471145 w 471144"/>
                  <a:gd name="connsiteY6" fmla="*/ 136474 h 136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1144" h="136474">
                    <a:moveTo>
                      <a:pt x="470459" y="136474"/>
                    </a:moveTo>
                    <a:lnTo>
                      <a:pt x="0" y="136474"/>
                    </a:lnTo>
                    <a:lnTo>
                      <a:pt x="0" y="92583"/>
                    </a:lnTo>
                    <a:cubicBezTo>
                      <a:pt x="0" y="41834"/>
                      <a:pt x="41148" y="0"/>
                      <a:pt x="92583" y="0"/>
                    </a:cubicBezTo>
                    <a:lnTo>
                      <a:pt x="378562" y="0"/>
                    </a:lnTo>
                    <a:cubicBezTo>
                      <a:pt x="429311" y="0"/>
                      <a:pt x="471145" y="41148"/>
                      <a:pt x="471145" y="92583"/>
                    </a:cubicBezTo>
                    <a:lnTo>
                      <a:pt x="471145" y="136474"/>
                    </a:lnTo>
                    <a:close/>
                  </a:path>
                </a:pathLst>
              </a:custGeom>
              <a:noFill/>
              <a:ln w="41148" cap="rnd">
                <a:solidFill>
                  <a:srgbClr val="474747"/>
                </a:solidFill>
                <a:prstDash val="solid"/>
                <a:round/>
              </a:ln>
            </p:spPr>
            <p:txBody>
              <a:bodyPr rtlCol="0" anchor="ctr"/>
              <a:lstStyle/>
              <a:p>
                <a:endParaRPr lang="en-ID"/>
              </a:p>
            </p:txBody>
          </p:sp>
          <p:sp>
            <p:nvSpPr>
              <p:cNvPr id="25" name="Bentuk Bebas: Bentuk 24">
                <a:extLst>
                  <a:ext uri="{FF2B5EF4-FFF2-40B4-BE49-F238E27FC236}">
                    <a16:creationId xmlns:a16="http://schemas.microsoft.com/office/drawing/2014/main" id="{8DCA74DB-15CE-4D80-B514-03C00617D6FF}"/>
                  </a:ext>
                </a:extLst>
              </p:cNvPr>
              <p:cNvSpPr/>
              <p:nvPr/>
            </p:nvSpPr>
            <p:spPr>
              <a:xfrm>
                <a:off x="11212766" y="3118229"/>
                <a:ext cx="348864" cy="611733"/>
              </a:xfrm>
              <a:custGeom>
                <a:avLst/>
                <a:gdLst>
                  <a:gd name="connsiteX0" fmla="*/ 154308 w 348864"/>
                  <a:gd name="connsiteY0" fmla="*/ 611734 h 611733"/>
                  <a:gd name="connsiteX1" fmla="*/ 85728 w 348864"/>
                  <a:gd name="connsiteY1" fmla="*/ 583616 h 611733"/>
                  <a:gd name="connsiteX2" fmla="*/ 65154 w 348864"/>
                  <a:gd name="connsiteY2" fmla="*/ 526695 h 611733"/>
                  <a:gd name="connsiteX3" fmla="*/ 32236 w 348864"/>
                  <a:gd name="connsiteY3" fmla="*/ 368961 h 611733"/>
                  <a:gd name="connsiteX4" fmla="*/ 3 w 348864"/>
                  <a:gd name="connsiteY4" fmla="*/ 233858 h 611733"/>
                  <a:gd name="connsiteX5" fmla="*/ 125504 w 348864"/>
                  <a:gd name="connsiteY5" fmla="*/ 8230 h 611733"/>
                  <a:gd name="connsiteX6" fmla="*/ 155680 w 348864"/>
                  <a:gd name="connsiteY6" fmla="*/ 0 h 611733"/>
                  <a:gd name="connsiteX7" fmla="*/ 294897 w 348864"/>
                  <a:gd name="connsiteY7" fmla="*/ 111786 h 611733"/>
                  <a:gd name="connsiteX8" fmla="*/ 296954 w 348864"/>
                  <a:gd name="connsiteY8" fmla="*/ 506121 h 611733"/>
                  <a:gd name="connsiteX9" fmla="*/ 154308 w 348864"/>
                  <a:gd name="connsiteY9" fmla="*/ 611734 h 611733"/>
                  <a:gd name="connsiteX10" fmla="*/ 154308 w 348864"/>
                  <a:gd name="connsiteY10" fmla="*/ 611734 h 61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8864" h="611733">
                    <a:moveTo>
                      <a:pt x="154308" y="611734"/>
                    </a:moveTo>
                    <a:cubicBezTo>
                      <a:pt x="127562" y="611734"/>
                      <a:pt x="102873" y="601447"/>
                      <a:pt x="85728" y="583616"/>
                    </a:cubicBezTo>
                    <a:cubicBezTo>
                      <a:pt x="71326" y="567843"/>
                      <a:pt x="63783" y="547954"/>
                      <a:pt x="65154" y="526695"/>
                    </a:cubicBezTo>
                    <a:cubicBezTo>
                      <a:pt x="68583" y="471831"/>
                      <a:pt x="50067" y="419709"/>
                      <a:pt x="32236" y="368961"/>
                    </a:cubicBezTo>
                    <a:cubicBezTo>
                      <a:pt x="15777" y="323012"/>
                      <a:pt x="3" y="279120"/>
                      <a:pt x="3" y="233858"/>
                    </a:cubicBezTo>
                    <a:cubicBezTo>
                      <a:pt x="-683" y="66523"/>
                      <a:pt x="111788" y="13716"/>
                      <a:pt x="125504" y="8230"/>
                    </a:cubicBezTo>
                    <a:cubicBezTo>
                      <a:pt x="134420" y="2743"/>
                      <a:pt x="144707" y="0"/>
                      <a:pt x="155680" y="0"/>
                    </a:cubicBezTo>
                    <a:cubicBezTo>
                      <a:pt x="200257" y="0"/>
                      <a:pt x="255121" y="43891"/>
                      <a:pt x="294897" y="111786"/>
                    </a:cubicBezTo>
                    <a:cubicBezTo>
                      <a:pt x="321644" y="157048"/>
                      <a:pt x="400511" y="319583"/>
                      <a:pt x="296954" y="506121"/>
                    </a:cubicBezTo>
                    <a:cubicBezTo>
                      <a:pt x="259235" y="573329"/>
                      <a:pt x="207800" y="611734"/>
                      <a:pt x="154308" y="611734"/>
                    </a:cubicBezTo>
                    <a:lnTo>
                      <a:pt x="154308" y="611734"/>
                    </a:lnTo>
                    <a:close/>
                  </a:path>
                </a:pathLst>
              </a:custGeom>
              <a:solidFill>
                <a:srgbClr val="60A06C"/>
              </a:solidFill>
              <a:ln w="6858" cap="flat">
                <a:noFill/>
                <a:prstDash val="solid"/>
                <a:miter/>
              </a:ln>
            </p:spPr>
            <p:txBody>
              <a:bodyPr rtlCol="0" anchor="ctr"/>
              <a:lstStyle/>
              <a:p>
                <a:endParaRPr lang="en-ID"/>
              </a:p>
            </p:txBody>
          </p:sp>
          <p:sp>
            <p:nvSpPr>
              <p:cNvPr id="26" name="Bentuk Bebas: Bentuk 25">
                <a:extLst>
                  <a:ext uri="{FF2B5EF4-FFF2-40B4-BE49-F238E27FC236}">
                    <a16:creationId xmlns:a16="http://schemas.microsoft.com/office/drawing/2014/main" id="{2EC55F9A-5AAE-417E-AF90-3FC6D8C1D5CF}"/>
                  </a:ext>
                </a:extLst>
              </p:cNvPr>
              <p:cNvSpPr/>
              <p:nvPr/>
            </p:nvSpPr>
            <p:spPr>
              <a:xfrm>
                <a:off x="10930188" y="3077279"/>
                <a:ext cx="322449" cy="620513"/>
              </a:xfrm>
              <a:custGeom>
                <a:avLst/>
                <a:gdLst>
                  <a:gd name="connsiteX0" fmla="*/ 303155 w 322449"/>
                  <a:gd name="connsiteY0" fmla="*/ 10775 h 620513"/>
                  <a:gd name="connsiteX1" fmla="*/ 261322 w 322449"/>
                  <a:gd name="connsiteY1" fmla="*/ 326928 h 620513"/>
                  <a:gd name="connsiteX2" fmla="*/ 285325 w 322449"/>
                  <a:gd name="connsiteY2" fmla="*/ 613593 h 620513"/>
                  <a:gd name="connsiteX3" fmla="*/ 21292 w 322449"/>
                  <a:gd name="connsiteY3" fmla="*/ 440772 h 620513"/>
                  <a:gd name="connsiteX4" fmla="*/ 303155 w 322449"/>
                  <a:gd name="connsiteY4" fmla="*/ 10775 h 620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449" h="620513">
                    <a:moveTo>
                      <a:pt x="303155" y="10775"/>
                    </a:moveTo>
                    <a:cubicBezTo>
                      <a:pt x="384080" y="56724"/>
                      <a:pt x="179026" y="112959"/>
                      <a:pt x="261322" y="326928"/>
                    </a:cubicBezTo>
                    <a:cubicBezTo>
                      <a:pt x="317557" y="473004"/>
                      <a:pt x="309328" y="590962"/>
                      <a:pt x="285325" y="613593"/>
                    </a:cubicBezTo>
                    <a:cubicBezTo>
                      <a:pt x="261322" y="636225"/>
                      <a:pt x="73412" y="609478"/>
                      <a:pt x="21292" y="440772"/>
                    </a:cubicBezTo>
                    <a:cubicBezTo>
                      <a:pt x="-63748" y="208971"/>
                      <a:pt x="121418" y="-57119"/>
                      <a:pt x="303155" y="10775"/>
                    </a:cubicBezTo>
                    <a:close/>
                  </a:path>
                </a:pathLst>
              </a:custGeom>
              <a:solidFill>
                <a:srgbClr val="F6F9E4"/>
              </a:solidFill>
              <a:ln w="6858" cap="flat">
                <a:noFill/>
                <a:prstDash val="solid"/>
                <a:miter/>
              </a:ln>
            </p:spPr>
            <p:txBody>
              <a:bodyPr rtlCol="0" anchor="ctr"/>
              <a:lstStyle/>
              <a:p>
                <a:endParaRPr lang="en-ID"/>
              </a:p>
            </p:txBody>
          </p:sp>
          <p:sp>
            <p:nvSpPr>
              <p:cNvPr id="27" name="Bentuk Bebas: Bentuk 26">
                <a:extLst>
                  <a:ext uri="{FF2B5EF4-FFF2-40B4-BE49-F238E27FC236}">
                    <a16:creationId xmlns:a16="http://schemas.microsoft.com/office/drawing/2014/main" id="{8140CB71-6352-4925-ADC0-0254BFBE3B53}"/>
                  </a:ext>
                </a:extLst>
              </p:cNvPr>
              <p:cNvSpPr/>
              <p:nvPr/>
            </p:nvSpPr>
            <p:spPr>
              <a:xfrm>
                <a:off x="11233340" y="3111597"/>
                <a:ext cx="321319" cy="584860"/>
              </a:xfrm>
              <a:custGeom>
                <a:avLst/>
                <a:gdLst>
                  <a:gd name="connsiteX0" fmla="*/ 117961 w 321319"/>
                  <a:gd name="connsiteY0" fmla="*/ 6631 h 584860"/>
                  <a:gd name="connsiteX1" fmla="*/ 3 w 321319"/>
                  <a:gd name="connsiteY1" fmla="*/ 220601 h 584860"/>
                  <a:gd name="connsiteX2" fmla="*/ 65154 w 321319"/>
                  <a:gd name="connsiteY2" fmla="*/ 514123 h 584860"/>
                  <a:gd name="connsiteX3" fmla="*/ 271580 w 321319"/>
                  <a:gd name="connsiteY3" fmla="*/ 486005 h 584860"/>
                  <a:gd name="connsiteX4" fmla="*/ 117961 w 321319"/>
                  <a:gd name="connsiteY4" fmla="*/ 6631 h 584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319" h="584860">
                    <a:moveTo>
                      <a:pt x="117961" y="6631"/>
                    </a:moveTo>
                    <a:cubicBezTo>
                      <a:pt x="117961" y="6631"/>
                      <a:pt x="-683" y="53266"/>
                      <a:pt x="3" y="220601"/>
                    </a:cubicBezTo>
                    <a:cubicBezTo>
                      <a:pt x="3" y="313870"/>
                      <a:pt x="72012" y="407824"/>
                      <a:pt x="65154" y="514123"/>
                    </a:cubicBezTo>
                    <a:cubicBezTo>
                      <a:pt x="60353" y="588190"/>
                      <a:pt x="187226" y="637568"/>
                      <a:pt x="271580" y="486005"/>
                    </a:cubicBezTo>
                    <a:cubicBezTo>
                      <a:pt x="419027" y="218543"/>
                      <a:pt x="199571" y="-45490"/>
                      <a:pt x="117961" y="6631"/>
                    </a:cubicBezTo>
                    <a:close/>
                  </a:path>
                </a:pathLst>
              </a:custGeom>
              <a:solidFill>
                <a:srgbClr val="F6F9E4"/>
              </a:solidFill>
              <a:ln w="6858" cap="flat">
                <a:noFill/>
                <a:prstDash val="solid"/>
                <a:miter/>
              </a:ln>
            </p:spPr>
            <p:txBody>
              <a:bodyPr rtlCol="0" anchor="ctr"/>
              <a:lstStyle/>
              <a:p>
                <a:endParaRPr lang="en-ID"/>
              </a:p>
            </p:txBody>
          </p:sp>
          <p:grpSp>
            <p:nvGrpSpPr>
              <p:cNvPr id="28" name="Grafik 69">
                <a:extLst>
                  <a:ext uri="{FF2B5EF4-FFF2-40B4-BE49-F238E27FC236}">
                    <a16:creationId xmlns:a16="http://schemas.microsoft.com/office/drawing/2014/main" id="{A74B55A6-4F93-475E-92EB-CA7E41526E1D}"/>
                  </a:ext>
                </a:extLst>
              </p:cNvPr>
              <p:cNvGrpSpPr/>
              <p:nvPr/>
            </p:nvGrpSpPr>
            <p:grpSpPr>
              <a:xfrm>
                <a:off x="10863458" y="3916750"/>
                <a:ext cx="721618" cy="351507"/>
                <a:chOff x="10863458" y="3916750"/>
                <a:chExt cx="721618" cy="351507"/>
              </a:xfrm>
              <a:solidFill>
                <a:srgbClr val="F6F9E4"/>
              </a:solidFill>
            </p:grpSpPr>
            <p:sp>
              <p:nvSpPr>
                <p:cNvPr id="32" name="Bentuk Bebas: Bentuk 31">
                  <a:extLst>
                    <a:ext uri="{FF2B5EF4-FFF2-40B4-BE49-F238E27FC236}">
                      <a16:creationId xmlns:a16="http://schemas.microsoft.com/office/drawing/2014/main" id="{F638CBCB-8434-4BAC-A21C-D22AD4B377AA}"/>
                    </a:ext>
                  </a:extLst>
                </p:cNvPr>
                <p:cNvSpPr/>
                <p:nvPr/>
              </p:nvSpPr>
              <p:spPr>
                <a:xfrm>
                  <a:off x="11132385" y="4041657"/>
                  <a:ext cx="102035" cy="141656"/>
                </a:xfrm>
                <a:custGeom>
                  <a:avLst/>
                  <a:gdLst>
                    <a:gd name="connsiteX0" fmla="*/ 24834 w 102035"/>
                    <a:gd name="connsiteY0" fmla="*/ 16804 h 141656"/>
                    <a:gd name="connsiteX1" fmla="*/ 20034 w 102035"/>
                    <a:gd name="connsiteY1" fmla="*/ 132018 h 141656"/>
                    <a:gd name="connsiteX2" fmla="*/ 47466 w 102035"/>
                    <a:gd name="connsiteY2" fmla="*/ 141619 h 141656"/>
                    <a:gd name="connsiteX3" fmla="*/ 99587 w 102035"/>
                    <a:gd name="connsiteY3" fmla="*/ 88813 h 141656"/>
                    <a:gd name="connsiteX4" fmla="*/ 61868 w 102035"/>
                    <a:gd name="connsiteY4" fmla="*/ 344 h 141656"/>
                    <a:gd name="connsiteX5" fmla="*/ 24834 w 102035"/>
                    <a:gd name="connsiteY5" fmla="*/ 16804 h 141656"/>
                    <a:gd name="connsiteX6" fmla="*/ 66668 w 102035"/>
                    <a:gd name="connsiteY6" fmla="*/ 84698 h 141656"/>
                    <a:gd name="connsiteX7" fmla="*/ 52266 w 102035"/>
                    <a:gd name="connsiteY7" fmla="*/ 100471 h 141656"/>
                    <a:gd name="connsiteX8" fmla="*/ 40608 w 102035"/>
                    <a:gd name="connsiteY8" fmla="*/ 96356 h 141656"/>
                    <a:gd name="connsiteX9" fmla="*/ 41294 w 102035"/>
                    <a:gd name="connsiteY9" fmla="*/ 53151 h 141656"/>
                    <a:gd name="connsiteX10" fmla="*/ 53638 w 102035"/>
                    <a:gd name="connsiteY10" fmla="*/ 43550 h 141656"/>
                    <a:gd name="connsiteX11" fmla="*/ 66668 w 102035"/>
                    <a:gd name="connsiteY11" fmla="*/ 84698 h 141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035" h="141656">
                      <a:moveTo>
                        <a:pt x="24834" y="16804"/>
                      </a:moveTo>
                      <a:cubicBezTo>
                        <a:pt x="-6712" y="46979"/>
                        <a:pt x="-8084" y="109387"/>
                        <a:pt x="20034" y="132018"/>
                      </a:cubicBezTo>
                      <a:cubicBezTo>
                        <a:pt x="22091" y="133390"/>
                        <a:pt x="32378" y="142305"/>
                        <a:pt x="47466" y="141619"/>
                      </a:cubicBezTo>
                      <a:cubicBezTo>
                        <a:pt x="73526" y="140933"/>
                        <a:pt x="93414" y="112130"/>
                        <a:pt x="99587" y="88813"/>
                      </a:cubicBezTo>
                      <a:cubicBezTo>
                        <a:pt x="109188" y="51779"/>
                        <a:pt x="89300" y="5145"/>
                        <a:pt x="61868" y="344"/>
                      </a:cubicBezTo>
                      <a:cubicBezTo>
                        <a:pt x="44723" y="-2399"/>
                        <a:pt x="29635" y="12003"/>
                        <a:pt x="24834" y="16804"/>
                      </a:cubicBezTo>
                      <a:close/>
                      <a:moveTo>
                        <a:pt x="66668" y="84698"/>
                      </a:moveTo>
                      <a:cubicBezTo>
                        <a:pt x="65982" y="86755"/>
                        <a:pt x="61868" y="99100"/>
                        <a:pt x="52266" y="100471"/>
                      </a:cubicBezTo>
                      <a:cubicBezTo>
                        <a:pt x="46094" y="101157"/>
                        <a:pt x="41294" y="97042"/>
                        <a:pt x="40608" y="96356"/>
                      </a:cubicBezTo>
                      <a:cubicBezTo>
                        <a:pt x="32378" y="88813"/>
                        <a:pt x="33064" y="71668"/>
                        <a:pt x="41294" y="53151"/>
                      </a:cubicBezTo>
                      <a:cubicBezTo>
                        <a:pt x="46780" y="44921"/>
                        <a:pt x="50895" y="42864"/>
                        <a:pt x="53638" y="43550"/>
                      </a:cubicBezTo>
                      <a:cubicBezTo>
                        <a:pt x="63239" y="43550"/>
                        <a:pt x="73526" y="66867"/>
                        <a:pt x="66668" y="84698"/>
                      </a:cubicBezTo>
                      <a:close/>
                    </a:path>
                  </a:pathLst>
                </a:custGeom>
                <a:solidFill>
                  <a:srgbClr val="F6F9E4"/>
                </a:solidFill>
                <a:ln w="6858" cap="flat">
                  <a:noFill/>
                  <a:prstDash val="solid"/>
                  <a:miter/>
                </a:ln>
              </p:spPr>
              <p:txBody>
                <a:bodyPr rtlCol="0" anchor="ctr"/>
                <a:lstStyle/>
                <a:p>
                  <a:endParaRPr lang="en-ID"/>
                </a:p>
              </p:txBody>
            </p:sp>
            <p:sp>
              <p:nvSpPr>
                <p:cNvPr id="33" name="Bentuk Bebas: Bentuk 32">
                  <a:extLst>
                    <a:ext uri="{FF2B5EF4-FFF2-40B4-BE49-F238E27FC236}">
                      <a16:creationId xmlns:a16="http://schemas.microsoft.com/office/drawing/2014/main" id="{8B879AC3-75AB-4E73-86F1-41938F34F047}"/>
                    </a:ext>
                  </a:extLst>
                </p:cNvPr>
                <p:cNvSpPr/>
                <p:nvPr/>
              </p:nvSpPr>
              <p:spPr>
                <a:xfrm>
                  <a:off x="11234257" y="3916750"/>
                  <a:ext cx="120941" cy="351507"/>
                </a:xfrm>
                <a:custGeom>
                  <a:avLst/>
                  <a:gdLst>
                    <a:gd name="connsiteX0" fmla="*/ 6629 w 120941"/>
                    <a:gd name="connsiteY0" fmla="*/ 346765 h 351507"/>
                    <a:gd name="connsiteX1" fmla="*/ 12802 w 120941"/>
                    <a:gd name="connsiteY1" fmla="*/ 128680 h 351507"/>
                    <a:gd name="connsiteX2" fmla="*/ 52578 w 120941"/>
                    <a:gd name="connsiteY2" fmla="*/ 12094 h 351507"/>
                    <a:gd name="connsiteX3" fmla="*/ 91669 w 120941"/>
                    <a:gd name="connsiteY3" fmla="*/ 436 h 351507"/>
                    <a:gd name="connsiteX4" fmla="*/ 111557 w 120941"/>
                    <a:gd name="connsiteY4" fmla="*/ 10037 h 351507"/>
                    <a:gd name="connsiteX5" fmla="*/ 119787 w 120941"/>
                    <a:gd name="connsiteY5" fmla="*/ 44327 h 351507"/>
                    <a:gd name="connsiteX6" fmla="*/ 98527 w 120941"/>
                    <a:gd name="connsiteY6" fmla="*/ 40212 h 351507"/>
                    <a:gd name="connsiteX7" fmla="*/ 77267 w 120941"/>
                    <a:gd name="connsiteY7" fmla="*/ 53242 h 351507"/>
                    <a:gd name="connsiteX8" fmla="*/ 53950 w 120941"/>
                    <a:gd name="connsiteY8" fmla="*/ 199318 h 351507"/>
                    <a:gd name="connsiteX9" fmla="*/ 42291 w 120941"/>
                    <a:gd name="connsiteY9" fmla="*/ 345393 h 351507"/>
                    <a:gd name="connsiteX10" fmla="*/ 6629 w 120941"/>
                    <a:gd name="connsiteY10" fmla="*/ 346765 h 351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0941" h="351507">
                      <a:moveTo>
                        <a:pt x="6629" y="346765"/>
                      </a:moveTo>
                      <a:cubicBezTo>
                        <a:pt x="-7772" y="337163"/>
                        <a:pt x="4572" y="315218"/>
                        <a:pt x="12802" y="128680"/>
                      </a:cubicBezTo>
                      <a:cubicBezTo>
                        <a:pt x="14859" y="77245"/>
                        <a:pt x="25832" y="30611"/>
                        <a:pt x="52578" y="12094"/>
                      </a:cubicBezTo>
                      <a:cubicBezTo>
                        <a:pt x="58064" y="8665"/>
                        <a:pt x="73152" y="-2308"/>
                        <a:pt x="91669" y="436"/>
                      </a:cubicBezTo>
                      <a:cubicBezTo>
                        <a:pt x="95784" y="1121"/>
                        <a:pt x="104699" y="2493"/>
                        <a:pt x="111557" y="10037"/>
                      </a:cubicBezTo>
                      <a:cubicBezTo>
                        <a:pt x="124587" y="23067"/>
                        <a:pt x="120472" y="42955"/>
                        <a:pt x="119787" y="44327"/>
                      </a:cubicBezTo>
                      <a:cubicBezTo>
                        <a:pt x="115672" y="42269"/>
                        <a:pt x="108128" y="38840"/>
                        <a:pt x="98527" y="40212"/>
                      </a:cubicBezTo>
                      <a:cubicBezTo>
                        <a:pt x="98527" y="40212"/>
                        <a:pt x="87554" y="42269"/>
                        <a:pt x="77267" y="53242"/>
                      </a:cubicBezTo>
                      <a:cubicBezTo>
                        <a:pt x="51206" y="81360"/>
                        <a:pt x="53950" y="199318"/>
                        <a:pt x="53950" y="199318"/>
                      </a:cubicBezTo>
                      <a:cubicBezTo>
                        <a:pt x="56693" y="297387"/>
                        <a:pt x="61493" y="331677"/>
                        <a:pt x="42291" y="345393"/>
                      </a:cubicBezTo>
                      <a:cubicBezTo>
                        <a:pt x="33376" y="352937"/>
                        <a:pt x="17602" y="353623"/>
                        <a:pt x="6629" y="346765"/>
                      </a:cubicBezTo>
                      <a:close/>
                    </a:path>
                  </a:pathLst>
                </a:custGeom>
                <a:solidFill>
                  <a:srgbClr val="F6F9E4"/>
                </a:solidFill>
                <a:ln w="6858" cap="flat">
                  <a:noFill/>
                  <a:prstDash val="solid"/>
                  <a:miter/>
                </a:ln>
              </p:spPr>
              <p:txBody>
                <a:bodyPr rtlCol="0" anchor="ctr"/>
                <a:lstStyle/>
                <a:p>
                  <a:endParaRPr lang="en-ID"/>
                </a:p>
              </p:txBody>
            </p:sp>
            <p:sp>
              <p:nvSpPr>
                <p:cNvPr id="34" name="Bentuk Bebas: Bentuk 33">
                  <a:extLst>
                    <a:ext uri="{FF2B5EF4-FFF2-40B4-BE49-F238E27FC236}">
                      <a16:creationId xmlns:a16="http://schemas.microsoft.com/office/drawing/2014/main" id="{2C2AEC17-3E3A-43F9-BBFA-EFE1FFD4BC01}"/>
                    </a:ext>
                  </a:extLst>
                </p:cNvPr>
                <p:cNvSpPr/>
                <p:nvPr/>
              </p:nvSpPr>
              <p:spPr>
                <a:xfrm>
                  <a:off x="11313327" y="3961932"/>
                  <a:ext cx="104855" cy="303825"/>
                </a:xfrm>
                <a:custGeom>
                  <a:avLst/>
                  <a:gdLst>
                    <a:gd name="connsiteX0" fmla="*/ 5741 w 104855"/>
                    <a:gd name="connsiteY0" fmla="*/ 299525 h 303825"/>
                    <a:gd name="connsiteX1" fmla="*/ 11227 w 104855"/>
                    <a:gd name="connsiteY1" fmla="*/ 110930 h 303825"/>
                    <a:gd name="connsiteX2" fmla="*/ 45517 w 104855"/>
                    <a:gd name="connsiteY2" fmla="*/ 10118 h 303825"/>
                    <a:gd name="connsiteX3" fmla="*/ 79121 w 104855"/>
                    <a:gd name="connsiteY3" fmla="*/ 516 h 303825"/>
                    <a:gd name="connsiteX4" fmla="*/ 96952 w 104855"/>
                    <a:gd name="connsiteY4" fmla="*/ 8746 h 303825"/>
                    <a:gd name="connsiteX5" fmla="*/ 103810 w 104855"/>
                    <a:gd name="connsiteY5" fmla="*/ 38921 h 303825"/>
                    <a:gd name="connsiteX6" fmla="*/ 85294 w 104855"/>
                    <a:gd name="connsiteY6" fmla="*/ 35492 h 303825"/>
                    <a:gd name="connsiteX7" fmla="*/ 66777 w 104855"/>
                    <a:gd name="connsiteY7" fmla="*/ 46465 h 303825"/>
                    <a:gd name="connsiteX8" fmla="*/ 46889 w 104855"/>
                    <a:gd name="connsiteY8" fmla="*/ 172652 h 303825"/>
                    <a:gd name="connsiteX9" fmla="*/ 36602 w 104855"/>
                    <a:gd name="connsiteY9" fmla="*/ 298839 h 303825"/>
                    <a:gd name="connsiteX10" fmla="*/ 5741 w 104855"/>
                    <a:gd name="connsiteY10" fmla="*/ 299525 h 30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855" h="303825">
                      <a:moveTo>
                        <a:pt x="5741" y="299525"/>
                      </a:moveTo>
                      <a:cubicBezTo>
                        <a:pt x="-6604" y="291296"/>
                        <a:pt x="3683" y="272093"/>
                        <a:pt x="11227" y="110930"/>
                      </a:cubicBezTo>
                      <a:cubicBezTo>
                        <a:pt x="13285" y="66353"/>
                        <a:pt x="22886" y="25891"/>
                        <a:pt x="45517" y="10118"/>
                      </a:cubicBezTo>
                      <a:cubicBezTo>
                        <a:pt x="50318" y="6689"/>
                        <a:pt x="63348" y="-2227"/>
                        <a:pt x="79121" y="516"/>
                      </a:cubicBezTo>
                      <a:cubicBezTo>
                        <a:pt x="82550" y="1202"/>
                        <a:pt x="90094" y="2574"/>
                        <a:pt x="96952" y="8746"/>
                      </a:cubicBezTo>
                      <a:cubicBezTo>
                        <a:pt x="107925" y="19719"/>
                        <a:pt x="104496" y="36864"/>
                        <a:pt x="103810" y="38921"/>
                      </a:cubicBezTo>
                      <a:cubicBezTo>
                        <a:pt x="100381" y="36864"/>
                        <a:pt x="93523" y="34121"/>
                        <a:pt x="85294" y="35492"/>
                      </a:cubicBezTo>
                      <a:cubicBezTo>
                        <a:pt x="85294" y="35492"/>
                        <a:pt x="75692" y="36864"/>
                        <a:pt x="66777" y="46465"/>
                      </a:cubicBezTo>
                      <a:cubicBezTo>
                        <a:pt x="44146" y="71154"/>
                        <a:pt x="46889" y="172652"/>
                        <a:pt x="46889" y="172652"/>
                      </a:cubicBezTo>
                      <a:cubicBezTo>
                        <a:pt x="48946" y="257691"/>
                        <a:pt x="53061" y="287181"/>
                        <a:pt x="36602" y="298839"/>
                      </a:cubicBezTo>
                      <a:cubicBezTo>
                        <a:pt x="28372" y="305012"/>
                        <a:pt x="15342" y="305697"/>
                        <a:pt x="5741" y="299525"/>
                      </a:cubicBezTo>
                      <a:close/>
                    </a:path>
                  </a:pathLst>
                </a:custGeom>
                <a:solidFill>
                  <a:srgbClr val="F6F9E4"/>
                </a:solidFill>
                <a:ln w="6858" cap="flat">
                  <a:noFill/>
                  <a:prstDash val="solid"/>
                  <a:miter/>
                </a:ln>
              </p:spPr>
              <p:txBody>
                <a:bodyPr rtlCol="0" anchor="ctr"/>
                <a:lstStyle/>
                <a:p>
                  <a:endParaRPr lang="en-ID"/>
                </a:p>
              </p:txBody>
            </p:sp>
            <p:sp>
              <p:nvSpPr>
                <p:cNvPr id="35" name="Bentuk Bebas: Bentuk 34">
                  <a:extLst>
                    <a:ext uri="{FF2B5EF4-FFF2-40B4-BE49-F238E27FC236}">
                      <a16:creationId xmlns:a16="http://schemas.microsoft.com/office/drawing/2014/main" id="{5C013A1D-C39A-45D1-950E-44E3A294D8C0}"/>
                    </a:ext>
                  </a:extLst>
                </p:cNvPr>
                <p:cNvSpPr/>
                <p:nvPr/>
              </p:nvSpPr>
              <p:spPr>
                <a:xfrm>
                  <a:off x="11374012" y="4055869"/>
                  <a:ext cx="117304" cy="142587"/>
                </a:xfrm>
                <a:custGeom>
                  <a:avLst/>
                  <a:gdLst>
                    <a:gd name="connsiteX0" fmla="*/ 60270 w 117304"/>
                    <a:gd name="connsiteY0" fmla="*/ 115063 h 142587"/>
                    <a:gd name="connsiteX1" fmla="*/ 39696 w 117304"/>
                    <a:gd name="connsiteY1" fmla="*/ 112319 h 142587"/>
                    <a:gd name="connsiteX2" fmla="*/ 47926 w 117304"/>
                    <a:gd name="connsiteY2" fmla="*/ 44425 h 142587"/>
                    <a:gd name="connsiteX3" fmla="*/ 80844 w 117304"/>
                    <a:gd name="connsiteY3" fmla="*/ 28652 h 142587"/>
                    <a:gd name="connsiteX4" fmla="*/ 90446 w 117304"/>
                    <a:gd name="connsiteY4" fmla="*/ 38939 h 142587"/>
                    <a:gd name="connsiteX5" fmla="*/ 45869 w 117304"/>
                    <a:gd name="connsiteY5" fmla="*/ 64999 h 142587"/>
                    <a:gd name="connsiteX6" fmla="*/ 19122 w 117304"/>
                    <a:gd name="connsiteY6" fmla="*/ 60884 h 142587"/>
                    <a:gd name="connsiteX7" fmla="*/ 14322 w 117304"/>
                    <a:gd name="connsiteY7" fmla="*/ 77344 h 142587"/>
                    <a:gd name="connsiteX8" fmla="*/ 52041 w 117304"/>
                    <a:gd name="connsiteY8" fmla="*/ 89002 h 142587"/>
                    <a:gd name="connsiteX9" fmla="*/ 115820 w 117304"/>
                    <a:gd name="connsiteY9" fmla="*/ 50597 h 142587"/>
                    <a:gd name="connsiteX10" fmla="*/ 104847 w 117304"/>
                    <a:gd name="connsiteY10" fmla="*/ 8078 h 142587"/>
                    <a:gd name="connsiteX11" fmla="*/ 56156 w 117304"/>
                    <a:gd name="connsiteY11" fmla="*/ 5335 h 142587"/>
                    <a:gd name="connsiteX12" fmla="*/ 10207 w 117304"/>
                    <a:gd name="connsiteY12" fmla="*/ 132893 h 142587"/>
                    <a:gd name="connsiteX13" fmla="*/ 74672 w 117304"/>
                    <a:gd name="connsiteY13" fmla="*/ 129464 h 142587"/>
                    <a:gd name="connsiteX14" fmla="*/ 84959 w 117304"/>
                    <a:gd name="connsiteY14" fmla="*/ 99289 h 142587"/>
                    <a:gd name="connsiteX15" fmla="*/ 60270 w 117304"/>
                    <a:gd name="connsiteY15" fmla="*/ 115063 h 142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04" h="142587">
                      <a:moveTo>
                        <a:pt x="60270" y="115063"/>
                      </a:moveTo>
                      <a:cubicBezTo>
                        <a:pt x="54098" y="116434"/>
                        <a:pt x="45869" y="116434"/>
                        <a:pt x="39696" y="112319"/>
                      </a:cubicBezTo>
                      <a:cubicBezTo>
                        <a:pt x="25295" y="102032"/>
                        <a:pt x="30095" y="65685"/>
                        <a:pt x="47926" y="44425"/>
                      </a:cubicBezTo>
                      <a:cubicBezTo>
                        <a:pt x="50669" y="41682"/>
                        <a:pt x="66443" y="23851"/>
                        <a:pt x="80844" y="28652"/>
                      </a:cubicBezTo>
                      <a:cubicBezTo>
                        <a:pt x="84959" y="30023"/>
                        <a:pt x="90446" y="34138"/>
                        <a:pt x="90446" y="38939"/>
                      </a:cubicBezTo>
                      <a:cubicBezTo>
                        <a:pt x="91131" y="50597"/>
                        <a:pt x="67128" y="63628"/>
                        <a:pt x="45869" y="64999"/>
                      </a:cubicBezTo>
                      <a:cubicBezTo>
                        <a:pt x="34210" y="65685"/>
                        <a:pt x="24609" y="62942"/>
                        <a:pt x="19122" y="60884"/>
                      </a:cubicBezTo>
                      <a:cubicBezTo>
                        <a:pt x="12950" y="69800"/>
                        <a:pt x="13636" y="75286"/>
                        <a:pt x="14322" y="77344"/>
                      </a:cubicBezTo>
                      <a:cubicBezTo>
                        <a:pt x="18437" y="90374"/>
                        <a:pt x="47926" y="89688"/>
                        <a:pt x="52041" y="89002"/>
                      </a:cubicBezTo>
                      <a:cubicBezTo>
                        <a:pt x="54784" y="89002"/>
                        <a:pt x="106219" y="85573"/>
                        <a:pt x="115820" y="50597"/>
                      </a:cubicBezTo>
                      <a:cubicBezTo>
                        <a:pt x="119249" y="37567"/>
                        <a:pt x="117192" y="19051"/>
                        <a:pt x="104847" y="8078"/>
                      </a:cubicBezTo>
                      <a:cubicBezTo>
                        <a:pt x="87017" y="-7010"/>
                        <a:pt x="59585" y="3277"/>
                        <a:pt x="56156" y="5335"/>
                      </a:cubicBezTo>
                      <a:cubicBezTo>
                        <a:pt x="7464" y="24537"/>
                        <a:pt x="-14482" y="108205"/>
                        <a:pt x="10207" y="132893"/>
                      </a:cubicBezTo>
                      <a:cubicBezTo>
                        <a:pt x="24609" y="147295"/>
                        <a:pt x="58213" y="145238"/>
                        <a:pt x="74672" y="129464"/>
                      </a:cubicBezTo>
                      <a:cubicBezTo>
                        <a:pt x="85645" y="118492"/>
                        <a:pt x="88388" y="101347"/>
                        <a:pt x="84959" y="99289"/>
                      </a:cubicBezTo>
                      <a:cubicBezTo>
                        <a:pt x="82902" y="99289"/>
                        <a:pt x="76044" y="111634"/>
                        <a:pt x="60270" y="115063"/>
                      </a:cubicBezTo>
                      <a:close/>
                    </a:path>
                  </a:pathLst>
                </a:custGeom>
                <a:solidFill>
                  <a:srgbClr val="F6F9E4"/>
                </a:solidFill>
                <a:ln w="6858" cap="flat">
                  <a:noFill/>
                  <a:prstDash val="solid"/>
                  <a:miter/>
                </a:ln>
              </p:spPr>
              <p:txBody>
                <a:bodyPr rtlCol="0" anchor="ctr"/>
                <a:lstStyle/>
                <a:p>
                  <a:endParaRPr lang="en-ID"/>
                </a:p>
              </p:txBody>
            </p:sp>
            <p:sp>
              <p:nvSpPr>
                <p:cNvPr id="36" name="Bentuk Bebas: Bentuk 35">
                  <a:extLst>
                    <a:ext uri="{FF2B5EF4-FFF2-40B4-BE49-F238E27FC236}">
                      <a16:creationId xmlns:a16="http://schemas.microsoft.com/office/drawing/2014/main" id="{C9F2807E-582A-4B48-A343-E3B211233A7D}"/>
                    </a:ext>
                  </a:extLst>
                </p:cNvPr>
                <p:cNvSpPr/>
                <p:nvPr/>
              </p:nvSpPr>
              <p:spPr>
                <a:xfrm>
                  <a:off x="11482348" y="4075911"/>
                  <a:ext cx="102728" cy="126694"/>
                </a:xfrm>
                <a:custGeom>
                  <a:avLst/>
                  <a:gdLst>
                    <a:gd name="connsiteX0" fmla="*/ 55490 w 102728"/>
                    <a:gd name="connsiteY0" fmla="*/ 103936 h 126694"/>
                    <a:gd name="connsiteX1" fmla="*/ 37659 w 102728"/>
                    <a:gd name="connsiteY1" fmla="*/ 101879 h 126694"/>
                    <a:gd name="connsiteX2" fmla="*/ 45203 w 102728"/>
                    <a:gd name="connsiteY2" fmla="*/ 41528 h 126694"/>
                    <a:gd name="connsiteX3" fmla="*/ 68520 w 102728"/>
                    <a:gd name="connsiteY3" fmla="*/ 27812 h 126694"/>
                    <a:gd name="connsiteX4" fmla="*/ 76750 w 102728"/>
                    <a:gd name="connsiteY4" fmla="*/ 39471 h 126694"/>
                    <a:gd name="connsiteX5" fmla="*/ 43832 w 102728"/>
                    <a:gd name="connsiteY5" fmla="*/ 60045 h 126694"/>
                    <a:gd name="connsiteX6" fmla="*/ 19829 w 102728"/>
                    <a:gd name="connsiteY6" fmla="*/ 56616 h 126694"/>
                    <a:gd name="connsiteX7" fmla="*/ 15714 w 102728"/>
                    <a:gd name="connsiteY7" fmla="*/ 71018 h 126694"/>
                    <a:gd name="connsiteX8" fmla="*/ 49318 w 102728"/>
                    <a:gd name="connsiteY8" fmla="*/ 81305 h 126694"/>
                    <a:gd name="connsiteX9" fmla="*/ 100753 w 102728"/>
                    <a:gd name="connsiteY9" fmla="*/ 44957 h 126694"/>
                    <a:gd name="connsiteX10" fmla="*/ 95952 w 102728"/>
                    <a:gd name="connsiteY10" fmla="*/ 9981 h 126694"/>
                    <a:gd name="connsiteX11" fmla="*/ 45889 w 102728"/>
                    <a:gd name="connsiteY11" fmla="*/ 4495 h 126694"/>
                    <a:gd name="connsiteX12" fmla="*/ 10227 w 102728"/>
                    <a:gd name="connsiteY12" fmla="*/ 115595 h 126694"/>
                    <a:gd name="connsiteX13" fmla="*/ 68520 w 102728"/>
                    <a:gd name="connsiteY13" fmla="*/ 117652 h 126694"/>
                    <a:gd name="connsiteX14" fmla="*/ 78122 w 102728"/>
                    <a:gd name="connsiteY14" fmla="*/ 90906 h 126694"/>
                    <a:gd name="connsiteX15" fmla="*/ 55490 w 102728"/>
                    <a:gd name="connsiteY15" fmla="*/ 103936 h 126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2728" h="126694">
                      <a:moveTo>
                        <a:pt x="55490" y="103936"/>
                      </a:moveTo>
                      <a:cubicBezTo>
                        <a:pt x="50004" y="105308"/>
                        <a:pt x="42460" y="105308"/>
                        <a:pt x="37659" y="101879"/>
                      </a:cubicBezTo>
                      <a:cubicBezTo>
                        <a:pt x="24629" y="92277"/>
                        <a:pt x="30116" y="60045"/>
                        <a:pt x="45203" y="41528"/>
                      </a:cubicBezTo>
                      <a:cubicBezTo>
                        <a:pt x="47261" y="38785"/>
                        <a:pt x="58919" y="24383"/>
                        <a:pt x="68520" y="27812"/>
                      </a:cubicBezTo>
                      <a:cubicBezTo>
                        <a:pt x="73321" y="29184"/>
                        <a:pt x="76750" y="34670"/>
                        <a:pt x="76750" y="39471"/>
                      </a:cubicBezTo>
                      <a:cubicBezTo>
                        <a:pt x="76064" y="50444"/>
                        <a:pt x="57548" y="58673"/>
                        <a:pt x="43832" y="60045"/>
                      </a:cubicBezTo>
                      <a:cubicBezTo>
                        <a:pt x="33545" y="61416"/>
                        <a:pt x="24629" y="58673"/>
                        <a:pt x="19829" y="56616"/>
                      </a:cubicBezTo>
                      <a:cubicBezTo>
                        <a:pt x="14342" y="64160"/>
                        <a:pt x="15028" y="69646"/>
                        <a:pt x="15714" y="71018"/>
                      </a:cubicBezTo>
                      <a:cubicBezTo>
                        <a:pt x="19143" y="81305"/>
                        <a:pt x="39031" y="82676"/>
                        <a:pt x="49318" y="81305"/>
                      </a:cubicBezTo>
                      <a:cubicBezTo>
                        <a:pt x="67149" y="79933"/>
                        <a:pt x="93895" y="68960"/>
                        <a:pt x="100753" y="44957"/>
                      </a:cubicBezTo>
                      <a:cubicBezTo>
                        <a:pt x="101439" y="42214"/>
                        <a:pt x="106925" y="22326"/>
                        <a:pt x="95952" y="9981"/>
                      </a:cubicBezTo>
                      <a:cubicBezTo>
                        <a:pt x="83608" y="-3735"/>
                        <a:pt x="60291" y="-991"/>
                        <a:pt x="45889" y="4495"/>
                      </a:cubicBezTo>
                      <a:cubicBezTo>
                        <a:pt x="5427" y="20954"/>
                        <a:pt x="-13090" y="91592"/>
                        <a:pt x="10227" y="115595"/>
                      </a:cubicBezTo>
                      <a:cubicBezTo>
                        <a:pt x="23943" y="129311"/>
                        <a:pt x="54119" y="130682"/>
                        <a:pt x="68520" y="117652"/>
                      </a:cubicBezTo>
                      <a:cubicBezTo>
                        <a:pt x="78807" y="108737"/>
                        <a:pt x="80865" y="92963"/>
                        <a:pt x="78122" y="90906"/>
                      </a:cubicBezTo>
                      <a:cubicBezTo>
                        <a:pt x="75378" y="89534"/>
                        <a:pt x="69206" y="100507"/>
                        <a:pt x="55490" y="103936"/>
                      </a:cubicBezTo>
                      <a:close/>
                    </a:path>
                  </a:pathLst>
                </a:custGeom>
                <a:solidFill>
                  <a:srgbClr val="F6F9E4"/>
                </a:solidFill>
                <a:ln w="6858" cap="flat">
                  <a:noFill/>
                  <a:prstDash val="solid"/>
                  <a:miter/>
                </a:ln>
              </p:spPr>
              <p:txBody>
                <a:bodyPr rtlCol="0" anchor="ctr"/>
                <a:lstStyle/>
                <a:p>
                  <a:endParaRPr lang="en-ID"/>
                </a:p>
              </p:txBody>
            </p:sp>
            <p:sp>
              <p:nvSpPr>
                <p:cNvPr id="37" name="Bentuk Bebas: Bentuk 36">
                  <a:extLst>
                    <a:ext uri="{FF2B5EF4-FFF2-40B4-BE49-F238E27FC236}">
                      <a16:creationId xmlns:a16="http://schemas.microsoft.com/office/drawing/2014/main" id="{2DE3AB1F-CEDD-4A79-A729-EDE71018B999}"/>
                    </a:ext>
                  </a:extLst>
                </p:cNvPr>
                <p:cNvSpPr/>
                <p:nvPr/>
              </p:nvSpPr>
              <p:spPr>
                <a:xfrm>
                  <a:off x="11171925" y="3974471"/>
                  <a:ext cx="297296" cy="76761"/>
                </a:xfrm>
                <a:custGeom>
                  <a:avLst/>
                  <a:gdLst>
                    <a:gd name="connsiteX0" fmla="*/ 282931 w 297296"/>
                    <a:gd name="connsiteY0" fmla="*/ 18153 h 76761"/>
                    <a:gd name="connsiteX1" fmla="*/ 271273 w 297296"/>
                    <a:gd name="connsiteY1" fmla="*/ 46270 h 76761"/>
                    <a:gd name="connsiteX2" fmla="*/ 14784 w 297296"/>
                    <a:gd name="connsiteY2" fmla="*/ 9923 h 76761"/>
                    <a:gd name="connsiteX3" fmla="*/ 1754 w 297296"/>
                    <a:gd name="connsiteY3" fmla="*/ 47642 h 76761"/>
                    <a:gd name="connsiteX4" fmla="*/ 21642 w 297296"/>
                    <a:gd name="connsiteY4" fmla="*/ 47642 h 76761"/>
                    <a:gd name="connsiteX5" fmla="*/ 55246 w 297296"/>
                    <a:gd name="connsiteY5" fmla="*/ 45585 h 76761"/>
                    <a:gd name="connsiteX6" fmla="*/ 167717 w 297296"/>
                    <a:gd name="connsiteY6" fmla="*/ 68901 h 76761"/>
                    <a:gd name="connsiteX7" fmla="*/ 285675 w 297296"/>
                    <a:gd name="connsiteY7" fmla="*/ 62730 h 76761"/>
                    <a:gd name="connsiteX8" fmla="*/ 295962 w 297296"/>
                    <a:gd name="connsiteY8" fmla="*/ 31182 h 76761"/>
                    <a:gd name="connsiteX9" fmla="*/ 295962 w 297296"/>
                    <a:gd name="connsiteY9" fmla="*/ 31182 h 76761"/>
                    <a:gd name="connsiteX10" fmla="*/ 282931 w 297296"/>
                    <a:gd name="connsiteY10" fmla="*/ 18153 h 7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7296" h="76761">
                      <a:moveTo>
                        <a:pt x="282931" y="18153"/>
                      </a:moveTo>
                      <a:cubicBezTo>
                        <a:pt x="282246" y="27068"/>
                        <a:pt x="279502" y="38040"/>
                        <a:pt x="271273" y="46270"/>
                      </a:cubicBezTo>
                      <a:cubicBezTo>
                        <a:pt x="223953" y="91533"/>
                        <a:pt x="60733" y="-35340"/>
                        <a:pt x="14784" y="9923"/>
                      </a:cubicBezTo>
                      <a:cubicBezTo>
                        <a:pt x="4497" y="19524"/>
                        <a:pt x="-3733" y="41469"/>
                        <a:pt x="1754" y="47642"/>
                      </a:cubicBezTo>
                      <a:cubicBezTo>
                        <a:pt x="4497" y="50385"/>
                        <a:pt x="9298" y="49014"/>
                        <a:pt x="21642" y="47642"/>
                      </a:cubicBezTo>
                      <a:cubicBezTo>
                        <a:pt x="32615" y="46270"/>
                        <a:pt x="44273" y="46956"/>
                        <a:pt x="55246" y="45585"/>
                      </a:cubicBezTo>
                      <a:cubicBezTo>
                        <a:pt x="82678" y="42841"/>
                        <a:pt x="124512" y="59301"/>
                        <a:pt x="167717" y="68901"/>
                      </a:cubicBezTo>
                      <a:cubicBezTo>
                        <a:pt x="178690" y="70959"/>
                        <a:pt x="265101" y="88790"/>
                        <a:pt x="285675" y="62730"/>
                      </a:cubicBezTo>
                      <a:cubicBezTo>
                        <a:pt x="288418" y="59301"/>
                        <a:pt x="301448" y="42156"/>
                        <a:pt x="295962" y="31182"/>
                      </a:cubicBezTo>
                      <a:lnTo>
                        <a:pt x="295962" y="31182"/>
                      </a:lnTo>
                      <a:cubicBezTo>
                        <a:pt x="291161" y="26382"/>
                        <a:pt x="287047" y="22267"/>
                        <a:pt x="282931" y="18153"/>
                      </a:cubicBezTo>
                      <a:close/>
                    </a:path>
                  </a:pathLst>
                </a:custGeom>
                <a:solidFill>
                  <a:srgbClr val="F6F9E4"/>
                </a:solidFill>
                <a:ln w="6858" cap="flat">
                  <a:noFill/>
                  <a:prstDash val="solid"/>
                  <a:miter/>
                </a:ln>
              </p:spPr>
              <p:txBody>
                <a:bodyPr rtlCol="0" anchor="ctr"/>
                <a:lstStyle/>
                <a:p>
                  <a:endParaRPr lang="en-ID"/>
                </a:p>
              </p:txBody>
            </p:sp>
            <p:sp>
              <p:nvSpPr>
                <p:cNvPr id="38" name="Bentuk Bebas: Bentuk 37">
                  <a:extLst>
                    <a:ext uri="{FF2B5EF4-FFF2-40B4-BE49-F238E27FC236}">
                      <a16:creationId xmlns:a16="http://schemas.microsoft.com/office/drawing/2014/main" id="{DB076BF0-CBDC-46B7-8445-03EF096235E5}"/>
                    </a:ext>
                  </a:extLst>
                </p:cNvPr>
                <p:cNvSpPr/>
                <p:nvPr/>
              </p:nvSpPr>
              <p:spPr>
                <a:xfrm>
                  <a:off x="10863458" y="3947443"/>
                  <a:ext cx="250380" cy="309849"/>
                </a:xfrm>
                <a:custGeom>
                  <a:avLst/>
                  <a:gdLst>
                    <a:gd name="connsiteX0" fmla="*/ 111338 w 250380"/>
                    <a:gd name="connsiteY0" fmla="*/ 62326 h 309849"/>
                    <a:gd name="connsiteX1" fmla="*/ 169631 w 250380"/>
                    <a:gd name="connsiteY1" fmla="*/ 84271 h 309849"/>
                    <a:gd name="connsiteX2" fmla="*/ 210093 w 250380"/>
                    <a:gd name="connsiteY2" fmla="*/ 55468 h 309849"/>
                    <a:gd name="connsiteX3" fmla="*/ 207350 w 250380"/>
                    <a:gd name="connsiteY3" fmla="*/ 30093 h 309849"/>
                    <a:gd name="connsiteX4" fmla="*/ 160030 w 250380"/>
                    <a:gd name="connsiteY4" fmla="*/ 33522 h 309849"/>
                    <a:gd name="connsiteX5" fmla="*/ 158658 w 250380"/>
                    <a:gd name="connsiteY5" fmla="*/ 34208 h 309849"/>
                    <a:gd name="connsiteX6" fmla="*/ 128483 w 250380"/>
                    <a:gd name="connsiteY6" fmla="*/ 235833 h 309849"/>
                    <a:gd name="connsiteX7" fmla="*/ 179232 w 250380"/>
                    <a:gd name="connsiteY7" fmla="*/ 249549 h 309849"/>
                    <a:gd name="connsiteX8" fmla="*/ 212151 w 250380"/>
                    <a:gd name="connsiteY8" fmla="*/ 220745 h 309849"/>
                    <a:gd name="connsiteX9" fmla="*/ 205978 w 250380"/>
                    <a:gd name="connsiteY9" fmla="*/ 187827 h 309849"/>
                    <a:gd name="connsiteX10" fmla="*/ 184719 w 250380"/>
                    <a:gd name="connsiteY10" fmla="*/ 173425 h 309849"/>
                    <a:gd name="connsiteX11" fmla="*/ 212151 w 250380"/>
                    <a:gd name="connsiteY11" fmla="*/ 167939 h 309849"/>
                    <a:gd name="connsiteX12" fmla="*/ 249184 w 250380"/>
                    <a:gd name="connsiteY12" fmla="*/ 244063 h 309849"/>
                    <a:gd name="connsiteX13" fmla="*/ 215580 w 250380"/>
                    <a:gd name="connsiteY13" fmla="*/ 292069 h 309849"/>
                    <a:gd name="connsiteX14" fmla="*/ 131226 w 250380"/>
                    <a:gd name="connsiteY14" fmla="*/ 305785 h 309849"/>
                    <a:gd name="connsiteX15" fmla="*/ 62646 w 250380"/>
                    <a:gd name="connsiteY15" fmla="*/ 235147 h 309849"/>
                    <a:gd name="connsiteX16" fmla="*/ 171003 w 250380"/>
                    <a:gd name="connsiteY16" fmla="*/ 6090 h 309849"/>
                    <a:gd name="connsiteX17" fmla="*/ 236839 w 250380"/>
                    <a:gd name="connsiteY17" fmla="*/ 10891 h 309849"/>
                    <a:gd name="connsiteX18" fmla="*/ 226552 w 250380"/>
                    <a:gd name="connsiteY18" fmla="*/ 82214 h 309849"/>
                    <a:gd name="connsiteX19" fmla="*/ 172374 w 250380"/>
                    <a:gd name="connsiteY19" fmla="*/ 106217 h 309849"/>
                    <a:gd name="connsiteX20" fmla="*/ 134655 w 250380"/>
                    <a:gd name="connsiteY20" fmla="*/ 100045 h 309849"/>
                    <a:gd name="connsiteX21" fmla="*/ 78420 w 250380"/>
                    <a:gd name="connsiteY21" fmla="*/ 76042 h 309849"/>
                    <a:gd name="connsiteX22" fmla="*/ 5725 w 250380"/>
                    <a:gd name="connsiteY22" fmla="*/ 97301 h 309849"/>
                    <a:gd name="connsiteX23" fmla="*/ 20127 w 250380"/>
                    <a:gd name="connsiteY23" fmla="*/ 39694 h 309849"/>
                    <a:gd name="connsiteX24" fmla="*/ 111338 w 250380"/>
                    <a:gd name="connsiteY24" fmla="*/ 62326 h 30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50380" h="309849">
                      <a:moveTo>
                        <a:pt x="111338" y="62326"/>
                      </a:moveTo>
                      <a:cubicBezTo>
                        <a:pt x="140827" y="76727"/>
                        <a:pt x="150429" y="86329"/>
                        <a:pt x="169631" y="84271"/>
                      </a:cubicBezTo>
                      <a:cubicBezTo>
                        <a:pt x="184719" y="82214"/>
                        <a:pt x="204607" y="73298"/>
                        <a:pt x="210093" y="55468"/>
                      </a:cubicBezTo>
                      <a:cubicBezTo>
                        <a:pt x="212151" y="48610"/>
                        <a:pt x="213522" y="36265"/>
                        <a:pt x="207350" y="30093"/>
                      </a:cubicBezTo>
                      <a:cubicBezTo>
                        <a:pt x="197749" y="19806"/>
                        <a:pt x="173746" y="26664"/>
                        <a:pt x="160030" y="33522"/>
                      </a:cubicBezTo>
                      <a:cubicBezTo>
                        <a:pt x="160030" y="33522"/>
                        <a:pt x="159344" y="34208"/>
                        <a:pt x="158658" y="34208"/>
                      </a:cubicBezTo>
                      <a:cubicBezTo>
                        <a:pt x="98994" y="66440"/>
                        <a:pt x="80477" y="195371"/>
                        <a:pt x="128483" y="235833"/>
                      </a:cubicBezTo>
                      <a:cubicBezTo>
                        <a:pt x="140827" y="246120"/>
                        <a:pt x="160030" y="254350"/>
                        <a:pt x="179232" y="249549"/>
                      </a:cubicBezTo>
                      <a:cubicBezTo>
                        <a:pt x="181975" y="248863"/>
                        <a:pt x="205978" y="242691"/>
                        <a:pt x="212151" y="220745"/>
                      </a:cubicBezTo>
                      <a:cubicBezTo>
                        <a:pt x="214894" y="209773"/>
                        <a:pt x="212836" y="196742"/>
                        <a:pt x="205978" y="187827"/>
                      </a:cubicBezTo>
                      <a:cubicBezTo>
                        <a:pt x="197063" y="177540"/>
                        <a:pt x="184033" y="176854"/>
                        <a:pt x="184719" y="173425"/>
                      </a:cubicBezTo>
                      <a:cubicBezTo>
                        <a:pt x="184719" y="169996"/>
                        <a:pt x="199120" y="164510"/>
                        <a:pt x="212151" y="167939"/>
                      </a:cubicBezTo>
                      <a:cubicBezTo>
                        <a:pt x="236839" y="174111"/>
                        <a:pt x="255356" y="211830"/>
                        <a:pt x="249184" y="244063"/>
                      </a:cubicBezTo>
                      <a:cubicBezTo>
                        <a:pt x="243697" y="271495"/>
                        <a:pt x="222438" y="287268"/>
                        <a:pt x="215580" y="292069"/>
                      </a:cubicBezTo>
                      <a:cubicBezTo>
                        <a:pt x="190891" y="309899"/>
                        <a:pt x="158658" y="314014"/>
                        <a:pt x="131226" y="305785"/>
                      </a:cubicBezTo>
                      <a:cubicBezTo>
                        <a:pt x="84592" y="291383"/>
                        <a:pt x="66761" y="244748"/>
                        <a:pt x="62646" y="235147"/>
                      </a:cubicBezTo>
                      <a:cubicBezTo>
                        <a:pt x="29042" y="148736"/>
                        <a:pt x="92136" y="30779"/>
                        <a:pt x="171003" y="6090"/>
                      </a:cubicBezTo>
                      <a:cubicBezTo>
                        <a:pt x="176489" y="4033"/>
                        <a:pt x="219009" y="-8998"/>
                        <a:pt x="236839" y="10891"/>
                      </a:cubicBezTo>
                      <a:cubicBezTo>
                        <a:pt x="251927" y="28036"/>
                        <a:pt x="243697" y="63011"/>
                        <a:pt x="226552" y="82214"/>
                      </a:cubicBezTo>
                      <a:cubicBezTo>
                        <a:pt x="207350" y="104159"/>
                        <a:pt x="179918" y="105531"/>
                        <a:pt x="172374" y="106217"/>
                      </a:cubicBezTo>
                      <a:cubicBezTo>
                        <a:pt x="158658" y="106903"/>
                        <a:pt x="148371" y="104159"/>
                        <a:pt x="134655" y="100045"/>
                      </a:cubicBezTo>
                      <a:cubicBezTo>
                        <a:pt x="99679" y="90443"/>
                        <a:pt x="97622" y="79471"/>
                        <a:pt x="78420" y="76042"/>
                      </a:cubicBezTo>
                      <a:cubicBezTo>
                        <a:pt x="41386" y="70555"/>
                        <a:pt x="18069" y="106217"/>
                        <a:pt x="5725" y="97301"/>
                      </a:cubicBezTo>
                      <a:cubicBezTo>
                        <a:pt x="-5248" y="89072"/>
                        <a:pt x="-447" y="51353"/>
                        <a:pt x="20127" y="39694"/>
                      </a:cubicBezTo>
                      <a:cubicBezTo>
                        <a:pt x="40015" y="28036"/>
                        <a:pt x="72933" y="43809"/>
                        <a:pt x="111338" y="62326"/>
                      </a:cubicBezTo>
                      <a:close/>
                    </a:path>
                  </a:pathLst>
                </a:custGeom>
                <a:solidFill>
                  <a:srgbClr val="F6F9E4"/>
                </a:solidFill>
                <a:ln w="6858" cap="flat">
                  <a:noFill/>
                  <a:prstDash val="solid"/>
                  <a:miter/>
                </a:ln>
              </p:spPr>
              <p:txBody>
                <a:bodyPr rtlCol="0" anchor="ctr"/>
                <a:lstStyle/>
                <a:p>
                  <a:endParaRPr lang="en-ID"/>
                </a:p>
              </p:txBody>
            </p:sp>
          </p:grpSp>
          <p:sp>
            <p:nvSpPr>
              <p:cNvPr id="29" name="Bentuk Bebas: Bentuk 28">
                <a:extLst>
                  <a:ext uri="{FF2B5EF4-FFF2-40B4-BE49-F238E27FC236}">
                    <a16:creationId xmlns:a16="http://schemas.microsoft.com/office/drawing/2014/main" id="{58A491E8-C485-4D0E-9A4B-0FEAEAE4CDC7}"/>
                  </a:ext>
                </a:extLst>
              </p:cNvPr>
              <p:cNvSpPr/>
              <p:nvPr/>
            </p:nvSpPr>
            <p:spPr>
              <a:xfrm>
                <a:off x="11566662" y="1125980"/>
                <a:ext cx="197490" cy="763295"/>
              </a:xfrm>
              <a:custGeom>
                <a:avLst/>
                <a:gdLst>
                  <a:gd name="connsiteX0" fmla="*/ 197490 w 197490"/>
                  <a:gd name="connsiteY0" fmla="*/ 0 h 763295"/>
                  <a:gd name="connsiteX1" fmla="*/ 39756 w 197490"/>
                  <a:gd name="connsiteY1" fmla="*/ 180365 h 763295"/>
                  <a:gd name="connsiteX2" fmla="*/ 2037 w 197490"/>
                  <a:gd name="connsiteY2" fmla="*/ 358673 h 763295"/>
                  <a:gd name="connsiteX3" fmla="*/ 108336 w 197490"/>
                  <a:gd name="connsiteY3" fmla="*/ 598704 h 763295"/>
                  <a:gd name="connsiteX4" fmla="*/ 53472 w 197490"/>
                  <a:gd name="connsiteY4" fmla="*/ 763296 h 763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490" h="763295">
                    <a:moveTo>
                      <a:pt x="197490" y="0"/>
                    </a:moveTo>
                    <a:cubicBezTo>
                      <a:pt x="143998" y="74752"/>
                      <a:pt x="85019" y="93269"/>
                      <a:pt x="39756" y="180365"/>
                    </a:cubicBezTo>
                    <a:cubicBezTo>
                      <a:pt x="27412" y="204368"/>
                      <a:pt x="-8936" y="274320"/>
                      <a:pt x="2037" y="358673"/>
                    </a:cubicBezTo>
                    <a:cubicBezTo>
                      <a:pt x="16439" y="469773"/>
                      <a:pt x="100107" y="498577"/>
                      <a:pt x="108336" y="598704"/>
                    </a:cubicBezTo>
                    <a:cubicBezTo>
                      <a:pt x="111765" y="643966"/>
                      <a:pt x="99421" y="698830"/>
                      <a:pt x="53472" y="763296"/>
                    </a:cubicBezTo>
                  </a:path>
                </a:pathLst>
              </a:custGeom>
              <a:noFill/>
              <a:ln w="41148" cap="rnd">
                <a:solidFill>
                  <a:srgbClr val="474747"/>
                </a:solidFill>
                <a:prstDash val="solid"/>
                <a:round/>
              </a:ln>
            </p:spPr>
            <p:txBody>
              <a:bodyPr rtlCol="0" anchor="ctr"/>
              <a:lstStyle/>
              <a:p>
                <a:endParaRPr lang="en-ID"/>
              </a:p>
            </p:txBody>
          </p:sp>
          <p:sp>
            <p:nvSpPr>
              <p:cNvPr id="30" name="Bentuk Bebas: Bentuk 29">
                <a:extLst>
                  <a:ext uri="{FF2B5EF4-FFF2-40B4-BE49-F238E27FC236}">
                    <a16:creationId xmlns:a16="http://schemas.microsoft.com/office/drawing/2014/main" id="{99BA511A-1A91-4C34-BE9B-C6938997D907}"/>
                  </a:ext>
                </a:extLst>
              </p:cNvPr>
              <p:cNvSpPr/>
              <p:nvPr/>
            </p:nvSpPr>
            <p:spPr>
              <a:xfrm>
                <a:off x="11719085" y="774164"/>
                <a:ext cx="236833" cy="768781"/>
              </a:xfrm>
              <a:custGeom>
                <a:avLst/>
                <a:gdLst>
                  <a:gd name="connsiteX0" fmla="*/ 216517 w 236833"/>
                  <a:gd name="connsiteY0" fmla="*/ 0 h 768781"/>
                  <a:gd name="connsiteX1" fmla="*/ 192514 w 236833"/>
                  <a:gd name="connsiteY1" fmla="*/ 346329 h 768781"/>
                  <a:gd name="connsiteX2" fmla="*/ 490 w 236833"/>
                  <a:gd name="connsiteY2" fmla="*/ 633679 h 768781"/>
                  <a:gd name="connsiteX3" fmla="*/ 37523 w 236833"/>
                  <a:gd name="connsiteY3" fmla="*/ 768782 h 768781"/>
                </a:gdLst>
                <a:ahLst/>
                <a:cxnLst>
                  <a:cxn ang="0">
                    <a:pos x="connsiteX0" y="connsiteY0"/>
                  </a:cxn>
                  <a:cxn ang="0">
                    <a:pos x="connsiteX1" y="connsiteY1"/>
                  </a:cxn>
                  <a:cxn ang="0">
                    <a:pos x="connsiteX2" y="connsiteY2"/>
                  </a:cxn>
                  <a:cxn ang="0">
                    <a:pos x="connsiteX3" y="connsiteY3"/>
                  </a:cxn>
                </a:cxnLst>
                <a:rect l="l" t="t" r="r" b="b"/>
                <a:pathLst>
                  <a:path w="236833" h="768781">
                    <a:moveTo>
                      <a:pt x="216517" y="0"/>
                    </a:moveTo>
                    <a:cubicBezTo>
                      <a:pt x="258351" y="173507"/>
                      <a:pt x="228176" y="280492"/>
                      <a:pt x="192514" y="346329"/>
                    </a:cubicBezTo>
                    <a:cubicBezTo>
                      <a:pt x="127363" y="466344"/>
                      <a:pt x="8720" y="512978"/>
                      <a:pt x="490" y="633679"/>
                    </a:cubicBezTo>
                    <a:cubicBezTo>
                      <a:pt x="-3625" y="690601"/>
                      <a:pt x="19007" y="738607"/>
                      <a:pt x="37523" y="768782"/>
                    </a:cubicBezTo>
                  </a:path>
                </a:pathLst>
              </a:custGeom>
              <a:noFill/>
              <a:ln w="41148" cap="rnd">
                <a:solidFill>
                  <a:srgbClr val="474747"/>
                </a:solidFill>
                <a:prstDash val="solid"/>
                <a:round/>
              </a:ln>
            </p:spPr>
            <p:txBody>
              <a:bodyPr rtlCol="0" anchor="ctr"/>
              <a:lstStyle/>
              <a:p>
                <a:endParaRPr lang="en-ID"/>
              </a:p>
            </p:txBody>
          </p:sp>
          <p:sp>
            <p:nvSpPr>
              <p:cNvPr id="31" name="Bentuk Bebas: Bentuk 30">
                <a:extLst>
                  <a:ext uri="{FF2B5EF4-FFF2-40B4-BE49-F238E27FC236}">
                    <a16:creationId xmlns:a16="http://schemas.microsoft.com/office/drawing/2014/main" id="{B7A73C60-6597-4F87-A900-0BB9E65AA67E}"/>
                  </a:ext>
                </a:extLst>
              </p:cNvPr>
              <p:cNvSpPr/>
              <p:nvPr/>
            </p:nvSpPr>
            <p:spPr>
              <a:xfrm>
                <a:off x="11460343" y="1185644"/>
                <a:ext cx="82296" cy="183108"/>
              </a:xfrm>
              <a:custGeom>
                <a:avLst/>
                <a:gdLst>
                  <a:gd name="connsiteX0" fmla="*/ 82296 w 82296"/>
                  <a:gd name="connsiteY0" fmla="*/ 0 h 183108"/>
                  <a:gd name="connsiteX1" fmla="*/ 0 w 82296"/>
                  <a:gd name="connsiteY1" fmla="*/ 183109 h 183108"/>
                </a:gdLst>
                <a:ahLst/>
                <a:cxnLst>
                  <a:cxn ang="0">
                    <a:pos x="connsiteX0" y="connsiteY0"/>
                  </a:cxn>
                  <a:cxn ang="0">
                    <a:pos x="connsiteX1" y="connsiteY1"/>
                  </a:cxn>
                </a:cxnLst>
                <a:rect l="l" t="t" r="r" b="b"/>
                <a:pathLst>
                  <a:path w="82296" h="183108">
                    <a:moveTo>
                      <a:pt x="82296" y="0"/>
                    </a:moveTo>
                    <a:cubicBezTo>
                      <a:pt x="82296" y="0"/>
                      <a:pt x="0" y="96012"/>
                      <a:pt x="0" y="183109"/>
                    </a:cubicBezTo>
                  </a:path>
                </a:pathLst>
              </a:custGeom>
              <a:noFill/>
              <a:ln w="41148" cap="rnd">
                <a:solidFill>
                  <a:srgbClr val="474747"/>
                </a:solidFill>
                <a:prstDash val="solid"/>
                <a:round/>
              </a:ln>
            </p:spPr>
            <p:txBody>
              <a:bodyPr rtlCol="0" anchor="ctr"/>
              <a:lstStyle/>
              <a:p>
                <a:endParaRPr lang="en-ID"/>
              </a:p>
            </p:txBody>
          </p:sp>
        </p:grpSp>
      </p:grpSp>
      <p:sp>
        <p:nvSpPr>
          <p:cNvPr id="78" name="Kotak Teks 3">
            <a:extLst>
              <a:ext uri="{FF2B5EF4-FFF2-40B4-BE49-F238E27FC236}">
                <a16:creationId xmlns:a16="http://schemas.microsoft.com/office/drawing/2014/main" id="{A84E83B6-FA82-4CD2-A070-3A41F275DB52}"/>
              </a:ext>
            </a:extLst>
          </p:cNvPr>
          <p:cNvSpPr txBox="1"/>
          <p:nvPr/>
        </p:nvSpPr>
        <p:spPr>
          <a:xfrm>
            <a:off x="2647554" y="4376177"/>
            <a:ext cx="6681739" cy="1200329"/>
          </a:xfrm>
          <a:prstGeom prst="rect">
            <a:avLst/>
          </a:prstGeom>
          <a:noFill/>
        </p:spPr>
        <p:txBody>
          <a:bodyPr wrap="square" rtlCol="0">
            <a:spAutoFit/>
          </a:bodyPr>
          <a:lstStyle/>
          <a:p>
            <a:pPr algn="ctr"/>
            <a:r>
              <a:rPr lang="en-US" sz="7200">
                <a:solidFill>
                  <a:srgbClr val="FFB506"/>
                </a:solidFill>
                <a:latin typeface="Poppins SemiBold" panose="00000700000000000000" pitchFamily="50" charset="0"/>
                <a:ea typeface="Roboto" panose="02000000000000000000" pitchFamily="2" charset="0"/>
                <a:cs typeface="Poppins SemiBold" panose="00000700000000000000" pitchFamily="50" charset="0"/>
              </a:rPr>
              <a:t>Break </a:t>
            </a:r>
            <a:r>
              <a:rPr lang="en-US" sz="72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Slide</a:t>
            </a:r>
            <a:endParaRPr lang="en-ID" sz="7200">
              <a:solidFill>
                <a:srgbClr val="262668"/>
              </a:solidFill>
              <a:latin typeface="Poppins SemiBold" panose="00000700000000000000" pitchFamily="50" charset="0"/>
              <a:ea typeface="Roboto" panose="02000000000000000000" pitchFamily="2" charset="0"/>
              <a:cs typeface="Poppins SemiBold" panose="00000700000000000000" pitchFamily="50" charset="0"/>
            </a:endParaRPr>
          </a:p>
        </p:txBody>
      </p:sp>
      <p:sp>
        <p:nvSpPr>
          <p:cNvPr id="83" name="Bentuk Bebas: Bentuk 10">
            <a:extLst>
              <a:ext uri="{FF2B5EF4-FFF2-40B4-BE49-F238E27FC236}">
                <a16:creationId xmlns:a16="http://schemas.microsoft.com/office/drawing/2014/main" id="{5915EF2F-BD04-6248-88C2-BB5F3C077FD1}"/>
              </a:ext>
            </a:extLst>
          </p:cNvPr>
          <p:cNvSpPr/>
          <p:nvPr/>
        </p:nvSpPr>
        <p:spPr>
          <a:xfrm rot="18900000">
            <a:off x="9777382" y="4467807"/>
            <a:ext cx="3806216" cy="2443401"/>
          </a:xfrm>
          <a:custGeom>
            <a:avLst/>
            <a:gdLst>
              <a:gd name="connsiteX0" fmla="*/ 5838036 w 5838036"/>
              <a:gd name="connsiteY0" fmla="*/ 120639 h 3747729"/>
              <a:gd name="connsiteX1" fmla="*/ 2210946 w 5838036"/>
              <a:gd name="connsiteY1" fmla="*/ 3747729 h 3747729"/>
              <a:gd name="connsiteX2" fmla="*/ 0 w 5838036"/>
              <a:gd name="connsiteY2" fmla="*/ 1536784 h 3747729"/>
              <a:gd name="connsiteX3" fmla="*/ 107708 w 5838036"/>
              <a:gd name="connsiteY3" fmla="*/ 1472256 h 3747729"/>
              <a:gd name="connsiteX4" fmla="*/ 1010338 w 5838036"/>
              <a:gd name="connsiteY4" fmla="*/ 1401458 h 3747729"/>
              <a:gd name="connsiteX5" fmla="*/ 2903195 w 5838036"/>
              <a:gd name="connsiteY5" fmla="*/ 1574060 h 3747729"/>
              <a:gd name="connsiteX6" fmla="*/ 5313138 w 5838036"/>
              <a:gd name="connsiteY6" fmla="*/ 0 h 3747729"/>
              <a:gd name="connsiteX7" fmla="*/ 5741188 w 5838036"/>
              <a:gd name="connsiteY7" fmla="*/ 79204 h 374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38036" h="3747729">
                <a:moveTo>
                  <a:pt x="5838036" y="120639"/>
                </a:moveTo>
                <a:lnTo>
                  <a:pt x="2210946" y="3747729"/>
                </a:lnTo>
                <a:lnTo>
                  <a:pt x="0" y="1536784"/>
                </a:lnTo>
                <a:lnTo>
                  <a:pt x="107708" y="1472256"/>
                </a:lnTo>
                <a:cubicBezTo>
                  <a:pt x="371795" y="1335050"/>
                  <a:pt x="695178" y="1307955"/>
                  <a:pt x="1010338" y="1401458"/>
                </a:cubicBezTo>
                <a:cubicBezTo>
                  <a:pt x="1010338" y="1401458"/>
                  <a:pt x="2080172" y="1794503"/>
                  <a:pt x="2903195" y="1574060"/>
                </a:cubicBezTo>
                <a:cubicBezTo>
                  <a:pt x="3726217" y="1353616"/>
                  <a:pt x="4108166" y="0"/>
                  <a:pt x="5313138" y="0"/>
                </a:cubicBezTo>
                <a:cubicBezTo>
                  <a:pt x="5463642" y="0"/>
                  <a:pt x="5606801" y="28230"/>
                  <a:pt x="5741188" y="79204"/>
                </a:cubicBezTo>
                <a:close/>
              </a:path>
            </a:pathLst>
          </a:custGeom>
          <a:gradFill flip="none" rotWithShape="1">
            <a:gsLst>
              <a:gs pos="0">
                <a:srgbClr val="1A1A47"/>
              </a:gs>
              <a:gs pos="100000">
                <a:srgbClr val="262668"/>
              </a:gs>
            </a:gsLst>
            <a:lin ang="2700000" scaled="1"/>
            <a:tileRect/>
          </a:gradFill>
          <a:ln w="3430" cap="flat">
            <a:noFill/>
            <a:prstDash val="solid"/>
            <a:miter/>
          </a:ln>
        </p:spPr>
        <p:txBody>
          <a:bodyPr rtlCol="0" anchor="ctr"/>
          <a:lstStyle/>
          <a:p>
            <a:endParaRPr lang="en-ID"/>
          </a:p>
        </p:txBody>
      </p:sp>
      <p:grpSp>
        <p:nvGrpSpPr>
          <p:cNvPr id="84" name="Grup 186">
            <a:extLst>
              <a:ext uri="{FF2B5EF4-FFF2-40B4-BE49-F238E27FC236}">
                <a16:creationId xmlns:a16="http://schemas.microsoft.com/office/drawing/2014/main" id="{2931DEF7-96CA-864F-BC26-D9DD23BCD43B}"/>
              </a:ext>
            </a:extLst>
          </p:cNvPr>
          <p:cNvGrpSpPr/>
          <p:nvPr/>
        </p:nvGrpSpPr>
        <p:grpSpPr>
          <a:xfrm>
            <a:off x="715569" y="526399"/>
            <a:ext cx="1495196" cy="338554"/>
            <a:chOff x="648831" y="358817"/>
            <a:chExt cx="1495196" cy="338554"/>
          </a:xfrm>
        </p:grpSpPr>
        <p:sp>
          <p:nvSpPr>
            <p:cNvPr id="85" name="Kotak Teks 3">
              <a:extLst>
                <a:ext uri="{FF2B5EF4-FFF2-40B4-BE49-F238E27FC236}">
                  <a16:creationId xmlns:a16="http://schemas.microsoft.com/office/drawing/2014/main" id="{8D378982-BF9A-5F4E-A477-C6A60B1F5EBB}"/>
                </a:ext>
              </a:extLst>
            </p:cNvPr>
            <p:cNvSpPr txBox="1"/>
            <p:nvPr/>
          </p:nvSpPr>
          <p:spPr>
            <a:xfrm>
              <a:off x="968623" y="358817"/>
              <a:ext cx="1175404" cy="338554"/>
            </a:xfrm>
            <a:prstGeom prst="rect">
              <a:avLst/>
            </a:prstGeom>
            <a:noFill/>
          </p:spPr>
          <p:txBody>
            <a:bodyPr wrap="square" rtlCol="0">
              <a:spAutoFit/>
            </a:bodyPr>
            <a:lstStyle/>
            <a:p>
              <a:r>
                <a:rPr lang="en-US" sz="1600">
                  <a:solidFill>
                    <a:srgbClr val="1D215E"/>
                  </a:solidFill>
                  <a:latin typeface="Poppins SemiBold" panose="00000700000000000000" pitchFamily="50" charset="0"/>
                  <a:ea typeface="Roboto" panose="02000000000000000000" pitchFamily="2" charset="0"/>
                  <a:cs typeface="Poppins SemiBold" panose="00000700000000000000" pitchFamily="50" charset="0"/>
                </a:rPr>
                <a:t>Crypton.</a:t>
              </a:r>
              <a:endParaRPr lang="en-ID" sz="1600" dirty="0">
                <a:solidFill>
                  <a:schemeClr val="bg1"/>
                </a:solidFill>
                <a:latin typeface="Poppins SemiBold" panose="00000700000000000000" pitchFamily="50" charset="0"/>
                <a:ea typeface="Roboto" panose="02000000000000000000" pitchFamily="2" charset="0"/>
                <a:cs typeface="Poppins SemiBold" panose="00000700000000000000" pitchFamily="50" charset="0"/>
              </a:endParaRPr>
            </a:p>
          </p:txBody>
        </p:sp>
        <p:sp>
          <p:nvSpPr>
            <p:cNvPr id="86" name="Grafik 34">
              <a:extLst>
                <a:ext uri="{FF2B5EF4-FFF2-40B4-BE49-F238E27FC236}">
                  <a16:creationId xmlns:a16="http://schemas.microsoft.com/office/drawing/2014/main" id="{8EC5DD5F-9D39-2341-A505-65C5FB3095C8}"/>
                </a:ext>
              </a:extLst>
            </p:cNvPr>
            <p:cNvSpPr/>
            <p:nvPr/>
          </p:nvSpPr>
          <p:spPr>
            <a:xfrm>
              <a:off x="648831" y="398892"/>
              <a:ext cx="251615" cy="258404"/>
            </a:xfrm>
            <a:custGeom>
              <a:avLst/>
              <a:gdLst>
                <a:gd name="connsiteX0" fmla="*/ 768056 w 1057322"/>
                <a:gd name="connsiteY0" fmla="*/ 966302 h 1085850"/>
                <a:gd name="connsiteX1" fmla="*/ 427652 w 1057322"/>
                <a:gd name="connsiteY1" fmla="*/ 966302 h 1085850"/>
                <a:gd name="connsiteX2" fmla="*/ 316028 w 1057322"/>
                <a:gd name="connsiteY2" fmla="*/ 901856 h 1085850"/>
                <a:gd name="connsiteX3" fmla="*/ 146017 w 1057322"/>
                <a:gd name="connsiteY3" fmla="*/ 607275 h 1085850"/>
                <a:gd name="connsiteX4" fmla="*/ 146017 w 1057322"/>
                <a:gd name="connsiteY4" fmla="*/ 478575 h 1085850"/>
                <a:gd name="connsiteX5" fmla="*/ 316028 w 1057322"/>
                <a:gd name="connsiteY5" fmla="*/ 183994 h 1085850"/>
                <a:gd name="connsiteX6" fmla="*/ 427652 w 1057322"/>
                <a:gd name="connsiteY6" fmla="*/ 119548 h 1085850"/>
                <a:gd name="connsiteX7" fmla="*/ 465814 w 1057322"/>
                <a:gd name="connsiteY7" fmla="*/ 119548 h 1085850"/>
                <a:gd name="connsiteX8" fmla="*/ 560264 w 1057322"/>
                <a:gd name="connsiteY8" fmla="*/ 164355 h 1085850"/>
                <a:gd name="connsiteX9" fmla="*/ 427652 w 1057322"/>
                <a:gd name="connsiteY9" fmla="*/ 164355 h 1085850"/>
                <a:gd name="connsiteX10" fmla="*/ 354762 w 1057322"/>
                <a:gd name="connsiteY10" fmla="*/ 206302 h 1085850"/>
                <a:gd name="connsiteX11" fmla="*/ 184751 w 1057322"/>
                <a:gd name="connsiteY11" fmla="*/ 500883 h 1085850"/>
                <a:gd name="connsiteX12" fmla="*/ 184751 w 1057322"/>
                <a:gd name="connsiteY12" fmla="*/ 584967 h 1085850"/>
                <a:gd name="connsiteX13" fmla="*/ 354762 w 1057322"/>
                <a:gd name="connsiteY13" fmla="*/ 879548 h 1085850"/>
                <a:gd name="connsiteX14" fmla="*/ 427652 w 1057322"/>
                <a:gd name="connsiteY14" fmla="*/ 921495 h 1085850"/>
                <a:gd name="connsiteX15" fmla="*/ 768056 w 1057322"/>
                <a:gd name="connsiteY15" fmla="*/ 921495 h 1085850"/>
                <a:gd name="connsiteX16" fmla="*/ 840945 w 1057322"/>
                <a:gd name="connsiteY16" fmla="*/ 879548 h 1085850"/>
                <a:gd name="connsiteX17" fmla="*/ 877580 w 1057322"/>
                <a:gd name="connsiteY17" fmla="*/ 815865 h 1085850"/>
                <a:gd name="connsiteX18" fmla="*/ 876435 w 1057322"/>
                <a:gd name="connsiteY18" fmla="*/ 804807 h 1085850"/>
                <a:gd name="connsiteX19" fmla="*/ 833694 w 1057322"/>
                <a:gd name="connsiteY19" fmla="*/ 759237 h 1085850"/>
                <a:gd name="connsiteX20" fmla="*/ 825680 w 1057322"/>
                <a:gd name="connsiteY20" fmla="*/ 756377 h 1085850"/>
                <a:gd name="connsiteX21" fmla="*/ 818811 w 1057322"/>
                <a:gd name="connsiteY21" fmla="*/ 760953 h 1085850"/>
                <a:gd name="connsiteX22" fmla="*/ 789235 w 1057322"/>
                <a:gd name="connsiteY22" fmla="*/ 811861 h 1085850"/>
                <a:gd name="connsiteX23" fmla="*/ 735236 w 1057322"/>
                <a:gd name="connsiteY23" fmla="*/ 843131 h 1085850"/>
                <a:gd name="connsiteX24" fmla="*/ 460471 w 1057322"/>
                <a:gd name="connsiteY24" fmla="*/ 843131 h 1085850"/>
                <a:gd name="connsiteX25" fmla="*/ 406472 w 1057322"/>
                <a:gd name="connsiteY25" fmla="*/ 811861 h 1085850"/>
                <a:gd name="connsiteX26" fmla="*/ 269089 w 1057322"/>
                <a:gd name="connsiteY26" fmla="*/ 574099 h 1085850"/>
                <a:gd name="connsiteX27" fmla="*/ 269089 w 1057322"/>
                <a:gd name="connsiteY27" fmla="*/ 511751 h 1085850"/>
                <a:gd name="connsiteX28" fmla="*/ 406472 w 1057322"/>
                <a:gd name="connsiteY28" fmla="*/ 273989 h 1085850"/>
                <a:gd name="connsiteX29" fmla="*/ 460471 w 1057322"/>
                <a:gd name="connsiteY29" fmla="*/ 242719 h 1085850"/>
                <a:gd name="connsiteX30" fmla="*/ 735236 w 1057322"/>
                <a:gd name="connsiteY30" fmla="*/ 242719 h 1085850"/>
                <a:gd name="connsiteX31" fmla="*/ 789235 w 1057322"/>
                <a:gd name="connsiteY31" fmla="*/ 273989 h 1085850"/>
                <a:gd name="connsiteX32" fmla="*/ 832740 w 1057322"/>
                <a:gd name="connsiteY32" fmla="*/ 349112 h 1085850"/>
                <a:gd name="connsiteX33" fmla="*/ 838274 w 1057322"/>
                <a:gd name="connsiteY33" fmla="*/ 353497 h 1085850"/>
                <a:gd name="connsiteX34" fmla="*/ 868231 w 1057322"/>
                <a:gd name="connsiteY34" fmla="*/ 395063 h 1085850"/>
                <a:gd name="connsiteX35" fmla="*/ 816521 w 1057322"/>
                <a:gd name="connsiteY35" fmla="*/ 438916 h 1085850"/>
                <a:gd name="connsiteX36" fmla="*/ 781222 w 1057322"/>
                <a:gd name="connsiteY36" fmla="*/ 407075 h 1085850"/>
                <a:gd name="connsiteX37" fmla="*/ 787327 w 1057322"/>
                <a:gd name="connsiteY37" fmla="*/ 370085 h 1085850"/>
                <a:gd name="connsiteX38" fmla="*/ 787327 w 1057322"/>
                <a:gd name="connsiteY38" fmla="*/ 359980 h 1085850"/>
                <a:gd name="connsiteX39" fmla="*/ 750501 w 1057322"/>
                <a:gd name="connsiteY39" fmla="*/ 296297 h 1085850"/>
                <a:gd name="connsiteX40" fmla="*/ 735236 w 1057322"/>
                <a:gd name="connsiteY40" fmla="*/ 287526 h 1085850"/>
                <a:gd name="connsiteX41" fmla="*/ 460471 w 1057322"/>
                <a:gd name="connsiteY41" fmla="*/ 287526 h 1085850"/>
                <a:gd name="connsiteX42" fmla="*/ 445206 w 1057322"/>
                <a:gd name="connsiteY42" fmla="*/ 296297 h 1085850"/>
                <a:gd name="connsiteX43" fmla="*/ 307823 w 1057322"/>
                <a:gd name="connsiteY43" fmla="*/ 534059 h 1085850"/>
                <a:gd name="connsiteX44" fmla="*/ 307823 w 1057322"/>
                <a:gd name="connsiteY44" fmla="*/ 551791 h 1085850"/>
                <a:gd name="connsiteX45" fmla="*/ 445206 w 1057322"/>
                <a:gd name="connsiteY45" fmla="*/ 789553 h 1085850"/>
                <a:gd name="connsiteX46" fmla="*/ 460471 w 1057322"/>
                <a:gd name="connsiteY46" fmla="*/ 798324 h 1085850"/>
                <a:gd name="connsiteX47" fmla="*/ 735236 w 1057322"/>
                <a:gd name="connsiteY47" fmla="*/ 798324 h 1085850"/>
                <a:gd name="connsiteX48" fmla="*/ 750501 w 1057322"/>
                <a:gd name="connsiteY48" fmla="*/ 789553 h 1085850"/>
                <a:gd name="connsiteX49" fmla="*/ 808698 w 1057322"/>
                <a:gd name="connsiteY49" fmla="*/ 688881 h 1085850"/>
                <a:gd name="connsiteX50" fmla="*/ 931579 w 1057322"/>
                <a:gd name="connsiteY50" fmla="*/ 811861 h 1085850"/>
                <a:gd name="connsiteX51" fmla="*/ 879679 w 1057322"/>
                <a:gd name="connsiteY51" fmla="*/ 901856 h 1085850"/>
                <a:gd name="connsiteX52" fmla="*/ 768056 w 1057322"/>
                <a:gd name="connsiteY52" fmla="*/ 966302 h 1085850"/>
                <a:gd name="connsiteX53" fmla="*/ 95643 w 1057322"/>
                <a:gd name="connsiteY53" fmla="*/ 415655 h 1085850"/>
                <a:gd name="connsiteX54" fmla="*/ 95643 w 1057322"/>
                <a:gd name="connsiteY54" fmla="*/ 415655 h 1085850"/>
                <a:gd name="connsiteX55" fmla="*/ 267753 w 1057322"/>
                <a:gd name="connsiteY55" fmla="*/ 117832 h 1085850"/>
                <a:gd name="connsiteX56" fmla="*/ 394451 w 1057322"/>
                <a:gd name="connsiteY56" fmla="*/ 44616 h 1085850"/>
                <a:gd name="connsiteX57" fmla="*/ 801256 w 1057322"/>
                <a:gd name="connsiteY57" fmla="*/ 44616 h 1085850"/>
                <a:gd name="connsiteX58" fmla="*/ 927954 w 1057322"/>
                <a:gd name="connsiteY58" fmla="*/ 117832 h 1085850"/>
                <a:gd name="connsiteX59" fmla="*/ 962109 w 1057322"/>
                <a:gd name="connsiteY59" fmla="*/ 176939 h 1085850"/>
                <a:gd name="connsiteX60" fmla="*/ 959819 w 1057322"/>
                <a:gd name="connsiteY60" fmla="*/ 188761 h 1085850"/>
                <a:gd name="connsiteX61" fmla="*/ 915361 w 1057322"/>
                <a:gd name="connsiteY61" fmla="*/ 224415 h 1085850"/>
                <a:gd name="connsiteX62" fmla="*/ 907919 w 1057322"/>
                <a:gd name="connsiteY62" fmla="*/ 226322 h 1085850"/>
                <a:gd name="connsiteX63" fmla="*/ 901622 w 1057322"/>
                <a:gd name="connsiteY63" fmla="*/ 221937 h 1085850"/>
                <a:gd name="connsiteX64" fmla="*/ 879679 w 1057322"/>
                <a:gd name="connsiteY64" fmla="*/ 183994 h 1085850"/>
                <a:gd name="connsiteX65" fmla="*/ 768056 w 1057322"/>
                <a:gd name="connsiteY65" fmla="*/ 119548 h 1085850"/>
                <a:gd name="connsiteX66" fmla="*/ 589267 w 1057322"/>
                <a:gd name="connsiteY66" fmla="*/ 119548 h 1085850"/>
                <a:gd name="connsiteX67" fmla="*/ 683718 w 1057322"/>
                <a:gd name="connsiteY67" fmla="*/ 164355 h 1085850"/>
                <a:gd name="connsiteX68" fmla="*/ 768056 w 1057322"/>
                <a:gd name="connsiteY68" fmla="*/ 164355 h 1085850"/>
                <a:gd name="connsiteX69" fmla="*/ 840945 w 1057322"/>
                <a:gd name="connsiteY69" fmla="*/ 206302 h 1085850"/>
                <a:gd name="connsiteX70" fmla="*/ 898951 w 1057322"/>
                <a:gd name="connsiteY70" fmla="*/ 306784 h 1085850"/>
                <a:gd name="connsiteX71" fmla="*/ 936350 w 1057322"/>
                <a:gd name="connsiteY71" fmla="*/ 269222 h 1085850"/>
                <a:gd name="connsiteX72" fmla="*/ 939975 w 1057322"/>
                <a:gd name="connsiteY72" fmla="*/ 266934 h 1085850"/>
                <a:gd name="connsiteX73" fmla="*/ 977374 w 1057322"/>
                <a:gd name="connsiteY73" fmla="*/ 228229 h 1085850"/>
                <a:gd name="connsiteX74" fmla="*/ 1019352 w 1057322"/>
                <a:gd name="connsiteY74" fmla="*/ 186473 h 1085850"/>
                <a:gd name="connsiteX75" fmla="*/ 966688 w 1057322"/>
                <a:gd name="connsiteY75" fmla="*/ 95524 h 1085850"/>
                <a:gd name="connsiteX76" fmla="*/ 801256 w 1057322"/>
                <a:gd name="connsiteY76" fmla="*/ 0 h 1085850"/>
                <a:gd name="connsiteX77" fmla="*/ 394451 w 1057322"/>
                <a:gd name="connsiteY77" fmla="*/ 0 h 1085850"/>
                <a:gd name="connsiteX78" fmla="*/ 229019 w 1057322"/>
                <a:gd name="connsiteY78" fmla="*/ 95524 h 1085850"/>
                <a:gd name="connsiteX79" fmla="*/ 89347 w 1057322"/>
                <a:gd name="connsiteY79" fmla="*/ 337290 h 1085850"/>
                <a:gd name="connsiteX80" fmla="*/ 95643 w 1057322"/>
                <a:gd name="connsiteY80" fmla="*/ 415655 h 1085850"/>
                <a:gd name="connsiteX81" fmla="*/ 487375 w 1057322"/>
                <a:gd name="connsiteY81" fmla="*/ 1041043 h 1085850"/>
                <a:gd name="connsiteX82" fmla="*/ 487375 w 1057322"/>
                <a:gd name="connsiteY82" fmla="*/ 1041043 h 1085850"/>
                <a:gd name="connsiteX83" fmla="*/ 394451 w 1057322"/>
                <a:gd name="connsiteY83" fmla="*/ 1041043 h 1085850"/>
                <a:gd name="connsiteX84" fmla="*/ 267753 w 1057322"/>
                <a:gd name="connsiteY84" fmla="*/ 968018 h 1085850"/>
                <a:gd name="connsiteX85" fmla="*/ 64350 w 1057322"/>
                <a:gd name="connsiteY85" fmla="*/ 616046 h 1085850"/>
                <a:gd name="connsiteX86" fmla="*/ 56336 w 1057322"/>
                <a:gd name="connsiteY86" fmla="*/ 485820 h 1085850"/>
                <a:gd name="connsiteX87" fmla="*/ 56527 w 1057322"/>
                <a:gd name="connsiteY87" fmla="*/ 485820 h 1085850"/>
                <a:gd name="connsiteX88" fmla="*/ 50040 w 1057322"/>
                <a:gd name="connsiteY88" fmla="*/ 440060 h 1085850"/>
                <a:gd name="connsiteX89" fmla="*/ 38210 w 1057322"/>
                <a:gd name="connsiteY89" fmla="*/ 425760 h 1085850"/>
                <a:gd name="connsiteX90" fmla="*/ 25616 w 1057322"/>
                <a:gd name="connsiteY90" fmla="*/ 447496 h 1085850"/>
                <a:gd name="connsiteX91" fmla="*/ 25616 w 1057322"/>
                <a:gd name="connsiteY91" fmla="*/ 638354 h 1085850"/>
                <a:gd name="connsiteX92" fmla="*/ 229019 w 1057322"/>
                <a:gd name="connsiteY92" fmla="*/ 990326 h 1085850"/>
                <a:gd name="connsiteX93" fmla="*/ 394451 w 1057322"/>
                <a:gd name="connsiteY93" fmla="*/ 1085850 h 1085850"/>
                <a:gd name="connsiteX94" fmla="*/ 486421 w 1057322"/>
                <a:gd name="connsiteY94" fmla="*/ 1042378 h 1085850"/>
                <a:gd name="connsiteX95" fmla="*/ 487375 w 1057322"/>
                <a:gd name="connsiteY95" fmla="*/ 1041043 h 1085850"/>
                <a:gd name="connsiteX96" fmla="*/ 1005804 w 1057322"/>
                <a:gd name="connsiteY96" fmla="*/ 831500 h 1085850"/>
                <a:gd name="connsiteX97" fmla="*/ 1005804 w 1057322"/>
                <a:gd name="connsiteY97" fmla="*/ 831500 h 1085850"/>
                <a:gd name="connsiteX98" fmla="*/ 969360 w 1057322"/>
                <a:gd name="connsiteY98" fmla="*/ 867917 h 1085850"/>
                <a:gd name="connsiteX99" fmla="*/ 970695 w 1057322"/>
                <a:gd name="connsiteY99" fmla="*/ 887747 h 1085850"/>
                <a:gd name="connsiteX100" fmla="*/ 969932 w 1057322"/>
                <a:gd name="connsiteY100" fmla="*/ 895373 h 1085850"/>
                <a:gd name="connsiteX101" fmla="*/ 927954 w 1057322"/>
                <a:gd name="connsiteY101" fmla="*/ 968018 h 1085850"/>
                <a:gd name="connsiteX102" fmla="*/ 801256 w 1057322"/>
                <a:gd name="connsiteY102" fmla="*/ 1041043 h 1085850"/>
                <a:gd name="connsiteX103" fmla="*/ 609302 w 1057322"/>
                <a:gd name="connsiteY103" fmla="*/ 1041043 h 1085850"/>
                <a:gd name="connsiteX104" fmla="*/ 517523 w 1057322"/>
                <a:gd name="connsiteY104" fmla="*/ 1084706 h 1085850"/>
                <a:gd name="connsiteX105" fmla="*/ 516569 w 1057322"/>
                <a:gd name="connsiteY105" fmla="*/ 1085850 h 1085850"/>
                <a:gd name="connsiteX106" fmla="*/ 801256 w 1057322"/>
                <a:gd name="connsiteY106" fmla="*/ 1085850 h 1085850"/>
                <a:gd name="connsiteX107" fmla="*/ 966688 w 1057322"/>
                <a:gd name="connsiteY107" fmla="*/ 990326 h 1085850"/>
                <a:gd name="connsiteX108" fmla="*/ 1004850 w 1057322"/>
                <a:gd name="connsiteY108" fmla="*/ 924355 h 1085850"/>
                <a:gd name="connsiteX109" fmla="*/ 1013246 w 1057322"/>
                <a:gd name="connsiteY109" fmla="*/ 919588 h 1085850"/>
                <a:gd name="connsiteX110" fmla="*/ 1057323 w 1057322"/>
                <a:gd name="connsiteY110" fmla="*/ 875353 h 1085850"/>
                <a:gd name="connsiteX111" fmla="*/ 1005804 w 1057322"/>
                <a:gd name="connsiteY111" fmla="*/ 831500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1057322" h="1085850">
                  <a:moveTo>
                    <a:pt x="768056" y="966302"/>
                  </a:moveTo>
                  <a:lnTo>
                    <a:pt x="427652" y="966302"/>
                  </a:lnTo>
                  <a:cubicBezTo>
                    <a:pt x="381857" y="966302"/>
                    <a:pt x="338925" y="941515"/>
                    <a:pt x="316028" y="901856"/>
                  </a:cubicBezTo>
                  <a:lnTo>
                    <a:pt x="146017" y="607275"/>
                  </a:lnTo>
                  <a:cubicBezTo>
                    <a:pt x="122929" y="567616"/>
                    <a:pt x="122929" y="518234"/>
                    <a:pt x="146017" y="478575"/>
                  </a:cubicBezTo>
                  <a:lnTo>
                    <a:pt x="316028" y="183994"/>
                  </a:lnTo>
                  <a:cubicBezTo>
                    <a:pt x="338925" y="144335"/>
                    <a:pt x="381857" y="119548"/>
                    <a:pt x="427652" y="119548"/>
                  </a:cubicBezTo>
                  <a:lnTo>
                    <a:pt x="465814" y="119548"/>
                  </a:lnTo>
                  <a:cubicBezTo>
                    <a:pt x="502449" y="119548"/>
                    <a:pt x="536985" y="135946"/>
                    <a:pt x="560264" y="164355"/>
                  </a:cubicBezTo>
                  <a:lnTo>
                    <a:pt x="427652" y="164355"/>
                  </a:lnTo>
                  <a:cubicBezTo>
                    <a:pt x="397695" y="164355"/>
                    <a:pt x="369836" y="180371"/>
                    <a:pt x="354762" y="206302"/>
                  </a:cubicBezTo>
                  <a:lnTo>
                    <a:pt x="184751" y="500883"/>
                  </a:lnTo>
                  <a:cubicBezTo>
                    <a:pt x="169677" y="526814"/>
                    <a:pt x="169677" y="559036"/>
                    <a:pt x="184751" y="584967"/>
                  </a:cubicBezTo>
                  <a:lnTo>
                    <a:pt x="354762" y="879548"/>
                  </a:lnTo>
                  <a:cubicBezTo>
                    <a:pt x="369836" y="905479"/>
                    <a:pt x="397695" y="921495"/>
                    <a:pt x="427652" y="921495"/>
                  </a:cubicBezTo>
                  <a:lnTo>
                    <a:pt x="768056" y="921495"/>
                  </a:lnTo>
                  <a:cubicBezTo>
                    <a:pt x="798013" y="921495"/>
                    <a:pt x="825871" y="905479"/>
                    <a:pt x="840945" y="879548"/>
                  </a:cubicBezTo>
                  <a:lnTo>
                    <a:pt x="877580" y="815865"/>
                  </a:lnTo>
                  <a:cubicBezTo>
                    <a:pt x="879679" y="812433"/>
                    <a:pt x="879107" y="807857"/>
                    <a:pt x="876435" y="804807"/>
                  </a:cubicBezTo>
                  <a:lnTo>
                    <a:pt x="833694" y="759237"/>
                  </a:lnTo>
                  <a:cubicBezTo>
                    <a:pt x="831595" y="757140"/>
                    <a:pt x="828733" y="755996"/>
                    <a:pt x="825680" y="756377"/>
                  </a:cubicBezTo>
                  <a:cubicBezTo>
                    <a:pt x="822818" y="756758"/>
                    <a:pt x="820147" y="758474"/>
                    <a:pt x="818811" y="760953"/>
                  </a:cubicBezTo>
                  <a:lnTo>
                    <a:pt x="789235" y="811861"/>
                  </a:lnTo>
                  <a:cubicBezTo>
                    <a:pt x="778169" y="831119"/>
                    <a:pt x="757561" y="843131"/>
                    <a:pt x="735236" y="843131"/>
                  </a:cubicBezTo>
                  <a:lnTo>
                    <a:pt x="460471" y="843131"/>
                  </a:lnTo>
                  <a:cubicBezTo>
                    <a:pt x="438146" y="843131"/>
                    <a:pt x="417539" y="831119"/>
                    <a:pt x="406472" y="811861"/>
                  </a:cubicBezTo>
                  <a:lnTo>
                    <a:pt x="269089" y="574099"/>
                  </a:lnTo>
                  <a:cubicBezTo>
                    <a:pt x="257831" y="554842"/>
                    <a:pt x="257831" y="531008"/>
                    <a:pt x="269089" y="511751"/>
                  </a:cubicBezTo>
                  <a:lnTo>
                    <a:pt x="406472" y="273989"/>
                  </a:lnTo>
                  <a:cubicBezTo>
                    <a:pt x="417539" y="254541"/>
                    <a:pt x="438146" y="242719"/>
                    <a:pt x="460471" y="242719"/>
                  </a:cubicBezTo>
                  <a:lnTo>
                    <a:pt x="735236" y="242719"/>
                  </a:lnTo>
                  <a:cubicBezTo>
                    <a:pt x="757561" y="242719"/>
                    <a:pt x="778169" y="254541"/>
                    <a:pt x="789235" y="273989"/>
                  </a:cubicBezTo>
                  <a:lnTo>
                    <a:pt x="832740" y="349112"/>
                  </a:lnTo>
                  <a:cubicBezTo>
                    <a:pt x="833885" y="351209"/>
                    <a:pt x="835984" y="352544"/>
                    <a:pt x="838274" y="353497"/>
                  </a:cubicBezTo>
                  <a:cubicBezTo>
                    <a:pt x="856210" y="359598"/>
                    <a:pt x="868231" y="376377"/>
                    <a:pt x="868231" y="395063"/>
                  </a:cubicBezTo>
                  <a:cubicBezTo>
                    <a:pt x="868231" y="421947"/>
                    <a:pt x="844189" y="443301"/>
                    <a:pt x="816521" y="438916"/>
                  </a:cubicBezTo>
                  <a:cubicBezTo>
                    <a:pt x="799730" y="436247"/>
                    <a:pt x="785610" y="423472"/>
                    <a:pt x="781222" y="407075"/>
                  </a:cubicBezTo>
                  <a:cubicBezTo>
                    <a:pt x="777596" y="394109"/>
                    <a:pt x="779886" y="380763"/>
                    <a:pt x="787327" y="370085"/>
                  </a:cubicBezTo>
                  <a:cubicBezTo>
                    <a:pt x="789426" y="367225"/>
                    <a:pt x="789235" y="363030"/>
                    <a:pt x="787327" y="359980"/>
                  </a:cubicBezTo>
                  <a:lnTo>
                    <a:pt x="750501" y="296297"/>
                  </a:lnTo>
                  <a:cubicBezTo>
                    <a:pt x="747448" y="290768"/>
                    <a:pt x="741533" y="287526"/>
                    <a:pt x="735236" y="287526"/>
                  </a:cubicBezTo>
                  <a:lnTo>
                    <a:pt x="460471" y="287526"/>
                  </a:lnTo>
                  <a:cubicBezTo>
                    <a:pt x="454174" y="287526"/>
                    <a:pt x="448259" y="290768"/>
                    <a:pt x="445206" y="296297"/>
                  </a:cubicBezTo>
                  <a:lnTo>
                    <a:pt x="307823" y="534059"/>
                  </a:lnTo>
                  <a:cubicBezTo>
                    <a:pt x="304580" y="539588"/>
                    <a:pt x="304580" y="546262"/>
                    <a:pt x="307823" y="551791"/>
                  </a:cubicBezTo>
                  <a:lnTo>
                    <a:pt x="445206" y="789553"/>
                  </a:lnTo>
                  <a:cubicBezTo>
                    <a:pt x="448259" y="794892"/>
                    <a:pt x="454174" y="798324"/>
                    <a:pt x="460471" y="798324"/>
                  </a:cubicBezTo>
                  <a:lnTo>
                    <a:pt x="735236" y="798324"/>
                  </a:lnTo>
                  <a:cubicBezTo>
                    <a:pt x="741533" y="798324"/>
                    <a:pt x="747448" y="795082"/>
                    <a:pt x="750501" y="789553"/>
                  </a:cubicBezTo>
                  <a:lnTo>
                    <a:pt x="808698" y="688881"/>
                  </a:lnTo>
                  <a:lnTo>
                    <a:pt x="931579" y="811861"/>
                  </a:lnTo>
                  <a:lnTo>
                    <a:pt x="879679" y="901856"/>
                  </a:lnTo>
                  <a:cubicBezTo>
                    <a:pt x="856591" y="941706"/>
                    <a:pt x="814041" y="966302"/>
                    <a:pt x="768056" y="966302"/>
                  </a:cubicBezTo>
                  <a:close/>
                  <a:moveTo>
                    <a:pt x="95643" y="415655"/>
                  </a:moveTo>
                  <a:lnTo>
                    <a:pt x="95643" y="415655"/>
                  </a:lnTo>
                  <a:lnTo>
                    <a:pt x="267753" y="117832"/>
                  </a:lnTo>
                  <a:cubicBezTo>
                    <a:pt x="293894" y="72644"/>
                    <a:pt x="342360" y="44616"/>
                    <a:pt x="394451" y="44616"/>
                  </a:cubicBezTo>
                  <a:lnTo>
                    <a:pt x="801256" y="44616"/>
                  </a:lnTo>
                  <a:cubicBezTo>
                    <a:pt x="853538" y="44616"/>
                    <a:pt x="901813" y="72644"/>
                    <a:pt x="927954" y="117832"/>
                  </a:cubicBezTo>
                  <a:lnTo>
                    <a:pt x="962109" y="176939"/>
                  </a:lnTo>
                  <a:cubicBezTo>
                    <a:pt x="964399" y="180943"/>
                    <a:pt x="963444" y="185901"/>
                    <a:pt x="959819" y="188761"/>
                  </a:cubicBezTo>
                  <a:lnTo>
                    <a:pt x="915361" y="224415"/>
                  </a:lnTo>
                  <a:cubicBezTo>
                    <a:pt x="913262" y="226131"/>
                    <a:pt x="910590" y="226894"/>
                    <a:pt x="907919" y="226322"/>
                  </a:cubicBezTo>
                  <a:cubicBezTo>
                    <a:pt x="905248" y="225941"/>
                    <a:pt x="902958" y="224225"/>
                    <a:pt x="901622" y="221937"/>
                  </a:cubicBezTo>
                  <a:lnTo>
                    <a:pt x="879679" y="183994"/>
                  </a:lnTo>
                  <a:cubicBezTo>
                    <a:pt x="856591" y="144144"/>
                    <a:pt x="814041" y="119548"/>
                    <a:pt x="768056" y="119548"/>
                  </a:cubicBezTo>
                  <a:lnTo>
                    <a:pt x="589267" y="119548"/>
                  </a:lnTo>
                  <a:cubicBezTo>
                    <a:pt x="612546" y="147958"/>
                    <a:pt x="647273" y="164355"/>
                    <a:pt x="683718" y="164355"/>
                  </a:cubicBezTo>
                  <a:lnTo>
                    <a:pt x="768056" y="164355"/>
                  </a:lnTo>
                  <a:cubicBezTo>
                    <a:pt x="798013" y="164355"/>
                    <a:pt x="825871" y="180371"/>
                    <a:pt x="840945" y="206302"/>
                  </a:cubicBezTo>
                  <a:lnTo>
                    <a:pt x="898951" y="306784"/>
                  </a:lnTo>
                  <a:lnTo>
                    <a:pt x="936350" y="269222"/>
                  </a:lnTo>
                  <a:cubicBezTo>
                    <a:pt x="936731" y="269032"/>
                    <a:pt x="939593" y="267125"/>
                    <a:pt x="939975" y="266934"/>
                  </a:cubicBezTo>
                  <a:cubicBezTo>
                    <a:pt x="944173" y="265027"/>
                    <a:pt x="962872" y="245198"/>
                    <a:pt x="977374" y="228229"/>
                  </a:cubicBezTo>
                  <a:lnTo>
                    <a:pt x="1019352" y="186473"/>
                  </a:lnTo>
                  <a:lnTo>
                    <a:pt x="966688" y="95524"/>
                  </a:lnTo>
                  <a:cubicBezTo>
                    <a:pt x="932533" y="36417"/>
                    <a:pt x="869566" y="0"/>
                    <a:pt x="801256" y="0"/>
                  </a:cubicBezTo>
                  <a:lnTo>
                    <a:pt x="394451" y="0"/>
                  </a:lnTo>
                  <a:cubicBezTo>
                    <a:pt x="326523" y="0"/>
                    <a:pt x="262983" y="36608"/>
                    <a:pt x="229019" y="95524"/>
                  </a:cubicBezTo>
                  <a:lnTo>
                    <a:pt x="89347" y="337290"/>
                  </a:lnTo>
                  <a:cubicBezTo>
                    <a:pt x="75036" y="362077"/>
                    <a:pt x="77516" y="393347"/>
                    <a:pt x="95643" y="415655"/>
                  </a:cubicBezTo>
                  <a:close/>
                  <a:moveTo>
                    <a:pt x="487375" y="1041043"/>
                  </a:moveTo>
                  <a:lnTo>
                    <a:pt x="487375" y="1041043"/>
                  </a:lnTo>
                  <a:lnTo>
                    <a:pt x="394451" y="1041043"/>
                  </a:lnTo>
                  <a:cubicBezTo>
                    <a:pt x="342169" y="1041043"/>
                    <a:pt x="293894" y="1013206"/>
                    <a:pt x="267753" y="968018"/>
                  </a:cubicBezTo>
                  <a:lnTo>
                    <a:pt x="64350" y="616046"/>
                  </a:lnTo>
                  <a:cubicBezTo>
                    <a:pt x="41453" y="576196"/>
                    <a:pt x="38782" y="527767"/>
                    <a:pt x="56336" y="485820"/>
                  </a:cubicBezTo>
                  <a:lnTo>
                    <a:pt x="56527" y="485820"/>
                  </a:lnTo>
                  <a:cubicBezTo>
                    <a:pt x="63015" y="470376"/>
                    <a:pt x="60534" y="452835"/>
                    <a:pt x="50040" y="440060"/>
                  </a:cubicBezTo>
                  <a:lnTo>
                    <a:pt x="38210" y="425760"/>
                  </a:lnTo>
                  <a:lnTo>
                    <a:pt x="25616" y="447496"/>
                  </a:lnTo>
                  <a:cubicBezTo>
                    <a:pt x="-8539" y="506603"/>
                    <a:pt x="-8539" y="579247"/>
                    <a:pt x="25616" y="638354"/>
                  </a:cubicBezTo>
                  <a:lnTo>
                    <a:pt x="229019" y="990326"/>
                  </a:lnTo>
                  <a:cubicBezTo>
                    <a:pt x="262983" y="1049242"/>
                    <a:pt x="326523" y="1085850"/>
                    <a:pt x="394451" y="1085850"/>
                  </a:cubicBezTo>
                  <a:cubicBezTo>
                    <a:pt x="430132" y="1085850"/>
                    <a:pt x="463905" y="1069834"/>
                    <a:pt x="486421" y="1042378"/>
                  </a:cubicBezTo>
                  <a:lnTo>
                    <a:pt x="487375" y="1041043"/>
                  </a:lnTo>
                  <a:close/>
                  <a:moveTo>
                    <a:pt x="1005804" y="831500"/>
                  </a:moveTo>
                  <a:lnTo>
                    <a:pt x="1005804" y="831500"/>
                  </a:lnTo>
                  <a:cubicBezTo>
                    <a:pt x="987296" y="834551"/>
                    <a:pt x="973176" y="849804"/>
                    <a:pt x="969360" y="867917"/>
                  </a:cubicBezTo>
                  <a:cubicBezTo>
                    <a:pt x="968024" y="874400"/>
                    <a:pt x="968406" y="880120"/>
                    <a:pt x="970695" y="887747"/>
                  </a:cubicBezTo>
                  <a:cubicBezTo>
                    <a:pt x="971458" y="890416"/>
                    <a:pt x="971268" y="893085"/>
                    <a:pt x="969932" y="895373"/>
                  </a:cubicBezTo>
                  <a:lnTo>
                    <a:pt x="927954" y="968018"/>
                  </a:lnTo>
                  <a:cubicBezTo>
                    <a:pt x="901813" y="1013206"/>
                    <a:pt x="853538" y="1041043"/>
                    <a:pt x="801256" y="1041043"/>
                  </a:cubicBezTo>
                  <a:lnTo>
                    <a:pt x="609302" y="1041043"/>
                  </a:lnTo>
                  <a:cubicBezTo>
                    <a:pt x="573812" y="1041043"/>
                    <a:pt x="540038" y="1057059"/>
                    <a:pt x="517523" y="1084706"/>
                  </a:cubicBezTo>
                  <a:lnTo>
                    <a:pt x="516569" y="1085850"/>
                  </a:lnTo>
                  <a:lnTo>
                    <a:pt x="801256" y="1085850"/>
                  </a:lnTo>
                  <a:cubicBezTo>
                    <a:pt x="869566" y="1085850"/>
                    <a:pt x="932533" y="1049433"/>
                    <a:pt x="966688" y="990326"/>
                  </a:cubicBezTo>
                  <a:lnTo>
                    <a:pt x="1004850" y="924355"/>
                  </a:lnTo>
                  <a:cubicBezTo>
                    <a:pt x="1006567" y="921304"/>
                    <a:pt x="1009811" y="919398"/>
                    <a:pt x="1013246" y="919588"/>
                  </a:cubicBezTo>
                  <a:cubicBezTo>
                    <a:pt x="1037669" y="919588"/>
                    <a:pt x="1057323" y="899759"/>
                    <a:pt x="1057323" y="875353"/>
                  </a:cubicBezTo>
                  <a:cubicBezTo>
                    <a:pt x="1057323" y="848469"/>
                    <a:pt x="1033472" y="827115"/>
                    <a:pt x="1005804" y="831500"/>
                  </a:cubicBezTo>
                  <a:close/>
                </a:path>
              </a:pathLst>
            </a:custGeom>
            <a:solidFill>
              <a:srgbClr val="FFB506"/>
            </a:solidFill>
            <a:ln w="191" cap="flat">
              <a:noFill/>
              <a:prstDash val="solid"/>
              <a:miter/>
            </a:ln>
            <a:effectLst/>
          </p:spPr>
          <p:txBody>
            <a:bodyPr rtlCol="0" anchor="ctr"/>
            <a:lstStyle/>
            <a:p>
              <a:endParaRPr lang="en-ID"/>
            </a:p>
          </p:txBody>
        </p:sp>
      </p:grpSp>
    </p:spTree>
    <p:extLst>
      <p:ext uri="{BB962C8B-B14F-4D97-AF65-F5344CB8AC3E}">
        <p14:creationId xmlns:p14="http://schemas.microsoft.com/office/powerpoint/2010/main" val="5050237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CBA85F6-B93F-3F4C-9601-EF16AF68D28C}"/>
              </a:ext>
            </a:extLst>
          </p:cNvPr>
          <p:cNvGrpSpPr/>
          <p:nvPr/>
        </p:nvGrpSpPr>
        <p:grpSpPr>
          <a:xfrm>
            <a:off x="809444" y="911593"/>
            <a:ext cx="3563511" cy="369332"/>
            <a:chOff x="809444" y="978828"/>
            <a:chExt cx="3563511" cy="369332"/>
          </a:xfrm>
        </p:grpSpPr>
        <p:sp>
          <p:nvSpPr>
            <p:cNvPr id="15" name="Kotak Teks 3">
              <a:extLst>
                <a:ext uri="{FF2B5EF4-FFF2-40B4-BE49-F238E27FC236}">
                  <a16:creationId xmlns:a16="http://schemas.microsoft.com/office/drawing/2014/main" id="{5BB3B268-66F4-2643-A0A4-81E172FA2D22}"/>
                </a:ext>
              </a:extLst>
            </p:cNvPr>
            <p:cNvSpPr txBox="1"/>
            <p:nvPr/>
          </p:nvSpPr>
          <p:spPr>
            <a:xfrm>
              <a:off x="1244077" y="978828"/>
              <a:ext cx="3128878" cy="369332"/>
            </a:xfrm>
            <a:prstGeom prst="rect">
              <a:avLst/>
            </a:prstGeom>
            <a:noFill/>
          </p:spPr>
          <p:txBody>
            <a:bodyPr wrap="square" rtlCol="0">
              <a:spAutoFit/>
            </a:bodyPr>
            <a:lstStyle/>
            <a:p>
              <a:r>
                <a:rPr lang="en-US">
                  <a:solidFill>
                    <a:srgbClr val="1D215E"/>
                  </a:solidFill>
                  <a:latin typeface="Poppins SemiBold" panose="00000700000000000000" pitchFamily="50" charset="0"/>
                  <a:ea typeface="Roboto" panose="02000000000000000000" pitchFamily="2" charset="0"/>
                  <a:cs typeface="Poppins SemiBold" panose="00000700000000000000" pitchFamily="50" charset="0"/>
                </a:rPr>
                <a:t>Crypton Works</a:t>
              </a:r>
              <a:endParaRPr lang="en-ID" dirty="0">
                <a:solidFill>
                  <a:schemeClr val="bg1"/>
                </a:solidFill>
                <a:latin typeface="Poppins SemiBold" panose="00000700000000000000" pitchFamily="50" charset="0"/>
                <a:ea typeface="Roboto" panose="02000000000000000000" pitchFamily="2" charset="0"/>
                <a:cs typeface="Poppins SemiBold" panose="00000700000000000000" pitchFamily="50" charset="0"/>
              </a:endParaRPr>
            </a:p>
          </p:txBody>
        </p:sp>
        <p:sp>
          <p:nvSpPr>
            <p:cNvPr id="16" name="Grafik 34">
              <a:extLst>
                <a:ext uri="{FF2B5EF4-FFF2-40B4-BE49-F238E27FC236}">
                  <a16:creationId xmlns:a16="http://schemas.microsoft.com/office/drawing/2014/main" id="{5B037938-8AA6-EE4E-B70E-5999EBDC14ED}"/>
                </a:ext>
              </a:extLst>
            </p:cNvPr>
            <p:cNvSpPr/>
            <p:nvPr/>
          </p:nvSpPr>
          <p:spPr>
            <a:xfrm>
              <a:off x="809444" y="996037"/>
              <a:ext cx="326115" cy="334914"/>
            </a:xfrm>
            <a:custGeom>
              <a:avLst/>
              <a:gdLst>
                <a:gd name="connsiteX0" fmla="*/ 768056 w 1057322"/>
                <a:gd name="connsiteY0" fmla="*/ 966302 h 1085850"/>
                <a:gd name="connsiteX1" fmla="*/ 427652 w 1057322"/>
                <a:gd name="connsiteY1" fmla="*/ 966302 h 1085850"/>
                <a:gd name="connsiteX2" fmla="*/ 316028 w 1057322"/>
                <a:gd name="connsiteY2" fmla="*/ 901856 h 1085850"/>
                <a:gd name="connsiteX3" fmla="*/ 146017 w 1057322"/>
                <a:gd name="connsiteY3" fmla="*/ 607275 h 1085850"/>
                <a:gd name="connsiteX4" fmla="*/ 146017 w 1057322"/>
                <a:gd name="connsiteY4" fmla="*/ 478575 h 1085850"/>
                <a:gd name="connsiteX5" fmla="*/ 316028 w 1057322"/>
                <a:gd name="connsiteY5" fmla="*/ 183994 h 1085850"/>
                <a:gd name="connsiteX6" fmla="*/ 427652 w 1057322"/>
                <a:gd name="connsiteY6" fmla="*/ 119548 h 1085850"/>
                <a:gd name="connsiteX7" fmla="*/ 465814 w 1057322"/>
                <a:gd name="connsiteY7" fmla="*/ 119548 h 1085850"/>
                <a:gd name="connsiteX8" fmla="*/ 560264 w 1057322"/>
                <a:gd name="connsiteY8" fmla="*/ 164355 h 1085850"/>
                <a:gd name="connsiteX9" fmla="*/ 427652 w 1057322"/>
                <a:gd name="connsiteY9" fmla="*/ 164355 h 1085850"/>
                <a:gd name="connsiteX10" fmla="*/ 354762 w 1057322"/>
                <a:gd name="connsiteY10" fmla="*/ 206302 h 1085850"/>
                <a:gd name="connsiteX11" fmla="*/ 184751 w 1057322"/>
                <a:gd name="connsiteY11" fmla="*/ 500883 h 1085850"/>
                <a:gd name="connsiteX12" fmla="*/ 184751 w 1057322"/>
                <a:gd name="connsiteY12" fmla="*/ 584967 h 1085850"/>
                <a:gd name="connsiteX13" fmla="*/ 354762 w 1057322"/>
                <a:gd name="connsiteY13" fmla="*/ 879548 h 1085850"/>
                <a:gd name="connsiteX14" fmla="*/ 427652 w 1057322"/>
                <a:gd name="connsiteY14" fmla="*/ 921495 h 1085850"/>
                <a:gd name="connsiteX15" fmla="*/ 768056 w 1057322"/>
                <a:gd name="connsiteY15" fmla="*/ 921495 h 1085850"/>
                <a:gd name="connsiteX16" fmla="*/ 840945 w 1057322"/>
                <a:gd name="connsiteY16" fmla="*/ 879548 h 1085850"/>
                <a:gd name="connsiteX17" fmla="*/ 877580 w 1057322"/>
                <a:gd name="connsiteY17" fmla="*/ 815865 h 1085850"/>
                <a:gd name="connsiteX18" fmla="*/ 876435 w 1057322"/>
                <a:gd name="connsiteY18" fmla="*/ 804807 h 1085850"/>
                <a:gd name="connsiteX19" fmla="*/ 833694 w 1057322"/>
                <a:gd name="connsiteY19" fmla="*/ 759237 h 1085850"/>
                <a:gd name="connsiteX20" fmla="*/ 825680 w 1057322"/>
                <a:gd name="connsiteY20" fmla="*/ 756377 h 1085850"/>
                <a:gd name="connsiteX21" fmla="*/ 818811 w 1057322"/>
                <a:gd name="connsiteY21" fmla="*/ 760953 h 1085850"/>
                <a:gd name="connsiteX22" fmla="*/ 789235 w 1057322"/>
                <a:gd name="connsiteY22" fmla="*/ 811861 h 1085850"/>
                <a:gd name="connsiteX23" fmla="*/ 735236 w 1057322"/>
                <a:gd name="connsiteY23" fmla="*/ 843131 h 1085850"/>
                <a:gd name="connsiteX24" fmla="*/ 460471 w 1057322"/>
                <a:gd name="connsiteY24" fmla="*/ 843131 h 1085850"/>
                <a:gd name="connsiteX25" fmla="*/ 406472 w 1057322"/>
                <a:gd name="connsiteY25" fmla="*/ 811861 h 1085850"/>
                <a:gd name="connsiteX26" fmla="*/ 269089 w 1057322"/>
                <a:gd name="connsiteY26" fmla="*/ 574099 h 1085850"/>
                <a:gd name="connsiteX27" fmla="*/ 269089 w 1057322"/>
                <a:gd name="connsiteY27" fmla="*/ 511751 h 1085850"/>
                <a:gd name="connsiteX28" fmla="*/ 406472 w 1057322"/>
                <a:gd name="connsiteY28" fmla="*/ 273989 h 1085850"/>
                <a:gd name="connsiteX29" fmla="*/ 460471 w 1057322"/>
                <a:gd name="connsiteY29" fmla="*/ 242719 h 1085850"/>
                <a:gd name="connsiteX30" fmla="*/ 735236 w 1057322"/>
                <a:gd name="connsiteY30" fmla="*/ 242719 h 1085850"/>
                <a:gd name="connsiteX31" fmla="*/ 789235 w 1057322"/>
                <a:gd name="connsiteY31" fmla="*/ 273989 h 1085850"/>
                <a:gd name="connsiteX32" fmla="*/ 832740 w 1057322"/>
                <a:gd name="connsiteY32" fmla="*/ 349112 h 1085850"/>
                <a:gd name="connsiteX33" fmla="*/ 838274 w 1057322"/>
                <a:gd name="connsiteY33" fmla="*/ 353497 h 1085850"/>
                <a:gd name="connsiteX34" fmla="*/ 868231 w 1057322"/>
                <a:gd name="connsiteY34" fmla="*/ 395063 h 1085850"/>
                <a:gd name="connsiteX35" fmla="*/ 816521 w 1057322"/>
                <a:gd name="connsiteY35" fmla="*/ 438916 h 1085850"/>
                <a:gd name="connsiteX36" fmla="*/ 781222 w 1057322"/>
                <a:gd name="connsiteY36" fmla="*/ 407075 h 1085850"/>
                <a:gd name="connsiteX37" fmla="*/ 787327 w 1057322"/>
                <a:gd name="connsiteY37" fmla="*/ 370085 h 1085850"/>
                <a:gd name="connsiteX38" fmla="*/ 787327 w 1057322"/>
                <a:gd name="connsiteY38" fmla="*/ 359980 h 1085850"/>
                <a:gd name="connsiteX39" fmla="*/ 750501 w 1057322"/>
                <a:gd name="connsiteY39" fmla="*/ 296297 h 1085850"/>
                <a:gd name="connsiteX40" fmla="*/ 735236 w 1057322"/>
                <a:gd name="connsiteY40" fmla="*/ 287526 h 1085850"/>
                <a:gd name="connsiteX41" fmla="*/ 460471 w 1057322"/>
                <a:gd name="connsiteY41" fmla="*/ 287526 h 1085850"/>
                <a:gd name="connsiteX42" fmla="*/ 445206 w 1057322"/>
                <a:gd name="connsiteY42" fmla="*/ 296297 h 1085850"/>
                <a:gd name="connsiteX43" fmla="*/ 307823 w 1057322"/>
                <a:gd name="connsiteY43" fmla="*/ 534059 h 1085850"/>
                <a:gd name="connsiteX44" fmla="*/ 307823 w 1057322"/>
                <a:gd name="connsiteY44" fmla="*/ 551791 h 1085850"/>
                <a:gd name="connsiteX45" fmla="*/ 445206 w 1057322"/>
                <a:gd name="connsiteY45" fmla="*/ 789553 h 1085850"/>
                <a:gd name="connsiteX46" fmla="*/ 460471 w 1057322"/>
                <a:gd name="connsiteY46" fmla="*/ 798324 h 1085850"/>
                <a:gd name="connsiteX47" fmla="*/ 735236 w 1057322"/>
                <a:gd name="connsiteY47" fmla="*/ 798324 h 1085850"/>
                <a:gd name="connsiteX48" fmla="*/ 750501 w 1057322"/>
                <a:gd name="connsiteY48" fmla="*/ 789553 h 1085850"/>
                <a:gd name="connsiteX49" fmla="*/ 808698 w 1057322"/>
                <a:gd name="connsiteY49" fmla="*/ 688881 h 1085850"/>
                <a:gd name="connsiteX50" fmla="*/ 931579 w 1057322"/>
                <a:gd name="connsiteY50" fmla="*/ 811861 h 1085850"/>
                <a:gd name="connsiteX51" fmla="*/ 879679 w 1057322"/>
                <a:gd name="connsiteY51" fmla="*/ 901856 h 1085850"/>
                <a:gd name="connsiteX52" fmla="*/ 768056 w 1057322"/>
                <a:gd name="connsiteY52" fmla="*/ 966302 h 1085850"/>
                <a:gd name="connsiteX53" fmla="*/ 95643 w 1057322"/>
                <a:gd name="connsiteY53" fmla="*/ 415655 h 1085850"/>
                <a:gd name="connsiteX54" fmla="*/ 95643 w 1057322"/>
                <a:gd name="connsiteY54" fmla="*/ 415655 h 1085850"/>
                <a:gd name="connsiteX55" fmla="*/ 267753 w 1057322"/>
                <a:gd name="connsiteY55" fmla="*/ 117832 h 1085850"/>
                <a:gd name="connsiteX56" fmla="*/ 394451 w 1057322"/>
                <a:gd name="connsiteY56" fmla="*/ 44616 h 1085850"/>
                <a:gd name="connsiteX57" fmla="*/ 801256 w 1057322"/>
                <a:gd name="connsiteY57" fmla="*/ 44616 h 1085850"/>
                <a:gd name="connsiteX58" fmla="*/ 927954 w 1057322"/>
                <a:gd name="connsiteY58" fmla="*/ 117832 h 1085850"/>
                <a:gd name="connsiteX59" fmla="*/ 962109 w 1057322"/>
                <a:gd name="connsiteY59" fmla="*/ 176939 h 1085850"/>
                <a:gd name="connsiteX60" fmla="*/ 959819 w 1057322"/>
                <a:gd name="connsiteY60" fmla="*/ 188761 h 1085850"/>
                <a:gd name="connsiteX61" fmla="*/ 915361 w 1057322"/>
                <a:gd name="connsiteY61" fmla="*/ 224415 h 1085850"/>
                <a:gd name="connsiteX62" fmla="*/ 907919 w 1057322"/>
                <a:gd name="connsiteY62" fmla="*/ 226322 h 1085850"/>
                <a:gd name="connsiteX63" fmla="*/ 901622 w 1057322"/>
                <a:gd name="connsiteY63" fmla="*/ 221937 h 1085850"/>
                <a:gd name="connsiteX64" fmla="*/ 879679 w 1057322"/>
                <a:gd name="connsiteY64" fmla="*/ 183994 h 1085850"/>
                <a:gd name="connsiteX65" fmla="*/ 768056 w 1057322"/>
                <a:gd name="connsiteY65" fmla="*/ 119548 h 1085850"/>
                <a:gd name="connsiteX66" fmla="*/ 589267 w 1057322"/>
                <a:gd name="connsiteY66" fmla="*/ 119548 h 1085850"/>
                <a:gd name="connsiteX67" fmla="*/ 683718 w 1057322"/>
                <a:gd name="connsiteY67" fmla="*/ 164355 h 1085850"/>
                <a:gd name="connsiteX68" fmla="*/ 768056 w 1057322"/>
                <a:gd name="connsiteY68" fmla="*/ 164355 h 1085850"/>
                <a:gd name="connsiteX69" fmla="*/ 840945 w 1057322"/>
                <a:gd name="connsiteY69" fmla="*/ 206302 h 1085850"/>
                <a:gd name="connsiteX70" fmla="*/ 898951 w 1057322"/>
                <a:gd name="connsiteY70" fmla="*/ 306784 h 1085850"/>
                <a:gd name="connsiteX71" fmla="*/ 936350 w 1057322"/>
                <a:gd name="connsiteY71" fmla="*/ 269222 h 1085850"/>
                <a:gd name="connsiteX72" fmla="*/ 939975 w 1057322"/>
                <a:gd name="connsiteY72" fmla="*/ 266934 h 1085850"/>
                <a:gd name="connsiteX73" fmla="*/ 977374 w 1057322"/>
                <a:gd name="connsiteY73" fmla="*/ 228229 h 1085850"/>
                <a:gd name="connsiteX74" fmla="*/ 1019352 w 1057322"/>
                <a:gd name="connsiteY74" fmla="*/ 186473 h 1085850"/>
                <a:gd name="connsiteX75" fmla="*/ 966688 w 1057322"/>
                <a:gd name="connsiteY75" fmla="*/ 95524 h 1085850"/>
                <a:gd name="connsiteX76" fmla="*/ 801256 w 1057322"/>
                <a:gd name="connsiteY76" fmla="*/ 0 h 1085850"/>
                <a:gd name="connsiteX77" fmla="*/ 394451 w 1057322"/>
                <a:gd name="connsiteY77" fmla="*/ 0 h 1085850"/>
                <a:gd name="connsiteX78" fmla="*/ 229019 w 1057322"/>
                <a:gd name="connsiteY78" fmla="*/ 95524 h 1085850"/>
                <a:gd name="connsiteX79" fmla="*/ 89347 w 1057322"/>
                <a:gd name="connsiteY79" fmla="*/ 337290 h 1085850"/>
                <a:gd name="connsiteX80" fmla="*/ 95643 w 1057322"/>
                <a:gd name="connsiteY80" fmla="*/ 415655 h 1085850"/>
                <a:gd name="connsiteX81" fmla="*/ 487375 w 1057322"/>
                <a:gd name="connsiteY81" fmla="*/ 1041043 h 1085850"/>
                <a:gd name="connsiteX82" fmla="*/ 487375 w 1057322"/>
                <a:gd name="connsiteY82" fmla="*/ 1041043 h 1085850"/>
                <a:gd name="connsiteX83" fmla="*/ 394451 w 1057322"/>
                <a:gd name="connsiteY83" fmla="*/ 1041043 h 1085850"/>
                <a:gd name="connsiteX84" fmla="*/ 267753 w 1057322"/>
                <a:gd name="connsiteY84" fmla="*/ 968018 h 1085850"/>
                <a:gd name="connsiteX85" fmla="*/ 64350 w 1057322"/>
                <a:gd name="connsiteY85" fmla="*/ 616046 h 1085850"/>
                <a:gd name="connsiteX86" fmla="*/ 56336 w 1057322"/>
                <a:gd name="connsiteY86" fmla="*/ 485820 h 1085850"/>
                <a:gd name="connsiteX87" fmla="*/ 56527 w 1057322"/>
                <a:gd name="connsiteY87" fmla="*/ 485820 h 1085850"/>
                <a:gd name="connsiteX88" fmla="*/ 50040 w 1057322"/>
                <a:gd name="connsiteY88" fmla="*/ 440060 h 1085850"/>
                <a:gd name="connsiteX89" fmla="*/ 38210 w 1057322"/>
                <a:gd name="connsiteY89" fmla="*/ 425760 h 1085850"/>
                <a:gd name="connsiteX90" fmla="*/ 25616 w 1057322"/>
                <a:gd name="connsiteY90" fmla="*/ 447496 h 1085850"/>
                <a:gd name="connsiteX91" fmla="*/ 25616 w 1057322"/>
                <a:gd name="connsiteY91" fmla="*/ 638354 h 1085850"/>
                <a:gd name="connsiteX92" fmla="*/ 229019 w 1057322"/>
                <a:gd name="connsiteY92" fmla="*/ 990326 h 1085850"/>
                <a:gd name="connsiteX93" fmla="*/ 394451 w 1057322"/>
                <a:gd name="connsiteY93" fmla="*/ 1085850 h 1085850"/>
                <a:gd name="connsiteX94" fmla="*/ 486421 w 1057322"/>
                <a:gd name="connsiteY94" fmla="*/ 1042378 h 1085850"/>
                <a:gd name="connsiteX95" fmla="*/ 487375 w 1057322"/>
                <a:gd name="connsiteY95" fmla="*/ 1041043 h 1085850"/>
                <a:gd name="connsiteX96" fmla="*/ 1005804 w 1057322"/>
                <a:gd name="connsiteY96" fmla="*/ 831500 h 1085850"/>
                <a:gd name="connsiteX97" fmla="*/ 1005804 w 1057322"/>
                <a:gd name="connsiteY97" fmla="*/ 831500 h 1085850"/>
                <a:gd name="connsiteX98" fmla="*/ 969360 w 1057322"/>
                <a:gd name="connsiteY98" fmla="*/ 867917 h 1085850"/>
                <a:gd name="connsiteX99" fmla="*/ 970695 w 1057322"/>
                <a:gd name="connsiteY99" fmla="*/ 887747 h 1085850"/>
                <a:gd name="connsiteX100" fmla="*/ 969932 w 1057322"/>
                <a:gd name="connsiteY100" fmla="*/ 895373 h 1085850"/>
                <a:gd name="connsiteX101" fmla="*/ 927954 w 1057322"/>
                <a:gd name="connsiteY101" fmla="*/ 968018 h 1085850"/>
                <a:gd name="connsiteX102" fmla="*/ 801256 w 1057322"/>
                <a:gd name="connsiteY102" fmla="*/ 1041043 h 1085850"/>
                <a:gd name="connsiteX103" fmla="*/ 609302 w 1057322"/>
                <a:gd name="connsiteY103" fmla="*/ 1041043 h 1085850"/>
                <a:gd name="connsiteX104" fmla="*/ 517523 w 1057322"/>
                <a:gd name="connsiteY104" fmla="*/ 1084706 h 1085850"/>
                <a:gd name="connsiteX105" fmla="*/ 516569 w 1057322"/>
                <a:gd name="connsiteY105" fmla="*/ 1085850 h 1085850"/>
                <a:gd name="connsiteX106" fmla="*/ 801256 w 1057322"/>
                <a:gd name="connsiteY106" fmla="*/ 1085850 h 1085850"/>
                <a:gd name="connsiteX107" fmla="*/ 966688 w 1057322"/>
                <a:gd name="connsiteY107" fmla="*/ 990326 h 1085850"/>
                <a:gd name="connsiteX108" fmla="*/ 1004850 w 1057322"/>
                <a:gd name="connsiteY108" fmla="*/ 924355 h 1085850"/>
                <a:gd name="connsiteX109" fmla="*/ 1013246 w 1057322"/>
                <a:gd name="connsiteY109" fmla="*/ 919588 h 1085850"/>
                <a:gd name="connsiteX110" fmla="*/ 1057323 w 1057322"/>
                <a:gd name="connsiteY110" fmla="*/ 875353 h 1085850"/>
                <a:gd name="connsiteX111" fmla="*/ 1005804 w 1057322"/>
                <a:gd name="connsiteY111" fmla="*/ 831500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1057322" h="1085850">
                  <a:moveTo>
                    <a:pt x="768056" y="966302"/>
                  </a:moveTo>
                  <a:lnTo>
                    <a:pt x="427652" y="966302"/>
                  </a:lnTo>
                  <a:cubicBezTo>
                    <a:pt x="381857" y="966302"/>
                    <a:pt x="338925" y="941515"/>
                    <a:pt x="316028" y="901856"/>
                  </a:cubicBezTo>
                  <a:lnTo>
                    <a:pt x="146017" y="607275"/>
                  </a:lnTo>
                  <a:cubicBezTo>
                    <a:pt x="122929" y="567616"/>
                    <a:pt x="122929" y="518234"/>
                    <a:pt x="146017" y="478575"/>
                  </a:cubicBezTo>
                  <a:lnTo>
                    <a:pt x="316028" y="183994"/>
                  </a:lnTo>
                  <a:cubicBezTo>
                    <a:pt x="338925" y="144335"/>
                    <a:pt x="381857" y="119548"/>
                    <a:pt x="427652" y="119548"/>
                  </a:cubicBezTo>
                  <a:lnTo>
                    <a:pt x="465814" y="119548"/>
                  </a:lnTo>
                  <a:cubicBezTo>
                    <a:pt x="502449" y="119548"/>
                    <a:pt x="536985" y="135946"/>
                    <a:pt x="560264" y="164355"/>
                  </a:cubicBezTo>
                  <a:lnTo>
                    <a:pt x="427652" y="164355"/>
                  </a:lnTo>
                  <a:cubicBezTo>
                    <a:pt x="397695" y="164355"/>
                    <a:pt x="369836" y="180371"/>
                    <a:pt x="354762" y="206302"/>
                  </a:cubicBezTo>
                  <a:lnTo>
                    <a:pt x="184751" y="500883"/>
                  </a:lnTo>
                  <a:cubicBezTo>
                    <a:pt x="169677" y="526814"/>
                    <a:pt x="169677" y="559036"/>
                    <a:pt x="184751" y="584967"/>
                  </a:cubicBezTo>
                  <a:lnTo>
                    <a:pt x="354762" y="879548"/>
                  </a:lnTo>
                  <a:cubicBezTo>
                    <a:pt x="369836" y="905479"/>
                    <a:pt x="397695" y="921495"/>
                    <a:pt x="427652" y="921495"/>
                  </a:cubicBezTo>
                  <a:lnTo>
                    <a:pt x="768056" y="921495"/>
                  </a:lnTo>
                  <a:cubicBezTo>
                    <a:pt x="798013" y="921495"/>
                    <a:pt x="825871" y="905479"/>
                    <a:pt x="840945" y="879548"/>
                  </a:cubicBezTo>
                  <a:lnTo>
                    <a:pt x="877580" y="815865"/>
                  </a:lnTo>
                  <a:cubicBezTo>
                    <a:pt x="879679" y="812433"/>
                    <a:pt x="879107" y="807857"/>
                    <a:pt x="876435" y="804807"/>
                  </a:cubicBezTo>
                  <a:lnTo>
                    <a:pt x="833694" y="759237"/>
                  </a:lnTo>
                  <a:cubicBezTo>
                    <a:pt x="831595" y="757140"/>
                    <a:pt x="828733" y="755996"/>
                    <a:pt x="825680" y="756377"/>
                  </a:cubicBezTo>
                  <a:cubicBezTo>
                    <a:pt x="822818" y="756758"/>
                    <a:pt x="820147" y="758474"/>
                    <a:pt x="818811" y="760953"/>
                  </a:cubicBezTo>
                  <a:lnTo>
                    <a:pt x="789235" y="811861"/>
                  </a:lnTo>
                  <a:cubicBezTo>
                    <a:pt x="778169" y="831119"/>
                    <a:pt x="757561" y="843131"/>
                    <a:pt x="735236" y="843131"/>
                  </a:cubicBezTo>
                  <a:lnTo>
                    <a:pt x="460471" y="843131"/>
                  </a:lnTo>
                  <a:cubicBezTo>
                    <a:pt x="438146" y="843131"/>
                    <a:pt x="417539" y="831119"/>
                    <a:pt x="406472" y="811861"/>
                  </a:cubicBezTo>
                  <a:lnTo>
                    <a:pt x="269089" y="574099"/>
                  </a:lnTo>
                  <a:cubicBezTo>
                    <a:pt x="257831" y="554842"/>
                    <a:pt x="257831" y="531008"/>
                    <a:pt x="269089" y="511751"/>
                  </a:cubicBezTo>
                  <a:lnTo>
                    <a:pt x="406472" y="273989"/>
                  </a:lnTo>
                  <a:cubicBezTo>
                    <a:pt x="417539" y="254541"/>
                    <a:pt x="438146" y="242719"/>
                    <a:pt x="460471" y="242719"/>
                  </a:cubicBezTo>
                  <a:lnTo>
                    <a:pt x="735236" y="242719"/>
                  </a:lnTo>
                  <a:cubicBezTo>
                    <a:pt x="757561" y="242719"/>
                    <a:pt x="778169" y="254541"/>
                    <a:pt x="789235" y="273989"/>
                  </a:cubicBezTo>
                  <a:lnTo>
                    <a:pt x="832740" y="349112"/>
                  </a:lnTo>
                  <a:cubicBezTo>
                    <a:pt x="833885" y="351209"/>
                    <a:pt x="835984" y="352544"/>
                    <a:pt x="838274" y="353497"/>
                  </a:cubicBezTo>
                  <a:cubicBezTo>
                    <a:pt x="856210" y="359598"/>
                    <a:pt x="868231" y="376377"/>
                    <a:pt x="868231" y="395063"/>
                  </a:cubicBezTo>
                  <a:cubicBezTo>
                    <a:pt x="868231" y="421947"/>
                    <a:pt x="844189" y="443301"/>
                    <a:pt x="816521" y="438916"/>
                  </a:cubicBezTo>
                  <a:cubicBezTo>
                    <a:pt x="799730" y="436247"/>
                    <a:pt x="785610" y="423472"/>
                    <a:pt x="781222" y="407075"/>
                  </a:cubicBezTo>
                  <a:cubicBezTo>
                    <a:pt x="777596" y="394109"/>
                    <a:pt x="779886" y="380763"/>
                    <a:pt x="787327" y="370085"/>
                  </a:cubicBezTo>
                  <a:cubicBezTo>
                    <a:pt x="789426" y="367225"/>
                    <a:pt x="789235" y="363030"/>
                    <a:pt x="787327" y="359980"/>
                  </a:cubicBezTo>
                  <a:lnTo>
                    <a:pt x="750501" y="296297"/>
                  </a:lnTo>
                  <a:cubicBezTo>
                    <a:pt x="747448" y="290768"/>
                    <a:pt x="741533" y="287526"/>
                    <a:pt x="735236" y="287526"/>
                  </a:cubicBezTo>
                  <a:lnTo>
                    <a:pt x="460471" y="287526"/>
                  </a:lnTo>
                  <a:cubicBezTo>
                    <a:pt x="454174" y="287526"/>
                    <a:pt x="448259" y="290768"/>
                    <a:pt x="445206" y="296297"/>
                  </a:cubicBezTo>
                  <a:lnTo>
                    <a:pt x="307823" y="534059"/>
                  </a:lnTo>
                  <a:cubicBezTo>
                    <a:pt x="304580" y="539588"/>
                    <a:pt x="304580" y="546262"/>
                    <a:pt x="307823" y="551791"/>
                  </a:cubicBezTo>
                  <a:lnTo>
                    <a:pt x="445206" y="789553"/>
                  </a:lnTo>
                  <a:cubicBezTo>
                    <a:pt x="448259" y="794892"/>
                    <a:pt x="454174" y="798324"/>
                    <a:pt x="460471" y="798324"/>
                  </a:cubicBezTo>
                  <a:lnTo>
                    <a:pt x="735236" y="798324"/>
                  </a:lnTo>
                  <a:cubicBezTo>
                    <a:pt x="741533" y="798324"/>
                    <a:pt x="747448" y="795082"/>
                    <a:pt x="750501" y="789553"/>
                  </a:cubicBezTo>
                  <a:lnTo>
                    <a:pt x="808698" y="688881"/>
                  </a:lnTo>
                  <a:lnTo>
                    <a:pt x="931579" y="811861"/>
                  </a:lnTo>
                  <a:lnTo>
                    <a:pt x="879679" y="901856"/>
                  </a:lnTo>
                  <a:cubicBezTo>
                    <a:pt x="856591" y="941706"/>
                    <a:pt x="814041" y="966302"/>
                    <a:pt x="768056" y="966302"/>
                  </a:cubicBezTo>
                  <a:close/>
                  <a:moveTo>
                    <a:pt x="95643" y="415655"/>
                  </a:moveTo>
                  <a:lnTo>
                    <a:pt x="95643" y="415655"/>
                  </a:lnTo>
                  <a:lnTo>
                    <a:pt x="267753" y="117832"/>
                  </a:lnTo>
                  <a:cubicBezTo>
                    <a:pt x="293894" y="72644"/>
                    <a:pt x="342360" y="44616"/>
                    <a:pt x="394451" y="44616"/>
                  </a:cubicBezTo>
                  <a:lnTo>
                    <a:pt x="801256" y="44616"/>
                  </a:lnTo>
                  <a:cubicBezTo>
                    <a:pt x="853538" y="44616"/>
                    <a:pt x="901813" y="72644"/>
                    <a:pt x="927954" y="117832"/>
                  </a:cubicBezTo>
                  <a:lnTo>
                    <a:pt x="962109" y="176939"/>
                  </a:lnTo>
                  <a:cubicBezTo>
                    <a:pt x="964399" y="180943"/>
                    <a:pt x="963444" y="185901"/>
                    <a:pt x="959819" y="188761"/>
                  </a:cubicBezTo>
                  <a:lnTo>
                    <a:pt x="915361" y="224415"/>
                  </a:lnTo>
                  <a:cubicBezTo>
                    <a:pt x="913262" y="226131"/>
                    <a:pt x="910590" y="226894"/>
                    <a:pt x="907919" y="226322"/>
                  </a:cubicBezTo>
                  <a:cubicBezTo>
                    <a:pt x="905248" y="225941"/>
                    <a:pt x="902958" y="224225"/>
                    <a:pt x="901622" y="221937"/>
                  </a:cubicBezTo>
                  <a:lnTo>
                    <a:pt x="879679" y="183994"/>
                  </a:lnTo>
                  <a:cubicBezTo>
                    <a:pt x="856591" y="144144"/>
                    <a:pt x="814041" y="119548"/>
                    <a:pt x="768056" y="119548"/>
                  </a:cubicBezTo>
                  <a:lnTo>
                    <a:pt x="589267" y="119548"/>
                  </a:lnTo>
                  <a:cubicBezTo>
                    <a:pt x="612546" y="147958"/>
                    <a:pt x="647273" y="164355"/>
                    <a:pt x="683718" y="164355"/>
                  </a:cubicBezTo>
                  <a:lnTo>
                    <a:pt x="768056" y="164355"/>
                  </a:lnTo>
                  <a:cubicBezTo>
                    <a:pt x="798013" y="164355"/>
                    <a:pt x="825871" y="180371"/>
                    <a:pt x="840945" y="206302"/>
                  </a:cubicBezTo>
                  <a:lnTo>
                    <a:pt x="898951" y="306784"/>
                  </a:lnTo>
                  <a:lnTo>
                    <a:pt x="936350" y="269222"/>
                  </a:lnTo>
                  <a:cubicBezTo>
                    <a:pt x="936731" y="269032"/>
                    <a:pt x="939593" y="267125"/>
                    <a:pt x="939975" y="266934"/>
                  </a:cubicBezTo>
                  <a:cubicBezTo>
                    <a:pt x="944173" y="265027"/>
                    <a:pt x="962872" y="245198"/>
                    <a:pt x="977374" y="228229"/>
                  </a:cubicBezTo>
                  <a:lnTo>
                    <a:pt x="1019352" y="186473"/>
                  </a:lnTo>
                  <a:lnTo>
                    <a:pt x="966688" y="95524"/>
                  </a:lnTo>
                  <a:cubicBezTo>
                    <a:pt x="932533" y="36417"/>
                    <a:pt x="869566" y="0"/>
                    <a:pt x="801256" y="0"/>
                  </a:cubicBezTo>
                  <a:lnTo>
                    <a:pt x="394451" y="0"/>
                  </a:lnTo>
                  <a:cubicBezTo>
                    <a:pt x="326523" y="0"/>
                    <a:pt x="262983" y="36608"/>
                    <a:pt x="229019" y="95524"/>
                  </a:cubicBezTo>
                  <a:lnTo>
                    <a:pt x="89347" y="337290"/>
                  </a:lnTo>
                  <a:cubicBezTo>
                    <a:pt x="75036" y="362077"/>
                    <a:pt x="77516" y="393347"/>
                    <a:pt x="95643" y="415655"/>
                  </a:cubicBezTo>
                  <a:close/>
                  <a:moveTo>
                    <a:pt x="487375" y="1041043"/>
                  </a:moveTo>
                  <a:lnTo>
                    <a:pt x="487375" y="1041043"/>
                  </a:lnTo>
                  <a:lnTo>
                    <a:pt x="394451" y="1041043"/>
                  </a:lnTo>
                  <a:cubicBezTo>
                    <a:pt x="342169" y="1041043"/>
                    <a:pt x="293894" y="1013206"/>
                    <a:pt x="267753" y="968018"/>
                  </a:cubicBezTo>
                  <a:lnTo>
                    <a:pt x="64350" y="616046"/>
                  </a:lnTo>
                  <a:cubicBezTo>
                    <a:pt x="41453" y="576196"/>
                    <a:pt x="38782" y="527767"/>
                    <a:pt x="56336" y="485820"/>
                  </a:cubicBezTo>
                  <a:lnTo>
                    <a:pt x="56527" y="485820"/>
                  </a:lnTo>
                  <a:cubicBezTo>
                    <a:pt x="63015" y="470376"/>
                    <a:pt x="60534" y="452835"/>
                    <a:pt x="50040" y="440060"/>
                  </a:cubicBezTo>
                  <a:lnTo>
                    <a:pt x="38210" y="425760"/>
                  </a:lnTo>
                  <a:lnTo>
                    <a:pt x="25616" y="447496"/>
                  </a:lnTo>
                  <a:cubicBezTo>
                    <a:pt x="-8539" y="506603"/>
                    <a:pt x="-8539" y="579247"/>
                    <a:pt x="25616" y="638354"/>
                  </a:cubicBezTo>
                  <a:lnTo>
                    <a:pt x="229019" y="990326"/>
                  </a:lnTo>
                  <a:cubicBezTo>
                    <a:pt x="262983" y="1049242"/>
                    <a:pt x="326523" y="1085850"/>
                    <a:pt x="394451" y="1085850"/>
                  </a:cubicBezTo>
                  <a:cubicBezTo>
                    <a:pt x="430132" y="1085850"/>
                    <a:pt x="463905" y="1069834"/>
                    <a:pt x="486421" y="1042378"/>
                  </a:cubicBezTo>
                  <a:lnTo>
                    <a:pt x="487375" y="1041043"/>
                  </a:lnTo>
                  <a:close/>
                  <a:moveTo>
                    <a:pt x="1005804" y="831500"/>
                  </a:moveTo>
                  <a:lnTo>
                    <a:pt x="1005804" y="831500"/>
                  </a:lnTo>
                  <a:cubicBezTo>
                    <a:pt x="987296" y="834551"/>
                    <a:pt x="973176" y="849804"/>
                    <a:pt x="969360" y="867917"/>
                  </a:cubicBezTo>
                  <a:cubicBezTo>
                    <a:pt x="968024" y="874400"/>
                    <a:pt x="968406" y="880120"/>
                    <a:pt x="970695" y="887747"/>
                  </a:cubicBezTo>
                  <a:cubicBezTo>
                    <a:pt x="971458" y="890416"/>
                    <a:pt x="971268" y="893085"/>
                    <a:pt x="969932" y="895373"/>
                  </a:cubicBezTo>
                  <a:lnTo>
                    <a:pt x="927954" y="968018"/>
                  </a:lnTo>
                  <a:cubicBezTo>
                    <a:pt x="901813" y="1013206"/>
                    <a:pt x="853538" y="1041043"/>
                    <a:pt x="801256" y="1041043"/>
                  </a:cubicBezTo>
                  <a:lnTo>
                    <a:pt x="609302" y="1041043"/>
                  </a:lnTo>
                  <a:cubicBezTo>
                    <a:pt x="573812" y="1041043"/>
                    <a:pt x="540038" y="1057059"/>
                    <a:pt x="517523" y="1084706"/>
                  </a:cubicBezTo>
                  <a:lnTo>
                    <a:pt x="516569" y="1085850"/>
                  </a:lnTo>
                  <a:lnTo>
                    <a:pt x="801256" y="1085850"/>
                  </a:lnTo>
                  <a:cubicBezTo>
                    <a:pt x="869566" y="1085850"/>
                    <a:pt x="932533" y="1049433"/>
                    <a:pt x="966688" y="990326"/>
                  </a:cubicBezTo>
                  <a:lnTo>
                    <a:pt x="1004850" y="924355"/>
                  </a:lnTo>
                  <a:cubicBezTo>
                    <a:pt x="1006567" y="921304"/>
                    <a:pt x="1009811" y="919398"/>
                    <a:pt x="1013246" y="919588"/>
                  </a:cubicBezTo>
                  <a:cubicBezTo>
                    <a:pt x="1037669" y="919588"/>
                    <a:pt x="1057323" y="899759"/>
                    <a:pt x="1057323" y="875353"/>
                  </a:cubicBezTo>
                  <a:cubicBezTo>
                    <a:pt x="1057323" y="848469"/>
                    <a:pt x="1033472" y="827115"/>
                    <a:pt x="1005804" y="831500"/>
                  </a:cubicBezTo>
                  <a:close/>
                </a:path>
              </a:pathLst>
            </a:custGeom>
            <a:solidFill>
              <a:srgbClr val="FFB506"/>
            </a:solidFill>
            <a:ln w="191" cap="flat">
              <a:noFill/>
              <a:prstDash val="solid"/>
              <a:miter/>
            </a:ln>
            <a:effectLst/>
          </p:spPr>
          <p:txBody>
            <a:bodyPr rtlCol="0" anchor="ctr"/>
            <a:lstStyle/>
            <a:p>
              <a:endParaRPr lang="en-ID"/>
            </a:p>
          </p:txBody>
        </p:sp>
      </p:grpSp>
      <p:sp>
        <p:nvSpPr>
          <p:cNvPr id="3" name="Picture Placeholder 2">
            <a:extLst>
              <a:ext uri="{FF2B5EF4-FFF2-40B4-BE49-F238E27FC236}">
                <a16:creationId xmlns:a16="http://schemas.microsoft.com/office/drawing/2014/main" id="{B1CC5AC7-04E1-8D45-8E42-5AC38C54B715}"/>
              </a:ext>
            </a:extLst>
          </p:cNvPr>
          <p:cNvSpPr>
            <a:spLocks noGrp="1"/>
          </p:cNvSpPr>
          <p:nvPr>
            <p:ph type="pic" sz="quarter" idx="14"/>
          </p:nvPr>
        </p:nvSpPr>
        <p:spPr/>
      </p:sp>
      <p:sp>
        <p:nvSpPr>
          <p:cNvPr id="5" name="Picture Placeholder 4">
            <a:extLst>
              <a:ext uri="{FF2B5EF4-FFF2-40B4-BE49-F238E27FC236}">
                <a16:creationId xmlns:a16="http://schemas.microsoft.com/office/drawing/2014/main" id="{C93636C0-9E6C-0F4C-8553-F8782AFA6500}"/>
              </a:ext>
            </a:extLst>
          </p:cNvPr>
          <p:cNvSpPr>
            <a:spLocks noGrp="1"/>
          </p:cNvSpPr>
          <p:nvPr>
            <p:ph type="pic" sz="quarter" idx="18"/>
          </p:nvPr>
        </p:nvSpPr>
        <p:spPr/>
      </p:sp>
      <p:sp>
        <p:nvSpPr>
          <p:cNvPr id="7" name="Picture Placeholder 6">
            <a:extLst>
              <a:ext uri="{FF2B5EF4-FFF2-40B4-BE49-F238E27FC236}">
                <a16:creationId xmlns:a16="http://schemas.microsoft.com/office/drawing/2014/main" id="{2CA06F72-BA29-1240-92AF-54BA85BA6D52}"/>
              </a:ext>
            </a:extLst>
          </p:cNvPr>
          <p:cNvSpPr>
            <a:spLocks noGrp="1"/>
          </p:cNvSpPr>
          <p:nvPr>
            <p:ph type="pic" sz="quarter" idx="15"/>
          </p:nvPr>
        </p:nvSpPr>
        <p:spPr/>
      </p:sp>
      <p:sp>
        <p:nvSpPr>
          <p:cNvPr id="10" name="Picture Placeholder 9">
            <a:extLst>
              <a:ext uri="{FF2B5EF4-FFF2-40B4-BE49-F238E27FC236}">
                <a16:creationId xmlns:a16="http://schemas.microsoft.com/office/drawing/2014/main" id="{F470ED1F-FBA7-0D40-89A8-370610ED0123}"/>
              </a:ext>
            </a:extLst>
          </p:cNvPr>
          <p:cNvSpPr>
            <a:spLocks noGrp="1"/>
          </p:cNvSpPr>
          <p:nvPr>
            <p:ph type="pic" sz="quarter" idx="17"/>
          </p:nvPr>
        </p:nvSpPr>
        <p:spPr/>
      </p:sp>
      <p:sp>
        <p:nvSpPr>
          <p:cNvPr id="12" name="Picture Placeholder 11">
            <a:extLst>
              <a:ext uri="{FF2B5EF4-FFF2-40B4-BE49-F238E27FC236}">
                <a16:creationId xmlns:a16="http://schemas.microsoft.com/office/drawing/2014/main" id="{38CE9F9D-D92B-7843-9F2A-512DEEF7AADB}"/>
              </a:ext>
            </a:extLst>
          </p:cNvPr>
          <p:cNvSpPr>
            <a:spLocks noGrp="1"/>
          </p:cNvSpPr>
          <p:nvPr>
            <p:ph type="pic" sz="quarter" idx="16"/>
          </p:nvPr>
        </p:nvSpPr>
        <p:spPr/>
      </p:sp>
    </p:spTree>
    <p:extLst>
      <p:ext uri="{BB962C8B-B14F-4D97-AF65-F5344CB8AC3E}">
        <p14:creationId xmlns:p14="http://schemas.microsoft.com/office/powerpoint/2010/main" val="42004009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up 186">
            <a:extLst>
              <a:ext uri="{FF2B5EF4-FFF2-40B4-BE49-F238E27FC236}">
                <a16:creationId xmlns:a16="http://schemas.microsoft.com/office/drawing/2014/main" id="{D3FAC91A-6BB5-FC47-8EDF-8EA3F8A7FD5A}"/>
              </a:ext>
            </a:extLst>
          </p:cNvPr>
          <p:cNvGrpSpPr/>
          <p:nvPr/>
        </p:nvGrpSpPr>
        <p:grpSpPr>
          <a:xfrm>
            <a:off x="715569" y="526399"/>
            <a:ext cx="1495196" cy="338554"/>
            <a:chOff x="648831" y="358817"/>
            <a:chExt cx="1495196" cy="338554"/>
          </a:xfrm>
        </p:grpSpPr>
        <p:sp>
          <p:nvSpPr>
            <p:cNvPr id="12" name="Kotak Teks 3">
              <a:extLst>
                <a:ext uri="{FF2B5EF4-FFF2-40B4-BE49-F238E27FC236}">
                  <a16:creationId xmlns:a16="http://schemas.microsoft.com/office/drawing/2014/main" id="{0FFF70F7-EA4A-EB43-808A-D7B3E4B7A219}"/>
                </a:ext>
              </a:extLst>
            </p:cNvPr>
            <p:cNvSpPr txBox="1"/>
            <p:nvPr/>
          </p:nvSpPr>
          <p:spPr>
            <a:xfrm>
              <a:off x="968623" y="358817"/>
              <a:ext cx="1175404" cy="338554"/>
            </a:xfrm>
            <a:prstGeom prst="rect">
              <a:avLst/>
            </a:prstGeom>
            <a:noFill/>
          </p:spPr>
          <p:txBody>
            <a:bodyPr wrap="square" rtlCol="0">
              <a:spAutoFit/>
            </a:bodyPr>
            <a:lstStyle/>
            <a:p>
              <a:r>
                <a:rPr lang="en-US" sz="1600">
                  <a:solidFill>
                    <a:srgbClr val="1D215E"/>
                  </a:solidFill>
                  <a:latin typeface="Poppins SemiBold" panose="00000700000000000000" pitchFamily="50" charset="0"/>
                  <a:ea typeface="Roboto" panose="02000000000000000000" pitchFamily="2" charset="0"/>
                  <a:cs typeface="Poppins SemiBold" panose="00000700000000000000" pitchFamily="50" charset="0"/>
                </a:rPr>
                <a:t>Crypton.</a:t>
              </a:r>
              <a:endParaRPr lang="en-ID" sz="1600" dirty="0">
                <a:solidFill>
                  <a:schemeClr val="bg1"/>
                </a:solidFill>
                <a:latin typeface="Poppins SemiBold" panose="00000700000000000000" pitchFamily="50" charset="0"/>
                <a:ea typeface="Roboto" panose="02000000000000000000" pitchFamily="2" charset="0"/>
                <a:cs typeface="Poppins SemiBold" panose="00000700000000000000" pitchFamily="50" charset="0"/>
              </a:endParaRPr>
            </a:p>
          </p:txBody>
        </p:sp>
        <p:sp>
          <p:nvSpPr>
            <p:cNvPr id="13" name="Grafik 34">
              <a:extLst>
                <a:ext uri="{FF2B5EF4-FFF2-40B4-BE49-F238E27FC236}">
                  <a16:creationId xmlns:a16="http://schemas.microsoft.com/office/drawing/2014/main" id="{D3D38372-E32A-1246-9CC5-247C166F8F5D}"/>
                </a:ext>
              </a:extLst>
            </p:cNvPr>
            <p:cNvSpPr/>
            <p:nvPr/>
          </p:nvSpPr>
          <p:spPr>
            <a:xfrm>
              <a:off x="648831" y="398892"/>
              <a:ext cx="251615" cy="258404"/>
            </a:xfrm>
            <a:custGeom>
              <a:avLst/>
              <a:gdLst>
                <a:gd name="connsiteX0" fmla="*/ 768056 w 1057322"/>
                <a:gd name="connsiteY0" fmla="*/ 966302 h 1085850"/>
                <a:gd name="connsiteX1" fmla="*/ 427652 w 1057322"/>
                <a:gd name="connsiteY1" fmla="*/ 966302 h 1085850"/>
                <a:gd name="connsiteX2" fmla="*/ 316028 w 1057322"/>
                <a:gd name="connsiteY2" fmla="*/ 901856 h 1085850"/>
                <a:gd name="connsiteX3" fmla="*/ 146017 w 1057322"/>
                <a:gd name="connsiteY3" fmla="*/ 607275 h 1085850"/>
                <a:gd name="connsiteX4" fmla="*/ 146017 w 1057322"/>
                <a:gd name="connsiteY4" fmla="*/ 478575 h 1085850"/>
                <a:gd name="connsiteX5" fmla="*/ 316028 w 1057322"/>
                <a:gd name="connsiteY5" fmla="*/ 183994 h 1085850"/>
                <a:gd name="connsiteX6" fmla="*/ 427652 w 1057322"/>
                <a:gd name="connsiteY6" fmla="*/ 119548 h 1085850"/>
                <a:gd name="connsiteX7" fmla="*/ 465814 w 1057322"/>
                <a:gd name="connsiteY7" fmla="*/ 119548 h 1085850"/>
                <a:gd name="connsiteX8" fmla="*/ 560264 w 1057322"/>
                <a:gd name="connsiteY8" fmla="*/ 164355 h 1085850"/>
                <a:gd name="connsiteX9" fmla="*/ 427652 w 1057322"/>
                <a:gd name="connsiteY9" fmla="*/ 164355 h 1085850"/>
                <a:gd name="connsiteX10" fmla="*/ 354762 w 1057322"/>
                <a:gd name="connsiteY10" fmla="*/ 206302 h 1085850"/>
                <a:gd name="connsiteX11" fmla="*/ 184751 w 1057322"/>
                <a:gd name="connsiteY11" fmla="*/ 500883 h 1085850"/>
                <a:gd name="connsiteX12" fmla="*/ 184751 w 1057322"/>
                <a:gd name="connsiteY12" fmla="*/ 584967 h 1085850"/>
                <a:gd name="connsiteX13" fmla="*/ 354762 w 1057322"/>
                <a:gd name="connsiteY13" fmla="*/ 879548 h 1085850"/>
                <a:gd name="connsiteX14" fmla="*/ 427652 w 1057322"/>
                <a:gd name="connsiteY14" fmla="*/ 921495 h 1085850"/>
                <a:gd name="connsiteX15" fmla="*/ 768056 w 1057322"/>
                <a:gd name="connsiteY15" fmla="*/ 921495 h 1085850"/>
                <a:gd name="connsiteX16" fmla="*/ 840945 w 1057322"/>
                <a:gd name="connsiteY16" fmla="*/ 879548 h 1085850"/>
                <a:gd name="connsiteX17" fmla="*/ 877580 w 1057322"/>
                <a:gd name="connsiteY17" fmla="*/ 815865 h 1085850"/>
                <a:gd name="connsiteX18" fmla="*/ 876435 w 1057322"/>
                <a:gd name="connsiteY18" fmla="*/ 804807 h 1085850"/>
                <a:gd name="connsiteX19" fmla="*/ 833694 w 1057322"/>
                <a:gd name="connsiteY19" fmla="*/ 759237 h 1085850"/>
                <a:gd name="connsiteX20" fmla="*/ 825680 w 1057322"/>
                <a:gd name="connsiteY20" fmla="*/ 756377 h 1085850"/>
                <a:gd name="connsiteX21" fmla="*/ 818811 w 1057322"/>
                <a:gd name="connsiteY21" fmla="*/ 760953 h 1085850"/>
                <a:gd name="connsiteX22" fmla="*/ 789235 w 1057322"/>
                <a:gd name="connsiteY22" fmla="*/ 811861 h 1085850"/>
                <a:gd name="connsiteX23" fmla="*/ 735236 w 1057322"/>
                <a:gd name="connsiteY23" fmla="*/ 843131 h 1085850"/>
                <a:gd name="connsiteX24" fmla="*/ 460471 w 1057322"/>
                <a:gd name="connsiteY24" fmla="*/ 843131 h 1085850"/>
                <a:gd name="connsiteX25" fmla="*/ 406472 w 1057322"/>
                <a:gd name="connsiteY25" fmla="*/ 811861 h 1085850"/>
                <a:gd name="connsiteX26" fmla="*/ 269089 w 1057322"/>
                <a:gd name="connsiteY26" fmla="*/ 574099 h 1085850"/>
                <a:gd name="connsiteX27" fmla="*/ 269089 w 1057322"/>
                <a:gd name="connsiteY27" fmla="*/ 511751 h 1085850"/>
                <a:gd name="connsiteX28" fmla="*/ 406472 w 1057322"/>
                <a:gd name="connsiteY28" fmla="*/ 273989 h 1085850"/>
                <a:gd name="connsiteX29" fmla="*/ 460471 w 1057322"/>
                <a:gd name="connsiteY29" fmla="*/ 242719 h 1085850"/>
                <a:gd name="connsiteX30" fmla="*/ 735236 w 1057322"/>
                <a:gd name="connsiteY30" fmla="*/ 242719 h 1085850"/>
                <a:gd name="connsiteX31" fmla="*/ 789235 w 1057322"/>
                <a:gd name="connsiteY31" fmla="*/ 273989 h 1085850"/>
                <a:gd name="connsiteX32" fmla="*/ 832740 w 1057322"/>
                <a:gd name="connsiteY32" fmla="*/ 349112 h 1085850"/>
                <a:gd name="connsiteX33" fmla="*/ 838274 w 1057322"/>
                <a:gd name="connsiteY33" fmla="*/ 353497 h 1085850"/>
                <a:gd name="connsiteX34" fmla="*/ 868231 w 1057322"/>
                <a:gd name="connsiteY34" fmla="*/ 395063 h 1085850"/>
                <a:gd name="connsiteX35" fmla="*/ 816521 w 1057322"/>
                <a:gd name="connsiteY35" fmla="*/ 438916 h 1085850"/>
                <a:gd name="connsiteX36" fmla="*/ 781222 w 1057322"/>
                <a:gd name="connsiteY36" fmla="*/ 407075 h 1085850"/>
                <a:gd name="connsiteX37" fmla="*/ 787327 w 1057322"/>
                <a:gd name="connsiteY37" fmla="*/ 370085 h 1085850"/>
                <a:gd name="connsiteX38" fmla="*/ 787327 w 1057322"/>
                <a:gd name="connsiteY38" fmla="*/ 359980 h 1085850"/>
                <a:gd name="connsiteX39" fmla="*/ 750501 w 1057322"/>
                <a:gd name="connsiteY39" fmla="*/ 296297 h 1085850"/>
                <a:gd name="connsiteX40" fmla="*/ 735236 w 1057322"/>
                <a:gd name="connsiteY40" fmla="*/ 287526 h 1085850"/>
                <a:gd name="connsiteX41" fmla="*/ 460471 w 1057322"/>
                <a:gd name="connsiteY41" fmla="*/ 287526 h 1085850"/>
                <a:gd name="connsiteX42" fmla="*/ 445206 w 1057322"/>
                <a:gd name="connsiteY42" fmla="*/ 296297 h 1085850"/>
                <a:gd name="connsiteX43" fmla="*/ 307823 w 1057322"/>
                <a:gd name="connsiteY43" fmla="*/ 534059 h 1085850"/>
                <a:gd name="connsiteX44" fmla="*/ 307823 w 1057322"/>
                <a:gd name="connsiteY44" fmla="*/ 551791 h 1085850"/>
                <a:gd name="connsiteX45" fmla="*/ 445206 w 1057322"/>
                <a:gd name="connsiteY45" fmla="*/ 789553 h 1085850"/>
                <a:gd name="connsiteX46" fmla="*/ 460471 w 1057322"/>
                <a:gd name="connsiteY46" fmla="*/ 798324 h 1085850"/>
                <a:gd name="connsiteX47" fmla="*/ 735236 w 1057322"/>
                <a:gd name="connsiteY47" fmla="*/ 798324 h 1085850"/>
                <a:gd name="connsiteX48" fmla="*/ 750501 w 1057322"/>
                <a:gd name="connsiteY48" fmla="*/ 789553 h 1085850"/>
                <a:gd name="connsiteX49" fmla="*/ 808698 w 1057322"/>
                <a:gd name="connsiteY49" fmla="*/ 688881 h 1085850"/>
                <a:gd name="connsiteX50" fmla="*/ 931579 w 1057322"/>
                <a:gd name="connsiteY50" fmla="*/ 811861 h 1085850"/>
                <a:gd name="connsiteX51" fmla="*/ 879679 w 1057322"/>
                <a:gd name="connsiteY51" fmla="*/ 901856 h 1085850"/>
                <a:gd name="connsiteX52" fmla="*/ 768056 w 1057322"/>
                <a:gd name="connsiteY52" fmla="*/ 966302 h 1085850"/>
                <a:gd name="connsiteX53" fmla="*/ 95643 w 1057322"/>
                <a:gd name="connsiteY53" fmla="*/ 415655 h 1085850"/>
                <a:gd name="connsiteX54" fmla="*/ 95643 w 1057322"/>
                <a:gd name="connsiteY54" fmla="*/ 415655 h 1085850"/>
                <a:gd name="connsiteX55" fmla="*/ 267753 w 1057322"/>
                <a:gd name="connsiteY55" fmla="*/ 117832 h 1085850"/>
                <a:gd name="connsiteX56" fmla="*/ 394451 w 1057322"/>
                <a:gd name="connsiteY56" fmla="*/ 44616 h 1085850"/>
                <a:gd name="connsiteX57" fmla="*/ 801256 w 1057322"/>
                <a:gd name="connsiteY57" fmla="*/ 44616 h 1085850"/>
                <a:gd name="connsiteX58" fmla="*/ 927954 w 1057322"/>
                <a:gd name="connsiteY58" fmla="*/ 117832 h 1085850"/>
                <a:gd name="connsiteX59" fmla="*/ 962109 w 1057322"/>
                <a:gd name="connsiteY59" fmla="*/ 176939 h 1085850"/>
                <a:gd name="connsiteX60" fmla="*/ 959819 w 1057322"/>
                <a:gd name="connsiteY60" fmla="*/ 188761 h 1085850"/>
                <a:gd name="connsiteX61" fmla="*/ 915361 w 1057322"/>
                <a:gd name="connsiteY61" fmla="*/ 224415 h 1085850"/>
                <a:gd name="connsiteX62" fmla="*/ 907919 w 1057322"/>
                <a:gd name="connsiteY62" fmla="*/ 226322 h 1085850"/>
                <a:gd name="connsiteX63" fmla="*/ 901622 w 1057322"/>
                <a:gd name="connsiteY63" fmla="*/ 221937 h 1085850"/>
                <a:gd name="connsiteX64" fmla="*/ 879679 w 1057322"/>
                <a:gd name="connsiteY64" fmla="*/ 183994 h 1085850"/>
                <a:gd name="connsiteX65" fmla="*/ 768056 w 1057322"/>
                <a:gd name="connsiteY65" fmla="*/ 119548 h 1085850"/>
                <a:gd name="connsiteX66" fmla="*/ 589267 w 1057322"/>
                <a:gd name="connsiteY66" fmla="*/ 119548 h 1085850"/>
                <a:gd name="connsiteX67" fmla="*/ 683718 w 1057322"/>
                <a:gd name="connsiteY67" fmla="*/ 164355 h 1085850"/>
                <a:gd name="connsiteX68" fmla="*/ 768056 w 1057322"/>
                <a:gd name="connsiteY68" fmla="*/ 164355 h 1085850"/>
                <a:gd name="connsiteX69" fmla="*/ 840945 w 1057322"/>
                <a:gd name="connsiteY69" fmla="*/ 206302 h 1085850"/>
                <a:gd name="connsiteX70" fmla="*/ 898951 w 1057322"/>
                <a:gd name="connsiteY70" fmla="*/ 306784 h 1085850"/>
                <a:gd name="connsiteX71" fmla="*/ 936350 w 1057322"/>
                <a:gd name="connsiteY71" fmla="*/ 269222 h 1085850"/>
                <a:gd name="connsiteX72" fmla="*/ 939975 w 1057322"/>
                <a:gd name="connsiteY72" fmla="*/ 266934 h 1085850"/>
                <a:gd name="connsiteX73" fmla="*/ 977374 w 1057322"/>
                <a:gd name="connsiteY73" fmla="*/ 228229 h 1085850"/>
                <a:gd name="connsiteX74" fmla="*/ 1019352 w 1057322"/>
                <a:gd name="connsiteY74" fmla="*/ 186473 h 1085850"/>
                <a:gd name="connsiteX75" fmla="*/ 966688 w 1057322"/>
                <a:gd name="connsiteY75" fmla="*/ 95524 h 1085850"/>
                <a:gd name="connsiteX76" fmla="*/ 801256 w 1057322"/>
                <a:gd name="connsiteY76" fmla="*/ 0 h 1085850"/>
                <a:gd name="connsiteX77" fmla="*/ 394451 w 1057322"/>
                <a:gd name="connsiteY77" fmla="*/ 0 h 1085850"/>
                <a:gd name="connsiteX78" fmla="*/ 229019 w 1057322"/>
                <a:gd name="connsiteY78" fmla="*/ 95524 h 1085850"/>
                <a:gd name="connsiteX79" fmla="*/ 89347 w 1057322"/>
                <a:gd name="connsiteY79" fmla="*/ 337290 h 1085850"/>
                <a:gd name="connsiteX80" fmla="*/ 95643 w 1057322"/>
                <a:gd name="connsiteY80" fmla="*/ 415655 h 1085850"/>
                <a:gd name="connsiteX81" fmla="*/ 487375 w 1057322"/>
                <a:gd name="connsiteY81" fmla="*/ 1041043 h 1085850"/>
                <a:gd name="connsiteX82" fmla="*/ 487375 w 1057322"/>
                <a:gd name="connsiteY82" fmla="*/ 1041043 h 1085850"/>
                <a:gd name="connsiteX83" fmla="*/ 394451 w 1057322"/>
                <a:gd name="connsiteY83" fmla="*/ 1041043 h 1085850"/>
                <a:gd name="connsiteX84" fmla="*/ 267753 w 1057322"/>
                <a:gd name="connsiteY84" fmla="*/ 968018 h 1085850"/>
                <a:gd name="connsiteX85" fmla="*/ 64350 w 1057322"/>
                <a:gd name="connsiteY85" fmla="*/ 616046 h 1085850"/>
                <a:gd name="connsiteX86" fmla="*/ 56336 w 1057322"/>
                <a:gd name="connsiteY86" fmla="*/ 485820 h 1085850"/>
                <a:gd name="connsiteX87" fmla="*/ 56527 w 1057322"/>
                <a:gd name="connsiteY87" fmla="*/ 485820 h 1085850"/>
                <a:gd name="connsiteX88" fmla="*/ 50040 w 1057322"/>
                <a:gd name="connsiteY88" fmla="*/ 440060 h 1085850"/>
                <a:gd name="connsiteX89" fmla="*/ 38210 w 1057322"/>
                <a:gd name="connsiteY89" fmla="*/ 425760 h 1085850"/>
                <a:gd name="connsiteX90" fmla="*/ 25616 w 1057322"/>
                <a:gd name="connsiteY90" fmla="*/ 447496 h 1085850"/>
                <a:gd name="connsiteX91" fmla="*/ 25616 w 1057322"/>
                <a:gd name="connsiteY91" fmla="*/ 638354 h 1085850"/>
                <a:gd name="connsiteX92" fmla="*/ 229019 w 1057322"/>
                <a:gd name="connsiteY92" fmla="*/ 990326 h 1085850"/>
                <a:gd name="connsiteX93" fmla="*/ 394451 w 1057322"/>
                <a:gd name="connsiteY93" fmla="*/ 1085850 h 1085850"/>
                <a:gd name="connsiteX94" fmla="*/ 486421 w 1057322"/>
                <a:gd name="connsiteY94" fmla="*/ 1042378 h 1085850"/>
                <a:gd name="connsiteX95" fmla="*/ 487375 w 1057322"/>
                <a:gd name="connsiteY95" fmla="*/ 1041043 h 1085850"/>
                <a:gd name="connsiteX96" fmla="*/ 1005804 w 1057322"/>
                <a:gd name="connsiteY96" fmla="*/ 831500 h 1085850"/>
                <a:gd name="connsiteX97" fmla="*/ 1005804 w 1057322"/>
                <a:gd name="connsiteY97" fmla="*/ 831500 h 1085850"/>
                <a:gd name="connsiteX98" fmla="*/ 969360 w 1057322"/>
                <a:gd name="connsiteY98" fmla="*/ 867917 h 1085850"/>
                <a:gd name="connsiteX99" fmla="*/ 970695 w 1057322"/>
                <a:gd name="connsiteY99" fmla="*/ 887747 h 1085850"/>
                <a:gd name="connsiteX100" fmla="*/ 969932 w 1057322"/>
                <a:gd name="connsiteY100" fmla="*/ 895373 h 1085850"/>
                <a:gd name="connsiteX101" fmla="*/ 927954 w 1057322"/>
                <a:gd name="connsiteY101" fmla="*/ 968018 h 1085850"/>
                <a:gd name="connsiteX102" fmla="*/ 801256 w 1057322"/>
                <a:gd name="connsiteY102" fmla="*/ 1041043 h 1085850"/>
                <a:gd name="connsiteX103" fmla="*/ 609302 w 1057322"/>
                <a:gd name="connsiteY103" fmla="*/ 1041043 h 1085850"/>
                <a:gd name="connsiteX104" fmla="*/ 517523 w 1057322"/>
                <a:gd name="connsiteY104" fmla="*/ 1084706 h 1085850"/>
                <a:gd name="connsiteX105" fmla="*/ 516569 w 1057322"/>
                <a:gd name="connsiteY105" fmla="*/ 1085850 h 1085850"/>
                <a:gd name="connsiteX106" fmla="*/ 801256 w 1057322"/>
                <a:gd name="connsiteY106" fmla="*/ 1085850 h 1085850"/>
                <a:gd name="connsiteX107" fmla="*/ 966688 w 1057322"/>
                <a:gd name="connsiteY107" fmla="*/ 990326 h 1085850"/>
                <a:gd name="connsiteX108" fmla="*/ 1004850 w 1057322"/>
                <a:gd name="connsiteY108" fmla="*/ 924355 h 1085850"/>
                <a:gd name="connsiteX109" fmla="*/ 1013246 w 1057322"/>
                <a:gd name="connsiteY109" fmla="*/ 919588 h 1085850"/>
                <a:gd name="connsiteX110" fmla="*/ 1057323 w 1057322"/>
                <a:gd name="connsiteY110" fmla="*/ 875353 h 1085850"/>
                <a:gd name="connsiteX111" fmla="*/ 1005804 w 1057322"/>
                <a:gd name="connsiteY111" fmla="*/ 831500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1057322" h="1085850">
                  <a:moveTo>
                    <a:pt x="768056" y="966302"/>
                  </a:moveTo>
                  <a:lnTo>
                    <a:pt x="427652" y="966302"/>
                  </a:lnTo>
                  <a:cubicBezTo>
                    <a:pt x="381857" y="966302"/>
                    <a:pt x="338925" y="941515"/>
                    <a:pt x="316028" y="901856"/>
                  </a:cubicBezTo>
                  <a:lnTo>
                    <a:pt x="146017" y="607275"/>
                  </a:lnTo>
                  <a:cubicBezTo>
                    <a:pt x="122929" y="567616"/>
                    <a:pt x="122929" y="518234"/>
                    <a:pt x="146017" y="478575"/>
                  </a:cubicBezTo>
                  <a:lnTo>
                    <a:pt x="316028" y="183994"/>
                  </a:lnTo>
                  <a:cubicBezTo>
                    <a:pt x="338925" y="144335"/>
                    <a:pt x="381857" y="119548"/>
                    <a:pt x="427652" y="119548"/>
                  </a:cubicBezTo>
                  <a:lnTo>
                    <a:pt x="465814" y="119548"/>
                  </a:lnTo>
                  <a:cubicBezTo>
                    <a:pt x="502449" y="119548"/>
                    <a:pt x="536985" y="135946"/>
                    <a:pt x="560264" y="164355"/>
                  </a:cubicBezTo>
                  <a:lnTo>
                    <a:pt x="427652" y="164355"/>
                  </a:lnTo>
                  <a:cubicBezTo>
                    <a:pt x="397695" y="164355"/>
                    <a:pt x="369836" y="180371"/>
                    <a:pt x="354762" y="206302"/>
                  </a:cubicBezTo>
                  <a:lnTo>
                    <a:pt x="184751" y="500883"/>
                  </a:lnTo>
                  <a:cubicBezTo>
                    <a:pt x="169677" y="526814"/>
                    <a:pt x="169677" y="559036"/>
                    <a:pt x="184751" y="584967"/>
                  </a:cubicBezTo>
                  <a:lnTo>
                    <a:pt x="354762" y="879548"/>
                  </a:lnTo>
                  <a:cubicBezTo>
                    <a:pt x="369836" y="905479"/>
                    <a:pt x="397695" y="921495"/>
                    <a:pt x="427652" y="921495"/>
                  </a:cubicBezTo>
                  <a:lnTo>
                    <a:pt x="768056" y="921495"/>
                  </a:lnTo>
                  <a:cubicBezTo>
                    <a:pt x="798013" y="921495"/>
                    <a:pt x="825871" y="905479"/>
                    <a:pt x="840945" y="879548"/>
                  </a:cubicBezTo>
                  <a:lnTo>
                    <a:pt x="877580" y="815865"/>
                  </a:lnTo>
                  <a:cubicBezTo>
                    <a:pt x="879679" y="812433"/>
                    <a:pt x="879107" y="807857"/>
                    <a:pt x="876435" y="804807"/>
                  </a:cubicBezTo>
                  <a:lnTo>
                    <a:pt x="833694" y="759237"/>
                  </a:lnTo>
                  <a:cubicBezTo>
                    <a:pt x="831595" y="757140"/>
                    <a:pt x="828733" y="755996"/>
                    <a:pt x="825680" y="756377"/>
                  </a:cubicBezTo>
                  <a:cubicBezTo>
                    <a:pt x="822818" y="756758"/>
                    <a:pt x="820147" y="758474"/>
                    <a:pt x="818811" y="760953"/>
                  </a:cubicBezTo>
                  <a:lnTo>
                    <a:pt x="789235" y="811861"/>
                  </a:lnTo>
                  <a:cubicBezTo>
                    <a:pt x="778169" y="831119"/>
                    <a:pt x="757561" y="843131"/>
                    <a:pt x="735236" y="843131"/>
                  </a:cubicBezTo>
                  <a:lnTo>
                    <a:pt x="460471" y="843131"/>
                  </a:lnTo>
                  <a:cubicBezTo>
                    <a:pt x="438146" y="843131"/>
                    <a:pt x="417539" y="831119"/>
                    <a:pt x="406472" y="811861"/>
                  </a:cubicBezTo>
                  <a:lnTo>
                    <a:pt x="269089" y="574099"/>
                  </a:lnTo>
                  <a:cubicBezTo>
                    <a:pt x="257831" y="554842"/>
                    <a:pt x="257831" y="531008"/>
                    <a:pt x="269089" y="511751"/>
                  </a:cubicBezTo>
                  <a:lnTo>
                    <a:pt x="406472" y="273989"/>
                  </a:lnTo>
                  <a:cubicBezTo>
                    <a:pt x="417539" y="254541"/>
                    <a:pt x="438146" y="242719"/>
                    <a:pt x="460471" y="242719"/>
                  </a:cubicBezTo>
                  <a:lnTo>
                    <a:pt x="735236" y="242719"/>
                  </a:lnTo>
                  <a:cubicBezTo>
                    <a:pt x="757561" y="242719"/>
                    <a:pt x="778169" y="254541"/>
                    <a:pt x="789235" y="273989"/>
                  </a:cubicBezTo>
                  <a:lnTo>
                    <a:pt x="832740" y="349112"/>
                  </a:lnTo>
                  <a:cubicBezTo>
                    <a:pt x="833885" y="351209"/>
                    <a:pt x="835984" y="352544"/>
                    <a:pt x="838274" y="353497"/>
                  </a:cubicBezTo>
                  <a:cubicBezTo>
                    <a:pt x="856210" y="359598"/>
                    <a:pt x="868231" y="376377"/>
                    <a:pt x="868231" y="395063"/>
                  </a:cubicBezTo>
                  <a:cubicBezTo>
                    <a:pt x="868231" y="421947"/>
                    <a:pt x="844189" y="443301"/>
                    <a:pt x="816521" y="438916"/>
                  </a:cubicBezTo>
                  <a:cubicBezTo>
                    <a:pt x="799730" y="436247"/>
                    <a:pt x="785610" y="423472"/>
                    <a:pt x="781222" y="407075"/>
                  </a:cubicBezTo>
                  <a:cubicBezTo>
                    <a:pt x="777596" y="394109"/>
                    <a:pt x="779886" y="380763"/>
                    <a:pt x="787327" y="370085"/>
                  </a:cubicBezTo>
                  <a:cubicBezTo>
                    <a:pt x="789426" y="367225"/>
                    <a:pt x="789235" y="363030"/>
                    <a:pt x="787327" y="359980"/>
                  </a:cubicBezTo>
                  <a:lnTo>
                    <a:pt x="750501" y="296297"/>
                  </a:lnTo>
                  <a:cubicBezTo>
                    <a:pt x="747448" y="290768"/>
                    <a:pt x="741533" y="287526"/>
                    <a:pt x="735236" y="287526"/>
                  </a:cubicBezTo>
                  <a:lnTo>
                    <a:pt x="460471" y="287526"/>
                  </a:lnTo>
                  <a:cubicBezTo>
                    <a:pt x="454174" y="287526"/>
                    <a:pt x="448259" y="290768"/>
                    <a:pt x="445206" y="296297"/>
                  </a:cubicBezTo>
                  <a:lnTo>
                    <a:pt x="307823" y="534059"/>
                  </a:lnTo>
                  <a:cubicBezTo>
                    <a:pt x="304580" y="539588"/>
                    <a:pt x="304580" y="546262"/>
                    <a:pt x="307823" y="551791"/>
                  </a:cubicBezTo>
                  <a:lnTo>
                    <a:pt x="445206" y="789553"/>
                  </a:lnTo>
                  <a:cubicBezTo>
                    <a:pt x="448259" y="794892"/>
                    <a:pt x="454174" y="798324"/>
                    <a:pt x="460471" y="798324"/>
                  </a:cubicBezTo>
                  <a:lnTo>
                    <a:pt x="735236" y="798324"/>
                  </a:lnTo>
                  <a:cubicBezTo>
                    <a:pt x="741533" y="798324"/>
                    <a:pt x="747448" y="795082"/>
                    <a:pt x="750501" y="789553"/>
                  </a:cubicBezTo>
                  <a:lnTo>
                    <a:pt x="808698" y="688881"/>
                  </a:lnTo>
                  <a:lnTo>
                    <a:pt x="931579" y="811861"/>
                  </a:lnTo>
                  <a:lnTo>
                    <a:pt x="879679" y="901856"/>
                  </a:lnTo>
                  <a:cubicBezTo>
                    <a:pt x="856591" y="941706"/>
                    <a:pt x="814041" y="966302"/>
                    <a:pt x="768056" y="966302"/>
                  </a:cubicBezTo>
                  <a:close/>
                  <a:moveTo>
                    <a:pt x="95643" y="415655"/>
                  </a:moveTo>
                  <a:lnTo>
                    <a:pt x="95643" y="415655"/>
                  </a:lnTo>
                  <a:lnTo>
                    <a:pt x="267753" y="117832"/>
                  </a:lnTo>
                  <a:cubicBezTo>
                    <a:pt x="293894" y="72644"/>
                    <a:pt x="342360" y="44616"/>
                    <a:pt x="394451" y="44616"/>
                  </a:cubicBezTo>
                  <a:lnTo>
                    <a:pt x="801256" y="44616"/>
                  </a:lnTo>
                  <a:cubicBezTo>
                    <a:pt x="853538" y="44616"/>
                    <a:pt x="901813" y="72644"/>
                    <a:pt x="927954" y="117832"/>
                  </a:cubicBezTo>
                  <a:lnTo>
                    <a:pt x="962109" y="176939"/>
                  </a:lnTo>
                  <a:cubicBezTo>
                    <a:pt x="964399" y="180943"/>
                    <a:pt x="963444" y="185901"/>
                    <a:pt x="959819" y="188761"/>
                  </a:cubicBezTo>
                  <a:lnTo>
                    <a:pt x="915361" y="224415"/>
                  </a:lnTo>
                  <a:cubicBezTo>
                    <a:pt x="913262" y="226131"/>
                    <a:pt x="910590" y="226894"/>
                    <a:pt x="907919" y="226322"/>
                  </a:cubicBezTo>
                  <a:cubicBezTo>
                    <a:pt x="905248" y="225941"/>
                    <a:pt x="902958" y="224225"/>
                    <a:pt x="901622" y="221937"/>
                  </a:cubicBezTo>
                  <a:lnTo>
                    <a:pt x="879679" y="183994"/>
                  </a:lnTo>
                  <a:cubicBezTo>
                    <a:pt x="856591" y="144144"/>
                    <a:pt x="814041" y="119548"/>
                    <a:pt x="768056" y="119548"/>
                  </a:cubicBezTo>
                  <a:lnTo>
                    <a:pt x="589267" y="119548"/>
                  </a:lnTo>
                  <a:cubicBezTo>
                    <a:pt x="612546" y="147958"/>
                    <a:pt x="647273" y="164355"/>
                    <a:pt x="683718" y="164355"/>
                  </a:cubicBezTo>
                  <a:lnTo>
                    <a:pt x="768056" y="164355"/>
                  </a:lnTo>
                  <a:cubicBezTo>
                    <a:pt x="798013" y="164355"/>
                    <a:pt x="825871" y="180371"/>
                    <a:pt x="840945" y="206302"/>
                  </a:cubicBezTo>
                  <a:lnTo>
                    <a:pt x="898951" y="306784"/>
                  </a:lnTo>
                  <a:lnTo>
                    <a:pt x="936350" y="269222"/>
                  </a:lnTo>
                  <a:cubicBezTo>
                    <a:pt x="936731" y="269032"/>
                    <a:pt x="939593" y="267125"/>
                    <a:pt x="939975" y="266934"/>
                  </a:cubicBezTo>
                  <a:cubicBezTo>
                    <a:pt x="944173" y="265027"/>
                    <a:pt x="962872" y="245198"/>
                    <a:pt x="977374" y="228229"/>
                  </a:cubicBezTo>
                  <a:lnTo>
                    <a:pt x="1019352" y="186473"/>
                  </a:lnTo>
                  <a:lnTo>
                    <a:pt x="966688" y="95524"/>
                  </a:lnTo>
                  <a:cubicBezTo>
                    <a:pt x="932533" y="36417"/>
                    <a:pt x="869566" y="0"/>
                    <a:pt x="801256" y="0"/>
                  </a:cubicBezTo>
                  <a:lnTo>
                    <a:pt x="394451" y="0"/>
                  </a:lnTo>
                  <a:cubicBezTo>
                    <a:pt x="326523" y="0"/>
                    <a:pt x="262983" y="36608"/>
                    <a:pt x="229019" y="95524"/>
                  </a:cubicBezTo>
                  <a:lnTo>
                    <a:pt x="89347" y="337290"/>
                  </a:lnTo>
                  <a:cubicBezTo>
                    <a:pt x="75036" y="362077"/>
                    <a:pt x="77516" y="393347"/>
                    <a:pt x="95643" y="415655"/>
                  </a:cubicBezTo>
                  <a:close/>
                  <a:moveTo>
                    <a:pt x="487375" y="1041043"/>
                  </a:moveTo>
                  <a:lnTo>
                    <a:pt x="487375" y="1041043"/>
                  </a:lnTo>
                  <a:lnTo>
                    <a:pt x="394451" y="1041043"/>
                  </a:lnTo>
                  <a:cubicBezTo>
                    <a:pt x="342169" y="1041043"/>
                    <a:pt x="293894" y="1013206"/>
                    <a:pt x="267753" y="968018"/>
                  </a:cubicBezTo>
                  <a:lnTo>
                    <a:pt x="64350" y="616046"/>
                  </a:lnTo>
                  <a:cubicBezTo>
                    <a:pt x="41453" y="576196"/>
                    <a:pt x="38782" y="527767"/>
                    <a:pt x="56336" y="485820"/>
                  </a:cubicBezTo>
                  <a:lnTo>
                    <a:pt x="56527" y="485820"/>
                  </a:lnTo>
                  <a:cubicBezTo>
                    <a:pt x="63015" y="470376"/>
                    <a:pt x="60534" y="452835"/>
                    <a:pt x="50040" y="440060"/>
                  </a:cubicBezTo>
                  <a:lnTo>
                    <a:pt x="38210" y="425760"/>
                  </a:lnTo>
                  <a:lnTo>
                    <a:pt x="25616" y="447496"/>
                  </a:lnTo>
                  <a:cubicBezTo>
                    <a:pt x="-8539" y="506603"/>
                    <a:pt x="-8539" y="579247"/>
                    <a:pt x="25616" y="638354"/>
                  </a:cubicBezTo>
                  <a:lnTo>
                    <a:pt x="229019" y="990326"/>
                  </a:lnTo>
                  <a:cubicBezTo>
                    <a:pt x="262983" y="1049242"/>
                    <a:pt x="326523" y="1085850"/>
                    <a:pt x="394451" y="1085850"/>
                  </a:cubicBezTo>
                  <a:cubicBezTo>
                    <a:pt x="430132" y="1085850"/>
                    <a:pt x="463905" y="1069834"/>
                    <a:pt x="486421" y="1042378"/>
                  </a:cubicBezTo>
                  <a:lnTo>
                    <a:pt x="487375" y="1041043"/>
                  </a:lnTo>
                  <a:close/>
                  <a:moveTo>
                    <a:pt x="1005804" y="831500"/>
                  </a:moveTo>
                  <a:lnTo>
                    <a:pt x="1005804" y="831500"/>
                  </a:lnTo>
                  <a:cubicBezTo>
                    <a:pt x="987296" y="834551"/>
                    <a:pt x="973176" y="849804"/>
                    <a:pt x="969360" y="867917"/>
                  </a:cubicBezTo>
                  <a:cubicBezTo>
                    <a:pt x="968024" y="874400"/>
                    <a:pt x="968406" y="880120"/>
                    <a:pt x="970695" y="887747"/>
                  </a:cubicBezTo>
                  <a:cubicBezTo>
                    <a:pt x="971458" y="890416"/>
                    <a:pt x="971268" y="893085"/>
                    <a:pt x="969932" y="895373"/>
                  </a:cubicBezTo>
                  <a:lnTo>
                    <a:pt x="927954" y="968018"/>
                  </a:lnTo>
                  <a:cubicBezTo>
                    <a:pt x="901813" y="1013206"/>
                    <a:pt x="853538" y="1041043"/>
                    <a:pt x="801256" y="1041043"/>
                  </a:cubicBezTo>
                  <a:lnTo>
                    <a:pt x="609302" y="1041043"/>
                  </a:lnTo>
                  <a:cubicBezTo>
                    <a:pt x="573812" y="1041043"/>
                    <a:pt x="540038" y="1057059"/>
                    <a:pt x="517523" y="1084706"/>
                  </a:cubicBezTo>
                  <a:lnTo>
                    <a:pt x="516569" y="1085850"/>
                  </a:lnTo>
                  <a:lnTo>
                    <a:pt x="801256" y="1085850"/>
                  </a:lnTo>
                  <a:cubicBezTo>
                    <a:pt x="869566" y="1085850"/>
                    <a:pt x="932533" y="1049433"/>
                    <a:pt x="966688" y="990326"/>
                  </a:cubicBezTo>
                  <a:lnTo>
                    <a:pt x="1004850" y="924355"/>
                  </a:lnTo>
                  <a:cubicBezTo>
                    <a:pt x="1006567" y="921304"/>
                    <a:pt x="1009811" y="919398"/>
                    <a:pt x="1013246" y="919588"/>
                  </a:cubicBezTo>
                  <a:cubicBezTo>
                    <a:pt x="1037669" y="919588"/>
                    <a:pt x="1057323" y="899759"/>
                    <a:pt x="1057323" y="875353"/>
                  </a:cubicBezTo>
                  <a:cubicBezTo>
                    <a:pt x="1057323" y="848469"/>
                    <a:pt x="1033472" y="827115"/>
                    <a:pt x="1005804" y="831500"/>
                  </a:cubicBezTo>
                  <a:close/>
                </a:path>
              </a:pathLst>
            </a:custGeom>
            <a:solidFill>
              <a:srgbClr val="FFB506"/>
            </a:solidFill>
            <a:ln w="191" cap="flat">
              <a:noFill/>
              <a:prstDash val="solid"/>
              <a:miter/>
            </a:ln>
            <a:effectLst/>
          </p:spPr>
          <p:txBody>
            <a:bodyPr rtlCol="0" anchor="ctr"/>
            <a:lstStyle/>
            <a:p>
              <a:endParaRPr lang="en-ID"/>
            </a:p>
          </p:txBody>
        </p:sp>
      </p:grpSp>
      <p:sp>
        <p:nvSpPr>
          <p:cNvPr id="14" name="Kotak Teks 3">
            <a:extLst>
              <a:ext uri="{FF2B5EF4-FFF2-40B4-BE49-F238E27FC236}">
                <a16:creationId xmlns:a16="http://schemas.microsoft.com/office/drawing/2014/main" id="{4A8BC842-AFFA-3D4B-A3B1-59489DFC7028}"/>
              </a:ext>
            </a:extLst>
          </p:cNvPr>
          <p:cNvSpPr txBox="1"/>
          <p:nvPr/>
        </p:nvSpPr>
        <p:spPr>
          <a:xfrm>
            <a:off x="1199585" y="1928013"/>
            <a:ext cx="3884447" cy="1015663"/>
          </a:xfrm>
          <a:prstGeom prst="rect">
            <a:avLst/>
          </a:prstGeom>
          <a:noFill/>
        </p:spPr>
        <p:txBody>
          <a:bodyPr wrap="square" rtlCol="0">
            <a:spAutoFit/>
          </a:bodyPr>
          <a:lstStyle/>
          <a:p>
            <a:r>
              <a:rPr lang="en-US" sz="3000" spc="1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Growing Global Network</a:t>
            </a:r>
            <a:endParaRPr lang="en-ID" sz="3000" spc="100" dirty="0">
              <a:solidFill>
                <a:srgbClr val="262668"/>
              </a:solidFill>
              <a:latin typeface="Poppins SemiBold" panose="00000700000000000000" pitchFamily="50" charset="0"/>
              <a:ea typeface="Roboto" panose="02000000000000000000" pitchFamily="2" charset="0"/>
              <a:cs typeface="Poppins SemiBold" panose="00000700000000000000" pitchFamily="50" charset="0"/>
            </a:endParaRPr>
          </a:p>
        </p:txBody>
      </p:sp>
      <p:cxnSp>
        <p:nvCxnSpPr>
          <p:cNvPr id="16" name="Straight Connector 15">
            <a:extLst>
              <a:ext uri="{FF2B5EF4-FFF2-40B4-BE49-F238E27FC236}">
                <a16:creationId xmlns:a16="http://schemas.microsoft.com/office/drawing/2014/main" id="{E9E0EE66-F255-284D-AD74-A0D3DCAAB4C8}"/>
              </a:ext>
            </a:extLst>
          </p:cNvPr>
          <p:cNvCxnSpPr>
            <a:cxnSpLocks/>
          </p:cNvCxnSpPr>
          <p:nvPr/>
        </p:nvCxnSpPr>
        <p:spPr>
          <a:xfrm>
            <a:off x="1325371" y="1728462"/>
            <a:ext cx="38003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Kotak Teks 7">
            <a:extLst>
              <a:ext uri="{FF2B5EF4-FFF2-40B4-BE49-F238E27FC236}">
                <a16:creationId xmlns:a16="http://schemas.microsoft.com/office/drawing/2014/main" id="{9C4C8A8C-05D1-5445-94D0-ABE857CD3F69}"/>
              </a:ext>
            </a:extLst>
          </p:cNvPr>
          <p:cNvSpPr txBox="1"/>
          <p:nvPr/>
        </p:nvSpPr>
        <p:spPr>
          <a:xfrm>
            <a:off x="1199584" y="2969872"/>
            <a:ext cx="3884448" cy="1332160"/>
          </a:xfrm>
          <a:prstGeom prst="rect">
            <a:avLst/>
          </a:prstGeom>
          <a:noFill/>
        </p:spPr>
        <p:txBody>
          <a:bodyPr wrap="square" rtlCol="0">
            <a:spAutoFit/>
          </a:bodyPr>
          <a:lstStyle/>
          <a:p>
            <a:pPr algn="just">
              <a:lnSpc>
                <a:spcPct val="150000"/>
              </a:lnSpc>
            </a:pPr>
            <a:r>
              <a:rPr lang="en-ID" sz="1100">
                <a:solidFill>
                  <a:schemeClr val="tx1">
                    <a:lumMod val="75000"/>
                    <a:lumOff val="25000"/>
                  </a:schemeClr>
                </a:solidFill>
                <a:latin typeface="Muli" pitchFamily="2" charset="77"/>
              </a:rPr>
              <a:t>Consecteur personal computer odio tempor orci dapibus ultrices. Vestibulum lectus mauris ultrices eros in cursus Neque laoreet suspendisse interdum consectetur libero consectetur adipiscing elit utaasd aliquam purus enim sit amet venenatis urna cursus. Lorem ipsum dolor sit amet. </a:t>
            </a:r>
          </a:p>
        </p:txBody>
      </p:sp>
      <p:sp>
        <p:nvSpPr>
          <p:cNvPr id="19" name="Kotak Teks 7">
            <a:extLst>
              <a:ext uri="{FF2B5EF4-FFF2-40B4-BE49-F238E27FC236}">
                <a16:creationId xmlns:a16="http://schemas.microsoft.com/office/drawing/2014/main" id="{D2FA6088-0AF6-214B-8BE3-9482C724B54C}"/>
              </a:ext>
            </a:extLst>
          </p:cNvPr>
          <p:cNvSpPr txBox="1"/>
          <p:nvPr/>
        </p:nvSpPr>
        <p:spPr>
          <a:xfrm>
            <a:off x="1199584" y="4873526"/>
            <a:ext cx="3884448" cy="824328"/>
          </a:xfrm>
          <a:prstGeom prst="rect">
            <a:avLst/>
          </a:prstGeom>
          <a:noFill/>
        </p:spPr>
        <p:txBody>
          <a:bodyPr wrap="square" rtlCol="0">
            <a:spAutoFit/>
          </a:bodyPr>
          <a:lstStyle/>
          <a:p>
            <a:pPr algn="just">
              <a:lnSpc>
                <a:spcPct val="150000"/>
              </a:lnSpc>
            </a:pPr>
            <a:r>
              <a:rPr lang="en-ID" sz="1100">
                <a:solidFill>
                  <a:schemeClr val="tx1">
                    <a:lumMod val="75000"/>
                    <a:lumOff val="25000"/>
                  </a:schemeClr>
                </a:solidFill>
                <a:latin typeface="Muli" pitchFamily="2" charset="77"/>
              </a:rPr>
              <a:t>Consecteur personal computer odio tempor orci dapibus ultrices. Vestibulum lectus mauris ultrices eros in cursus Neque laoreet suspendisse interdum consectetur</a:t>
            </a:r>
          </a:p>
        </p:txBody>
      </p:sp>
      <p:sp>
        <p:nvSpPr>
          <p:cNvPr id="23" name="Kotak Teks 21">
            <a:extLst>
              <a:ext uri="{FF2B5EF4-FFF2-40B4-BE49-F238E27FC236}">
                <a16:creationId xmlns:a16="http://schemas.microsoft.com/office/drawing/2014/main" id="{E752BC35-0FC0-D345-A689-7191E06FDC83}"/>
              </a:ext>
            </a:extLst>
          </p:cNvPr>
          <p:cNvSpPr txBox="1"/>
          <p:nvPr/>
        </p:nvSpPr>
        <p:spPr>
          <a:xfrm>
            <a:off x="1199584" y="4567293"/>
            <a:ext cx="3884448" cy="292388"/>
          </a:xfrm>
          <a:prstGeom prst="rect">
            <a:avLst/>
          </a:prstGeom>
          <a:noFill/>
        </p:spPr>
        <p:txBody>
          <a:bodyPr wrap="square" rtlCol="0">
            <a:spAutoFit/>
          </a:bodyPr>
          <a:lstStyle/>
          <a:p>
            <a:r>
              <a:rPr lang="en-US" sz="1300" b="1" dirty="0">
                <a:latin typeface="Poppins SemiBold" pitchFamily="2" charset="77"/>
                <a:ea typeface="Source Sans Pro" panose="020B0503030403020204" pitchFamily="34" charset="0"/>
                <a:cs typeface="Poppins SemiBold" pitchFamily="2" charset="77"/>
              </a:rPr>
              <a:t>Crypto Is The Future</a:t>
            </a:r>
            <a:endParaRPr lang="en-ID" sz="1300" b="1" dirty="0">
              <a:latin typeface="Poppins SemiBold" pitchFamily="2" charset="77"/>
              <a:ea typeface="Source Sans Pro" panose="020B0503030403020204" pitchFamily="34" charset="0"/>
              <a:cs typeface="Poppins SemiBold" pitchFamily="2" charset="77"/>
            </a:endParaRPr>
          </a:p>
        </p:txBody>
      </p:sp>
      <p:sp>
        <p:nvSpPr>
          <p:cNvPr id="3" name="Picture Placeholder 2">
            <a:extLst>
              <a:ext uri="{FF2B5EF4-FFF2-40B4-BE49-F238E27FC236}">
                <a16:creationId xmlns:a16="http://schemas.microsoft.com/office/drawing/2014/main" id="{591E17F9-72E7-3E44-88AA-E00407677856}"/>
              </a:ext>
            </a:extLst>
          </p:cNvPr>
          <p:cNvSpPr>
            <a:spLocks noGrp="1"/>
          </p:cNvSpPr>
          <p:nvPr>
            <p:ph type="pic" sz="quarter" idx="14"/>
          </p:nvPr>
        </p:nvSpPr>
        <p:spPr/>
      </p:sp>
    </p:spTree>
    <p:extLst>
      <p:ext uri="{BB962C8B-B14F-4D97-AF65-F5344CB8AC3E}">
        <p14:creationId xmlns:p14="http://schemas.microsoft.com/office/powerpoint/2010/main" val="35663891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C57DFDF-4C9C-454B-8D47-B980ED4AD45C}"/>
              </a:ext>
            </a:extLst>
          </p:cNvPr>
          <p:cNvSpPr>
            <a:spLocks noGrp="1"/>
          </p:cNvSpPr>
          <p:nvPr>
            <p:ph type="pic" sz="quarter" idx="14"/>
          </p:nvPr>
        </p:nvSpPr>
        <p:spPr/>
      </p:sp>
      <p:sp>
        <p:nvSpPr>
          <p:cNvPr id="10" name="Rectangle 9">
            <a:extLst>
              <a:ext uri="{FF2B5EF4-FFF2-40B4-BE49-F238E27FC236}">
                <a16:creationId xmlns:a16="http://schemas.microsoft.com/office/drawing/2014/main" id="{B185D9D6-A2FD-444C-8AF0-4BBF258B768A}"/>
              </a:ext>
            </a:extLst>
          </p:cNvPr>
          <p:cNvSpPr/>
          <p:nvPr/>
        </p:nvSpPr>
        <p:spPr>
          <a:xfrm>
            <a:off x="765385" y="3507099"/>
            <a:ext cx="4263148" cy="3350901"/>
          </a:xfrm>
          <a:prstGeom prst="rect">
            <a:avLst/>
          </a:prstGeom>
          <a:solidFill>
            <a:schemeClr val="bg1"/>
          </a:solidFill>
          <a:ln w="3430" cap="flat">
            <a:noFill/>
            <a:prstDash val="solid"/>
            <a:miter/>
          </a:ln>
        </p:spPr>
        <p:txBody>
          <a:bodyPr rtlCol="0" anchor="ctr"/>
          <a:lstStyle/>
          <a:p>
            <a:pPr algn="l"/>
            <a:endParaRPr lang="en-US"/>
          </a:p>
        </p:txBody>
      </p:sp>
      <p:sp>
        <p:nvSpPr>
          <p:cNvPr id="5" name="Kotak Teks 4">
            <a:extLst>
              <a:ext uri="{FF2B5EF4-FFF2-40B4-BE49-F238E27FC236}">
                <a16:creationId xmlns:a16="http://schemas.microsoft.com/office/drawing/2014/main" id="{E9042058-17C6-420D-92C7-26314861AAF2}"/>
              </a:ext>
            </a:extLst>
          </p:cNvPr>
          <p:cNvSpPr txBox="1"/>
          <p:nvPr/>
        </p:nvSpPr>
        <p:spPr>
          <a:xfrm>
            <a:off x="8358406" y="3750479"/>
            <a:ext cx="2381302" cy="295337"/>
          </a:xfrm>
          <a:prstGeom prst="rect">
            <a:avLst/>
          </a:prstGeom>
          <a:noFill/>
        </p:spPr>
        <p:txBody>
          <a:bodyPr wrap="square" rtlCol="0">
            <a:spAutoFit/>
          </a:bodyPr>
          <a:lstStyle/>
          <a:p>
            <a:pPr algn="just">
              <a:lnSpc>
                <a:spcPct val="120000"/>
              </a:lnSpc>
            </a:pPr>
            <a:r>
              <a:rPr lang="en-ID" sz="1200">
                <a:solidFill>
                  <a:schemeClr val="tx1">
                    <a:lumMod val="65000"/>
                    <a:lumOff val="35000"/>
                  </a:schemeClr>
                </a:solidFill>
                <a:latin typeface="Muli" pitchFamily="2" charset="77"/>
              </a:rPr>
              <a:t>3RD Party Software</a:t>
            </a:r>
          </a:p>
        </p:txBody>
      </p:sp>
      <p:sp>
        <p:nvSpPr>
          <p:cNvPr id="34" name="Kotak Teks 33">
            <a:extLst>
              <a:ext uri="{FF2B5EF4-FFF2-40B4-BE49-F238E27FC236}">
                <a16:creationId xmlns:a16="http://schemas.microsoft.com/office/drawing/2014/main" id="{B3D0D0DA-8571-4775-8CD2-8C448A96ED8D}"/>
              </a:ext>
            </a:extLst>
          </p:cNvPr>
          <p:cNvSpPr txBox="1"/>
          <p:nvPr/>
        </p:nvSpPr>
        <p:spPr>
          <a:xfrm>
            <a:off x="8351384" y="3468589"/>
            <a:ext cx="2388323" cy="276999"/>
          </a:xfrm>
          <a:prstGeom prst="rect">
            <a:avLst/>
          </a:prstGeom>
          <a:noFill/>
        </p:spPr>
        <p:txBody>
          <a:bodyPr wrap="square" rtlCol="0">
            <a:spAutoFit/>
          </a:bodyPr>
          <a:lstStyle/>
          <a:p>
            <a:r>
              <a:rPr lang="en-US" sz="1200" spc="100">
                <a:latin typeface="Poppins SemiBold" panose="00000700000000000000" pitchFamily="50" charset="0"/>
                <a:ea typeface="Roboto" panose="02000000000000000000" pitchFamily="2" charset="0"/>
                <a:cs typeface="Poppins SemiBold" panose="00000700000000000000" pitchFamily="50" charset="0"/>
              </a:rPr>
              <a:t>LINUX CRYPTO MINER</a:t>
            </a:r>
          </a:p>
        </p:txBody>
      </p:sp>
      <p:sp>
        <p:nvSpPr>
          <p:cNvPr id="2" name="Kotak Teks 3">
            <a:extLst>
              <a:ext uri="{FF2B5EF4-FFF2-40B4-BE49-F238E27FC236}">
                <a16:creationId xmlns:a16="http://schemas.microsoft.com/office/drawing/2014/main" id="{FEC12D08-61AD-41FE-8F1B-3239F1965F23}"/>
              </a:ext>
            </a:extLst>
          </p:cNvPr>
          <p:cNvSpPr txBox="1"/>
          <p:nvPr/>
        </p:nvSpPr>
        <p:spPr>
          <a:xfrm>
            <a:off x="1299608" y="4079295"/>
            <a:ext cx="3221597" cy="830997"/>
          </a:xfrm>
          <a:prstGeom prst="rect">
            <a:avLst/>
          </a:prstGeom>
          <a:noFill/>
        </p:spPr>
        <p:txBody>
          <a:bodyPr wrap="square" rtlCol="0">
            <a:spAutoFit/>
          </a:bodyPr>
          <a:lstStyle/>
          <a:p>
            <a:r>
              <a:rPr lang="en-US" sz="2400" spc="100">
                <a:latin typeface="Poppins SemiBold" panose="00000700000000000000" pitchFamily="50" charset="0"/>
                <a:ea typeface="Roboto" panose="02000000000000000000" pitchFamily="2" charset="0"/>
                <a:cs typeface="Poppins SemiBold" panose="00000700000000000000" pitchFamily="50" charset="0"/>
              </a:rPr>
              <a:t>Digital Currency</a:t>
            </a:r>
          </a:p>
          <a:p>
            <a:r>
              <a:rPr lang="en-US" sz="2400" spc="100">
                <a:latin typeface="Poppins SemiBold" panose="00000700000000000000" pitchFamily="50" charset="0"/>
                <a:ea typeface="Roboto" panose="02000000000000000000" pitchFamily="2" charset="0"/>
                <a:cs typeface="Poppins SemiBold" panose="00000700000000000000" pitchFamily="50" charset="0"/>
              </a:rPr>
              <a:t>Evolution</a:t>
            </a:r>
          </a:p>
        </p:txBody>
      </p:sp>
      <p:sp>
        <p:nvSpPr>
          <p:cNvPr id="28" name="Kotak Teks 27">
            <a:extLst>
              <a:ext uri="{FF2B5EF4-FFF2-40B4-BE49-F238E27FC236}">
                <a16:creationId xmlns:a16="http://schemas.microsoft.com/office/drawing/2014/main" id="{1660A93B-18B4-4650-AA39-EEB124325278}"/>
              </a:ext>
            </a:extLst>
          </p:cNvPr>
          <p:cNvSpPr txBox="1"/>
          <p:nvPr/>
        </p:nvSpPr>
        <p:spPr>
          <a:xfrm>
            <a:off x="1314552" y="5276622"/>
            <a:ext cx="3164814" cy="1078244"/>
          </a:xfrm>
          <a:prstGeom prst="rect">
            <a:avLst/>
          </a:prstGeom>
          <a:noFill/>
        </p:spPr>
        <p:txBody>
          <a:bodyPr wrap="square" rtlCol="0">
            <a:spAutoFit/>
          </a:bodyPr>
          <a:lstStyle/>
          <a:p>
            <a:pPr>
              <a:lnSpc>
                <a:spcPct val="150000"/>
              </a:lnSpc>
            </a:pPr>
            <a:r>
              <a:rPr lang="en-ID" sz="1100">
                <a:solidFill>
                  <a:schemeClr val="tx1">
                    <a:lumMod val="75000"/>
                    <a:lumOff val="25000"/>
                  </a:schemeClr>
                </a:solidFill>
                <a:latin typeface="Muli" pitchFamily="2" charset="77"/>
              </a:rPr>
              <a:t>Morbi tincidunt augue interdum velit euismod in pellentesque massa placerat. Velit aliquet sagittis id consectetur purus ut. Ac odio tempor orci dapibus ultrices. </a:t>
            </a:r>
          </a:p>
        </p:txBody>
      </p:sp>
      <p:sp>
        <p:nvSpPr>
          <p:cNvPr id="15" name="Segitiga Sama Kaki 14">
            <a:extLst>
              <a:ext uri="{FF2B5EF4-FFF2-40B4-BE49-F238E27FC236}">
                <a16:creationId xmlns:a16="http://schemas.microsoft.com/office/drawing/2014/main" id="{39C15881-E0FF-47B0-AB0D-A4AA166B5D42}"/>
              </a:ext>
            </a:extLst>
          </p:cNvPr>
          <p:cNvSpPr/>
          <p:nvPr/>
        </p:nvSpPr>
        <p:spPr>
          <a:xfrm rot="2477809">
            <a:off x="8591453" y="2111492"/>
            <a:ext cx="159171" cy="137217"/>
          </a:xfrm>
          <a:prstGeom prst="triangle">
            <a:avLst/>
          </a:prstGeom>
          <a:noFill/>
          <a:ln w="38100" cap="flat">
            <a:solidFill>
              <a:srgbClr val="FFB506"/>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16" name="Oval 15">
            <a:extLst>
              <a:ext uri="{FF2B5EF4-FFF2-40B4-BE49-F238E27FC236}">
                <a16:creationId xmlns:a16="http://schemas.microsoft.com/office/drawing/2014/main" id="{88C7D8B1-6487-4169-ACB8-1E47D367B18D}"/>
              </a:ext>
            </a:extLst>
          </p:cNvPr>
          <p:cNvSpPr/>
          <p:nvPr/>
        </p:nvSpPr>
        <p:spPr>
          <a:xfrm>
            <a:off x="10632961" y="968854"/>
            <a:ext cx="213492" cy="213492"/>
          </a:xfrm>
          <a:prstGeom prst="ellipse">
            <a:avLst/>
          </a:prstGeom>
          <a:noFill/>
          <a:ln w="38100" cap="flat">
            <a:solidFill>
              <a:srgbClr val="FF6092"/>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17" name="Oval 16">
            <a:extLst>
              <a:ext uri="{FF2B5EF4-FFF2-40B4-BE49-F238E27FC236}">
                <a16:creationId xmlns:a16="http://schemas.microsoft.com/office/drawing/2014/main" id="{0201E3DF-E300-45F9-821A-94BC444CF81E}"/>
              </a:ext>
            </a:extLst>
          </p:cNvPr>
          <p:cNvSpPr/>
          <p:nvPr/>
        </p:nvSpPr>
        <p:spPr>
          <a:xfrm>
            <a:off x="10982549" y="3636879"/>
            <a:ext cx="213492" cy="213492"/>
          </a:xfrm>
          <a:prstGeom prst="ellipse">
            <a:avLst/>
          </a:prstGeom>
          <a:noFill/>
          <a:ln w="38100" cap="flat">
            <a:solidFill>
              <a:srgbClr val="9933FF"/>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19" name="Kotak Teks 3">
            <a:extLst>
              <a:ext uri="{FF2B5EF4-FFF2-40B4-BE49-F238E27FC236}">
                <a16:creationId xmlns:a16="http://schemas.microsoft.com/office/drawing/2014/main" id="{9D6753B5-5BFC-3B45-A721-0528604B8ED2}"/>
              </a:ext>
            </a:extLst>
          </p:cNvPr>
          <p:cNvSpPr txBox="1"/>
          <p:nvPr/>
        </p:nvSpPr>
        <p:spPr>
          <a:xfrm>
            <a:off x="1035361" y="526399"/>
            <a:ext cx="1175404" cy="338554"/>
          </a:xfrm>
          <a:prstGeom prst="rect">
            <a:avLst/>
          </a:prstGeom>
          <a:noFill/>
        </p:spPr>
        <p:txBody>
          <a:bodyPr wrap="square" rtlCol="0">
            <a:spAutoFit/>
          </a:bodyPr>
          <a:lstStyle/>
          <a:p>
            <a:r>
              <a:rPr lang="en-US" sz="1600">
                <a:latin typeface="Poppins SemiBold" panose="00000700000000000000" pitchFamily="50" charset="0"/>
                <a:ea typeface="Roboto" panose="02000000000000000000" pitchFamily="2" charset="0"/>
                <a:cs typeface="Poppins SemiBold" panose="00000700000000000000" pitchFamily="50" charset="0"/>
              </a:rPr>
              <a:t>Crypton.</a:t>
            </a:r>
            <a:endParaRPr lang="en-ID" sz="1600" dirty="0">
              <a:latin typeface="Poppins SemiBold" panose="00000700000000000000" pitchFamily="50" charset="0"/>
              <a:ea typeface="Roboto" panose="02000000000000000000" pitchFamily="2" charset="0"/>
              <a:cs typeface="Poppins SemiBold" panose="00000700000000000000" pitchFamily="50" charset="0"/>
            </a:endParaRPr>
          </a:p>
        </p:txBody>
      </p:sp>
      <p:sp>
        <p:nvSpPr>
          <p:cNvPr id="20" name="Grafik 34">
            <a:extLst>
              <a:ext uri="{FF2B5EF4-FFF2-40B4-BE49-F238E27FC236}">
                <a16:creationId xmlns:a16="http://schemas.microsoft.com/office/drawing/2014/main" id="{9CA57F3E-DCD2-D340-80C8-1A04A5EF499E}"/>
              </a:ext>
            </a:extLst>
          </p:cNvPr>
          <p:cNvSpPr/>
          <p:nvPr/>
        </p:nvSpPr>
        <p:spPr>
          <a:xfrm>
            <a:off x="715569" y="566474"/>
            <a:ext cx="251615" cy="258404"/>
          </a:xfrm>
          <a:custGeom>
            <a:avLst/>
            <a:gdLst>
              <a:gd name="connsiteX0" fmla="*/ 768056 w 1057322"/>
              <a:gd name="connsiteY0" fmla="*/ 966302 h 1085850"/>
              <a:gd name="connsiteX1" fmla="*/ 427652 w 1057322"/>
              <a:gd name="connsiteY1" fmla="*/ 966302 h 1085850"/>
              <a:gd name="connsiteX2" fmla="*/ 316028 w 1057322"/>
              <a:gd name="connsiteY2" fmla="*/ 901856 h 1085850"/>
              <a:gd name="connsiteX3" fmla="*/ 146017 w 1057322"/>
              <a:gd name="connsiteY3" fmla="*/ 607275 h 1085850"/>
              <a:gd name="connsiteX4" fmla="*/ 146017 w 1057322"/>
              <a:gd name="connsiteY4" fmla="*/ 478575 h 1085850"/>
              <a:gd name="connsiteX5" fmla="*/ 316028 w 1057322"/>
              <a:gd name="connsiteY5" fmla="*/ 183994 h 1085850"/>
              <a:gd name="connsiteX6" fmla="*/ 427652 w 1057322"/>
              <a:gd name="connsiteY6" fmla="*/ 119548 h 1085850"/>
              <a:gd name="connsiteX7" fmla="*/ 465814 w 1057322"/>
              <a:gd name="connsiteY7" fmla="*/ 119548 h 1085850"/>
              <a:gd name="connsiteX8" fmla="*/ 560264 w 1057322"/>
              <a:gd name="connsiteY8" fmla="*/ 164355 h 1085850"/>
              <a:gd name="connsiteX9" fmla="*/ 427652 w 1057322"/>
              <a:gd name="connsiteY9" fmla="*/ 164355 h 1085850"/>
              <a:gd name="connsiteX10" fmla="*/ 354762 w 1057322"/>
              <a:gd name="connsiteY10" fmla="*/ 206302 h 1085850"/>
              <a:gd name="connsiteX11" fmla="*/ 184751 w 1057322"/>
              <a:gd name="connsiteY11" fmla="*/ 500883 h 1085850"/>
              <a:gd name="connsiteX12" fmla="*/ 184751 w 1057322"/>
              <a:gd name="connsiteY12" fmla="*/ 584967 h 1085850"/>
              <a:gd name="connsiteX13" fmla="*/ 354762 w 1057322"/>
              <a:gd name="connsiteY13" fmla="*/ 879548 h 1085850"/>
              <a:gd name="connsiteX14" fmla="*/ 427652 w 1057322"/>
              <a:gd name="connsiteY14" fmla="*/ 921495 h 1085850"/>
              <a:gd name="connsiteX15" fmla="*/ 768056 w 1057322"/>
              <a:gd name="connsiteY15" fmla="*/ 921495 h 1085850"/>
              <a:gd name="connsiteX16" fmla="*/ 840945 w 1057322"/>
              <a:gd name="connsiteY16" fmla="*/ 879548 h 1085850"/>
              <a:gd name="connsiteX17" fmla="*/ 877580 w 1057322"/>
              <a:gd name="connsiteY17" fmla="*/ 815865 h 1085850"/>
              <a:gd name="connsiteX18" fmla="*/ 876435 w 1057322"/>
              <a:gd name="connsiteY18" fmla="*/ 804807 h 1085850"/>
              <a:gd name="connsiteX19" fmla="*/ 833694 w 1057322"/>
              <a:gd name="connsiteY19" fmla="*/ 759237 h 1085850"/>
              <a:gd name="connsiteX20" fmla="*/ 825680 w 1057322"/>
              <a:gd name="connsiteY20" fmla="*/ 756377 h 1085850"/>
              <a:gd name="connsiteX21" fmla="*/ 818811 w 1057322"/>
              <a:gd name="connsiteY21" fmla="*/ 760953 h 1085850"/>
              <a:gd name="connsiteX22" fmla="*/ 789235 w 1057322"/>
              <a:gd name="connsiteY22" fmla="*/ 811861 h 1085850"/>
              <a:gd name="connsiteX23" fmla="*/ 735236 w 1057322"/>
              <a:gd name="connsiteY23" fmla="*/ 843131 h 1085850"/>
              <a:gd name="connsiteX24" fmla="*/ 460471 w 1057322"/>
              <a:gd name="connsiteY24" fmla="*/ 843131 h 1085850"/>
              <a:gd name="connsiteX25" fmla="*/ 406472 w 1057322"/>
              <a:gd name="connsiteY25" fmla="*/ 811861 h 1085850"/>
              <a:gd name="connsiteX26" fmla="*/ 269089 w 1057322"/>
              <a:gd name="connsiteY26" fmla="*/ 574099 h 1085850"/>
              <a:gd name="connsiteX27" fmla="*/ 269089 w 1057322"/>
              <a:gd name="connsiteY27" fmla="*/ 511751 h 1085850"/>
              <a:gd name="connsiteX28" fmla="*/ 406472 w 1057322"/>
              <a:gd name="connsiteY28" fmla="*/ 273989 h 1085850"/>
              <a:gd name="connsiteX29" fmla="*/ 460471 w 1057322"/>
              <a:gd name="connsiteY29" fmla="*/ 242719 h 1085850"/>
              <a:gd name="connsiteX30" fmla="*/ 735236 w 1057322"/>
              <a:gd name="connsiteY30" fmla="*/ 242719 h 1085850"/>
              <a:gd name="connsiteX31" fmla="*/ 789235 w 1057322"/>
              <a:gd name="connsiteY31" fmla="*/ 273989 h 1085850"/>
              <a:gd name="connsiteX32" fmla="*/ 832740 w 1057322"/>
              <a:gd name="connsiteY32" fmla="*/ 349112 h 1085850"/>
              <a:gd name="connsiteX33" fmla="*/ 838274 w 1057322"/>
              <a:gd name="connsiteY33" fmla="*/ 353497 h 1085850"/>
              <a:gd name="connsiteX34" fmla="*/ 868231 w 1057322"/>
              <a:gd name="connsiteY34" fmla="*/ 395063 h 1085850"/>
              <a:gd name="connsiteX35" fmla="*/ 816521 w 1057322"/>
              <a:gd name="connsiteY35" fmla="*/ 438916 h 1085850"/>
              <a:gd name="connsiteX36" fmla="*/ 781222 w 1057322"/>
              <a:gd name="connsiteY36" fmla="*/ 407075 h 1085850"/>
              <a:gd name="connsiteX37" fmla="*/ 787327 w 1057322"/>
              <a:gd name="connsiteY37" fmla="*/ 370085 h 1085850"/>
              <a:gd name="connsiteX38" fmla="*/ 787327 w 1057322"/>
              <a:gd name="connsiteY38" fmla="*/ 359980 h 1085850"/>
              <a:gd name="connsiteX39" fmla="*/ 750501 w 1057322"/>
              <a:gd name="connsiteY39" fmla="*/ 296297 h 1085850"/>
              <a:gd name="connsiteX40" fmla="*/ 735236 w 1057322"/>
              <a:gd name="connsiteY40" fmla="*/ 287526 h 1085850"/>
              <a:gd name="connsiteX41" fmla="*/ 460471 w 1057322"/>
              <a:gd name="connsiteY41" fmla="*/ 287526 h 1085850"/>
              <a:gd name="connsiteX42" fmla="*/ 445206 w 1057322"/>
              <a:gd name="connsiteY42" fmla="*/ 296297 h 1085850"/>
              <a:gd name="connsiteX43" fmla="*/ 307823 w 1057322"/>
              <a:gd name="connsiteY43" fmla="*/ 534059 h 1085850"/>
              <a:gd name="connsiteX44" fmla="*/ 307823 w 1057322"/>
              <a:gd name="connsiteY44" fmla="*/ 551791 h 1085850"/>
              <a:gd name="connsiteX45" fmla="*/ 445206 w 1057322"/>
              <a:gd name="connsiteY45" fmla="*/ 789553 h 1085850"/>
              <a:gd name="connsiteX46" fmla="*/ 460471 w 1057322"/>
              <a:gd name="connsiteY46" fmla="*/ 798324 h 1085850"/>
              <a:gd name="connsiteX47" fmla="*/ 735236 w 1057322"/>
              <a:gd name="connsiteY47" fmla="*/ 798324 h 1085850"/>
              <a:gd name="connsiteX48" fmla="*/ 750501 w 1057322"/>
              <a:gd name="connsiteY48" fmla="*/ 789553 h 1085850"/>
              <a:gd name="connsiteX49" fmla="*/ 808698 w 1057322"/>
              <a:gd name="connsiteY49" fmla="*/ 688881 h 1085850"/>
              <a:gd name="connsiteX50" fmla="*/ 931579 w 1057322"/>
              <a:gd name="connsiteY50" fmla="*/ 811861 h 1085850"/>
              <a:gd name="connsiteX51" fmla="*/ 879679 w 1057322"/>
              <a:gd name="connsiteY51" fmla="*/ 901856 h 1085850"/>
              <a:gd name="connsiteX52" fmla="*/ 768056 w 1057322"/>
              <a:gd name="connsiteY52" fmla="*/ 966302 h 1085850"/>
              <a:gd name="connsiteX53" fmla="*/ 95643 w 1057322"/>
              <a:gd name="connsiteY53" fmla="*/ 415655 h 1085850"/>
              <a:gd name="connsiteX54" fmla="*/ 95643 w 1057322"/>
              <a:gd name="connsiteY54" fmla="*/ 415655 h 1085850"/>
              <a:gd name="connsiteX55" fmla="*/ 267753 w 1057322"/>
              <a:gd name="connsiteY55" fmla="*/ 117832 h 1085850"/>
              <a:gd name="connsiteX56" fmla="*/ 394451 w 1057322"/>
              <a:gd name="connsiteY56" fmla="*/ 44616 h 1085850"/>
              <a:gd name="connsiteX57" fmla="*/ 801256 w 1057322"/>
              <a:gd name="connsiteY57" fmla="*/ 44616 h 1085850"/>
              <a:gd name="connsiteX58" fmla="*/ 927954 w 1057322"/>
              <a:gd name="connsiteY58" fmla="*/ 117832 h 1085850"/>
              <a:gd name="connsiteX59" fmla="*/ 962109 w 1057322"/>
              <a:gd name="connsiteY59" fmla="*/ 176939 h 1085850"/>
              <a:gd name="connsiteX60" fmla="*/ 959819 w 1057322"/>
              <a:gd name="connsiteY60" fmla="*/ 188761 h 1085850"/>
              <a:gd name="connsiteX61" fmla="*/ 915361 w 1057322"/>
              <a:gd name="connsiteY61" fmla="*/ 224415 h 1085850"/>
              <a:gd name="connsiteX62" fmla="*/ 907919 w 1057322"/>
              <a:gd name="connsiteY62" fmla="*/ 226322 h 1085850"/>
              <a:gd name="connsiteX63" fmla="*/ 901622 w 1057322"/>
              <a:gd name="connsiteY63" fmla="*/ 221937 h 1085850"/>
              <a:gd name="connsiteX64" fmla="*/ 879679 w 1057322"/>
              <a:gd name="connsiteY64" fmla="*/ 183994 h 1085850"/>
              <a:gd name="connsiteX65" fmla="*/ 768056 w 1057322"/>
              <a:gd name="connsiteY65" fmla="*/ 119548 h 1085850"/>
              <a:gd name="connsiteX66" fmla="*/ 589267 w 1057322"/>
              <a:gd name="connsiteY66" fmla="*/ 119548 h 1085850"/>
              <a:gd name="connsiteX67" fmla="*/ 683718 w 1057322"/>
              <a:gd name="connsiteY67" fmla="*/ 164355 h 1085850"/>
              <a:gd name="connsiteX68" fmla="*/ 768056 w 1057322"/>
              <a:gd name="connsiteY68" fmla="*/ 164355 h 1085850"/>
              <a:gd name="connsiteX69" fmla="*/ 840945 w 1057322"/>
              <a:gd name="connsiteY69" fmla="*/ 206302 h 1085850"/>
              <a:gd name="connsiteX70" fmla="*/ 898951 w 1057322"/>
              <a:gd name="connsiteY70" fmla="*/ 306784 h 1085850"/>
              <a:gd name="connsiteX71" fmla="*/ 936350 w 1057322"/>
              <a:gd name="connsiteY71" fmla="*/ 269222 h 1085850"/>
              <a:gd name="connsiteX72" fmla="*/ 939975 w 1057322"/>
              <a:gd name="connsiteY72" fmla="*/ 266934 h 1085850"/>
              <a:gd name="connsiteX73" fmla="*/ 977374 w 1057322"/>
              <a:gd name="connsiteY73" fmla="*/ 228229 h 1085850"/>
              <a:gd name="connsiteX74" fmla="*/ 1019352 w 1057322"/>
              <a:gd name="connsiteY74" fmla="*/ 186473 h 1085850"/>
              <a:gd name="connsiteX75" fmla="*/ 966688 w 1057322"/>
              <a:gd name="connsiteY75" fmla="*/ 95524 h 1085850"/>
              <a:gd name="connsiteX76" fmla="*/ 801256 w 1057322"/>
              <a:gd name="connsiteY76" fmla="*/ 0 h 1085850"/>
              <a:gd name="connsiteX77" fmla="*/ 394451 w 1057322"/>
              <a:gd name="connsiteY77" fmla="*/ 0 h 1085850"/>
              <a:gd name="connsiteX78" fmla="*/ 229019 w 1057322"/>
              <a:gd name="connsiteY78" fmla="*/ 95524 h 1085850"/>
              <a:gd name="connsiteX79" fmla="*/ 89347 w 1057322"/>
              <a:gd name="connsiteY79" fmla="*/ 337290 h 1085850"/>
              <a:gd name="connsiteX80" fmla="*/ 95643 w 1057322"/>
              <a:gd name="connsiteY80" fmla="*/ 415655 h 1085850"/>
              <a:gd name="connsiteX81" fmla="*/ 487375 w 1057322"/>
              <a:gd name="connsiteY81" fmla="*/ 1041043 h 1085850"/>
              <a:gd name="connsiteX82" fmla="*/ 487375 w 1057322"/>
              <a:gd name="connsiteY82" fmla="*/ 1041043 h 1085850"/>
              <a:gd name="connsiteX83" fmla="*/ 394451 w 1057322"/>
              <a:gd name="connsiteY83" fmla="*/ 1041043 h 1085850"/>
              <a:gd name="connsiteX84" fmla="*/ 267753 w 1057322"/>
              <a:gd name="connsiteY84" fmla="*/ 968018 h 1085850"/>
              <a:gd name="connsiteX85" fmla="*/ 64350 w 1057322"/>
              <a:gd name="connsiteY85" fmla="*/ 616046 h 1085850"/>
              <a:gd name="connsiteX86" fmla="*/ 56336 w 1057322"/>
              <a:gd name="connsiteY86" fmla="*/ 485820 h 1085850"/>
              <a:gd name="connsiteX87" fmla="*/ 56527 w 1057322"/>
              <a:gd name="connsiteY87" fmla="*/ 485820 h 1085850"/>
              <a:gd name="connsiteX88" fmla="*/ 50040 w 1057322"/>
              <a:gd name="connsiteY88" fmla="*/ 440060 h 1085850"/>
              <a:gd name="connsiteX89" fmla="*/ 38210 w 1057322"/>
              <a:gd name="connsiteY89" fmla="*/ 425760 h 1085850"/>
              <a:gd name="connsiteX90" fmla="*/ 25616 w 1057322"/>
              <a:gd name="connsiteY90" fmla="*/ 447496 h 1085850"/>
              <a:gd name="connsiteX91" fmla="*/ 25616 w 1057322"/>
              <a:gd name="connsiteY91" fmla="*/ 638354 h 1085850"/>
              <a:gd name="connsiteX92" fmla="*/ 229019 w 1057322"/>
              <a:gd name="connsiteY92" fmla="*/ 990326 h 1085850"/>
              <a:gd name="connsiteX93" fmla="*/ 394451 w 1057322"/>
              <a:gd name="connsiteY93" fmla="*/ 1085850 h 1085850"/>
              <a:gd name="connsiteX94" fmla="*/ 486421 w 1057322"/>
              <a:gd name="connsiteY94" fmla="*/ 1042378 h 1085850"/>
              <a:gd name="connsiteX95" fmla="*/ 487375 w 1057322"/>
              <a:gd name="connsiteY95" fmla="*/ 1041043 h 1085850"/>
              <a:gd name="connsiteX96" fmla="*/ 1005804 w 1057322"/>
              <a:gd name="connsiteY96" fmla="*/ 831500 h 1085850"/>
              <a:gd name="connsiteX97" fmla="*/ 1005804 w 1057322"/>
              <a:gd name="connsiteY97" fmla="*/ 831500 h 1085850"/>
              <a:gd name="connsiteX98" fmla="*/ 969360 w 1057322"/>
              <a:gd name="connsiteY98" fmla="*/ 867917 h 1085850"/>
              <a:gd name="connsiteX99" fmla="*/ 970695 w 1057322"/>
              <a:gd name="connsiteY99" fmla="*/ 887747 h 1085850"/>
              <a:gd name="connsiteX100" fmla="*/ 969932 w 1057322"/>
              <a:gd name="connsiteY100" fmla="*/ 895373 h 1085850"/>
              <a:gd name="connsiteX101" fmla="*/ 927954 w 1057322"/>
              <a:gd name="connsiteY101" fmla="*/ 968018 h 1085850"/>
              <a:gd name="connsiteX102" fmla="*/ 801256 w 1057322"/>
              <a:gd name="connsiteY102" fmla="*/ 1041043 h 1085850"/>
              <a:gd name="connsiteX103" fmla="*/ 609302 w 1057322"/>
              <a:gd name="connsiteY103" fmla="*/ 1041043 h 1085850"/>
              <a:gd name="connsiteX104" fmla="*/ 517523 w 1057322"/>
              <a:gd name="connsiteY104" fmla="*/ 1084706 h 1085850"/>
              <a:gd name="connsiteX105" fmla="*/ 516569 w 1057322"/>
              <a:gd name="connsiteY105" fmla="*/ 1085850 h 1085850"/>
              <a:gd name="connsiteX106" fmla="*/ 801256 w 1057322"/>
              <a:gd name="connsiteY106" fmla="*/ 1085850 h 1085850"/>
              <a:gd name="connsiteX107" fmla="*/ 966688 w 1057322"/>
              <a:gd name="connsiteY107" fmla="*/ 990326 h 1085850"/>
              <a:gd name="connsiteX108" fmla="*/ 1004850 w 1057322"/>
              <a:gd name="connsiteY108" fmla="*/ 924355 h 1085850"/>
              <a:gd name="connsiteX109" fmla="*/ 1013246 w 1057322"/>
              <a:gd name="connsiteY109" fmla="*/ 919588 h 1085850"/>
              <a:gd name="connsiteX110" fmla="*/ 1057323 w 1057322"/>
              <a:gd name="connsiteY110" fmla="*/ 875353 h 1085850"/>
              <a:gd name="connsiteX111" fmla="*/ 1005804 w 1057322"/>
              <a:gd name="connsiteY111" fmla="*/ 831500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1057322" h="1085850">
                <a:moveTo>
                  <a:pt x="768056" y="966302"/>
                </a:moveTo>
                <a:lnTo>
                  <a:pt x="427652" y="966302"/>
                </a:lnTo>
                <a:cubicBezTo>
                  <a:pt x="381857" y="966302"/>
                  <a:pt x="338925" y="941515"/>
                  <a:pt x="316028" y="901856"/>
                </a:cubicBezTo>
                <a:lnTo>
                  <a:pt x="146017" y="607275"/>
                </a:lnTo>
                <a:cubicBezTo>
                  <a:pt x="122929" y="567616"/>
                  <a:pt x="122929" y="518234"/>
                  <a:pt x="146017" y="478575"/>
                </a:cubicBezTo>
                <a:lnTo>
                  <a:pt x="316028" y="183994"/>
                </a:lnTo>
                <a:cubicBezTo>
                  <a:pt x="338925" y="144335"/>
                  <a:pt x="381857" y="119548"/>
                  <a:pt x="427652" y="119548"/>
                </a:cubicBezTo>
                <a:lnTo>
                  <a:pt x="465814" y="119548"/>
                </a:lnTo>
                <a:cubicBezTo>
                  <a:pt x="502449" y="119548"/>
                  <a:pt x="536985" y="135946"/>
                  <a:pt x="560264" y="164355"/>
                </a:cubicBezTo>
                <a:lnTo>
                  <a:pt x="427652" y="164355"/>
                </a:lnTo>
                <a:cubicBezTo>
                  <a:pt x="397695" y="164355"/>
                  <a:pt x="369836" y="180371"/>
                  <a:pt x="354762" y="206302"/>
                </a:cubicBezTo>
                <a:lnTo>
                  <a:pt x="184751" y="500883"/>
                </a:lnTo>
                <a:cubicBezTo>
                  <a:pt x="169677" y="526814"/>
                  <a:pt x="169677" y="559036"/>
                  <a:pt x="184751" y="584967"/>
                </a:cubicBezTo>
                <a:lnTo>
                  <a:pt x="354762" y="879548"/>
                </a:lnTo>
                <a:cubicBezTo>
                  <a:pt x="369836" y="905479"/>
                  <a:pt x="397695" y="921495"/>
                  <a:pt x="427652" y="921495"/>
                </a:cubicBezTo>
                <a:lnTo>
                  <a:pt x="768056" y="921495"/>
                </a:lnTo>
                <a:cubicBezTo>
                  <a:pt x="798013" y="921495"/>
                  <a:pt x="825871" y="905479"/>
                  <a:pt x="840945" y="879548"/>
                </a:cubicBezTo>
                <a:lnTo>
                  <a:pt x="877580" y="815865"/>
                </a:lnTo>
                <a:cubicBezTo>
                  <a:pt x="879679" y="812433"/>
                  <a:pt x="879107" y="807857"/>
                  <a:pt x="876435" y="804807"/>
                </a:cubicBezTo>
                <a:lnTo>
                  <a:pt x="833694" y="759237"/>
                </a:lnTo>
                <a:cubicBezTo>
                  <a:pt x="831595" y="757140"/>
                  <a:pt x="828733" y="755996"/>
                  <a:pt x="825680" y="756377"/>
                </a:cubicBezTo>
                <a:cubicBezTo>
                  <a:pt x="822818" y="756758"/>
                  <a:pt x="820147" y="758474"/>
                  <a:pt x="818811" y="760953"/>
                </a:cubicBezTo>
                <a:lnTo>
                  <a:pt x="789235" y="811861"/>
                </a:lnTo>
                <a:cubicBezTo>
                  <a:pt x="778169" y="831119"/>
                  <a:pt x="757561" y="843131"/>
                  <a:pt x="735236" y="843131"/>
                </a:cubicBezTo>
                <a:lnTo>
                  <a:pt x="460471" y="843131"/>
                </a:lnTo>
                <a:cubicBezTo>
                  <a:pt x="438146" y="843131"/>
                  <a:pt x="417539" y="831119"/>
                  <a:pt x="406472" y="811861"/>
                </a:cubicBezTo>
                <a:lnTo>
                  <a:pt x="269089" y="574099"/>
                </a:lnTo>
                <a:cubicBezTo>
                  <a:pt x="257831" y="554842"/>
                  <a:pt x="257831" y="531008"/>
                  <a:pt x="269089" y="511751"/>
                </a:cubicBezTo>
                <a:lnTo>
                  <a:pt x="406472" y="273989"/>
                </a:lnTo>
                <a:cubicBezTo>
                  <a:pt x="417539" y="254541"/>
                  <a:pt x="438146" y="242719"/>
                  <a:pt x="460471" y="242719"/>
                </a:cubicBezTo>
                <a:lnTo>
                  <a:pt x="735236" y="242719"/>
                </a:lnTo>
                <a:cubicBezTo>
                  <a:pt x="757561" y="242719"/>
                  <a:pt x="778169" y="254541"/>
                  <a:pt x="789235" y="273989"/>
                </a:cubicBezTo>
                <a:lnTo>
                  <a:pt x="832740" y="349112"/>
                </a:lnTo>
                <a:cubicBezTo>
                  <a:pt x="833885" y="351209"/>
                  <a:pt x="835984" y="352544"/>
                  <a:pt x="838274" y="353497"/>
                </a:cubicBezTo>
                <a:cubicBezTo>
                  <a:pt x="856210" y="359598"/>
                  <a:pt x="868231" y="376377"/>
                  <a:pt x="868231" y="395063"/>
                </a:cubicBezTo>
                <a:cubicBezTo>
                  <a:pt x="868231" y="421947"/>
                  <a:pt x="844189" y="443301"/>
                  <a:pt x="816521" y="438916"/>
                </a:cubicBezTo>
                <a:cubicBezTo>
                  <a:pt x="799730" y="436247"/>
                  <a:pt x="785610" y="423472"/>
                  <a:pt x="781222" y="407075"/>
                </a:cubicBezTo>
                <a:cubicBezTo>
                  <a:pt x="777596" y="394109"/>
                  <a:pt x="779886" y="380763"/>
                  <a:pt x="787327" y="370085"/>
                </a:cubicBezTo>
                <a:cubicBezTo>
                  <a:pt x="789426" y="367225"/>
                  <a:pt x="789235" y="363030"/>
                  <a:pt x="787327" y="359980"/>
                </a:cubicBezTo>
                <a:lnTo>
                  <a:pt x="750501" y="296297"/>
                </a:lnTo>
                <a:cubicBezTo>
                  <a:pt x="747448" y="290768"/>
                  <a:pt x="741533" y="287526"/>
                  <a:pt x="735236" y="287526"/>
                </a:cubicBezTo>
                <a:lnTo>
                  <a:pt x="460471" y="287526"/>
                </a:lnTo>
                <a:cubicBezTo>
                  <a:pt x="454174" y="287526"/>
                  <a:pt x="448259" y="290768"/>
                  <a:pt x="445206" y="296297"/>
                </a:cubicBezTo>
                <a:lnTo>
                  <a:pt x="307823" y="534059"/>
                </a:lnTo>
                <a:cubicBezTo>
                  <a:pt x="304580" y="539588"/>
                  <a:pt x="304580" y="546262"/>
                  <a:pt x="307823" y="551791"/>
                </a:cubicBezTo>
                <a:lnTo>
                  <a:pt x="445206" y="789553"/>
                </a:lnTo>
                <a:cubicBezTo>
                  <a:pt x="448259" y="794892"/>
                  <a:pt x="454174" y="798324"/>
                  <a:pt x="460471" y="798324"/>
                </a:cubicBezTo>
                <a:lnTo>
                  <a:pt x="735236" y="798324"/>
                </a:lnTo>
                <a:cubicBezTo>
                  <a:pt x="741533" y="798324"/>
                  <a:pt x="747448" y="795082"/>
                  <a:pt x="750501" y="789553"/>
                </a:cubicBezTo>
                <a:lnTo>
                  <a:pt x="808698" y="688881"/>
                </a:lnTo>
                <a:lnTo>
                  <a:pt x="931579" y="811861"/>
                </a:lnTo>
                <a:lnTo>
                  <a:pt x="879679" y="901856"/>
                </a:lnTo>
                <a:cubicBezTo>
                  <a:pt x="856591" y="941706"/>
                  <a:pt x="814041" y="966302"/>
                  <a:pt x="768056" y="966302"/>
                </a:cubicBezTo>
                <a:close/>
                <a:moveTo>
                  <a:pt x="95643" y="415655"/>
                </a:moveTo>
                <a:lnTo>
                  <a:pt x="95643" y="415655"/>
                </a:lnTo>
                <a:lnTo>
                  <a:pt x="267753" y="117832"/>
                </a:lnTo>
                <a:cubicBezTo>
                  <a:pt x="293894" y="72644"/>
                  <a:pt x="342360" y="44616"/>
                  <a:pt x="394451" y="44616"/>
                </a:cubicBezTo>
                <a:lnTo>
                  <a:pt x="801256" y="44616"/>
                </a:lnTo>
                <a:cubicBezTo>
                  <a:pt x="853538" y="44616"/>
                  <a:pt x="901813" y="72644"/>
                  <a:pt x="927954" y="117832"/>
                </a:cubicBezTo>
                <a:lnTo>
                  <a:pt x="962109" y="176939"/>
                </a:lnTo>
                <a:cubicBezTo>
                  <a:pt x="964399" y="180943"/>
                  <a:pt x="963444" y="185901"/>
                  <a:pt x="959819" y="188761"/>
                </a:cubicBezTo>
                <a:lnTo>
                  <a:pt x="915361" y="224415"/>
                </a:lnTo>
                <a:cubicBezTo>
                  <a:pt x="913262" y="226131"/>
                  <a:pt x="910590" y="226894"/>
                  <a:pt x="907919" y="226322"/>
                </a:cubicBezTo>
                <a:cubicBezTo>
                  <a:pt x="905248" y="225941"/>
                  <a:pt x="902958" y="224225"/>
                  <a:pt x="901622" y="221937"/>
                </a:cubicBezTo>
                <a:lnTo>
                  <a:pt x="879679" y="183994"/>
                </a:lnTo>
                <a:cubicBezTo>
                  <a:pt x="856591" y="144144"/>
                  <a:pt x="814041" y="119548"/>
                  <a:pt x="768056" y="119548"/>
                </a:cubicBezTo>
                <a:lnTo>
                  <a:pt x="589267" y="119548"/>
                </a:lnTo>
                <a:cubicBezTo>
                  <a:pt x="612546" y="147958"/>
                  <a:pt x="647273" y="164355"/>
                  <a:pt x="683718" y="164355"/>
                </a:cubicBezTo>
                <a:lnTo>
                  <a:pt x="768056" y="164355"/>
                </a:lnTo>
                <a:cubicBezTo>
                  <a:pt x="798013" y="164355"/>
                  <a:pt x="825871" y="180371"/>
                  <a:pt x="840945" y="206302"/>
                </a:cubicBezTo>
                <a:lnTo>
                  <a:pt x="898951" y="306784"/>
                </a:lnTo>
                <a:lnTo>
                  <a:pt x="936350" y="269222"/>
                </a:lnTo>
                <a:cubicBezTo>
                  <a:pt x="936731" y="269032"/>
                  <a:pt x="939593" y="267125"/>
                  <a:pt x="939975" y="266934"/>
                </a:cubicBezTo>
                <a:cubicBezTo>
                  <a:pt x="944173" y="265027"/>
                  <a:pt x="962872" y="245198"/>
                  <a:pt x="977374" y="228229"/>
                </a:cubicBezTo>
                <a:lnTo>
                  <a:pt x="1019352" y="186473"/>
                </a:lnTo>
                <a:lnTo>
                  <a:pt x="966688" y="95524"/>
                </a:lnTo>
                <a:cubicBezTo>
                  <a:pt x="932533" y="36417"/>
                  <a:pt x="869566" y="0"/>
                  <a:pt x="801256" y="0"/>
                </a:cubicBezTo>
                <a:lnTo>
                  <a:pt x="394451" y="0"/>
                </a:lnTo>
                <a:cubicBezTo>
                  <a:pt x="326523" y="0"/>
                  <a:pt x="262983" y="36608"/>
                  <a:pt x="229019" y="95524"/>
                </a:cubicBezTo>
                <a:lnTo>
                  <a:pt x="89347" y="337290"/>
                </a:lnTo>
                <a:cubicBezTo>
                  <a:pt x="75036" y="362077"/>
                  <a:pt x="77516" y="393347"/>
                  <a:pt x="95643" y="415655"/>
                </a:cubicBezTo>
                <a:close/>
                <a:moveTo>
                  <a:pt x="487375" y="1041043"/>
                </a:moveTo>
                <a:lnTo>
                  <a:pt x="487375" y="1041043"/>
                </a:lnTo>
                <a:lnTo>
                  <a:pt x="394451" y="1041043"/>
                </a:lnTo>
                <a:cubicBezTo>
                  <a:pt x="342169" y="1041043"/>
                  <a:pt x="293894" y="1013206"/>
                  <a:pt x="267753" y="968018"/>
                </a:cubicBezTo>
                <a:lnTo>
                  <a:pt x="64350" y="616046"/>
                </a:lnTo>
                <a:cubicBezTo>
                  <a:pt x="41453" y="576196"/>
                  <a:pt x="38782" y="527767"/>
                  <a:pt x="56336" y="485820"/>
                </a:cubicBezTo>
                <a:lnTo>
                  <a:pt x="56527" y="485820"/>
                </a:lnTo>
                <a:cubicBezTo>
                  <a:pt x="63015" y="470376"/>
                  <a:pt x="60534" y="452835"/>
                  <a:pt x="50040" y="440060"/>
                </a:cubicBezTo>
                <a:lnTo>
                  <a:pt x="38210" y="425760"/>
                </a:lnTo>
                <a:lnTo>
                  <a:pt x="25616" y="447496"/>
                </a:lnTo>
                <a:cubicBezTo>
                  <a:pt x="-8539" y="506603"/>
                  <a:pt x="-8539" y="579247"/>
                  <a:pt x="25616" y="638354"/>
                </a:cubicBezTo>
                <a:lnTo>
                  <a:pt x="229019" y="990326"/>
                </a:lnTo>
                <a:cubicBezTo>
                  <a:pt x="262983" y="1049242"/>
                  <a:pt x="326523" y="1085850"/>
                  <a:pt x="394451" y="1085850"/>
                </a:cubicBezTo>
                <a:cubicBezTo>
                  <a:pt x="430132" y="1085850"/>
                  <a:pt x="463905" y="1069834"/>
                  <a:pt x="486421" y="1042378"/>
                </a:cubicBezTo>
                <a:lnTo>
                  <a:pt x="487375" y="1041043"/>
                </a:lnTo>
                <a:close/>
                <a:moveTo>
                  <a:pt x="1005804" y="831500"/>
                </a:moveTo>
                <a:lnTo>
                  <a:pt x="1005804" y="831500"/>
                </a:lnTo>
                <a:cubicBezTo>
                  <a:pt x="987296" y="834551"/>
                  <a:pt x="973176" y="849804"/>
                  <a:pt x="969360" y="867917"/>
                </a:cubicBezTo>
                <a:cubicBezTo>
                  <a:pt x="968024" y="874400"/>
                  <a:pt x="968406" y="880120"/>
                  <a:pt x="970695" y="887747"/>
                </a:cubicBezTo>
                <a:cubicBezTo>
                  <a:pt x="971458" y="890416"/>
                  <a:pt x="971268" y="893085"/>
                  <a:pt x="969932" y="895373"/>
                </a:cubicBezTo>
                <a:lnTo>
                  <a:pt x="927954" y="968018"/>
                </a:lnTo>
                <a:cubicBezTo>
                  <a:pt x="901813" y="1013206"/>
                  <a:pt x="853538" y="1041043"/>
                  <a:pt x="801256" y="1041043"/>
                </a:cubicBezTo>
                <a:lnTo>
                  <a:pt x="609302" y="1041043"/>
                </a:lnTo>
                <a:cubicBezTo>
                  <a:pt x="573812" y="1041043"/>
                  <a:pt x="540038" y="1057059"/>
                  <a:pt x="517523" y="1084706"/>
                </a:cubicBezTo>
                <a:lnTo>
                  <a:pt x="516569" y="1085850"/>
                </a:lnTo>
                <a:lnTo>
                  <a:pt x="801256" y="1085850"/>
                </a:lnTo>
                <a:cubicBezTo>
                  <a:pt x="869566" y="1085850"/>
                  <a:pt x="932533" y="1049433"/>
                  <a:pt x="966688" y="990326"/>
                </a:cubicBezTo>
                <a:lnTo>
                  <a:pt x="1004850" y="924355"/>
                </a:lnTo>
                <a:cubicBezTo>
                  <a:pt x="1006567" y="921304"/>
                  <a:pt x="1009811" y="919398"/>
                  <a:pt x="1013246" y="919588"/>
                </a:cubicBezTo>
                <a:cubicBezTo>
                  <a:pt x="1037669" y="919588"/>
                  <a:pt x="1057323" y="899759"/>
                  <a:pt x="1057323" y="875353"/>
                </a:cubicBezTo>
                <a:cubicBezTo>
                  <a:pt x="1057323" y="848469"/>
                  <a:pt x="1033472" y="827115"/>
                  <a:pt x="1005804" y="831500"/>
                </a:cubicBezTo>
                <a:close/>
              </a:path>
            </a:pathLst>
          </a:custGeom>
          <a:solidFill>
            <a:schemeClr val="tx1"/>
          </a:solidFill>
          <a:ln w="191" cap="flat">
            <a:noFill/>
            <a:prstDash val="solid"/>
            <a:miter/>
          </a:ln>
          <a:effectLst/>
        </p:spPr>
        <p:txBody>
          <a:bodyPr rtlCol="0" anchor="ctr"/>
          <a:lstStyle/>
          <a:p>
            <a:endParaRPr lang="en-ID">
              <a:solidFill>
                <a:schemeClr val="bg1"/>
              </a:solidFill>
            </a:endParaRPr>
          </a:p>
        </p:txBody>
      </p:sp>
      <p:cxnSp>
        <p:nvCxnSpPr>
          <p:cNvPr id="30" name="Straight Connector 29">
            <a:extLst>
              <a:ext uri="{FF2B5EF4-FFF2-40B4-BE49-F238E27FC236}">
                <a16:creationId xmlns:a16="http://schemas.microsoft.com/office/drawing/2014/main" id="{F0F2C6CD-7FD5-B340-A151-922B61EEE099}"/>
              </a:ext>
            </a:extLst>
          </p:cNvPr>
          <p:cNvCxnSpPr>
            <a:cxnSpLocks/>
          </p:cNvCxnSpPr>
          <p:nvPr/>
        </p:nvCxnSpPr>
        <p:spPr>
          <a:xfrm>
            <a:off x="1379159" y="5085355"/>
            <a:ext cx="38003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id="{40D146E4-99EC-0F42-8040-E07FEBFD1724}"/>
              </a:ext>
            </a:extLst>
          </p:cNvPr>
          <p:cNvSpPr>
            <a:spLocks noGrp="1"/>
          </p:cNvSpPr>
          <p:nvPr>
            <p:ph type="pic" sz="quarter" idx="15"/>
          </p:nvPr>
        </p:nvSpPr>
        <p:spPr/>
      </p:sp>
    </p:spTree>
    <p:extLst>
      <p:ext uri="{BB962C8B-B14F-4D97-AF65-F5344CB8AC3E}">
        <p14:creationId xmlns:p14="http://schemas.microsoft.com/office/powerpoint/2010/main" val="651055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 name="Grup 18">
            <a:extLst>
              <a:ext uri="{FF2B5EF4-FFF2-40B4-BE49-F238E27FC236}">
                <a16:creationId xmlns:a16="http://schemas.microsoft.com/office/drawing/2014/main" id="{10485874-8AB6-4A5A-ACF8-40A8F9178419}"/>
              </a:ext>
            </a:extLst>
          </p:cNvPr>
          <p:cNvGrpSpPr/>
          <p:nvPr/>
        </p:nvGrpSpPr>
        <p:grpSpPr>
          <a:xfrm rot="1009000">
            <a:off x="7539895" y="464267"/>
            <a:ext cx="1468438" cy="1610147"/>
            <a:chOff x="7494278" y="759011"/>
            <a:chExt cx="2206074" cy="2418967"/>
          </a:xfrm>
        </p:grpSpPr>
        <p:sp>
          <p:nvSpPr>
            <p:cNvPr id="12" name="Bentuk Bebas: Bentuk 11">
              <a:extLst>
                <a:ext uri="{FF2B5EF4-FFF2-40B4-BE49-F238E27FC236}">
                  <a16:creationId xmlns:a16="http://schemas.microsoft.com/office/drawing/2014/main" id="{6220970D-6FF2-47DE-8A1F-3F15CF45B58E}"/>
                </a:ext>
              </a:extLst>
            </p:cNvPr>
            <p:cNvSpPr/>
            <p:nvPr/>
          </p:nvSpPr>
          <p:spPr>
            <a:xfrm>
              <a:off x="7640024" y="902663"/>
              <a:ext cx="2060328" cy="2275315"/>
            </a:xfrm>
            <a:custGeom>
              <a:avLst/>
              <a:gdLst>
                <a:gd name="connsiteX0" fmla="*/ 1192473 w 2060328"/>
                <a:gd name="connsiteY0" fmla="*/ 44582 h 2275315"/>
                <a:gd name="connsiteX1" fmla="*/ 1545246 w 2060328"/>
                <a:gd name="connsiteY1" fmla="*/ 247676 h 2275315"/>
                <a:gd name="connsiteX2" fmla="*/ 1899676 w 2060328"/>
                <a:gd name="connsiteY2" fmla="*/ 452421 h 2275315"/>
                <a:gd name="connsiteX3" fmla="*/ 2060329 w 2060328"/>
                <a:gd name="connsiteY3" fmla="*/ 731470 h 2275315"/>
                <a:gd name="connsiteX4" fmla="*/ 2060329 w 2060328"/>
                <a:gd name="connsiteY4" fmla="*/ 1137658 h 2275315"/>
                <a:gd name="connsiteX5" fmla="*/ 2060329 w 2060328"/>
                <a:gd name="connsiteY5" fmla="*/ 1545498 h 2275315"/>
                <a:gd name="connsiteX6" fmla="*/ 1899676 w 2060328"/>
                <a:gd name="connsiteY6" fmla="*/ 1824546 h 2275315"/>
                <a:gd name="connsiteX7" fmla="*/ 1545246 w 2060328"/>
                <a:gd name="connsiteY7" fmla="*/ 2027640 h 2275315"/>
                <a:gd name="connsiteX8" fmla="*/ 1192473 w 2060328"/>
                <a:gd name="connsiteY8" fmla="*/ 2230734 h 2275315"/>
                <a:gd name="connsiteX9" fmla="*/ 867855 w 2060328"/>
                <a:gd name="connsiteY9" fmla="*/ 2230734 h 2275315"/>
                <a:gd name="connsiteX10" fmla="*/ 515082 w 2060328"/>
                <a:gd name="connsiteY10" fmla="*/ 2027640 h 2275315"/>
                <a:gd name="connsiteX11" fmla="*/ 162309 w 2060328"/>
                <a:gd name="connsiteY11" fmla="*/ 1824546 h 2275315"/>
                <a:gd name="connsiteX12" fmla="*/ 0 w 2060328"/>
                <a:gd name="connsiteY12" fmla="*/ 1545498 h 2275315"/>
                <a:gd name="connsiteX13" fmla="*/ 0 w 2060328"/>
                <a:gd name="connsiteY13" fmla="*/ 1137658 h 2275315"/>
                <a:gd name="connsiteX14" fmla="*/ 0 w 2060328"/>
                <a:gd name="connsiteY14" fmla="*/ 731470 h 2275315"/>
                <a:gd name="connsiteX15" fmla="*/ 162309 w 2060328"/>
                <a:gd name="connsiteY15" fmla="*/ 452421 h 2275315"/>
                <a:gd name="connsiteX16" fmla="*/ 515082 w 2060328"/>
                <a:gd name="connsiteY16" fmla="*/ 247676 h 2275315"/>
                <a:gd name="connsiteX17" fmla="*/ 867855 w 2060328"/>
                <a:gd name="connsiteY17" fmla="*/ 44582 h 2275315"/>
                <a:gd name="connsiteX18" fmla="*/ 1192473 w 2060328"/>
                <a:gd name="connsiteY18" fmla="*/ 44582 h 227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060328" h="2275315">
                  <a:moveTo>
                    <a:pt x="1192473" y="44582"/>
                  </a:moveTo>
                  <a:lnTo>
                    <a:pt x="1545246" y="247676"/>
                  </a:lnTo>
                  <a:lnTo>
                    <a:pt x="1899676" y="452421"/>
                  </a:lnTo>
                  <a:cubicBezTo>
                    <a:pt x="2002361" y="511864"/>
                    <a:pt x="2060329" y="612585"/>
                    <a:pt x="2060329" y="731470"/>
                  </a:cubicBezTo>
                  <a:lnTo>
                    <a:pt x="2060329" y="1137658"/>
                  </a:lnTo>
                  <a:lnTo>
                    <a:pt x="2060329" y="1545498"/>
                  </a:lnTo>
                  <a:cubicBezTo>
                    <a:pt x="2060329" y="1664382"/>
                    <a:pt x="2002361" y="1765104"/>
                    <a:pt x="1899676" y="1824546"/>
                  </a:cubicBezTo>
                  <a:lnTo>
                    <a:pt x="1545246" y="2027640"/>
                  </a:lnTo>
                  <a:lnTo>
                    <a:pt x="1192473" y="2230734"/>
                  </a:lnTo>
                  <a:cubicBezTo>
                    <a:pt x="1089788" y="2290177"/>
                    <a:pt x="972197" y="2290177"/>
                    <a:pt x="867855" y="2230734"/>
                  </a:cubicBezTo>
                  <a:lnTo>
                    <a:pt x="515082" y="2027640"/>
                  </a:lnTo>
                  <a:lnTo>
                    <a:pt x="162309" y="1824546"/>
                  </a:lnTo>
                  <a:cubicBezTo>
                    <a:pt x="57967" y="1765104"/>
                    <a:pt x="0" y="1664382"/>
                    <a:pt x="0" y="1545498"/>
                  </a:cubicBezTo>
                  <a:lnTo>
                    <a:pt x="0" y="1137658"/>
                  </a:lnTo>
                  <a:lnTo>
                    <a:pt x="0" y="731470"/>
                  </a:lnTo>
                  <a:cubicBezTo>
                    <a:pt x="0" y="612585"/>
                    <a:pt x="57967" y="511864"/>
                    <a:pt x="162309" y="452421"/>
                  </a:cubicBezTo>
                  <a:lnTo>
                    <a:pt x="515082" y="247676"/>
                  </a:lnTo>
                  <a:lnTo>
                    <a:pt x="867855" y="44582"/>
                  </a:lnTo>
                  <a:cubicBezTo>
                    <a:pt x="972197" y="-14861"/>
                    <a:pt x="1089788" y="-14861"/>
                    <a:pt x="1192473" y="44582"/>
                  </a:cubicBezTo>
                  <a:close/>
                </a:path>
              </a:pathLst>
            </a:custGeom>
            <a:solidFill>
              <a:srgbClr val="2D2D7D">
                <a:alpha val="50000"/>
              </a:srgbClr>
            </a:solidFill>
            <a:ln w="7209" cap="flat">
              <a:noFill/>
              <a:prstDash val="solid"/>
              <a:miter/>
            </a:ln>
          </p:spPr>
          <p:txBody>
            <a:bodyPr rtlCol="0" anchor="ctr"/>
            <a:lstStyle/>
            <a:p>
              <a:endParaRPr lang="en-ID"/>
            </a:p>
          </p:txBody>
        </p:sp>
        <p:sp>
          <p:nvSpPr>
            <p:cNvPr id="14" name="Bentuk Bebas: Bentuk 13">
              <a:extLst>
                <a:ext uri="{FF2B5EF4-FFF2-40B4-BE49-F238E27FC236}">
                  <a16:creationId xmlns:a16="http://schemas.microsoft.com/office/drawing/2014/main" id="{BA00073A-C672-4BFE-A83C-4EF5370DBC07}"/>
                </a:ext>
              </a:extLst>
            </p:cNvPr>
            <p:cNvSpPr/>
            <p:nvPr/>
          </p:nvSpPr>
          <p:spPr>
            <a:xfrm>
              <a:off x="7494278" y="759011"/>
              <a:ext cx="2061984" cy="2270362"/>
            </a:xfrm>
            <a:custGeom>
              <a:avLst/>
              <a:gdLst>
                <a:gd name="connsiteX0" fmla="*/ 0 w 2061984"/>
                <a:gd name="connsiteY0" fmla="*/ 1309380 h 2270362"/>
                <a:gd name="connsiteX1" fmla="*/ 283212 w 2061984"/>
                <a:gd name="connsiteY1" fmla="*/ 1890593 h 2270362"/>
                <a:gd name="connsiteX2" fmla="*/ 0 w 2061984"/>
                <a:gd name="connsiteY2" fmla="*/ 1547149 h 2270362"/>
                <a:gd name="connsiteX3" fmla="*/ 119247 w 2061984"/>
                <a:gd name="connsiteY3" fmla="*/ 1791522 h 2270362"/>
                <a:gd name="connsiteX4" fmla="*/ 0 w 2061984"/>
                <a:gd name="connsiteY4" fmla="*/ 1071611 h 2270362"/>
                <a:gd name="connsiteX5" fmla="*/ 445521 w 2061984"/>
                <a:gd name="connsiteY5" fmla="*/ 1983058 h 2270362"/>
                <a:gd name="connsiteX6" fmla="*/ 0 w 2061984"/>
                <a:gd name="connsiteY6" fmla="*/ 833842 h 2270362"/>
                <a:gd name="connsiteX7" fmla="*/ 606174 w 2061984"/>
                <a:gd name="connsiteY7" fmla="*/ 2075524 h 2270362"/>
                <a:gd name="connsiteX8" fmla="*/ 14906 w 2061984"/>
                <a:gd name="connsiteY8" fmla="*/ 625794 h 2270362"/>
                <a:gd name="connsiteX9" fmla="*/ 766827 w 2061984"/>
                <a:gd name="connsiteY9" fmla="*/ 2167990 h 2270362"/>
                <a:gd name="connsiteX10" fmla="*/ 77842 w 2061984"/>
                <a:gd name="connsiteY10" fmla="*/ 516817 h 2270362"/>
                <a:gd name="connsiteX11" fmla="*/ 924167 w 2061984"/>
                <a:gd name="connsiteY11" fmla="*/ 2252200 h 2270362"/>
                <a:gd name="connsiteX12" fmla="*/ 160653 w 2061984"/>
                <a:gd name="connsiteY12" fmla="*/ 447468 h 2270362"/>
                <a:gd name="connsiteX13" fmla="*/ 1048383 w 2061984"/>
                <a:gd name="connsiteY13" fmla="*/ 2270363 h 2270362"/>
                <a:gd name="connsiteX14" fmla="*/ 250088 w 2061984"/>
                <a:gd name="connsiteY14" fmla="*/ 396281 h 2270362"/>
                <a:gd name="connsiteX15" fmla="*/ 1152724 w 2061984"/>
                <a:gd name="connsiteY15" fmla="*/ 2245595 h 2270362"/>
                <a:gd name="connsiteX16" fmla="*/ 341180 w 2061984"/>
                <a:gd name="connsiteY16" fmla="*/ 343444 h 2270362"/>
                <a:gd name="connsiteX17" fmla="*/ 1245472 w 2061984"/>
                <a:gd name="connsiteY17" fmla="*/ 2196060 h 2270362"/>
                <a:gd name="connsiteX18" fmla="*/ 432272 w 2061984"/>
                <a:gd name="connsiteY18" fmla="*/ 292258 h 2270362"/>
                <a:gd name="connsiteX19" fmla="*/ 1334907 w 2061984"/>
                <a:gd name="connsiteY19" fmla="*/ 2144873 h 2270362"/>
                <a:gd name="connsiteX20" fmla="*/ 521707 w 2061984"/>
                <a:gd name="connsiteY20" fmla="*/ 239420 h 2270362"/>
                <a:gd name="connsiteX21" fmla="*/ 1425999 w 2061984"/>
                <a:gd name="connsiteY21" fmla="*/ 2092036 h 2270362"/>
                <a:gd name="connsiteX22" fmla="*/ 612799 w 2061984"/>
                <a:gd name="connsiteY22" fmla="*/ 188234 h 2270362"/>
                <a:gd name="connsiteX23" fmla="*/ 1517091 w 2061984"/>
                <a:gd name="connsiteY23" fmla="*/ 2040849 h 2270362"/>
                <a:gd name="connsiteX24" fmla="*/ 703890 w 2061984"/>
                <a:gd name="connsiteY24" fmla="*/ 135396 h 2270362"/>
                <a:gd name="connsiteX25" fmla="*/ 1606526 w 2061984"/>
                <a:gd name="connsiteY25" fmla="*/ 1988012 h 2270362"/>
                <a:gd name="connsiteX26" fmla="*/ 793326 w 2061984"/>
                <a:gd name="connsiteY26" fmla="*/ 82559 h 2270362"/>
                <a:gd name="connsiteX27" fmla="*/ 1697618 w 2061984"/>
                <a:gd name="connsiteY27" fmla="*/ 1936826 h 2270362"/>
                <a:gd name="connsiteX28" fmla="*/ 884418 w 2061984"/>
                <a:gd name="connsiteY28" fmla="*/ 31372 h 2270362"/>
                <a:gd name="connsiteX29" fmla="*/ 1788710 w 2061984"/>
                <a:gd name="connsiteY29" fmla="*/ 1883988 h 2270362"/>
                <a:gd name="connsiteX30" fmla="*/ 985447 w 2061984"/>
                <a:gd name="connsiteY30" fmla="*/ 0 h 2270362"/>
                <a:gd name="connsiteX31" fmla="*/ 1878145 w 2061984"/>
                <a:gd name="connsiteY31" fmla="*/ 1831151 h 2270362"/>
                <a:gd name="connsiteX32" fmla="*/ 1103038 w 2061984"/>
                <a:gd name="connsiteY32" fmla="*/ 4954 h 2270362"/>
                <a:gd name="connsiteX33" fmla="*/ 1964268 w 2061984"/>
                <a:gd name="connsiteY33" fmla="*/ 1771708 h 2270362"/>
                <a:gd name="connsiteX34" fmla="*/ 1253753 w 2061984"/>
                <a:gd name="connsiteY34" fmla="*/ 75954 h 2270362"/>
                <a:gd name="connsiteX35" fmla="*/ 2033829 w 2061984"/>
                <a:gd name="connsiteY35" fmla="*/ 1674289 h 2270362"/>
                <a:gd name="connsiteX36" fmla="*/ 1414406 w 2061984"/>
                <a:gd name="connsiteY36" fmla="*/ 168420 h 2270362"/>
                <a:gd name="connsiteX37" fmla="*/ 2061985 w 2061984"/>
                <a:gd name="connsiteY37" fmla="*/ 1494311 h 2270362"/>
                <a:gd name="connsiteX38" fmla="*/ 1576715 w 2061984"/>
                <a:gd name="connsiteY38" fmla="*/ 260885 h 2270362"/>
                <a:gd name="connsiteX39" fmla="*/ 2061985 w 2061984"/>
                <a:gd name="connsiteY39" fmla="*/ 1256542 h 2270362"/>
                <a:gd name="connsiteX40" fmla="*/ 1737367 w 2061984"/>
                <a:gd name="connsiteY40" fmla="*/ 353351 h 2270362"/>
                <a:gd name="connsiteX41" fmla="*/ 2061985 w 2061984"/>
                <a:gd name="connsiteY41" fmla="*/ 1018774 h 2270362"/>
                <a:gd name="connsiteX42" fmla="*/ 1898020 w 2061984"/>
                <a:gd name="connsiteY42" fmla="*/ 445817 h 2270362"/>
                <a:gd name="connsiteX43" fmla="*/ 2061985 w 2061984"/>
                <a:gd name="connsiteY43" fmla="*/ 781005 h 2270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061984" h="2270362">
                  <a:moveTo>
                    <a:pt x="0" y="1309380"/>
                  </a:moveTo>
                  <a:lnTo>
                    <a:pt x="283212" y="1890593"/>
                  </a:lnTo>
                  <a:moveTo>
                    <a:pt x="0" y="1547149"/>
                  </a:moveTo>
                  <a:lnTo>
                    <a:pt x="119247" y="1791522"/>
                  </a:lnTo>
                  <a:moveTo>
                    <a:pt x="0" y="1071611"/>
                  </a:moveTo>
                  <a:lnTo>
                    <a:pt x="445521" y="1983058"/>
                  </a:lnTo>
                  <a:moveTo>
                    <a:pt x="0" y="833842"/>
                  </a:moveTo>
                  <a:lnTo>
                    <a:pt x="606174" y="2075524"/>
                  </a:lnTo>
                  <a:moveTo>
                    <a:pt x="14906" y="625794"/>
                  </a:moveTo>
                  <a:lnTo>
                    <a:pt x="766827" y="2167990"/>
                  </a:lnTo>
                  <a:moveTo>
                    <a:pt x="77842" y="516817"/>
                  </a:moveTo>
                  <a:lnTo>
                    <a:pt x="924167" y="2252200"/>
                  </a:lnTo>
                  <a:moveTo>
                    <a:pt x="160653" y="447468"/>
                  </a:moveTo>
                  <a:lnTo>
                    <a:pt x="1048383" y="2270363"/>
                  </a:lnTo>
                  <a:moveTo>
                    <a:pt x="250088" y="396281"/>
                  </a:moveTo>
                  <a:lnTo>
                    <a:pt x="1152724" y="2245595"/>
                  </a:lnTo>
                  <a:moveTo>
                    <a:pt x="341180" y="343444"/>
                  </a:moveTo>
                  <a:lnTo>
                    <a:pt x="1245472" y="2196060"/>
                  </a:lnTo>
                  <a:moveTo>
                    <a:pt x="432272" y="292258"/>
                  </a:moveTo>
                  <a:lnTo>
                    <a:pt x="1334907" y="2144873"/>
                  </a:lnTo>
                  <a:moveTo>
                    <a:pt x="521707" y="239420"/>
                  </a:moveTo>
                  <a:lnTo>
                    <a:pt x="1425999" y="2092036"/>
                  </a:lnTo>
                  <a:moveTo>
                    <a:pt x="612799" y="188234"/>
                  </a:moveTo>
                  <a:lnTo>
                    <a:pt x="1517091" y="2040849"/>
                  </a:lnTo>
                  <a:moveTo>
                    <a:pt x="703890" y="135396"/>
                  </a:moveTo>
                  <a:lnTo>
                    <a:pt x="1606526" y="1988012"/>
                  </a:lnTo>
                  <a:moveTo>
                    <a:pt x="793326" y="82559"/>
                  </a:moveTo>
                  <a:lnTo>
                    <a:pt x="1697618" y="1936826"/>
                  </a:lnTo>
                  <a:moveTo>
                    <a:pt x="884418" y="31372"/>
                  </a:moveTo>
                  <a:lnTo>
                    <a:pt x="1788710" y="1883988"/>
                  </a:lnTo>
                  <a:moveTo>
                    <a:pt x="985447" y="0"/>
                  </a:moveTo>
                  <a:lnTo>
                    <a:pt x="1878145" y="1831151"/>
                  </a:lnTo>
                  <a:moveTo>
                    <a:pt x="1103038" y="4954"/>
                  </a:moveTo>
                  <a:lnTo>
                    <a:pt x="1964268" y="1771708"/>
                  </a:lnTo>
                  <a:moveTo>
                    <a:pt x="1253753" y="75954"/>
                  </a:moveTo>
                  <a:lnTo>
                    <a:pt x="2033829" y="1674289"/>
                  </a:lnTo>
                  <a:moveTo>
                    <a:pt x="1414406" y="168420"/>
                  </a:moveTo>
                  <a:lnTo>
                    <a:pt x="2061985" y="1494311"/>
                  </a:lnTo>
                  <a:moveTo>
                    <a:pt x="1576715" y="260885"/>
                  </a:moveTo>
                  <a:lnTo>
                    <a:pt x="2061985" y="1256542"/>
                  </a:lnTo>
                  <a:moveTo>
                    <a:pt x="1737367" y="353351"/>
                  </a:moveTo>
                  <a:lnTo>
                    <a:pt x="2061985" y="1018774"/>
                  </a:lnTo>
                  <a:moveTo>
                    <a:pt x="1898020" y="445817"/>
                  </a:moveTo>
                  <a:lnTo>
                    <a:pt x="2061985" y="781005"/>
                  </a:lnTo>
                </a:path>
              </a:pathLst>
            </a:custGeom>
            <a:noFill/>
            <a:ln w="12700" cap="flat">
              <a:solidFill>
                <a:srgbClr val="2D2D7D"/>
              </a:solidFill>
              <a:prstDash val="solid"/>
              <a:miter/>
            </a:ln>
          </p:spPr>
          <p:txBody>
            <a:bodyPr rtlCol="0" anchor="ctr"/>
            <a:lstStyle/>
            <a:p>
              <a:endParaRPr lang="en-ID"/>
            </a:p>
          </p:txBody>
        </p:sp>
      </p:grpSp>
      <p:sp>
        <p:nvSpPr>
          <p:cNvPr id="15" name="Oval 14">
            <a:extLst>
              <a:ext uri="{FF2B5EF4-FFF2-40B4-BE49-F238E27FC236}">
                <a16:creationId xmlns:a16="http://schemas.microsoft.com/office/drawing/2014/main" id="{F3889E2C-0EAC-4DEA-A51E-79E119F6B722}"/>
              </a:ext>
            </a:extLst>
          </p:cNvPr>
          <p:cNvSpPr/>
          <p:nvPr/>
        </p:nvSpPr>
        <p:spPr>
          <a:xfrm>
            <a:off x="8563067" y="5713112"/>
            <a:ext cx="213492" cy="213492"/>
          </a:xfrm>
          <a:prstGeom prst="ellipse">
            <a:avLst/>
          </a:prstGeom>
          <a:noFill/>
          <a:ln w="38100" cap="flat">
            <a:solidFill>
              <a:srgbClr val="FF6092"/>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16" name="Oval 15">
            <a:extLst>
              <a:ext uri="{FF2B5EF4-FFF2-40B4-BE49-F238E27FC236}">
                <a16:creationId xmlns:a16="http://schemas.microsoft.com/office/drawing/2014/main" id="{BEE562B8-3EF5-4130-9919-264D5E5CEDFC}"/>
              </a:ext>
            </a:extLst>
          </p:cNvPr>
          <p:cNvSpPr/>
          <p:nvPr/>
        </p:nvSpPr>
        <p:spPr>
          <a:xfrm>
            <a:off x="11176853" y="2625628"/>
            <a:ext cx="213492" cy="213492"/>
          </a:xfrm>
          <a:prstGeom prst="ellipse">
            <a:avLst/>
          </a:prstGeom>
          <a:noFill/>
          <a:ln w="38100" cap="flat">
            <a:solidFill>
              <a:srgbClr val="9933FF"/>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17" name="Segitiga Sama Kaki 16">
            <a:extLst>
              <a:ext uri="{FF2B5EF4-FFF2-40B4-BE49-F238E27FC236}">
                <a16:creationId xmlns:a16="http://schemas.microsoft.com/office/drawing/2014/main" id="{D59D64F4-A7C2-4939-93E6-45121DA919B0}"/>
              </a:ext>
            </a:extLst>
          </p:cNvPr>
          <p:cNvSpPr/>
          <p:nvPr/>
        </p:nvSpPr>
        <p:spPr>
          <a:xfrm rot="1825924">
            <a:off x="6583612" y="2430847"/>
            <a:ext cx="159171" cy="137217"/>
          </a:xfrm>
          <a:prstGeom prst="triangle">
            <a:avLst/>
          </a:prstGeom>
          <a:noFill/>
          <a:ln w="38100" cap="flat">
            <a:solidFill>
              <a:srgbClr val="FFB506"/>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grpSp>
        <p:nvGrpSpPr>
          <p:cNvPr id="18" name="Grup 186">
            <a:extLst>
              <a:ext uri="{FF2B5EF4-FFF2-40B4-BE49-F238E27FC236}">
                <a16:creationId xmlns:a16="http://schemas.microsoft.com/office/drawing/2014/main" id="{263E262E-5B4D-C14B-9A5E-070112196ECF}"/>
              </a:ext>
            </a:extLst>
          </p:cNvPr>
          <p:cNvGrpSpPr/>
          <p:nvPr/>
        </p:nvGrpSpPr>
        <p:grpSpPr>
          <a:xfrm>
            <a:off x="715569" y="526399"/>
            <a:ext cx="1495196" cy="338554"/>
            <a:chOff x="648831" y="358817"/>
            <a:chExt cx="1495196" cy="338554"/>
          </a:xfrm>
        </p:grpSpPr>
        <p:sp>
          <p:nvSpPr>
            <p:cNvPr id="20" name="Kotak Teks 3">
              <a:extLst>
                <a:ext uri="{FF2B5EF4-FFF2-40B4-BE49-F238E27FC236}">
                  <a16:creationId xmlns:a16="http://schemas.microsoft.com/office/drawing/2014/main" id="{B59EC7CC-5B0B-7540-A90B-E491D7C9A963}"/>
                </a:ext>
              </a:extLst>
            </p:cNvPr>
            <p:cNvSpPr txBox="1"/>
            <p:nvPr/>
          </p:nvSpPr>
          <p:spPr>
            <a:xfrm>
              <a:off x="968623" y="358817"/>
              <a:ext cx="1175404" cy="338554"/>
            </a:xfrm>
            <a:prstGeom prst="rect">
              <a:avLst/>
            </a:prstGeom>
            <a:noFill/>
          </p:spPr>
          <p:txBody>
            <a:bodyPr wrap="square" rtlCol="0">
              <a:spAutoFit/>
            </a:bodyPr>
            <a:lstStyle/>
            <a:p>
              <a:r>
                <a:rPr lang="en-US" sz="1600">
                  <a:solidFill>
                    <a:srgbClr val="1D215E"/>
                  </a:solidFill>
                  <a:latin typeface="Poppins SemiBold" panose="00000700000000000000" pitchFamily="50" charset="0"/>
                  <a:ea typeface="Roboto" panose="02000000000000000000" pitchFamily="2" charset="0"/>
                  <a:cs typeface="Poppins SemiBold" panose="00000700000000000000" pitchFamily="50" charset="0"/>
                </a:rPr>
                <a:t>Crypton.</a:t>
              </a:r>
              <a:endParaRPr lang="en-ID" sz="1600" dirty="0">
                <a:solidFill>
                  <a:schemeClr val="bg1"/>
                </a:solidFill>
                <a:latin typeface="Poppins SemiBold" panose="00000700000000000000" pitchFamily="50" charset="0"/>
                <a:ea typeface="Roboto" panose="02000000000000000000" pitchFamily="2" charset="0"/>
                <a:cs typeface="Poppins SemiBold" panose="00000700000000000000" pitchFamily="50" charset="0"/>
              </a:endParaRPr>
            </a:p>
          </p:txBody>
        </p:sp>
        <p:sp>
          <p:nvSpPr>
            <p:cNvPr id="21" name="Grafik 34">
              <a:extLst>
                <a:ext uri="{FF2B5EF4-FFF2-40B4-BE49-F238E27FC236}">
                  <a16:creationId xmlns:a16="http://schemas.microsoft.com/office/drawing/2014/main" id="{BFA7BAAA-7433-5544-BC06-40E929E8575C}"/>
                </a:ext>
              </a:extLst>
            </p:cNvPr>
            <p:cNvSpPr/>
            <p:nvPr/>
          </p:nvSpPr>
          <p:spPr>
            <a:xfrm>
              <a:off x="648831" y="398892"/>
              <a:ext cx="251615" cy="258404"/>
            </a:xfrm>
            <a:custGeom>
              <a:avLst/>
              <a:gdLst>
                <a:gd name="connsiteX0" fmla="*/ 768056 w 1057322"/>
                <a:gd name="connsiteY0" fmla="*/ 966302 h 1085850"/>
                <a:gd name="connsiteX1" fmla="*/ 427652 w 1057322"/>
                <a:gd name="connsiteY1" fmla="*/ 966302 h 1085850"/>
                <a:gd name="connsiteX2" fmla="*/ 316028 w 1057322"/>
                <a:gd name="connsiteY2" fmla="*/ 901856 h 1085850"/>
                <a:gd name="connsiteX3" fmla="*/ 146017 w 1057322"/>
                <a:gd name="connsiteY3" fmla="*/ 607275 h 1085850"/>
                <a:gd name="connsiteX4" fmla="*/ 146017 w 1057322"/>
                <a:gd name="connsiteY4" fmla="*/ 478575 h 1085850"/>
                <a:gd name="connsiteX5" fmla="*/ 316028 w 1057322"/>
                <a:gd name="connsiteY5" fmla="*/ 183994 h 1085850"/>
                <a:gd name="connsiteX6" fmla="*/ 427652 w 1057322"/>
                <a:gd name="connsiteY6" fmla="*/ 119548 h 1085850"/>
                <a:gd name="connsiteX7" fmla="*/ 465814 w 1057322"/>
                <a:gd name="connsiteY7" fmla="*/ 119548 h 1085850"/>
                <a:gd name="connsiteX8" fmla="*/ 560264 w 1057322"/>
                <a:gd name="connsiteY8" fmla="*/ 164355 h 1085850"/>
                <a:gd name="connsiteX9" fmla="*/ 427652 w 1057322"/>
                <a:gd name="connsiteY9" fmla="*/ 164355 h 1085850"/>
                <a:gd name="connsiteX10" fmla="*/ 354762 w 1057322"/>
                <a:gd name="connsiteY10" fmla="*/ 206302 h 1085850"/>
                <a:gd name="connsiteX11" fmla="*/ 184751 w 1057322"/>
                <a:gd name="connsiteY11" fmla="*/ 500883 h 1085850"/>
                <a:gd name="connsiteX12" fmla="*/ 184751 w 1057322"/>
                <a:gd name="connsiteY12" fmla="*/ 584967 h 1085850"/>
                <a:gd name="connsiteX13" fmla="*/ 354762 w 1057322"/>
                <a:gd name="connsiteY13" fmla="*/ 879548 h 1085850"/>
                <a:gd name="connsiteX14" fmla="*/ 427652 w 1057322"/>
                <a:gd name="connsiteY14" fmla="*/ 921495 h 1085850"/>
                <a:gd name="connsiteX15" fmla="*/ 768056 w 1057322"/>
                <a:gd name="connsiteY15" fmla="*/ 921495 h 1085850"/>
                <a:gd name="connsiteX16" fmla="*/ 840945 w 1057322"/>
                <a:gd name="connsiteY16" fmla="*/ 879548 h 1085850"/>
                <a:gd name="connsiteX17" fmla="*/ 877580 w 1057322"/>
                <a:gd name="connsiteY17" fmla="*/ 815865 h 1085850"/>
                <a:gd name="connsiteX18" fmla="*/ 876435 w 1057322"/>
                <a:gd name="connsiteY18" fmla="*/ 804807 h 1085850"/>
                <a:gd name="connsiteX19" fmla="*/ 833694 w 1057322"/>
                <a:gd name="connsiteY19" fmla="*/ 759237 h 1085850"/>
                <a:gd name="connsiteX20" fmla="*/ 825680 w 1057322"/>
                <a:gd name="connsiteY20" fmla="*/ 756377 h 1085850"/>
                <a:gd name="connsiteX21" fmla="*/ 818811 w 1057322"/>
                <a:gd name="connsiteY21" fmla="*/ 760953 h 1085850"/>
                <a:gd name="connsiteX22" fmla="*/ 789235 w 1057322"/>
                <a:gd name="connsiteY22" fmla="*/ 811861 h 1085850"/>
                <a:gd name="connsiteX23" fmla="*/ 735236 w 1057322"/>
                <a:gd name="connsiteY23" fmla="*/ 843131 h 1085850"/>
                <a:gd name="connsiteX24" fmla="*/ 460471 w 1057322"/>
                <a:gd name="connsiteY24" fmla="*/ 843131 h 1085850"/>
                <a:gd name="connsiteX25" fmla="*/ 406472 w 1057322"/>
                <a:gd name="connsiteY25" fmla="*/ 811861 h 1085850"/>
                <a:gd name="connsiteX26" fmla="*/ 269089 w 1057322"/>
                <a:gd name="connsiteY26" fmla="*/ 574099 h 1085850"/>
                <a:gd name="connsiteX27" fmla="*/ 269089 w 1057322"/>
                <a:gd name="connsiteY27" fmla="*/ 511751 h 1085850"/>
                <a:gd name="connsiteX28" fmla="*/ 406472 w 1057322"/>
                <a:gd name="connsiteY28" fmla="*/ 273989 h 1085850"/>
                <a:gd name="connsiteX29" fmla="*/ 460471 w 1057322"/>
                <a:gd name="connsiteY29" fmla="*/ 242719 h 1085850"/>
                <a:gd name="connsiteX30" fmla="*/ 735236 w 1057322"/>
                <a:gd name="connsiteY30" fmla="*/ 242719 h 1085850"/>
                <a:gd name="connsiteX31" fmla="*/ 789235 w 1057322"/>
                <a:gd name="connsiteY31" fmla="*/ 273989 h 1085850"/>
                <a:gd name="connsiteX32" fmla="*/ 832740 w 1057322"/>
                <a:gd name="connsiteY32" fmla="*/ 349112 h 1085850"/>
                <a:gd name="connsiteX33" fmla="*/ 838274 w 1057322"/>
                <a:gd name="connsiteY33" fmla="*/ 353497 h 1085850"/>
                <a:gd name="connsiteX34" fmla="*/ 868231 w 1057322"/>
                <a:gd name="connsiteY34" fmla="*/ 395063 h 1085850"/>
                <a:gd name="connsiteX35" fmla="*/ 816521 w 1057322"/>
                <a:gd name="connsiteY35" fmla="*/ 438916 h 1085850"/>
                <a:gd name="connsiteX36" fmla="*/ 781222 w 1057322"/>
                <a:gd name="connsiteY36" fmla="*/ 407075 h 1085850"/>
                <a:gd name="connsiteX37" fmla="*/ 787327 w 1057322"/>
                <a:gd name="connsiteY37" fmla="*/ 370085 h 1085850"/>
                <a:gd name="connsiteX38" fmla="*/ 787327 w 1057322"/>
                <a:gd name="connsiteY38" fmla="*/ 359980 h 1085850"/>
                <a:gd name="connsiteX39" fmla="*/ 750501 w 1057322"/>
                <a:gd name="connsiteY39" fmla="*/ 296297 h 1085850"/>
                <a:gd name="connsiteX40" fmla="*/ 735236 w 1057322"/>
                <a:gd name="connsiteY40" fmla="*/ 287526 h 1085850"/>
                <a:gd name="connsiteX41" fmla="*/ 460471 w 1057322"/>
                <a:gd name="connsiteY41" fmla="*/ 287526 h 1085850"/>
                <a:gd name="connsiteX42" fmla="*/ 445206 w 1057322"/>
                <a:gd name="connsiteY42" fmla="*/ 296297 h 1085850"/>
                <a:gd name="connsiteX43" fmla="*/ 307823 w 1057322"/>
                <a:gd name="connsiteY43" fmla="*/ 534059 h 1085850"/>
                <a:gd name="connsiteX44" fmla="*/ 307823 w 1057322"/>
                <a:gd name="connsiteY44" fmla="*/ 551791 h 1085850"/>
                <a:gd name="connsiteX45" fmla="*/ 445206 w 1057322"/>
                <a:gd name="connsiteY45" fmla="*/ 789553 h 1085850"/>
                <a:gd name="connsiteX46" fmla="*/ 460471 w 1057322"/>
                <a:gd name="connsiteY46" fmla="*/ 798324 h 1085850"/>
                <a:gd name="connsiteX47" fmla="*/ 735236 w 1057322"/>
                <a:gd name="connsiteY47" fmla="*/ 798324 h 1085850"/>
                <a:gd name="connsiteX48" fmla="*/ 750501 w 1057322"/>
                <a:gd name="connsiteY48" fmla="*/ 789553 h 1085850"/>
                <a:gd name="connsiteX49" fmla="*/ 808698 w 1057322"/>
                <a:gd name="connsiteY49" fmla="*/ 688881 h 1085850"/>
                <a:gd name="connsiteX50" fmla="*/ 931579 w 1057322"/>
                <a:gd name="connsiteY50" fmla="*/ 811861 h 1085850"/>
                <a:gd name="connsiteX51" fmla="*/ 879679 w 1057322"/>
                <a:gd name="connsiteY51" fmla="*/ 901856 h 1085850"/>
                <a:gd name="connsiteX52" fmla="*/ 768056 w 1057322"/>
                <a:gd name="connsiteY52" fmla="*/ 966302 h 1085850"/>
                <a:gd name="connsiteX53" fmla="*/ 95643 w 1057322"/>
                <a:gd name="connsiteY53" fmla="*/ 415655 h 1085850"/>
                <a:gd name="connsiteX54" fmla="*/ 95643 w 1057322"/>
                <a:gd name="connsiteY54" fmla="*/ 415655 h 1085850"/>
                <a:gd name="connsiteX55" fmla="*/ 267753 w 1057322"/>
                <a:gd name="connsiteY55" fmla="*/ 117832 h 1085850"/>
                <a:gd name="connsiteX56" fmla="*/ 394451 w 1057322"/>
                <a:gd name="connsiteY56" fmla="*/ 44616 h 1085850"/>
                <a:gd name="connsiteX57" fmla="*/ 801256 w 1057322"/>
                <a:gd name="connsiteY57" fmla="*/ 44616 h 1085850"/>
                <a:gd name="connsiteX58" fmla="*/ 927954 w 1057322"/>
                <a:gd name="connsiteY58" fmla="*/ 117832 h 1085850"/>
                <a:gd name="connsiteX59" fmla="*/ 962109 w 1057322"/>
                <a:gd name="connsiteY59" fmla="*/ 176939 h 1085850"/>
                <a:gd name="connsiteX60" fmla="*/ 959819 w 1057322"/>
                <a:gd name="connsiteY60" fmla="*/ 188761 h 1085850"/>
                <a:gd name="connsiteX61" fmla="*/ 915361 w 1057322"/>
                <a:gd name="connsiteY61" fmla="*/ 224415 h 1085850"/>
                <a:gd name="connsiteX62" fmla="*/ 907919 w 1057322"/>
                <a:gd name="connsiteY62" fmla="*/ 226322 h 1085850"/>
                <a:gd name="connsiteX63" fmla="*/ 901622 w 1057322"/>
                <a:gd name="connsiteY63" fmla="*/ 221937 h 1085850"/>
                <a:gd name="connsiteX64" fmla="*/ 879679 w 1057322"/>
                <a:gd name="connsiteY64" fmla="*/ 183994 h 1085850"/>
                <a:gd name="connsiteX65" fmla="*/ 768056 w 1057322"/>
                <a:gd name="connsiteY65" fmla="*/ 119548 h 1085850"/>
                <a:gd name="connsiteX66" fmla="*/ 589267 w 1057322"/>
                <a:gd name="connsiteY66" fmla="*/ 119548 h 1085850"/>
                <a:gd name="connsiteX67" fmla="*/ 683718 w 1057322"/>
                <a:gd name="connsiteY67" fmla="*/ 164355 h 1085850"/>
                <a:gd name="connsiteX68" fmla="*/ 768056 w 1057322"/>
                <a:gd name="connsiteY68" fmla="*/ 164355 h 1085850"/>
                <a:gd name="connsiteX69" fmla="*/ 840945 w 1057322"/>
                <a:gd name="connsiteY69" fmla="*/ 206302 h 1085850"/>
                <a:gd name="connsiteX70" fmla="*/ 898951 w 1057322"/>
                <a:gd name="connsiteY70" fmla="*/ 306784 h 1085850"/>
                <a:gd name="connsiteX71" fmla="*/ 936350 w 1057322"/>
                <a:gd name="connsiteY71" fmla="*/ 269222 h 1085850"/>
                <a:gd name="connsiteX72" fmla="*/ 939975 w 1057322"/>
                <a:gd name="connsiteY72" fmla="*/ 266934 h 1085850"/>
                <a:gd name="connsiteX73" fmla="*/ 977374 w 1057322"/>
                <a:gd name="connsiteY73" fmla="*/ 228229 h 1085850"/>
                <a:gd name="connsiteX74" fmla="*/ 1019352 w 1057322"/>
                <a:gd name="connsiteY74" fmla="*/ 186473 h 1085850"/>
                <a:gd name="connsiteX75" fmla="*/ 966688 w 1057322"/>
                <a:gd name="connsiteY75" fmla="*/ 95524 h 1085850"/>
                <a:gd name="connsiteX76" fmla="*/ 801256 w 1057322"/>
                <a:gd name="connsiteY76" fmla="*/ 0 h 1085850"/>
                <a:gd name="connsiteX77" fmla="*/ 394451 w 1057322"/>
                <a:gd name="connsiteY77" fmla="*/ 0 h 1085850"/>
                <a:gd name="connsiteX78" fmla="*/ 229019 w 1057322"/>
                <a:gd name="connsiteY78" fmla="*/ 95524 h 1085850"/>
                <a:gd name="connsiteX79" fmla="*/ 89347 w 1057322"/>
                <a:gd name="connsiteY79" fmla="*/ 337290 h 1085850"/>
                <a:gd name="connsiteX80" fmla="*/ 95643 w 1057322"/>
                <a:gd name="connsiteY80" fmla="*/ 415655 h 1085850"/>
                <a:gd name="connsiteX81" fmla="*/ 487375 w 1057322"/>
                <a:gd name="connsiteY81" fmla="*/ 1041043 h 1085850"/>
                <a:gd name="connsiteX82" fmla="*/ 487375 w 1057322"/>
                <a:gd name="connsiteY82" fmla="*/ 1041043 h 1085850"/>
                <a:gd name="connsiteX83" fmla="*/ 394451 w 1057322"/>
                <a:gd name="connsiteY83" fmla="*/ 1041043 h 1085850"/>
                <a:gd name="connsiteX84" fmla="*/ 267753 w 1057322"/>
                <a:gd name="connsiteY84" fmla="*/ 968018 h 1085850"/>
                <a:gd name="connsiteX85" fmla="*/ 64350 w 1057322"/>
                <a:gd name="connsiteY85" fmla="*/ 616046 h 1085850"/>
                <a:gd name="connsiteX86" fmla="*/ 56336 w 1057322"/>
                <a:gd name="connsiteY86" fmla="*/ 485820 h 1085850"/>
                <a:gd name="connsiteX87" fmla="*/ 56527 w 1057322"/>
                <a:gd name="connsiteY87" fmla="*/ 485820 h 1085850"/>
                <a:gd name="connsiteX88" fmla="*/ 50040 w 1057322"/>
                <a:gd name="connsiteY88" fmla="*/ 440060 h 1085850"/>
                <a:gd name="connsiteX89" fmla="*/ 38210 w 1057322"/>
                <a:gd name="connsiteY89" fmla="*/ 425760 h 1085850"/>
                <a:gd name="connsiteX90" fmla="*/ 25616 w 1057322"/>
                <a:gd name="connsiteY90" fmla="*/ 447496 h 1085850"/>
                <a:gd name="connsiteX91" fmla="*/ 25616 w 1057322"/>
                <a:gd name="connsiteY91" fmla="*/ 638354 h 1085850"/>
                <a:gd name="connsiteX92" fmla="*/ 229019 w 1057322"/>
                <a:gd name="connsiteY92" fmla="*/ 990326 h 1085850"/>
                <a:gd name="connsiteX93" fmla="*/ 394451 w 1057322"/>
                <a:gd name="connsiteY93" fmla="*/ 1085850 h 1085850"/>
                <a:gd name="connsiteX94" fmla="*/ 486421 w 1057322"/>
                <a:gd name="connsiteY94" fmla="*/ 1042378 h 1085850"/>
                <a:gd name="connsiteX95" fmla="*/ 487375 w 1057322"/>
                <a:gd name="connsiteY95" fmla="*/ 1041043 h 1085850"/>
                <a:gd name="connsiteX96" fmla="*/ 1005804 w 1057322"/>
                <a:gd name="connsiteY96" fmla="*/ 831500 h 1085850"/>
                <a:gd name="connsiteX97" fmla="*/ 1005804 w 1057322"/>
                <a:gd name="connsiteY97" fmla="*/ 831500 h 1085850"/>
                <a:gd name="connsiteX98" fmla="*/ 969360 w 1057322"/>
                <a:gd name="connsiteY98" fmla="*/ 867917 h 1085850"/>
                <a:gd name="connsiteX99" fmla="*/ 970695 w 1057322"/>
                <a:gd name="connsiteY99" fmla="*/ 887747 h 1085850"/>
                <a:gd name="connsiteX100" fmla="*/ 969932 w 1057322"/>
                <a:gd name="connsiteY100" fmla="*/ 895373 h 1085850"/>
                <a:gd name="connsiteX101" fmla="*/ 927954 w 1057322"/>
                <a:gd name="connsiteY101" fmla="*/ 968018 h 1085850"/>
                <a:gd name="connsiteX102" fmla="*/ 801256 w 1057322"/>
                <a:gd name="connsiteY102" fmla="*/ 1041043 h 1085850"/>
                <a:gd name="connsiteX103" fmla="*/ 609302 w 1057322"/>
                <a:gd name="connsiteY103" fmla="*/ 1041043 h 1085850"/>
                <a:gd name="connsiteX104" fmla="*/ 517523 w 1057322"/>
                <a:gd name="connsiteY104" fmla="*/ 1084706 h 1085850"/>
                <a:gd name="connsiteX105" fmla="*/ 516569 w 1057322"/>
                <a:gd name="connsiteY105" fmla="*/ 1085850 h 1085850"/>
                <a:gd name="connsiteX106" fmla="*/ 801256 w 1057322"/>
                <a:gd name="connsiteY106" fmla="*/ 1085850 h 1085850"/>
                <a:gd name="connsiteX107" fmla="*/ 966688 w 1057322"/>
                <a:gd name="connsiteY107" fmla="*/ 990326 h 1085850"/>
                <a:gd name="connsiteX108" fmla="*/ 1004850 w 1057322"/>
                <a:gd name="connsiteY108" fmla="*/ 924355 h 1085850"/>
                <a:gd name="connsiteX109" fmla="*/ 1013246 w 1057322"/>
                <a:gd name="connsiteY109" fmla="*/ 919588 h 1085850"/>
                <a:gd name="connsiteX110" fmla="*/ 1057323 w 1057322"/>
                <a:gd name="connsiteY110" fmla="*/ 875353 h 1085850"/>
                <a:gd name="connsiteX111" fmla="*/ 1005804 w 1057322"/>
                <a:gd name="connsiteY111" fmla="*/ 831500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1057322" h="1085850">
                  <a:moveTo>
                    <a:pt x="768056" y="966302"/>
                  </a:moveTo>
                  <a:lnTo>
                    <a:pt x="427652" y="966302"/>
                  </a:lnTo>
                  <a:cubicBezTo>
                    <a:pt x="381857" y="966302"/>
                    <a:pt x="338925" y="941515"/>
                    <a:pt x="316028" y="901856"/>
                  </a:cubicBezTo>
                  <a:lnTo>
                    <a:pt x="146017" y="607275"/>
                  </a:lnTo>
                  <a:cubicBezTo>
                    <a:pt x="122929" y="567616"/>
                    <a:pt x="122929" y="518234"/>
                    <a:pt x="146017" y="478575"/>
                  </a:cubicBezTo>
                  <a:lnTo>
                    <a:pt x="316028" y="183994"/>
                  </a:lnTo>
                  <a:cubicBezTo>
                    <a:pt x="338925" y="144335"/>
                    <a:pt x="381857" y="119548"/>
                    <a:pt x="427652" y="119548"/>
                  </a:cubicBezTo>
                  <a:lnTo>
                    <a:pt x="465814" y="119548"/>
                  </a:lnTo>
                  <a:cubicBezTo>
                    <a:pt x="502449" y="119548"/>
                    <a:pt x="536985" y="135946"/>
                    <a:pt x="560264" y="164355"/>
                  </a:cubicBezTo>
                  <a:lnTo>
                    <a:pt x="427652" y="164355"/>
                  </a:lnTo>
                  <a:cubicBezTo>
                    <a:pt x="397695" y="164355"/>
                    <a:pt x="369836" y="180371"/>
                    <a:pt x="354762" y="206302"/>
                  </a:cubicBezTo>
                  <a:lnTo>
                    <a:pt x="184751" y="500883"/>
                  </a:lnTo>
                  <a:cubicBezTo>
                    <a:pt x="169677" y="526814"/>
                    <a:pt x="169677" y="559036"/>
                    <a:pt x="184751" y="584967"/>
                  </a:cubicBezTo>
                  <a:lnTo>
                    <a:pt x="354762" y="879548"/>
                  </a:lnTo>
                  <a:cubicBezTo>
                    <a:pt x="369836" y="905479"/>
                    <a:pt x="397695" y="921495"/>
                    <a:pt x="427652" y="921495"/>
                  </a:cubicBezTo>
                  <a:lnTo>
                    <a:pt x="768056" y="921495"/>
                  </a:lnTo>
                  <a:cubicBezTo>
                    <a:pt x="798013" y="921495"/>
                    <a:pt x="825871" y="905479"/>
                    <a:pt x="840945" y="879548"/>
                  </a:cubicBezTo>
                  <a:lnTo>
                    <a:pt x="877580" y="815865"/>
                  </a:lnTo>
                  <a:cubicBezTo>
                    <a:pt x="879679" y="812433"/>
                    <a:pt x="879107" y="807857"/>
                    <a:pt x="876435" y="804807"/>
                  </a:cubicBezTo>
                  <a:lnTo>
                    <a:pt x="833694" y="759237"/>
                  </a:lnTo>
                  <a:cubicBezTo>
                    <a:pt x="831595" y="757140"/>
                    <a:pt x="828733" y="755996"/>
                    <a:pt x="825680" y="756377"/>
                  </a:cubicBezTo>
                  <a:cubicBezTo>
                    <a:pt x="822818" y="756758"/>
                    <a:pt x="820147" y="758474"/>
                    <a:pt x="818811" y="760953"/>
                  </a:cubicBezTo>
                  <a:lnTo>
                    <a:pt x="789235" y="811861"/>
                  </a:lnTo>
                  <a:cubicBezTo>
                    <a:pt x="778169" y="831119"/>
                    <a:pt x="757561" y="843131"/>
                    <a:pt x="735236" y="843131"/>
                  </a:cubicBezTo>
                  <a:lnTo>
                    <a:pt x="460471" y="843131"/>
                  </a:lnTo>
                  <a:cubicBezTo>
                    <a:pt x="438146" y="843131"/>
                    <a:pt x="417539" y="831119"/>
                    <a:pt x="406472" y="811861"/>
                  </a:cubicBezTo>
                  <a:lnTo>
                    <a:pt x="269089" y="574099"/>
                  </a:lnTo>
                  <a:cubicBezTo>
                    <a:pt x="257831" y="554842"/>
                    <a:pt x="257831" y="531008"/>
                    <a:pt x="269089" y="511751"/>
                  </a:cubicBezTo>
                  <a:lnTo>
                    <a:pt x="406472" y="273989"/>
                  </a:lnTo>
                  <a:cubicBezTo>
                    <a:pt x="417539" y="254541"/>
                    <a:pt x="438146" y="242719"/>
                    <a:pt x="460471" y="242719"/>
                  </a:cubicBezTo>
                  <a:lnTo>
                    <a:pt x="735236" y="242719"/>
                  </a:lnTo>
                  <a:cubicBezTo>
                    <a:pt x="757561" y="242719"/>
                    <a:pt x="778169" y="254541"/>
                    <a:pt x="789235" y="273989"/>
                  </a:cubicBezTo>
                  <a:lnTo>
                    <a:pt x="832740" y="349112"/>
                  </a:lnTo>
                  <a:cubicBezTo>
                    <a:pt x="833885" y="351209"/>
                    <a:pt x="835984" y="352544"/>
                    <a:pt x="838274" y="353497"/>
                  </a:cubicBezTo>
                  <a:cubicBezTo>
                    <a:pt x="856210" y="359598"/>
                    <a:pt x="868231" y="376377"/>
                    <a:pt x="868231" y="395063"/>
                  </a:cubicBezTo>
                  <a:cubicBezTo>
                    <a:pt x="868231" y="421947"/>
                    <a:pt x="844189" y="443301"/>
                    <a:pt x="816521" y="438916"/>
                  </a:cubicBezTo>
                  <a:cubicBezTo>
                    <a:pt x="799730" y="436247"/>
                    <a:pt x="785610" y="423472"/>
                    <a:pt x="781222" y="407075"/>
                  </a:cubicBezTo>
                  <a:cubicBezTo>
                    <a:pt x="777596" y="394109"/>
                    <a:pt x="779886" y="380763"/>
                    <a:pt x="787327" y="370085"/>
                  </a:cubicBezTo>
                  <a:cubicBezTo>
                    <a:pt x="789426" y="367225"/>
                    <a:pt x="789235" y="363030"/>
                    <a:pt x="787327" y="359980"/>
                  </a:cubicBezTo>
                  <a:lnTo>
                    <a:pt x="750501" y="296297"/>
                  </a:lnTo>
                  <a:cubicBezTo>
                    <a:pt x="747448" y="290768"/>
                    <a:pt x="741533" y="287526"/>
                    <a:pt x="735236" y="287526"/>
                  </a:cubicBezTo>
                  <a:lnTo>
                    <a:pt x="460471" y="287526"/>
                  </a:lnTo>
                  <a:cubicBezTo>
                    <a:pt x="454174" y="287526"/>
                    <a:pt x="448259" y="290768"/>
                    <a:pt x="445206" y="296297"/>
                  </a:cubicBezTo>
                  <a:lnTo>
                    <a:pt x="307823" y="534059"/>
                  </a:lnTo>
                  <a:cubicBezTo>
                    <a:pt x="304580" y="539588"/>
                    <a:pt x="304580" y="546262"/>
                    <a:pt x="307823" y="551791"/>
                  </a:cubicBezTo>
                  <a:lnTo>
                    <a:pt x="445206" y="789553"/>
                  </a:lnTo>
                  <a:cubicBezTo>
                    <a:pt x="448259" y="794892"/>
                    <a:pt x="454174" y="798324"/>
                    <a:pt x="460471" y="798324"/>
                  </a:cubicBezTo>
                  <a:lnTo>
                    <a:pt x="735236" y="798324"/>
                  </a:lnTo>
                  <a:cubicBezTo>
                    <a:pt x="741533" y="798324"/>
                    <a:pt x="747448" y="795082"/>
                    <a:pt x="750501" y="789553"/>
                  </a:cubicBezTo>
                  <a:lnTo>
                    <a:pt x="808698" y="688881"/>
                  </a:lnTo>
                  <a:lnTo>
                    <a:pt x="931579" y="811861"/>
                  </a:lnTo>
                  <a:lnTo>
                    <a:pt x="879679" y="901856"/>
                  </a:lnTo>
                  <a:cubicBezTo>
                    <a:pt x="856591" y="941706"/>
                    <a:pt x="814041" y="966302"/>
                    <a:pt x="768056" y="966302"/>
                  </a:cubicBezTo>
                  <a:close/>
                  <a:moveTo>
                    <a:pt x="95643" y="415655"/>
                  </a:moveTo>
                  <a:lnTo>
                    <a:pt x="95643" y="415655"/>
                  </a:lnTo>
                  <a:lnTo>
                    <a:pt x="267753" y="117832"/>
                  </a:lnTo>
                  <a:cubicBezTo>
                    <a:pt x="293894" y="72644"/>
                    <a:pt x="342360" y="44616"/>
                    <a:pt x="394451" y="44616"/>
                  </a:cubicBezTo>
                  <a:lnTo>
                    <a:pt x="801256" y="44616"/>
                  </a:lnTo>
                  <a:cubicBezTo>
                    <a:pt x="853538" y="44616"/>
                    <a:pt x="901813" y="72644"/>
                    <a:pt x="927954" y="117832"/>
                  </a:cubicBezTo>
                  <a:lnTo>
                    <a:pt x="962109" y="176939"/>
                  </a:lnTo>
                  <a:cubicBezTo>
                    <a:pt x="964399" y="180943"/>
                    <a:pt x="963444" y="185901"/>
                    <a:pt x="959819" y="188761"/>
                  </a:cubicBezTo>
                  <a:lnTo>
                    <a:pt x="915361" y="224415"/>
                  </a:lnTo>
                  <a:cubicBezTo>
                    <a:pt x="913262" y="226131"/>
                    <a:pt x="910590" y="226894"/>
                    <a:pt x="907919" y="226322"/>
                  </a:cubicBezTo>
                  <a:cubicBezTo>
                    <a:pt x="905248" y="225941"/>
                    <a:pt x="902958" y="224225"/>
                    <a:pt x="901622" y="221937"/>
                  </a:cubicBezTo>
                  <a:lnTo>
                    <a:pt x="879679" y="183994"/>
                  </a:lnTo>
                  <a:cubicBezTo>
                    <a:pt x="856591" y="144144"/>
                    <a:pt x="814041" y="119548"/>
                    <a:pt x="768056" y="119548"/>
                  </a:cubicBezTo>
                  <a:lnTo>
                    <a:pt x="589267" y="119548"/>
                  </a:lnTo>
                  <a:cubicBezTo>
                    <a:pt x="612546" y="147958"/>
                    <a:pt x="647273" y="164355"/>
                    <a:pt x="683718" y="164355"/>
                  </a:cubicBezTo>
                  <a:lnTo>
                    <a:pt x="768056" y="164355"/>
                  </a:lnTo>
                  <a:cubicBezTo>
                    <a:pt x="798013" y="164355"/>
                    <a:pt x="825871" y="180371"/>
                    <a:pt x="840945" y="206302"/>
                  </a:cubicBezTo>
                  <a:lnTo>
                    <a:pt x="898951" y="306784"/>
                  </a:lnTo>
                  <a:lnTo>
                    <a:pt x="936350" y="269222"/>
                  </a:lnTo>
                  <a:cubicBezTo>
                    <a:pt x="936731" y="269032"/>
                    <a:pt x="939593" y="267125"/>
                    <a:pt x="939975" y="266934"/>
                  </a:cubicBezTo>
                  <a:cubicBezTo>
                    <a:pt x="944173" y="265027"/>
                    <a:pt x="962872" y="245198"/>
                    <a:pt x="977374" y="228229"/>
                  </a:cubicBezTo>
                  <a:lnTo>
                    <a:pt x="1019352" y="186473"/>
                  </a:lnTo>
                  <a:lnTo>
                    <a:pt x="966688" y="95524"/>
                  </a:lnTo>
                  <a:cubicBezTo>
                    <a:pt x="932533" y="36417"/>
                    <a:pt x="869566" y="0"/>
                    <a:pt x="801256" y="0"/>
                  </a:cubicBezTo>
                  <a:lnTo>
                    <a:pt x="394451" y="0"/>
                  </a:lnTo>
                  <a:cubicBezTo>
                    <a:pt x="326523" y="0"/>
                    <a:pt x="262983" y="36608"/>
                    <a:pt x="229019" y="95524"/>
                  </a:cubicBezTo>
                  <a:lnTo>
                    <a:pt x="89347" y="337290"/>
                  </a:lnTo>
                  <a:cubicBezTo>
                    <a:pt x="75036" y="362077"/>
                    <a:pt x="77516" y="393347"/>
                    <a:pt x="95643" y="415655"/>
                  </a:cubicBezTo>
                  <a:close/>
                  <a:moveTo>
                    <a:pt x="487375" y="1041043"/>
                  </a:moveTo>
                  <a:lnTo>
                    <a:pt x="487375" y="1041043"/>
                  </a:lnTo>
                  <a:lnTo>
                    <a:pt x="394451" y="1041043"/>
                  </a:lnTo>
                  <a:cubicBezTo>
                    <a:pt x="342169" y="1041043"/>
                    <a:pt x="293894" y="1013206"/>
                    <a:pt x="267753" y="968018"/>
                  </a:cubicBezTo>
                  <a:lnTo>
                    <a:pt x="64350" y="616046"/>
                  </a:lnTo>
                  <a:cubicBezTo>
                    <a:pt x="41453" y="576196"/>
                    <a:pt x="38782" y="527767"/>
                    <a:pt x="56336" y="485820"/>
                  </a:cubicBezTo>
                  <a:lnTo>
                    <a:pt x="56527" y="485820"/>
                  </a:lnTo>
                  <a:cubicBezTo>
                    <a:pt x="63015" y="470376"/>
                    <a:pt x="60534" y="452835"/>
                    <a:pt x="50040" y="440060"/>
                  </a:cubicBezTo>
                  <a:lnTo>
                    <a:pt x="38210" y="425760"/>
                  </a:lnTo>
                  <a:lnTo>
                    <a:pt x="25616" y="447496"/>
                  </a:lnTo>
                  <a:cubicBezTo>
                    <a:pt x="-8539" y="506603"/>
                    <a:pt x="-8539" y="579247"/>
                    <a:pt x="25616" y="638354"/>
                  </a:cubicBezTo>
                  <a:lnTo>
                    <a:pt x="229019" y="990326"/>
                  </a:lnTo>
                  <a:cubicBezTo>
                    <a:pt x="262983" y="1049242"/>
                    <a:pt x="326523" y="1085850"/>
                    <a:pt x="394451" y="1085850"/>
                  </a:cubicBezTo>
                  <a:cubicBezTo>
                    <a:pt x="430132" y="1085850"/>
                    <a:pt x="463905" y="1069834"/>
                    <a:pt x="486421" y="1042378"/>
                  </a:cubicBezTo>
                  <a:lnTo>
                    <a:pt x="487375" y="1041043"/>
                  </a:lnTo>
                  <a:close/>
                  <a:moveTo>
                    <a:pt x="1005804" y="831500"/>
                  </a:moveTo>
                  <a:lnTo>
                    <a:pt x="1005804" y="831500"/>
                  </a:lnTo>
                  <a:cubicBezTo>
                    <a:pt x="987296" y="834551"/>
                    <a:pt x="973176" y="849804"/>
                    <a:pt x="969360" y="867917"/>
                  </a:cubicBezTo>
                  <a:cubicBezTo>
                    <a:pt x="968024" y="874400"/>
                    <a:pt x="968406" y="880120"/>
                    <a:pt x="970695" y="887747"/>
                  </a:cubicBezTo>
                  <a:cubicBezTo>
                    <a:pt x="971458" y="890416"/>
                    <a:pt x="971268" y="893085"/>
                    <a:pt x="969932" y="895373"/>
                  </a:cubicBezTo>
                  <a:lnTo>
                    <a:pt x="927954" y="968018"/>
                  </a:lnTo>
                  <a:cubicBezTo>
                    <a:pt x="901813" y="1013206"/>
                    <a:pt x="853538" y="1041043"/>
                    <a:pt x="801256" y="1041043"/>
                  </a:cubicBezTo>
                  <a:lnTo>
                    <a:pt x="609302" y="1041043"/>
                  </a:lnTo>
                  <a:cubicBezTo>
                    <a:pt x="573812" y="1041043"/>
                    <a:pt x="540038" y="1057059"/>
                    <a:pt x="517523" y="1084706"/>
                  </a:cubicBezTo>
                  <a:lnTo>
                    <a:pt x="516569" y="1085850"/>
                  </a:lnTo>
                  <a:lnTo>
                    <a:pt x="801256" y="1085850"/>
                  </a:lnTo>
                  <a:cubicBezTo>
                    <a:pt x="869566" y="1085850"/>
                    <a:pt x="932533" y="1049433"/>
                    <a:pt x="966688" y="990326"/>
                  </a:cubicBezTo>
                  <a:lnTo>
                    <a:pt x="1004850" y="924355"/>
                  </a:lnTo>
                  <a:cubicBezTo>
                    <a:pt x="1006567" y="921304"/>
                    <a:pt x="1009811" y="919398"/>
                    <a:pt x="1013246" y="919588"/>
                  </a:cubicBezTo>
                  <a:cubicBezTo>
                    <a:pt x="1037669" y="919588"/>
                    <a:pt x="1057323" y="899759"/>
                    <a:pt x="1057323" y="875353"/>
                  </a:cubicBezTo>
                  <a:cubicBezTo>
                    <a:pt x="1057323" y="848469"/>
                    <a:pt x="1033472" y="827115"/>
                    <a:pt x="1005804" y="831500"/>
                  </a:cubicBezTo>
                  <a:close/>
                </a:path>
              </a:pathLst>
            </a:custGeom>
            <a:solidFill>
              <a:srgbClr val="FFB506"/>
            </a:solidFill>
            <a:ln w="191" cap="flat">
              <a:noFill/>
              <a:prstDash val="solid"/>
              <a:miter/>
            </a:ln>
            <a:effectLst/>
          </p:spPr>
          <p:txBody>
            <a:bodyPr rtlCol="0" anchor="ctr"/>
            <a:lstStyle/>
            <a:p>
              <a:endParaRPr lang="en-ID"/>
            </a:p>
          </p:txBody>
        </p:sp>
      </p:grpSp>
      <p:sp>
        <p:nvSpPr>
          <p:cNvPr id="3" name="Kotak Teks 3">
            <a:extLst>
              <a:ext uri="{FF2B5EF4-FFF2-40B4-BE49-F238E27FC236}">
                <a16:creationId xmlns:a16="http://schemas.microsoft.com/office/drawing/2014/main" id="{6F90F347-2A5A-4AFC-B832-13352AAF36B6}"/>
              </a:ext>
            </a:extLst>
          </p:cNvPr>
          <p:cNvSpPr txBox="1"/>
          <p:nvPr/>
        </p:nvSpPr>
        <p:spPr>
          <a:xfrm>
            <a:off x="1213658" y="2761298"/>
            <a:ext cx="4869556" cy="1477328"/>
          </a:xfrm>
          <a:prstGeom prst="rect">
            <a:avLst/>
          </a:prstGeom>
          <a:noFill/>
        </p:spPr>
        <p:txBody>
          <a:bodyPr wrap="square" rtlCol="0">
            <a:spAutoFit/>
          </a:bodyPr>
          <a:lstStyle/>
          <a:p>
            <a:r>
              <a:rPr lang="en-US" sz="30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Crypto is Digital Cash</a:t>
            </a:r>
          </a:p>
          <a:p>
            <a:r>
              <a:rPr lang="en-US" sz="30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That You Can Spend</a:t>
            </a:r>
          </a:p>
          <a:p>
            <a:r>
              <a:rPr lang="en-US" sz="30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Anywhere</a:t>
            </a:r>
            <a:endParaRPr lang="en-ID" sz="3000" dirty="0">
              <a:solidFill>
                <a:srgbClr val="262668"/>
              </a:solidFill>
              <a:latin typeface="Poppins SemiBold" panose="00000700000000000000" pitchFamily="50" charset="0"/>
              <a:ea typeface="Roboto" panose="02000000000000000000" pitchFamily="2" charset="0"/>
              <a:cs typeface="Poppins SemiBold" panose="00000700000000000000" pitchFamily="50" charset="0"/>
            </a:endParaRPr>
          </a:p>
        </p:txBody>
      </p:sp>
      <p:sp>
        <p:nvSpPr>
          <p:cNvPr id="5" name="Kotak Teks 4">
            <a:extLst>
              <a:ext uri="{FF2B5EF4-FFF2-40B4-BE49-F238E27FC236}">
                <a16:creationId xmlns:a16="http://schemas.microsoft.com/office/drawing/2014/main" id="{8CEDDA87-112A-4F3D-AD43-1DA4675B52E8}"/>
              </a:ext>
            </a:extLst>
          </p:cNvPr>
          <p:cNvSpPr txBox="1"/>
          <p:nvPr/>
        </p:nvSpPr>
        <p:spPr>
          <a:xfrm>
            <a:off x="1226358" y="4270483"/>
            <a:ext cx="3624846" cy="824328"/>
          </a:xfrm>
          <a:prstGeom prst="rect">
            <a:avLst/>
          </a:prstGeom>
          <a:noFill/>
        </p:spPr>
        <p:txBody>
          <a:bodyPr wrap="square" rtlCol="0">
            <a:spAutoFit/>
          </a:bodyPr>
          <a:lstStyle/>
          <a:p>
            <a:pPr>
              <a:lnSpc>
                <a:spcPct val="150000"/>
              </a:lnSpc>
            </a:pPr>
            <a:r>
              <a:rPr lang="en-US" sz="1100">
                <a:solidFill>
                  <a:schemeClr val="tx1">
                    <a:lumMod val="75000"/>
                    <a:lumOff val="25000"/>
                  </a:schemeClr>
                </a:solidFill>
                <a:latin typeface="Muli" pitchFamily="2" charset="77"/>
              </a:rPr>
              <a:t>Use Crypto to make instant, private payments online or in-store using our secure open-source platforms hosted by thousands of users around the world.</a:t>
            </a:r>
            <a:endParaRPr lang="en-ID" sz="1100">
              <a:solidFill>
                <a:schemeClr val="tx1">
                  <a:lumMod val="75000"/>
                  <a:lumOff val="25000"/>
                </a:schemeClr>
              </a:solidFill>
              <a:latin typeface="Muli" pitchFamily="2" charset="77"/>
            </a:endParaRPr>
          </a:p>
        </p:txBody>
      </p:sp>
      <p:sp>
        <p:nvSpPr>
          <p:cNvPr id="22" name="Kotak Teks 21">
            <a:extLst>
              <a:ext uri="{FF2B5EF4-FFF2-40B4-BE49-F238E27FC236}">
                <a16:creationId xmlns:a16="http://schemas.microsoft.com/office/drawing/2014/main" id="{CCAEB419-6C65-0B49-A31F-1C3DBF5B07AB}"/>
              </a:ext>
            </a:extLst>
          </p:cNvPr>
          <p:cNvSpPr txBox="1"/>
          <p:nvPr/>
        </p:nvSpPr>
        <p:spPr>
          <a:xfrm>
            <a:off x="1791251" y="2387287"/>
            <a:ext cx="1693173" cy="261610"/>
          </a:xfrm>
          <a:prstGeom prst="rect">
            <a:avLst/>
          </a:prstGeom>
          <a:noFill/>
        </p:spPr>
        <p:txBody>
          <a:bodyPr wrap="square" rtlCol="0">
            <a:spAutoFit/>
          </a:bodyPr>
          <a:lstStyle/>
          <a:p>
            <a:r>
              <a:rPr lang="en-US" sz="1100" spc="200" dirty="0">
                <a:solidFill>
                  <a:schemeClr val="tx1">
                    <a:lumMod val="85000"/>
                    <a:lumOff val="15000"/>
                  </a:schemeClr>
                </a:solidFill>
                <a:latin typeface="Poppins Medium" pitchFamily="2" charset="77"/>
                <a:ea typeface="Source Sans Pro" panose="020B0503030403020204" pitchFamily="34" charset="0"/>
                <a:cs typeface="Poppins Medium" pitchFamily="2" charset="77"/>
              </a:rPr>
              <a:t>THE HISTORY</a:t>
            </a:r>
            <a:endParaRPr lang="en-ID" sz="1100" spc="200" dirty="0">
              <a:solidFill>
                <a:schemeClr val="tx1">
                  <a:lumMod val="85000"/>
                  <a:lumOff val="15000"/>
                </a:schemeClr>
              </a:solidFill>
              <a:latin typeface="Poppins Medium" pitchFamily="2" charset="77"/>
              <a:ea typeface="Source Sans Pro" panose="020B0503030403020204" pitchFamily="34" charset="0"/>
              <a:cs typeface="Poppins Medium" pitchFamily="2" charset="77"/>
            </a:endParaRPr>
          </a:p>
        </p:txBody>
      </p:sp>
      <p:cxnSp>
        <p:nvCxnSpPr>
          <p:cNvPr id="23" name="Straight Connector 22">
            <a:extLst>
              <a:ext uri="{FF2B5EF4-FFF2-40B4-BE49-F238E27FC236}">
                <a16:creationId xmlns:a16="http://schemas.microsoft.com/office/drawing/2014/main" id="{C2312EA3-C08E-C44F-8041-160AE2B2C041}"/>
              </a:ext>
            </a:extLst>
          </p:cNvPr>
          <p:cNvCxnSpPr>
            <a:cxnSpLocks/>
          </p:cNvCxnSpPr>
          <p:nvPr/>
        </p:nvCxnSpPr>
        <p:spPr>
          <a:xfrm>
            <a:off x="1334269" y="2527758"/>
            <a:ext cx="38003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56" name="Grafik 62">
            <a:extLst>
              <a:ext uri="{FF2B5EF4-FFF2-40B4-BE49-F238E27FC236}">
                <a16:creationId xmlns:a16="http://schemas.microsoft.com/office/drawing/2014/main" id="{EE4A40A1-C8E8-49EA-86FE-0A3AA06C2A51}"/>
              </a:ext>
            </a:extLst>
          </p:cNvPr>
          <p:cNvGrpSpPr/>
          <p:nvPr/>
        </p:nvGrpSpPr>
        <p:grpSpPr>
          <a:xfrm>
            <a:off x="6287372" y="1393653"/>
            <a:ext cx="4551390" cy="4070695"/>
            <a:chOff x="6354338" y="1393653"/>
            <a:chExt cx="4551390" cy="4070695"/>
          </a:xfrm>
        </p:grpSpPr>
        <p:sp>
          <p:nvSpPr>
            <p:cNvPr id="57" name="Freeform 56">
              <a:extLst>
                <a:ext uri="{FF2B5EF4-FFF2-40B4-BE49-F238E27FC236}">
                  <a16:creationId xmlns:a16="http://schemas.microsoft.com/office/drawing/2014/main" id="{C38CFFD3-E68E-024F-B04A-1509F3312C40}"/>
                </a:ext>
              </a:extLst>
            </p:cNvPr>
            <p:cNvSpPr/>
            <p:nvPr/>
          </p:nvSpPr>
          <p:spPr>
            <a:xfrm>
              <a:off x="10148410" y="1871877"/>
              <a:ext cx="595545" cy="859032"/>
            </a:xfrm>
            <a:custGeom>
              <a:avLst/>
              <a:gdLst>
                <a:gd name="connsiteX0" fmla="*/ 465554 w 595545"/>
                <a:gd name="connsiteY0" fmla="*/ 314521 h 859032"/>
                <a:gd name="connsiteX1" fmla="*/ 592159 w 595545"/>
                <a:gd name="connsiteY1" fmla="*/ 859032 h 859032"/>
                <a:gd name="connsiteX2" fmla="*/ 129992 w 595545"/>
                <a:gd name="connsiteY2" fmla="*/ 544512 h 859032"/>
                <a:gd name="connsiteX3" fmla="*/ 3387 w 595545"/>
                <a:gd name="connsiteY3" fmla="*/ 0 h 859032"/>
                <a:gd name="connsiteX4" fmla="*/ 465554 w 595545"/>
                <a:gd name="connsiteY4" fmla="*/ 314521 h 859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5545" h="859032">
                  <a:moveTo>
                    <a:pt x="465554" y="314521"/>
                  </a:moveTo>
                  <a:cubicBezTo>
                    <a:pt x="628138" y="551734"/>
                    <a:pt x="592159" y="859032"/>
                    <a:pt x="592159" y="859032"/>
                  </a:cubicBezTo>
                  <a:cubicBezTo>
                    <a:pt x="592159" y="859032"/>
                    <a:pt x="292576" y="781726"/>
                    <a:pt x="129992" y="544512"/>
                  </a:cubicBezTo>
                  <a:cubicBezTo>
                    <a:pt x="-32593" y="307298"/>
                    <a:pt x="3387" y="0"/>
                    <a:pt x="3387" y="0"/>
                  </a:cubicBezTo>
                  <a:cubicBezTo>
                    <a:pt x="3387" y="0"/>
                    <a:pt x="302969" y="77307"/>
                    <a:pt x="465554" y="314521"/>
                  </a:cubicBezTo>
                  <a:close/>
                </a:path>
              </a:pathLst>
            </a:custGeom>
            <a:solidFill>
              <a:srgbClr val="2F2E41"/>
            </a:solidFill>
            <a:ln w="6074" cap="flat">
              <a:noFill/>
              <a:prstDash val="solid"/>
              <a:miter/>
            </a:ln>
          </p:spPr>
          <p:txBody>
            <a:bodyPr rtlCol="0" anchor="ctr"/>
            <a:lstStyle/>
            <a:p>
              <a:endParaRPr lang="en-US"/>
            </a:p>
          </p:txBody>
        </p:sp>
        <p:sp>
          <p:nvSpPr>
            <p:cNvPr id="58" name="Freeform 57">
              <a:extLst>
                <a:ext uri="{FF2B5EF4-FFF2-40B4-BE49-F238E27FC236}">
                  <a16:creationId xmlns:a16="http://schemas.microsoft.com/office/drawing/2014/main" id="{4C7F930C-81C0-8C40-843D-136BF8BF73ED}"/>
                </a:ext>
              </a:extLst>
            </p:cNvPr>
            <p:cNvSpPr/>
            <p:nvPr/>
          </p:nvSpPr>
          <p:spPr>
            <a:xfrm>
              <a:off x="10495623" y="1698663"/>
              <a:ext cx="408630" cy="1039152"/>
            </a:xfrm>
            <a:custGeom>
              <a:avLst/>
              <a:gdLst>
                <a:gd name="connsiteX0" fmla="*/ 1356 w 408630"/>
                <a:gd name="connsiteY0" fmla="*/ 533030 h 1039152"/>
                <a:gd name="connsiteX1" fmla="*/ 238764 w 408630"/>
                <a:gd name="connsiteY1" fmla="*/ 1039153 h 1039152"/>
                <a:gd name="connsiteX2" fmla="*/ 407275 w 408630"/>
                <a:gd name="connsiteY2" fmla="*/ 506117 h 1039152"/>
                <a:gd name="connsiteX3" fmla="*/ 169867 w 408630"/>
                <a:gd name="connsiteY3" fmla="*/ 0 h 1039152"/>
                <a:gd name="connsiteX4" fmla="*/ 1356 w 408630"/>
                <a:gd name="connsiteY4" fmla="*/ 533030 h 1039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630" h="1039152">
                  <a:moveTo>
                    <a:pt x="1356" y="533030"/>
                  </a:moveTo>
                  <a:cubicBezTo>
                    <a:pt x="20383" y="819986"/>
                    <a:pt x="238764" y="1039153"/>
                    <a:pt x="238764" y="1039153"/>
                  </a:cubicBezTo>
                  <a:cubicBezTo>
                    <a:pt x="238764" y="1039153"/>
                    <a:pt x="426302" y="793074"/>
                    <a:pt x="407275" y="506117"/>
                  </a:cubicBezTo>
                  <a:cubicBezTo>
                    <a:pt x="388248" y="219166"/>
                    <a:pt x="169867" y="0"/>
                    <a:pt x="169867" y="0"/>
                  </a:cubicBezTo>
                  <a:cubicBezTo>
                    <a:pt x="169867" y="0"/>
                    <a:pt x="-17671" y="246079"/>
                    <a:pt x="1356" y="533030"/>
                  </a:cubicBezTo>
                  <a:close/>
                </a:path>
              </a:pathLst>
            </a:custGeom>
            <a:solidFill>
              <a:srgbClr val="FFB506"/>
            </a:solidFill>
            <a:ln w="6074" cap="flat">
              <a:noFill/>
              <a:prstDash val="solid"/>
              <a:miter/>
            </a:ln>
          </p:spPr>
          <p:txBody>
            <a:bodyPr rtlCol="0" anchor="ctr"/>
            <a:lstStyle/>
            <a:p>
              <a:endParaRPr lang="en-US"/>
            </a:p>
          </p:txBody>
        </p:sp>
        <p:sp>
          <p:nvSpPr>
            <p:cNvPr id="59" name="Freeform 58">
              <a:extLst>
                <a:ext uri="{FF2B5EF4-FFF2-40B4-BE49-F238E27FC236}">
                  <a16:creationId xmlns:a16="http://schemas.microsoft.com/office/drawing/2014/main" id="{F34A1125-995B-1E4C-9DAC-3894764ED422}"/>
                </a:ext>
              </a:extLst>
            </p:cNvPr>
            <p:cNvSpPr/>
            <p:nvPr/>
          </p:nvSpPr>
          <p:spPr>
            <a:xfrm>
              <a:off x="8434055" y="1393711"/>
              <a:ext cx="2461146" cy="3163921"/>
            </a:xfrm>
            <a:custGeom>
              <a:avLst/>
              <a:gdLst>
                <a:gd name="connsiteX0" fmla="*/ 196257 w 2461146"/>
                <a:gd name="connsiteY0" fmla="*/ 5917 h 3163921"/>
                <a:gd name="connsiteX1" fmla="*/ 2403651 w 2461146"/>
                <a:gd name="connsiteY1" fmla="*/ 1115707 h 3163921"/>
                <a:gd name="connsiteX2" fmla="*/ 2460908 w 2461146"/>
                <a:gd name="connsiteY2" fmla="*/ 1215996 h 3163921"/>
                <a:gd name="connsiteX3" fmla="*/ 2332661 w 2461146"/>
                <a:gd name="connsiteY3" fmla="*/ 3115684 h 3163921"/>
                <a:gd name="connsiteX4" fmla="*/ 2277575 w 2461146"/>
                <a:gd name="connsiteY4" fmla="*/ 3163803 h 3163921"/>
                <a:gd name="connsiteX5" fmla="*/ 2257727 w 2461146"/>
                <a:gd name="connsiteY5" fmla="*/ 3158357 h 3163921"/>
                <a:gd name="connsiteX6" fmla="*/ 0 w 2461146"/>
                <a:gd name="connsiteY6" fmla="*/ 2006125 h 3163921"/>
                <a:gd name="connsiteX7" fmla="*/ 115908 w 2461146"/>
                <a:gd name="connsiteY7" fmla="*/ 52228 h 3163921"/>
                <a:gd name="connsiteX8" fmla="*/ 174608 w 2461146"/>
                <a:gd name="connsiteY8" fmla="*/ 100 h 3163921"/>
                <a:gd name="connsiteX9" fmla="*/ 196257 w 2461146"/>
                <a:gd name="connsiteY9" fmla="*/ 5917 h 3163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1146" h="3163921">
                  <a:moveTo>
                    <a:pt x="196257" y="5917"/>
                  </a:moveTo>
                  <a:lnTo>
                    <a:pt x="2403651" y="1115707"/>
                  </a:lnTo>
                  <a:cubicBezTo>
                    <a:pt x="2441176" y="1134576"/>
                    <a:pt x="2463738" y="1174090"/>
                    <a:pt x="2460908" y="1215996"/>
                  </a:cubicBezTo>
                  <a:lnTo>
                    <a:pt x="2332661" y="3115684"/>
                  </a:lnTo>
                  <a:cubicBezTo>
                    <a:pt x="2330737" y="3144179"/>
                    <a:pt x="2306070" y="3165725"/>
                    <a:pt x="2277575" y="3163803"/>
                  </a:cubicBezTo>
                  <a:cubicBezTo>
                    <a:pt x="2270663" y="3163334"/>
                    <a:pt x="2263909" y="3161484"/>
                    <a:pt x="2257727" y="3158357"/>
                  </a:cubicBezTo>
                  <a:lnTo>
                    <a:pt x="0" y="2006125"/>
                  </a:lnTo>
                  <a:lnTo>
                    <a:pt x="115908" y="52228"/>
                  </a:lnTo>
                  <a:cubicBezTo>
                    <a:pt x="117721" y="21621"/>
                    <a:pt x="144008" y="-1720"/>
                    <a:pt x="174608" y="100"/>
                  </a:cubicBezTo>
                  <a:cubicBezTo>
                    <a:pt x="182147" y="544"/>
                    <a:pt x="189515" y="2521"/>
                    <a:pt x="196257" y="5917"/>
                  </a:cubicBezTo>
                  <a:close/>
                </a:path>
              </a:pathLst>
            </a:custGeom>
            <a:solidFill>
              <a:srgbClr val="D0CDE1"/>
            </a:solidFill>
            <a:ln w="6074" cap="flat">
              <a:noFill/>
              <a:prstDash val="solid"/>
              <a:miter/>
            </a:ln>
          </p:spPr>
          <p:txBody>
            <a:bodyPr rtlCol="0" anchor="ctr"/>
            <a:lstStyle/>
            <a:p>
              <a:endParaRPr lang="en-US"/>
            </a:p>
          </p:txBody>
        </p:sp>
        <p:sp>
          <p:nvSpPr>
            <p:cNvPr id="61" name="Freeform 60">
              <a:extLst>
                <a:ext uri="{FF2B5EF4-FFF2-40B4-BE49-F238E27FC236}">
                  <a16:creationId xmlns:a16="http://schemas.microsoft.com/office/drawing/2014/main" id="{DC44EE10-069D-0C48-8A22-75B087768303}"/>
                </a:ext>
              </a:extLst>
            </p:cNvPr>
            <p:cNvSpPr/>
            <p:nvPr/>
          </p:nvSpPr>
          <p:spPr>
            <a:xfrm>
              <a:off x="8464278" y="1432565"/>
              <a:ext cx="2400695" cy="3086207"/>
            </a:xfrm>
            <a:custGeom>
              <a:avLst/>
              <a:gdLst>
                <a:gd name="connsiteX0" fmla="*/ 191438 w 2400695"/>
                <a:gd name="connsiteY0" fmla="*/ 5774 h 3086207"/>
                <a:gd name="connsiteX1" fmla="*/ 2344611 w 2400695"/>
                <a:gd name="connsiteY1" fmla="*/ 1088305 h 3086207"/>
                <a:gd name="connsiteX2" fmla="*/ 2400463 w 2400695"/>
                <a:gd name="connsiteY2" fmla="*/ 1186135 h 3086207"/>
                <a:gd name="connsiteX3" fmla="*/ 2275366 w 2400695"/>
                <a:gd name="connsiteY3" fmla="*/ 3039153 h 3086207"/>
                <a:gd name="connsiteX4" fmla="*/ 2221632 w 2400695"/>
                <a:gd name="connsiteY4" fmla="*/ 3086091 h 3086207"/>
                <a:gd name="connsiteX5" fmla="*/ 2202277 w 2400695"/>
                <a:gd name="connsiteY5" fmla="*/ 3080779 h 3086207"/>
                <a:gd name="connsiteX6" fmla="*/ 0 w 2400695"/>
                <a:gd name="connsiteY6" fmla="*/ 1956854 h 3086207"/>
                <a:gd name="connsiteX7" fmla="*/ 113067 w 2400695"/>
                <a:gd name="connsiteY7" fmla="*/ 50947 h 3086207"/>
                <a:gd name="connsiteX8" fmla="*/ 170324 w 2400695"/>
                <a:gd name="connsiteY8" fmla="*/ 97 h 3086207"/>
                <a:gd name="connsiteX9" fmla="*/ 191438 w 2400695"/>
                <a:gd name="connsiteY9" fmla="*/ 5774 h 308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0695" h="3086207">
                  <a:moveTo>
                    <a:pt x="191438" y="5774"/>
                  </a:moveTo>
                  <a:lnTo>
                    <a:pt x="2344611" y="1088305"/>
                  </a:lnTo>
                  <a:cubicBezTo>
                    <a:pt x="2381217" y="1106711"/>
                    <a:pt x="2403225" y="1145258"/>
                    <a:pt x="2400463" y="1186135"/>
                  </a:cubicBezTo>
                  <a:lnTo>
                    <a:pt x="2275366" y="3039153"/>
                  </a:lnTo>
                  <a:cubicBezTo>
                    <a:pt x="2273492" y="3066955"/>
                    <a:pt x="2249433" y="3087966"/>
                    <a:pt x="2221632" y="3086091"/>
                  </a:cubicBezTo>
                  <a:cubicBezTo>
                    <a:pt x="2214890" y="3085635"/>
                    <a:pt x="2208306" y="3083828"/>
                    <a:pt x="2202277" y="3080779"/>
                  </a:cubicBezTo>
                  <a:lnTo>
                    <a:pt x="0" y="1956854"/>
                  </a:lnTo>
                  <a:lnTo>
                    <a:pt x="113067" y="50947"/>
                  </a:lnTo>
                  <a:cubicBezTo>
                    <a:pt x="114837" y="21089"/>
                    <a:pt x="140472" y="-1674"/>
                    <a:pt x="170324" y="97"/>
                  </a:cubicBezTo>
                  <a:cubicBezTo>
                    <a:pt x="177675" y="535"/>
                    <a:pt x="184861" y="2464"/>
                    <a:pt x="191438" y="5774"/>
                  </a:cubicBezTo>
                  <a:close/>
                </a:path>
              </a:pathLst>
            </a:custGeom>
            <a:solidFill>
              <a:srgbClr val="3F3D56"/>
            </a:solidFill>
            <a:ln w="6074" cap="flat">
              <a:noFill/>
              <a:prstDash val="solid"/>
              <a:miter/>
            </a:ln>
          </p:spPr>
          <p:txBody>
            <a:bodyPr rtlCol="0" anchor="ctr"/>
            <a:lstStyle/>
            <a:p>
              <a:endParaRPr lang="en-US"/>
            </a:p>
          </p:txBody>
        </p:sp>
        <p:sp>
          <p:nvSpPr>
            <p:cNvPr id="62" name="Freeform 61">
              <a:extLst>
                <a:ext uri="{FF2B5EF4-FFF2-40B4-BE49-F238E27FC236}">
                  <a16:creationId xmlns:a16="http://schemas.microsoft.com/office/drawing/2014/main" id="{3FBBB8E0-5181-B843-A305-FBC32E5064C6}"/>
                </a:ext>
              </a:extLst>
            </p:cNvPr>
            <p:cNvSpPr/>
            <p:nvPr/>
          </p:nvSpPr>
          <p:spPr>
            <a:xfrm>
              <a:off x="8576548" y="1576892"/>
              <a:ext cx="2176158" cy="2797557"/>
            </a:xfrm>
            <a:custGeom>
              <a:avLst/>
              <a:gdLst>
                <a:gd name="connsiteX0" fmla="*/ 173537 w 2176158"/>
                <a:gd name="connsiteY0" fmla="*/ 5229 h 2797557"/>
                <a:gd name="connsiteX1" fmla="*/ 2125323 w 2176158"/>
                <a:gd name="connsiteY1" fmla="*/ 986516 h 2797557"/>
                <a:gd name="connsiteX2" fmla="*/ 2175948 w 2176158"/>
                <a:gd name="connsiteY2" fmla="*/ 1075196 h 2797557"/>
                <a:gd name="connsiteX3" fmla="*/ 2062553 w 2176158"/>
                <a:gd name="connsiteY3" fmla="*/ 2754902 h 2797557"/>
                <a:gd name="connsiteX4" fmla="*/ 2013844 w 2176158"/>
                <a:gd name="connsiteY4" fmla="*/ 2797452 h 2797557"/>
                <a:gd name="connsiteX5" fmla="*/ 1996296 w 2176158"/>
                <a:gd name="connsiteY5" fmla="*/ 2792633 h 2797557"/>
                <a:gd name="connsiteX6" fmla="*/ 0 w 2176158"/>
                <a:gd name="connsiteY6" fmla="*/ 1773828 h 2797557"/>
                <a:gd name="connsiteX7" fmla="*/ 102485 w 2176158"/>
                <a:gd name="connsiteY7" fmla="*/ 46180 h 2797557"/>
                <a:gd name="connsiteX8" fmla="*/ 154394 w 2176158"/>
                <a:gd name="connsiteY8" fmla="*/ 88 h 2797557"/>
                <a:gd name="connsiteX9" fmla="*/ 173537 w 2176158"/>
                <a:gd name="connsiteY9" fmla="*/ 5229 h 2797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76158" h="2797557">
                  <a:moveTo>
                    <a:pt x="173537" y="5229"/>
                  </a:moveTo>
                  <a:lnTo>
                    <a:pt x="2125323" y="986516"/>
                  </a:lnTo>
                  <a:cubicBezTo>
                    <a:pt x="2158503" y="1003201"/>
                    <a:pt x="2178449" y="1038139"/>
                    <a:pt x="2175948" y="1075196"/>
                  </a:cubicBezTo>
                  <a:lnTo>
                    <a:pt x="2062553" y="2754902"/>
                  </a:lnTo>
                  <a:cubicBezTo>
                    <a:pt x="2060849" y="2780105"/>
                    <a:pt x="2039041" y="2799150"/>
                    <a:pt x="2013844" y="2797452"/>
                  </a:cubicBezTo>
                  <a:cubicBezTo>
                    <a:pt x="2007735" y="2797039"/>
                    <a:pt x="2001766" y="2795402"/>
                    <a:pt x="1996296" y="2792633"/>
                  </a:cubicBezTo>
                  <a:lnTo>
                    <a:pt x="0" y="1773828"/>
                  </a:lnTo>
                  <a:lnTo>
                    <a:pt x="102485" y="46180"/>
                  </a:lnTo>
                  <a:cubicBezTo>
                    <a:pt x="104092" y="19115"/>
                    <a:pt x="127330" y="-1519"/>
                    <a:pt x="154394" y="88"/>
                  </a:cubicBezTo>
                  <a:cubicBezTo>
                    <a:pt x="161057" y="483"/>
                    <a:pt x="167568" y="2236"/>
                    <a:pt x="173537" y="5229"/>
                  </a:cubicBezTo>
                  <a:close/>
                </a:path>
              </a:pathLst>
            </a:custGeom>
            <a:solidFill>
              <a:srgbClr val="FFFFFF"/>
            </a:solidFill>
            <a:ln w="6074" cap="flat">
              <a:noFill/>
              <a:prstDash val="solid"/>
              <a:miter/>
            </a:ln>
          </p:spPr>
          <p:txBody>
            <a:bodyPr rtlCol="0" anchor="ctr"/>
            <a:lstStyle/>
            <a:p>
              <a:endParaRPr lang="en-US"/>
            </a:p>
          </p:txBody>
        </p:sp>
        <p:sp>
          <p:nvSpPr>
            <p:cNvPr id="64" name="Freeform 63">
              <a:extLst>
                <a:ext uri="{FF2B5EF4-FFF2-40B4-BE49-F238E27FC236}">
                  <a16:creationId xmlns:a16="http://schemas.microsoft.com/office/drawing/2014/main" id="{4D6D942B-C0C9-B044-9F21-5D949C40A921}"/>
                </a:ext>
              </a:extLst>
            </p:cNvPr>
            <p:cNvSpPr/>
            <p:nvPr/>
          </p:nvSpPr>
          <p:spPr>
            <a:xfrm>
              <a:off x="6702338" y="3383427"/>
              <a:ext cx="4026516" cy="2079947"/>
            </a:xfrm>
            <a:custGeom>
              <a:avLst/>
              <a:gdLst>
                <a:gd name="connsiteX0" fmla="*/ 33793 w 4026516"/>
                <a:gd name="connsiteY0" fmla="*/ 951172 h 2079947"/>
                <a:gd name="connsiteX1" fmla="*/ 2244004 w 4026516"/>
                <a:gd name="connsiteY1" fmla="*/ 2064261 h 2079947"/>
                <a:gd name="connsiteX2" fmla="*/ 2376566 w 4026516"/>
                <a:gd name="connsiteY2" fmla="*/ 2064091 h 2079947"/>
                <a:gd name="connsiteX3" fmla="*/ 4011617 w 4026516"/>
                <a:gd name="connsiteY3" fmla="*/ 1234083 h 2079947"/>
                <a:gd name="connsiteX4" fmla="*/ 4021985 w 4026516"/>
                <a:gd name="connsiteY4" fmla="*/ 1165167 h 2079947"/>
                <a:gd name="connsiteX5" fmla="*/ 4009894 w 4026516"/>
                <a:gd name="connsiteY5" fmla="*/ 1135376 h 2079947"/>
                <a:gd name="connsiteX6" fmla="*/ 3787083 w 4026516"/>
                <a:gd name="connsiteY6" fmla="*/ 1018184 h 2079947"/>
                <a:gd name="connsiteX7" fmla="*/ 1913760 w 4026516"/>
                <a:gd name="connsiteY7" fmla="*/ 83512 h 2079947"/>
                <a:gd name="connsiteX8" fmla="*/ 1801838 w 4026516"/>
                <a:gd name="connsiteY8" fmla="*/ 24094 h 2079947"/>
                <a:gd name="connsiteX9" fmla="*/ 1609347 w 4026516"/>
                <a:gd name="connsiteY9" fmla="*/ 23315 h 2079947"/>
                <a:gd name="connsiteX10" fmla="*/ 33099 w 4026516"/>
                <a:gd name="connsiteY10" fmla="*/ 842097 h 2079947"/>
                <a:gd name="connsiteX11" fmla="*/ 6850 w 4026516"/>
                <a:gd name="connsiteY11" fmla="*/ 924570 h 2079947"/>
                <a:gd name="connsiteX12" fmla="*/ 33793 w 4026516"/>
                <a:gd name="connsiteY12" fmla="*/ 951172 h 2079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26516" h="2079947">
                  <a:moveTo>
                    <a:pt x="33793" y="951172"/>
                  </a:moveTo>
                  <a:lnTo>
                    <a:pt x="2244004" y="2064261"/>
                  </a:lnTo>
                  <a:cubicBezTo>
                    <a:pt x="2285715" y="2085235"/>
                    <a:pt x="2334910" y="2085174"/>
                    <a:pt x="2376566" y="2064091"/>
                  </a:cubicBezTo>
                  <a:lnTo>
                    <a:pt x="4011617" y="1234083"/>
                  </a:lnTo>
                  <a:cubicBezTo>
                    <a:pt x="4030790" y="1214915"/>
                    <a:pt x="4028112" y="1186500"/>
                    <a:pt x="4021985" y="1165167"/>
                  </a:cubicBezTo>
                  <a:cubicBezTo>
                    <a:pt x="4019009" y="1154841"/>
                    <a:pt x="4014957" y="1144856"/>
                    <a:pt x="4009894" y="1135376"/>
                  </a:cubicBezTo>
                  <a:lnTo>
                    <a:pt x="3787083" y="1018184"/>
                  </a:lnTo>
                  <a:lnTo>
                    <a:pt x="1913760" y="83512"/>
                  </a:lnTo>
                  <a:lnTo>
                    <a:pt x="1801838" y="24094"/>
                  </a:lnTo>
                  <a:cubicBezTo>
                    <a:pt x="1741696" y="-7753"/>
                    <a:pt x="1669744" y="-8045"/>
                    <a:pt x="1609347" y="23315"/>
                  </a:cubicBezTo>
                  <a:lnTo>
                    <a:pt x="33099" y="842097"/>
                  </a:lnTo>
                  <a:cubicBezTo>
                    <a:pt x="3077" y="857619"/>
                    <a:pt x="-8673" y="894547"/>
                    <a:pt x="6850" y="924570"/>
                  </a:cubicBezTo>
                  <a:cubicBezTo>
                    <a:pt x="12794" y="936058"/>
                    <a:pt x="22226" y="945374"/>
                    <a:pt x="33793" y="951172"/>
                  </a:cubicBezTo>
                  <a:close/>
                </a:path>
              </a:pathLst>
            </a:custGeom>
            <a:solidFill>
              <a:srgbClr val="D0CDE1"/>
            </a:solidFill>
            <a:ln w="6074" cap="flat">
              <a:noFill/>
              <a:prstDash val="solid"/>
              <a:miter/>
            </a:ln>
          </p:spPr>
          <p:txBody>
            <a:bodyPr rtlCol="0" anchor="ctr"/>
            <a:lstStyle/>
            <a:p>
              <a:endParaRPr lang="en-US"/>
            </a:p>
          </p:txBody>
        </p:sp>
        <p:sp>
          <p:nvSpPr>
            <p:cNvPr id="65" name="Freeform 64">
              <a:extLst>
                <a:ext uri="{FF2B5EF4-FFF2-40B4-BE49-F238E27FC236}">
                  <a16:creationId xmlns:a16="http://schemas.microsoft.com/office/drawing/2014/main" id="{08DF75F1-3578-7645-A513-B798B042FA3D}"/>
                </a:ext>
              </a:extLst>
            </p:cNvPr>
            <p:cNvSpPr/>
            <p:nvPr/>
          </p:nvSpPr>
          <p:spPr>
            <a:xfrm>
              <a:off x="6702321" y="4270082"/>
              <a:ext cx="4026533" cy="1193291"/>
            </a:xfrm>
            <a:custGeom>
              <a:avLst/>
              <a:gdLst>
                <a:gd name="connsiteX0" fmla="*/ 33810 w 4026533"/>
                <a:gd name="connsiteY0" fmla="*/ 64517 h 1193291"/>
                <a:gd name="connsiteX1" fmla="*/ 2244021 w 4026533"/>
                <a:gd name="connsiteY1" fmla="*/ 1177605 h 1193291"/>
                <a:gd name="connsiteX2" fmla="*/ 2376583 w 4026533"/>
                <a:gd name="connsiteY2" fmla="*/ 1177435 h 1193291"/>
                <a:gd name="connsiteX3" fmla="*/ 4011634 w 4026533"/>
                <a:gd name="connsiteY3" fmla="*/ 347427 h 1193291"/>
                <a:gd name="connsiteX4" fmla="*/ 4022002 w 4026533"/>
                <a:gd name="connsiteY4" fmla="*/ 278511 h 1193291"/>
                <a:gd name="connsiteX5" fmla="*/ 2391831 w 4026533"/>
                <a:gd name="connsiteY5" fmla="*/ 1125836 h 1193291"/>
                <a:gd name="connsiteX6" fmla="*/ 2262841 w 4026533"/>
                <a:gd name="connsiteY6" fmla="*/ 1126944 h 1193291"/>
                <a:gd name="connsiteX7" fmla="*/ 818 w 4026533"/>
                <a:gd name="connsiteY7" fmla="*/ 0 h 1193291"/>
                <a:gd name="connsiteX8" fmla="*/ 33810 w 4026533"/>
                <a:gd name="connsiteY8" fmla="*/ 64517 h 1193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26533" h="1193291">
                  <a:moveTo>
                    <a:pt x="33810" y="64517"/>
                  </a:moveTo>
                  <a:lnTo>
                    <a:pt x="2244021" y="1177605"/>
                  </a:lnTo>
                  <a:cubicBezTo>
                    <a:pt x="2285732" y="1198580"/>
                    <a:pt x="2334927" y="1198519"/>
                    <a:pt x="2376583" y="1177435"/>
                  </a:cubicBezTo>
                  <a:lnTo>
                    <a:pt x="4011634" y="347427"/>
                  </a:lnTo>
                  <a:cubicBezTo>
                    <a:pt x="4030807" y="328260"/>
                    <a:pt x="4028129" y="299844"/>
                    <a:pt x="4022002" y="278511"/>
                  </a:cubicBezTo>
                  <a:lnTo>
                    <a:pt x="2391831" y="1125836"/>
                  </a:lnTo>
                  <a:cubicBezTo>
                    <a:pt x="2351484" y="1146811"/>
                    <a:pt x="2303542" y="1147218"/>
                    <a:pt x="2262841" y="1126944"/>
                  </a:cubicBezTo>
                  <a:lnTo>
                    <a:pt x="818" y="0"/>
                  </a:lnTo>
                  <a:cubicBezTo>
                    <a:pt x="-3544" y="26420"/>
                    <a:pt x="9836" y="52590"/>
                    <a:pt x="33810" y="64517"/>
                  </a:cubicBezTo>
                  <a:close/>
                </a:path>
              </a:pathLst>
            </a:custGeom>
            <a:solidFill>
              <a:srgbClr val="000000">
                <a:alpha val="10000"/>
              </a:srgbClr>
            </a:solidFill>
            <a:ln w="6074" cap="flat">
              <a:noFill/>
              <a:prstDash val="solid"/>
              <a:miter/>
            </a:ln>
          </p:spPr>
          <p:txBody>
            <a:bodyPr rtlCol="0" anchor="ctr"/>
            <a:lstStyle/>
            <a:p>
              <a:endParaRPr lang="en-US"/>
            </a:p>
          </p:txBody>
        </p:sp>
        <p:sp>
          <p:nvSpPr>
            <p:cNvPr id="66" name="Freeform 65">
              <a:extLst>
                <a:ext uri="{FF2B5EF4-FFF2-40B4-BE49-F238E27FC236}">
                  <a16:creationId xmlns:a16="http://schemas.microsoft.com/office/drawing/2014/main" id="{AA7B8A09-5B64-0449-B1AF-70EBB26DB11B}"/>
                </a:ext>
              </a:extLst>
            </p:cNvPr>
            <p:cNvSpPr/>
            <p:nvPr/>
          </p:nvSpPr>
          <p:spPr>
            <a:xfrm>
              <a:off x="7594498" y="4295584"/>
              <a:ext cx="1253852" cy="663298"/>
            </a:xfrm>
            <a:custGeom>
              <a:avLst/>
              <a:gdLst>
                <a:gd name="connsiteX0" fmla="*/ 1239477 w 1253852"/>
                <a:gd name="connsiteY0" fmla="*/ 372519 h 663298"/>
                <a:gd name="connsiteX1" fmla="*/ 523697 w 1253852"/>
                <a:gd name="connsiteY1" fmla="*/ 10812 h 663298"/>
                <a:gd name="connsiteX2" fmla="*/ 430942 w 1253852"/>
                <a:gd name="connsiteY2" fmla="*/ 11864 h 663298"/>
                <a:gd name="connsiteX3" fmla="*/ 15712 w 1253852"/>
                <a:gd name="connsiteY3" fmla="*/ 233702 h 663298"/>
                <a:gd name="connsiteX4" fmla="*/ 3512 w 1253852"/>
                <a:gd name="connsiteY4" fmla="*/ 273892 h 663298"/>
                <a:gd name="connsiteX5" fmla="*/ 16333 w 1253852"/>
                <a:gd name="connsiteY5" fmla="*/ 286420 h 663298"/>
                <a:gd name="connsiteX6" fmla="*/ 746143 w 1253852"/>
                <a:gd name="connsiteY6" fmla="*/ 654444 h 663298"/>
                <a:gd name="connsiteX7" fmla="*/ 823943 w 1253852"/>
                <a:gd name="connsiteY7" fmla="*/ 652655 h 663298"/>
                <a:gd name="connsiteX8" fmla="*/ 1240827 w 1253852"/>
                <a:gd name="connsiteY8" fmla="*/ 417790 h 663298"/>
                <a:gd name="connsiteX9" fmla="*/ 1250557 w 1253852"/>
                <a:gd name="connsiteY9" fmla="*/ 382954 h 663298"/>
                <a:gd name="connsiteX10" fmla="*/ 1239477 w 1253852"/>
                <a:gd name="connsiteY10" fmla="*/ 372519 h 663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53852" h="663298">
                  <a:moveTo>
                    <a:pt x="1239477" y="372519"/>
                  </a:moveTo>
                  <a:lnTo>
                    <a:pt x="523697" y="10812"/>
                  </a:lnTo>
                  <a:cubicBezTo>
                    <a:pt x="494448" y="-3968"/>
                    <a:pt x="459838" y="-3573"/>
                    <a:pt x="430942" y="11864"/>
                  </a:cubicBezTo>
                  <a:lnTo>
                    <a:pt x="15712" y="233702"/>
                  </a:lnTo>
                  <a:cubicBezTo>
                    <a:pt x="1243" y="241430"/>
                    <a:pt x="-4221" y="259428"/>
                    <a:pt x="3512" y="273892"/>
                  </a:cubicBezTo>
                  <a:cubicBezTo>
                    <a:pt x="6390" y="279289"/>
                    <a:pt x="10869" y="283664"/>
                    <a:pt x="16333" y="286420"/>
                  </a:cubicBezTo>
                  <a:lnTo>
                    <a:pt x="746143" y="654444"/>
                  </a:lnTo>
                  <a:cubicBezTo>
                    <a:pt x="770756" y="666857"/>
                    <a:pt x="799933" y="666181"/>
                    <a:pt x="823943" y="652655"/>
                  </a:cubicBezTo>
                  <a:lnTo>
                    <a:pt x="1240827" y="417790"/>
                  </a:lnTo>
                  <a:cubicBezTo>
                    <a:pt x="1253131" y="410859"/>
                    <a:pt x="1257487" y="395264"/>
                    <a:pt x="1250557" y="382954"/>
                  </a:cubicBezTo>
                  <a:cubicBezTo>
                    <a:pt x="1248007" y="378434"/>
                    <a:pt x="1244144" y="374795"/>
                    <a:pt x="1239477" y="372519"/>
                  </a:cubicBezTo>
                  <a:close/>
                </a:path>
              </a:pathLst>
            </a:custGeom>
            <a:solidFill>
              <a:srgbClr val="000000">
                <a:alpha val="10000"/>
              </a:srgbClr>
            </a:solidFill>
            <a:ln w="6074" cap="flat">
              <a:noFill/>
              <a:prstDash val="solid"/>
              <a:miter/>
            </a:ln>
          </p:spPr>
          <p:txBody>
            <a:bodyPr rtlCol="0" anchor="ctr"/>
            <a:lstStyle/>
            <a:p>
              <a:endParaRPr lang="en-US"/>
            </a:p>
          </p:txBody>
        </p:sp>
        <p:sp>
          <p:nvSpPr>
            <p:cNvPr id="67" name="Freeform 66">
              <a:extLst>
                <a:ext uri="{FF2B5EF4-FFF2-40B4-BE49-F238E27FC236}">
                  <a16:creationId xmlns:a16="http://schemas.microsoft.com/office/drawing/2014/main" id="{84906AE4-9DEA-8D45-B017-4E5AB697F841}"/>
                </a:ext>
              </a:extLst>
            </p:cNvPr>
            <p:cNvSpPr/>
            <p:nvPr/>
          </p:nvSpPr>
          <p:spPr>
            <a:xfrm>
              <a:off x="7495246" y="3469893"/>
              <a:ext cx="3033875" cy="1554231"/>
            </a:xfrm>
            <a:custGeom>
              <a:avLst/>
              <a:gdLst>
                <a:gd name="connsiteX0" fmla="*/ 3024502 w 3033875"/>
                <a:gd name="connsiteY0" fmla="*/ 1137716 h 1554231"/>
                <a:gd name="connsiteX1" fmla="*/ 2254258 w 3033875"/>
                <a:gd name="connsiteY1" fmla="*/ 1546910 h 1554231"/>
                <a:gd name="connsiteX2" fmla="*/ 2196587 w 3033875"/>
                <a:gd name="connsiteY2" fmla="*/ 1547488 h 1554231"/>
                <a:gd name="connsiteX3" fmla="*/ 20317 w 3033875"/>
                <a:gd name="connsiteY3" fmla="*/ 446940 h 1554231"/>
                <a:gd name="connsiteX4" fmla="*/ 3991 w 3033875"/>
                <a:gd name="connsiteY4" fmla="*/ 397215 h 1554231"/>
                <a:gd name="connsiteX5" fmla="*/ 20603 w 3033875"/>
                <a:gd name="connsiteY5" fmla="*/ 380744 h 1554231"/>
                <a:gd name="connsiteX6" fmla="*/ 772763 w 3033875"/>
                <a:gd name="connsiteY6" fmla="*/ 8461 h 1554231"/>
                <a:gd name="connsiteX7" fmla="*/ 845645 w 3033875"/>
                <a:gd name="connsiteY7" fmla="*/ 8722 h 1554231"/>
                <a:gd name="connsiteX8" fmla="*/ 3024161 w 3033875"/>
                <a:gd name="connsiteY8" fmla="*/ 1106362 h 1554231"/>
                <a:gd name="connsiteX9" fmla="*/ 3031980 w 3033875"/>
                <a:gd name="connsiteY9" fmla="*/ 1130068 h 1554231"/>
                <a:gd name="connsiteX10" fmla="*/ 3024502 w 3033875"/>
                <a:gd name="connsiteY10" fmla="*/ 1137716 h 1554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33875" h="1554231">
                  <a:moveTo>
                    <a:pt x="3024502" y="1137716"/>
                  </a:moveTo>
                  <a:lnTo>
                    <a:pt x="2254258" y="1546910"/>
                  </a:lnTo>
                  <a:cubicBezTo>
                    <a:pt x="2236272" y="1556463"/>
                    <a:pt x="2214762" y="1556681"/>
                    <a:pt x="2196587" y="1547488"/>
                  </a:cubicBezTo>
                  <a:lnTo>
                    <a:pt x="20317" y="446940"/>
                  </a:lnTo>
                  <a:cubicBezTo>
                    <a:pt x="2075" y="437715"/>
                    <a:pt x="-5233" y="415451"/>
                    <a:pt x="3991" y="397215"/>
                  </a:cubicBezTo>
                  <a:cubicBezTo>
                    <a:pt x="7599" y="390071"/>
                    <a:pt x="13429" y="384297"/>
                    <a:pt x="20603" y="380744"/>
                  </a:cubicBezTo>
                  <a:lnTo>
                    <a:pt x="772763" y="8461"/>
                  </a:lnTo>
                  <a:cubicBezTo>
                    <a:pt x="795745" y="-2912"/>
                    <a:pt x="822743" y="-2814"/>
                    <a:pt x="845645" y="8722"/>
                  </a:cubicBezTo>
                  <a:lnTo>
                    <a:pt x="3024161" y="1106362"/>
                  </a:lnTo>
                  <a:cubicBezTo>
                    <a:pt x="3032869" y="1110749"/>
                    <a:pt x="3036373" y="1121361"/>
                    <a:pt x="3031980" y="1130068"/>
                  </a:cubicBezTo>
                  <a:cubicBezTo>
                    <a:pt x="3030337" y="1133329"/>
                    <a:pt x="3027727" y="1136001"/>
                    <a:pt x="3024502" y="1137716"/>
                  </a:cubicBezTo>
                  <a:close/>
                </a:path>
              </a:pathLst>
            </a:custGeom>
            <a:solidFill>
              <a:srgbClr val="000000">
                <a:alpha val="10000"/>
              </a:srgbClr>
            </a:solidFill>
            <a:ln w="6074" cap="flat">
              <a:noFill/>
              <a:prstDash val="solid"/>
              <a:miter/>
            </a:ln>
          </p:spPr>
          <p:txBody>
            <a:bodyPr rtlCol="0" anchor="ctr"/>
            <a:lstStyle/>
            <a:p>
              <a:endParaRPr lang="en-US"/>
            </a:p>
          </p:txBody>
        </p:sp>
        <p:sp>
          <p:nvSpPr>
            <p:cNvPr id="68" name="Freeform 67">
              <a:extLst>
                <a:ext uri="{FF2B5EF4-FFF2-40B4-BE49-F238E27FC236}">
                  <a16:creationId xmlns:a16="http://schemas.microsoft.com/office/drawing/2014/main" id="{5C87CF82-AFB2-7347-8919-ED1AFC244C23}"/>
                </a:ext>
              </a:extLst>
            </p:cNvPr>
            <p:cNvSpPr/>
            <p:nvPr/>
          </p:nvSpPr>
          <p:spPr>
            <a:xfrm rot="-3806095">
              <a:off x="9638773" y="2351954"/>
              <a:ext cx="8636" cy="791734"/>
            </a:xfrm>
            <a:custGeom>
              <a:avLst/>
              <a:gdLst>
                <a:gd name="connsiteX0" fmla="*/ -227 w 8636"/>
                <a:gd name="connsiteY0" fmla="*/ -116 h 791734"/>
                <a:gd name="connsiteX1" fmla="*/ 8410 w 8636"/>
                <a:gd name="connsiteY1" fmla="*/ -116 h 791734"/>
                <a:gd name="connsiteX2" fmla="*/ 8410 w 8636"/>
                <a:gd name="connsiteY2" fmla="*/ 791619 h 791734"/>
                <a:gd name="connsiteX3" fmla="*/ -227 w 8636"/>
                <a:gd name="connsiteY3" fmla="*/ 791619 h 791734"/>
              </a:gdLst>
              <a:ahLst/>
              <a:cxnLst>
                <a:cxn ang="0">
                  <a:pos x="connsiteX0" y="connsiteY0"/>
                </a:cxn>
                <a:cxn ang="0">
                  <a:pos x="connsiteX1" y="connsiteY1"/>
                </a:cxn>
                <a:cxn ang="0">
                  <a:pos x="connsiteX2" y="connsiteY2"/>
                </a:cxn>
                <a:cxn ang="0">
                  <a:pos x="connsiteX3" y="connsiteY3"/>
                </a:cxn>
              </a:cxnLst>
              <a:rect l="l" t="t" r="r" b="b"/>
              <a:pathLst>
                <a:path w="8636" h="791734">
                  <a:moveTo>
                    <a:pt x="-227" y="-116"/>
                  </a:moveTo>
                  <a:lnTo>
                    <a:pt x="8410" y="-116"/>
                  </a:lnTo>
                  <a:lnTo>
                    <a:pt x="8410" y="791619"/>
                  </a:lnTo>
                  <a:lnTo>
                    <a:pt x="-227" y="791619"/>
                  </a:lnTo>
                  <a:close/>
                </a:path>
              </a:pathLst>
            </a:custGeom>
            <a:solidFill>
              <a:srgbClr val="FFB506"/>
            </a:solidFill>
            <a:ln w="6074" cap="flat">
              <a:noFill/>
              <a:prstDash val="solid"/>
              <a:miter/>
            </a:ln>
          </p:spPr>
          <p:txBody>
            <a:bodyPr rtlCol="0" anchor="ctr"/>
            <a:lstStyle/>
            <a:p>
              <a:endParaRPr lang="en-US"/>
            </a:p>
          </p:txBody>
        </p:sp>
        <p:sp>
          <p:nvSpPr>
            <p:cNvPr id="69" name="Freeform 68">
              <a:extLst>
                <a:ext uri="{FF2B5EF4-FFF2-40B4-BE49-F238E27FC236}">
                  <a16:creationId xmlns:a16="http://schemas.microsoft.com/office/drawing/2014/main" id="{CF4E803C-ACC8-4A48-8CF1-A1BA4458211B}"/>
                </a:ext>
              </a:extLst>
            </p:cNvPr>
            <p:cNvSpPr/>
            <p:nvPr/>
          </p:nvSpPr>
          <p:spPr>
            <a:xfrm rot="-3774544">
              <a:off x="9638774" y="2457950"/>
              <a:ext cx="8629" cy="795635"/>
            </a:xfrm>
            <a:custGeom>
              <a:avLst/>
              <a:gdLst>
                <a:gd name="connsiteX0" fmla="*/ -227 w 8629"/>
                <a:gd name="connsiteY0" fmla="*/ -116 h 795635"/>
                <a:gd name="connsiteX1" fmla="*/ 8403 w 8629"/>
                <a:gd name="connsiteY1" fmla="*/ -116 h 795635"/>
                <a:gd name="connsiteX2" fmla="*/ 8403 w 8629"/>
                <a:gd name="connsiteY2" fmla="*/ 795520 h 795635"/>
                <a:gd name="connsiteX3" fmla="*/ -227 w 8629"/>
                <a:gd name="connsiteY3" fmla="*/ 795520 h 795635"/>
              </a:gdLst>
              <a:ahLst/>
              <a:cxnLst>
                <a:cxn ang="0">
                  <a:pos x="connsiteX0" y="connsiteY0"/>
                </a:cxn>
                <a:cxn ang="0">
                  <a:pos x="connsiteX1" y="connsiteY1"/>
                </a:cxn>
                <a:cxn ang="0">
                  <a:pos x="connsiteX2" y="connsiteY2"/>
                </a:cxn>
                <a:cxn ang="0">
                  <a:pos x="connsiteX3" y="connsiteY3"/>
                </a:cxn>
              </a:cxnLst>
              <a:rect l="l" t="t" r="r" b="b"/>
              <a:pathLst>
                <a:path w="8629" h="795635">
                  <a:moveTo>
                    <a:pt x="-227" y="-116"/>
                  </a:moveTo>
                  <a:lnTo>
                    <a:pt x="8403" y="-116"/>
                  </a:lnTo>
                  <a:lnTo>
                    <a:pt x="8403" y="795520"/>
                  </a:lnTo>
                  <a:lnTo>
                    <a:pt x="-227" y="795520"/>
                  </a:lnTo>
                  <a:close/>
                </a:path>
              </a:pathLst>
            </a:custGeom>
            <a:solidFill>
              <a:srgbClr val="FFB506"/>
            </a:solidFill>
            <a:ln w="6074" cap="flat">
              <a:noFill/>
              <a:prstDash val="solid"/>
              <a:miter/>
            </a:ln>
          </p:spPr>
          <p:txBody>
            <a:bodyPr rtlCol="0" anchor="ctr"/>
            <a:lstStyle/>
            <a:p>
              <a:endParaRPr lang="en-US"/>
            </a:p>
          </p:txBody>
        </p:sp>
        <p:sp>
          <p:nvSpPr>
            <p:cNvPr id="70" name="Freeform 69">
              <a:extLst>
                <a:ext uri="{FF2B5EF4-FFF2-40B4-BE49-F238E27FC236}">
                  <a16:creationId xmlns:a16="http://schemas.microsoft.com/office/drawing/2014/main" id="{714F18EA-877E-EB43-9F58-CCCAB81499B6}"/>
                </a:ext>
              </a:extLst>
            </p:cNvPr>
            <p:cNvSpPr/>
            <p:nvPr/>
          </p:nvSpPr>
          <p:spPr>
            <a:xfrm rot="-3776073">
              <a:off x="9617187" y="2748804"/>
              <a:ext cx="8637" cy="455748"/>
            </a:xfrm>
            <a:custGeom>
              <a:avLst/>
              <a:gdLst>
                <a:gd name="connsiteX0" fmla="*/ -227 w 8637"/>
                <a:gd name="connsiteY0" fmla="*/ -116 h 455748"/>
                <a:gd name="connsiteX1" fmla="*/ 8410 w 8637"/>
                <a:gd name="connsiteY1" fmla="*/ -116 h 455748"/>
                <a:gd name="connsiteX2" fmla="*/ 8410 w 8637"/>
                <a:gd name="connsiteY2" fmla="*/ 455633 h 455748"/>
                <a:gd name="connsiteX3" fmla="*/ -227 w 8637"/>
                <a:gd name="connsiteY3" fmla="*/ 455633 h 455748"/>
              </a:gdLst>
              <a:ahLst/>
              <a:cxnLst>
                <a:cxn ang="0">
                  <a:pos x="connsiteX0" y="connsiteY0"/>
                </a:cxn>
                <a:cxn ang="0">
                  <a:pos x="connsiteX1" y="connsiteY1"/>
                </a:cxn>
                <a:cxn ang="0">
                  <a:pos x="connsiteX2" y="connsiteY2"/>
                </a:cxn>
                <a:cxn ang="0">
                  <a:pos x="connsiteX3" y="connsiteY3"/>
                </a:cxn>
              </a:cxnLst>
              <a:rect l="l" t="t" r="r" b="b"/>
              <a:pathLst>
                <a:path w="8637" h="455748">
                  <a:moveTo>
                    <a:pt x="-227" y="-116"/>
                  </a:moveTo>
                  <a:lnTo>
                    <a:pt x="8410" y="-116"/>
                  </a:lnTo>
                  <a:lnTo>
                    <a:pt x="8410" y="455633"/>
                  </a:lnTo>
                  <a:lnTo>
                    <a:pt x="-227" y="455633"/>
                  </a:lnTo>
                  <a:close/>
                </a:path>
              </a:pathLst>
            </a:custGeom>
            <a:solidFill>
              <a:srgbClr val="FFB506"/>
            </a:solidFill>
            <a:ln w="6074" cap="flat">
              <a:noFill/>
              <a:prstDash val="solid"/>
              <a:miter/>
            </a:ln>
          </p:spPr>
          <p:txBody>
            <a:bodyPr rtlCol="0" anchor="ctr"/>
            <a:lstStyle/>
            <a:p>
              <a:endParaRPr lang="en-US"/>
            </a:p>
          </p:txBody>
        </p:sp>
        <p:sp>
          <p:nvSpPr>
            <p:cNvPr id="71" name="Freeform 70">
              <a:extLst>
                <a:ext uri="{FF2B5EF4-FFF2-40B4-BE49-F238E27FC236}">
                  <a16:creationId xmlns:a16="http://schemas.microsoft.com/office/drawing/2014/main" id="{146D4C04-97A4-CB41-B13F-93D11E735F35}"/>
                </a:ext>
              </a:extLst>
            </p:cNvPr>
            <p:cNvSpPr/>
            <p:nvPr/>
          </p:nvSpPr>
          <p:spPr>
            <a:xfrm>
              <a:off x="6935608" y="3269282"/>
              <a:ext cx="267715" cy="86356"/>
            </a:xfrm>
            <a:custGeom>
              <a:avLst/>
              <a:gdLst>
                <a:gd name="connsiteX0" fmla="*/ 267716 w 267715"/>
                <a:gd name="connsiteY0" fmla="*/ 32224 h 86356"/>
                <a:gd name="connsiteX1" fmla="*/ 13921 w 267715"/>
                <a:gd name="connsiteY1" fmla="*/ 36459 h 86356"/>
                <a:gd name="connsiteX2" fmla="*/ 267716 w 267715"/>
                <a:gd name="connsiteY2" fmla="*/ 32224 h 86356"/>
              </a:gdLst>
              <a:ahLst/>
              <a:cxnLst>
                <a:cxn ang="0">
                  <a:pos x="connsiteX0" y="connsiteY0"/>
                </a:cxn>
                <a:cxn ang="0">
                  <a:pos x="connsiteX1" y="connsiteY1"/>
                </a:cxn>
                <a:cxn ang="0">
                  <a:pos x="connsiteX2" y="connsiteY2"/>
                </a:cxn>
              </a:cxnLst>
              <a:rect l="l" t="t" r="r" b="b"/>
              <a:pathLst>
                <a:path w="267715" h="86356">
                  <a:moveTo>
                    <a:pt x="267716" y="32224"/>
                  </a:moveTo>
                  <a:cubicBezTo>
                    <a:pt x="267716" y="32224"/>
                    <a:pt x="95030" y="-43026"/>
                    <a:pt x="13921" y="36459"/>
                  </a:cubicBezTo>
                  <a:cubicBezTo>
                    <a:pt x="-67195" y="115950"/>
                    <a:pt x="231085" y="89786"/>
                    <a:pt x="267716" y="32224"/>
                  </a:cubicBezTo>
                  <a:close/>
                </a:path>
              </a:pathLst>
            </a:custGeom>
            <a:solidFill>
              <a:srgbClr val="3F3D56"/>
            </a:solidFill>
            <a:ln w="6074" cap="flat">
              <a:noFill/>
              <a:prstDash val="solid"/>
              <a:miter/>
            </a:ln>
          </p:spPr>
          <p:txBody>
            <a:bodyPr rtlCol="0" anchor="ctr"/>
            <a:lstStyle/>
            <a:p>
              <a:endParaRPr lang="en-US"/>
            </a:p>
          </p:txBody>
        </p:sp>
        <p:sp>
          <p:nvSpPr>
            <p:cNvPr id="72" name="Freeform 71">
              <a:extLst>
                <a:ext uri="{FF2B5EF4-FFF2-40B4-BE49-F238E27FC236}">
                  <a16:creationId xmlns:a16="http://schemas.microsoft.com/office/drawing/2014/main" id="{4792DA4A-2243-424F-96EA-B46DACEC06BA}"/>
                </a:ext>
              </a:extLst>
            </p:cNvPr>
            <p:cNvSpPr/>
            <p:nvPr/>
          </p:nvSpPr>
          <p:spPr>
            <a:xfrm>
              <a:off x="6871695" y="2841641"/>
              <a:ext cx="481250" cy="449090"/>
            </a:xfrm>
            <a:custGeom>
              <a:avLst/>
              <a:gdLst>
                <a:gd name="connsiteX0" fmla="*/ 33446 w 481250"/>
                <a:gd name="connsiteY0" fmla="*/ 103001 h 449090"/>
                <a:gd name="connsiteX1" fmla="*/ 206289 w 481250"/>
                <a:gd name="connsiteY1" fmla="*/ 370 h 449090"/>
                <a:gd name="connsiteX2" fmla="*/ 389939 w 481250"/>
                <a:gd name="connsiteY2" fmla="*/ 135408 h 449090"/>
                <a:gd name="connsiteX3" fmla="*/ 404804 w 481250"/>
                <a:gd name="connsiteY3" fmla="*/ 441593 h 449090"/>
                <a:gd name="connsiteX4" fmla="*/ 378724 w 481250"/>
                <a:gd name="connsiteY4" fmla="*/ 360435 h 449090"/>
                <a:gd name="connsiteX5" fmla="*/ 362576 w 481250"/>
                <a:gd name="connsiteY5" fmla="*/ 447635 h 449090"/>
                <a:gd name="connsiteX6" fmla="*/ 300815 w 481250"/>
                <a:gd name="connsiteY6" fmla="*/ 448688 h 449090"/>
                <a:gd name="connsiteX7" fmla="*/ 3734 w 481250"/>
                <a:gd name="connsiteY7" fmla="*/ 394673 h 449090"/>
                <a:gd name="connsiteX8" fmla="*/ 33446 w 481250"/>
                <a:gd name="connsiteY8" fmla="*/ 103001 h 44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1250" h="449090">
                  <a:moveTo>
                    <a:pt x="33446" y="103001"/>
                  </a:moveTo>
                  <a:cubicBezTo>
                    <a:pt x="91476" y="4939"/>
                    <a:pt x="206289" y="370"/>
                    <a:pt x="206289" y="370"/>
                  </a:cubicBezTo>
                  <a:cubicBezTo>
                    <a:pt x="206289" y="370"/>
                    <a:pt x="318169" y="-13935"/>
                    <a:pt x="389939" y="135408"/>
                  </a:cubicBezTo>
                  <a:cubicBezTo>
                    <a:pt x="456834" y="274609"/>
                    <a:pt x="549158" y="409009"/>
                    <a:pt x="404804" y="441593"/>
                  </a:cubicBezTo>
                  <a:lnTo>
                    <a:pt x="378724" y="360435"/>
                  </a:lnTo>
                  <a:lnTo>
                    <a:pt x="362576" y="447635"/>
                  </a:lnTo>
                  <a:cubicBezTo>
                    <a:pt x="342027" y="449114"/>
                    <a:pt x="321406" y="449467"/>
                    <a:pt x="300815" y="448688"/>
                  </a:cubicBezTo>
                  <a:cubicBezTo>
                    <a:pt x="146220" y="443698"/>
                    <a:pt x="-1006" y="450148"/>
                    <a:pt x="3734" y="394673"/>
                  </a:cubicBezTo>
                  <a:cubicBezTo>
                    <a:pt x="10037" y="320933"/>
                    <a:pt x="-22394" y="197351"/>
                    <a:pt x="33446" y="103001"/>
                  </a:cubicBezTo>
                  <a:close/>
                </a:path>
              </a:pathLst>
            </a:custGeom>
            <a:solidFill>
              <a:srgbClr val="2F2E41"/>
            </a:solidFill>
            <a:ln w="6074" cap="flat">
              <a:noFill/>
              <a:prstDash val="solid"/>
              <a:miter/>
            </a:ln>
          </p:spPr>
          <p:txBody>
            <a:bodyPr rtlCol="0" anchor="ctr"/>
            <a:lstStyle/>
            <a:p>
              <a:endParaRPr lang="en-US"/>
            </a:p>
          </p:txBody>
        </p:sp>
        <p:sp>
          <p:nvSpPr>
            <p:cNvPr id="73" name="Freeform 72">
              <a:extLst>
                <a:ext uri="{FF2B5EF4-FFF2-40B4-BE49-F238E27FC236}">
                  <a16:creationId xmlns:a16="http://schemas.microsoft.com/office/drawing/2014/main" id="{884D7311-1DF5-F647-9525-AAE843730FE7}"/>
                </a:ext>
              </a:extLst>
            </p:cNvPr>
            <p:cNvSpPr/>
            <p:nvPr/>
          </p:nvSpPr>
          <p:spPr>
            <a:xfrm>
              <a:off x="6698345" y="4722252"/>
              <a:ext cx="292868" cy="500514"/>
            </a:xfrm>
            <a:custGeom>
              <a:avLst/>
              <a:gdLst>
                <a:gd name="connsiteX0" fmla="*/ 125589 w 292868"/>
                <a:gd name="connsiteY0" fmla="*/ 0 h 500514"/>
                <a:gd name="connsiteX1" fmla="*/ 245945 w 292868"/>
                <a:gd name="connsiteY1" fmla="*/ 136061 h 500514"/>
                <a:gd name="connsiteX2" fmla="*/ 277349 w 292868"/>
                <a:gd name="connsiteY2" fmla="*/ 245952 h 500514"/>
                <a:gd name="connsiteX3" fmla="*/ 282582 w 292868"/>
                <a:gd name="connsiteY3" fmla="*/ 382006 h 500514"/>
                <a:gd name="connsiteX4" fmla="*/ 284991 w 292868"/>
                <a:gd name="connsiteY4" fmla="*/ 457743 h 500514"/>
                <a:gd name="connsiteX5" fmla="*/ 156852 w 292868"/>
                <a:gd name="connsiteY5" fmla="*/ 431603 h 500514"/>
                <a:gd name="connsiteX6" fmla="*/ 156986 w 292868"/>
                <a:gd name="connsiteY6" fmla="*/ 429102 h 500514"/>
                <a:gd name="connsiteX7" fmla="*/ 78493 w 292868"/>
                <a:gd name="connsiteY7" fmla="*/ 183157 h 500514"/>
                <a:gd name="connsiteX8" fmla="*/ 0 w 292868"/>
                <a:gd name="connsiteY8" fmla="*/ 68027 h 500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2868" h="500514">
                  <a:moveTo>
                    <a:pt x="125589" y="0"/>
                  </a:moveTo>
                  <a:cubicBezTo>
                    <a:pt x="125589" y="0"/>
                    <a:pt x="198849" y="136061"/>
                    <a:pt x="245945" y="136061"/>
                  </a:cubicBezTo>
                  <a:cubicBezTo>
                    <a:pt x="293047" y="136061"/>
                    <a:pt x="287815" y="225020"/>
                    <a:pt x="277349" y="245952"/>
                  </a:cubicBezTo>
                  <a:cubicBezTo>
                    <a:pt x="266883" y="266883"/>
                    <a:pt x="240713" y="313979"/>
                    <a:pt x="282582" y="382006"/>
                  </a:cubicBezTo>
                  <a:cubicBezTo>
                    <a:pt x="297203" y="405774"/>
                    <a:pt x="294587" y="432723"/>
                    <a:pt x="284991" y="457743"/>
                  </a:cubicBezTo>
                  <a:cubicBezTo>
                    <a:pt x="258103" y="527839"/>
                    <a:pt x="153518" y="506604"/>
                    <a:pt x="156852" y="431603"/>
                  </a:cubicBezTo>
                  <a:cubicBezTo>
                    <a:pt x="156889" y="430776"/>
                    <a:pt x="156938" y="429942"/>
                    <a:pt x="156986" y="429102"/>
                  </a:cubicBezTo>
                  <a:cubicBezTo>
                    <a:pt x="162219" y="345376"/>
                    <a:pt x="120356" y="214554"/>
                    <a:pt x="78493" y="183157"/>
                  </a:cubicBezTo>
                  <a:cubicBezTo>
                    <a:pt x="36630" y="151760"/>
                    <a:pt x="0" y="68027"/>
                    <a:pt x="0" y="68027"/>
                  </a:cubicBezTo>
                  <a:close/>
                </a:path>
              </a:pathLst>
            </a:custGeom>
            <a:solidFill>
              <a:srgbClr val="FFB8B8"/>
            </a:solidFill>
            <a:ln w="6074" cap="flat">
              <a:noFill/>
              <a:prstDash val="solid"/>
              <a:miter/>
            </a:ln>
          </p:spPr>
          <p:txBody>
            <a:bodyPr rtlCol="0" anchor="ctr"/>
            <a:lstStyle/>
            <a:p>
              <a:endParaRPr lang="en-US"/>
            </a:p>
          </p:txBody>
        </p:sp>
        <p:sp>
          <p:nvSpPr>
            <p:cNvPr id="74" name="Freeform 73">
              <a:extLst>
                <a:ext uri="{FF2B5EF4-FFF2-40B4-BE49-F238E27FC236}">
                  <a16:creationId xmlns:a16="http://schemas.microsoft.com/office/drawing/2014/main" id="{CD64A619-A4EC-664C-9573-FDEBD316C63D}"/>
                </a:ext>
              </a:extLst>
            </p:cNvPr>
            <p:cNvSpPr/>
            <p:nvPr/>
          </p:nvSpPr>
          <p:spPr>
            <a:xfrm>
              <a:off x="7159024" y="4690855"/>
              <a:ext cx="292868" cy="500514"/>
            </a:xfrm>
            <a:custGeom>
              <a:avLst/>
              <a:gdLst>
                <a:gd name="connsiteX0" fmla="*/ 167273 w 292868"/>
                <a:gd name="connsiteY0" fmla="*/ 0 h 500514"/>
                <a:gd name="connsiteX1" fmla="*/ 46917 w 292868"/>
                <a:gd name="connsiteY1" fmla="*/ 136061 h 500514"/>
                <a:gd name="connsiteX2" fmla="*/ 15519 w 292868"/>
                <a:gd name="connsiteY2" fmla="*/ 245951 h 500514"/>
                <a:gd name="connsiteX3" fmla="*/ 10287 w 292868"/>
                <a:gd name="connsiteY3" fmla="*/ 382006 h 500514"/>
                <a:gd name="connsiteX4" fmla="*/ 7877 w 292868"/>
                <a:gd name="connsiteY4" fmla="*/ 457743 h 500514"/>
                <a:gd name="connsiteX5" fmla="*/ 136009 w 292868"/>
                <a:gd name="connsiteY5" fmla="*/ 431603 h 500514"/>
                <a:gd name="connsiteX6" fmla="*/ 135876 w 292868"/>
                <a:gd name="connsiteY6" fmla="*/ 429102 h 500514"/>
                <a:gd name="connsiteX7" fmla="*/ 214375 w 292868"/>
                <a:gd name="connsiteY7" fmla="*/ 183157 h 500514"/>
                <a:gd name="connsiteX8" fmla="*/ 292868 w 292868"/>
                <a:gd name="connsiteY8" fmla="*/ 68027 h 500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2868" h="500514">
                  <a:moveTo>
                    <a:pt x="167273" y="0"/>
                  </a:moveTo>
                  <a:cubicBezTo>
                    <a:pt x="167273" y="0"/>
                    <a:pt x="94013" y="136061"/>
                    <a:pt x="46917" y="136061"/>
                  </a:cubicBezTo>
                  <a:cubicBezTo>
                    <a:pt x="-179" y="136061"/>
                    <a:pt x="5054" y="225020"/>
                    <a:pt x="15519" y="245951"/>
                  </a:cubicBezTo>
                  <a:cubicBezTo>
                    <a:pt x="25985" y="266883"/>
                    <a:pt x="52149" y="313979"/>
                    <a:pt x="10287" y="382006"/>
                  </a:cubicBezTo>
                  <a:cubicBezTo>
                    <a:pt x="-4335" y="405767"/>
                    <a:pt x="-1719" y="432723"/>
                    <a:pt x="7877" y="457743"/>
                  </a:cubicBezTo>
                  <a:cubicBezTo>
                    <a:pt x="34759" y="527839"/>
                    <a:pt x="139350" y="506604"/>
                    <a:pt x="136009" y="431603"/>
                  </a:cubicBezTo>
                  <a:cubicBezTo>
                    <a:pt x="135973" y="430775"/>
                    <a:pt x="135930" y="429942"/>
                    <a:pt x="135876" y="429102"/>
                  </a:cubicBezTo>
                  <a:cubicBezTo>
                    <a:pt x="130643" y="345376"/>
                    <a:pt x="172506" y="214554"/>
                    <a:pt x="214375" y="183157"/>
                  </a:cubicBezTo>
                  <a:cubicBezTo>
                    <a:pt x="256238" y="151760"/>
                    <a:pt x="292868" y="68027"/>
                    <a:pt x="292868" y="68027"/>
                  </a:cubicBezTo>
                  <a:close/>
                </a:path>
              </a:pathLst>
            </a:custGeom>
            <a:solidFill>
              <a:srgbClr val="FFB8B8"/>
            </a:solidFill>
            <a:ln w="6074" cap="flat">
              <a:noFill/>
              <a:prstDash val="solid"/>
              <a:miter/>
            </a:ln>
          </p:spPr>
          <p:txBody>
            <a:bodyPr rtlCol="0" anchor="ctr"/>
            <a:lstStyle/>
            <a:p>
              <a:endParaRPr lang="en-US"/>
            </a:p>
          </p:txBody>
        </p:sp>
        <p:sp>
          <p:nvSpPr>
            <p:cNvPr id="75" name="Freeform 74">
              <a:extLst>
                <a:ext uri="{FF2B5EF4-FFF2-40B4-BE49-F238E27FC236}">
                  <a16:creationId xmlns:a16="http://schemas.microsoft.com/office/drawing/2014/main" id="{46B3BF6B-B9C0-4A4F-B00F-DF9F2ED202A9}"/>
                </a:ext>
              </a:extLst>
            </p:cNvPr>
            <p:cNvSpPr/>
            <p:nvPr/>
          </p:nvSpPr>
          <p:spPr>
            <a:xfrm>
              <a:off x="6354339" y="3963472"/>
              <a:ext cx="1367120" cy="909325"/>
            </a:xfrm>
            <a:custGeom>
              <a:avLst/>
              <a:gdLst>
                <a:gd name="connsiteX0" fmla="*/ 914396 w 1367120"/>
                <a:gd name="connsiteY0" fmla="*/ 57561 h 909325"/>
                <a:gd name="connsiteX1" fmla="*/ 945793 w 1367120"/>
                <a:gd name="connsiteY1" fmla="*/ 125595 h 909325"/>
                <a:gd name="connsiteX2" fmla="*/ 1364430 w 1367120"/>
                <a:gd name="connsiteY2" fmla="*/ 455273 h 909325"/>
                <a:gd name="connsiteX3" fmla="*/ 1087087 w 1367120"/>
                <a:gd name="connsiteY3" fmla="*/ 900074 h 909325"/>
                <a:gd name="connsiteX4" fmla="*/ 882998 w 1367120"/>
                <a:gd name="connsiteY4" fmla="*/ 769246 h 909325"/>
                <a:gd name="connsiteX5" fmla="*/ 1003361 w 1367120"/>
                <a:gd name="connsiteY5" fmla="*/ 523300 h 909325"/>
                <a:gd name="connsiteX6" fmla="*/ 830669 w 1367120"/>
                <a:gd name="connsiteY6" fmla="*/ 366308 h 909325"/>
                <a:gd name="connsiteX7" fmla="*/ 579382 w 1367120"/>
                <a:gd name="connsiteY7" fmla="*/ 361075 h 909325"/>
                <a:gd name="connsiteX8" fmla="*/ 364937 w 1367120"/>
                <a:gd name="connsiteY8" fmla="*/ 523300 h 909325"/>
                <a:gd name="connsiteX9" fmla="*/ 490526 w 1367120"/>
                <a:gd name="connsiteY9" fmla="*/ 800643 h 909325"/>
                <a:gd name="connsiteX10" fmla="*/ 223649 w 1367120"/>
                <a:gd name="connsiteY10" fmla="*/ 900074 h 909325"/>
                <a:gd name="connsiteX11" fmla="*/ 3862 w 1367120"/>
                <a:gd name="connsiteY11" fmla="*/ 361075 h 909325"/>
                <a:gd name="connsiteX12" fmla="*/ 412033 w 1367120"/>
                <a:gd name="connsiteY12" fmla="*/ 162225 h 909325"/>
                <a:gd name="connsiteX13" fmla="*/ 511458 w 1367120"/>
                <a:gd name="connsiteY13" fmla="*/ 20931 h 909325"/>
                <a:gd name="connsiteX14" fmla="*/ 898697 w 1367120"/>
                <a:gd name="connsiteY14" fmla="*/ 0 h 909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67120" h="909325">
                  <a:moveTo>
                    <a:pt x="914396" y="57561"/>
                  </a:moveTo>
                  <a:lnTo>
                    <a:pt x="945793" y="125595"/>
                  </a:lnTo>
                  <a:cubicBezTo>
                    <a:pt x="945793" y="125595"/>
                    <a:pt x="1406299" y="277349"/>
                    <a:pt x="1364430" y="455273"/>
                  </a:cubicBezTo>
                  <a:cubicBezTo>
                    <a:pt x="1322566" y="633191"/>
                    <a:pt x="1118484" y="910539"/>
                    <a:pt x="1087087" y="900074"/>
                  </a:cubicBezTo>
                  <a:cubicBezTo>
                    <a:pt x="1055689" y="889608"/>
                    <a:pt x="888231" y="858211"/>
                    <a:pt x="882998" y="769246"/>
                  </a:cubicBezTo>
                  <a:cubicBezTo>
                    <a:pt x="877765" y="680286"/>
                    <a:pt x="1003361" y="523300"/>
                    <a:pt x="1003361" y="523300"/>
                  </a:cubicBezTo>
                  <a:lnTo>
                    <a:pt x="830669" y="366308"/>
                  </a:lnTo>
                  <a:lnTo>
                    <a:pt x="579382" y="361075"/>
                  </a:lnTo>
                  <a:lnTo>
                    <a:pt x="364937" y="523300"/>
                  </a:lnTo>
                  <a:cubicBezTo>
                    <a:pt x="364937" y="523300"/>
                    <a:pt x="589951" y="722150"/>
                    <a:pt x="490526" y="800643"/>
                  </a:cubicBezTo>
                  <a:cubicBezTo>
                    <a:pt x="391101" y="879142"/>
                    <a:pt x="244580" y="931471"/>
                    <a:pt x="223649" y="900074"/>
                  </a:cubicBezTo>
                  <a:cubicBezTo>
                    <a:pt x="202711" y="868677"/>
                    <a:pt x="-32768" y="402938"/>
                    <a:pt x="3862" y="361075"/>
                  </a:cubicBezTo>
                  <a:cubicBezTo>
                    <a:pt x="40492" y="319212"/>
                    <a:pt x="412033" y="162225"/>
                    <a:pt x="412033" y="162225"/>
                  </a:cubicBezTo>
                  <a:lnTo>
                    <a:pt x="511458" y="20931"/>
                  </a:lnTo>
                  <a:lnTo>
                    <a:pt x="898697" y="0"/>
                  </a:lnTo>
                  <a:close/>
                </a:path>
              </a:pathLst>
            </a:custGeom>
            <a:solidFill>
              <a:srgbClr val="2F2E41"/>
            </a:solidFill>
            <a:ln w="6074" cap="flat">
              <a:noFill/>
              <a:prstDash val="solid"/>
              <a:miter/>
            </a:ln>
          </p:spPr>
          <p:txBody>
            <a:bodyPr rtlCol="0" anchor="ctr"/>
            <a:lstStyle/>
            <a:p>
              <a:endParaRPr lang="en-US"/>
            </a:p>
          </p:txBody>
        </p:sp>
        <p:sp>
          <p:nvSpPr>
            <p:cNvPr id="76" name="Freeform 75">
              <a:extLst>
                <a:ext uri="{FF2B5EF4-FFF2-40B4-BE49-F238E27FC236}">
                  <a16:creationId xmlns:a16="http://schemas.microsoft.com/office/drawing/2014/main" id="{096B5D72-FEED-FE4F-A402-4C0CCB4106EA}"/>
                </a:ext>
              </a:extLst>
            </p:cNvPr>
            <p:cNvSpPr/>
            <p:nvPr/>
          </p:nvSpPr>
          <p:spPr>
            <a:xfrm>
              <a:off x="6949529" y="3118059"/>
              <a:ext cx="261857" cy="343050"/>
            </a:xfrm>
            <a:custGeom>
              <a:avLst/>
              <a:gdLst>
                <a:gd name="connsiteX0" fmla="*/ 225014 w 261857"/>
                <a:gd name="connsiteY0" fmla="*/ 39537 h 343050"/>
                <a:gd name="connsiteX1" fmla="*/ 251178 w 261857"/>
                <a:gd name="connsiteY1" fmla="*/ 233160 h 343050"/>
                <a:gd name="connsiteX2" fmla="*/ 146521 w 261857"/>
                <a:gd name="connsiteY2" fmla="*/ 343051 h 343050"/>
                <a:gd name="connsiteX3" fmla="*/ 57562 w 261857"/>
                <a:gd name="connsiteY3" fmla="*/ 343051 h 343050"/>
                <a:gd name="connsiteX4" fmla="*/ 0 w 261857"/>
                <a:gd name="connsiteY4" fmla="*/ 222694 h 343050"/>
                <a:gd name="connsiteX5" fmla="*/ 20932 w 261857"/>
                <a:gd name="connsiteY5" fmla="*/ 39537 h 343050"/>
                <a:gd name="connsiteX6" fmla="*/ 225014 w 261857"/>
                <a:gd name="connsiteY6" fmla="*/ 39537 h 34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1857" h="343050">
                  <a:moveTo>
                    <a:pt x="225014" y="39537"/>
                  </a:moveTo>
                  <a:cubicBezTo>
                    <a:pt x="225014" y="39537"/>
                    <a:pt x="198850" y="212228"/>
                    <a:pt x="251178" y="233160"/>
                  </a:cubicBezTo>
                  <a:cubicBezTo>
                    <a:pt x="303507" y="254092"/>
                    <a:pt x="146521" y="343051"/>
                    <a:pt x="146521" y="343051"/>
                  </a:cubicBezTo>
                  <a:lnTo>
                    <a:pt x="57562" y="343051"/>
                  </a:lnTo>
                  <a:lnTo>
                    <a:pt x="0" y="222694"/>
                  </a:lnTo>
                  <a:cubicBezTo>
                    <a:pt x="0" y="222694"/>
                    <a:pt x="52329" y="128496"/>
                    <a:pt x="20932" y="39537"/>
                  </a:cubicBezTo>
                  <a:cubicBezTo>
                    <a:pt x="-10472" y="-49422"/>
                    <a:pt x="225014" y="39537"/>
                    <a:pt x="225014" y="39537"/>
                  </a:cubicBezTo>
                  <a:close/>
                </a:path>
              </a:pathLst>
            </a:custGeom>
            <a:solidFill>
              <a:srgbClr val="FFB8B8"/>
            </a:solidFill>
            <a:ln w="6074" cap="flat">
              <a:noFill/>
              <a:prstDash val="solid"/>
              <a:miter/>
            </a:ln>
          </p:spPr>
          <p:txBody>
            <a:bodyPr rtlCol="0" anchor="ctr"/>
            <a:lstStyle/>
            <a:p>
              <a:endParaRPr lang="en-US"/>
            </a:p>
          </p:txBody>
        </p:sp>
        <p:sp>
          <p:nvSpPr>
            <p:cNvPr id="77" name="Freeform 76">
              <a:extLst>
                <a:ext uri="{FF2B5EF4-FFF2-40B4-BE49-F238E27FC236}">
                  <a16:creationId xmlns:a16="http://schemas.microsoft.com/office/drawing/2014/main" id="{5EDFF0AB-262A-374C-A039-3448469BBCA0}"/>
                </a:ext>
              </a:extLst>
            </p:cNvPr>
            <p:cNvSpPr/>
            <p:nvPr/>
          </p:nvSpPr>
          <p:spPr>
            <a:xfrm>
              <a:off x="6949529" y="3118059"/>
              <a:ext cx="261857" cy="343050"/>
            </a:xfrm>
            <a:custGeom>
              <a:avLst/>
              <a:gdLst>
                <a:gd name="connsiteX0" fmla="*/ 225014 w 261857"/>
                <a:gd name="connsiteY0" fmla="*/ 39537 h 343050"/>
                <a:gd name="connsiteX1" fmla="*/ 251178 w 261857"/>
                <a:gd name="connsiteY1" fmla="*/ 233160 h 343050"/>
                <a:gd name="connsiteX2" fmla="*/ 146521 w 261857"/>
                <a:gd name="connsiteY2" fmla="*/ 343051 h 343050"/>
                <a:gd name="connsiteX3" fmla="*/ 57562 w 261857"/>
                <a:gd name="connsiteY3" fmla="*/ 343051 h 343050"/>
                <a:gd name="connsiteX4" fmla="*/ 0 w 261857"/>
                <a:gd name="connsiteY4" fmla="*/ 222694 h 343050"/>
                <a:gd name="connsiteX5" fmla="*/ 20932 w 261857"/>
                <a:gd name="connsiteY5" fmla="*/ 39537 h 343050"/>
                <a:gd name="connsiteX6" fmla="*/ 225014 w 261857"/>
                <a:gd name="connsiteY6" fmla="*/ 39537 h 34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1857" h="343050">
                  <a:moveTo>
                    <a:pt x="225014" y="39537"/>
                  </a:moveTo>
                  <a:cubicBezTo>
                    <a:pt x="225014" y="39537"/>
                    <a:pt x="198850" y="212228"/>
                    <a:pt x="251178" y="233160"/>
                  </a:cubicBezTo>
                  <a:cubicBezTo>
                    <a:pt x="303507" y="254092"/>
                    <a:pt x="146521" y="343051"/>
                    <a:pt x="146521" y="343051"/>
                  </a:cubicBezTo>
                  <a:lnTo>
                    <a:pt x="57562" y="343051"/>
                  </a:lnTo>
                  <a:lnTo>
                    <a:pt x="0" y="222694"/>
                  </a:lnTo>
                  <a:cubicBezTo>
                    <a:pt x="0" y="222694"/>
                    <a:pt x="52329" y="128496"/>
                    <a:pt x="20932" y="39537"/>
                  </a:cubicBezTo>
                  <a:cubicBezTo>
                    <a:pt x="-10472" y="-49422"/>
                    <a:pt x="225014" y="39537"/>
                    <a:pt x="225014" y="39537"/>
                  </a:cubicBezTo>
                  <a:close/>
                </a:path>
              </a:pathLst>
            </a:custGeom>
            <a:solidFill>
              <a:srgbClr val="000000">
                <a:alpha val="10000"/>
              </a:srgbClr>
            </a:solidFill>
            <a:ln w="6074" cap="flat">
              <a:noFill/>
              <a:prstDash val="solid"/>
              <a:miter/>
            </a:ln>
          </p:spPr>
          <p:txBody>
            <a:bodyPr rtlCol="0" anchor="ctr"/>
            <a:lstStyle/>
            <a:p>
              <a:endParaRPr lang="en-US"/>
            </a:p>
          </p:txBody>
        </p:sp>
        <p:sp>
          <p:nvSpPr>
            <p:cNvPr id="78" name="Freeform 77">
              <a:extLst>
                <a:ext uri="{FF2B5EF4-FFF2-40B4-BE49-F238E27FC236}">
                  <a16:creationId xmlns:a16="http://schemas.microsoft.com/office/drawing/2014/main" id="{8F0B8F49-4CB3-6B49-8AAE-6F260737BA99}"/>
                </a:ext>
              </a:extLst>
            </p:cNvPr>
            <p:cNvSpPr/>
            <p:nvPr/>
          </p:nvSpPr>
          <p:spPr>
            <a:xfrm>
              <a:off x="6876263" y="3304123"/>
              <a:ext cx="387239" cy="715163"/>
            </a:xfrm>
            <a:custGeom>
              <a:avLst/>
              <a:gdLst>
                <a:gd name="connsiteX0" fmla="*/ 334910 w 387239"/>
                <a:gd name="connsiteY0" fmla="*/ 0 h 715163"/>
                <a:gd name="connsiteX1" fmla="*/ 266883 w 387239"/>
                <a:gd name="connsiteY1" fmla="*/ 73260 h 715163"/>
                <a:gd name="connsiteX2" fmla="*/ 109897 w 387239"/>
                <a:gd name="connsiteY2" fmla="*/ 57562 h 715163"/>
                <a:gd name="connsiteX3" fmla="*/ 0 w 387239"/>
                <a:gd name="connsiteY3" fmla="*/ 73260 h 715163"/>
                <a:gd name="connsiteX4" fmla="*/ 0 w 387239"/>
                <a:gd name="connsiteY4" fmla="*/ 701212 h 715163"/>
                <a:gd name="connsiteX5" fmla="*/ 151760 w 387239"/>
                <a:gd name="connsiteY5" fmla="*/ 701212 h 715163"/>
                <a:gd name="connsiteX6" fmla="*/ 361075 w 387239"/>
                <a:gd name="connsiteY6" fmla="*/ 690746 h 715163"/>
                <a:gd name="connsiteX7" fmla="*/ 387239 w 387239"/>
                <a:gd name="connsiteY7" fmla="*/ 41863 h 715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7239" h="715163">
                  <a:moveTo>
                    <a:pt x="334910" y="0"/>
                  </a:moveTo>
                  <a:cubicBezTo>
                    <a:pt x="334910" y="0"/>
                    <a:pt x="277349" y="62795"/>
                    <a:pt x="266883" y="73260"/>
                  </a:cubicBezTo>
                  <a:cubicBezTo>
                    <a:pt x="256417" y="83726"/>
                    <a:pt x="209321" y="141288"/>
                    <a:pt x="109897" y="57562"/>
                  </a:cubicBezTo>
                  <a:cubicBezTo>
                    <a:pt x="10466" y="-26165"/>
                    <a:pt x="0" y="73260"/>
                    <a:pt x="0" y="73260"/>
                  </a:cubicBezTo>
                  <a:lnTo>
                    <a:pt x="0" y="701212"/>
                  </a:lnTo>
                  <a:cubicBezTo>
                    <a:pt x="0" y="701212"/>
                    <a:pt x="83732" y="664582"/>
                    <a:pt x="151760" y="701212"/>
                  </a:cubicBezTo>
                  <a:cubicBezTo>
                    <a:pt x="219787" y="737848"/>
                    <a:pt x="361075" y="690746"/>
                    <a:pt x="361075" y="690746"/>
                  </a:cubicBezTo>
                  <a:lnTo>
                    <a:pt x="387239" y="41863"/>
                  </a:lnTo>
                  <a:close/>
                </a:path>
              </a:pathLst>
            </a:custGeom>
            <a:solidFill>
              <a:srgbClr val="D0CDE1"/>
            </a:solidFill>
            <a:ln w="6074" cap="flat">
              <a:noFill/>
              <a:prstDash val="solid"/>
              <a:miter/>
            </a:ln>
          </p:spPr>
          <p:txBody>
            <a:bodyPr rtlCol="0" anchor="ctr"/>
            <a:lstStyle/>
            <a:p>
              <a:endParaRPr lang="en-US"/>
            </a:p>
          </p:txBody>
        </p:sp>
        <p:sp>
          <p:nvSpPr>
            <p:cNvPr id="82" name="Freeform 81">
              <a:extLst>
                <a:ext uri="{FF2B5EF4-FFF2-40B4-BE49-F238E27FC236}">
                  <a16:creationId xmlns:a16="http://schemas.microsoft.com/office/drawing/2014/main" id="{BE5DE80A-5AC6-8D42-87B8-F64D05721F6D}"/>
                </a:ext>
              </a:extLst>
            </p:cNvPr>
            <p:cNvSpPr/>
            <p:nvPr/>
          </p:nvSpPr>
          <p:spPr>
            <a:xfrm>
              <a:off x="7105535" y="3294820"/>
              <a:ext cx="393453" cy="914603"/>
            </a:xfrm>
            <a:custGeom>
              <a:avLst/>
              <a:gdLst>
                <a:gd name="connsiteX0" fmla="*/ 67201 w 393453"/>
                <a:gd name="connsiteY0" fmla="*/ 9303 h 914603"/>
                <a:gd name="connsiteX1" fmla="*/ 157967 w 393453"/>
                <a:gd name="connsiteY1" fmla="*/ 9303 h 914603"/>
                <a:gd name="connsiteX2" fmla="*/ 335891 w 393453"/>
                <a:gd name="connsiteY2" fmla="*/ 181988 h 914603"/>
                <a:gd name="connsiteX3" fmla="*/ 283563 w 393453"/>
                <a:gd name="connsiteY3" fmla="*/ 715748 h 914603"/>
                <a:gd name="connsiteX4" fmla="*/ 393453 w 393453"/>
                <a:gd name="connsiteY4" fmla="*/ 914603 h 914603"/>
                <a:gd name="connsiteX5" fmla="*/ 163200 w 393453"/>
                <a:gd name="connsiteY5" fmla="*/ 794247 h 914603"/>
                <a:gd name="connsiteX6" fmla="*/ 981 w 393453"/>
                <a:gd name="connsiteY6" fmla="*/ 616323 h 914603"/>
                <a:gd name="connsiteX7" fmla="*/ 67201 w 393453"/>
                <a:gd name="connsiteY7" fmla="*/ 9303 h 914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453" h="914603">
                  <a:moveTo>
                    <a:pt x="67201" y="9303"/>
                  </a:moveTo>
                  <a:cubicBezTo>
                    <a:pt x="67201" y="9303"/>
                    <a:pt x="116104" y="-11629"/>
                    <a:pt x="157967" y="9303"/>
                  </a:cubicBezTo>
                  <a:cubicBezTo>
                    <a:pt x="199830" y="30234"/>
                    <a:pt x="346357" y="134892"/>
                    <a:pt x="335891" y="181988"/>
                  </a:cubicBezTo>
                  <a:cubicBezTo>
                    <a:pt x="325426" y="229084"/>
                    <a:pt x="189365" y="558761"/>
                    <a:pt x="283563" y="715748"/>
                  </a:cubicBezTo>
                  <a:cubicBezTo>
                    <a:pt x="377754" y="872740"/>
                    <a:pt x="393453" y="914603"/>
                    <a:pt x="393453" y="914603"/>
                  </a:cubicBezTo>
                  <a:lnTo>
                    <a:pt x="163200" y="794247"/>
                  </a:lnTo>
                  <a:cubicBezTo>
                    <a:pt x="163200" y="794247"/>
                    <a:pt x="-14718" y="684351"/>
                    <a:pt x="981" y="616323"/>
                  </a:cubicBezTo>
                  <a:cubicBezTo>
                    <a:pt x="16680" y="548296"/>
                    <a:pt x="67201" y="9303"/>
                    <a:pt x="67201" y="9303"/>
                  </a:cubicBezTo>
                  <a:close/>
                </a:path>
              </a:pathLst>
            </a:custGeom>
            <a:solidFill>
              <a:srgbClr val="3F3D56"/>
            </a:solidFill>
            <a:ln w="6074" cap="flat">
              <a:noFill/>
              <a:prstDash val="solid"/>
              <a:miter/>
            </a:ln>
          </p:spPr>
          <p:txBody>
            <a:bodyPr rtlCol="0" anchor="ctr"/>
            <a:lstStyle/>
            <a:p>
              <a:endParaRPr lang="en-US"/>
            </a:p>
          </p:txBody>
        </p:sp>
        <p:sp>
          <p:nvSpPr>
            <p:cNvPr id="83" name="Freeform 82">
              <a:extLst>
                <a:ext uri="{FF2B5EF4-FFF2-40B4-BE49-F238E27FC236}">
                  <a16:creationId xmlns:a16="http://schemas.microsoft.com/office/drawing/2014/main" id="{2BFB4703-AD91-3E43-BE63-1A5CB5FBC452}"/>
                </a:ext>
              </a:extLst>
            </p:cNvPr>
            <p:cNvSpPr/>
            <p:nvPr/>
          </p:nvSpPr>
          <p:spPr>
            <a:xfrm>
              <a:off x="6648899" y="3304123"/>
              <a:ext cx="364593" cy="871220"/>
            </a:xfrm>
            <a:custGeom>
              <a:avLst/>
              <a:gdLst>
                <a:gd name="connsiteX0" fmla="*/ 316261 w 364593"/>
                <a:gd name="connsiteY0" fmla="*/ 0 h 871220"/>
                <a:gd name="connsiteX1" fmla="*/ 201199 w 364593"/>
                <a:gd name="connsiteY1" fmla="*/ 20932 h 871220"/>
                <a:gd name="connsiteX2" fmla="*/ 46829 w 364593"/>
                <a:gd name="connsiteY2" fmla="*/ 122973 h 871220"/>
                <a:gd name="connsiteX3" fmla="*/ 138404 w 364593"/>
                <a:gd name="connsiteY3" fmla="*/ 669815 h 871220"/>
                <a:gd name="connsiteX4" fmla="*/ 7582 w 364593"/>
                <a:gd name="connsiteY4" fmla="*/ 868670 h 871220"/>
                <a:gd name="connsiteX5" fmla="*/ 169802 w 364593"/>
                <a:gd name="connsiteY5" fmla="*/ 868670 h 871220"/>
                <a:gd name="connsiteX6" fmla="*/ 363424 w 364593"/>
                <a:gd name="connsiteY6" fmla="*/ 612253 h 871220"/>
                <a:gd name="connsiteX7" fmla="*/ 316261 w 364593"/>
                <a:gd name="connsiteY7" fmla="*/ 0 h 871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593" h="871220">
                  <a:moveTo>
                    <a:pt x="316261" y="0"/>
                  </a:moveTo>
                  <a:cubicBezTo>
                    <a:pt x="316261" y="0"/>
                    <a:pt x="206432" y="10466"/>
                    <a:pt x="201199" y="20932"/>
                  </a:cubicBezTo>
                  <a:cubicBezTo>
                    <a:pt x="195966" y="31397"/>
                    <a:pt x="36363" y="75877"/>
                    <a:pt x="46829" y="122973"/>
                  </a:cubicBezTo>
                  <a:cubicBezTo>
                    <a:pt x="57295" y="170069"/>
                    <a:pt x="201199" y="591322"/>
                    <a:pt x="138404" y="669815"/>
                  </a:cubicBezTo>
                  <a:cubicBezTo>
                    <a:pt x="75610" y="748314"/>
                    <a:pt x="-29048" y="858205"/>
                    <a:pt x="7582" y="868670"/>
                  </a:cubicBezTo>
                  <a:cubicBezTo>
                    <a:pt x="44212" y="879136"/>
                    <a:pt x="107007" y="852972"/>
                    <a:pt x="169802" y="868670"/>
                  </a:cubicBezTo>
                  <a:cubicBezTo>
                    <a:pt x="232596" y="884369"/>
                    <a:pt x="379123" y="753547"/>
                    <a:pt x="363424" y="612253"/>
                  </a:cubicBezTo>
                  <a:cubicBezTo>
                    <a:pt x="347726" y="470965"/>
                    <a:pt x="363297" y="36630"/>
                    <a:pt x="316261" y="0"/>
                  </a:cubicBezTo>
                  <a:close/>
                </a:path>
              </a:pathLst>
            </a:custGeom>
            <a:solidFill>
              <a:srgbClr val="3F3D56"/>
            </a:solidFill>
            <a:ln w="6074" cap="flat">
              <a:noFill/>
              <a:prstDash val="solid"/>
              <a:miter/>
            </a:ln>
          </p:spPr>
          <p:txBody>
            <a:bodyPr rtlCol="0" anchor="ctr"/>
            <a:lstStyle/>
            <a:p>
              <a:endParaRPr lang="en-US"/>
            </a:p>
          </p:txBody>
        </p:sp>
        <p:sp>
          <p:nvSpPr>
            <p:cNvPr id="84" name="Freeform 83">
              <a:extLst>
                <a:ext uri="{FF2B5EF4-FFF2-40B4-BE49-F238E27FC236}">
                  <a16:creationId xmlns:a16="http://schemas.microsoft.com/office/drawing/2014/main" id="{45DC8CFF-41C6-BB48-B8DF-6C0D73DF3AC5}"/>
                </a:ext>
              </a:extLst>
            </p:cNvPr>
            <p:cNvSpPr/>
            <p:nvPr/>
          </p:nvSpPr>
          <p:spPr>
            <a:xfrm>
              <a:off x="7121762" y="4277451"/>
              <a:ext cx="108980" cy="193788"/>
            </a:xfrm>
            <a:custGeom>
              <a:avLst/>
              <a:gdLst>
                <a:gd name="connsiteX0" fmla="*/ 105110 w 108980"/>
                <a:gd name="connsiteY0" fmla="*/ 26164 h 193788"/>
                <a:gd name="connsiteX1" fmla="*/ 105110 w 108980"/>
                <a:gd name="connsiteY1" fmla="*/ 78493 h 193788"/>
                <a:gd name="connsiteX2" fmla="*/ 47548 w 108980"/>
                <a:gd name="connsiteY2" fmla="*/ 193623 h 193788"/>
                <a:gd name="connsiteX3" fmla="*/ 16151 w 108980"/>
                <a:gd name="connsiteY3" fmla="*/ 47096 h 193788"/>
                <a:gd name="connsiteX4" fmla="*/ 21384 w 108980"/>
                <a:gd name="connsiteY4" fmla="*/ 0 h 193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980" h="193788">
                  <a:moveTo>
                    <a:pt x="105110" y="26164"/>
                  </a:moveTo>
                  <a:lnTo>
                    <a:pt x="105110" y="78493"/>
                  </a:lnTo>
                  <a:cubicBezTo>
                    <a:pt x="105110" y="78493"/>
                    <a:pt x="131274" y="198856"/>
                    <a:pt x="47548" y="193623"/>
                  </a:cubicBezTo>
                  <a:cubicBezTo>
                    <a:pt x="-36178" y="188390"/>
                    <a:pt x="16151" y="47096"/>
                    <a:pt x="16151" y="47096"/>
                  </a:cubicBezTo>
                  <a:lnTo>
                    <a:pt x="21384" y="0"/>
                  </a:lnTo>
                  <a:close/>
                </a:path>
              </a:pathLst>
            </a:custGeom>
            <a:solidFill>
              <a:srgbClr val="FFB8B8"/>
            </a:solidFill>
            <a:ln w="6074" cap="flat">
              <a:noFill/>
              <a:prstDash val="solid"/>
              <a:miter/>
            </a:ln>
          </p:spPr>
          <p:txBody>
            <a:bodyPr rtlCol="0" anchor="ctr"/>
            <a:lstStyle/>
            <a:p>
              <a:endParaRPr lang="en-US"/>
            </a:p>
          </p:txBody>
        </p:sp>
        <p:sp>
          <p:nvSpPr>
            <p:cNvPr id="85" name="Freeform 84">
              <a:extLst>
                <a:ext uri="{FF2B5EF4-FFF2-40B4-BE49-F238E27FC236}">
                  <a16:creationId xmlns:a16="http://schemas.microsoft.com/office/drawing/2014/main" id="{5EE1BCDF-C85E-024C-97DE-D3DB02535683}"/>
                </a:ext>
              </a:extLst>
            </p:cNvPr>
            <p:cNvSpPr/>
            <p:nvPr/>
          </p:nvSpPr>
          <p:spPr>
            <a:xfrm>
              <a:off x="6891961" y="4308848"/>
              <a:ext cx="125013" cy="131783"/>
            </a:xfrm>
            <a:custGeom>
              <a:avLst/>
              <a:gdLst>
                <a:gd name="connsiteX0" fmla="*/ 99431 w 125013"/>
                <a:gd name="connsiteY0" fmla="*/ 0 h 131783"/>
                <a:gd name="connsiteX1" fmla="*/ 99431 w 125013"/>
                <a:gd name="connsiteY1" fmla="*/ 130828 h 131783"/>
                <a:gd name="connsiteX2" fmla="*/ 0 w 125013"/>
                <a:gd name="connsiteY2" fmla="*/ 41863 h 131783"/>
                <a:gd name="connsiteX3" fmla="*/ 99431 w 125013"/>
                <a:gd name="connsiteY3" fmla="*/ 0 h 131783"/>
              </a:gdLst>
              <a:ahLst/>
              <a:cxnLst>
                <a:cxn ang="0">
                  <a:pos x="connsiteX0" y="connsiteY0"/>
                </a:cxn>
                <a:cxn ang="0">
                  <a:pos x="connsiteX1" y="connsiteY1"/>
                </a:cxn>
                <a:cxn ang="0">
                  <a:pos x="connsiteX2" y="connsiteY2"/>
                </a:cxn>
                <a:cxn ang="0">
                  <a:pos x="connsiteX3" y="connsiteY3"/>
                </a:cxn>
              </a:cxnLst>
              <a:rect l="l" t="t" r="r" b="b"/>
              <a:pathLst>
                <a:path w="125013" h="131783">
                  <a:moveTo>
                    <a:pt x="99431" y="0"/>
                  </a:moveTo>
                  <a:cubicBezTo>
                    <a:pt x="99431" y="0"/>
                    <a:pt x="156993" y="120362"/>
                    <a:pt x="99431" y="130828"/>
                  </a:cubicBezTo>
                  <a:cubicBezTo>
                    <a:pt x="41863" y="141294"/>
                    <a:pt x="0" y="62795"/>
                    <a:pt x="0" y="41863"/>
                  </a:cubicBezTo>
                  <a:cubicBezTo>
                    <a:pt x="0" y="20932"/>
                    <a:pt x="99431" y="0"/>
                    <a:pt x="99431" y="0"/>
                  </a:cubicBezTo>
                  <a:close/>
                </a:path>
              </a:pathLst>
            </a:custGeom>
            <a:solidFill>
              <a:srgbClr val="FFB8B8"/>
            </a:solidFill>
            <a:ln w="6074" cap="flat">
              <a:noFill/>
              <a:prstDash val="solid"/>
              <a:miter/>
            </a:ln>
          </p:spPr>
          <p:txBody>
            <a:bodyPr rtlCol="0" anchor="ctr"/>
            <a:lstStyle/>
            <a:p>
              <a:endParaRPr lang="en-US"/>
            </a:p>
          </p:txBody>
        </p:sp>
        <p:sp>
          <p:nvSpPr>
            <p:cNvPr id="86" name="Freeform 85">
              <a:extLst>
                <a:ext uri="{FF2B5EF4-FFF2-40B4-BE49-F238E27FC236}">
                  <a16:creationId xmlns:a16="http://schemas.microsoft.com/office/drawing/2014/main" id="{20312E36-81BE-AD4A-96B4-EA73FD97C053}"/>
                </a:ext>
              </a:extLst>
            </p:cNvPr>
            <p:cNvSpPr/>
            <p:nvPr/>
          </p:nvSpPr>
          <p:spPr>
            <a:xfrm>
              <a:off x="6905045" y="3066020"/>
              <a:ext cx="20931" cy="41863"/>
            </a:xfrm>
            <a:custGeom>
              <a:avLst/>
              <a:gdLst>
                <a:gd name="connsiteX0" fmla="*/ 20932 w 20931"/>
                <a:gd name="connsiteY0" fmla="*/ 20932 h 41863"/>
                <a:gd name="connsiteX1" fmla="*/ 10466 w 20931"/>
                <a:gd name="connsiteY1" fmla="*/ 41864 h 41863"/>
                <a:gd name="connsiteX2" fmla="*/ 0 w 20931"/>
                <a:gd name="connsiteY2" fmla="*/ 20932 h 41863"/>
                <a:gd name="connsiteX3" fmla="*/ 10466 w 20931"/>
                <a:gd name="connsiteY3" fmla="*/ 0 h 41863"/>
                <a:gd name="connsiteX4" fmla="*/ 20932 w 20931"/>
                <a:gd name="connsiteY4" fmla="*/ 20932 h 41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1" h="41863">
                  <a:moveTo>
                    <a:pt x="20932" y="20932"/>
                  </a:moveTo>
                  <a:cubicBezTo>
                    <a:pt x="20932" y="32492"/>
                    <a:pt x="16246" y="41864"/>
                    <a:pt x="10466" y="41864"/>
                  </a:cubicBezTo>
                  <a:cubicBezTo>
                    <a:pt x="4686" y="41864"/>
                    <a:pt x="0" y="32492"/>
                    <a:pt x="0" y="20932"/>
                  </a:cubicBezTo>
                  <a:cubicBezTo>
                    <a:pt x="0" y="9371"/>
                    <a:pt x="4686" y="0"/>
                    <a:pt x="10466" y="0"/>
                  </a:cubicBezTo>
                  <a:cubicBezTo>
                    <a:pt x="16246" y="0"/>
                    <a:pt x="20932" y="9371"/>
                    <a:pt x="20932" y="20932"/>
                  </a:cubicBezTo>
                  <a:close/>
                </a:path>
              </a:pathLst>
            </a:custGeom>
            <a:solidFill>
              <a:srgbClr val="FFB8B8"/>
            </a:solidFill>
            <a:ln w="6074" cap="flat">
              <a:noFill/>
              <a:prstDash val="solid"/>
              <a:miter/>
            </a:ln>
          </p:spPr>
          <p:txBody>
            <a:bodyPr rtlCol="0" anchor="ctr"/>
            <a:lstStyle/>
            <a:p>
              <a:endParaRPr lang="en-US"/>
            </a:p>
          </p:txBody>
        </p:sp>
        <p:sp>
          <p:nvSpPr>
            <p:cNvPr id="87" name="Freeform 86">
              <a:extLst>
                <a:ext uri="{FF2B5EF4-FFF2-40B4-BE49-F238E27FC236}">
                  <a16:creationId xmlns:a16="http://schemas.microsoft.com/office/drawing/2014/main" id="{77B87685-F1FD-6943-BB9E-6ED3DAE54CF1}"/>
                </a:ext>
              </a:extLst>
            </p:cNvPr>
            <p:cNvSpPr/>
            <p:nvPr/>
          </p:nvSpPr>
          <p:spPr>
            <a:xfrm>
              <a:off x="7213789" y="3066020"/>
              <a:ext cx="20931" cy="41863"/>
            </a:xfrm>
            <a:custGeom>
              <a:avLst/>
              <a:gdLst>
                <a:gd name="connsiteX0" fmla="*/ 20932 w 20931"/>
                <a:gd name="connsiteY0" fmla="*/ 20932 h 41863"/>
                <a:gd name="connsiteX1" fmla="*/ 10466 w 20931"/>
                <a:gd name="connsiteY1" fmla="*/ 41864 h 41863"/>
                <a:gd name="connsiteX2" fmla="*/ 0 w 20931"/>
                <a:gd name="connsiteY2" fmla="*/ 20932 h 41863"/>
                <a:gd name="connsiteX3" fmla="*/ 10466 w 20931"/>
                <a:gd name="connsiteY3" fmla="*/ 0 h 41863"/>
                <a:gd name="connsiteX4" fmla="*/ 20932 w 20931"/>
                <a:gd name="connsiteY4" fmla="*/ 20932 h 41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1" h="41863">
                  <a:moveTo>
                    <a:pt x="20932" y="20932"/>
                  </a:moveTo>
                  <a:cubicBezTo>
                    <a:pt x="20932" y="32492"/>
                    <a:pt x="16246" y="41864"/>
                    <a:pt x="10466" y="41864"/>
                  </a:cubicBezTo>
                  <a:cubicBezTo>
                    <a:pt x="4686" y="41864"/>
                    <a:pt x="0" y="32492"/>
                    <a:pt x="0" y="20932"/>
                  </a:cubicBezTo>
                  <a:cubicBezTo>
                    <a:pt x="0" y="9371"/>
                    <a:pt x="4686" y="0"/>
                    <a:pt x="10466" y="0"/>
                  </a:cubicBezTo>
                  <a:cubicBezTo>
                    <a:pt x="16246" y="0"/>
                    <a:pt x="20932" y="9371"/>
                    <a:pt x="20932" y="20932"/>
                  </a:cubicBezTo>
                  <a:close/>
                </a:path>
              </a:pathLst>
            </a:custGeom>
            <a:solidFill>
              <a:srgbClr val="FFB8B8"/>
            </a:solidFill>
            <a:ln w="6074" cap="flat">
              <a:noFill/>
              <a:prstDash val="solid"/>
              <a:miter/>
            </a:ln>
          </p:spPr>
          <p:txBody>
            <a:bodyPr rtlCol="0" anchor="ctr"/>
            <a:lstStyle/>
            <a:p>
              <a:endParaRPr lang="en-US"/>
            </a:p>
          </p:txBody>
        </p:sp>
        <p:sp>
          <p:nvSpPr>
            <p:cNvPr id="88" name="Freeform 87">
              <a:extLst>
                <a:ext uri="{FF2B5EF4-FFF2-40B4-BE49-F238E27FC236}">
                  <a16:creationId xmlns:a16="http://schemas.microsoft.com/office/drawing/2014/main" id="{EBF1D349-FF8B-6348-A773-803FA14CDADD}"/>
                </a:ext>
              </a:extLst>
            </p:cNvPr>
            <p:cNvSpPr/>
            <p:nvPr/>
          </p:nvSpPr>
          <p:spPr>
            <a:xfrm>
              <a:off x="6698192" y="3372150"/>
              <a:ext cx="314131" cy="1004725"/>
            </a:xfrm>
            <a:custGeom>
              <a:avLst/>
              <a:gdLst>
                <a:gd name="connsiteX0" fmla="*/ 125742 w 314131"/>
                <a:gd name="connsiteY0" fmla="*/ 0 h 1004725"/>
                <a:gd name="connsiteX1" fmla="*/ 153 w 314131"/>
                <a:gd name="connsiteY1" fmla="*/ 52329 h 1004725"/>
                <a:gd name="connsiteX2" fmla="*/ 178071 w 314131"/>
                <a:gd name="connsiteY2" fmla="*/ 1004725 h 1004725"/>
                <a:gd name="connsiteX3" fmla="*/ 314132 w 314131"/>
                <a:gd name="connsiteY3" fmla="*/ 952396 h 1004725"/>
              </a:gdLst>
              <a:ahLst/>
              <a:cxnLst>
                <a:cxn ang="0">
                  <a:pos x="connsiteX0" y="connsiteY0"/>
                </a:cxn>
                <a:cxn ang="0">
                  <a:pos x="connsiteX1" y="connsiteY1"/>
                </a:cxn>
                <a:cxn ang="0">
                  <a:pos x="connsiteX2" y="connsiteY2"/>
                </a:cxn>
                <a:cxn ang="0">
                  <a:pos x="connsiteX3" y="connsiteY3"/>
                </a:cxn>
              </a:cxnLst>
              <a:rect l="l" t="t" r="r" b="b"/>
              <a:pathLst>
                <a:path w="314131" h="1004725">
                  <a:moveTo>
                    <a:pt x="125742" y="0"/>
                  </a:moveTo>
                  <a:cubicBezTo>
                    <a:pt x="125742" y="0"/>
                    <a:pt x="-5080" y="0"/>
                    <a:pt x="153" y="52329"/>
                  </a:cubicBezTo>
                  <a:cubicBezTo>
                    <a:pt x="5386" y="104658"/>
                    <a:pt x="178071" y="1004725"/>
                    <a:pt x="178071" y="1004725"/>
                  </a:cubicBezTo>
                  <a:cubicBezTo>
                    <a:pt x="178071" y="1004725"/>
                    <a:pt x="251337" y="936698"/>
                    <a:pt x="314132" y="952396"/>
                  </a:cubicBezTo>
                  <a:close/>
                </a:path>
              </a:pathLst>
            </a:custGeom>
            <a:solidFill>
              <a:srgbClr val="3F3D56"/>
            </a:solidFill>
            <a:ln w="6074" cap="flat">
              <a:noFill/>
              <a:prstDash val="solid"/>
              <a:miter/>
            </a:ln>
          </p:spPr>
          <p:txBody>
            <a:bodyPr rtlCol="0" anchor="ctr"/>
            <a:lstStyle/>
            <a:p>
              <a:endParaRPr lang="en-US"/>
            </a:p>
          </p:txBody>
        </p:sp>
        <p:sp>
          <p:nvSpPr>
            <p:cNvPr id="89" name="Freeform 88">
              <a:extLst>
                <a:ext uri="{FF2B5EF4-FFF2-40B4-BE49-F238E27FC236}">
                  <a16:creationId xmlns:a16="http://schemas.microsoft.com/office/drawing/2014/main" id="{8519D7D5-4767-BD4F-9405-3194207B6F66}"/>
                </a:ext>
              </a:extLst>
            </p:cNvPr>
            <p:cNvSpPr/>
            <p:nvPr/>
          </p:nvSpPr>
          <p:spPr>
            <a:xfrm>
              <a:off x="7122214" y="3387849"/>
              <a:ext cx="340143" cy="936697"/>
            </a:xfrm>
            <a:custGeom>
              <a:avLst/>
              <a:gdLst>
                <a:gd name="connsiteX0" fmla="*/ 209315 w 340143"/>
                <a:gd name="connsiteY0" fmla="*/ 0 h 936697"/>
                <a:gd name="connsiteX1" fmla="*/ 340143 w 340143"/>
                <a:gd name="connsiteY1" fmla="*/ 104658 h 936697"/>
                <a:gd name="connsiteX2" fmla="*/ 125589 w 340143"/>
                <a:gd name="connsiteY2" fmla="*/ 936698 h 936697"/>
                <a:gd name="connsiteX3" fmla="*/ 0 w 340143"/>
                <a:gd name="connsiteY3" fmla="*/ 894835 h 936697"/>
                <a:gd name="connsiteX4" fmla="*/ 209315 w 340143"/>
                <a:gd name="connsiteY4" fmla="*/ 0 h 9366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143" h="936697">
                  <a:moveTo>
                    <a:pt x="209315" y="0"/>
                  </a:moveTo>
                  <a:cubicBezTo>
                    <a:pt x="209315" y="0"/>
                    <a:pt x="340143" y="26165"/>
                    <a:pt x="340143" y="104658"/>
                  </a:cubicBezTo>
                  <a:cubicBezTo>
                    <a:pt x="340143" y="183151"/>
                    <a:pt x="151754" y="936698"/>
                    <a:pt x="125589" y="936698"/>
                  </a:cubicBezTo>
                  <a:cubicBezTo>
                    <a:pt x="99425" y="936698"/>
                    <a:pt x="0" y="921000"/>
                    <a:pt x="0" y="894835"/>
                  </a:cubicBezTo>
                  <a:cubicBezTo>
                    <a:pt x="0" y="868670"/>
                    <a:pt x="209315" y="0"/>
                    <a:pt x="209315" y="0"/>
                  </a:cubicBezTo>
                  <a:close/>
                </a:path>
              </a:pathLst>
            </a:custGeom>
            <a:solidFill>
              <a:srgbClr val="3F3D56"/>
            </a:solidFill>
            <a:ln w="6074" cap="flat">
              <a:noFill/>
              <a:prstDash val="solid"/>
              <a:miter/>
            </a:ln>
          </p:spPr>
          <p:txBody>
            <a:bodyPr rtlCol="0" anchor="ctr"/>
            <a:lstStyle/>
            <a:p>
              <a:endParaRPr lang="en-US"/>
            </a:p>
          </p:txBody>
        </p:sp>
        <p:sp>
          <p:nvSpPr>
            <p:cNvPr id="90" name="Freeform 89">
              <a:extLst>
                <a:ext uri="{FF2B5EF4-FFF2-40B4-BE49-F238E27FC236}">
                  <a16:creationId xmlns:a16="http://schemas.microsoft.com/office/drawing/2014/main" id="{0439D4F6-7A65-9640-8D7F-14064D41D5B6}"/>
                </a:ext>
              </a:extLst>
            </p:cNvPr>
            <p:cNvSpPr/>
            <p:nvPr/>
          </p:nvSpPr>
          <p:spPr>
            <a:xfrm>
              <a:off x="7185009" y="3542219"/>
              <a:ext cx="117739" cy="460457"/>
            </a:xfrm>
            <a:custGeom>
              <a:avLst/>
              <a:gdLst>
                <a:gd name="connsiteX0" fmla="*/ 117740 w 117739"/>
                <a:gd name="connsiteY0" fmla="*/ 0 h 460457"/>
                <a:gd name="connsiteX1" fmla="*/ 0 w 117739"/>
                <a:gd name="connsiteY1" fmla="*/ 460457 h 460457"/>
                <a:gd name="connsiteX2" fmla="*/ 117740 w 117739"/>
                <a:gd name="connsiteY2" fmla="*/ 0 h 460457"/>
              </a:gdLst>
              <a:ahLst/>
              <a:cxnLst>
                <a:cxn ang="0">
                  <a:pos x="connsiteX0" y="connsiteY0"/>
                </a:cxn>
                <a:cxn ang="0">
                  <a:pos x="connsiteX1" y="connsiteY1"/>
                </a:cxn>
                <a:cxn ang="0">
                  <a:pos x="connsiteX2" y="connsiteY2"/>
                </a:cxn>
              </a:cxnLst>
              <a:rect l="l" t="t" r="r" b="b"/>
              <a:pathLst>
                <a:path w="117739" h="460457">
                  <a:moveTo>
                    <a:pt x="117740" y="0"/>
                  </a:moveTo>
                  <a:lnTo>
                    <a:pt x="0" y="460457"/>
                  </a:lnTo>
                  <a:cubicBezTo>
                    <a:pt x="0" y="460457"/>
                    <a:pt x="54945" y="57562"/>
                    <a:pt x="117740" y="0"/>
                  </a:cubicBezTo>
                  <a:close/>
                </a:path>
              </a:pathLst>
            </a:custGeom>
            <a:solidFill>
              <a:srgbClr val="000000">
                <a:alpha val="20000"/>
              </a:srgbClr>
            </a:solidFill>
            <a:ln w="6074" cap="flat">
              <a:noFill/>
              <a:prstDash val="solid"/>
              <a:miter/>
            </a:ln>
          </p:spPr>
          <p:txBody>
            <a:bodyPr rtlCol="0" anchor="ctr"/>
            <a:lstStyle/>
            <a:p>
              <a:endParaRPr lang="en-US"/>
            </a:p>
          </p:txBody>
        </p:sp>
        <p:sp>
          <p:nvSpPr>
            <p:cNvPr id="91" name="Freeform 90">
              <a:extLst>
                <a:ext uri="{FF2B5EF4-FFF2-40B4-BE49-F238E27FC236}">
                  <a16:creationId xmlns:a16="http://schemas.microsoft.com/office/drawing/2014/main" id="{A55CC290-2126-9349-A63F-CC4CCB87E7DA}"/>
                </a:ext>
              </a:extLst>
            </p:cNvPr>
            <p:cNvSpPr/>
            <p:nvPr/>
          </p:nvSpPr>
          <p:spPr>
            <a:xfrm>
              <a:off x="6844780" y="3477520"/>
              <a:ext cx="119078" cy="602018"/>
            </a:xfrm>
            <a:custGeom>
              <a:avLst/>
              <a:gdLst>
                <a:gd name="connsiteX0" fmla="*/ 0 w 119078"/>
                <a:gd name="connsiteY0" fmla="*/ 0 h 602018"/>
                <a:gd name="connsiteX1" fmla="*/ 119079 w 119078"/>
                <a:gd name="connsiteY1" fmla="*/ 602019 h 602018"/>
                <a:gd name="connsiteX2" fmla="*/ 0 w 119078"/>
                <a:gd name="connsiteY2" fmla="*/ 0 h 602018"/>
              </a:gdLst>
              <a:ahLst/>
              <a:cxnLst>
                <a:cxn ang="0">
                  <a:pos x="connsiteX0" y="connsiteY0"/>
                </a:cxn>
                <a:cxn ang="0">
                  <a:pos x="connsiteX1" y="connsiteY1"/>
                </a:cxn>
                <a:cxn ang="0">
                  <a:pos x="connsiteX2" y="connsiteY2"/>
                </a:cxn>
              </a:cxnLst>
              <a:rect l="l" t="t" r="r" b="b"/>
              <a:pathLst>
                <a:path w="119078" h="602018">
                  <a:moveTo>
                    <a:pt x="0" y="0"/>
                  </a:moveTo>
                  <a:lnTo>
                    <a:pt x="119079" y="602019"/>
                  </a:lnTo>
                  <a:cubicBezTo>
                    <a:pt x="119079" y="602019"/>
                    <a:pt x="81018" y="34726"/>
                    <a:pt x="0" y="0"/>
                  </a:cubicBezTo>
                  <a:close/>
                </a:path>
              </a:pathLst>
            </a:custGeom>
            <a:solidFill>
              <a:srgbClr val="000000">
                <a:alpha val="20000"/>
              </a:srgbClr>
            </a:solidFill>
            <a:ln w="6074" cap="flat">
              <a:noFill/>
              <a:prstDash val="solid"/>
              <a:miter/>
            </a:ln>
          </p:spPr>
          <p:txBody>
            <a:bodyPr rtlCol="0" anchor="ctr"/>
            <a:lstStyle/>
            <a:p>
              <a:endParaRPr lang="en-US"/>
            </a:p>
          </p:txBody>
        </p:sp>
        <p:sp>
          <p:nvSpPr>
            <p:cNvPr id="92" name="Freeform 91">
              <a:extLst>
                <a:ext uri="{FF2B5EF4-FFF2-40B4-BE49-F238E27FC236}">
                  <a16:creationId xmlns:a16="http://schemas.microsoft.com/office/drawing/2014/main" id="{324F3668-DFA8-3E48-8E08-DA953DA7AB81}"/>
                </a:ext>
              </a:extLst>
            </p:cNvPr>
            <p:cNvSpPr/>
            <p:nvPr/>
          </p:nvSpPr>
          <p:spPr>
            <a:xfrm>
              <a:off x="6918129" y="2937813"/>
              <a:ext cx="303511" cy="303511"/>
            </a:xfrm>
            <a:custGeom>
              <a:avLst/>
              <a:gdLst>
                <a:gd name="connsiteX0" fmla="*/ 303512 w 303511"/>
                <a:gd name="connsiteY0" fmla="*/ 151756 h 303511"/>
                <a:gd name="connsiteX1" fmla="*/ 151756 w 303511"/>
                <a:gd name="connsiteY1" fmla="*/ 303512 h 303511"/>
                <a:gd name="connsiteX2" fmla="*/ 0 w 303511"/>
                <a:gd name="connsiteY2" fmla="*/ 151756 h 303511"/>
                <a:gd name="connsiteX3" fmla="*/ 151756 w 303511"/>
                <a:gd name="connsiteY3" fmla="*/ 0 h 303511"/>
                <a:gd name="connsiteX4" fmla="*/ 303512 w 303511"/>
                <a:gd name="connsiteY4" fmla="*/ 151756 h 303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511" h="303511">
                  <a:moveTo>
                    <a:pt x="303512" y="151756"/>
                  </a:moveTo>
                  <a:cubicBezTo>
                    <a:pt x="303512" y="235569"/>
                    <a:pt x="235569" y="303512"/>
                    <a:pt x="151756" y="303512"/>
                  </a:cubicBezTo>
                  <a:cubicBezTo>
                    <a:pt x="67943" y="303512"/>
                    <a:pt x="0" y="235569"/>
                    <a:pt x="0" y="151756"/>
                  </a:cubicBezTo>
                  <a:cubicBezTo>
                    <a:pt x="0" y="67944"/>
                    <a:pt x="67943" y="0"/>
                    <a:pt x="151756" y="0"/>
                  </a:cubicBezTo>
                  <a:cubicBezTo>
                    <a:pt x="235569" y="0"/>
                    <a:pt x="303512" y="67944"/>
                    <a:pt x="303512" y="151756"/>
                  </a:cubicBezTo>
                  <a:close/>
                </a:path>
              </a:pathLst>
            </a:custGeom>
            <a:solidFill>
              <a:srgbClr val="FFB8B8"/>
            </a:solidFill>
            <a:ln w="6074" cap="flat">
              <a:noFill/>
              <a:prstDash val="solid"/>
              <a:miter/>
            </a:ln>
          </p:spPr>
          <p:txBody>
            <a:bodyPr rtlCol="0" anchor="ctr"/>
            <a:lstStyle/>
            <a:p>
              <a:endParaRPr lang="en-US"/>
            </a:p>
          </p:txBody>
        </p:sp>
        <p:sp>
          <p:nvSpPr>
            <p:cNvPr id="93" name="Freeform 92">
              <a:extLst>
                <a:ext uri="{FF2B5EF4-FFF2-40B4-BE49-F238E27FC236}">
                  <a16:creationId xmlns:a16="http://schemas.microsoft.com/office/drawing/2014/main" id="{046DB773-70F0-B64D-97F4-F66FE8AFED33}"/>
                </a:ext>
              </a:extLst>
            </p:cNvPr>
            <p:cNvSpPr/>
            <p:nvPr/>
          </p:nvSpPr>
          <p:spPr>
            <a:xfrm>
              <a:off x="6925391" y="2875775"/>
              <a:ext cx="307882" cy="167439"/>
            </a:xfrm>
            <a:custGeom>
              <a:avLst/>
              <a:gdLst>
                <a:gd name="connsiteX0" fmla="*/ 5403 w 307882"/>
                <a:gd name="connsiteY0" fmla="*/ 59411 h 167439"/>
                <a:gd name="connsiteX1" fmla="*/ 118835 w 307882"/>
                <a:gd name="connsiteY1" fmla="*/ 0 h 167439"/>
                <a:gd name="connsiteX2" fmla="*/ 275475 w 307882"/>
                <a:gd name="connsiteY2" fmla="*/ 24302 h 167439"/>
                <a:gd name="connsiteX3" fmla="*/ 307882 w 307882"/>
                <a:gd name="connsiteY3" fmla="*/ 167440 h 167439"/>
                <a:gd name="connsiteX4" fmla="*/ 227210 w 307882"/>
                <a:gd name="connsiteY4" fmla="*/ 164343 h 167439"/>
                <a:gd name="connsiteX5" fmla="*/ 204673 w 307882"/>
                <a:gd name="connsiteY5" fmla="*/ 111753 h 167439"/>
                <a:gd name="connsiteX6" fmla="*/ 204673 w 307882"/>
                <a:gd name="connsiteY6" fmla="*/ 163473 h 167439"/>
                <a:gd name="connsiteX7" fmla="*/ 167446 w 307882"/>
                <a:gd name="connsiteY7" fmla="*/ 162043 h 167439"/>
                <a:gd name="connsiteX8" fmla="*/ 145839 w 307882"/>
                <a:gd name="connsiteY8" fmla="*/ 78317 h 167439"/>
                <a:gd name="connsiteX9" fmla="*/ 132337 w 307882"/>
                <a:gd name="connsiteY9" fmla="*/ 167440 h 167439"/>
                <a:gd name="connsiteX10" fmla="*/ 0 w 307882"/>
                <a:gd name="connsiteY10" fmla="*/ 164744 h 167439"/>
                <a:gd name="connsiteX11" fmla="*/ 5403 w 307882"/>
                <a:gd name="connsiteY11" fmla="*/ 59411 h 16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7882" h="167439">
                  <a:moveTo>
                    <a:pt x="5403" y="59411"/>
                  </a:moveTo>
                  <a:lnTo>
                    <a:pt x="118835" y="0"/>
                  </a:lnTo>
                  <a:lnTo>
                    <a:pt x="275475" y="24302"/>
                  </a:lnTo>
                  <a:lnTo>
                    <a:pt x="307882" y="167440"/>
                  </a:lnTo>
                  <a:lnTo>
                    <a:pt x="227210" y="164343"/>
                  </a:lnTo>
                  <a:lnTo>
                    <a:pt x="204673" y="111753"/>
                  </a:lnTo>
                  <a:lnTo>
                    <a:pt x="204673" y="163473"/>
                  </a:lnTo>
                  <a:lnTo>
                    <a:pt x="167446" y="162043"/>
                  </a:lnTo>
                  <a:lnTo>
                    <a:pt x="145839" y="78317"/>
                  </a:lnTo>
                  <a:lnTo>
                    <a:pt x="132337" y="167440"/>
                  </a:lnTo>
                  <a:lnTo>
                    <a:pt x="0" y="164744"/>
                  </a:lnTo>
                  <a:lnTo>
                    <a:pt x="5403" y="59411"/>
                  </a:lnTo>
                  <a:close/>
                </a:path>
              </a:pathLst>
            </a:custGeom>
            <a:solidFill>
              <a:srgbClr val="2F2E41"/>
            </a:solidFill>
            <a:ln w="6074" cap="flat">
              <a:noFill/>
              <a:prstDash val="solid"/>
              <a:miter/>
            </a:ln>
          </p:spPr>
          <p:txBody>
            <a:bodyPr rtlCol="0" anchor="ctr"/>
            <a:lstStyle/>
            <a:p>
              <a:endParaRPr lang="en-US"/>
            </a:p>
          </p:txBody>
        </p:sp>
        <p:sp>
          <p:nvSpPr>
            <p:cNvPr id="94" name="Freeform 93">
              <a:extLst>
                <a:ext uri="{FF2B5EF4-FFF2-40B4-BE49-F238E27FC236}">
                  <a16:creationId xmlns:a16="http://schemas.microsoft.com/office/drawing/2014/main" id="{38B10091-3E5A-9545-B676-04059F181683}"/>
                </a:ext>
              </a:extLst>
            </p:cNvPr>
            <p:cNvSpPr/>
            <p:nvPr/>
          </p:nvSpPr>
          <p:spPr>
            <a:xfrm>
              <a:off x="8569185" y="1959534"/>
              <a:ext cx="705830" cy="520519"/>
            </a:xfrm>
            <a:custGeom>
              <a:avLst/>
              <a:gdLst>
                <a:gd name="connsiteX0" fmla="*/ 62551 w 705830"/>
                <a:gd name="connsiteY0" fmla="*/ 94624 h 520519"/>
                <a:gd name="connsiteX1" fmla="*/ 0 w 705830"/>
                <a:gd name="connsiteY1" fmla="*/ 243390 h 520519"/>
                <a:gd name="connsiteX2" fmla="*/ 527961 w 705830"/>
                <a:gd name="connsiteY2" fmla="*/ 520520 h 520519"/>
                <a:gd name="connsiteX3" fmla="*/ 705831 w 705830"/>
                <a:gd name="connsiteY3" fmla="*/ 0 h 520519"/>
              </a:gdLst>
              <a:ahLst/>
              <a:cxnLst>
                <a:cxn ang="0">
                  <a:pos x="connsiteX0" y="connsiteY0"/>
                </a:cxn>
                <a:cxn ang="0">
                  <a:pos x="connsiteX1" y="connsiteY1"/>
                </a:cxn>
                <a:cxn ang="0">
                  <a:pos x="connsiteX2" y="connsiteY2"/>
                </a:cxn>
                <a:cxn ang="0">
                  <a:pos x="connsiteX3" y="connsiteY3"/>
                </a:cxn>
              </a:cxnLst>
              <a:rect l="l" t="t" r="r" b="b"/>
              <a:pathLst>
                <a:path w="705830" h="520519">
                  <a:moveTo>
                    <a:pt x="62551" y="94624"/>
                  </a:moveTo>
                  <a:lnTo>
                    <a:pt x="0" y="243390"/>
                  </a:lnTo>
                  <a:lnTo>
                    <a:pt x="527961" y="520520"/>
                  </a:lnTo>
                  <a:lnTo>
                    <a:pt x="705831" y="0"/>
                  </a:lnTo>
                </a:path>
              </a:pathLst>
            </a:custGeom>
            <a:solidFill>
              <a:srgbClr val="F2F2F2"/>
            </a:solidFill>
            <a:ln w="6074" cap="flat">
              <a:noFill/>
              <a:prstDash val="solid"/>
              <a:miter/>
            </a:ln>
          </p:spPr>
          <p:txBody>
            <a:bodyPr rtlCol="0" anchor="ctr"/>
            <a:lstStyle/>
            <a:p>
              <a:endParaRPr lang="en-US"/>
            </a:p>
          </p:txBody>
        </p:sp>
        <p:sp>
          <p:nvSpPr>
            <p:cNvPr id="95" name="Freeform 94">
              <a:extLst>
                <a:ext uri="{FF2B5EF4-FFF2-40B4-BE49-F238E27FC236}">
                  <a16:creationId xmlns:a16="http://schemas.microsoft.com/office/drawing/2014/main" id="{25865F7A-20C1-3B43-8600-3BD417787E62}"/>
                </a:ext>
              </a:extLst>
            </p:cNvPr>
            <p:cNvSpPr/>
            <p:nvPr/>
          </p:nvSpPr>
          <p:spPr>
            <a:xfrm>
              <a:off x="8557016" y="1576195"/>
              <a:ext cx="761195" cy="812587"/>
            </a:xfrm>
            <a:custGeom>
              <a:avLst/>
              <a:gdLst>
                <a:gd name="connsiteX0" fmla="*/ 527961 w 761195"/>
                <a:gd name="connsiteY0" fmla="*/ 812587 h 812587"/>
                <a:gd name="connsiteX1" fmla="*/ 761196 w 761195"/>
                <a:gd name="connsiteY1" fmla="*/ 263786 h 812587"/>
                <a:gd name="connsiteX2" fmla="*/ 225136 w 761195"/>
                <a:gd name="connsiteY2" fmla="*/ 0 h 812587"/>
                <a:gd name="connsiteX3" fmla="*/ 0 w 761195"/>
                <a:gd name="connsiteY3" fmla="*/ 535458 h 812587"/>
                <a:gd name="connsiteX4" fmla="*/ 527961 w 761195"/>
                <a:gd name="connsiteY4" fmla="*/ 812587 h 812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95" h="812587">
                  <a:moveTo>
                    <a:pt x="527961" y="812587"/>
                  </a:moveTo>
                  <a:lnTo>
                    <a:pt x="761196" y="263786"/>
                  </a:lnTo>
                  <a:lnTo>
                    <a:pt x="225136" y="0"/>
                  </a:lnTo>
                  <a:lnTo>
                    <a:pt x="0" y="535458"/>
                  </a:lnTo>
                  <a:lnTo>
                    <a:pt x="527961" y="812587"/>
                  </a:lnTo>
                  <a:close/>
                </a:path>
              </a:pathLst>
            </a:custGeom>
            <a:solidFill>
              <a:srgbClr val="FFB506"/>
            </a:solidFill>
            <a:ln w="6074" cap="flat">
              <a:noFill/>
              <a:prstDash val="solid"/>
              <a:miter/>
            </a:ln>
          </p:spPr>
          <p:txBody>
            <a:bodyPr rtlCol="0" anchor="ctr"/>
            <a:lstStyle/>
            <a:p>
              <a:endParaRPr lang="en-US"/>
            </a:p>
          </p:txBody>
        </p:sp>
        <p:sp>
          <p:nvSpPr>
            <p:cNvPr id="96" name="Freeform 95">
              <a:extLst>
                <a:ext uri="{FF2B5EF4-FFF2-40B4-BE49-F238E27FC236}">
                  <a16:creationId xmlns:a16="http://schemas.microsoft.com/office/drawing/2014/main" id="{D0B1DCB0-A573-AF49-A9EF-A2256AFA7B9F}"/>
                </a:ext>
              </a:extLst>
            </p:cNvPr>
            <p:cNvSpPr/>
            <p:nvPr/>
          </p:nvSpPr>
          <p:spPr>
            <a:xfrm rot="-3776073">
              <a:off x="8966116" y="1665717"/>
              <a:ext cx="8637" cy="455748"/>
            </a:xfrm>
            <a:custGeom>
              <a:avLst/>
              <a:gdLst>
                <a:gd name="connsiteX0" fmla="*/ -227 w 8637"/>
                <a:gd name="connsiteY0" fmla="*/ -116 h 455748"/>
                <a:gd name="connsiteX1" fmla="*/ 8410 w 8637"/>
                <a:gd name="connsiteY1" fmla="*/ -116 h 455748"/>
                <a:gd name="connsiteX2" fmla="*/ 8410 w 8637"/>
                <a:gd name="connsiteY2" fmla="*/ 455633 h 455748"/>
                <a:gd name="connsiteX3" fmla="*/ -227 w 8637"/>
                <a:gd name="connsiteY3" fmla="*/ 455633 h 455748"/>
              </a:gdLst>
              <a:ahLst/>
              <a:cxnLst>
                <a:cxn ang="0">
                  <a:pos x="connsiteX0" y="connsiteY0"/>
                </a:cxn>
                <a:cxn ang="0">
                  <a:pos x="connsiteX1" y="connsiteY1"/>
                </a:cxn>
                <a:cxn ang="0">
                  <a:pos x="connsiteX2" y="connsiteY2"/>
                </a:cxn>
                <a:cxn ang="0">
                  <a:pos x="connsiteX3" y="connsiteY3"/>
                </a:cxn>
              </a:cxnLst>
              <a:rect l="l" t="t" r="r" b="b"/>
              <a:pathLst>
                <a:path w="8637" h="455748">
                  <a:moveTo>
                    <a:pt x="-227" y="-116"/>
                  </a:moveTo>
                  <a:lnTo>
                    <a:pt x="8410" y="-116"/>
                  </a:lnTo>
                  <a:lnTo>
                    <a:pt x="8410" y="455633"/>
                  </a:lnTo>
                  <a:lnTo>
                    <a:pt x="-227" y="455633"/>
                  </a:lnTo>
                  <a:close/>
                </a:path>
              </a:pathLst>
            </a:custGeom>
            <a:solidFill>
              <a:srgbClr val="FFFFFF"/>
            </a:solidFill>
            <a:ln w="6074" cap="flat">
              <a:noFill/>
              <a:prstDash val="solid"/>
              <a:miter/>
            </a:ln>
          </p:spPr>
          <p:txBody>
            <a:bodyPr rtlCol="0" anchor="ctr"/>
            <a:lstStyle/>
            <a:p>
              <a:endParaRPr lang="en-US"/>
            </a:p>
          </p:txBody>
        </p:sp>
        <p:sp>
          <p:nvSpPr>
            <p:cNvPr id="97" name="Freeform 96">
              <a:extLst>
                <a:ext uri="{FF2B5EF4-FFF2-40B4-BE49-F238E27FC236}">
                  <a16:creationId xmlns:a16="http://schemas.microsoft.com/office/drawing/2014/main" id="{5EE5C328-9C85-5144-BF9F-DDAD5F8BA862}"/>
                </a:ext>
              </a:extLst>
            </p:cNvPr>
            <p:cNvSpPr/>
            <p:nvPr/>
          </p:nvSpPr>
          <p:spPr>
            <a:xfrm rot="-3776073">
              <a:off x="8935693" y="1738731"/>
              <a:ext cx="8637" cy="455748"/>
            </a:xfrm>
            <a:custGeom>
              <a:avLst/>
              <a:gdLst>
                <a:gd name="connsiteX0" fmla="*/ -227 w 8637"/>
                <a:gd name="connsiteY0" fmla="*/ -116 h 455748"/>
                <a:gd name="connsiteX1" fmla="*/ 8410 w 8637"/>
                <a:gd name="connsiteY1" fmla="*/ -116 h 455748"/>
                <a:gd name="connsiteX2" fmla="*/ 8410 w 8637"/>
                <a:gd name="connsiteY2" fmla="*/ 455633 h 455748"/>
                <a:gd name="connsiteX3" fmla="*/ -227 w 8637"/>
                <a:gd name="connsiteY3" fmla="*/ 455633 h 455748"/>
              </a:gdLst>
              <a:ahLst/>
              <a:cxnLst>
                <a:cxn ang="0">
                  <a:pos x="connsiteX0" y="connsiteY0"/>
                </a:cxn>
                <a:cxn ang="0">
                  <a:pos x="connsiteX1" y="connsiteY1"/>
                </a:cxn>
                <a:cxn ang="0">
                  <a:pos x="connsiteX2" y="connsiteY2"/>
                </a:cxn>
                <a:cxn ang="0">
                  <a:pos x="connsiteX3" y="connsiteY3"/>
                </a:cxn>
              </a:cxnLst>
              <a:rect l="l" t="t" r="r" b="b"/>
              <a:pathLst>
                <a:path w="8637" h="455748">
                  <a:moveTo>
                    <a:pt x="-227" y="-116"/>
                  </a:moveTo>
                  <a:lnTo>
                    <a:pt x="8410" y="-116"/>
                  </a:lnTo>
                  <a:lnTo>
                    <a:pt x="8410" y="455633"/>
                  </a:lnTo>
                  <a:lnTo>
                    <a:pt x="-227" y="455633"/>
                  </a:lnTo>
                  <a:close/>
                </a:path>
              </a:pathLst>
            </a:custGeom>
            <a:solidFill>
              <a:srgbClr val="FFFFFF"/>
            </a:solidFill>
            <a:ln w="6074" cap="flat">
              <a:noFill/>
              <a:prstDash val="solid"/>
              <a:miter/>
            </a:ln>
          </p:spPr>
          <p:txBody>
            <a:bodyPr rtlCol="0" anchor="ctr"/>
            <a:lstStyle/>
            <a:p>
              <a:endParaRPr lang="en-US"/>
            </a:p>
          </p:txBody>
        </p:sp>
      </p:grpSp>
    </p:spTree>
    <p:extLst>
      <p:ext uri="{BB962C8B-B14F-4D97-AF65-F5344CB8AC3E}">
        <p14:creationId xmlns:p14="http://schemas.microsoft.com/office/powerpoint/2010/main" val="2837611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egitiga Sama Kaki 12">
            <a:extLst>
              <a:ext uri="{FF2B5EF4-FFF2-40B4-BE49-F238E27FC236}">
                <a16:creationId xmlns:a16="http://schemas.microsoft.com/office/drawing/2014/main" id="{805C3290-8418-4821-BE02-99B308DA41A9}"/>
              </a:ext>
            </a:extLst>
          </p:cNvPr>
          <p:cNvSpPr/>
          <p:nvPr/>
        </p:nvSpPr>
        <p:spPr>
          <a:xfrm rot="3570709">
            <a:off x="3523410" y="1773499"/>
            <a:ext cx="159171" cy="137217"/>
          </a:xfrm>
          <a:prstGeom prst="triangle">
            <a:avLst/>
          </a:prstGeom>
          <a:noFill/>
          <a:ln w="38100" cap="flat">
            <a:solidFill>
              <a:srgbClr val="FFB506"/>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14" name="Oval 13">
            <a:extLst>
              <a:ext uri="{FF2B5EF4-FFF2-40B4-BE49-F238E27FC236}">
                <a16:creationId xmlns:a16="http://schemas.microsoft.com/office/drawing/2014/main" id="{1A8A6573-ECEA-4650-8636-4D312675C9F4}"/>
              </a:ext>
            </a:extLst>
          </p:cNvPr>
          <p:cNvSpPr/>
          <p:nvPr/>
        </p:nvSpPr>
        <p:spPr>
          <a:xfrm>
            <a:off x="1516317" y="2126971"/>
            <a:ext cx="213492" cy="213492"/>
          </a:xfrm>
          <a:prstGeom prst="ellipse">
            <a:avLst/>
          </a:prstGeom>
          <a:noFill/>
          <a:ln w="38100" cap="flat">
            <a:solidFill>
              <a:srgbClr val="FF6092"/>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grpSp>
        <p:nvGrpSpPr>
          <p:cNvPr id="15" name="Grup 186">
            <a:extLst>
              <a:ext uri="{FF2B5EF4-FFF2-40B4-BE49-F238E27FC236}">
                <a16:creationId xmlns:a16="http://schemas.microsoft.com/office/drawing/2014/main" id="{8268713A-6DB8-344E-8D20-48F2889A2D46}"/>
              </a:ext>
            </a:extLst>
          </p:cNvPr>
          <p:cNvGrpSpPr/>
          <p:nvPr/>
        </p:nvGrpSpPr>
        <p:grpSpPr>
          <a:xfrm>
            <a:off x="715569" y="526399"/>
            <a:ext cx="1495196" cy="338554"/>
            <a:chOff x="648831" y="358817"/>
            <a:chExt cx="1495196" cy="338554"/>
          </a:xfrm>
        </p:grpSpPr>
        <p:sp>
          <p:nvSpPr>
            <p:cNvPr id="16" name="Kotak Teks 3">
              <a:extLst>
                <a:ext uri="{FF2B5EF4-FFF2-40B4-BE49-F238E27FC236}">
                  <a16:creationId xmlns:a16="http://schemas.microsoft.com/office/drawing/2014/main" id="{84A50FA9-016A-2947-9F17-BAD023907175}"/>
                </a:ext>
              </a:extLst>
            </p:cNvPr>
            <p:cNvSpPr txBox="1"/>
            <p:nvPr/>
          </p:nvSpPr>
          <p:spPr>
            <a:xfrm>
              <a:off x="968623" y="358817"/>
              <a:ext cx="1175404" cy="338554"/>
            </a:xfrm>
            <a:prstGeom prst="rect">
              <a:avLst/>
            </a:prstGeom>
            <a:noFill/>
          </p:spPr>
          <p:txBody>
            <a:bodyPr wrap="square" rtlCol="0">
              <a:spAutoFit/>
            </a:bodyPr>
            <a:lstStyle/>
            <a:p>
              <a:r>
                <a:rPr lang="en-US" sz="1600">
                  <a:solidFill>
                    <a:srgbClr val="1D215E"/>
                  </a:solidFill>
                  <a:latin typeface="Poppins SemiBold" panose="00000700000000000000" pitchFamily="50" charset="0"/>
                  <a:ea typeface="Roboto" panose="02000000000000000000" pitchFamily="2" charset="0"/>
                  <a:cs typeface="Poppins SemiBold" panose="00000700000000000000" pitchFamily="50" charset="0"/>
                </a:rPr>
                <a:t>Crypton.</a:t>
              </a:r>
              <a:endParaRPr lang="en-ID" sz="1600" dirty="0">
                <a:solidFill>
                  <a:schemeClr val="bg1"/>
                </a:solidFill>
                <a:latin typeface="Poppins SemiBold" panose="00000700000000000000" pitchFamily="50" charset="0"/>
                <a:ea typeface="Roboto" panose="02000000000000000000" pitchFamily="2" charset="0"/>
                <a:cs typeface="Poppins SemiBold" panose="00000700000000000000" pitchFamily="50" charset="0"/>
              </a:endParaRPr>
            </a:p>
          </p:txBody>
        </p:sp>
        <p:sp>
          <p:nvSpPr>
            <p:cNvPr id="17" name="Grafik 34">
              <a:extLst>
                <a:ext uri="{FF2B5EF4-FFF2-40B4-BE49-F238E27FC236}">
                  <a16:creationId xmlns:a16="http://schemas.microsoft.com/office/drawing/2014/main" id="{56653139-5BA8-634C-B7A5-85591597EE37}"/>
                </a:ext>
              </a:extLst>
            </p:cNvPr>
            <p:cNvSpPr/>
            <p:nvPr/>
          </p:nvSpPr>
          <p:spPr>
            <a:xfrm>
              <a:off x="648831" y="398892"/>
              <a:ext cx="251615" cy="258404"/>
            </a:xfrm>
            <a:custGeom>
              <a:avLst/>
              <a:gdLst>
                <a:gd name="connsiteX0" fmla="*/ 768056 w 1057322"/>
                <a:gd name="connsiteY0" fmla="*/ 966302 h 1085850"/>
                <a:gd name="connsiteX1" fmla="*/ 427652 w 1057322"/>
                <a:gd name="connsiteY1" fmla="*/ 966302 h 1085850"/>
                <a:gd name="connsiteX2" fmla="*/ 316028 w 1057322"/>
                <a:gd name="connsiteY2" fmla="*/ 901856 h 1085850"/>
                <a:gd name="connsiteX3" fmla="*/ 146017 w 1057322"/>
                <a:gd name="connsiteY3" fmla="*/ 607275 h 1085850"/>
                <a:gd name="connsiteX4" fmla="*/ 146017 w 1057322"/>
                <a:gd name="connsiteY4" fmla="*/ 478575 h 1085850"/>
                <a:gd name="connsiteX5" fmla="*/ 316028 w 1057322"/>
                <a:gd name="connsiteY5" fmla="*/ 183994 h 1085850"/>
                <a:gd name="connsiteX6" fmla="*/ 427652 w 1057322"/>
                <a:gd name="connsiteY6" fmla="*/ 119548 h 1085850"/>
                <a:gd name="connsiteX7" fmla="*/ 465814 w 1057322"/>
                <a:gd name="connsiteY7" fmla="*/ 119548 h 1085850"/>
                <a:gd name="connsiteX8" fmla="*/ 560264 w 1057322"/>
                <a:gd name="connsiteY8" fmla="*/ 164355 h 1085850"/>
                <a:gd name="connsiteX9" fmla="*/ 427652 w 1057322"/>
                <a:gd name="connsiteY9" fmla="*/ 164355 h 1085850"/>
                <a:gd name="connsiteX10" fmla="*/ 354762 w 1057322"/>
                <a:gd name="connsiteY10" fmla="*/ 206302 h 1085850"/>
                <a:gd name="connsiteX11" fmla="*/ 184751 w 1057322"/>
                <a:gd name="connsiteY11" fmla="*/ 500883 h 1085850"/>
                <a:gd name="connsiteX12" fmla="*/ 184751 w 1057322"/>
                <a:gd name="connsiteY12" fmla="*/ 584967 h 1085850"/>
                <a:gd name="connsiteX13" fmla="*/ 354762 w 1057322"/>
                <a:gd name="connsiteY13" fmla="*/ 879548 h 1085850"/>
                <a:gd name="connsiteX14" fmla="*/ 427652 w 1057322"/>
                <a:gd name="connsiteY14" fmla="*/ 921495 h 1085850"/>
                <a:gd name="connsiteX15" fmla="*/ 768056 w 1057322"/>
                <a:gd name="connsiteY15" fmla="*/ 921495 h 1085850"/>
                <a:gd name="connsiteX16" fmla="*/ 840945 w 1057322"/>
                <a:gd name="connsiteY16" fmla="*/ 879548 h 1085850"/>
                <a:gd name="connsiteX17" fmla="*/ 877580 w 1057322"/>
                <a:gd name="connsiteY17" fmla="*/ 815865 h 1085850"/>
                <a:gd name="connsiteX18" fmla="*/ 876435 w 1057322"/>
                <a:gd name="connsiteY18" fmla="*/ 804807 h 1085850"/>
                <a:gd name="connsiteX19" fmla="*/ 833694 w 1057322"/>
                <a:gd name="connsiteY19" fmla="*/ 759237 h 1085850"/>
                <a:gd name="connsiteX20" fmla="*/ 825680 w 1057322"/>
                <a:gd name="connsiteY20" fmla="*/ 756377 h 1085850"/>
                <a:gd name="connsiteX21" fmla="*/ 818811 w 1057322"/>
                <a:gd name="connsiteY21" fmla="*/ 760953 h 1085850"/>
                <a:gd name="connsiteX22" fmla="*/ 789235 w 1057322"/>
                <a:gd name="connsiteY22" fmla="*/ 811861 h 1085850"/>
                <a:gd name="connsiteX23" fmla="*/ 735236 w 1057322"/>
                <a:gd name="connsiteY23" fmla="*/ 843131 h 1085850"/>
                <a:gd name="connsiteX24" fmla="*/ 460471 w 1057322"/>
                <a:gd name="connsiteY24" fmla="*/ 843131 h 1085850"/>
                <a:gd name="connsiteX25" fmla="*/ 406472 w 1057322"/>
                <a:gd name="connsiteY25" fmla="*/ 811861 h 1085850"/>
                <a:gd name="connsiteX26" fmla="*/ 269089 w 1057322"/>
                <a:gd name="connsiteY26" fmla="*/ 574099 h 1085850"/>
                <a:gd name="connsiteX27" fmla="*/ 269089 w 1057322"/>
                <a:gd name="connsiteY27" fmla="*/ 511751 h 1085850"/>
                <a:gd name="connsiteX28" fmla="*/ 406472 w 1057322"/>
                <a:gd name="connsiteY28" fmla="*/ 273989 h 1085850"/>
                <a:gd name="connsiteX29" fmla="*/ 460471 w 1057322"/>
                <a:gd name="connsiteY29" fmla="*/ 242719 h 1085850"/>
                <a:gd name="connsiteX30" fmla="*/ 735236 w 1057322"/>
                <a:gd name="connsiteY30" fmla="*/ 242719 h 1085850"/>
                <a:gd name="connsiteX31" fmla="*/ 789235 w 1057322"/>
                <a:gd name="connsiteY31" fmla="*/ 273989 h 1085850"/>
                <a:gd name="connsiteX32" fmla="*/ 832740 w 1057322"/>
                <a:gd name="connsiteY32" fmla="*/ 349112 h 1085850"/>
                <a:gd name="connsiteX33" fmla="*/ 838274 w 1057322"/>
                <a:gd name="connsiteY33" fmla="*/ 353497 h 1085850"/>
                <a:gd name="connsiteX34" fmla="*/ 868231 w 1057322"/>
                <a:gd name="connsiteY34" fmla="*/ 395063 h 1085850"/>
                <a:gd name="connsiteX35" fmla="*/ 816521 w 1057322"/>
                <a:gd name="connsiteY35" fmla="*/ 438916 h 1085850"/>
                <a:gd name="connsiteX36" fmla="*/ 781222 w 1057322"/>
                <a:gd name="connsiteY36" fmla="*/ 407075 h 1085850"/>
                <a:gd name="connsiteX37" fmla="*/ 787327 w 1057322"/>
                <a:gd name="connsiteY37" fmla="*/ 370085 h 1085850"/>
                <a:gd name="connsiteX38" fmla="*/ 787327 w 1057322"/>
                <a:gd name="connsiteY38" fmla="*/ 359980 h 1085850"/>
                <a:gd name="connsiteX39" fmla="*/ 750501 w 1057322"/>
                <a:gd name="connsiteY39" fmla="*/ 296297 h 1085850"/>
                <a:gd name="connsiteX40" fmla="*/ 735236 w 1057322"/>
                <a:gd name="connsiteY40" fmla="*/ 287526 h 1085850"/>
                <a:gd name="connsiteX41" fmla="*/ 460471 w 1057322"/>
                <a:gd name="connsiteY41" fmla="*/ 287526 h 1085850"/>
                <a:gd name="connsiteX42" fmla="*/ 445206 w 1057322"/>
                <a:gd name="connsiteY42" fmla="*/ 296297 h 1085850"/>
                <a:gd name="connsiteX43" fmla="*/ 307823 w 1057322"/>
                <a:gd name="connsiteY43" fmla="*/ 534059 h 1085850"/>
                <a:gd name="connsiteX44" fmla="*/ 307823 w 1057322"/>
                <a:gd name="connsiteY44" fmla="*/ 551791 h 1085850"/>
                <a:gd name="connsiteX45" fmla="*/ 445206 w 1057322"/>
                <a:gd name="connsiteY45" fmla="*/ 789553 h 1085850"/>
                <a:gd name="connsiteX46" fmla="*/ 460471 w 1057322"/>
                <a:gd name="connsiteY46" fmla="*/ 798324 h 1085850"/>
                <a:gd name="connsiteX47" fmla="*/ 735236 w 1057322"/>
                <a:gd name="connsiteY47" fmla="*/ 798324 h 1085850"/>
                <a:gd name="connsiteX48" fmla="*/ 750501 w 1057322"/>
                <a:gd name="connsiteY48" fmla="*/ 789553 h 1085850"/>
                <a:gd name="connsiteX49" fmla="*/ 808698 w 1057322"/>
                <a:gd name="connsiteY49" fmla="*/ 688881 h 1085850"/>
                <a:gd name="connsiteX50" fmla="*/ 931579 w 1057322"/>
                <a:gd name="connsiteY50" fmla="*/ 811861 h 1085850"/>
                <a:gd name="connsiteX51" fmla="*/ 879679 w 1057322"/>
                <a:gd name="connsiteY51" fmla="*/ 901856 h 1085850"/>
                <a:gd name="connsiteX52" fmla="*/ 768056 w 1057322"/>
                <a:gd name="connsiteY52" fmla="*/ 966302 h 1085850"/>
                <a:gd name="connsiteX53" fmla="*/ 95643 w 1057322"/>
                <a:gd name="connsiteY53" fmla="*/ 415655 h 1085850"/>
                <a:gd name="connsiteX54" fmla="*/ 95643 w 1057322"/>
                <a:gd name="connsiteY54" fmla="*/ 415655 h 1085850"/>
                <a:gd name="connsiteX55" fmla="*/ 267753 w 1057322"/>
                <a:gd name="connsiteY55" fmla="*/ 117832 h 1085850"/>
                <a:gd name="connsiteX56" fmla="*/ 394451 w 1057322"/>
                <a:gd name="connsiteY56" fmla="*/ 44616 h 1085850"/>
                <a:gd name="connsiteX57" fmla="*/ 801256 w 1057322"/>
                <a:gd name="connsiteY57" fmla="*/ 44616 h 1085850"/>
                <a:gd name="connsiteX58" fmla="*/ 927954 w 1057322"/>
                <a:gd name="connsiteY58" fmla="*/ 117832 h 1085850"/>
                <a:gd name="connsiteX59" fmla="*/ 962109 w 1057322"/>
                <a:gd name="connsiteY59" fmla="*/ 176939 h 1085850"/>
                <a:gd name="connsiteX60" fmla="*/ 959819 w 1057322"/>
                <a:gd name="connsiteY60" fmla="*/ 188761 h 1085850"/>
                <a:gd name="connsiteX61" fmla="*/ 915361 w 1057322"/>
                <a:gd name="connsiteY61" fmla="*/ 224415 h 1085850"/>
                <a:gd name="connsiteX62" fmla="*/ 907919 w 1057322"/>
                <a:gd name="connsiteY62" fmla="*/ 226322 h 1085850"/>
                <a:gd name="connsiteX63" fmla="*/ 901622 w 1057322"/>
                <a:gd name="connsiteY63" fmla="*/ 221937 h 1085850"/>
                <a:gd name="connsiteX64" fmla="*/ 879679 w 1057322"/>
                <a:gd name="connsiteY64" fmla="*/ 183994 h 1085850"/>
                <a:gd name="connsiteX65" fmla="*/ 768056 w 1057322"/>
                <a:gd name="connsiteY65" fmla="*/ 119548 h 1085850"/>
                <a:gd name="connsiteX66" fmla="*/ 589267 w 1057322"/>
                <a:gd name="connsiteY66" fmla="*/ 119548 h 1085850"/>
                <a:gd name="connsiteX67" fmla="*/ 683718 w 1057322"/>
                <a:gd name="connsiteY67" fmla="*/ 164355 h 1085850"/>
                <a:gd name="connsiteX68" fmla="*/ 768056 w 1057322"/>
                <a:gd name="connsiteY68" fmla="*/ 164355 h 1085850"/>
                <a:gd name="connsiteX69" fmla="*/ 840945 w 1057322"/>
                <a:gd name="connsiteY69" fmla="*/ 206302 h 1085850"/>
                <a:gd name="connsiteX70" fmla="*/ 898951 w 1057322"/>
                <a:gd name="connsiteY70" fmla="*/ 306784 h 1085850"/>
                <a:gd name="connsiteX71" fmla="*/ 936350 w 1057322"/>
                <a:gd name="connsiteY71" fmla="*/ 269222 h 1085850"/>
                <a:gd name="connsiteX72" fmla="*/ 939975 w 1057322"/>
                <a:gd name="connsiteY72" fmla="*/ 266934 h 1085850"/>
                <a:gd name="connsiteX73" fmla="*/ 977374 w 1057322"/>
                <a:gd name="connsiteY73" fmla="*/ 228229 h 1085850"/>
                <a:gd name="connsiteX74" fmla="*/ 1019352 w 1057322"/>
                <a:gd name="connsiteY74" fmla="*/ 186473 h 1085850"/>
                <a:gd name="connsiteX75" fmla="*/ 966688 w 1057322"/>
                <a:gd name="connsiteY75" fmla="*/ 95524 h 1085850"/>
                <a:gd name="connsiteX76" fmla="*/ 801256 w 1057322"/>
                <a:gd name="connsiteY76" fmla="*/ 0 h 1085850"/>
                <a:gd name="connsiteX77" fmla="*/ 394451 w 1057322"/>
                <a:gd name="connsiteY77" fmla="*/ 0 h 1085850"/>
                <a:gd name="connsiteX78" fmla="*/ 229019 w 1057322"/>
                <a:gd name="connsiteY78" fmla="*/ 95524 h 1085850"/>
                <a:gd name="connsiteX79" fmla="*/ 89347 w 1057322"/>
                <a:gd name="connsiteY79" fmla="*/ 337290 h 1085850"/>
                <a:gd name="connsiteX80" fmla="*/ 95643 w 1057322"/>
                <a:gd name="connsiteY80" fmla="*/ 415655 h 1085850"/>
                <a:gd name="connsiteX81" fmla="*/ 487375 w 1057322"/>
                <a:gd name="connsiteY81" fmla="*/ 1041043 h 1085850"/>
                <a:gd name="connsiteX82" fmla="*/ 487375 w 1057322"/>
                <a:gd name="connsiteY82" fmla="*/ 1041043 h 1085850"/>
                <a:gd name="connsiteX83" fmla="*/ 394451 w 1057322"/>
                <a:gd name="connsiteY83" fmla="*/ 1041043 h 1085850"/>
                <a:gd name="connsiteX84" fmla="*/ 267753 w 1057322"/>
                <a:gd name="connsiteY84" fmla="*/ 968018 h 1085850"/>
                <a:gd name="connsiteX85" fmla="*/ 64350 w 1057322"/>
                <a:gd name="connsiteY85" fmla="*/ 616046 h 1085850"/>
                <a:gd name="connsiteX86" fmla="*/ 56336 w 1057322"/>
                <a:gd name="connsiteY86" fmla="*/ 485820 h 1085850"/>
                <a:gd name="connsiteX87" fmla="*/ 56527 w 1057322"/>
                <a:gd name="connsiteY87" fmla="*/ 485820 h 1085850"/>
                <a:gd name="connsiteX88" fmla="*/ 50040 w 1057322"/>
                <a:gd name="connsiteY88" fmla="*/ 440060 h 1085850"/>
                <a:gd name="connsiteX89" fmla="*/ 38210 w 1057322"/>
                <a:gd name="connsiteY89" fmla="*/ 425760 h 1085850"/>
                <a:gd name="connsiteX90" fmla="*/ 25616 w 1057322"/>
                <a:gd name="connsiteY90" fmla="*/ 447496 h 1085850"/>
                <a:gd name="connsiteX91" fmla="*/ 25616 w 1057322"/>
                <a:gd name="connsiteY91" fmla="*/ 638354 h 1085850"/>
                <a:gd name="connsiteX92" fmla="*/ 229019 w 1057322"/>
                <a:gd name="connsiteY92" fmla="*/ 990326 h 1085850"/>
                <a:gd name="connsiteX93" fmla="*/ 394451 w 1057322"/>
                <a:gd name="connsiteY93" fmla="*/ 1085850 h 1085850"/>
                <a:gd name="connsiteX94" fmla="*/ 486421 w 1057322"/>
                <a:gd name="connsiteY94" fmla="*/ 1042378 h 1085850"/>
                <a:gd name="connsiteX95" fmla="*/ 487375 w 1057322"/>
                <a:gd name="connsiteY95" fmla="*/ 1041043 h 1085850"/>
                <a:gd name="connsiteX96" fmla="*/ 1005804 w 1057322"/>
                <a:gd name="connsiteY96" fmla="*/ 831500 h 1085850"/>
                <a:gd name="connsiteX97" fmla="*/ 1005804 w 1057322"/>
                <a:gd name="connsiteY97" fmla="*/ 831500 h 1085850"/>
                <a:gd name="connsiteX98" fmla="*/ 969360 w 1057322"/>
                <a:gd name="connsiteY98" fmla="*/ 867917 h 1085850"/>
                <a:gd name="connsiteX99" fmla="*/ 970695 w 1057322"/>
                <a:gd name="connsiteY99" fmla="*/ 887747 h 1085850"/>
                <a:gd name="connsiteX100" fmla="*/ 969932 w 1057322"/>
                <a:gd name="connsiteY100" fmla="*/ 895373 h 1085850"/>
                <a:gd name="connsiteX101" fmla="*/ 927954 w 1057322"/>
                <a:gd name="connsiteY101" fmla="*/ 968018 h 1085850"/>
                <a:gd name="connsiteX102" fmla="*/ 801256 w 1057322"/>
                <a:gd name="connsiteY102" fmla="*/ 1041043 h 1085850"/>
                <a:gd name="connsiteX103" fmla="*/ 609302 w 1057322"/>
                <a:gd name="connsiteY103" fmla="*/ 1041043 h 1085850"/>
                <a:gd name="connsiteX104" fmla="*/ 517523 w 1057322"/>
                <a:gd name="connsiteY104" fmla="*/ 1084706 h 1085850"/>
                <a:gd name="connsiteX105" fmla="*/ 516569 w 1057322"/>
                <a:gd name="connsiteY105" fmla="*/ 1085850 h 1085850"/>
                <a:gd name="connsiteX106" fmla="*/ 801256 w 1057322"/>
                <a:gd name="connsiteY106" fmla="*/ 1085850 h 1085850"/>
                <a:gd name="connsiteX107" fmla="*/ 966688 w 1057322"/>
                <a:gd name="connsiteY107" fmla="*/ 990326 h 1085850"/>
                <a:gd name="connsiteX108" fmla="*/ 1004850 w 1057322"/>
                <a:gd name="connsiteY108" fmla="*/ 924355 h 1085850"/>
                <a:gd name="connsiteX109" fmla="*/ 1013246 w 1057322"/>
                <a:gd name="connsiteY109" fmla="*/ 919588 h 1085850"/>
                <a:gd name="connsiteX110" fmla="*/ 1057323 w 1057322"/>
                <a:gd name="connsiteY110" fmla="*/ 875353 h 1085850"/>
                <a:gd name="connsiteX111" fmla="*/ 1005804 w 1057322"/>
                <a:gd name="connsiteY111" fmla="*/ 831500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1057322" h="1085850">
                  <a:moveTo>
                    <a:pt x="768056" y="966302"/>
                  </a:moveTo>
                  <a:lnTo>
                    <a:pt x="427652" y="966302"/>
                  </a:lnTo>
                  <a:cubicBezTo>
                    <a:pt x="381857" y="966302"/>
                    <a:pt x="338925" y="941515"/>
                    <a:pt x="316028" y="901856"/>
                  </a:cubicBezTo>
                  <a:lnTo>
                    <a:pt x="146017" y="607275"/>
                  </a:lnTo>
                  <a:cubicBezTo>
                    <a:pt x="122929" y="567616"/>
                    <a:pt x="122929" y="518234"/>
                    <a:pt x="146017" y="478575"/>
                  </a:cubicBezTo>
                  <a:lnTo>
                    <a:pt x="316028" y="183994"/>
                  </a:lnTo>
                  <a:cubicBezTo>
                    <a:pt x="338925" y="144335"/>
                    <a:pt x="381857" y="119548"/>
                    <a:pt x="427652" y="119548"/>
                  </a:cubicBezTo>
                  <a:lnTo>
                    <a:pt x="465814" y="119548"/>
                  </a:lnTo>
                  <a:cubicBezTo>
                    <a:pt x="502449" y="119548"/>
                    <a:pt x="536985" y="135946"/>
                    <a:pt x="560264" y="164355"/>
                  </a:cubicBezTo>
                  <a:lnTo>
                    <a:pt x="427652" y="164355"/>
                  </a:lnTo>
                  <a:cubicBezTo>
                    <a:pt x="397695" y="164355"/>
                    <a:pt x="369836" y="180371"/>
                    <a:pt x="354762" y="206302"/>
                  </a:cubicBezTo>
                  <a:lnTo>
                    <a:pt x="184751" y="500883"/>
                  </a:lnTo>
                  <a:cubicBezTo>
                    <a:pt x="169677" y="526814"/>
                    <a:pt x="169677" y="559036"/>
                    <a:pt x="184751" y="584967"/>
                  </a:cubicBezTo>
                  <a:lnTo>
                    <a:pt x="354762" y="879548"/>
                  </a:lnTo>
                  <a:cubicBezTo>
                    <a:pt x="369836" y="905479"/>
                    <a:pt x="397695" y="921495"/>
                    <a:pt x="427652" y="921495"/>
                  </a:cubicBezTo>
                  <a:lnTo>
                    <a:pt x="768056" y="921495"/>
                  </a:lnTo>
                  <a:cubicBezTo>
                    <a:pt x="798013" y="921495"/>
                    <a:pt x="825871" y="905479"/>
                    <a:pt x="840945" y="879548"/>
                  </a:cubicBezTo>
                  <a:lnTo>
                    <a:pt x="877580" y="815865"/>
                  </a:lnTo>
                  <a:cubicBezTo>
                    <a:pt x="879679" y="812433"/>
                    <a:pt x="879107" y="807857"/>
                    <a:pt x="876435" y="804807"/>
                  </a:cubicBezTo>
                  <a:lnTo>
                    <a:pt x="833694" y="759237"/>
                  </a:lnTo>
                  <a:cubicBezTo>
                    <a:pt x="831595" y="757140"/>
                    <a:pt x="828733" y="755996"/>
                    <a:pt x="825680" y="756377"/>
                  </a:cubicBezTo>
                  <a:cubicBezTo>
                    <a:pt x="822818" y="756758"/>
                    <a:pt x="820147" y="758474"/>
                    <a:pt x="818811" y="760953"/>
                  </a:cubicBezTo>
                  <a:lnTo>
                    <a:pt x="789235" y="811861"/>
                  </a:lnTo>
                  <a:cubicBezTo>
                    <a:pt x="778169" y="831119"/>
                    <a:pt x="757561" y="843131"/>
                    <a:pt x="735236" y="843131"/>
                  </a:cubicBezTo>
                  <a:lnTo>
                    <a:pt x="460471" y="843131"/>
                  </a:lnTo>
                  <a:cubicBezTo>
                    <a:pt x="438146" y="843131"/>
                    <a:pt x="417539" y="831119"/>
                    <a:pt x="406472" y="811861"/>
                  </a:cubicBezTo>
                  <a:lnTo>
                    <a:pt x="269089" y="574099"/>
                  </a:lnTo>
                  <a:cubicBezTo>
                    <a:pt x="257831" y="554842"/>
                    <a:pt x="257831" y="531008"/>
                    <a:pt x="269089" y="511751"/>
                  </a:cubicBezTo>
                  <a:lnTo>
                    <a:pt x="406472" y="273989"/>
                  </a:lnTo>
                  <a:cubicBezTo>
                    <a:pt x="417539" y="254541"/>
                    <a:pt x="438146" y="242719"/>
                    <a:pt x="460471" y="242719"/>
                  </a:cubicBezTo>
                  <a:lnTo>
                    <a:pt x="735236" y="242719"/>
                  </a:lnTo>
                  <a:cubicBezTo>
                    <a:pt x="757561" y="242719"/>
                    <a:pt x="778169" y="254541"/>
                    <a:pt x="789235" y="273989"/>
                  </a:cubicBezTo>
                  <a:lnTo>
                    <a:pt x="832740" y="349112"/>
                  </a:lnTo>
                  <a:cubicBezTo>
                    <a:pt x="833885" y="351209"/>
                    <a:pt x="835984" y="352544"/>
                    <a:pt x="838274" y="353497"/>
                  </a:cubicBezTo>
                  <a:cubicBezTo>
                    <a:pt x="856210" y="359598"/>
                    <a:pt x="868231" y="376377"/>
                    <a:pt x="868231" y="395063"/>
                  </a:cubicBezTo>
                  <a:cubicBezTo>
                    <a:pt x="868231" y="421947"/>
                    <a:pt x="844189" y="443301"/>
                    <a:pt x="816521" y="438916"/>
                  </a:cubicBezTo>
                  <a:cubicBezTo>
                    <a:pt x="799730" y="436247"/>
                    <a:pt x="785610" y="423472"/>
                    <a:pt x="781222" y="407075"/>
                  </a:cubicBezTo>
                  <a:cubicBezTo>
                    <a:pt x="777596" y="394109"/>
                    <a:pt x="779886" y="380763"/>
                    <a:pt x="787327" y="370085"/>
                  </a:cubicBezTo>
                  <a:cubicBezTo>
                    <a:pt x="789426" y="367225"/>
                    <a:pt x="789235" y="363030"/>
                    <a:pt x="787327" y="359980"/>
                  </a:cubicBezTo>
                  <a:lnTo>
                    <a:pt x="750501" y="296297"/>
                  </a:lnTo>
                  <a:cubicBezTo>
                    <a:pt x="747448" y="290768"/>
                    <a:pt x="741533" y="287526"/>
                    <a:pt x="735236" y="287526"/>
                  </a:cubicBezTo>
                  <a:lnTo>
                    <a:pt x="460471" y="287526"/>
                  </a:lnTo>
                  <a:cubicBezTo>
                    <a:pt x="454174" y="287526"/>
                    <a:pt x="448259" y="290768"/>
                    <a:pt x="445206" y="296297"/>
                  </a:cubicBezTo>
                  <a:lnTo>
                    <a:pt x="307823" y="534059"/>
                  </a:lnTo>
                  <a:cubicBezTo>
                    <a:pt x="304580" y="539588"/>
                    <a:pt x="304580" y="546262"/>
                    <a:pt x="307823" y="551791"/>
                  </a:cubicBezTo>
                  <a:lnTo>
                    <a:pt x="445206" y="789553"/>
                  </a:lnTo>
                  <a:cubicBezTo>
                    <a:pt x="448259" y="794892"/>
                    <a:pt x="454174" y="798324"/>
                    <a:pt x="460471" y="798324"/>
                  </a:cubicBezTo>
                  <a:lnTo>
                    <a:pt x="735236" y="798324"/>
                  </a:lnTo>
                  <a:cubicBezTo>
                    <a:pt x="741533" y="798324"/>
                    <a:pt x="747448" y="795082"/>
                    <a:pt x="750501" y="789553"/>
                  </a:cubicBezTo>
                  <a:lnTo>
                    <a:pt x="808698" y="688881"/>
                  </a:lnTo>
                  <a:lnTo>
                    <a:pt x="931579" y="811861"/>
                  </a:lnTo>
                  <a:lnTo>
                    <a:pt x="879679" y="901856"/>
                  </a:lnTo>
                  <a:cubicBezTo>
                    <a:pt x="856591" y="941706"/>
                    <a:pt x="814041" y="966302"/>
                    <a:pt x="768056" y="966302"/>
                  </a:cubicBezTo>
                  <a:close/>
                  <a:moveTo>
                    <a:pt x="95643" y="415655"/>
                  </a:moveTo>
                  <a:lnTo>
                    <a:pt x="95643" y="415655"/>
                  </a:lnTo>
                  <a:lnTo>
                    <a:pt x="267753" y="117832"/>
                  </a:lnTo>
                  <a:cubicBezTo>
                    <a:pt x="293894" y="72644"/>
                    <a:pt x="342360" y="44616"/>
                    <a:pt x="394451" y="44616"/>
                  </a:cubicBezTo>
                  <a:lnTo>
                    <a:pt x="801256" y="44616"/>
                  </a:lnTo>
                  <a:cubicBezTo>
                    <a:pt x="853538" y="44616"/>
                    <a:pt x="901813" y="72644"/>
                    <a:pt x="927954" y="117832"/>
                  </a:cubicBezTo>
                  <a:lnTo>
                    <a:pt x="962109" y="176939"/>
                  </a:lnTo>
                  <a:cubicBezTo>
                    <a:pt x="964399" y="180943"/>
                    <a:pt x="963444" y="185901"/>
                    <a:pt x="959819" y="188761"/>
                  </a:cubicBezTo>
                  <a:lnTo>
                    <a:pt x="915361" y="224415"/>
                  </a:lnTo>
                  <a:cubicBezTo>
                    <a:pt x="913262" y="226131"/>
                    <a:pt x="910590" y="226894"/>
                    <a:pt x="907919" y="226322"/>
                  </a:cubicBezTo>
                  <a:cubicBezTo>
                    <a:pt x="905248" y="225941"/>
                    <a:pt x="902958" y="224225"/>
                    <a:pt x="901622" y="221937"/>
                  </a:cubicBezTo>
                  <a:lnTo>
                    <a:pt x="879679" y="183994"/>
                  </a:lnTo>
                  <a:cubicBezTo>
                    <a:pt x="856591" y="144144"/>
                    <a:pt x="814041" y="119548"/>
                    <a:pt x="768056" y="119548"/>
                  </a:cubicBezTo>
                  <a:lnTo>
                    <a:pt x="589267" y="119548"/>
                  </a:lnTo>
                  <a:cubicBezTo>
                    <a:pt x="612546" y="147958"/>
                    <a:pt x="647273" y="164355"/>
                    <a:pt x="683718" y="164355"/>
                  </a:cubicBezTo>
                  <a:lnTo>
                    <a:pt x="768056" y="164355"/>
                  </a:lnTo>
                  <a:cubicBezTo>
                    <a:pt x="798013" y="164355"/>
                    <a:pt x="825871" y="180371"/>
                    <a:pt x="840945" y="206302"/>
                  </a:cubicBezTo>
                  <a:lnTo>
                    <a:pt x="898951" y="306784"/>
                  </a:lnTo>
                  <a:lnTo>
                    <a:pt x="936350" y="269222"/>
                  </a:lnTo>
                  <a:cubicBezTo>
                    <a:pt x="936731" y="269032"/>
                    <a:pt x="939593" y="267125"/>
                    <a:pt x="939975" y="266934"/>
                  </a:cubicBezTo>
                  <a:cubicBezTo>
                    <a:pt x="944173" y="265027"/>
                    <a:pt x="962872" y="245198"/>
                    <a:pt x="977374" y="228229"/>
                  </a:cubicBezTo>
                  <a:lnTo>
                    <a:pt x="1019352" y="186473"/>
                  </a:lnTo>
                  <a:lnTo>
                    <a:pt x="966688" y="95524"/>
                  </a:lnTo>
                  <a:cubicBezTo>
                    <a:pt x="932533" y="36417"/>
                    <a:pt x="869566" y="0"/>
                    <a:pt x="801256" y="0"/>
                  </a:cubicBezTo>
                  <a:lnTo>
                    <a:pt x="394451" y="0"/>
                  </a:lnTo>
                  <a:cubicBezTo>
                    <a:pt x="326523" y="0"/>
                    <a:pt x="262983" y="36608"/>
                    <a:pt x="229019" y="95524"/>
                  </a:cubicBezTo>
                  <a:lnTo>
                    <a:pt x="89347" y="337290"/>
                  </a:lnTo>
                  <a:cubicBezTo>
                    <a:pt x="75036" y="362077"/>
                    <a:pt x="77516" y="393347"/>
                    <a:pt x="95643" y="415655"/>
                  </a:cubicBezTo>
                  <a:close/>
                  <a:moveTo>
                    <a:pt x="487375" y="1041043"/>
                  </a:moveTo>
                  <a:lnTo>
                    <a:pt x="487375" y="1041043"/>
                  </a:lnTo>
                  <a:lnTo>
                    <a:pt x="394451" y="1041043"/>
                  </a:lnTo>
                  <a:cubicBezTo>
                    <a:pt x="342169" y="1041043"/>
                    <a:pt x="293894" y="1013206"/>
                    <a:pt x="267753" y="968018"/>
                  </a:cubicBezTo>
                  <a:lnTo>
                    <a:pt x="64350" y="616046"/>
                  </a:lnTo>
                  <a:cubicBezTo>
                    <a:pt x="41453" y="576196"/>
                    <a:pt x="38782" y="527767"/>
                    <a:pt x="56336" y="485820"/>
                  </a:cubicBezTo>
                  <a:lnTo>
                    <a:pt x="56527" y="485820"/>
                  </a:lnTo>
                  <a:cubicBezTo>
                    <a:pt x="63015" y="470376"/>
                    <a:pt x="60534" y="452835"/>
                    <a:pt x="50040" y="440060"/>
                  </a:cubicBezTo>
                  <a:lnTo>
                    <a:pt x="38210" y="425760"/>
                  </a:lnTo>
                  <a:lnTo>
                    <a:pt x="25616" y="447496"/>
                  </a:lnTo>
                  <a:cubicBezTo>
                    <a:pt x="-8539" y="506603"/>
                    <a:pt x="-8539" y="579247"/>
                    <a:pt x="25616" y="638354"/>
                  </a:cubicBezTo>
                  <a:lnTo>
                    <a:pt x="229019" y="990326"/>
                  </a:lnTo>
                  <a:cubicBezTo>
                    <a:pt x="262983" y="1049242"/>
                    <a:pt x="326523" y="1085850"/>
                    <a:pt x="394451" y="1085850"/>
                  </a:cubicBezTo>
                  <a:cubicBezTo>
                    <a:pt x="430132" y="1085850"/>
                    <a:pt x="463905" y="1069834"/>
                    <a:pt x="486421" y="1042378"/>
                  </a:cubicBezTo>
                  <a:lnTo>
                    <a:pt x="487375" y="1041043"/>
                  </a:lnTo>
                  <a:close/>
                  <a:moveTo>
                    <a:pt x="1005804" y="831500"/>
                  </a:moveTo>
                  <a:lnTo>
                    <a:pt x="1005804" y="831500"/>
                  </a:lnTo>
                  <a:cubicBezTo>
                    <a:pt x="987296" y="834551"/>
                    <a:pt x="973176" y="849804"/>
                    <a:pt x="969360" y="867917"/>
                  </a:cubicBezTo>
                  <a:cubicBezTo>
                    <a:pt x="968024" y="874400"/>
                    <a:pt x="968406" y="880120"/>
                    <a:pt x="970695" y="887747"/>
                  </a:cubicBezTo>
                  <a:cubicBezTo>
                    <a:pt x="971458" y="890416"/>
                    <a:pt x="971268" y="893085"/>
                    <a:pt x="969932" y="895373"/>
                  </a:cubicBezTo>
                  <a:lnTo>
                    <a:pt x="927954" y="968018"/>
                  </a:lnTo>
                  <a:cubicBezTo>
                    <a:pt x="901813" y="1013206"/>
                    <a:pt x="853538" y="1041043"/>
                    <a:pt x="801256" y="1041043"/>
                  </a:cubicBezTo>
                  <a:lnTo>
                    <a:pt x="609302" y="1041043"/>
                  </a:lnTo>
                  <a:cubicBezTo>
                    <a:pt x="573812" y="1041043"/>
                    <a:pt x="540038" y="1057059"/>
                    <a:pt x="517523" y="1084706"/>
                  </a:cubicBezTo>
                  <a:lnTo>
                    <a:pt x="516569" y="1085850"/>
                  </a:lnTo>
                  <a:lnTo>
                    <a:pt x="801256" y="1085850"/>
                  </a:lnTo>
                  <a:cubicBezTo>
                    <a:pt x="869566" y="1085850"/>
                    <a:pt x="932533" y="1049433"/>
                    <a:pt x="966688" y="990326"/>
                  </a:cubicBezTo>
                  <a:lnTo>
                    <a:pt x="1004850" y="924355"/>
                  </a:lnTo>
                  <a:cubicBezTo>
                    <a:pt x="1006567" y="921304"/>
                    <a:pt x="1009811" y="919398"/>
                    <a:pt x="1013246" y="919588"/>
                  </a:cubicBezTo>
                  <a:cubicBezTo>
                    <a:pt x="1037669" y="919588"/>
                    <a:pt x="1057323" y="899759"/>
                    <a:pt x="1057323" y="875353"/>
                  </a:cubicBezTo>
                  <a:cubicBezTo>
                    <a:pt x="1057323" y="848469"/>
                    <a:pt x="1033472" y="827115"/>
                    <a:pt x="1005804" y="831500"/>
                  </a:cubicBezTo>
                  <a:close/>
                </a:path>
              </a:pathLst>
            </a:custGeom>
            <a:solidFill>
              <a:srgbClr val="FFB506"/>
            </a:solidFill>
            <a:ln w="191" cap="flat">
              <a:noFill/>
              <a:prstDash val="solid"/>
              <a:miter/>
            </a:ln>
            <a:effectLst/>
          </p:spPr>
          <p:txBody>
            <a:bodyPr rtlCol="0" anchor="ctr"/>
            <a:lstStyle/>
            <a:p>
              <a:endParaRPr lang="en-ID"/>
            </a:p>
          </p:txBody>
        </p:sp>
      </p:grpSp>
      <p:sp>
        <p:nvSpPr>
          <p:cNvPr id="18" name="Kotak Teks 3">
            <a:extLst>
              <a:ext uri="{FF2B5EF4-FFF2-40B4-BE49-F238E27FC236}">
                <a16:creationId xmlns:a16="http://schemas.microsoft.com/office/drawing/2014/main" id="{8F18D301-ECEB-3147-B22C-39F4E76853DB}"/>
              </a:ext>
            </a:extLst>
          </p:cNvPr>
          <p:cNvSpPr txBox="1"/>
          <p:nvPr/>
        </p:nvSpPr>
        <p:spPr>
          <a:xfrm>
            <a:off x="8830194" y="3197032"/>
            <a:ext cx="2734276" cy="1015663"/>
          </a:xfrm>
          <a:prstGeom prst="rect">
            <a:avLst/>
          </a:prstGeom>
          <a:noFill/>
        </p:spPr>
        <p:txBody>
          <a:bodyPr wrap="square" rtlCol="0">
            <a:spAutoFit/>
          </a:bodyPr>
          <a:lstStyle/>
          <a:p>
            <a:r>
              <a:rPr lang="en-US" sz="3000" spc="1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Crypton </a:t>
            </a:r>
          </a:p>
          <a:p>
            <a:r>
              <a:rPr lang="en-US" sz="3000" spc="1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Works</a:t>
            </a:r>
            <a:endParaRPr lang="en-ID" sz="3000" spc="100" dirty="0">
              <a:solidFill>
                <a:srgbClr val="262668"/>
              </a:solidFill>
              <a:latin typeface="Poppins SemiBold" panose="00000700000000000000" pitchFamily="50" charset="0"/>
              <a:ea typeface="Roboto" panose="02000000000000000000" pitchFamily="2" charset="0"/>
              <a:cs typeface="Poppins SemiBold" panose="00000700000000000000" pitchFamily="50" charset="0"/>
            </a:endParaRPr>
          </a:p>
        </p:txBody>
      </p:sp>
      <p:sp>
        <p:nvSpPr>
          <p:cNvPr id="19" name="Kotak Teks 21">
            <a:extLst>
              <a:ext uri="{FF2B5EF4-FFF2-40B4-BE49-F238E27FC236}">
                <a16:creationId xmlns:a16="http://schemas.microsoft.com/office/drawing/2014/main" id="{3AFB302D-E853-264C-9F1E-0C9733EB0630}"/>
              </a:ext>
            </a:extLst>
          </p:cNvPr>
          <p:cNvSpPr txBox="1"/>
          <p:nvPr/>
        </p:nvSpPr>
        <p:spPr>
          <a:xfrm>
            <a:off x="9401086" y="2895779"/>
            <a:ext cx="1693173" cy="261610"/>
          </a:xfrm>
          <a:prstGeom prst="rect">
            <a:avLst/>
          </a:prstGeom>
          <a:noFill/>
        </p:spPr>
        <p:txBody>
          <a:bodyPr wrap="square" rtlCol="0">
            <a:spAutoFit/>
          </a:bodyPr>
          <a:lstStyle/>
          <a:p>
            <a:r>
              <a:rPr lang="en-US" sz="1100" spc="200" dirty="0">
                <a:solidFill>
                  <a:schemeClr val="tx1">
                    <a:lumMod val="85000"/>
                    <a:lumOff val="15000"/>
                  </a:schemeClr>
                </a:solidFill>
                <a:latin typeface="Poppins Medium" pitchFamily="2" charset="77"/>
                <a:ea typeface="Source Sans Pro" panose="020B0503030403020204" pitchFamily="34" charset="0"/>
                <a:cs typeface="Poppins Medium" pitchFamily="2" charset="77"/>
              </a:rPr>
              <a:t>PORTFOLIOS</a:t>
            </a:r>
            <a:endParaRPr lang="en-ID" sz="1100" spc="200" dirty="0">
              <a:solidFill>
                <a:schemeClr val="tx1">
                  <a:lumMod val="85000"/>
                  <a:lumOff val="15000"/>
                </a:schemeClr>
              </a:solidFill>
              <a:latin typeface="Poppins Medium" pitchFamily="2" charset="77"/>
              <a:ea typeface="Source Sans Pro" panose="020B0503030403020204" pitchFamily="34" charset="0"/>
              <a:cs typeface="Poppins Medium" pitchFamily="2" charset="77"/>
            </a:endParaRPr>
          </a:p>
        </p:txBody>
      </p:sp>
      <p:cxnSp>
        <p:nvCxnSpPr>
          <p:cNvPr id="20" name="Straight Connector 19">
            <a:extLst>
              <a:ext uri="{FF2B5EF4-FFF2-40B4-BE49-F238E27FC236}">
                <a16:creationId xmlns:a16="http://schemas.microsoft.com/office/drawing/2014/main" id="{C6FCAAD8-5152-D846-B943-97D3416F0DDA}"/>
              </a:ext>
            </a:extLst>
          </p:cNvPr>
          <p:cNvCxnSpPr>
            <a:cxnSpLocks/>
          </p:cNvCxnSpPr>
          <p:nvPr/>
        </p:nvCxnSpPr>
        <p:spPr>
          <a:xfrm>
            <a:off x="8955979" y="3010928"/>
            <a:ext cx="38003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21" name="Kotak Teks 7">
            <a:extLst>
              <a:ext uri="{FF2B5EF4-FFF2-40B4-BE49-F238E27FC236}">
                <a16:creationId xmlns:a16="http://schemas.microsoft.com/office/drawing/2014/main" id="{39D6E697-E0B9-0040-8554-6172A04918A8}"/>
              </a:ext>
            </a:extLst>
          </p:cNvPr>
          <p:cNvSpPr txBox="1"/>
          <p:nvPr/>
        </p:nvSpPr>
        <p:spPr>
          <a:xfrm>
            <a:off x="8830192" y="4252338"/>
            <a:ext cx="2734278" cy="1586075"/>
          </a:xfrm>
          <a:prstGeom prst="rect">
            <a:avLst/>
          </a:prstGeom>
          <a:noFill/>
        </p:spPr>
        <p:txBody>
          <a:bodyPr wrap="square" rtlCol="0">
            <a:spAutoFit/>
          </a:bodyPr>
          <a:lstStyle/>
          <a:p>
            <a:pPr>
              <a:lnSpc>
                <a:spcPct val="150000"/>
              </a:lnSpc>
            </a:pPr>
            <a:r>
              <a:rPr lang="en-ID" sz="1100">
                <a:solidFill>
                  <a:schemeClr val="tx1">
                    <a:lumMod val="75000"/>
                    <a:lumOff val="25000"/>
                  </a:schemeClr>
                </a:solidFill>
                <a:latin typeface="Muli" pitchFamily="2" charset="77"/>
              </a:rPr>
              <a:t>Vestibulum lectus mauris ultrices ersa in cursus eque laoreet suspenad isseIs interdum consectetur libesro coiasetiu adipiscing elit utaasd aliquami asdua enim sit amet venenatis urna cursuon Lorem ipsum dolor sit amet. </a:t>
            </a:r>
          </a:p>
        </p:txBody>
      </p:sp>
      <p:sp>
        <p:nvSpPr>
          <p:cNvPr id="3" name="Picture Placeholder 2">
            <a:extLst>
              <a:ext uri="{FF2B5EF4-FFF2-40B4-BE49-F238E27FC236}">
                <a16:creationId xmlns:a16="http://schemas.microsoft.com/office/drawing/2014/main" id="{3D835530-1905-F44B-86BC-5B7A1253B919}"/>
              </a:ext>
            </a:extLst>
          </p:cNvPr>
          <p:cNvSpPr>
            <a:spLocks noGrp="1"/>
          </p:cNvSpPr>
          <p:nvPr>
            <p:ph type="pic" sz="quarter" idx="17"/>
          </p:nvPr>
        </p:nvSpPr>
        <p:spPr/>
      </p:sp>
      <p:sp>
        <p:nvSpPr>
          <p:cNvPr id="5" name="Picture Placeholder 4">
            <a:extLst>
              <a:ext uri="{FF2B5EF4-FFF2-40B4-BE49-F238E27FC236}">
                <a16:creationId xmlns:a16="http://schemas.microsoft.com/office/drawing/2014/main" id="{2CC5FB46-94DD-2A46-AAA2-DD7679AE4C75}"/>
              </a:ext>
            </a:extLst>
          </p:cNvPr>
          <p:cNvSpPr>
            <a:spLocks noGrp="1"/>
          </p:cNvSpPr>
          <p:nvPr>
            <p:ph type="pic" sz="quarter" idx="16"/>
          </p:nvPr>
        </p:nvSpPr>
        <p:spPr/>
      </p:sp>
      <p:sp>
        <p:nvSpPr>
          <p:cNvPr id="7" name="Picture Placeholder 6">
            <a:extLst>
              <a:ext uri="{FF2B5EF4-FFF2-40B4-BE49-F238E27FC236}">
                <a16:creationId xmlns:a16="http://schemas.microsoft.com/office/drawing/2014/main" id="{21D4B360-06E3-BA43-9450-31DFFF0FBC7F}"/>
              </a:ext>
            </a:extLst>
          </p:cNvPr>
          <p:cNvSpPr>
            <a:spLocks noGrp="1"/>
          </p:cNvSpPr>
          <p:nvPr>
            <p:ph type="pic" sz="quarter" idx="15"/>
          </p:nvPr>
        </p:nvSpPr>
        <p:spPr/>
      </p:sp>
    </p:spTree>
    <p:extLst>
      <p:ext uri="{BB962C8B-B14F-4D97-AF65-F5344CB8AC3E}">
        <p14:creationId xmlns:p14="http://schemas.microsoft.com/office/powerpoint/2010/main" val="19931324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Kotak Teks 3">
            <a:extLst>
              <a:ext uri="{FF2B5EF4-FFF2-40B4-BE49-F238E27FC236}">
                <a16:creationId xmlns:a16="http://schemas.microsoft.com/office/drawing/2014/main" id="{368B5353-2161-4262-B76C-3BA91084C682}"/>
              </a:ext>
            </a:extLst>
          </p:cNvPr>
          <p:cNvSpPr txBox="1"/>
          <p:nvPr/>
        </p:nvSpPr>
        <p:spPr>
          <a:xfrm>
            <a:off x="1101294" y="1081708"/>
            <a:ext cx="3460494" cy="954107"/>
          </a:xfrm>
          <a:prstGeom prst="rect">
            <a:avLst/>
          </a:prstGeom>
          <a:noFill/>
        </p:spPr>
        <p:txBody>
          <a:bodyPr wrap="square" rtlCol="0">
            <a:spAutoFit/>
          </a:bodyPr>
          <a:lstStyle/>
          <a:p>
            <a:r>
              <a:rPr lang="en-US" sz="2800" spc="1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Unique Crypto Portofolio</a:t>
            </a:r>
          </a:p>
        </p:txBody>
      </p:sp>
      <p:sp>
        <p:nvSpPr>
          <p:cNvPr id="32" name="Segitiga Sama Kaki 31">
            <a:extLst>
              <a:ext uri="{FF2B5EF4-FFF2-40B4-BE49-F238E27FC236}">
                <a16:creationId xmlns:a16="http://schemas.microsoft.com/office/drawing/2014/main" id="{96ABBB71-06B9-4A37-A2B1-AECCEF02C265}"/>
              </a:ext>
            </a:extLst>
          </p:cNvPr>
          <p:cNvSpPr/>
          <p:nvPr/>
        </p:nvSpPr>
        <p:spPr>
          <a:xfrm rot="2477809">
            <a:off x="7266594" y="615423"/>
            <a:ext cx="159171" cy="137217"/>
          </a:xfrm>
          <a:prstGeom prst="triangle">
            <a:avLst/>
          </a:prstGeom>
          <a:noFill/>
          <a:ln w="38100" cap="flat">
            <a:solidFill>
              <a:srgbClr val="FFB506"/>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33" name="Oval 32">
            <a:extLst>
              <a:ext uri="{FF2B5EF4-FFF2-40B4-BE49-F238E27FC236}">
                <a16:creationId xmlns:a16="http://schemas.microsoft.com/office/drawing/2014/main" id="{D5631712-7A39-4BD1-9B89-B07DA8684AF8}"/>
              </a:ext>
            </a:extLst>
          </p:cNvPr>
          <p:cNvSpPr/>
          <p:nvPr/>
        </p:nvSpPr>
        <p:spPr>
          <a:xfrm>
            <a:off x="5245903" y="2376437"/>
            <a:ext cx="213492" cy="213492"/>
          </a:xfrm>
          <a:prstGeom prst="ellipse">
            <a:avLst/>
          </a:prstGeom>
          <a:noFill/>
          <a:ln w="38100" cap="flat">
            <a:solidFill>
              <a:srgbClr val="FF6092"/>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34" name="Oval 33">
            <a:extLst>
              <a:ext uri="{FF2B5EF4-FFF2-40B4-BE49-F238E27FC236}">
                <a16:creationId xmlns:a16="http://schemas.microsoft.com/office/drawing/2014/main" id="{049B0B08-CC2A-4C37-A971-415D83EDC21C}"/>
              </a:ext>
            </a:extLst>
          </p:cNvPr>
          <p:cNvSpPr/>
          <p:nvPr/>
        </p:nvSpPr>
        <p:spPr>
          <a:xfrm>
            <a:off x="8123826" y="6064545"/>
            <a:ext cx="213492" cy="213492"/>
          </a:xfrm>
          <a:prstGeom prst="ellipse">
            <a:avLst/>
          </a:prstGeom>
          <a:noFill/>
          <a:ln w="38100" cap="flat">
            <a:solidFill>
              <a:srgbClr val="9933FF"/>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49" name="Kotak Teks 61">
            <a:extLst>
              <a:ext uri="{FF2B5EF4-FFF2-40B4-BE49-F238E27FC236}">
                <a16:creationId xmlns:a16="http://schemas.microsoft.com/office/drawing/2014/main" id="{82FB7264-A2D0-7444-B002-EA4702C77DEF}"/>
              </a:ext>
            </a:extLst>
          </p:cNvPr>
          <p:cNvSpPr txBox="1"/>
          <p:nvPr/>
        </p:nvSpPr>
        <p:spPr>
          <a:xfrm>
            <a:off x="1111358" y="2589929"/>
            <a:ext cx="2620439" cy="340093"/>
          </a:xfrm>
          <a:prstGeom prst="rect">
            <a:avLst/>
          </a:prstGeom>
          <a:noFill/>
        </p:spPr>
        <p:txBody>
          <a:bodyPr wrap="square" rtlCol="0">
            <a:spAutoFit/>
          </a:bodyPr>
          <a:lstStyle/>
          <a:p>
            <a:pPr>
              <a:lnSpc>
                <a:spcPct val="120000"/>
              </a:lnSpc>
            </a:pPr>
            <a:r>
              <a:rPr lang="en-US" sz="1400">
                <a:solidFill>
                  <a:srgbClr val="1D215E"/>
                </a:solidFill>
                <a:latin typeface="Poppins Medium" pitchFamily="2" charset="77"/>
                <a:ea typeface="Roboto" panose="02000000000000000000" pitchFamily="2" charset="0"/>
                <a:cs typeface="Poppins Medium" pitchFamily="2" charset="77"/>
              </a:rPr>
              <a:t>Real Time Notification</a:t>
            </a:r>
          </a:p>
        </p:txBody>
      </p:sp>
      <p:sp>
        <p:nvSpPr>
          <p:cNvPr id="50" name="Kotak Teks 104">
            <a:extLst>
              <a:ext uri="{FF2B5EF4-FFF2-40B4-BE49-F238E27FC236}">
                <a16:creationId xmlns:a16="http://schemas.microsoft.com/office/drawing/2014/main" id="{DFDF2A4E-D018-454A-A7E9-F31E631FD20F}"/>
              </a:ext>
            </a:extLst>
          </p:cNvPr>
          <p:cNvSpPr txBox="1"/>
          <p:nvPr/>
        </p:nvSpPr>
        <p:spPr>
          <a:xfrm>
            <a:off x="1111358" y="2914344"/>
            <a:ext cx="3250043" cy="570413"/>
          </a:xfrm>
          <a:prstGeom prst="rect">
            <a:avLst/>
          </a:prstGeom>
          <a:noFill/>
        </p:spPr>
        <p:txBody>
          <a:bodyPr wrap="square" rtlCol="0">
            <a:spAutoFit/>
          </a:bodyPr>
          <a:lstStyle/>
          <a:p>
            <a:pPr>
              <a:lnSpc>
                <a:spcPct val="150000"/>
              </a:lnSpc>
            </a:pPr>
            <a:r>
              <a:rPr lang="en-ID" sz="1100">
                <a:solidFill>
                  <a:schemeClr val="tx1">
                    <a:lumMod val="75000"/>
                    <a:lumOff val="25000"/>
                  </a:schemeClr>
                </a:solidFill>
                <a:latin typeface="Muli" pitchFamily="2" charset="77"/>
              </a:rPr>
              <a:t>Vestibulum ectus mauris ultrices ersa in cusus urna cursuon Lorem ipsum dolor sit amet. </a:t>
            </a:r>
          </a:p>
        </p:txBody>
      </p:sp>
      <p:sp>
        <p:nvSpPr>
          <p:cNvPr id="51" name="Kotak Teks 106">
            <a:extLst>
              <a:ext uri="{FF2B5EF4-FFF2-40B4-BE49-F238E27FC236}">
                <a16:creationId xmlns:a16="http://schemas.microsoft.com/office/drawing/2014/main" id="{9CFF067C-7E56-0D4D-95AB-EFBFD0B1D4CE}"/>
              </a:ext>
            </a:extLst>
          </p:cNvPr>
          <p:cNvSpPr txBox="1"/>
          <p:nvPr/>
        </p:nvSpPr>
        <p:spPr>
          <a:xfrm>
            <a:off x="1111359" y="3705727"/>
            <a:ext cx="2562665" cy="340093"/>
          </a:xfrm>
          <a:prstGeom prst="rect">
            <a:avLst/>
          </a:prstGeom>
          <a:noFill/>
        </p:spPr>
        <p:txBody>
          <a:bodyPr wrap="square" rtlCol="0">
            <a:spAutoFit/>
          </a:bodyPr>
          <a:lstStyle/>
          <a:p>
            <a:pPr>
              <a:lnSpc>
                <a:spcPct val="120000"/>
              </a:lnSpc>
            </a:pPr>
            <a:r>
              <a:rPr lang="en-US" sz="1400">
                <a:solidFill>
                  <a:srgbClr val="1D215E"/>
                </a:solidFill>
                <a:latin typeface="Poppins Medium" pitchFamily="2" charset="77"/>
                <a:ea typeface="Roboto" panose="02000000000000000000" pitchFamily="2" charset="0"/>
                <a:cs typeface="Poppins Medium" pitchFamily="2" charset="77"/>
              </a:rPr>
              <a:t>Social Connection</a:t>
            </a:r>
          </a:p>
        </p:txBody>
      </p:sp>
      <p:sp>
        <p:nvSpPr>
          <p:cNvPr id="52" name="Kotak Teks 107">
            <a:extLst>
              <a:ext uri="{FF2B5EF4-FFF2-40B4-BE49-F238E27FC236}">
                <a16:creationId xmlns:a16="http://schemas.microsoft.com/office/drawing/2014/main" id="{D7D3DEF9-7A99-0042-9452-B701C43FC054}"/>
              </a:ext>
            </a:extLst>
          </p:cNvPr>
          <p:cNvSpPr txBox="1"/>
          <p:nvPr/>
        </p:nvSpPr>
        <p:spPr>
          <a:xfrm>
            <a:off x="1111358" y="4031884"/>
            <a:ext cx="3396642" cy="570413"/>
          </a:xfrm>
          <a:prstGeom prst="rect">
            <a:avLst/>
          </a:prstGeom>
          <a:noFill/>
        </p:spPr>
        <p:txBody>
          <a:bodyPr wrap="square" rtlCol="0">
            <a:spAutoFit/>
          </a:bodyPr>
          <a:lstStyle/>
          <a:p>
            <a:pPr>
              <a:lnSpc>
                <a:spcPct val="150000"/>
              </a:lnSpc>
            </a:pPr>
            <a:r>
              <a:rPr lang="en-ID" sz="1100">
                <a:solidFill>
                  <a:schemeClr val="tx1">
                    <a:lumMod val="75000"/>
                    <a:lumOff val="25000"/>
                  </a:schemeClr>
                </a:solidFill>
                <a:latin typeface="Muli" pitchFamily="2" charset="77"/>
              </a:rPr>
              <a:t>Vestibulum ectus mauris ultrices ersa in cusus urna cursuon Lorem ipsum dolor sit amet. </a:t>
            </a:r>
          </a:p>
        </p:txBody>
      </p:sp>
      <p:sp>
        <p:nvSpPr>
          <p:cNvPr id="57" name="Kotak Teks 106">
            <a:extLst>
              <a:ext uri="{FF2B5EF4-FFF2-40B4-BE49-F238E27FC236}">
                <a16:creationId xmlns:a16="http://schemas.microsoft.com/office/drawing/2014/main" id="{85C04184-688C-6A45-A5AD-0EFED84F2A30}"/>
              </a:ext>
            </a:extLst>
          </p:cNvPr>
          <p:cNvSpPr txBox="1"/>
          <p:nvPr/>
        </p:nvSpPr>
        <p:spPr>
          <a:xfrm>
            <a:off x="1111358" y="4828704"/>
            <a:ext cx="2562665" cy="340093"/>
          </a:xfrm>
          <a:prstGeom prst="rect">
            <a:avLst/>
          </a:prstGeom>
          <a:noFill/>
        </p:spPr>
        <p:txBody>
          <a:bodyPr wrap="square" rtlCol="0">
            <a:spAutoFit/>
          </a:bodyPr>
          <a:lstStyle/>
          <a:p>
            <a:pPr>
              <a:lnSpc>
                <a:spcPct val="120000"/>
              </a:lnSpc>
            </a:pPr>
            <a:r>
              <a:rPr lang="en-US" sz="1400">
                <a:solidFill>
                  <a:srgbClr val="1D215E"/>
                </a:solidFill>
                <a:latin typeface="Poppins Medium" pitchFamily="2" charset="77"/>
                <a:ea typeface="Roboto" panose="02000000000000000000" pitchFamily="2" charset="0"/>
                <a:cs typeface="Poppins Medium" pitchFamily="2" charset="77"/>
              </a:rPr>
              <a:t>Gradual Process</a:t>
            </a:r>
          </a:p>
        </p:txBody>
      </p:sp>
      <p:sp>
        <p:nvSpPr>
          <p:cNvPr id="58" name="Kotak Teks 107">
            <a:extLst>
              <a:ext uri="{FF2B5EF4-FFF2-40B4-BE49-F238E27FC236}">
                <a16:creationId xmlns:a16="http://schemas.microsoft.com/office/drawing/2014/main" id="{015FD4F0-C1AF-3947-8D84-C178EDBA3ED9}"/>
              </a:ext>
            </a:extLst>
          </p:cNvPr>
          <p:cNvSpPr txBox="1"/>
          <p:nvPr/>
        </p:nvSpPr>
        <p:spPr>
          <a:xfrm>
            <a:off x="1111357" y="5154861"/>
            <a:ext cx="3396642" cy="570413"/>
          </a:xfrm>
          <a:prstGeom prst="rect">
            <a:avLst/>
          </a:prstGeom>
          <a:noFill/>
        </p:spPr>
        <p:txBody>
          <a:bodyPr wrap="square" rtlCol="0">
            <a:spAutoFit/>
          </a:bodyPr>
          <a:lstStyle/>
          <a:p>
            <a:pPr>
              <a:lnSpc>
                <a:spcPct val="150000"/>
              </a:lnSpc>
            </a:pPr>
            <a:r>
              <a:rPr lang="en-ID" sz="1100">
                <a:solidFill>
                  <a:schemeClr val="tx1">
                    <a:lumMod val="75000"/>
                    <a:lumOff val="25000"/>
                  </a:schemeClr>
                </a:solidFill>
                <a:latin typeface="Muli" pitchFamily="2" charset="77"/>
              </a:rPr>
              <a:t>Vestibulum ectus mauris ultrices ersa in cusus urna cursuon Lorem ipsum dolor sit amet. </a:t>
            </a:r>
          </a:p>
        </p:txBody>
      </p:sp>
      <p:cxnSp>
        <p:nvCxnSpPr>
          <p:cNvPr id="78" name="Straight Connector 77">
            <a:extLst>
              <a:ext uri="{FF2B5EF4-FFF2-40B4-BE49-F238E27FC236}">
                <a16:creationId xmlns:a16="http://schemas.microsoft.com/office/drawing/2014/main" id="{4864CC2C-AAE1-5948-86E6-A49540B58BBC}"/>
              </a:ext>
            </a:extLst>
          </p:cNvPr>
          <p:cNvCxnSpPr>
            <a:cxnSpLocks/>
          </p:cNvCxnSpPr>
          <p:nvPr/>
        </p:nvCxnSpPr>
        <p:spPr>
          <a:xfrm>
            <a:off x="1218933" y="2232042"/>
            <a:ext cx="76200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3095CD46-C91A-D744-80F0-FE4B6B054318}"/>
              </a:ext>
            </a:extLst>
          </p:cNvPr>
          <p:cNvSpPr>
            <a:spLocks noGrp="1"/>
          </p:cNvSpPr>
          <p:nvPr>
            <p:ph type="pic" sz="quarter" idx="17"/>
          </p:nvPr>
        </p:nvSpPr>
        <p:spPr/>
      </p:sp>
    </p:spTree>
    <p:extLst>
      <p:ext uri="{BB962C8B-B14F-4D97-AF65-F5344CB8AC3E}">
        <p14:creationId xmlns:p14="http://schemas.microsoft.com/office/powerpoint/2010/main" val="38030358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Kotak Teks 11">
            <a:extLst>
              <a:ext uri="{FF2B5EF4-FFF2-40B4-BE49-F238E27FC236}">
                <a16:creationId xmlns:a16="http://schemas.microsoft.com/office/drawing/2014/main" id="{91BE5C01-240A-48DA-A4B0-1D36149B97A9}"/>
              </a:ext>
            </a:extLst>
          </p:cNvPr>
          <p:cNvSpPr txBox="1"/>
          <p:nvPr/>
        </p:nvSpPr>
        <p:spPr>
          <a:xfrm>
            <a:off x="860334" y="914564"/>
            <a:ext cx="3462389" cy="523220"/>
          </a:xfrm>
          <a:prstGeom prst="rect">
            <a:avLst/>
          </a:prstGeom>
          <a:noFill/>
        </p:spPr>
        <p:txBody>
          <a:bodyPr wrap="square" rtlCol="0">
            <a:spAutoFit/>
          </a:bodyPr>
          <a:lstStyle/>
          <a:p>
            <a:r>
              <a:rPr lang="en-US" sz="2800" spc="1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Our Portofolios</a:t>
            </a:r>
          </a:p>
        </p:txBody>
      </p:sp>
      <p:sp>
        <p:nvSpPr>
          <p:cNvPr id="14" name="Kotak Teks 21">
            <a:extLst>
              <a:ext uri="{FF2B5EF4-FFF2-40B4-BE49-F238E27FC236}">
                <a16:creationId xmlns:a16="http://schemas.microsoft.com/office/drawing/2014/main" id="{E854DE9B-8D8A-2641-A609-2295F8906C39}"/>
              </a:ext>
            </a:extLst>
          </p:cNvPr>
          <p:cNvSpPr txBox="1"/>
          <p:nvPr/>
        </p:nvSpPr>
        <p:spPr>
          <a:xfrm>
            <a:off x="7339305" y="1044068"/>
            <a:ext cx="3462389" cy="276999"/>
          </a:xfrm>
          <a:prstGeom prst="rect">
            <a:avLst/>
          </a:prstGeom>
          <a:noFill/>
        </p:spPr>
        <p:txBody>
          <a:bodyPr wrap="square" rtlCol="0">
            <a:spAutoFit/>
          </a:bodyPr>
          <a:lstStyle/>
          <a:p>
            <a:r>
              <a:rPr lang="en-US" sz="1200" dirty="0">
                <a:solidFill>
                  <a:schemeClr val="tx1">
                    <a:lumMod val="85000"/>
                    <a:lumOff val="15000"/>
                  </a:schemeClr>
                </a:solidFill>
                <a:latin typeface="Poppins Medium" pitchFamily="2" charset="77"/>
                <a:ea typeface="Source Sans Pro" panose="020B0503030403020204" pitchFamily="34" charset="0"/>
                <a:cs typeface="Poppins Medium" pitchFamily="2" charset="77"/>
              </a:rPr>
              <a:t>Cryptocurrency, Blockchain, &amp; Technology</a:t>
            </a:r>
            <a:endParaRPr lang="en-ID" sz="1200" dirty="0">
              <a:solidFill>
                <a:schemeClr val="tx1">
                  <a:lumMod val="85000"/>
                  <a:lumOff val="15000"/>
                </a:schemeClr>
              </a:solidFill>
              <a:latin typeface="Poppins Medium" pitchFamily="2" charset="77"/>
              <a:ea typeface="Source Sans Pro" panose="020B0503030403020204" pitchFamily="34" charset="0"/>
              <a:cs typeface="Poppins Medium" pitchFamily="2" charset="77"/>
            </a:endParaRPr>
          </a:p>
        </p:txBody>
      </p:sp>
      <p:cxnSp>
        <p:nvCxnSpPr>
          <p:cNvPr id="15" name="Straight Connector 14">
            <a:extLst>
              <a:ext uri="{FF2B5EF4-FFF2-40B4-BE49-F238E27FC236}">
                <a16:creationId xmlns:a16="http://schemas.microsoft.com/office/drawing/2014/main" id="{741C7A8D-01D5-FB47-9A1C-2FFED39A59D2}"/>
              </a:ext>
            </a:extLst>
          </p:cNvPr>
          <p:cNvCxnSpPr>
            <a:cxnSpLocks/>
          </p:cNvCxnSpPr>
          <p:nvPr/>
        </p:nvCxnSpPr>
        <p:spPr>
          <a:xfrm>
            <a:off x="10801694" y="1184539"/>
            <a:ext cx="455686"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29C8D87C-8A89-B242-AFA4-0E5E89D3F85E}"/>
              </a:ext>
            </a:extLst>
          </p:cNvPr>
          <p:cNvSpPr>
            <a:spLocks noGrp="1"/>
          </p:cNvSpPr>
          <p:nvPr>
            <p:ph type="pic" sz="quarter" idx="17"/>
          </p:nvPr>
        </p:nvSpPr>
        <p:spPr/>
      </p:sp>
      <p:sp>
        <p:nvSpPr>
          <p:cNvPr id="5" name="Picture Placeholder 4">
            <a:extLst>
              <a:ext uri="{FF2B5EF4-FFF2-40B4-BE49-F238E27FC236}">
                <a16:creationId xmlns:a16="http://schemas.microsoft.com/office/drawing/2014/main" id="{DAF8F520-79A7-E64F-A8A0-4476E4AE6A15}"/>
              </a:ext>
            </a:extLst>
          </p:cNvPr>
          <p:cNvSpPr>
            <a:spLocks noGrp="1"/>
          </p:cNvSpPr>
          <p:nvPr>
            <p:ph type="pic" sz="quarter" idx="22"/>
          </p:nvPr>
        </p:nvSpPr>
        <p:spPr/>
      </p:sp>
      <p:sp>
        <p:nvSpPr>
          <p:cNvPr id="7" name="Picture Placeholder 6">
            <a:extLst>
              <a:ext uri="{FF2B5EF4-FFF2-40B4-BE49-F238E27FC236}">
                <a16:creationId xmlns:a16="http://schemas.microsoft.com/office/drawing/2014/main" id="{2506E766-1844-D340-A32B-794FD8C2E74E}"/>
              </a:ext>
            </a:extLst>
          </p:cNvPr>
          <p:cNvSpPr>
            <a:spLocks noGrp="1"/>
          </p:cNvSpPr>
          <p:nvPr>
            <p:ph type="pic" sz="quarter" idx="21"/>
          </p:nvPr>
        </p:nvSpPr>
        <p:spPr/>
      </p:sp>
      <p:sp>
        <p:nvSpPr>
          <p:cNvPr id="9" name="Picture Placeholder 8">
            <a:extLst>
              <a:ext uri="{FF2B5EF4-FFF2-40B4-BE49-F238E27FC236}">
                <a16:creationId xmlns:a16="http://schemas.microsoft.com/office/drawing/2014/main" id="{CC17126D-257C-EC4D-BBAA-C70ABB4BDEF4}"/>
              </a:ext>
            </a:extLst>
          </p:cNvPr>
          <p:cNvSpPr>
            <a:spLocks noGrp="1"/>
          </p:cNvSpPr>
          <p:nvPr>
            <p:ph type="pic" sz="quarter" idx="20"/>
          </p:nvPr>
        </p:nvSpPr>
        <p:spPr/>
      </p:sp>
      <p:sp>
        <p:nvSpPr>
          <p:cNvPr id="11" name="Picture Placeholder 10">
            <a:extLst>
              <a:ext uri="{FF2B5EF4-FFF2-40B4-BE49-F238E27FC236}">
                <a16:creationId xmlns:a16="http://schemas.microsoft.com/office/drawing/2014/main" id="{B4722E17-66F5-9848-98E1-B7986D2A4F8C}"/>
              </a:ext>
            </a:extLst>
          </p:cNvPr>
          <p:cNvSpPr>
            <a:spLocks noGrp="1"/>
          </p:cNvSpPr>
          <p:nvPr>
            <p:ph type="pic" sz="quarter" idx="19"/>
          </p:nvPr>
        </p:nvSpPr>
        <p:spPr/>
      </p:sp>
      <p:sp>
        <p:nvSpPr>
          <p:cNvPr id="16" name="Picture Placeholder 15">
            <a:extLst>
              <a:ext uri="{FF2B5EF4-FFF2-40B4-BE49-F238E27FC236}">
                <a16:creationId xmlns:a16="http://schemas.microsoft.com/office/drawing/2014/main" id="{A33CB10C-D737-2245-82E3-2021908FCB0B}"/>
              </a:ext>
            </a:extLst>
          </p:cNvPr>
          <p:cNvSpPr>
            <a:spLocks noGrp="1"/>
          </p:cNvSpPr>
          <p:nvPr>
            <p:ph type="pic" sz="quarter" idx="18"/>
          </p:nvPr>
        </p:nvSpPr>
        <p:spPr/>
      </p:sp>
    </p:spTree>
    <p:extLst>
      <p:ext uri="{BB962C8B-B14F-4D97-AF65-F5344CB8AC3E}">
        <p14:creationId xmlns:p14="http://schemas.microsoft.com/office/powerpoint/2010/main" val="36800513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612337C8-7C6C-604D-A738-24775E2A8CEC}"/>
              </a:ext>
            </a:extLst>
          </p:cNvPr>
          <p:cNvGrpSpPr/>
          <p:nvPr/>
        </p:nvGrpSpPr>
        <p:grpSpPr>
          <a:xfrm>
            <a:off x="6455666" y="1682490"/>
            <a:ext cx="4539307" cy="1461432"/>
            <a:chOff x="6455666" y="1682490"/>
            <a:chExt cx="4539307" cy="1461432"/>
          </a:xfrm>
        </p:grpSpPr>
        <p:sp>
          <p:nvSpPr>
            <p:cNvPr id="29" name="Persegi Panjang: Sudut Lengkung 28">
              <a:extLst>
                <a:ext uri="{FF2B5EF4-FFF2-40B4-BE49-F238E27FC236}">
                  <a16:creationId xmlns:a16="http://schemas.microsoft.com/office/drawing/2014/main" id="{94754503-858C-41D7-B6AF-A8F1371A7773}"/>
                </a:ext>
              </a:extLst>
            </p:cNvPr>
            <p:cNvSpPr/>
            <p:nvPr/>
          </p:nvSpPr>
          <p:spPr>
            <a:xfrm>
              <a:off x="6455666" y="1682490"/>
              <a:ext cx="4539307" cy="1461432"/>
            </a:xfrm>
            <a:prstGeom prst="roundRect">
              <a:avLst>
                <a:gd name="adj" fmla="val 7065"/>
              </a:avLst>
            </a:prstGeom>
            <a:solidFill>
              <a:schemeClr val="bg1"/>
            </a:solidFill>
            <a:ln w="3430" cap="flat">
              <a:noFill/>
              <a:prstDash val="solid"/>
              <a:miter/>
            </a:ln>
            <a:effectLst>
              <a:outerShdw blurRad="279400" sx="105000" sy="105000" algn="ctr" rotWithShape="0">
                <a:srgbClr val="7373DC">
                  <a:alpha val="6000"/>
                </a:srgbClr>
              </a:outerShdw>
            </a:effectLst>
          </p:spPr>
          <p:txBody>
            <a:bodyPr rtlCol="0" anchor="ctr"/>
            <a:lstStyle/>
            <a:p>
              <a:pPr algn="ctr"/>
              <a:endParaRPr lang="en-ID"/>
            </a:p>
          </p:txBody>
        </p:sp>
        <p:sp>
          <p:nvSpPr>
            <p:cNvPr id="10" name="Kotak Teks 9">
              <a:extLst>
                <a:ext uri="{FF2B5EF4-FFF2-40B4-BE49-F238E27FC236}">
                  <a16:creationId xmlns:a16="http://schemas.microsoft.com/office/drawing/2014/main" id="{5EC6C88B-E322-4FE0-BD43-BB497AD59D51}"/>
                </a:ext>
              </a:extLst>
            </p:cNvPr>
            <p:cNvSpPr txBox="1"/>
            <p:nvPr/>
          </p:nvSpPr>
          <p:spPr>
            <a:xfrm>
              <a:off x="7921463" y="1938088"/>
              <a:ext cx="2664294" cy="269216"/>
            </a:xfrm>
            <a:prstGeom prst="rect">
              <a:avLst/>
            </a:prstGeom>
            <a:noFill/>
          </p:spPr>
          <p:txBody>
            <a:bodyPr wrap="square" rtlCol="0">
              <a:spAutoFit/>
            </a:bodyPr>
            <a:lstStyle/>
            <a:p>
              <a:r>
                <a:rPr lang="en-US" sz="1100" spc="1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BITCOIN FOR INDIVIDUALS</a:t>
              </a:r>
            </a:p>
          </p:txBody>
        </p:sp>
        <p:sp>
          <p:nvSpPr>
            <p:cNvPr id="11" name="Kotak Teks 10">
              <a:extLst>
                <a:ext uri="{FF2B5EF4-FFF2-40B4-BE49-F238E27FC236}">
                  <a16:creationId xmlns:a16="http://schemas.microsoft.com/office/drawing/2014/main" id="{98B0A8CE-F9A2-4778-9A9F-083128A4B1B4}"/>
                </a:ext>
              </a:extLst>
            </p:cNvPr>
            <p:cNvSpPr txBox="1"/>
            <p:nvPr/>
          </p:nvSpPr>
          <p:spPr>
            <a:xfrm>
              <a:off x="7921463" y="2207304"/>
              <a:ext cx="2664295" cy="570413"/>
            </a:xfrm>
            <a:prstGeom prst="rect">
              <a:avLst/>
            </a:prstGeom>
            <a:noFill/>
          </p:spPr>
          <p:txBody>
            <a:bodyPr wrap="square" rtlCol="0">
              <a:spAutoFit/>
            </a:bodyPr>
            <a:lstStyle/>
            <a:p>
              <a:pPr>
                <a:lnSpc>
                  <a:spcPct val="150000"/>
                </a:lnSpc>
              </a:pPr>
              <a:r>
                <a:rPr lang="en-ID" sz="1100">
                  <a:solidFill>
                    <a:schemeClr val="tx1">
                      <a:lumMod val="75000"/>
                      <a:lumOff val="25000"/>
                    </a:schemeClr>
                  </a:solidFill>
                  <a:latin typeface="Muli" pitchFamily="2" charset="77"/>
                </a:rPr>
                <a:t>Consecteur personl computers crypto tempor orci dapib use ultrices lectus</a:t>
              </a:r>
            </a:p>
          </p:txBody>
        </p:sp>
        <p:grpSp>
          <p:nvGrpSpPr>
            <p:cNvPr id="20" name="Grafik 16" descr="Pengguna">
              <a:extLst>
                <a:ext uri="{FF2B5EF4-FFF2-40B4-BE49-F238E27FC236}">
                  <a16:creationId xmlns:a16="http://schemas.microsoft.com/office/drawing/2014/main" id="{25C96E8C-313D-4B40-9D3E-BD3F043389E0}"/>
                </a:ext>
              </a:extLst>
            </p:cNvPr>
            <p:cNvGrpSpPr/>
            <p:nvPr/>
          </p:nvGrpSpPr>
          <p:grpSpPr>
            <a:xfrm>
              <a:off x="6937090" y="2089356"/>
              <a:ext cx="609600" cy="647700"/>
              <a:chOff x="7551020" y="2717350"/>
              <a:chExt cx="609600" cy="647700"/>
            </a:xfrm>
            <a:solidFill>
              <a:srgbClr val="FFB506"/>
            </a:solidFill>
          </p:grpSpPr>
          <p:sp>
            <p:nvSpPr>
              <p:cNvPr id="21" name="Bentuk Bebas: Bentuk 20">
                <a:extLst>
                  <a:ext uri="{FF2B5EF4-FFF2-40B4-BE49-F238E27FC236}">
                    <a16:creationId xmlns:a16="http://schemas.microsoft.com/office/drawing/2014/main" id="{6F769D65-9039-4AB4-8368-2AD41315D2AF}"/>
                  </a:ext>
                </a:extLst>
              </p:cNvPr>
              <p:cNvSpPr/>
              <p:nvPr/>
            </p:nvSpPr>
            <p:spPr>
              <a:xfrm>
                <a:off x="7703420" y="2717350"/>
                <a:ext cx="304800" cy="304800"/>
              </a:xfrm>
              <a:custGeom>
                <a:avLst/>
                <a:gdLst>
                  <a:gd name="connsiteX0" fmla="*/ 304800 w 304800"/>
                  <a:gd name="connsiteY0" fmla="*/ 152400 h 304800"/>
                  <a:gd name="connsiteX1" fmla="*/ 152400 w 304800"/>
                  <a:gd name="connsiteY1" fmla="*/ 304800 h 304800"/>
                  <a:gd name="connsiteX2" fmla="*/ 0 w 304800"/>
                  <a:gd name="connsiteY2" fmla="*/ 152400 h 304800"/>
                  <a:gd name="connsiteX3" fmla="*/ 152400 w 304800"/>
                  <a:gd name="connsiteY3" fmla="*/ 0 h 304800"/>
                  <a:gd name="connsiteX4" fmla="*/ 304800 w 304800"/>
                  <a:gd name="connsiteY4" fmla="*/ 152400 h 30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 h="304800">
                    <a:moveTo>
                      <a:pt x="304800" y="152400"/>
                    </a:moveTo>
                    <a:cubicBezTo>
                      <a:pt x="304800" y="236568"/>
                      <a:pt x="236568" y="304800"/>
                      <a:pt x="152400" y="304800"/>
                    </a:cubicBezTo>
                    <a:cubicBezTo>
                      <a:pt x="68232" y="304800"/>
                      <a:pt x="0" y="236568"/>
                      <a:pt x="0" y="152400"/>
                    </a:cubicBezTo>
                    <a:cubicBezTo>
                      <a:pt x="0" y="68232"/>
                      <a:pt x="68232" y="0"/>
                      <a:pt x="152400" y="0"/>
                    </a:cubicBezTo>
                    <a:cubicBezTo>
                      <a:pt x="236568" y="0"/>
                      <a:pt x="304800" y="68232"/>
                      <a:pt x="304800" y="152400"/>
                    </a:cubicBezTo>
                    <a:close/>
                  </a:path>
                </a:pathLst>
              </a:custGeom>
              <a:grpFill/>
              <a:ln w="9525" cap="flat">
                <a:noFill/>
                <a:prstDash val="solid"/>
                <a:miter/>
              </a:ln>
            </p:spPr>
            <p:txBody>
              <a:bodyPr rtlCol="0" anchor="ctr"/>
              <a:lstStyle/>
              <a:p>
                <a:endParaRPr lang="en-ID"/>
              </a:p>
            </p:txBody>
          </p:sp>
          <p:sp>
            <p:nvSpPr>
              <p:cNvPr id="22" name="Bentuk Bebas: Bentuk 21">
                <a:extLst>
                  <a:ext uri="{FF2B5EF4-FFF2-40B4-BE49-F238E27FC236}">
                    <a16:creationId xmlns:a16="http://schemas.microsoft.com/office/drawing/2014/main" id="{3A5C37EF-0DF3-4CD5-A1EE-C8380C8C5688}"/>
                  </a:ext>
                </a:extLst>
              </p:cNvPr>
              <p:cNvSpPr/>
              <p:nvPr/>
            </p:nvSpPr>
            <p:spPr>
              <a:xfrm>
                <a:off x="7551020" y="3060250"/>
                <a:ext cx="609600" cy="304800"/>
              </a:xfrm>
              <a:custGeom>
                <a:avLst/>
                <a:gdLst>
                  <a:gd name="connsiteX0" fmla="*/ 609600 w 609600"/>
                  <a:gd name="connsiteY0" fmla="*/ 304800 h 304800"/>
                  <a:gd name="connsiteX1" fmla="*/ 609600 w 609600"/>
                  <a:gd name="connsiteY1" fmla="*/ 152400 h 304800"/>
                  <a:gd name="connsiteX2" fmla="*/ 579120 w 609600"/>
                  <a:gd name="connsiteY2" fmla="*/ 91440 h 304800"/>
                  <a:gd name="connsiteX3" fmla="*/ 430530 w 609600"/>
                  <a:gd name="connsiteY3" fmla="*/ 19050 h 304800"/>
                  <a:gd name="connsiteX4" fmla="*/ 304800 w 609600"/>
                  <a:gd name="connsiteY4" fmla="*/ 0 h 304800"/>
                  <a:gd name="connsiteX5" fmla="*/ 179070 w 609600"/>
                  <a:gd name="connsiteY5" fmla="*/ 19050 h 304800"/>
                  <a:gd name="connsiteX6" fmla="*/ 30480 w 609600"/>
                  <a:gd name="connsiteY6" fmla="*/ 91440 h 304800"/>
                  <a:gd name="connsiteX7" fmla="*/ 0 w 609600"/>
                  <a:gd name="connsiteY7" fmla="*/ 152400 h 304800"/>
                  <a:gd name="connsiteX8" fmla="*/ 0 w 609600"/>
                  <a:gd name="connsiteY8" fmla="*/ 304800 h 304800"/>
                  <a:gd name="connsiteX9" fmla="*/ 609600 w 609600"/>
                  <a:gd name="connsiteY9"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9600" h="304800">
                    <a:moveTo>
                      <a:pt x="609600" y="304800"/>
                    </a:moveTo>
                    <a:lnTo>
                      <a:pt x="609600" y="152400"/>
                    </a:lnTo>
                    <a:cubicBezTo>
                      <a:pt x="609600" y="129540"/>
                      <a:pt x="598170" y="106680"/>
                      <a:pt x="579120" y="91440"/>
                    </a:cubicBezTo>
                    <a:cubicBezTo>
                      <a:pt x="537210" y="57150"/>
                      <a:pt x="483870" y="34290"/>
                      <a:pt x="430530" y="19050"/>
                    </a:cubicBezTo>
                    <a:cubicBezTo>
                      <a:pt x="392430" y="7620"/>
                      <a:pt x="350520" y="0"/>
                      <a:pt x="304800" y="0"/>
                    </a:cubicBezTo>
                    <a:cubicBezTo>
                      <a:pt x="262890" y="0"/>
                      <a:pt x="220980" y="7620"/>
                      <a:pt x="179070" y="19050"/>
                    </a:cubicBezTo>
                    <a:cubicBezTo>
                      <a:pt x="125730" y="34290"/>
                      <a:pt x="72390" y="60960"/>
                      <a:pt x="30480" y="91440"/>
                    </a:cubicBezTo>
                    <a:cubicBezTo>
                      <a:pt x="11430" y="106680"/>
                      <a:pt x="0" y="129540"/>
                      <a:pt x="0" y="152400"/>
                    </a:cubicBezTo>
                    <a:lnTo>
                      <a:pt x="0" y="304800"/>
                    </a:lnTo>
                    <a:lnTo>
                      <a:pt x="609600" y="304800"/>
                    </a:lnTo>
                    <a:close/>
                  </a:path>
                </a:pathLst>
              </a:custGeom>
              <a:grpFill/>
              <a:ln w="9525" cap="flat">
                <a:noFill/>
                <a:prstDash val="solid"/>
                <a:miter/>
              </a:ln>
            </p:spPr>
            <p:txBody>
              <a:bodyPr rtlCol="0" anchor="ctr"/>
              <a:lstStyle/>
              <a:p>
                <a:endParaRPr lang="en-ID"/>
              </a:p>
            </p:txBody>
          </p:sp>
        </p:grpSp>
      </p:grpSp>
      <p:grpSp>
        <p:nvGrpSpPr>
          <p:cNvPr id="14" name="Group 13">
            <a:extLst>
              <a:ext uri="{FF2B5EF4-FFF2-40B4-BE49-F238E27FC236}">
                <a16:creationId xmlns:a16="http://schemas.microsoft.com/office/drawing/2014/main" id="{2831EE43-BA6E-C14B-B902-F5DEFE99BF3F}"/>
              </a:ext>
            </a:extLst>
          </p:cNvPr>
          <p:cNvGrpSpPr/>
          <p:nvPr/>
        </p:nvGrpSpPr>
        <p:grpSpPr>
          <a:xfrm>
            <a:off x="6455666" y="3464788"/>
            <a:ext cx="4539307" cy="1461432"/>
            <a:chOff x="6455666" y="3464788"/>
            <a:chExt cx="4539307" cy="1461432"/>
          </a:xfrm>
        </p:grpSpPr>
        <p:sp>
          <p:nvSpPr>
            <p:cNvPr id="30" name="Persegi Panjang: Sudut Lengkung 29">
              <a:extLst>
                <a:ext uri="{FF2B5EF4-FFF2-40B4-BE49-F238E27FC236}">
                  <a16:creationId xmlns:a16="http://schemas.microsoft.com/office/drawing/2014/main" id="{926B5B0F-F335-4CD9-BC08-2308764F2C67}"/>
                </a:ext>
              </a:extLst>
            </p:cNvPr>
            <p:cNvSpPr/>
            <p:nvPr/>
          </p:nvSpPr>
          <p:spPr>
            <a:xfrm>
              <a:off x="6455666" y="3464788"/>
              <a:ext cx="4539307" cy="1461432"/>
            </a:xfrm>
            <a:prstGeom prst="roundRect">
              <a:avLst>
                <a:gd name="adj" fmla="val 7065"/>
              </a:avLst>
            </a:prstGeom>
            <a:solidFill>
              <a:schemeClr val="bg1"/>
            </a:solidFill>
            <a:ln w="3430" cap="flat">
              <a:noFill/>
              <a:prstDash val="solid"/>
              <a:miter/>
            </a:ln>
            <a:effectLst>
              <a:outerShdw blurRad="279400" sx="105000" sy="105000" algn="ctr" rotWithShape="0">
                <a:srgbClr val="7373DC">
                  <a:alpha val="6000"/>
                </a:srgbClr>
              </a:outerShdw>
            </a:effectLst>
          </p:spPr>
          <p:txBody>
            <a:bodyPr rtlCol="0" anchor="ctr"/>
            <a:lstStyle/>
            <a:p>
              <a:pPr algn="ctr"/>
              <a:endParaRPr lang="en-ID"/>
            </a:p>
          </p:txBody>
        </p:sp>
        <p:sp>
          <p:nvSpPr>
            <p:cNvPr id="12" name="Kotak Teks 11">
              <a:extLst>
                <a:ext uri="{FF2B5EF4-FFF2-40B4-BE49-F238E27FC236}">
                  <a16:creationId xmlns:a16="http://schemas.microsoft.com/office/drawing/2014/main" id="{71F2DB40-C46F-4D97-88C4-7E811D14B4E2}"/>
                </a:ext>
              </a:extLst>
            </p:cNvPr>
            <p:cNvSpPr txBox="1"/>
            <p:nvPr/>
          </p:nvSpPr>
          <p:spPr>
            <a:xfrm>
              <a:off x="7921463" y="3724189"/>
              <a:ext cx="2664294" cy="261610"/>
            </a:xfrm>
            <a:prstGeom prst="rect">
              <a:avLst/>
            </a:prstGeom>
            <a:noFill/>
          </p:spPr>
          <p:txBody>
            <a:bodyPr wrap="square" rtlCol="0">
              <a:spAutoFit/>
            </a:bodyPr>
            <a:lstStyle/>
            <a:p>
              <a:r>
                <a:rPr lang="en-US" sz="1100" spc="1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BITCOIN FOR BUSINESS</a:t>
              </a:r>
            </a:p>
          </p:txBody>
        </p:sp>
        <p:sp>
          <p:nvSpPr>
            <p:cNvPr id="15" name="Kotak Teks 14">
              <a:extLst>
                <a:ext uri="{FF2B5EF4-FFF2-40B4-BE49-F238E27FC236}">
                  <a16:creationId xmlns:a16="http://schemas.microsoft.com/office/drawing/2014/main" id="{3525A356-7E9B-412B-95FD-900D0206AA14}"/>
                </a:ext>
              </a:extLst>
            </p:cNvPr>
            <p:cNvSpPr txBox="1"/>
            <p:nvPr/>
          </p:nvSpPr>
          <p:spPr>
            <a:xfrm>
              <a:off x="7921463" y="3985799"/>
              <a:ext cx="2664295" cy="570413"/>
            </a:xfrm>
            <a:prstGeom prst="rect">
              <a:avLst/>
            </a:prstGeom>
            <a:noFill/>
          </p:spPr>
          <p:txBody>
            <a:bodyPr wrap="square" rtlCol="0">
              <a:spAutoFit/>
            </a:bodyPr>
            <a:lstStyle/>
            <a:p>
              <a:pPr>
                <a:lnSpc>
                  <a:spcPct val="150000"/>
                </a:lnSpc>
              </a:pPr>
              <a:r>
                <a:rPr lang="en-ID" sz="1100">
                  <a:solidFill>
                    <a:schemeClr val="tx1">
                      <a:lumMod val="75000"/>
                      <a:lumOff val="25000"/>
                    </a:schemeClr>
                  </a:solidFill>
                  <a:latin typeface="Muli" pitchFamily="2" charset="77"/>
                </a:rPr>
                <a:t>Consecteur personl computers crypto tempor orci dapib use ultrices lectus</a:t>
              </a:r>
            </a:p>
          </p:txBody>
        </p:sp>
        <p:grpSp>
          <p:nvGrpSpPr>
            <p:cNvPr id="23" name="Grafik 18" descr="Presentasi dengan RTL daftar periksa">
              <a:extLst>
                <a:ext uri="{FF2B5EF4-FFF2-40B4-BE49-F238E27FC236}">
                  <a16:creationId xmlns:a16="http://schemas.microsoft.com/office/drawing/2014/main" id="{45F29D2D-4DA9-4E33-9762-091D9E618365}"/>
                </a:ext>
              </a:extLst>
            </p:cNvPr>
            <p:cNvGrpSpPr/>
            <p:nvPr/>
          </p:nvGrpSpPr>
          <p:grpSpPr>
            <a:xfrm>
              <a:off x="6784690" y="3738304"/>
              <a:ext cx="914400" cy="914400"/>
              <a:chOff x="7398620" y="4057841"/>
              <a:chExt cx="914400" cy="914400"/>
            </a:xfrm>
            <a:solidFill>
              <a:srgbClr val="FFB506"/>
            </a:solidFill>
          </p:grpSpPr>
          <p:sp>
            <p:nvSpPr>
              <p:cNvPr id="24" name="Bentuk Bebas: Bentuk 23">
                <a:extLst>
                  <a:ext uri="{FF2B5EF4-FFF2-40B4-BE49-F238E27FC236}">
                    <a16:creationId xmlns:a16="http://schemas.microsoft.com/office/drawing/2014/main" id="{65208237-0731-4E73-993C-2AB0EE8AC863}"/>
                  </a:ext>
                </a:extLst>
              </p:cNvPr>
              <p:cNvSpPr/>
              <p:nvPr/>
            </p:nvSpPr>
            <p:spPr>
              <a:xfrm>
                <a:off x="7493870" y="4162616"/>
                <a:ext cx="723900" cy="714375"/>
              </a:xfrm>
              <a:custGeom>
                <a:avLst/>
                <a:gdLst>
                  <a:gd name="connsiteX0" fmla="*/ 628650 w 723900"/>
                  <a:gd name="connsiteY0" fmla="*/ 104775 h 714375"/>
                  <a:gd name="connsiteX1" fmla="*/ 628650 w 723900"/>
                  <a:gd name="connsiteY1" fmla="*/ 447675 h 714375"/>
                  <a:gd name="connsiteX2" fmla="*/ 95250 w 723900"/>
                  <a:gd name="connsiteY2" fmla="*/ 447675 h 714375"/>
                  <a:gd name="connsiteX3" fmla="*/ 95250 w 723900"/>
                  <a:gd name="connsiteY3" fmla="*/ 104775 h 714375"/>
                  <a:gd name="connsiteX4" fmla="*/ 0 w 723900"/>
                  <a:gd name="connsiteY4" fmla="*/ 485775 h 714375"/>
                  <a:gd name="connsiteX5" fmla="*/ 19050 w 723900"/>
                  <a:gd name="connsiteY5" fmla="*/ 504825 h 714375"/>
                  <a:gd name="connsiteX6" fmla="*/ 309944 w 723900"/>
                  <a:gd name="connsiteY6" fmla="*/ 504825 h 714375"/>
                  <a:gd name="connsiteX7" fmla="*/ 163544 w 723900"/>
                  <a:gd name="connsiteY7" fmla="*/ 651224 h 714375"/>
                  <a:gd name="connsiteX8" fmla="*/ 163544 w 723900"/>
                  <a:gd name="connsiteY8" fmla="*/ 678180 h 714375"/>
                  <a:gd name="connsiteX9" fmla="*/ 190500 w 723900"/>
                  <a:gd name="connsiteY9" fmla="*/ 678180 h 714375"/>
                  <a:gd name="connsiteX10" fmla="*/ 342900 w 723900"/>
                  <a:gd name="connsiteY10" fmla="*/ 525780 h 714375"/>
                  <a:gd name="connsiteX11" fmla="*/ 342900 w 723900"/>
                  <a:gd name="connsiteY11" fmla="*/ 695325 h 714375"/>
                  <a:gd name="connsiteX12" fmla="*/ 361950 w 723900"/>
                  <a:gd name="connsiteY12" fmla="*/ 714375 h 714375"/>
                  <a:gd name="connsiteX13" fmla="*/ 381000 w 723900"/>
                  <a:gd name="connsiteY13" fmla="*/ 695325 h 714375"/>
                  <a:gd name="connsiteX14" fmla="*/ 381000 w 723900"/>
                  <a:gd name="connsiteY14" fmla="*/ 526066 h 714375"/>
                  <a:gd name="connsiteX15" fmla="*/ 533400 w 723900"/>
                  <a:gd name="connsiteY15" fmla="*/ 678466 h 714375"/>
                  <a:gd name="connsiteX16" fmla="*/ 560499 w 723900"/>
                  <a:gd name="connsiteY16" fmla="*/ 678609 h 714375"/>
                  <a:gd name="connsiteX17" fmla="*/ 560642 w 723900"/>
                  <a:gd name="connsiteY17" fmla="*/ 651510 h 714375"/>
                  <a:gd name="connsiteX18" fmla="*/ 413957 w 723900"/>
                  <a:gd name="connsiteY18" fmla="*/ 504825 h 714375"/>
                  <a:gd name="connsiteX19" fmla="*/ 704850 w 723900"/>
                  <a:gd name="connsiteY19" fmla="*/ 504825 h 714375"/>
                  <a:gd name="connsiteX20" fmla="*/ 723900 w 723900"/>
                  <a:gd name="connsiteY20" fmla="*/ 485775 h 714375"/>
                  <a:gd name="connsiteX21" fmla="*/ 704850 w 723900"/>
                  <a:gd name="connsiteY21" fmla="*/ 466725 h 714375"/>
                  <a:gd name="connsiteX22" fmla="*/ 685800 w 723900"/>
                  <a:gd name="connsiteY22" fmla="*/ 466725 h 714375"/>
                  <a:gd name="connsiteX23" fmla="*/ 685800 w 723900"/>
                  <a:gd name="connsiteY23" fmla="*/ 76200 h 714375"/>
                  <a:gd name="connsiteX24" fmla="*/ 704850 w 723900"/>
                  <a:gd name="connsiteY24" fmla="*/ 76200 h 714375"/>
                  <a:gd name="connsiteX25" fmla="*/ 723900 w 723900"/>
                  <a:gd name="connsiteY25" fmla="*/ 57150 h 714375"/>
                  <a:gd name="connsiteX26" fmla="*/ 704850 w 723900"/>
                  <a:gd name="connsiteY26" fmla="*/ 38100 h 714375"/>
                  <a:gd name="connsiteX27" fmla="*/ 381000 w 723900"/>
                  <a:gd name="connsiteY27" fmla="*/ 38100 h 714375"/>
                  <a:gd name="connsiteX28" fmla="*/ 381000 w 723900"/>
                  <a:gd name="connsiteY28" fmla="*/ 19050 h 714375"/>
                  <a:gd name="connsiteX29" fmla="*/ 361950 w 723900"/>
                  <a:gd name="connsiteY29" fmla="*/ 0 h 714375"/>
                  <a:gd name="connsiteX30" fmla="*/ 342900 w 723900"/>
                  <a:gd name="connsiteY30" fmla="*/ 19050 h 714375"/>
                  <a:gd name="connsiteX31" fmla="*/ 342900 w 723900"/>
                  <a:gd name="connsiteY31" fmla="*/ 38100 h 714375"/>
                  <a:gd name="connsiteX32" fmla="*/ 19050 w 723900"/>
                  <a:gd name="connsiteY32" fmla="*/ 38100 h 714375"/>
                  <a:gd name="connsiteX33" fmla="*/ 0 w 723900"/>
                  <a:gd name="connsiteY33" fmla="*/ 57150 h 714375"/>
                  <a:gd name="connsiteX34" fmla="*/ 19050 w 723900"/>
                  <a:gd name="connsiteY34" fmla="*/ 76200 h 714375"/>
                  <a:gd name="connsiteX35" fmla="*/ 38100 w 723900"/>
                  <a:gd name="connsiteY35" fmla="*/ 76200 h 714375"/>
                  <a:gd name="connsiteX36" fmla="*/ 38100 w 723900"/>
                  <a:gd name="connsiteY36" fmla="*/ 466725 h 714375"/>
                  <a:gd name="connsiteX37" fmla="*/ 19050 w 723900"/>
                  <a:gd name="connsiteY37" fmla="*/ 466725 h 714375"/>
                  <a:gd name="connsiteX38" fmla="*/ 0 w 723900"/>
                  <a:gd name="connsiteY38" fmla="*/ 485775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23900" h="714375">
                    <a:moveTo>
                      <a:pt x="628650" y="104775"/>
                    </a:moveTo>
                    <a:lnTo>
                      <a:pt x="628650" y="447675"/>
                    </a:lnTo>
                    <a:lnTo>
                      <a:pt x="95250" y="447675"/>
                    </a:lnTo>
                    <a:lnTo>
                      <a:pt x="95250" y="104775"/>
                    </a:lnTo>
                    <a:close/>
                    <a:moveTo>
                      <a:pt x="0" y="485775"/>
                    </a:moveTo>
                    <a:cubicBezTo>
                      <a:pt x="0" y="496296"/>
                      <a:pt x="8529" y="504825"/>
                      <a:pt x="19050" y="504825"/>
                    </a:cubicBezTo>
                    <a:lnTo>
                      <a:pt x="309944" y="504825"/>
                    </a:lnTo>
                    <a:lnTo>
                      <a:pt x="163544" y="651224"/>
                    </a:lnTo>
                    <a:cubicBezTo>
                      <a:pt x="156100" y="658668"/>
                      <a:pt x="156100" y="670736"/>
                      <a:pt x="163544" y="678180"/>
                    </a:cubicBezTo>
                    <a:cubicBezTo>
                      <a:pt x="170988" y="685624"/>
                      <a:pt x="183056" y="685624"/>
                      <a:pt x="190500" y="678180"/>
                    </a:cubicBezTo>
                    <a:lnTo>
                      <a:pt x="342900" y="525780"/>
                    </a:lnTo>
                    <a:lnTo>
                      <a:pt x="342900" y="695325"/>
                    </a:lnTo>
                    <a:cubicBezTo>
                      <a:pt x="342900" y="705846"/>
                      <a:pt x="351429" y="714375"/>
                      <a:pt x="361950" y="714375"/>
                    </a:cubicBezTo>
                    <a:cubicBezTo>
                      <a:pt x="372471" y="714375"/>
                      <a:pt x="381000" y="705846"/>
                      <a:pt x="381000" y="695325"/>
                    </a:cubicBezTo>
                    <a:lnTo>
                      <a:pt x="381000" y="526066"/>
                    </a:lnTo>
                    <a:lnTo>
                      <a:pt x="533400" y="678466"/>
                    </a:lnTo>
                    <a:cubicBezTo>
                      <a:pt x="540844" y="685989"/>
                      <a:pt x="552976" y="686052"/>
                      <a:pt x="560499" y="678609"/>
                    </a:cubicBezTo>
                    <a:cubicBezTo>
                      <a:pt x="568022" y="671165"/>
                      <a:pt x="568085" y="659033"/>
                      <a:pt x="560642" y="651510"/>
                    </a:cubicBezTo>
                    <a:lnTo>
                      <a:pt x="413957" y="504825"/>
                    </a:lnTo>
                    <a:lnTo>
                      <a:pt x="704850" y="504825"/>
                    </a:lnTo>
                    <a:cubicBezTo>
                      <a:pt x="715371" y="504825"/>
                      <a:pt x="723900" y="496296"/>
                      <a:pt x="723900" y="485775"/>
                    </a:cubicBezTo>
                    <a:cubicBezTo>
                      <a:pt x="723900" y="475254"/>
                      <a:pt x="715371" y="466725"/>
                      <a:pt x="704850" y="466725"/>
                    </a:cubicBezTo>
                    <a:lnTo>
                      <a:pt x="685800" y="466725"/>
                    </a:lnTo>
                    <a:lnTo>
                      <a:pt x="685800" y="76200"/>
                    </a:lnTo>
                    <a:lnTo>
                      <a:pt x="704850" y="76200"/>
                    </a:lnTo>
                    <a:cubicBezTo>
                      <a:pt x="715371" y="76200"/>
                      <a:pt x="723900" y="67671"/>
                      <a:pt x="723900" y="57150"/>
                    </a:cubicBezTo>
                    <a:cubicBezTo>
                      <a:pt x="723900" y="46629"/>
                      <a:pt x="715371" y="38100"/>
                      <a:pt x="704850" y="38100"/>
                    </a:cubicBezTo>
                    <a:lnTo>
                      <a:pt x="381000" y="38100"/>
                    </a:lnTo>
                    <a:lnTo>
                      <a:pt x="381000" y="19050"/>
                    </a:lnTo>
                    <a:cubicBezTo>
                      <a:pt x="381000" y="8529"/>
                      <a:pt x="372471" y="0"/>
                      <a:pt x="361950" y="0"/>
                    </a:cubicBezTo>
                    <a:cubicBezTo>
                      <a:pt x="351429" y="0"/>
                      <a:pt x="342900" y="8529"/>
                      <a:pt x="342900" y="19050"/>
                    </a:cubicBezTo>
                    <a:lnTo>
                      <a:pt x="342900" y="38100"/>
                    </a:lnTo>
                    <a:lnTo>
                      <a:pt x="19050" y="38100"/>
                    </a:lnTo>
                    <a:cubicBezTo>
                      <a:pt x="8529" y="38100"/>
                      <a:pt x="0" y="46629"/>
                      <a:pt x="0" y="57150"/>
                    </a:cubicBezTo>
                    <a:cubicBezTo>
                      <a:pt x="0" y="67671"/>
                      <a:pt x="8529" y="76200"/>
                      <a:pt x="19050" y="76200"/>
                    </a:cubicBezTo>
                    <a:lnTo>
                      <a:pt x="38100" y="76200"/>
                    </a:lnTo>
                    <a:lnTo>
                      <a:pt x="38100" y="466725"/>
                    </a:lnTo>
                    <a:lnTo>
                      <a:pt x="19050" y="466725"/>
                    </a:lnTo>
                    <a:cubicBezTo>
                      <a:pt x="8529" y="466725"/>
                      <a:pt x="0" y="475254"/>
                      <a:pt x="0" y="485775"/>
                    </a:cubicBezTo>
                    <a:close/>
                  </a:path>
                </a:pathLst>
              </a:custGeom>
              <a:grpFill/>
              <a:ln w="9525" cap="flat">
                <a:noFill/>
                <a:prstDash val="solid"/>
                <a:miter/>
              </a:ln>
            </p:spPr>
            <p:txBody>
              <a:bodyPr rtlCol="0" anchor="ctr"/>
              <a:lstStyle/>
              <a:p>
                <a:endParaRPr lang="en-ID"/>
              </a:p>
            </p:txBody>
          </p:sp>
          <p:sp>
            <p:nvSpPr>
              <p:cNvPr id="25" name="Bentuk Bebas: Bentuk 24">
                <a:extLst>
                  <a:ext uri="{FF2B5EF4-FFF2-40B4-BE49-F238E27FC236}">
                    <a16:creationId xmlns:a16="http://schemas.microsoft.com/office/drawing/2014/main" id="{C756DB40-4D1E-4A97-AE03-4E4FEF30428A}"/>
                  </a:ext>
                </a:extLst>
              </p:cNvPr>
              <p:cNvSpPr/>
              <p:nvPr/>
            </p:nvSpPr>
            <p:spPr>
              <a:xfrm>
                <a:off x="7684370" y="4353116"/>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grpFill/>
              <a:ln w="9525" cap="flat">
                <a:noFill/>
                <a:prstDash val="solid"/>
                <a:miter/>
              </a:ln>
            </p:spPr>
            <p:txBody>
              <a:bodyPr rtlCol="0" anchor="ctr"/>
              <a:lstStyle/>
              <a:p>
                <a:endParaRPr lang="en-ID"/>
              </a:p>
            </p:txBody>
          </p:sp>
          <p:sp>
            <p:nvSpPr>
              <p:cNvPr id="26" name="Bentuk Bebas: Bentuk 25">
                <a:extLst>
                  <a:ext uri="{FF2B5EF4-FFF2-40B4-BE49-F238E27FC236}">
                    <a16:creationId xmlns:a16="http://schemas.microsoft.com/office/drawing/2014/main" id="{DB5754E6-D4A2-49CC-9F9E-4BD3E480234F}"/>
                  </a:ext>
                </a:extLst>
              </p:cNvPr>
              <p:cNvSpPr/>
              <p:nvPr/>
            </p:nvSpPr>
            <p:spPr>
              <a:xfrm>
                <a:off x="7905350" y="4313110"/>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 name="connsiteX6" fmla="*/ 140970 w 140969"/>
                  <a:gd name="connsiteY6" fmla="*/ 26670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69" h="116205">
                    <a:moveTo>
                      <a:pt x="140970" y="26670"/>
                    </a:moveTo>
                    <a:lnTo>
                      <a:pt x="114300" y="0"/>
                    </a:lnTo>
                    <a:lnTo>
                      <a:pt x="51435" y="62865"/>
                    </a:lnTo>
                    <a:lnTo>
                      <a:pt x="26670" y="38100"/>
                    </a:lnTo>
                    <a:lnTo>
                      <a:pt x="0" y="64770"/>
                    </a:lnTo>
                    <a:lnTo>
                      <a:pt x="51435" y="116205"/>
                    </a:lnTo>
                    <a:lnTo>
                      <a:pt x="140970" y="26670"/>
                    </a:lnTo>
                    <a:close/>
                  </a:path>
                </a:pathLst>
              </a:custGeom>
              <a:grpFill/>
              <a:ln w="9525" cap="flat">
                <a:noFill/>
                <a:prstDash val="solid"/>
                <a:miter/>
              </a:ln>
            </p:spPr>
            <p:txBody>
              <a:bodyPr rtlCol="0" anchor="ctr"/>
              <a:lstStyle/>
              <a:p>
                <a:endParaRPr lang="en-ID"/>
              </a:p>
            </p:txBody>
          </p:sp>
          <p:sp>
            <p:nvSpPr>
              <p:cNvPr id="27" name="Bentuk Bebas: Bentuk 26">
                <a:extLst>
                  <a:ext uri="{FF2B5EF4-FFF2-40B4-BE49-F238E27FC236}">
                    <a16:creationId xmlns:a16="http://schemas.microsoft.com/office/drawing/2014/main" id="{057CF0F5-DF0A-47DD-8414-8E60A000C593}"/>
                  </a:ext>
                </a:extLst>
              </p:cNvPr>
              <p:cNvSpPr/>
              <p:nvPr/>
            </p:nvSpPr>
            <p:spPr>
              <a:xfrm>
                <a:off x="7684370" y="4476941"/>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grpFill/>
              <a:ln w="9525" cap="flat">
                <a:noFill/>
                <a:prstDash val="solid"/>
                <a:miter/>
              </a:ln>
            </p:spPr>
            <p:txBody>
              <a:bodyPr rtlCol="0" anchor="ctr"/>
              <a:lstStyle/>
              <a:p>
                <a:endParaRPr lang="en-ID"/>
              </a:p>
            </p:txBody>
          </p:sp>
          <p:sp>
            <p:nvSpPr>
              <p:cNvPr id="28" name="Bentuk Bebas: Bentuk 27">
                <a:extLst>
                  <a:ext uri="{FF2B5EF4-FFF2-40B4-BE49-F238E27FC236}">
                    <a16:creationId xmlns:a16="http://schemas.microsoft.com/office/drawing/2014/main" id="{4FA553DA-1CE5-4ACC-A1F6-3F0FDFE25EFC}"/>
                  </a:ext>
                </a:extLst>
              </p:cNvPr>
              <p:cNvSpPr/>
              <p:nvPr/>
            </p:nvSpPr>
            <p:spPr>
              <a:xfrm>
                <a:off x="7905350" y="4436935"/>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 name="connsiteX6" fmla="*/ 140970 w 140969"/>
                  <a:gd name="connsiteY6" fmla="*/ 26670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69" h="116205">
                    <a:moveTo>
                      <a:pt x="140970" y="26670"/>
                    </a:moveTo>
                    <a:lnTo>
                      <a:pt x="114300" y="0"/>
                    </a:lnTo>
                    <a:lnTo>
                      <a:pt x="51435" y="62865"/>
                    </a:lnTo>
                    <a:lnTo>
                      <a:pt x="26670" y="38100"/>
                    </a:lnTo>
                    <a:lnTo>
                      <a:pt x="0" y="64770"/>
                    </a:lnTo>
                    <a:lnTo>
                      <a:pt x="51435" y="116205"/>
                    </a:lnTo>
                    <a:lnTo>
                      <a:pt x="140970" y="26670"/>
                    </a:lnTo>
                    <a:close/>
                  </a:path>
                </a:pathLst>
              </a:custGeom>
              <a:grpFill/>
              <a:ln w="9525" cap="flat">
                <a:noFill/>
                <a:prstDash val="solid"/>
                <a:miter/>
              </a:ln>
            </p:spPr>
            <p:txBody>
              <a:bodyPr rtlCol="0" anchor="ctr"/>
              <a:lstStyle/>
              <a:p>
                <a:endParaRPr lang="en-ID"/>
              </a:p>
            </p:txBody>
          </p:sp>
        </p:grpSp>
      </p:grpSp>
      <p:sp>
        <p:nvSpPr>
          <p:cNvPr id="41" name="Oval 40">
            <a:extLst>
              <a:ext uri="{FF2B5EF4-FFF2-40B4-BE49-F238E27FC236}">
                <a16:creationId xmlns:a16="http://schemas.microsoft.com/office/drawing/2014/main" id="{65EBE1DE-2FE8-416E-973D-C8C3BDEBAC55}"/>
              </a:ext>
            </a:extLst>
          </p:cNvPr>
          <p:cNvSpPr/>
          <p:nvPr/>
        </p:nvSpPr>
        <p:spPr>
          <a:xfrm>
            <a:off x="10888227" y="1154202"/>
            <a:ext cx="213492" cy="213492"/>
          </a:xfrm>
          <a:prstGeom prst="ellipse">
            <a:avLst/>
          </a:prstGeom>
          <a:noFill/>
          <a:ln w="38100" cap="flat">
            <a:solidFill>
              <a:srgbClr val="FF6092"/>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42" name="Oval 41">
            <a:extLst>
              <a:ext uri="{FF2B5EF4-FFF2-40B4-BE49-F238E27FC236}">
                <a16:creationId xmlns:a16="http://schemas.microsoft.com/office/drawing/2014/main" id="{BB49F01B-F1FC-43DE-AE33-F5D051DE4FC0}"/>
              </a:ext>
            </a:extLst>
          </p:cNvPr>
          <p:cNvSpPr/>
          <p:nvPr/>
        </p:nvSpPr>
        <p:spPr>
          <a:xfrm>
            <a:off x="5857620" y="2930430"/>
            <a:ext cx="213492" cy="213492"/>
          </a:xfrm>
          <a:prstGeom prst="ellipse">
            <a:avLst/>
          </a:prstGeom>
          <a:noFill/>
          <a:ln w="38100" cap="flat">
            <a:solidFill>
              <a:srgbClr val="9933FF"/>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43" name="Segitiga Sama Kaki 42">
            <a:extLst>
              <a:ext uri="{FF2B5EF4-FFF2-40B4-BE49-F238E27FC236}">
                <a16:creationId xmlns:a16="http://schemas.microsoft.com/office/drawing/2014/main" id="{849E697D-9696-43E1-BDBA-B69A995151CF}"/>
              </a:ext>
            </a:extLst>
          </p:cNvPr>
          <p:cNvSpPr/>
          <p:nvPr/>
        </p:nvSpPr>
        <p:spPr>
          <a:xfrm rot="1825924">
            <a:off x="8438945" y="5268452"/>
            <a:ext cx="159171" cy="137217"/>
          </a:xfrm>
          <a:prstGeom prst="triangle">
            <a:avLst/>
          </a:prstGeom>
          <a:noFill/>
          <a:ln w="38100" cap="flat">
            <a:solidFill>
              <a:srgbClr val="FFB506"/>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2" name="Kotak Teks 3">
            <a:extLst>
              <a:ext uri="{FF2B5EF4-FFF2-40B4-BE49-F238E27FC236}">
                <a16:creationId xmlns:a16="http://schemas.microsoft.com/office/drawing/2014/main" id="{A0DF9732-319A-49FE-8E25-01A5D0402DD1}"/>
              </a:ext>
            </a:extLst>
          </p:cNvPr>
          <p:cNvSpPr txBox="1"/>
          <p:nvPr/>
        </p:nvSpPr>
        <p:spPr>
          <a:xfrm>
            <a:off x="1301374" y="1682490"/>
            <a:ext cx="3997739" cy="1815882"/>
          </a:xfrm>
          <a:prstGeom prst="rect">
            <a:avLst/>
          </a:prstGeom>
          <a:noFill/>
        </p:spPr>
        <p:txBody>
          <a:bodyPr wrap="square" rtlCol="0">
            <a:spAutoFit/>
          </a:bodyPr>
          <a:lstStyle/>
          <a:p>
            <a:r>
              <a:rPr lang="en-US" sz="2700" spc="1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Bitcoin Offers Innovation to The World &amp; Pioneering Money Changers</a:t>
            </a:r>
          </a:p>
        </p:txBody>
      </p:sp>
      <p:sp>
        <p:nvSpPr>
          <p:cNvPr id="8" name="Persegi Panjang: Sudut Lengkung 7">
            <a:extLst>
              <a:ext uri="{FF2B5EF4-FFF2-40B4-BE49-F238E27FC236}">
                <a16:creationId xmlns:a16="http://schemas.microsoft.com/office/drawing/2014/main" id="{0D123B09-9E19-4F03-A328-A9FCCD3780AE}"/>
              </a:ext>
            </a:extLst>
          </p:cNvPr>
          <p:cNvSpPr/>
          <p:nvPr/>
        </p:nvSpPr>
        <p:spPr>
          <a:xfrm>
            <a:off x="1396204" y="5078775"/>
            <a:ext cx="1765638" cy="512307"/>
          </a:xfrm>
          <a:prstGeom prst="roundRect">
            <a:avLst>
              <a:gd name="adj" fmla="val 15481"/>
            </a:avLst>
          </a:prstGeom>
          <a:solidFill>
            <a:srgbClr val="FFB506"/>
          </a:solidFill>
          <a:ln w="3430" cap="flat">
            <a:noFill/>
            <a:prstDash val="solid"/>
            <a:miter/>
          </a:ln>
          <a:effectLst>
            <a:outerShdw blurRad="279400" sx="105000" sy="105000" algn="ctr" rotWithShape="0">
              <a:srgbClr val="7373DC">
                <a:alpha val="6000"/>
              </a:srgbClr>
            </a:outerShdw>
          </a:effectLst>
        </p:spPr>
        <p:txBody>
          <a:bodyPr rtlCol="0" anchor="ctr"/>
          <a:lstStyle/>
          <a:p>
            <a:pPr algn="ctr"/>
            <a:r>
              <a:rPr lang="en-US" sz="1100">
                <a:solidFill>
                  <a:schemeClr val="tx1">
                    <a:lumMod val="95000"/>
                    <a:lumOff val="5000"/>
                  </a:schemeClr>
                </a:solidFill>
                <a:latin typeface="Poppins Medium" pitchFamily="2" charset="77"/>
                <a:cs typeface="Poppins Medium" pitchFamily="2" charset="77"/>
              </a:rPr>
              <a:t>Getting Started</a:t>
            </a:r>
            <a:endParaRPr lang="en-ID" sz="1100">
              <a:solidFill>
                <a:schemeClr val="tx1">
                  <a:lumMod val="95000"/>
                  <a:lumOff val="5000"/>
                </a:schemeClr>
              </a:solidFill>
              <a:latin typeface="Poppins Medium" pitchFamily="2" charset="77"/>
              <a:cs typeface="Poppins Medium" pitchFamily="2" charset="77"/>
            </a:endParaRPr>
          </a:p>
        </p:txBody>
      </p:sp>
      <p:sp>
        <p:nvSpPr>
          <p:cNvPr id="31" name="Kotak Teks 21">
            <a:extLst>
              <a:ext uri="{FF2B5EF4-FFF2-40B4-BE49-F238E27FC236}">
                <a16:creationId xmlns:a16="http://schemas.microsoft.com/office/drawing/2014/main" id="{AD466A2E-FDFC-464B-917A-3669F975AFCE}"/>
              </a:ext>
            </a:extLst>
          </p:cNvPr>
          <p:cNvSpPr txBox="1"/>
          <p:nvPr/>
        </p:nvSpPr>
        <p:spPr>
          <a:xfrm>
            <a:off x="1863344" y="1299969"/>
            <a:ext cx="1459470" cy="261550"/>
          </a:xfrm>
          <a:prstGeom prst="rect">
            <a:avLst/>
          </a:prstGeom>
          <a:noFill/>
        </p:spPr>
        <p:txBody>
          <a:bodyPr wrap="square" rtlCol="0">
            <a:spAutoFit/>
          </a:bodyPr>
          <a:lstStyle/>
          <a:p>
            <a:r>
              <a:rPr lang="en-US" sz="1100" spc="200" dirty="0">
                <a:solidFill>
                  <a:schemeClr val="tx1">
                    <a:lumMod val="85000"/>
                    <a:lumOff val="15000"/>
                  </a:schemeClr>
                </a:solidFill>
                <a:latin typeface="Poppins Medium" pitchFamily="2" charset="77"/>
                <a:ea typeface="Source Sans Pro" panose="020B0503030403020204" pitchFamily="34" charset="0"/>
                <a:cs typeface="Poppins Medium" pitchFamily="2" charset="77"/>
              </a:rPr>
              <a:t>INVESTMENT</a:t>
            </a:r>
            <a:endParaRPr lang="en-ID" sz="1100" spc="200" dirty="0">
              <a:solidFill>
                <a:schemeClr val="tx1">
                  <a:lumMod val="85000"/>
                  <a:lumOff val="15000"/>
                </a:schemeClr>
              </a:solidFill>
              <a:latin typeface="Poppins Medium" pitchFamily="2" charset="77"/>
              <a:ea typeface="Source Sans Pro" panose="020B0503030403020204" pitchFamily="34" charset="0"/>
              <a:cs typeface="Poppins Medium" pitchFamily="2" charset="77"/>
            </a:endParaRPr>
          </a:p>
        </p:txBody>
      </p:sp>
      <p:cxnSp>
        <p:nvCxnSpPr>
          <p:cNvPr id="32" name="Straight Connector 31">
            <a:extLst>
              <a:ext uri="{FF2B5EF4-FFF2-40B4-BE49-F238E27FC236}">
                <a16:creationId xmlns:a16="http://schemas.microsoft.com/office/drawing/2014/main" id="{F1754F5C-8B78-A74C-B9E6-D0190CA01510}"/>
              </a:ext>
            </a:extLst>
          </p:cNvPr>
          <p:cNvCxnSpPr>
            <a:cxnSpLocks/>
          </p:cNvCxnSpPr>
          <p:nvPr/>
        </p:nvCxnSpPr>
        <p:spPr>
          <a:xfrm>
            <a:off x="1407220" y="1415118"/>
            <a:ext cx="38003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33" name="Kotak Teks 7">
            <a:extLst>
              <a:ext uri="{FF2B5EF4-FFF2-40B4-BE49-F238E27FC236}">
                <a16:creationId xmlns:a16="http://schemas.microsoft.com/office/drawing/2014/main" id="{954306CC-7438-3841-A572-05B3B1BB49E4}"/>
              </a:ext>
            </a:extLst>
          </p:cNvPr>
          <p:cNvSpPr txBox="1"/>
          <p:nvPr/>
        </p:nvSpPr>
        <p:spPr>
          <a:xfrm>
            <a:off x="1301374" y="3484782"/>
            <a:ext cx="3601132" cy="1332160"/>
          </a:xfrm>
          <a:prstGeom prst="rect">
            <a:avLst/>
          </a:prstGeom>
          <a:noFill/>
        </p:spPr>
        <p:txBody>
          <a:bodyPr wrap="square" rtlCol="0">
            <a:spAutoFit/>
          </a:bodyPr>
          <a:lstStyle/>
          <a:p>
            <a:pPr>
              <a:lnSpc>
                <a:spcPct val="150000"/>
              </a:lnSpc>
            </a:pPr>
            <a:r>
              <a:rPr lang="en-ID" sz="1100">
                <a:solidFill>
                  <a:schemeClr val="tx1">
                    <a:lumMod val="75000"/>
                    <a:lumOff val="25000"/>
                  </a:schemeClr>
                </a:solidFill>
                <a:latin typeface="Muli" pitchFamily="2" charset="77"/>
              </a:rPr>
              <a:t>Consecteur personl computer odio tempor orci dapib use ultrices.iulum lectus mauris ultrices eros in cursu asa Neque laoreet uspendisse interdum consectetur liberos consectetur aipiscing elit utaasd aliquameni urus enim sit amet venenatis urna cursus verina.</a:t>
            </a:r>
          </a:p>
        </p:txBody>
      </p:sp>
    </p:spTree>
    <p:extLst>
      <p:ext uri="{BB962C8B-B14F-4D97-AF65-F5344CB8AC3E}">
        <p14:creationId xmlns:p14="http://schemas.microsoft.com/office/powerpoint/2010/main" val="23079242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Oval 151">
            <a:extLst>
              <a:ext uri="{FF2B5EF4-FFF2-40B4-BE49-F238E27FC236}">
                <a16:creationId xmlns:a16="http://schemas.microsoft.com/office/drawing/2014/main" id="{E54A25FA-4035-4D9D-A790-2DC37AA54656}"/>
              </a:ext>
            </a:extLst>
          </p:cNvPr>
          <p:cNvSpPr/>
          <p:nvPr/>
        </p:nvSpPr>
        <p:spPr>
          <a:xfrm>
            <a:off x="10299393" y="2313656"/>
            <a:ext cx="213492" cy="213492"/>
          </a:xfrm>
          <a:prstGeom prst="ellipse">
            <a:avLst/>
          </a:prstGeom>
          <a:noFill/>
          <a:ln w="38100" cap="flat">
            <a:solidFill>
              <a:srgbClr val="FF6092"/>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3" name="Kotak Teks 3">
            <a:extLst>
              <a:ext uri="{FF2B5EF4-FFF2-40B4-BE49-F238E27FC236}">
                <a16:creationId xmlns:a16="http://schemas.microsoft.com/office/drawing/2014/main" id="{9395DCA9-56DC-4905-8FD5-87169F424F29}"/>
              </a:ext>
            </a:extLst>
          </p:cNvPr>
          <p:cNvSpPr txBox="1"/>
          <p:nvPr/>
        </p:nvSpPr>
        <p:spPr>
          <a:xfrm>
            <a:off x="3884748" y="703784"/>
            <a:ext cx="4395814" cy="553998"/>
          </a:xfrm>
          <a:prstGeom prst="rect">
            <a:avLst/>
          </a:prstGeom>
          <a:noFill/>
        </p:spPr>
        <p:txBody>
          <a:bodyPr wrap="square" rtlCol="0">
            <a:spAutoFit/>
          </a:bodyPr>
          <a:lstStyle/>
          <a:p>
            <a:pPr algn="ctr"/>
            <a:r>
              <a:rPr lang="en-US" sz="3000" spc="1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The Bitcoin Trading</a:t>
            </a:r>
          </a:p>
        </p:txBody>
      </p:sp>
      <p:sp>
        <p:nvSpPr>
          <p:cNvPr id="149" name="Kotak Teks 148">
            <a:extLst>
              <a:ext uri="{FF2B5EF4-FFF2-40B4-BE49-F238E27FC236}">
                <a16:creationId xmlns:a16="http://schemas.microsoft.com/office/drawing/2014/main" id="{70A66A36-9D20-484B-898C-12F409FDA074}"/>
              </a:ext>
            </a:extLst>
          </p:cNvPr>
          <p:cNvSpPr txBox="1"/>
          <p:nvPr/>
        </p:nvSpPr>
        <p:spPr>
          <a:xfrm>
            <a:off x="3066966" y="1308209"/>
            <a:ext cx="6031379" cy="570413"/>
          </a:xfrm>
          <a:prstGeom prst="rect">
            <a:avLst/>
          </a:prstGeom>
          <a:noFill/>
        </p:spPr>
        <p:txBody>
          <a:bodyPr wrap="square" rtlCol="0">
            <a:spAutoFit/>
          </a:bodyPr>
          <a:lstStyle/>
          <a:p>
            <a:pPr algn="ctr">
              <a:lnSpc>
                <a:spcPct val="150000"/>
              </a:lnSpc>
            </a:pPr>
            <a:r>
              <a:rPr lang="en-US" sz="1100">
                <a:solidFill>
                  <a:schemeClr val="tx1">
                    <a:lumMod val="75000"/>
                    <a:lumOff val="25000"/>
                  </a:schemeClr>
                </a:solidFill>
                <a:latin typeface="Muli" pitchFamily="2" charset="77"/>
              </a:rPr>
              <a:t>With a team of top technology and finance professionals, the nonprofit Lymcoin expands access to low-cost financial services to fight poverty and maximize individual potential.</a:t>
            </a:r>
            <a:endParaRPr lang="en-ID" sz="1100">
              <a:solidFill>
                <a:schemeClr val="tx1">
                  <a:lumMod val="75000"/>
                  <a:lumOff val="25000"/>
                </a:schemeClr>
              </a:solidFill>
              <a:latin typeface="Muli" pitchFamily="2" charset="77"/>
            </a:endParaRPr>
          </a:p>
        </p:txBody>
      </p:sp>
      <p:sp>
        <p:nvSpPr>
          <p:cNvPr id="154" name="Segitiga Sama Kaki 153">
            <a:extLst>
              <a:ext uri="{FF2B5EF4-FFF2-40B4-BE49-F238E27FC236}">
                <a16:creationId xmlns:a16="http://schemas.microsoft.com/office/drawing/2014/main" id="{6E6061E7-7717-4ACA-BD15-2E0BE42FD138}"/>
              </a:ext>
            </a:extLst>
          </p:cNvPr>
          <p:cNvSpPr/>
          <p:nvPr/>
        </p:nvSpPr>
        <p:spPr>
          <a:xfrm rot="1825924">
            <a:off x="1648362" y="4643853"/>
            <a:ext cx="159171" cy="137217"/>
          </a:xfrm>
          <a:prstGeom prst="triangle">
            <a:avLst/>
          </a:prstGeom>
          <a:noFill/>
          <a:ln w="38100" cap="flat">
            <a:solidFill>
              <a:srgbClr val="FFB506"/>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grpSp>
        <p:nvGrpSpPr>
          <p:cNvPr id="9" name="Group 8">
            <a:extLst>
              <a:ext uri="{FF2B5EF4-FFF2-40B4-BE49-F238E27FC236}">
                <a16:creationId xmlns:a16="http://schemas.microsoft.com/office/drawing/2014/main" id="{2530B915-1DAD-8E44-BD77-4607A8BCE4D9}"/>
              </a:ext>
            </a:extLst>
          </p:cNvPr>
          <p:cNvGrpSpPr/>
          <p:nvPr/>
        </p:nvGrpSpPr>
        <p:grpSpPr>
          <a:xfrm>
            <a:off x="2283482" y="2311561"/>
            <a:ext cx="3598004" cy="2959100"/>
            <a:chOff x="2283482" y="2311561"/>
            <a:chExt cx="3598004" cy="2959100"/>
          </a:xfrm>
        </p:grpSpPr>
        <p:sp>
          <p:nvSpPr>
            <p:cNvPr id="12" name="Bentuk Bebas: Bentuk 11">
              <a:extLst>
                <a:ext uri="{FF2B5EF4-FFF2-40B4-BE49-F238E27FC236}">
                  <a16:creationId xmlns:a16="http://schemas.microsoft.com/office/drawing/2014/main" id="{663CF084-3A91-4BD7-BA9B-69F119621166}"/>
                </a:ext>
              </a:extLst>
            </p:cNvPr>
            <p:cNvSpPr/>
            <p:nvPr/>
          </p:nvSpPr>
          <p:spPr>
            <a:xfrm>
              <a:off x="2283482" y="2311561"/>
              <a:ext cx="3586436" cy="685800"/>
            </a:xfrm>
            <a:custGeom>
              <a:avLst/>
              <a:gdLst>
                <a:gd name="connsiteX0" fmla="*/ 99485 w 3586436"/>
                <a:gd name="connsiteY0" fmla="*/ 0 h 685800"/>
                <a:gd name="connsiteX1" fmla="*/ 3486951 w 3586436"/>
                <a:gd name="connsiteY1" fmla="*/ 0 h 685800"/>
                <a:gd name="connsiteX2" fmla="*/ 3586436 w 3586436"/>
                <a:gd name="connsiteY2" fmla="*/ 99485 h 685800"/>
                <a:gd name="connsiteX3" fmla="*/ 3586436 w 3586436"/>
                <a:gd name="connsiteY3" fmla="*/ 685800 h 685800"/>
                <a:gd name="connsiteX4" fmla="*/ 0 w 3586436"/>
                <a:gd name="connsiteY4" fmla="*/ 685800 h 685800"/>
                <a:gd name="connsiteX5" fmla="*/ 0 w 3586436"/>
                <a:gd name="connsiteY5" fmla="*/ 99485 h 685800"/>
                <a:gd name="connsiteX6" fmla="*/ 99485 w 3586436"/>
                <a:gd name="connsiteY6"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6436" h="685800">
                  <a:moveTo>
                    <a:pt x="99485" y="0"/>
                  </a:moveTo>
                  <a:lnTo>
                    <a:pt x="3486951" y="0"/>
                  </a:lnTo>
                  <a:cubicBezTo>
                    <a:pt x="3541895" y="0"/>
                    <a:pt x="3586436" y="44541"/>
                    <a:pt x="3586436" y="99485"/>
                  </a:cubicBezTo>
                  <a:lnTo>
                    <a:pt x="3586436" y="685800"/>
                  </a:lnTo>
                  <a:lnTo>
                    <a:pt x="0" y="685800"/>
                  </a:lnTo>
                  <a:lnTo>
                    <a:pt x="0" y="99485"/>
                  </a:lnTo>
                  <a:cubicBezTo>
                    <a:pt x="0" y="44541"/>
                    <a:pt x="44541" y="0"/>
                    <a:pt x="99485" y="0"/>
                  </a:cubicBezTo>
                  <a:close/>
                </a:path>
              </a:pathLst>
            </a:custGeom>
            <a:solidFill>
              <a:srgbClr val="F2F7FD"/>
            </a:solidFill>
            <a:ln w="3430" cap="flat">
              <a:solidFill>
                <a:schemeClr val="accent1">
                  <a:lumMod val="20000"/>
                  <a:lumOff val="80000"/>
                </a:schemeClr>
              </a:solidFill>
              <a:prstDash val="solid"/>
              <a:miter/>
            </a:ln>
          </p:spPr>
          <p:txBody>
            <a:bodyPr rtlCol="0" anchor="ctr"/>
            <a:lstStyle/>
            <a:p>
              <a:pPr algn="l"/>
              <a:endParaRPr lang="en-ID"/>
            </a:p>
          </p:txBody>
        </p:sp>
        <p:sp>
          <p:nvSpPr>
            <p:cNvPr id="10" name="Bentuk Bebas: Bentuk 9">
              <a:extLst>
                <a:ext uri="{FF2B5EF4-FFF2-40B4-BE49-F238E27FC236}">
                  <a16:creationId xmlns:a16="http://schemas.microsoft.com/office/drawing/2014/main" id="{854CE13A-12AF-45E3-B496-08613DFE1D11}"/>
                </a:ext>
              </a:extLst>
            </p:cNvPr>
            <p:cNvSpPr/>
            <p:nvPr/>
          </p:nvSpPr>
          <p:spPr>
            <a:xfrm>
              <a:off x="2283482" y="2997361"/>
              <a:ext cx="3586436" cy="2273300"/>
            </a:xfrm>
            <a:custGeom>
              <a:avLst/>
              <a:gdLst>
                <a:gd name="connsiteX0" fmla="*/ 0 w 3586436"/>
                <a:gd name="connsiteY0" fmla="*/ 0 h 2273300"/>
                <a:gd name="connsiteX1" fmla="*/ 3586436 w 3586436"/>
                <a:gd name="connsiteY1" fmla="*/ 0 h 2273300"/>
                <a:gd name="connsiteX2" fmla="*/ 3586436 w 3586436"/>
                <a:gd name="connsiteY2" fmla="*/ 2173815 h 2273300"/>
                <a:gd name="connsiteX3" fmla="*/ 3486951 w 3586436"/>
                <a:gd name="connsiteY3" fmla="*/ 2273300 h 2273300"/>
                <a:gd name="connsiteX4" fmla="*/ 99485 w 3586436"/>
                <a:gd name="connsiteY4" fmla="*/ 2273300 h 2273300"/>
                <a:gd name="connsiteX5" fmla="*/ 0 w 3586436"/>
                <a:gd name="connsiteY5" fmla="*/ 2173815 h 2273300"/>
                <a:gd name="connsiteX6" fmla="*/ 0 w 3586436"/>
                <a:gd name="connsiteY6" fmla="*/ 0 h 227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6436" h="2273300">
                  <a:moveTo>
                    <a:pt x="0" y="0"/>
                  </a:moveTo>
                  <a:lnTo>
                    <a:pt x="3586436" y="0"/>
                  </a:lnTo>
                  <a:lnTo>
                    <a:pt x="3586436" y="2173815"/>
                  </a:lnTo>
                  <a:cubicBezTo>
                    <a:pt x="3586436" y="2228759"/>
                    <a:pt x="3541895" y="2273300"/>
                    <a:pt x="3486951" y="2273300"/>
                  </a:cubicBezTo>
                  <a:lnTo>
                    <a:pt x="99485" y="2273300"/>
                  </a:lnTo>
                  <a:cubicBezTo>
                    <a:pt x="44541" y="2273300"/>
                    <a:pt x="0" y="2228759"/>
                    <a:pt x="0" y="2173815"/>
                  </a:cubicBezTo>
                  <a:lnTo>
                    <a:pt x="0" y="0"/>
                  </a:lnTo>
                  <a:close/>
                </a:path>
              </a:pathLst>
            </a:custGeom>
            <a:solidFill>
              <a:schemeClr val="bg1"/>
            </a:solidFill>
            <a:ln w="3430" cap="flat">
              <a:solidFill>
                <a:schemeClr val="accent1">
                  <a:lumMod val="20000"/>
                  <a:lumOff val="80000"/>
                </a:schemeClr>
              </a:solidFill>
              <a:prstDash val="solid"/>
              <a:miter/>
            </a:ln>
          </p:spPr>
          <p:txBody>
            <a:bodyPr rtlCol="0" anchor="ctr"/>
            <a:lstStyle/>
            <a:p>
              <a:pPr algn="l"/>
              <a:endParaRPr lang="en-ID"/>
            </a:p>
          </p:txBody>
        </p:sp>
        <p:sp>
          <p:nvSpPr>
            <p:cNvPr id="13" name="Kotak Teks 3">
              <a:extLst>
                <a:ext uri="{FF2B5EF4-FFF2-40B4-BE49-F238E27FC236}">
                  <a16:creationId xmlns:a16="http://schemas.microsoft.com/office/drawing/2014/main" id="{6FD0023E-9D39-4B21-B5CA-1B0D5591E1FC}"/>
                </a:ext>
              </a:extLst>
            </p:cNvPr>
            <p:cNvSpPr txBox="1"/>
            <p:nvPr/>
          </p:nvSpPr>
          <p:spPr>
            <a:xfrm>
              <a:off x="2796132" y="2482346"/>
              <a:ext cx="670872" cy="369332"/>
            </a:xfrm>
            <a:prstGeom prst="rect">
              <a:avLst/>
            </a:prstGeom>
            <a:noFill/>
          </p:spPr>
          <p:txBody>
            <a:bodyPr wrap="square" rtlCol="0">
              <a:spAutoFit/>
            </a:bodyPr>
            <a:lstStyle/>
            <a:p>
              <a:r>
                <a:rPr lang="en-US" spc="100">
                  <a:latin typeface="Poppins SemiBold" panose="00000700000000000000" pitchFamily="50" charset="0"/>
                  <a:ea typeface="Roboto" panose="02000000000000000000" pitchFamily="2" charset="0"/>
                  <a:cs typeface="Poppins SemiBold" panose="00000700000000000000" pitchFamily="50" charset="0"/>
                </a:rPr>
                <a:t>BTC</a:t>
              </a:r>
            </a:p>
          </p:txBody>
        </p:sp>
        <p:sp>
          <p:nvSpPr>
            <p:cNvPr id="14" name="Persegi Panjang: Sudut Lengkung 13">
              <a:extLst>
                <a:ext uri="{FF2B5EF4-FFF2-40B4-BE49-F238E27FC236}">
                  <a16:creationId xmlns:a16="http://schemas.microsoft.com/office/drawing/2014/main" id="{4936B799-5425-41F9-91D0-B809ACFCD43D}"/>
                </a:ext>
              </a:extLst>
            </p:cNvPr>
            <p:cNvSpPr/>
            <p:nvPr/>
          </p:nvSpPr>
          <p:spPr>
            <a:xfrm>
              <a:off x="4277187" y="2508078"/>
              <a:ext cx="1386915" cy="292765"/>
            </a:xfrm>
            <a:prstGeom prst="roundRect">
              <a:avLst/>
            </a:prstGeom>
            <a:solidFill>
              <a:schemeClr val="bg1"/>
            </a:solidFill>
            <a:ln w="3430" cap="flat">
              <a:noFill/>
              <a:prstDash val="solid"/>
              <a:miter/>
            </a:ln>
          </p:spPr>
          <p:txBody>
            <a:bodyPr rtlCol="0" anchor="ctr"/>
            <a:lstStyle/>
            <a:p>
              <a:pPr algn="ctr"/>
              <a:r>
                <a:rPr lang="en-US" sz="1000">
                  <a:solidFill>
                    <a:srgbClr val="2D2D7D"/>
                  </a:solidFill>
                  <a:latin typeface="Poppins SemiBold" panose="00000700000000000000" pitchFamily="2" charset="0"/>
                  <a:cs typeface="Poppins SemiBold" panose="00000700000000000000" pitchFamily="2" charset="0"/>
                </a:rPr>
                <a:t>USD 1 Week Chart</a:t>
              </a:r>
              <a:endParaRPr lang="en-ID" sz="1000">
                <a:solidFill>
                  <a:srgbClr val="2D2D7D"/>
                </a:solidFill>
                <a:latin typeface="Poppins SemiBold" panose="00000700000000000000" pitchFamily="2" charset="0"/>
                <a:cs typeface="Poppins SemiBold" panose="00000700000000000000" pitchFamily="2" charset="0"/>
              </a:endParaRPr>
            </a:p>
          </p:txBody>
        </p:sp>
        <p:grpSp>
          <p:nvGrpSpPr>
            <p:cNvPr id="15" name="Grup 14">
              <a:extLst>
                <a:ext uri="{FF2B5EF4-FFF2-40B4-BE49-F238E27FC236}">
                  <a16:creationId xmlns:a16="http://schemas.microsoft.com/office/drawing/2014/main" id="{CFF738A8-1410-49FC-BA69-61CE7183C917}"/>
                </a:ext>
              </a:extLst>
            </p:cNvPr>
            <p:cNvGrpSpPr/>
            <p:nvPr/>
          </p:nvGrpSpPr>
          <p:grpSpPr>
            <a:xfrm>
              <a:off x="2438753" y="2482346"/>
              <a:ext cx="357379" cy="357421"/>
              <a:chOff x="6647565" y="1607641"/>
              <a:chExt cx="3911873" cy="3912330"/>
            </a:xfrm>
          </p:grpSpPr>
          <p:sp>
            <p:nvSpPr>
              <p:cNvPr id="22" name="Bentuk Bebas: Bentuk 21">
                <a:extLst>
                  <a:ext uri="{FF2B5EF4-FFF2-40B4-BE49-F238E27FC236}">
                    <a16:creationId xmlns:a16="http://schemas.microsoft.com/office/drawing/2014/main" id="{4EC065C3-9D30-4370-B653-FC8F7F171ADD}"/>
                  </a:ext>
                </a:extLst>
              </p:cNvPr>
              <p:cNvSpPr/>
              <p:nvPr/>
            </p:nvSpPr>
            <p:spPr>
              <a:xfrm>
                <a:off x="6647565" y="1607641"/>
                <a:ext cx="3911873" cy="3912330"/>
              </a:xfrm>
              <a:custGeom>
                <a:avLst/>
                <a:gdLst>
                  <a:gd name="connsiteX0" fmla="*/ 3853345 w 3911873"/>
                  <a:gd name="connsiteY0" fmla="*/ 2429480 h 3912330"/>
                  <a:gd name="connsiteX1" fmla="*/ 1482633 w 3911873"/>
                  <a:gd name="connsiteY1" fmla="*/ 3853766 h 3912330"/>
                  <a:gd name="connsiteX2" fmla="*/ 58634 w 3911873"/>
                  <a:gd name="connsiteY2" fmla="*/ 1483054 h 3912330"/>
                  <a:gd name="connsiteX3" fmla="*/ 2428887 w 3911873"/>
                  <a:gd name="connsiteY3" fmla="*/ 58539 h 3912330"/>
                  <a:gd name="connsiteX4" fmla="*/ 3853345 w 3911873"/>
                  <a:gd name="connsiteY4" fmla="*/ 2429480 h 3912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1873" h="3912330">
                    <a:moveTo>
                      <a:pt x="3853345" y="2429480"/>
                    </a:moveTo>
                    <a:cubicBezTo>
                      <a:pt x="3592074" y="3477318"/>
                      <a:pt x="2530700" y="4115094"/>
                      <a:pt x="1482633" y="3853766"/>
                    </a:cubicBezTo>
                    <a:cubicBezTo>
                      <a:pt x="434566" y="3592438"/>
                      <a:pt x="-202810" y="2531006"/>
                      <a:pt x="58634" y="1483054"/>
                    </a:cubicBezTo>
                    <a:cubicBezTo>
                      <a:pt x="320077" y="435102"/>
                      <a:pt x="1381164" y="-202732"/>
                      <a:pt x="2428887" y="58539"/>
                    </a:cubicBezTo>
                    <a:cubicBezTo>
                      <a:pt x="3476610" y="319810"/>
                      <a:pt x="4114616" y="1381356"/>
                      <a:pt x="3853345" y="2429480"/>
                    </a:cubicBezTo>
                    <a:close/>
                  </a:path>
                </a:pathLst>
              </a:custGeom>
              <a:solidFill>
                <a:srgbClr val="F7931A"/>
              </a:solidFill>
              <a:ln w="5726" cap="flat">
                <a:noFill/>
                <a:prstDash val="solid"/>
                <a:miter/>
              </a:ln>
            </p:spPr>
            <p:txBody>
              <a:bodyPr rtlCol="0" anchor="ctr"/>
              <a:lstStyle/>
              <a:p>
                <a:endParaRPr lang="en-ID"/>
              </a:p>
            </p:txBody>
          </p:sp>
          <p:sp>
            <p:nvSpPr>
              <p:cNvPr id="23" name="Bentuk Bebas: Bentuk 22">
                <a:extLst>
                  <a:ext uri="{FF2B5EF4-FFF2-40B4-BE49-F238E27FC236}">
                    <a16:creationId xmlns:a16="http://schemas.microsoft.com/office/drawing/2014/main" id="{88FAF8FE-7FC6-4C48-8F4C-9068D1AF1475}"/>
                  </a:ext>
                </a:extLst>
              </p:cNvPr>
              <p:cNvSpPr/>
              <p:nvPr/>
            </p:nvSpPr>
            <p:spPr>
              <a:xfrm>
                <a:off x="7599740" y="2289273"/>
                <a:ext cx="1871131" cy="2476998"/>
              </a:xfrm>
              <a:custGeom>
                <a:avLst/>
                <a:gdLst>
                  <a:gd name="connsiteX0" fmla="*/ 1866238 w 1871131"/>
                  <a:gd name="connsiteY0" fmla="*/ 995870 h 2476998"/>
                  <a:gd name="connsiteX1" fmla="*/ 1436044 w 1871131"/>
                  <a:gd name="connsiteY1" fmla="*/ 502581 h 2476998"/>
                  <a:gd name="connsiteX2" fmla="*/ 1523976 w 1871131"/>
                  <a:gd name="connsiteY2" fmla="*/ 149994 h 2476998"/>
                  <a:gd name="connsiteX3" fmla="*/ 1309338 w 1871131"/>
                  <a:gd name="connsiteY3" fmla="*/ 96478 h 2476998"/>
                  <a:gd name="connsiteX4" fmla="*/ 1223701 w 1871131"/>
                  <a:gd name="connsiteY4" fmla="*/ 439486 h 2476998"/>
                  <a:gd name="connsiteX5" fmla="*/ 1051623 w 1871131"/>
                  <a:gd name="connsiteY5" fmla="*/ 398990 h 2476998"/>
                  <a:gd name="connsiteX6" fmla="*/ 1137662 w 1871131"/>
                  <a:gd name="connsiteY6" fmla="*/ 53401 h 2476998"/>
                  <a:gd name="connsiteX7" fmla="*/ 923483 w 1871131"/>
                  <a:gd name="connsiteY7" fmla="*/ 0 h 2476998"/>
                  <a:gd name="connsiteX8" fmla="*/ 835494 w 1871131"/>
                  <a:gd name="connsiteY8" fmla="*/ 352472 h 2476998"/>
                  <a:gd name="connsiteX9" fmla="*/ 698463 w 1871131"/>
                  <a:gd name="connsiteY9" fmla="*/ 320236 h 2476998"/>
                  <a:gd name="connsiteX10" fmla="*/ 698463 w 1871131"/>
                  <a:gd name="connsiteY10" fmla="*/ 319147 h 2476998"/>
                  <a:gd name="connsiteX11" fmla="*/ 402662 w 1871131"/>
                  <a:gd name="connsiteY11" fmla="*/ 245038 h 2476998"/>
                  <a:gd name="connsiteX12" fmla="*/ 345302 w 1871131"/>
                  <a:gd name="connsiteY12" fmla="*/ 474475 h 2476998"/>
                  <a:gd name="connsiteX13" fmla="*/ 501205 w 1871131"/>
                  <a:gd name="connsiteY13" fmla="*/ 513250 h 2476998"/>
                  <a:gd name="connsiteX14" fmla="*/ 601239 w 1871131"/>
                  <a:gd name="connsiteY14" fmla="*/ 638063 h 2476998"/>
                  <a:gd name="connsiteX15" fmla="*/ 501090 w 1871131"/>
                  <a:gd name="connsiteY15" fmla="*/ 1039578 h 2476998"/>
                  <a:gd name="connsiteX16" fmla="*/ 523403 w 1871131"/>
                  <a:gd name="connsiteY16" fmla="*/ 1046748 h 2476998"/>
                  <a:gd name="connsiteX17" fmla="*/ 500459 w 1871131"/>
                  <a:gd name="connsiteY17" fmla="*/ 1041012 h 2476998"/>
                  <a:gd name="connsiteX18" fmla="*/ 360101 w 1871131"/>
                  <a:gd name="connsiteY18" fmla="*/ 1603705 h 2476998"/>
                  <a:gd name="connsiteX19" fmla="*/ 261730 w 1871131"/>
                  <a:gd name="connsiteY19" fmla="*/ 1654698 h 2476998"/>
                  <a:gd name="connsiteX20" fmla="*/ 105713 w 1871131"/>
                  <a:gd name="connsiteY20" fmla="*/ 1615751 h 2476998"/>
                  <a:gd name="connsiteX21" fmla="*/ 0 w 1871131"/>
                  <a:gd name="connsiteY21" fmla="*/ 1861707 h 2476998"/>
                  <a:gd name="connsiteX22" fmla="*/ 278995 w 1871131"/>
                  <a:gd name="connsiteY22" fmla="*/ 1931398 h 2476998"/>
                  <a:gd name="connsiteX23" fmla="*/ 432029 w 1871131"/>
                  <a:gd name="connsiteY23" fmla="*/ 1970861 h 2476998"/>
                  <a:gd name="connsiteX24" fmla="*/ 343237 w 1871131"/>
                  <a:gd name="connsiteY24" fmla="*/ 2327177 h 2476998"/>
                  <a:gd name="connsiteX25" fmla="*/ 557646 w 1871131"/>
                  <a:gd name="connsiteY25" fmla="*/ 2380693 h 2476998"/>
                  <a:gd name="connsiteX26" fmla="*/ 645635 w 1871131"/>
                  <a:gd name="connsiteY26" fmla="*/ 2027876 h 2476998"/>
                  <a:gd name="connsiteX27" fmla="*/ 816680 w 1871131"/>
                  <a:gd name="connsiteY27" fmla="*/ 2072272 h 2476998"/>
                  <a:gd name="connsiteX28" fmla="*/ 729035 w 1871131"/>
                  <a:gd name="connsiteY28" fmla="*/ 2423483 h 2476998"/>
                  <a:gd name="connsiteX29" fmla="*/ 943673 w 1871131"/>
                  <a:gd name="connsiteY29" fmla="*/ 2476999 h 2476998"/>
                  <a:gd name="connsiteX30" fmla="*/ 1032465 w 1871131"/>
                  <a:gd name="connsiteY30" fmla="*/ 2121200 h 2476998"/>
                  <a:gd name="connsiteX31" fmla="*/ 1789606 w 1871131"/>
                  <a:gd name="connsiteY31" fmla="*/ 1831479 h 2476998"/>
                  <a:gd name="connsiteX32" fmla="*/ 1592406 w 1871131"/>
                  <a:gd name="connsiteY32" fmla="*/ 1310944 h 2476998"/>
                  <a:gd name="connsiteX33" fmla="*/ 1866238 w 1871131"/>
                  <a:gd name="connsiteY33" fmla="*/ 995870 h 2476998"/>
                  <a:gd name="connsiteX34" fmla="*/ 1375875 w 1871131"/>
                  <a:gd name="connsiteY34" fmla="*/ 1683492 h 2476998"/>
                  <a:gd name="connsiteX35" fmla="*/ 715326 w 1871131"/>
                  <a:gd name="connsiteY35" fmla="*/ 1769531 h 2476998"/>
                  <a:gd name="connsiteX36" fmla="*/ 833200 w 1871131"/>
                  <a:gd name="connsiteY36" fmla="*/ 1297063 h 2476998"/>
                  <a:gd name="connsiteX37" fmla="*/ 1375875 w 1871131"/>
                  <a:gd name="connsiteY37" fmla="*/ 1683492 h 2476998"/>
                  <a:gd name="connsiteX38" fmla="*/ 1442239 w 1871131"/>
                  <a:gd name="connsiteY38" fmla="*/ 991970 h 2476998"/>
                  <a:gd name="connsiteX39" fmla="*/ 887060 w 1871131"/>
                  <a:gd name="connsiteY39" fmla="*/ 1081048 h 2476998"/>
                  <a:gd name="connsiteX40" fmla="*/ 993920 w 1871131"/>
                  <a:gd name="connsiteY40" fmla="*/ 652289 h 2476998"/>
                  <a:gd name="connsiteX41" fmla="*/ 1442239 w 1871131"/>
                  <a:gd name="connsiteY41" fmla="*/ 991970 h 2476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871131" h="2476998">
                    <a:moveTo>
                      <a:pt x="1866238" y="995870"/>
                    </a:moveTo>
                    <a:cubicBezTo>
                      <a:pt x="1905185" y="735574"/>
                      <a:pt x="1707009" y="595675"/>
                      <a:pt x="1436044" y="502581"/>
                    </a:cubicBezTo>
                    <a:lnTo>
                      <a:pt x="1523976" y="149994"/>
                    </a:lnTo>
                    <a:lnTo>
                      <a:pt x="1309338" y="96478"/>
                    </a:lnTo>
                    <a:lnTo>
                      <a:pt x="1223701" y="439486"/>
                    </a:lnTo>
                    <a:cubicBezTo>
                      <a:pt x="1167259" y="425433"/>
                      <a:pt x="1109327" y="412183"/>
                      <a:pt x="1051623" y="398990"/>
                    </a:cubicBezTo>
                    <a:lnTo>
                      <a:pt x="1137662" y="53401"/>
                    </a:lnTo>
                    <a:lnTo>
                      <a:pt x="923483" y="0"/>
                    </a:lnTo>
                    <a:lnTo>
                      <a:pt x="835494" y="352472"/>
                    </a:lnTo>
                    <a:cubicBezTo>
                      <a:pt x="788804" y="341861"/>
                      <a:pt x="742916" y="331307"/>
                      <a:pt x="698463" y="320236"/>
                    </a:cubicBezTo>
                    <a:lnTo>
                      <a:pt x="698463" y="319147"/>
                    </a:lnTo>
                    <a:lnTo>
                      <a:pt x="402662" y="245038"/>
                    </a:lnTo>
                    <a:lnTo>
                      <a:pt x="345302" y="474475"/>
                    </a:lnTo>
                    <a:cubicBezTo>
                      <a:pt x="345302" y="474475"/>
                      <a:pt x="504531" y="510955"/>
                      <a:pt x="501205" y="513250"/>
                    </a:cubicBezTo>
                    <a:cubicBezTo>
                      <a:pt x="588104" y="534932"/>
                      <a:pt x="603820" y="592463"/>
                      <a:pt x="601239" y="638063"/>
                    </a:cubicBezTo>
                    <a:lnTo>
                      <a:pt x="501090" y="1039578"/>
                    </a:lnTo>
                    <a:cubicBezTo>
                      <a:pt x="508678" y="1041476"/>
                      <a:pt x="516129" y="1043868"/>
                      <a:pt x="523403" y="1046748"/>
                    </a:cubicBezTo>
                    <a:cubicBezTo>
                      <a:pt x="516233" y="1044969"/>
                      <a:pt x="508604" y="1043019"/>
                      <a:pt x="500459" y="1041012"/>
                    </a:cubicBezTo>
                    <a:lnTo>
                      <a:pt x="360101" y="1603705"/>
                    </a:lnTo>
                    <a:cubicBezTo>
                      <a:pt x="349489" y="1630090"/>
                      <a:pt x="322531" y="1669726"/>
                      <a:pt x="261730" y="1654698"/>
                    </a:cubicBezTo>
                    <a:cubicBezTo>
                      <a:pt x="263852" y="1657795"/>
                      <a:pt x="105713" y="1615751"/>
                      <a:pt x="105713" y="1615751"/>
                    </a:cubicBezTo>
                    <a:lnTo>
                      <a:pt x="0" y="1861707"/>
                    </a:lnTo>
                    <a:lnTo>
                      <a:pt x="278995" y="1931398"/>
                    </a:lnTo>
                    <a:cubicBezTo>
                      <a:pt x="330963" y="1944419"/>
                      <a:pt x="381897" y="1958070"/>
                      <a:pt x="432029" y="1970861"/>
                    </a:cubicBezTo>
                    <a:lnTo>
                      <a:pt x="343237" y="2327177"/>
                    </a:lnTo>
                    <a:lnTo>
                      <a:pt x="557646" y="2380693"/>
                    </a:lnTo>
                    <a:lnTo>
                      <a:pt x="645635" y="2027876"/>
                    </a:lnTo>
                    <a:cubicBezTo>
                      <a:pt x="704199" y="2043765"/>
                      <a:pt x="761042" y="2058449"/>
                      <a:pt x="816680" y="2072272"/>
                    </a:cubicBezTo>
                    <a:lnTo>
                      <a:pt x="729035" y="2423483"/>
                    </a:lnTo>
                    <a:lnTo>
                      <a:pt x="943673" y="2476999"/>
                    </a:lnTo>
                    <a:lnTo>
                      <a:pt x="1032465" y="2121200"/>
                    </a:lnTo>
                    <a:cubicBezTo>
                      <a:pt x="1398474" y="2190432"/>
                      <a:pt x="1673683" y="2162498"/>
                      <a:pt x="1789606" y="1831479"/>
                    </a:cubicBezTo>
                    <a:cubicBezTo>
                      <a:pt x="1882930" y="1564930"/>
                      <a:pt x="1784960" y="1411208"/>
                      <a:pt x="1592406" y="1310944"/>
                    </a:cubicBezTo>
                    <a:cubicBezTo>
                      <a:pt x="1732247" y="1278651"/>
                      <a:pt x="1838075" y="1186417"/>
                      <a:pt x="1866238" y="995870"/>
                    </a:cubicBezTo>
                    <a:close/>
                    <a:moveTo>
                      <a:pt x="1375875" y="1683492"/>
                    </a:moveTo>
                    <a:cubicBezTo>
                      <a:pt x="1309567" y="1950040"/>
                      <a:pt x="860789" y="1805954"/>
                      <a:pt x="715326" y="1769531"/>
                    </a:cubicBezTo>
                    <a:lnTo>
                      <a:pt x="833200" y="1297063"/>
                    </a:lnTo>
                    <a:cubicBezTo>
                      <a:pt x="978662" y="1333658"/>
                      <a:pt x="1445451" y="1405529"/>
                      <a:pt x="1375875" y="1683492"/>
                    </a:cubicBezTo>
                    <a:close/>
                    <a:moveTo>
                      <a:pt x="1442239" y="991970"/>
                    </a:moveTo>
                    <a:cubicBezTo>
                      <a:pt x="1381725" y="1234427"/>
                      <a:pt x="1008202" y="1111219"/>
                      <a:pt x="887060" y="1081048"/>
                    </a:cubicBezTo>
                    <a:lnTo>
                      <a:pt x="993920" y="652289"/>
                    </a:lnTo>
                    <a:cubicBezTo>
                      <a:pt x="1115120" y="682746"/>
                      <a:pt x="1505277" y="739130"/>
                      <a:pt x="1442239" y="991970"/>
                    </a:cubicBezTo>
                    <a:close/>
                  </a:path>
                </a:pathLst>
              </a:custGeom>
              <a:solidFill>
                <a:srgbClr val="FFFFFF"/>
              </a:solidFill>
              <a:ln w="5726" cap="flat">
                <a:noFill/>
                <a:prstDash val="solid"/>
                <a:miter/>
              </a:ln>
            </p:spPr>
            <p:txBody>
              <a:bodyPr rtlCol="0" anchor="ctr"/>
              <a:lstStyle/>
              <a:p>
                <a:endParaRPr lang="en-ID"/>
              </a:p>
            </p:txBody>
          </p:sp>
        </p:grpSp>
        <p:sp>
          <p:nvSpPr>
            <p:cNvPr id="121" name="Kotak Teks 3">
              <a:extLst>
                <a:ext uri="{FF2B5EF4-FFF2-40B4-BE49-F238E27FC236}">
                  <a16:creationId xmlns:a16="http://schemas.microsoft.com/office/drawing/2014/main" id="{F27778EA-4873-42BB-A15E-4BBCF3D2B06A}"/>
                </a:ext>
              </a:extLst>
            </p:cNvPr>
            <p:cNvSpPr txBox="1"/>
            <p:nvPr/>
          </p:nvSpPr>
          <p:spPr>
            <a:xfrm>
              <a:off x="2417746" y="3108632"/>
              <a:ext cx="1312576" cy="338554"/>
            </a:xfrm>
            <a:prstGeom prst="rect">
              <a:avLst/>
            </a:prstGeom>
            <a:noFill/>
          </p:spPr>
          <p:txBody>
            <a:bodyPr wrap="square" rtlCol="0">
              <a:spAutoFit/>
            </a:bodyPr>
            <a:lstStyle/>
            <a:p>
              <a:r>
                <a:rPr lang="en-US" sz="1600" spc="100">
                  <a:latin typeface="Poppins SemiBold" panose="00000700000000000000" pitchFamily="50" charset="0"/>
                  <a:ea typeface="Roboto" panose="02000000000000000000" pitchFamily="2" charset="0"/>
                  <a:cs typeface="Poppins SemiBold" panose="00000700000000000000" pitchFamily="50" charset="0"/>
                </a:rPr>
                <a:t>$ 8,729.85</a:t>
              </a:r>
            </a:p>
          </p:txBody>
        </p:sp>
        <p:sp>
          <p:nvSpPr>
            <p:cNvPr id="122" name="Kotak Teks 3">
              <a:extLst>
                <a:ext uri="{FF2B5EF4-FFF2-40B4-BE49-F238E27FC236}">
                  <a16:creationId xmlns:a16="http://schemas.microsoft.com/office/drawing/2014/main" id="{30B4F578-9E2C-4A9D-B6F0-61958A0F9829}"/>
                </a:ext>
              </a:extLst>
            </p:cNvPr>
            <p:cNvSpPr txBox="1"/>
            <p:nvPr/>
          </p:nvSpPr>
          <p:spPr>
            <a:xfrm>
              <a:off x="3616621" y="3148911"/>
              <a:ext cx="761154" cy="235962"/>
            </a:xfrm>
            <a:prstGeom prst="rect">
              <a:avLst/>
            </a:prstGeom>
            <a:noFill/>
          </p:spPr>
          <p:txBody>
            <a:bodyPr wrap="square" rtlCol="0">
              <a:spAutoFit/>
            </a:bodyPr>
            <a:lstStyle/>
            <a:p>
              <a:r>
                <a:rPr lang="en-US" sz="1400" spc="100" baseline="-25000">
                  <a:solidFill>
                    <a:srgbClr val="C00000"/>
                  </a:solidFill>
                  <a:latin typeface="Poppins SemiBold" panose="00000700000000000000" pitchFamily="50" charset="0"/>
                  <a:ea typeface="Roboto" panose="02000000000000000000" pitchFamily="2" charset="0"/>
                  <a:cs typeface="Poppins SemiBold" panose="00000700000000000000" pitchFamily="50" charset="0"/>
                </a:rPr>
                <a:t>(9.88%)</a:t>
              </a:r>
            </a:p>
          </p:txBody>
        </p:sp>
        <p:sp>
          <p:nvSpPr>
            <p:cNvPr id="123" name="Kotak Teks 122">
              <a:extLst>
                <a:ext uri="{FF2B5EF4-FFF2-40B4-BE49-F238E27FC236}">
                  <a16:creationId xmlns:a16="http://schemas.microsoft.com/office/drawing/2014/main" id="{D14C90D1-3050-4C36-A475-C62594C85C03}"/>
                </a:ext>
              </a:extLst>
            </p:cNvPr>
            <p:cNvSpPr txBox="1"/>
            <p:nvPr/>
          </p:nvSpPr>
          <p:spPr>
            <a:xfrm>
              <a:off x="2410512" y="3447186"/>
              <a:ext cx="1831449" cy="261482"/>
            </a:xfrm>
            <a:prstGeom prst="rect">
              <a:avLst/>
            </a:prstGeom>
            <a:noFill/>
          </p:spPr>
          <p:txBody>
            <a:bodyPr wrap="square" rtlCol="0">
              <a:spAutoFit/>
            </a:bodyPr>
            <a:lstStyle/>
            <a:p>
              <a:pPr>
                <a:lnSpc>
                  <a:spcPct val="120000"/>
                </a:lnSpc>
              </a:pPr>
              <a:r>
                <a:rPr lang="en-ID" sz="1000">
                  <a:solidFill>
                    <a:schemeClr val="tx1">
                      <a:lumMod val="75000"/>
                      <a:lumOff val="25000"/>
                    </a:schemeClr>
                  </a:solidFill>
                  <a:latin typeface="Muli" pitchFamily="2" charset="77"/>
                </a:rPr>
                <a:t>Last Update : Just Now</a:t>
              </a:r>
            </a:p>
          </p:txBody>
        </p:sp>
        <p:sp>
          <p:nvSpPr>
            <p:cNvPr id="124" name="Kotak Teks 123">
              <a:extLst>
                <a:ext uri="{FF2B5EF4-FFF2-40B4-BE49-F238E27FC236}">
                  <a16:creationId xmlns:a16="http://schemas.microsoft.com/office/drawing/2014/main" id="{72092D2B-0399-44CD-8777-F5B30AB91545}"/>
                </a:ext>
              </a:extLst>
            </p:cNvPr>
            <p:cNvSpPr txBox="1"/>
            <p:nvPr/>
          </p:nvSpPr>
          <p:spPr>
            <a:xfrm>
              <a:off x="4327632" y="3447186"/>
              <a:ext cx="1476524" cy="261482"/>
            </a:xfrm>
            <a:prstGeom prst="rect">
              <a:avLst/>
            </a:prstGeom>
            <a:noFill/>
          </p:spPr>
          <p:txBody>
            <a:bodyPr wrap="square" rtlCol="0">
              <a:spAutoFit/>
            </a:bodyPr>
            <a:lstStyle/>
            <a:p>
              <a:pPr algn="r">
                <a:lnSpc>
                  <a:spcPct val="120000"/>
                </a:lnSpc>
              </a:pPr>
              <a:r>
                <a:rPr lang="en-ID" sz="1000">
                  <a:solidFill>
                    <a:schemeClr val="tx1">
                      <a:lumMod val="75000"/>
                      <a:lumOff val="25000"/>
                    </a:schemeClr>
                  </a:solidFill>
                  <a:latin typeface="Muli" pitchFamily="2" charset="77"/>
                </a:rPr>
                <a:t>Mkt Cap: $ 158.54 B</a:t>
              </a:r>
            </a:p>
          </p:txBody>
        </p:sp>
        <p:sp>
          <p:nvSpPr>
            <p:cNvPr id="7181" name="Grafik 7179">
              <a:extLst>
                <a:ext uri="{FF2B5EF4-FFF2-40B4-BE49-F238E27FC236}">
                  <a16:creationId xmlns:a16="http://schemas.microsoft.com/office/drawing/2014/main" id="{E93A0256-F69A-415A-AB1C-DC3CB867C181}"/>
                </a:ext>
              </a:extLst>
            </p:cNvPr>
            <p:cNvSpPr/>
            <p:nvPr/>
          </p:nvSpPr>
          <p:spPr>
            <a:xfrm>
              <a:off x="2295051" y="3676454"/>
              <a:ext cx="3586435" cy="1506996"/>
            </a:xfrm>
            <a:custGeom>
              <a:avLst/>
              <a:gdLst>
                <a:gd name="connsiteX0" fmla="*/ 0 w 4650880"/>
                <a:gd name="connsiteY0" fmla="*/ 1552807 h 1947415"/>
                <a:gd name="connsiteX1" fmla="*/ 381480 w 4650880"/>
                <a:gd name="connsiteY1" fmla="*/ 742725 h 1947415"/>
                <a:gd name="connsiteX2" fmla="*/ 636520 w 4650880"/>
                <a:gd name="connsiteY2" fmla="*/ 1221786 h 1947415"/>
                <a:gd name="connsiteX3" fmla="*/ 819875 w 4650880"/>
                <a:gd name="connsiteY3" fmla="*/ 1335969 h 1947415"/>
                <a:gd name="connsiteX4" fmla="*/ 1100851 w 4650880"/>
                <a:gd name="connsiteY4" fmla="*/ 1626647 h 1947415"/>
                <a:gd name="connsiteX5" fmla="*/ 1313025 w 4650880"/>
                <a:gd name="connsiteY5" fmla="*/ 1822234 h 1947415"/>
                <a:gd name="connsiteX6" fmla="*/ 1508267 w 4650880"/>
                <a:gd name="connsiteY6" fmla="*/ 1788736 h 1947415"/>
                <a:gd name="connsiteX7" fmla="*/ 1689461 w 4650880"/>
                <a:gd name="connsiteY7" fmla="*/ 1929212 h 1947415"/>
                <a:gd name="connsiteX8" fmla="*/ 1996734 w 4650880"/>
                <a:gd name="connsiteY8" fmla="*/ 1488692 h 1947415"/>
                <a:gd name="connsiteX9" fmla="*/ 2142265 w 4650880"/>
                <a:gd name="connsiteY9" fmla="*/ 1096798 h 1947415"/>
                <a:gd name="connsiteX10" fmla="*/ 2257898 w 4650880"/>
                <a:gd name="connsiteY10" fmla="*/ 1187208 h 1947415"/>
                <a:gd name="connsiteX11" fmla="*/ 2437651 w 4650880"/>
                <a:gd name="connsiteY11" fmla="*/ 1374150 h 1947415"/>
                <a:gd name="connsiteX12" fmla="*/ 2596150 w 4650880"/>
                <a:gd name="connsiteY12" fmla="*/ 1227550 h 1947415"/>
                <a:gd name="connsiteX13" fmla="*/ 2727273 w 4650880"/>
                <a:gd name="connsiteY13" fmla="*/ 1221786 h 1947415"/>
                <a:gd name="connsiteX14" fmla="*/ 2834260 w 4650880"/>
                <a:gd name="connsiteY14" fmla="*/ 1396842 h 1947415"/>
                <a:gd name="connsiteX15" fmla="*/ 2995281 w 4650880"/>
                <a:gd name="connsiteY15" fmla="*/ 1243038 h 1947415"/>
                <a:gd name="connsiteX16" fmla="*/ 3289586 w 4650880"/>
                <a:gd name="connsiteY16" fmla="*/ 1240877 h 1947415"/>
                <a:gd name="connsiteX17" fmla="*/ 3485909 w 4650880"/>
                <a:gd name="connsiteY17" fmla="*/ 1088154 h 1947415"/>
                <a:gd name="connsiteX18" fmla="*/ 3655216 w 4650880"/>
                <a:gd name="connsiteY18" fmla="*/ 1275456 h 1947415"/>
                <a:gd name="connsiteX19" fmla="*/ 3993468 w 4650880"/>
                <a:gd name="connsiteY19" fmla="*/ 1263569 h 1947415"/>
                <a:gd name="connsiteX20" fmla="*/ 4228336 w 4650880"/>
                <a:gd name="connsiteY20" fmla="*/ 922823 h 1947415"/>
                <a:gd name="connsiteX21" fmla="*/ 4335323 w 4650880"/>
                <a:gd name="connsiteY21" fmla="*/ 497431 h 1947415"/>
                <a:gd name="connsiteX22" fmla="*/ 4551098 w 4650880"/>
                <a:gd name="connsiteY22" fmla="*/ 296082 h 1947415"/>
                <a:gd name="connsiteX23" fmla="*/ 4650881 w 4650880"/>
                <a:gd name="connsiteY23" fmla="*/ 0 h 1947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650880" h="1947415">
                  <a:moveTo>
                    <a:pt x="0" y="1552807"/>
                  </a:moveTo>
                  <a:cubicBezTo>
                    <a:pt x="0" y="1552807"/>
                    <a:pt x="229104" y="742725"/>
                    <a:pt x="381480" y="742725"/>
                  </a:cubicBezTo>
                  <a:cubicBezTo>
                    <a:pt x="533855" y="742725"/>
                    <a:pt x="591131" y="1119491"/>
                    <a:pt x="636520" y="1221786"/>
                  </a:cubicBezTo>
                  <a:cubicBezTo>
                    <a:pt x="681548" y="1324082"/>
                    <a:pt x="755394" y="1283740"/>
                    <a:pt x="819875" y="1335969"/>
                  </a:cubicBezTo>
                  <a:cubicBezTo>
                    <a:pt x="884355" y="1388557"/>
                    <a:pt x="962885" y="1505261"/>
                    <a:pt x="1100851" y="1626647"/>
                  </a:cubicBezTo>
                  <a:cubicBezTo>
                    <a:pt x="1239178" y="1748394"/>
                    <a:pt x="1234495" y="1819713"/>
                    <a:pt x="1313025" y="1822234"/>
                  </a:cubicBezTo>
                  <a:cubicBezTo>
                    <a:pt x="1391554" y="1824395"/>
                    <a:pt x="1448830" y="1736507"/>
                    <a:pt x="1508267" y="1788736"/>
                  </a:cubicBezTo>
                  <a:cubicBezTo>
                    <a:pt x="1568065" y="1841324"/>
                    <a:pt x="1615615" y="2000891"/>
                    <a:pt x="1689461" y="1929212"/>
                  </a:cubicBezTo>
                  <a:cubicBezTo>
                    <a:pt x="1763307" y="1857893"/>
                    <a:pt x="1949184" y="1602874"/>
                    <a:pt x="1996734" y="1488692"/>
                  </a:cubicBezTo>
                  <a:cubicBezTo>
                    <a:pt x="2044644" y="1374150"/>
                    <a:pt x="2104081" y="1127775"/>
                    <a:pt x="2142265" y="1096798"/>
                  </a:cubicBezTo>
                  <a:cubicBezTo>
                    <a:pt x="2180449" y="1065821"/>
                    <a:pt x="2220795" y="1113367"/>
                    <a:pt x="2257898" y="1187208"/>
                  </a:cubicBezTo>
                  <a:cubicBezTo>
                    <a:pt x="2294641" y="1261048"/>
                    <a:pt x="2397306" y="1364784"/>
                    <a:pt x="2437651" y="1374150"/>
                  </a:cubicBezTo>
                  <a:cubicBezTo>
                    <a:pt x="2477996" y="1383875"/>
                    <a:pt x="2552203" y="1335969"/>
                    <a:pt x="2596150" y="1227550"/>
                  </a:cubicBezTo>
                  <a:cubicBezTo>
                    <a:pt x="2640098" y="1119491"/>
                    <a:pt x="2686567" y="1104002"/>
                    <a:pt x="2727273" y="1221786"/>
                  </a:cubicBezTo>
                  <a:cubicBezTo>
                    <a:pt x="2767618" y="1339571"/>
                    <a:pt x="2772301" y="1401524"/>
                    <a:pt x="2834260" y="1396842"/>
                  </a:cubicBezTo>
                  <a:cubicBezTo>
                    <a:pt x="2896219" y="1392159"/>
                    <a:pt x="2889014" y="1259967"/>
                    <a:pt x="2995281" y="1243038"/>
                  </a:cubicBezTo>
                  <a:cubicBezTo>
                    <a:pt x="3101188" y="1226469"/>
                    <a:pt x="3241676" y="1245559"/>
                    <a:pt x="3289586" y="1240877"/>
                  </a:cubicBezTo>
                  <a:cubicBezTo>
                    <a:pt x="3337136" y="1236194"/>
                    <a:pt x="3416746" y="1088154"/>
                    <a:pt x="3485909" y="1088154"/>
                  </a:cubicBezTo>
                  <a:cubicBezTo>
                    <a:pt x="3555073" y="1088154"/>
                    <a:pt x="3581369" y="1234754"/>
                    <a:pt x="3655216" y="1275456"/>
                  </a:cubicBezTo>
                  <a:cubicBezTo>
                    <a:pt x="3729062" y="1315798"/>
                    <a:pt x="3852980" y="1281219"/>
                    <a:pt x="3993468" y="1263569"/>
                  </a:cubicBezTo>
                  <a:cubicBezTo>
                    <a:pt x="4133956" y="1245559"/>
                    <a:pt x="4173221" y="1261048"/>
                    <a:pt x="4228336" y="922823"/>
                  </a:cubicBezTo>
                  <a:cubicBezTo>
                    <a:pt x="4283090" y="584599"/>
                    <a:pt x="4298580" y="527328"/>
                    <a:pt x="4335323" y="497431"/>
                  </a:cubicBezTo>
                  <a:cubicBezTo>
                    <a:pt x="4372426" y="467535"/>
                    <a:pt x="4516517" y="458170"/>
                    <a:pt x="4551098" y="296082"/>
                  </a:cubicBezTo>
                  <a:cubicBezTo>
                    <a:pt x="4585680" y="133993"/>
                    <a:pt x="4650881" y="0"/>
                    <a:pt x="4650881" y="0"/>
                  </a:cubicBezTo>
                </a:path>
              </a:pathLst>
            </a:custGeom>
            <a:noFill/>
            <a:ln w="19050" cap="flat">
              <a:solidFill>
                <a:srgbClr val="FFB506"/>
              </a:solidFill>
              <a:prstDash val="solid"/>
              <a:miter/>
            </a:ln>
          </p:spPr>
          <p:txBody>
            <a:bodyPr rtlCol="0" anchor="ctr"/>
            <a:lstStyle/>
            <a:p>
              <a:endParaRPr lang="en-ID"/>
            </a:p>
          </p:txBody>
        </p:sp>
      </p:grpSp>
      <p:grpSp>
        <p:nvGrpSpPr>
          <p:cNvPr id="11" name="Group 10">
            <a:extLst>
              <a:ext uri="{FF2B5EF4-FFF2-40B4-BE49-F238E27FC236}">
                <a16:creationId xmlns:a16="http://schemas.microsoft.com/office/drawing/2014/main" id="{F332FF69-BE80-2F42-B4CB-200BA17FBAAF}"/>
              </a:ext>
            </a:extLst>
          </p:cNvPr>
          <p:cNvGrpSpPr/>
          <p:nvPr/>
        </p:nvGrpSpPr>
        <p:grpSpPr>
          <a:xfrm>
            <a:off x="6322082" y="2311561"/>
            <a:ext cx="3598003" cy="2959100"/>
            <a:chOff x="6322082" y="2311561"/>
            <a:chExt cx="3598003" cy="2959100"/>
          </a:xfrm>
        </p:grpSpPr>
        <p:sp>
          <p:nvSpPr>
            <p:cNvPr id="132" name="Bentuk Bebas: Bentuk 131">
              <a:extLst>
                <a:ext uri="{FF2B5EF4-FFF2-40B4-BE49-F238E27FC236}">
                  <a16:creationId xmlns:a16="http://schemas.microsoft.com/office/drawing/2014/main" id="{13ACA98C-7019-4545-AA50-AC3DC32C4CE4}"/>
                </a:ext>
              </a:extLst>
            </p:cNvPr>
            <p:cNvSpPr/>
            <p:nvPr/>
          </p:nvSpPr>
          <p:spPr>
            <a:xfrm>
              <a:off x="6322082" y="2311561"/>
              <a:ext cx="3586436" cy="685800"/>
            </a:xfrm>
            <a:custGeom>
              <a:avLst/>
              <a:gdLst>
                <a:gd name="connsiteX0" fmla="*/ 99485 w 3586436"/>
                <a:gd name="connsiteY0" fmla="*/ 0 h 685800"/>
                <a:gd name="connsiteX1" fmla="*/ 3486951 w 3586436"/>
                <a:gd name="connsiteY1" fmla="*/ 0 h 685800"/>
                <a:gd name="connsiteX2" fmla="*/ 3586436 w 3586436"/>
                <a:gd name="connsiteY2" fmla="*/ 99485 h 685800"/>
                <a:gd name="connsiteX3" fmla="*/ 3586436 w 3586436"/>
                <a:gd name="connsiteY3" fmla="*/ 685800 h 685800"/>
                <a:gd name="connsiteX4" fmla="*/ 0 w 3586436"/>
                <a:gd name="connsiteY4" fmla="*/ 685800 h 685800"/>
                <a:gd name="connsiteX5" fmla="*/ 0 w 3586436"/>
                <a:gd name="connsiteY5" fmla="*/ 99485 h 685800"/>
                <a:gd name="connsiteX6" fmla="*/ 99485 w 3586436"/>
                <a:gd name="connsiteY6"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6436" h="685800">
                  <a:moveTo>
                    <a:pt x="99485" y="0"/>
                  </a:moveTo>
                  <a:lnTo>
                    <a:pt x="3486951" y="0"/>
                  </a:lnTo>
                  <a:cubicBezTo>
                    <a:pt x="3541895" y="0"/>
                    <a:pt x="3586436" y="44541"/>
                    <a:pt x="3586436" y="99485"/>
                  </a:cubicBezTo>
                  <a:lnTo>
                    <a:pt x="3586436" y="685800"/>
                  </a:lnTo>
                  <a:lnTo>
                    <a:pt x="0" y="685800"/>
                  </a:lnTo>
                  <a:lnTo>
                    <a:pt x="0" y="99485"/>
                  </a:lnTo>
                  <a:cubicBezTo>
                    <a:pt x="0" y="44541"/>
                    <a:pt x="44541" y="0"/>
                    <a:pt x="99485" y="0"/>
                  </a:cubicBezTo>
                  <a:close/>
                </a:path>
              </a:pathLst>
            </a:custGeom>
            <a:solidFill>
              <a:srgbClr val="F2F7FD"/>
            </a:solidFill>
            <a:ln w="3430" cap="flat">
              <a:solidFill>
                <a:schemeClr val="accent1">
                  <a:lumMod val="20000"/>
                  <a:lumOff val="80000"/>
                </a:schemeClr>
              </a:solidFill>
              <a:prstDash val="solid"/>
              <a:miter/>
            </a:ln>
          </p:spPr>
          <p:txBody>
            <a:bodyPr rtlCol="0" anchor="ctr"/>
            <a:lstStyle/>
            <a:p>
              <a:pPr algn="l"/>
              <a:endParaRPr lang="en-ID"/>
            </a:p>
          </p:txBody>
        </p:sp>
        <p:sp>
          <p:nvSpPr>
            <p:cNvPr id="133" name="Bentuk Bebas: Bentuk 132">
              <a:extLst>
                <a:ext uri="{FF2B5EF4-FFF2-40B4-BE49-F238E27FC236}">
                  <a16:creationId xmlns:a16="http://schemas.microsoft.com/office/drawing/2014/main" id="{B7C88A96-2ABD-4FF5-8F56-F496F05564F8}"/>
                </a:ext>
              </a:extLst>
            </p:cNvPr>
            <p:cNvSpPr/>
            <p:nvPr/>
          </p:nvSpPr>
          <p:spPr>
            <a:xfrm>
              <a:off x="6322082" y="2997361"/>
              <a:ext cx="3586436" cy="2273300"/>
            </a:xfrm>
            <a:custGeom>
              <a:avLst/>
              <a:gdLst>
                <a:gd name="connsiteX0" fmla="*/ 0 w 3586436"/>
                <a:gd name="connsiteY0" fmla="*/ 0 h 2273300"/>
                <a:gd name="connsiteX1" fmla="*/ 3586436 w 3586436"/>
                <a:gd name="connsiteY1" fmla="*/ 0 h 2273300"/>
                <a:gd name="connsiteX2" fmla="*/ 3586436 w 3586436"/>
                <a:gd name="connsiteY2" fmla="*/ 2173815 h 2273300"/>
                <a:gd name="connsiteX3" fmla="*/ 3486951 w 3586436"/>
                <a:gd name="connsiteY3" fmla="*/ 2273300 h 2273300"/>
                <a:gd name="connsiteX4" fmla="*/ 99485 w 3586436"/>
                <a:gd name="connsiteY4" fmla="*/ 2273300 h 2273300"/>
                <a:gd name="connsiteX5" fmla="*/ 0 w 3586436"/>
                <a:gd name="connsiteY5" fmla="*/ 2173815 h 2273300"/>
                <a:gd name="connsiteX6" fmla="*/ 0 w 3586436"/>
                <a:gd name="connsiteY6" fmla="*/ 0 h 227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6436" h="2273300">
                  <a:moveTo>
                    <a:pt x="0" y="0"/>
                  </a:moveTo>
                  <a:lnTo>
                    <a:pt x="3586436" y="0"/>
                  </a:lnTo>
                  <a:lnTo>
                    <a:pt x="3586436" y="2173815"/>
                  </a:lnTo>
                  <a:cubicBezTo>
                    <a:pt x="3586436" y="2228759"/>
                    <a:pt x="3541895" y="2273300"/>
                    <a:pt x="3486951" y="2273300"/>
                  </a:cubicBezTo>
                  <a:lnTo>
                    <a:pt x="99485" y="2273300"/>
                  </a:lnTo>
                  <a:cubicBezTo>
                    <a:pt x="44541" y="2273300"/>
                    <a:pt x="0" y="2228759"/>
                    <a:pt x="0" y="2173815"/>
                  </a:cubicBezTo>
                  <a:lnTo>
                    <a:pt x="0" y="0"/>
                  </a:lnTo>
                  <a:close/>
                </a:path>
              </a:pathLst>
            </a:custGeom>
            <a:solidFill>
              <a:schemeClr val="bg1"/>
            </a:solidFill>
            <a:ln w="3430" cap="flat">
              <a:solidFill>
                <a:schemeClr val="accent1">
                  <a:lumMod val="20000"/>
                  <a:lumOff val="80000"/>
                </a:schemeClr>
              </a:solidFill>
              <a:prstDash val="solid"/>
              <a:miter/>
            </a:ln>
          </p:spPr>
          <p:txBody>
            <a:bodyPr rtlCol="0" anchor="ctr"/>
            <a:lstStyle/>
            <a:p>
              <a:pPr algn="l"/>
              <a:endParaRPr lang="en-ID"/>
            </a:p>
          </p:txBody>
        </p:sp>
        <p:sp>
          <p:nvSpPr>
            <p:cNvPr id="134" name="Kotak Teks 3">
              <a:extLst>
                <a:ext uri="{FF2B5EF4-FFF2-40B4-BE49-F238E27FC236}">
                  <a16:creationId xmlns:a16="http://schemas.microsoft.com/office/drawing/2014/main" id="{5D77F232-1696-4828-A9E1-72A0DD9F542A}"/>
                </a:ext>
              </a:extLst>
            </p:cNvPr>
            <p:cNvSpPr txBox="1"/>
            <p:nvPr/>
          </p:nvSpPr>
          <p:spPr>
            <a:xfrm>
              <a:off x="6834732" y="2482346"/>
              <a:ext cx="670872" cy="369332"/>
            </a:xfrm>
            <a:prstGeom prst="rect">
              <a:avLst/>
            </a:prstGeom>
            <a:noFill/>
          </p:spPr>
          <p:txBody>
            <a:bodyPr wrap="square" rtlCol="0">
              <a:spAutoFit/>
            </a:bodyPr>
            <a:lstStyle/>
            <a:p>
              <a:r>
                <a:rPr lang="en-US" spc="100">
                  <a:latin typeface="Poppins SemiBold" panose="00000700000000000000" pitchFamily="50" charset="0"/>
                  <a:ea typeface="Roboto" panose="02000000000000000000" pitchFamily="2" charset="0"/>
                  <a:cs typeface="Poppins SemiBold" panose="00000700000000000000" pitchFamily="50" charset="0"/>
                </a:rPr>
                <a:t>BTC</a:t>
              </a:r>
            </a:p>
          </p:txBody>
        </p:sp>
        <p:sp>
          <p:nvSpPr>
            <p:cNvPr id="135" name="Persegi Panjang: Sudut Lengkung 134">
              <a:extLst>
                <a:ext uri="{FF2B5EF4-FFF2-40B4-BE49-F238E27FC236}">
                  <a16:creationId xmlns:a16="http://schemas.microsoft.com/office/drawing/2014/main" id="{FDC69366-EE46-4883-B9F0-54698DAB31EB}"/>
                </a:ext>
              </a:extLst>
            </p:cNvPr>
            <p:cNvSpPr/>
            <p:nvPr/>
          </p:nvSpPr>
          <p:spPr>
            <a:xfrm>
              <a:off x="8315787" y="2508078"/>
              <a:ext cx="1386915" cy="292765"/>
            </a:xfrm>
            <a:prstGeom prst="roundRect">
              <a:avLst/>
            </a:prstGeom>
            <a:solidFill>
              <a:schemeClr val="bg1"/>
            </a:solidFill>
            <a:ln w="3430" cap="flat">
              <a:noFill/>
              <a:prstDash val="solid"/>
              <a:miter/>
            </a:ln>
          </p:spPr>
          <p:txBody>
            <a:bodyPr rtlCol="0" anchor="ctr"/>
            <a:lstStyle/>
            <a:p>
              <a:pPr algn="ctr"/>
              <a:r>
                <a:rPr lang="en-US" sz="1000">
                  <a:solidFill>
                    <a:srgbClr val="2D2D7D"/>
                  </a:solidFill>
                  <a:latin typeface="Poppins SemiBold" panose="00000700000000000000" pitchFamily="2" charset="0"/>
                  <a:cs typeface="Poppins SemiBold" panose="00000700000000000000" pitchFamily="2" charset="0"/>
                </a:rPr>
                <a:t>USD 1 Month Chart</a:t>
              </a:r>
              <a:endParaRPr lang="en-ID" sz="1000">
                <a:solidFill>
                  <a:srgbClr val="2D2D7D"/>
                </a:solidFill>
                <a:latin typeface="Poppins SemiBold" panose="00000700000000000000" pitchFamily="2" charset="0"/>
                <a:cs typeface="Poppins SemiBold" panose="00000700000000000000" pitchFamily="2" charset="0"/>
              </a:endParaRPr>
            </a:p>
          </p:txBody>
        </p:sp>
        <p:grpSp>
          <p:nvGrpSpPr>
            <p:cNvPr id="136" name="Grup 135">
              <a:extLst>
                <a:ext uri="{FF2B5EF4-FFF2-40B4-BE49-F238E27FC236}">
                  <a16:creationId xmlns:a16="http://schemas.microsoft.com/office/drawing/2014/main" id="{D74CBE0C-600E-4237-90E6-34E207F7954A}"/>
                </a:ext>
              </a:extLst>
            </p:cNvPr>
            <p:cNvGrpSpPr/>
            <p:nvPr/>
          </p:nvGrpSpPr>
          <p:grpSpPr>
            <a:xfrm>
              <a:off x="6477353" y="2482346"/>
              <a:ext cx="357379" cy="357421"/>
              <a:chOff x="6647565" y="1607641"/>
              <a:chExt cx="3911873" cy="3912330"/>
            </a:xfrm>
          </p:grpSpPr>
          <p:sp>
            <p:nvSpPr>
              <p:cNvPr id="142" name="Bentuk Bebas: Bentuk 141">
                <a:extLst>
                  <a:ext uri="{FF2B5EF4-FFF2-40B4-BE49-F238E27FC236}">
                    <a16:creationId xmlns:a16="http://schemas.microsoft.com/office/drawing/2014/main" id="{8B1CEA2C-DA3B-42F1-BFFD-39DD548468DF}"/>
                  </a:ext>
                </a:extLst>
              </p:cNvPr>
              <p:cNvSpPr/>
              <p:nvPr/>
            </p:nvSpPr>
            <p:spPr>
              <a:xfrm>
                <a:off x="6647565" y="1607641"/>
                <a:ext cx="3911873" cy="3912330"/>
              </a:xfrm>
              <a:custGeom>
                <a:avLst/>
                <a:gdLst>
                  <a:gd name="connsiteX0" fmla="*/ 3853345 w 3911873"/>
                  <a:gd name="connsiteY0" fmla="*/ 2429480 h 3912330"/>
                  <a:gd name="connsiteX1" fmla="*/ 1482633 w 3911873"/>
                  <a:gd name="connsiteY1" fmla="*/ 3853766 h 3912330"/>
                  <a:gd name="connsiteX2" fmla="*/ 58634 w 3911873"/>
                  <a:gd name="connsiteY2" fmla="*/ 1483054 h 3912330"/>
                  <a:gd name="connsiteX3" fmla="*/ 2428887 w 3911873"/>
                  <a:gd name="connsiteY3" fmla="*/ 58539 h 3912330"/>
                  <a:gd name="connsiteX4" fmla="*/ 3853345 w 3911873"/>
                  <a:gd name="connsiteY4" fmla="*/ 2429480 h 3912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1873" h="3912330">
                    <a:moveTo>
                      <a:pt x="3853345" y="2429480"/>
                    </a:moveTo>
                    <a:cubicBezTo>
                      <a:pt x="3592074" y="3477318"/>
                      <a:pt x="2530700" y="4115094"/>
                      <a:pt x="1482633" y="3853766"/>
                    </a:cubicBezTo>
                    <a:cubicBezTo>
                      <a:pt x="434566" y="3592438"/>
                      <a:pt x="-202810" y="2531006"/>
                      <a:pt x="58634" y="1483054"/>
                    </a:cubicBezTo>
                    <a:cubicBezTo>
                      <a:pt x="320077" y="435102"/>
                      <a:pt x="1381164" y="-202732"/>
                      <a:pt x="2428887" y="58539"/>
                    </a:cubicBezTo>
                    <a:cubicBezTo>
                      <a:pt x="3476610" y="319810"/>
                      <a:pt x="4114616" y="1381356"/>
                      <a:pt x="3853345" y="2429480"/>
                    </a:cubicBezTo>
                    <a:close/>
                  </a:path>
                </a:pathLst>
              </a:custGeom>
              <a:solidFill>
                <a:srgbClr val="F7931A"/>
              </a:solidFill>
              <a:ln w="5726" cap="flat">
                <a:noFill/>
                <a:prstDash val="solid"/>
                <a:miter/>
              </a:ln>
            </p:spPr>
            <p:txBody>
              <a:bodyPr rtlCol="0" anchor="ctr"/>
              <a:lstStyle/>
              <a:p>
                <a:endParaRPr lang="en-ID"/>
              </a:p>
            </p:txBody>
          </p:sp>
          <p:sp>
            <p:nvSpPr>
              <p:cNvPr id="143" name="Bentuk Bebas: Bentuk 142">
                <a:extLst>
                  <a:ext uri="{FF2B5EF4-FFF2-40B4-BE49-F238E27FC236}">
                    <a16:creationId xmlns:a16="http://schemas.microsoft.com/office/drawing/2014/main" id="{0F55CA9D-065F-47C5-A2F1-C4A57E1100FB}"/>
                  </a:ext>
                </a:extLst>
              </p:cNvPr>
              <p:cNvSpPr/>
              <p:nvPr/>
            </p:nvSpPr>
            <p:spPr>
              <a:xfrm>
                <a:off x="7599740" y="2289273"/>
                <a:ext cx="1871131" cy="2476998"/>
              </a:xfrm>
              <a:custGeom>
                <a:avLst/>
                <a:gdLst>
                  <a:gd name="connsiteX0" fmla="*/ 1866238 w 1871131"/>
                  <a:gd name="connsiteY0" fmla="*/ 995870 h 2476998"/>
                  <a:gd name="connsiteX1" fmla="*/ 1436044 w 1871131"/>
                  <a:gd name="connsiteY1" fmla="*/ 502581 h 2476998"/>
                  <a:gd name="connsiteX2" fmla="*/ 1523976 w 1871131"/>
                  <a:gd name="connsiteY2" fmla="*/ 149994 h 2476998"/>
                  <a:gd name="connsiteX3" fmla="*/ 1309338 w 1871131"/>
                  <a:gd name="connsiteY3" fmla="*/ 96478 h 2476998"/>
                  <a:gd name="connsiteX4" fmla="*/ 1223701 w 1871131"/>
                  <a:gd name="connsiteY4" fmla="*/ 439486 h 2476998"/>
                  <a:gd name="connsiteX5" fmla="*/ 1051623 w 1871131"/>
                  <a:gd name="connsiteY5" fmla="*/ 398990 h 2476998"/>
                  <a:gd name="connsiteX6" fmla="*/ 1137662 w 1871131"/>
                  <a:gd name="connsiteY6" fmla="*/ 53401 h 2476998"/>
                  <a:gd name="connsiteX7" fmla="*/ 923483 w 1871131"/>
                  <a:gd name="connsiteY7" fmla="*/ 0 h 2476998"/>
                  <a:gd name="connsiteX8" fmla="*/ 835494 w 1871131"/>
                  <a:gd name="connsiteY8" fmla="*/ 352472 h 2476998"/>
                  <a:gd name="connsiteX9" fmla="*/ 698463 w 1871131"/>
                  <a:gd name="connsiteY9" fmla="*/ 320236 h 2476998"/>
                  <a:gd name="connsiteX10" fmla="*/ 698463 w 1871131"/>
                  <a:gd name="connsiteY10" fmla="*/ 319147 h 2476998"/>
                  <a:gd name="connsiteX11" fmla="*/ 402662 w 1871131"/>
                  <a:gd name="connsiteY11" fmla="*/ 245038 h 2476998"/>
                  <a:gd name="connsiteX12" fmla="*/ 345302 w 1871131"/>
                  <a:gd name="connsiteY12" fmla="*/ 474475 h 2476998"/>
                  <a:gd name="connsiteX13" fmla="*/ 501205 w 1871131"/>
                  <a:gd name="connsiteY13" fmla="*/ 513250 h 2476998"/>
                  <a:gd name="connsiteX14" fmla="*/ 601239 w 1871131"/>
                  <a:gd name="connsiteY14" fmla="*/ 638063 h 2476998"/>
                  <a:gd name="connsiteX15" fmla="*/ 501090 w 1871131"/>
                  <a:gd name="connsiteY15" fmla="*/ 1039578 h 2476998"/>
                  <a:gd name="connsiteX16" fmla="*/ 523403 w 1871131"/>
                  <a:gd name="connsiteY16" fmla="*/ 1046748 h 2476998"/>
                  <a:gd name="connsiteX17" fmla="*/ 500459 w 1871131"/>
                  <a:gd name="connsiteY17" fmla="*/ 1041012 h 2476998"/>
                  <a:gd name="connsiteX18" fmla="*/ 360101 w 1871131"/>
                  <a:gd name="connsiteY18" fmla="*/ 1603705 h 2476998"/>
                  <a:gd name="connsiteX19" fmla="*/ 261730 w 1871131"/>
                  <a:gd name="connsiteY19" fmla="*/ 1654698 h 2476998"/>
                  <a:gd name="connsiteX20" fmla="*/ 105713 w 1871131"/>
                  <a:gd name="connsiteY20" fmla="*/ 1615751 h 2476998"/>
                  <a:gd name="connsiteX21" fmla="*/ 0 w 1871131"/>
                  <a:gd name="connsiteY21" fmla="*/ 1861707 h 2476998"/>
                  <a:gd name="connsiteX22" fmla="*/ 278995 w 1871131"/>
                  <a:gd name="connsiteY22" fmla="*/ 1931398 h 2476998"/>
                  <a:gd name="connsiteX23" fmla="*/ 432029 w 1871131"/>
                  <a:gd name="connsiteY23" fmla="*/ 1970861 h 2476998"/>
                  <a:gd name="connsiteX24" fmla="*/ 343237 w 1871131"/>
                  <a:gd name="connsiteY24" fmla="*/ 2327177 h 2476998"/>
                  <a:gd name="connsiteX25" fmla="*/ 557646 w 1871131"/>
                  <a:gd name="connsiteY25" fmla="*/ 2380693 h 2476998"/>
                  <a:gd name="connsiteX26" fmla="*/ 645635 w 1871131"/>
                  <a:gd name="connsiteY26" fmla="*/ 2027876 h 2476998"/>
                  <a:gd name="connsiteX27" fmla="*/ 816680 w 1871131"/>
                  <a:gd name="connsiteY27" fmla="*/ 2072272 h 2476998"/>
                  <a:gd name="connsiteX28" fmla="*/ 729035 w 1871131"/>
                  <a:gd name="connsiteY28" fmla="*/ 2423483 h 2476998"/>
                  <a:gd name="connsiteX29" fmla="*/ 943673 w 1871131"/>
                  <a:gd name="connsiteY29" fmla="*/ 2476999 h 2476998"/>
                  <a:gd name="connsiteX30" fmla="*/ 1032465 w 1871131"/>
                  <a:gd name="connsiteY30" fmla="*/ 2121200 h 2476998"/>
                  <a:gd name="connsiteX31" fmla="*/ 1789606 w 1871131"/>
                  <a:gd name="connsiteY31" fmla="*/ 1831479 h 2476998"/>
                  <a:gd name="connsiteX32" fmla="*/ 1592406 w 1871131"/>
                  <a:gd name="connsiteY32" fmla="*/ 1310944 h 2476998"/>
                  <a:gd name="connsiteX33" fmla="*/ 1866238 w 1871131"/>
                  <a:gd name="connsiteY33" fmla="*/ 995870 h 2476998"/>
                  <a:gd name="connsiteX34" fmla="*/ 1375875 w 1871131"/>
                  <a:gd name="connsiteY34" fmla="*/ 1683492 h 2476998"/>
                  <a:gd name="connsiteX35" fmla="*/ 715326 w 1871131"/>
                  <a:gd name="connsiteY35" fmla="*/ 1769531 h 2476998"/>
                  <a:gd name="connsiteX36" fmla="*/ 833200 w 1871131"/>
                  <a:gd name="connsiteY36" fmla="*/ 1297063 h 2476998"/>
                  <a:gd name="connsiteX37" fmla="*/ 1375875 w 1871131"/>
                  <a:gd name="connsiteY37" fmla="*/ 1683492 h 2476998"/>
                  <a:gd name="connsiteX38" fmla="*/ 1442239 w 1871131"/>
                  <a:gd name="connsiteY38" fmla="*/ 991970 h 2476998"/>
                  <a:gd name="connsiteX39" fmla="*/ 887060 w 1871131"/>
                  <a:gd name="connsiteY39" fmla="*/ 1081048 h 2476998"/>
                  <a:gd name="connsiteX40" fmla="*/ 993920 w 1871131"/>
                  <a:gd name="connsiteY40" fmla="*/ 652289 h 2476998"/>
                  <a:gd name="connsiteX41" fmla="*/ 1442239 w 1871131"/>
                  <a:gd name="connsiteY41" fmla="*/ 991970 h 2476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871131" h="2476998">
                    <a:moveTo>
                      <a:pt x="1866238" y="995870"/>
                    </a:moveTo>
                    <a:cubicBezTo>
                      <a:pt x="1905185" y="735574"/>
                      <a:pt x="1707009" y="595675"/>
                      <a:pt x="1436044" y="502581"/>
                    </a:cubicBezTo>
                    <a:lnTo>
                      <a:pt x="1523976" y="149994"/>
                    </a:lnTo>
                    <a:lnTo>
                      <a:pt x="1309338" y="96478"/>
                    </a:lnTo>
                    <a:lnTo>
                      <a:pt x="1223701" y="439486"/>
                    </a:lnTo>
                    <a:cubicBezTo>
                      <a:pt x="1167259" y="425433"/>
                      <a:pt x="1109327" y="412183"/>
                      <a:pt x="1051623" y="398990"/>
                    </a:cubicBezTo>
                    <a:lnTo>
                      <a:pt x="1137662" y="53401"/>
                    </a:lnTo>
                    <a:lnTo>
                      <a:pt x="923483" y="0"/>
                    </a:lnTo>
                    <a:lnTo>
                      <a:pt x="835494" y="352472"/>
                    </a:lnTo>
                    <a:cubicBezTo>
                      <a:pt x="788804" y="341861"/>
                      <a:pt x="742916" y="331307"/>
                      <a:pt x="698463" y="320236"/>
                    </a:cubicBezTo>
                    <a:lnTo>
                      <a:pt x="698463" y="319147"/>
                    </a:lnTo>
                    <a:lnTo>
                      <a:pt x="402662" y="245038"/>
                    </a:lnTo>
                    <a:lnTo>
                      <a:pt x="345302" y="474475"/>
                    </a:lnTo>
                    <a:cubicBezTo>
                      <a:pt x="345302" y="474475"/>
                      <a:pt x="504531" y="510955"/>
                      <a:pt x="501205" y="513250"/>
                    </a:cubicBezTo>
                    <a:cubicBezTo>
                      <a:pt x="588104" y="534932"/>
                      <a:pt x="603820" y="592463"/>
                      <a:pt x="601239" y="638063"/>
                    </a:cubicBezTo>
                    <a:lnTo>
                      <a:pt x="501090" y="1039578"/>
                    </a:lnTo>
                    <a:cubicBezTo>
                      <a:pt x="508678" y="1041476"/>
                      <a:pt x="516129" y="1043868"/>
                      <a:pt x="523403" y="1046748"/>
                    </a:cubicBezTo>
                    <a:cubicBezTo>
                      <a:pt x="516233" y="1044969"/>
                      <a:pt x="508604" y="1043019"/>
                      <a:pt x="500459" y="1041012"/>
                    </a:cubicBezTo>
                    <a:lnTo>
                      <a:pt x="360101" y="1603705"/>
                    </a:lnTo>
                    <a:cubicBezTo>
                      <a:pt x="349489" y="1630090"/>
                      <a:pt x="322531" y="1669726"/>
                      <a:pt x="261730" y="1654698"/>
                    </a:cubicBezTo>
                    <a:cubicBezTo>
                      <a:pt x="263852" y="1657795"/>
                      <a:pt x="105713" y="1615751"/>
                      <a:pt x="105713" y="1615751"/>
                    </a:cubicBezTo>
                    <a:lnTo>
                      <a:pt x="0" y="1861707"/>
                    </a:lnTo>
                    <a:lnTo>
                      <a:pt x="278995" y="1931398"/>
                    </a:lnTo>
                    <a:cubicBezTo>
                      <a:pt x="330963" y="1944419"/>
                      <a:pt x="381897" y="1958070"/>
                      <a:pt x="432029" y="1970861"/>
                    </a:cubicBezTo>
                    <a:lnTo>
                      <a:pt x="343237" y="2327177"/>
                    </a:lnTo>
                    <a:lnTo>
                      <a:pt x="557646" y="2380693"/>
                    </a:lnTo>
                    <a:lnTo>
                      <a:pt x="645635" y="2027876"/>
                    </a:lnTo>
                    <a:cubicBezTo>
                      <a:pt x="704199" y="2043765"/>
                      <a:pt x="761042" y="2058449"/>
                      <a:pt x="816680" y="2072272"/>
                    </a:cubicBezTo>
                    <a:lnTo>
                      <a:pt x="729035" y="2423483"/>
                    </a:lnTo>
                    <a:lnTo>
                      <a:pt x="943673" y="2476999"/>
                    </a:lnTo>
                    <a:lnTo>
                      <a:pt x="1032465" y="2121200"/>
                    </a:lnTo>
                    <a:cubicBezTo>
                      <a:pt x="1398474" y="2190432"/>
                      <a:pt x="1673683" y="2162498"/>
                      <a:pt x="1789606" y="1831479"/>
                    </a:cubicBezTo>
                    <a:cubicBezTo>
                      <a:pt x="1882930" y="1564930"/>
                      <a:pt x="1784960" y="1411208"/>
                      <a:pt x="1592406" y="1310944"/>
                    </a:cubicBezTo>
                    <a:cubicBezTo>
                      <a:pt x="1732247" y="1278651"/>
                      <a:pt x="1838075" y="1186417"/>
                      <a:pt x="1866238" y="995870"/>
                    </a:cubicBezTo>
                    <a:close/>
                    <a:moveTo>
                      <a:pt x="1375875" y="1683492"/>
                    </a:moveTo>
                    <a:cubicBezTo>
                      <a:pt x="1309567" y="1950040"/>
                      <a:pt x="860789" y="1805954"/>
                      <a:pt x="715326" y="1769531"/>
                    </a:cubicBezTo>
                    <a:lnTo>
                      <a:pt x="833200" y="1297063"/>
                    </a:lnTo>
                    <a:cubicBezTo>
                      <a:pt x="978662" y="1333658"/>
                      <a:pt x="1445451" y="1405529"/>
                      <a:pt x="1375875" y="1683492"/>
                    </a:cubicBezTo>
                    <a:close/>
                    <a:moveTo>
                      <a:pt x="1442239" y="991970"/>
                    </a:moveTo>
                    <a:cubicBezTo>
                      <a:pt x="1381725" y="1234427"/>
                      <a:pt x="1008202" y="1111219"/>
                      <a:pt x="887060" y="1081048"/>
                    </a:cubicBezTo>
                    <a:lnTo>
                      <a:pt x="993920" y="652289"/>
                    </a:lnTo>
                    <a:cubicBezTo>
                      <a:pt x="1115120" y="682746"/>
                      <a:pt x="1505277" y="739130"/>
                      <a:pt x="1442239" y="991970"/>
                    </a:cubicBezTo>
                    <a:close/>
                  </a:path>
                </a:pathLst>
              </a:custGeom>
              <a:solidFill>
                <a:srgbClr val="FFFFFF"/>
              </a:solidFill>
              <a:ln w="5726" cap="flat">
                <a:noFill/>
                <a:prstDash val="solid"/>
                <a:miter/>
              </a:ln>
            </p:spPr>
            <p:txBody>
              <a:bodyPr rtlCol="0" anchor="ctr"/>
              <a:lstStyle/>
              <a:p>
                <a:endParaRPr lang="en-ID"/>
              </a:p>
            </p:txBody>
          </p:sp>
        </p:grpSp>
        <p:sp>
          <p:nvSpPr>
            <p:cNvPr id="137" name="Kotak Teks 3">
              <a:extLst>
                <a:ext uri="{FF2B5EF4-FFF2-40B4-BE49-F238E27FC236}">
                  <a16:creationId xmlns:a16="http://schemas.microsoft.com/office/drawing/2014/main" id="{AE040DA2-FB5C-460B-B74E-61D8B35EC4B7}"/>
                </a:ext>
              </a:extLst>
            </p:cNvPr>
            <p:cNvSpPr txBox="1"/>
            <p:nvPr/>
          </p:nvSpPr>
          <p:spPr>
            <a:xfrm>
              <a:off x="6456346" y="3108632"/>
              <a:ext cx="1312576" cy="338554"/>
            </a:xfrm>
            <a:prstGeom prst="rect">
              <a:avLst/>
            </a:prstGeom>
            <a:noFill/>
          </p:spPr>
          <p:txBody>
            <a:bodyPr wrap="square" rtlCol="0">
              <a:spAutoFit/>
            </a:bodyPr>
            <a:lstStyle/>
            <a:p>
              <a:r>
                <a:rPr lang="en-US" sz="1600" spc="100">
                  <a:latin typeface="Poppins SemiBold" panose="00000700000000000000" pitchFamily="50" charset="0"/>
                  <a:ea typeface="Roboto" panose="02000000000000000000" pitchFamily="2" charset="0"/>
                  <a:cs typeface="Poppins SemiBold" panose="00000700000000000000" pitchFamily="50" charset="0"/>
                </a:rPr>
                <a:t>$ 8,738.85</a:t>
              </a:r>
            </a:p>
          </p:txBody>
        </p:sp>
        <p:sp>
          <p:nvSpPr>
            <p:cNvPr id="138" name="Kotak Teks 3">
              <a:extLst>
                <a:ext uri="{FF2B5EF4-FFF2-40B4-BE49-F238E27FC236}">
                  <a16:creationId xmlns:a16="http://schemas.microsoft.com/office/drawing/2014/main" id="{B896AEC4-B63D-4E10-854D-CFCA56F85E89}"/>
                </a:ext>
              </a:extLst>
            </p:cNvPr>
            <p:cNvSpPr txBox="1"/>
            <p:nvPr/>
          </p:nvSpPr>
          <p:spPr>
            <a:xfrm>
              <a:off x="7655221" y="3148911"/>
              <a:ext cx="761154" cy="235962"/>
            </a:xfrm>
            <a:prstGeom prst="rect">
              <a:avLst/>
            </a:prstGeom>
            <a:noFill/>
          </p:spPr>
          <p:txBody>
            <a:bodyPr wrap="square" rtlCol="0">
              <a:spAutoFit/>
            </a:bodyPr>
            <a:lstStyle/>
            <a:p>
              <a:r>
                <a:rPr lang="en-US" sz="1400" spc="100" baseline="-25000">
                  <a:solidFill>
                    <a:srgbClr val="C00000"/>
                  </a:solidFill>
                  <a:latin typeface="Poppins SemiBold" panose="00000700000000000000" pitchFamily="50" charset="0"/>
                  <a:ea typeface="Roboto" panose="02000000000000000000" pitchFamily="2" charset="0"/>
                  <a:cs typeface="Poppins SemiBold" panose="00000700000000000000" pitchFamily="50" charset="0"/>
                </a:rPr>
                <a:t>(22.51%)</a:t>
              </a:r>
            </a:p>
          </p:txBody>
        </p:sp>
        <p:sp>
          <p:nvSpPr>
            <p:cNvPr id="139" name="Kotak Teks 138">
              <a:extLst>
                <a:ext uri="{FF2B5EF4-FFF2-40B4-BE49-F238E27FC236}">
                  <a16:creationId xmlns:a16="http://schemas.microsoft.com/office/drawing/2014/main" id="{075F4DCD-A5FB-4A71-A2EE-9D9A0ECC9149}"/>
                </a:ext>
              </a:extLst>
            </p:cNvPr>
            <p:cNvSpPr txBox="1"/>
            <p:nvPr/>
          </p:nvSpPr>
          <p:spPr>
            <a:xfrm>
              <a:off x="6449112" y="3447186"/>
              <a:ext cx="1831449" cy="261482"/>
            </a:xfrm>
            <a:prstGeom prst="rect">
              <a:avLst/>
            </a:prstGeom>
            <a:noFill/>
          </p:spPr>
          <p:txBody>
            <a:bodyPr wrap="square" rtlCol="0">
              <a:spAutoFit/>
            </a:bodyPr>
            <a:lstStyle/>
            <a:p>
              <a:pPr>
                <a:lnSpc>
                  <a:spcPct val="120000"/>
                </a:lnSpc>
              </a:pPr>
              <a:r>
                <a:rPr lang="en-ID" sz="1000">
                  <a:solidFill>
                    <a:schemeClr val="tx1">
                      <a:lumMod val="75000"/>
                      <a:lumOff val="25000"/>
                    </a:schemeClr>
                  </a:solidFill>
                  <a:latin typeface="Muli" pitchFamily="2" charset="77"/>
                </a:rPr>
                <a:t>Last Update : Just Now</a:t>
              </a:r>
            </a:p>
          </p:txBody>
        </p:sp>
        <p:sp>
          <p:nvSpPr>
            <p:cNvPr id="140" name="Kotak Teks 139">
              <a:extLst>
                <a:ext uri="{FF2B5EF4-FFF2-40B4-BE49-F238E27FC236}">
                  <a16:creationId xmlns:a16="http://schemas.microsoft.com/office/drawing/2014/main" id="{25B43B8A-FF93-4E9F-A5C8-38D9CC271158}"/>
                </a:ext>
              </a:extLst>
            </p:cNvPr>
            <p:cNvSpPr txBox="1"/>
            <p:nvPr/>
          </p:nvSpPr>
          <p:spPr>
            <a:xfrm>
              <a:off x="8366232" y="3447186"/>
              <a:ext cx="1476524" cy="261482"/>
            </a:xfrm>
            <a:prstGeom prst="rect">
              <a:avLst/>
            </a:prstGeom>
            <a:noFill/>
          </p:spPr>
          <p:txBody>
            <a:bodyPr wrap="square" rtlCol="0">
              <a:spAutoFit/>
            </a:bodyPr>
            <a:lstStyle/>
            <a:p>
              <a:pPr algn="r">
                <a:lnSpc>
                  <a:spcPct val="120000"/>
                </a:lnSpc>
              </a:pPr>
              <a:r>
                <a:rPr lang="en-ID" sz="1000">
                  <a:solidFill>
                    <a:schemeClr val="tx1">
                      <a:lumMod val="75000"/>
                      <a:lumOff val="25000"/>
                    </a:schemeClr>
                  </a:solidFill>
                  <a:latin typeface="Muli" pitchFamily="2" charset="77"/>
                </a:rPr>
                <a:t>Mkt Cap: $ 158.54 B</a:t>
              </a:r>
            </a:p>
          </p:txBody>
        </p:sp>
        <p:sp>
          <p:nvSpPr>
            <p:cNvPr id="158" name="Grafik 7179">
              <a:extLst>
                <a:ext uri="{FF2B5EF4-FFF2-40B4-BE49-F238E27FC236}">
                  <a16:creationId xmlns:a16="http://schemas.microsoft.com/office/drawing/2014/main" id="{39AB6CEE-488E-4BEB-837E-E60C9A879468}"/>
                </a:ext>
              </a:extLst>
            </p:cNvPr>
            <p:cNvSpPr/>
            <p:nvPr/>
          </p:nvSpPr>
          <p:spPr>
            <a:xfrm>
              <a:off x="6333650" y="3676454"/>
              <a:ext cx="3586435" cy="1506996"/>
            </a:xfrm>
            <a:custGeom>
              <a:avLst/>
              <a:gdLst>
                <a:gd name="connsiteX0" fmla="*/ 0 w 4650880"/>
                <a:gd name="connsiteY0" fmla="*/ 1552807 h 1947415"/>
                <a:gd name="connsiteX1" fmla="*/ 381480 w 4650880"/>
                <a:gd name="connsiteY1" fmla="*/ 742725 h 1947415"/>
                <a:gd name="connsiteX2" fmla="*/ 636520 w 4650880"/>
                <a:gd name="connsiteY2" fmla="*/ 1221786 h 1947415"/>
                <a:gd name="connsiteX3" fmla="*/ 819875 w 4650880"/>
                <a:gd name="connsiteY3" fmla="*/ 1335969 h 1947415"/>
                <a:gd name="connsiteX4" fmla="*/ 1100851 w 4650880"/>
                <a:gd name="connsiteY4" fmla="*/ 1626647 h 1947415"/>
                <a:gd name="connsiteX5" fmla="*/ 1313025 w 4650880"/>
                <a:gd name="connsiteY5" fmla="*/ 1822234 h 1947415"/>
                <a:gd name="connsiteX6" fmla="*/ 1508267 w 4650880"/>
                <a:gd name="connsiteY6" fmla="*/ 1788736 h 1947415"/>
                <a:gd name="connsiteX7" fmla="*/ 1689461 w 4650880"/>
                <a:gd name="connsiteY7" fmla="*/ 1929212 h 1947415"/>
                <a:gd name="connsiteX8" fmla="*/ 1996734 w 4650880"/>
                <a:gd name="connsiteY8" fmla="*/ 1488692 h 1947415"/>
                <a:gd name="connsiteX9" fmla="*/ 2142265 w 4650880"/>
                <a:gd name="connsiteY9" fmla="*/ 1096798 h 1947415"/>
                <a:gd name="connsiteX10" fmla="*/ 2257898 w 4650880"/>
                <a:gd name="connsiteY10" fmla="*/ 1187208 h 1947415"/>
                <a:gd name="connsiteX11" fmla="*/ 2437651 w 4650880"/>
                <a:gd name="connsiteY11" fmla="*/ 1374150 h 1947415"/>
                <a:gd name="connsiteX12" fmla="*/ 2596150 w 4650880"/>
                <a:gd name="connsiteY12" fmla="*/ 1227550 h 1947415"/>
                <a:gd name="connsiteX13" fmla="*/ 2727273 w 4650880"/>
                <a:gd name="connsiteY13" fmla="*/ 1221786 h 1947415"/>
                <a:gd name="connsiteX14" fmla="*/ 2834260 w 4650880"/>
                <a:gd name="connsiteY14" fmla="*/ 1396842 h 1947415"/>
                <a:gd name="connsiteX15" fmla="*/ 2995281 w 4650880"/>
                <a:gd name="connsiteY15" fmla="*/ 1243038 h 1947415"/>
                <a:gd name="connsiteX16" fmla="*/ 3289586 w 4650880"/>
                <a:gd name="connsiteY16" fmla="*/ 1240877 h 1947415"/>
                <a:gd name="connsiteX17" fmla="*/ 3485909 w 4650880"/>
                <a:gd name="connsiteY17" fmla="*/ 1088154 h 1947415"/>
                <a:gd name="connsiteX18" fmla="*/ 3655216 w 4650880"/>
                <a:gd name="connsiteY18" fmla="*/ 1275456 h 1947415"/>
                <a:gd name="connsiteX19" fmla="*/ 3993468 w 4650880"/>
                <a:gd name="connsiteY19" fmla="*/ 1263569 h 1947415"/>
                <a:gd name="connsiteX20" fmla="*/ 4228336 w 4650880"/>
                <a:gd name="connsiteY20" fmla="*/ 922823 h 1947415"/>
                <a:gd name="connsiteX21" fmla="*/ 4335323 w 4650880"/>
                <a:gd name="connsiteY21" fmla="*/ 497431 h 1947415"/>
                <a:gd name="connsiteX22" fmla="*/ 4551098 w 4650880"/>
                <a:gd name="connsiteY22" fmla="*/ 296082 h 1947415"/>
                <a:gd name="connsiteX23" fmla="*/ 4650881 w 4650880"/>
                <a:gd name="connsiteY23" fmla="*/ 0 h 1947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650880" h="1947415">
                  <a:moveTo>
                    <a:pt x="0" y="1552807"/>
                  </a:moveTo>
                  <a:cubicBezTo>
                    <a:pt x="0" y="1552807"/>
                    <a:pt x="229104" y="742725"/>
                    <a:pt x="381480" y="742725"/>
                  </a:cubicBezTo>
                  <a:cubicBezTo>
                    <a:pt x="533855" y="742725"/>
                    <a:pt x="591131" y="1119491"/>
                    <a:pt x="636520" y="1221786"/>
                  </a:cubicBezTo>
                  <a:cubicBezTo>
                    <a:pt x="681548" y="1324082"/>
                    <a:pt x="755394" y="1283740"/>
                    <a:pt x="819875" y="1335969"/>
                  </a:cubicBezTo>
                  <a:cubicBezTo>
                    <a:pt x="884355" y="1388557"/>
                    <a:pt x="962885" y="1505261"/>
                    <a:pt x="1100851" y="1626647"/>
                  </a:cubicBezTo>
                  <a:cubicBezTo>
                    <a:pt x="1239178" y="1748394"/>
                    <a:pt x="1234495" y="1819713"/>
                    <a:pt x="1313025" y="1822234"/>
                  </a:cubicBezTo>
                  <a:cubicBezTo>
                    <a:pt x="1391554" y="1824395"/>
                    <a:pt x="1448830" y="1736507"/>
                    <a:pt x="1508267" y="1788736"/>
                  </a:cubicBezTo>
                  <a:cubicBezTo>
                    <a:pt x="1568065" y="1841324"/>
                    <a:pt x="1615615" y="2000891"/>
                    <a:pt x="1689461" y="1929212"/>
                  </a:cubicBezTo>
                  <a:cubicBezTo>
                    <a:pt x="1763307" y="1857893"/>
                    <a:pt x="1949184" y="1602874"/>
                    <a:pt x="1996734" y="1488692"/>
                  </a:cubicBezTo>
                  <a:cubicBezTo>
                    <a:pt x="2044644" y="1374150"/>
                    <a:pt x="2104081" y="1127775"/>
                    <a:pt x="2142265" y="1096798"/>
                  </a:cubicBezTo>
                  <a:cubicBezTo>
                    <a:pt x="2180449" y="1065821"/>
                    <a:pt x="2220795" y="1113367"/>
                    <a:pt x="2257898" y="1187208"/>
                  </a:cubicBezTo>
                  <a:cubicBezTo>
                    <a:pt x="2294641" y="1261048"/>
                    <a:pt x="2397306" y="1364784"/>
                    <a:pt x="2437651" y="1374150"/>
                  </a:cubicBezTo>
                  <a:cubicBezTo>
                    <a:pt x="2477996" y="1383875"/>
                    <a:pt x="2552203" y="1335969"/>
                    <a:pt x="2596150" y="1227550"/>
                  </a:cubicBezTo>
                  <a:cubicBezTo>
                    <a:pt x="2640098" y="1119491"/>
                    <a:pt x="2686567" y="1104002"/>
                    <a:pt x="2727273" y="1221786"/>
                  </a:cubicBezTo>
                  <a:cubicBezTo>
                    <a:pt x="2767618" y="1339571"/>
                    <a:pt x="2772301" y="1401524"/>
                    <a:pt x="2834260" y="1396842"/>
                  </a:cubicBezTo>
                  <a:cubicBezTo>
                    <a:pt x="2896219" y="1392159"/>
                    <a:pt x="2889014" y="1259967"/>
                    <a:pt x="2995281" y="1243038"/>
                  </a:cubicBezTo>
                  <a:cubicBezTo>
                    <a:pt x="3101188" y="1226469"/>
                    <a:pt x="3241676" y="1245559"/>
                    <a:pt x="3289586" y="1240877"/>
                  </a:cubicBezTo>
                  <a:cubicBezTo>
                    <a:pt x="3337136" y="1236194"/>
                    <a:pt x="3416746" y="1088154"/>
                    <a:pt x="3485909" y="1088154"/>
                  </a:cubicBezTo>
                  <a:cubicBezTo>
                    <a:pt x="3555073" y="1088154"/>
                    <a:pt x="3581369" y="1234754"/>
                    <a:pt x="3655216" y="1275456"/>
                  </a:cubicBezTo>
                  <a:cubicBezTo>
                    <a:pt x="3729062" y="1315798"/>
                    <a:pt x="3852980" y="1281219"/>
                    <a:pt x="3993468" y="1263569"/>
                  </a:cubicBezTo>
                  <a:cubicBezTo>
                    <a:pt x="4133956" y="1245559"/>
                    <a:pt x="4173221" y="1261048"/>
                    <a:pt x="4228336" y="922823"/>
                  </a:cubicBezTo>
                  <a:cubicBezTo>
                    <a:pt x="4283090" y="584599"/>
                    <a:pt x="4298580" y="527328"/>
                    <a:pt x="4335323" y="497431"/>
                  </a:cubicBezTo>
                  <a:cubicBezTo>
                    <a:pt x="4372426" y="467535"/>
                    <a:pt x="4516517" y="458170"/>
                    <a:pt x="4551098" y="296082"/>
                  </a:cubicBezTo>
                  <a:cubicBezTo>
                    <a:pt x="4585680" y="133993"/>
                    <a:pt x="4650881" y="0"/>
                    <a:pt x="4650881" y="0"/>
                  </a:cubicBezTo>
                </a:path>
              </a:pathLst>
            </a:custGeom>
            <a:noFill/>
            <a:ln w="19050" cap="flat">
              <a:solidFill>
                <a:srgbClr val="FFB506"/>
              </a:solidFill>
              <a:prstDash val="solid"/>
              <a:miter/>
            </a:ln>
          </p:spPr>
          <p:txBody>
            <a:bodyPr rtlCol="0" anchor="ctr"/>
            <a:lstStyle/>
            <a:p>
              <a:endParaRPr lang="en-ID"/>
            </a:p>
          </p:txBody>
        </p:sp>
      </p:grpSp>
      <p:sp>
        <p:nvSpPr>
          <p:cNvPr id="37" name="Persegi Panjang: Sudut Lengkung 7">
            <a:extLst>
              <a:ext uri="{FF2B5EF4-FFF2-40B4-BE49-F238E27FC236}">
                <a16:creationId xmlns:a16="http://schemas.microsoft.com/office/drawing/2014/main" id="{921EFD5E-FE67-284A-93BC-1800B308A24D}"/>
              </a:ext>
            </a:extLst>
          </p:cNvPr>
          <p:cNvSpPr/>
          <p:nvPr/>
        </p:nvSpPr>
        <p:spPr>
          <a:xfrm>
            <a:off x="5175724" y="5700307"/>
            <a:ext cx="1840552" cy="512307"/>
          </a:xfrm>
          <a:prstGeom prst="roundRect">
            <a:avLst>
              <a:gd name="adj" fmla="val 17743"/>
            </a:avLst>
          </a:prstGeom>
          <a:solidFill>
            <a:srgbClr val="FFB506"/>
          </a:solidFill>
          <a:ln w="3430" cap="flat">
            <a:noFill/>
            <a:prstDash val="solid"/>
            <a:miter/>
          </a:ln>
          <a:effectLst>
            <a:outerShdw blurRad="279400" sx="105000" sy="105000" algn="ctr" rotWithShape="0">
              <a:srgbClr val="7373DC">
                <a:alpha val="6000"/>
              </a:srgbClr>
            </a:outerShdw>
          </a:effectLst>
        </p:spPr>
        <p:txBody>
          <a:bodyPr rtlCol="0" anchor="ctr"/>
          <a:lstStyle/>
          <a:p>
            <a:pPr algn="ctr"/>
            <a:r>
              <a:rPr lang="en-US" sz="1100">
                <a:solidFill>
                  <a:schemeClr val="tx1">
                    <a:lumMod val="95000"/>
                    <a:lumOff val="5000"/>
                  </a:schemeClr>
                </a:solidFill>
                <a:latin typeface="Poppins Medium" pitchFamily="2" charset="77"/>
                <a:cs typeface="Poppins Medium" pitchFamily="2" charset="77"/>
              </a:rPr>
              <a:t>Getting Started</a:t>
            </a:r>
            <a:endParaRPr lang="en-ID" sz="1100">
              <a:solidFill>
                <a:schemeClr val="tx1">
                  <a:lumMod val="95000"/>
                  <a:lumOff val="5000"/>
                </a:schemeClr>
              </a:solidFill>
              <a:latin typeface="Poppins Medium" pitchFamily="2" charset="77"/>
              <a:cs typeface="Poppins Medium" pitchFamily="2" charset="77"/>
            </a:endParaRPr>
          </a:p>
        </p:txBody>
      </p:sp>
    </p:spTree>
    <p:extLst>
      <p:ext uri="{BB962C8B-B14F-4D97-AF65-F5344CB8AC3E}">
        <p14:creationId xmlns:p14="http://schemas.microsoft.com/office/powerpoint/2010/main" val="36642244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Kotak Teks 7">
            <a:extLst>
              <a:ext uri="{FF2B5EF4-FFF2-40B4-BE49-F238E27FC236}">
                <a16:creationId xmlns:a16="http://schemas.microsoft.com/office/drawing/2014/main" id="{B146D485-21D2-4A57-88BD-A67A6C750AE8}"/>
              </a:ext>
            </a:extLst>
          </p:cNvPr>
          <p:cNvSpPr txBox="1"/>
          <p:nvPr/>
        </p:nvSpPr>
        <p:spPr>
          <a:xfrm>
            <a:off x="1216849" y="2924325"/>
            <a:ext cx="1634732" cy="430887"/>
          </a:xfrm>
          <a:prstGeom prst="rect">
            <a:avLst/>
          </a:prstGeom>
          <a:noFill/>
        </p:spPr>
        <p:txBody>
          <a:bodyPr wrap="square" rtlCol="0">
            <a:spAutoFit/>
          </a:bodyPr>
          <a:lstStyle/>
          <a:p>
            <a:pPr algn="ctr"/>
            <a:r>
              <a:rPr lang="en-US" sz="1100" spc="1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CHOOSE YOUR PLATFORM</a:t>
            </a:r>
          </a:p>
        </p:txBody>
      </p:sp>
      <p:sp>
        <p:nvSpPr>
          <p:cNvPr id="11" name="Kotak Teks 10">
            <a:extLst>
              <a:ext uri="{FF2B5EF4-FFF2-40B4-BE49-F238E27FC236}">
                <a16:creationId xmlns:a16="http://schemas.microsoft.com/office/drawing/2014/main" id="{CB87759D-1585-40C0-9CA0-4A1BC9883F74}"/>
              </a:ext>
            </a:extLst>
          </p:cNvPr>
          <p:cNvSpPr txBox="1"/>
          <p:nvPr/>
        </p:nvSpPr>
        <p:spPr>
          <a:xfrm>
            <a:off x="3212898" y="2924325"/>
            <a:ext cx="1634732" cy="430887"/>
          </a:xfrm>
          <a:prstGeom prst="rect">
            <a:avLst/>
          </a:prstGeom>
          <a:noFill/>
        </p:spPr>
        <p:txBody>
          <a:bodyPr wrap="square" rtlCol="0">
            <a:spAutoFit/>
          </a:bodyPr>
          <a:lstStyle/>
          <a:p>
            <a:pPr algn="ctr"/>
            <a:r>
              <a:rPr lang="en-US" sz="1100" spc="1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CREATE YOUR WALLET</a:t>
            </a:r>
          </a:p>
        </p:txBody>
      </p:sp>
      <p:sp>
        <p:nvSpPr>
          <p:cNvPr id="13" name="Kotak Teks 12">
            <a:extLst>
              <a:ext uri="{FF2B5EF4-FFF2-40B4-BE49-F238E27FC236}">
                <a16:creationId xmlns:a16="http://schemas.microsoft.com/office/drawing/2014/main" id="{F6D1F0BB-8B8F-4608-9AB1-3E86E24A81FA}"/>
              </a:ext>
            </a:extLst>
          </p:cNvPr>
          <p:cNvSpPr txBox="1"/>
          <p:nvPr/>
        </p:nvSpPr>
        <p:spPr>
          <a:xfrm>
            <a:off x="1237095" y="5304849"/>
            <a:ext cx="1634732" cy="430887"/>
          </a:xfrm>
          <a:prstGeom prst="rect">
            <a:avLst/>
          </a:prstGeom>
          <a:noFill/>
        </p:spPr>
        <p:txBody>
          <a:bodyPr wrap="square" rtlCol="0">
            <a:spAutoFit/>
          </a:bodyPr>
          <a:lstStyle/>
          <a:p>
            <a:pPr algn="ctr"/>
            <a:r>
              <a:rPr lang="en-US" sz="1100" spc="1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BITCOIN TRANSACTION</a:t>
            </a:r>
          </a:p>
        </p:txBody>
      </p:sp>
      <p:sp>
        <p:nvSpPr>
          <p:cNvPr id="15" name="Kotak Teks 14">
            <a:extLst>
              <a:ext uri="{FF2B5EF4-FFF2-40B4-BE49-F238E27FC236}">
                <a16:creationId xmlns:a16="http://schemas.microsoft.com/office/drawing/2014/main" id="{18CA087E-A7F3-491A-BD29-72B623C71F45}"/>
              </a:ext>
            </a:extLst>
          </p:cNvPr>
          <p:cNvSpPr txBox="1"/>
          <p:nvPr/>
        </p:nvSpPr>
        <p:spPr>
          <a:xfrm>
            <a:off x="3212898" y="5304849"/>
            <a:ext cx="1634732" cy="430887"/>
          </a:xfrm>
          <a:prstGeom prst="rect">
            <a:avLst/>
          </a:prstGeom>
          <a:noFill/>
        </p:spPr>
        <p:txBody>
          <a:bodyPr wrap="square" rtlCol="0">
            <a:spAutoFit/>
          </a:bodyPr>
          <a:lstStyle/>
          <a:p>
            <a:pPr algn="ctr"/>
            <a:r>
              <a:rPr lang="en-US" sz="1100" spc="1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CREATE YOUR WALLET</a:t>
            </a:r>
          </a:p>
        </p:txBody>
      </p:sp>
      <p:sp>
        <p:nvSpPr>
          <p:cNvPr id="46" name="Oval 45">
            <a:extLst>
              <a:ext uri="{FF2B5EF4-FFF2-40B4-BE49-F238E27FC236}">
                <a16:creationId xmlns:a16="http://schemas.microsoft.com/office/drawing/2014/main" id="{A2E21B33-7C63-46D5-B1AE-3F4300A7C216}"/>
              </a:ext>
            </a:extLst>
          </p:cNvPr>
          <p:cNvSpPr/>
          <p:nvPr/>
        </p:nvSpPr>
        <p:spPr>
          <a:xfrm>
            <a:off x="10722974" y="1836713"/>
            <a:ext cx="213492" cy="213492"/>
          </a:xfrm>
          <a:prstGeom prst="ellipse">
            <a:avLst/>
          </a:prstGeom>
          <a:noFill/>
          <a:ln w="38100" cap="flat">
            <a:solidFill>
              <a:srgbClr val="FF6092"/>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47" name="Oval 46">
            <a:extLst>
              <a:ext uri="{FF2B5EF4-FFF2-40B4-BE49-F238E27FC236}">
                <a16:creationId xmlns:a16="http://schemas.microsoft.com/office/drawing/2014/main" id="{DA7358B7-9211-4846-A302-1DB6D68DD401}"/>
              </a:ext>
            </a:extLst>
          </p:cNvPr>
          <p:cNvSpPr/>
          <p:nvPr/>
        </p:nvSpPr>
        <p:spPr>
          <a:xfrm>
            <a:off x="5692367" y="3615507"/>
            <a:ext cx="213492" cy="213492"/>
          </a:xfrm>
          <a:prstGeom prst="ellipse">
            <a:avLst/>
          </a:prstGeom>
          <a:noFill/>
          <a:ln w="38100" cap="flat">
            <a:solidFill>
              <a:srgbClr val="9933FF"/>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48" name="Segitiga Sama Kaki 47">
            <a:extLst>
              <a:ext uri="{FF2B5EF4-FFF2-40B4-BE49-F238E27FC236}">
                <a16:creationId xmlns:a16="http://schemas.microsoft.com/office/drawing/2014/main" id="{4E5384CE-7BF5-4D97-BB9B-CBC9E19B9E72}"/>
              </a:ext>
            </a:extLst>
          </p:cNvPr>
          <p:cNvSpPr/>
          <p:nvPr/>
        </p:nvSpPr>
        <p:spPr>
          <a:xfrm rot="1825924">
            <a:off x="8273692" y="6006365"/>
            <a:ext cx="159171" cy="137217"/>
          </a:xfrm>
          <a:prstGeom prst="triangle">
            <a:avLst/>
          </a:prstGeom>
          <a:noFill/>
          <a:ln w="38100" cap="flat">
            <a:solidFill>
              <a:srgbClr val="FFB506"/>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18" name="Kotak Teks 3">
            <a:extLst>
              <a:ext uri="{FF2B5EF4-FFF2-40B4-BE49-F238E27FC236}">
                <a16:creationId xmlns:a16="http://schemas.microsoft.com/office/drawing/2014/main" id="{17B2FB49-ABA2-9245-939F-41F528BA72DB}"/>
              </a:ext>
            </a:extLst>
          </p:cNvPr>
          <p:cNvSpPr txBox="1"/>
          <p:nvPr/>
        </p:nvSpPr>
        <p:spPr>
          <a:xfrm>
            <a:off x="6710713" y="1770963"/>
            <a:ext cx="3601132" cy="1384995"/>
          </a:xfrm>
          <a:prstGeom prst="rect">
            <a:avLst/>
          </a:prstGeom>
          <a:noFill/>
        </p:spPr>
        <p:txBody>
          <a:bodyPr wrap="square" rtlCol="0">
            <a:spAutoFit/>
          </a:bodyPr>
          <a:lstStyle/>
          <a:p>
            <a:r>
              <a:rPr lang="en-US" sz="2800" spc="1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Security of Funds</a:t>
            </a:r>
          </a:p>
          <a:p>
            <a:r>
              <a:rPr lang="en-US" sz="2800" spc="1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Offers Fraud Protection</a:t>
            </a:r>
          </a:p>
        </p:txBody>
      </p:sp>
      <p:sp>
        <p:nvSpPr>
          <p:cNvPr id="19" name="Persegi Panjang: Sudut Lengkung 7">
            <a:extLst>
              <a:ext uri="{FF2B5EF4-FFF2-40B4-BE49-F238E27FC236}">
                <a16:creationId xmlns:a16="http://schemas.microsoft.com/office/drawing/2014/main" id="{42244750-C492-1E43-B3AF-368E146EB717}"/>
              </a:ext>
            </a:extLst>
          </p:cNvPr>
          <p:cNvSpPr/>
          <p:nvPr/>
        </p:nvSpPr>
        <p:spPr>
          <a:xfrm>
            <a:off x="6805542" y="4768796"/>
            <a:ext cx="1765638" cy="512307"/>
          </a:xfrm>
          <a:prstGeom prst="roundRect">
            <a:avLst>
              <a:gd name="adj" fmla="val 15481"/>
            </a:avLst>
          </a:prstGeom>
          <a:solidFill>
            <a:srgbClr val="FFB506"/>
          </a:solidFill>
          <a:ln w="3430" cap="flat">
            <a:noFill/>
            <a:prstDash val="solid"/>
            <a:miter/>
          </a:ln>
          <a:effectLst>
            <a:outerShdw blurRad="279400" sx="105000" sy="105000" algn="ctr" rotWithShape="0">
              <a:srgbClr val="7373DC">
                <a:alpha val="6000"/>
              </a:srgbClr>
            </a:outerShdw>
          </a:effectLst>
        </p:spPr>
        <p:txBody>
          <a:bodyPr rtlCol="0" anchor="ctr"/>
          <a:lstStyle/>
          <a:p>
            <a:pPr algn="ctr"/>
            <a:r>
              <a:rPr lang="en-US" sz="1100">
                <a:solidFill>
                  <a:schemeClr val="tx1">
                    <a:lumMod val="95000"/>
                    <a:lumOff val="5000"/>
                  </a:schemeClr>
                </a:solidFill>
                <a:latin typeface="Poppins Medium" pitchFamily="2" charset="77"/>
                <a:cs typeface="Poppins Medium" pitchFamily="2" charset="77"/>
              </a:rPr>
              <a:t>Getting Started</a:t>
            </a:r>
            <a:endParaRPr lang="en-ID" sz="1100">
              <a:solidFill>
                <a:schemeClr val="tx1">
                  <a:lumMod val="95000"/>
                  <a:lumOff val="5000"/>
                </a:schemeClr>
              </a:solidFill>
              <a:latin typeface="Poppins Medium" pitchFamily="2" charset="77"/>
              <a:cs typeface="Poppins Medium" pitchFamily="2" charset="77"/>
            </a:endParaRPr>
          </a:p>
        </p:txBody>
      </p:sp>
      <p:sp>
        <p:nvSpPr>
          <p:cNvPr id="20" name="Kotak Teks 21">
            <a:extLst>
              <a:ext uri="{FF2B5EF4-FFF2-40B4-BE49-F238E27FC236}">
                <a16:creationId xmlns:a16="http://schemas.microsoft.com/office/drawing/2014/main" id="{C5B5287A-0212-6E4A-AA4E-783BDF22280E}"/>
              </a:ext>
            </a:extLst>
          </p:cNvPr>
          <p:cNvSpPr txBox="1"/>
          <p:nvPr/>
        </p:nvSpPr>
        <p:spPr>
          <a:xfrm>
            <a:off x="7272682" y="1429321"/>
            <a:ext cx="1459470" cy="261550"/>
          </a:xfrm>
          <a:prstGeom prst="rect">
            <a:avLst/>
          </a:prstGeom>
          <a:noFill/>
        </p:spPr>
        <p:txBody>
          <a:bodyPr wrap="square" rtlCol="0">
            <a:spAutoFit/>
          </a:bodyPr>
          <a:lstStyle/>
          <a:p>
            <a:r>
              <a:rPr lang="en-US" sz="1100" spc="200" dirty="0">
                <a:solidFill>
                  <a:schemeClr val="tx1">
                    <a:lumMod val="85000"/>
                    <a:lumOff val="15000"/>
                  </a:schemeClr>
                </a:solidFill>
                <a:latin typeface="Poppins Medium" pitchFamily="2" charset="77"/>
                <a:ea typeface="Source Sans Pro" panose="020B0503030403020204" pitchFamily="34" charset="0"/>
                <a:cs typeface="Poppins Medium" pitchFamily="2" charset="77"/>
              </a:rPr>
              <a:t>EXPOSURE</a:t>
            </a:r>
            <a:endParaRPr lang="en-ID" sz="1100" spc="200" dirty="0">
              <a:solidFill>
                <a:schemeClr val="tx1">
                  <a:lumMod val="85000"/>
                  <a:lumOff val="15000"/>
                </a:schemeClr>
              </a:solidFill>
              <a:latin typeface="Poppins Medium" pitchFamily="2" charset="77"/>
              <a:ea typeface="Source Sans Pro" panose="020B0503030403020204" pitchFamily="34" charset="0"/>
              <a:cs typeface="Poppins Medium" pitchFamily="2" charset="77"/>
            </a:endParaRPr>
          </a:p>
        </p:txBody>
      </p:sp>
      <p:cxnSp>
        <p:nvCxnSpPr>
          <p:cNvPr id="21" name="Straight Connector 20">
            <a:extLst>
              <a:ext uri="{FF2B5EF4-FFF2-40B4-BE49-F238E27FC236}">
                <a16:creationId xmlns:a16="http://schemas.microsoft.com/office/drawing/2014/main" id="{E9FCDDBD-0177-8E42-9F2D-0CA7ABD85788}"/>
              </a:ext>
            </a:extLst>
          </p:cNvPr>
          <p:cNvCxnSpPr>
            <a:cxnSpLocks/>
          </p:cNvCxnSpPr>
          <p:nvPr/>
        </p:nvCxnSpPr>
        <p:spPr>
          <a:xfrm>
            <a:off x="6816558" y="1544470"/>
            <a:ext cx="38003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22" name="Kotak Teks 7">
            <a:extLst>
              <a:ext uri="{FF2B5EF4-FFF2-40B4-BE49-F238E27FC236}">
                <a16:creationId xmlns:a16="http://schemas.microsoft.com/office/drawing/2014/main" id="{D657AFF9-8C37-C346-84AF-5301C4F1E0F5}"/>
              </a:ext>
            </a:extLst>
          </p:cNvPr>
          <p:cNvSpPr txBox="1"/>
          <p:nvPr/>
        </p:nvSpPr>
        <p:spPr>
          <a:xfrm>
            <a:off x="6710712" y="3185820"/>
            <a:ext cx="3601132" cy="1332160"/>
          </a:xfrm>
          <a:prstGeom prst="rect">
            <a:avLst/>
          </a:prstGeom>
          <a:noFill/>
        </p:spPr>
        <p:txBody>
          <a:bodyPr wrap="square" rtlCol="0">
            <a:spAutoFit/>
          </a:bodyPr>
          <a:lstStyle/>
          <a:p>
            <a:pPr>
              <a:lnSpc>
                <a:spcPct val="150000"/>
              </a:lnSpc>
            </a:pPr>
            <a:r>
              <a:rPr lang="en-ID" sz="1100">
                <a:solidFill>
                  <a:schemeClr val="tx1">
                    <a:lumMod val="75000"/>
                    <a:lumOff val="25000"/>
                  </a:schemeClr>
                </a:solidFill>
                <a:latin typeface="Muli" pitchFamily="2" charset="77"/>
              </a:rPr>
              <a:t>Consecteur personl computer odio tempor orci dapib use ultrices.iulum lectus mauris ultrices eros in cursu asa Neque laoreet uspendisse interdum consectetur liberos consectetur aipiscing elit utaasd aliquameni urus enim sit amet venenatis urna cursus verina.</a:t>
            </a:r>
          </a:p>
        </p:txBody>
      </p:sp>
      <p:sp>
        <p:nvSpPr>
          <p:cNvPr id="3" name="Picture Placeholder 2">
            <a:extLst>
              <a:ext uri="{FF2B5EF4-FFF2-40B4-BE49-F238E27FC236}">
                <a16:creationId xmlns:a16="http://schemas.microsoft.com/office/drawing/2014/main" id="{3B59FAA4-37A3-EA4C-BCA0-D0F7629BF6FB}"/>
              </a:ext>
            </a:extLst>
          </p:cNvPr>
          <p:cNvSpPr>
            <a:spLocks noGrp="1"/>
          </p:cNvSpPr>
          <p:nvPr>
            <p:ph type="pic" sz="quarter" idx="14"/>
          </p:nvPr>
        </p:nvSpPr>
        <p:spPr/>
      </p:sp>
      <p:sp>
        <p:nvSpPr>
          <p:cNvPr id="5" name="Picture Placeholder 4">
            <a:extLst>
              <a:ext uri="{FF2B5EF4-FFF2-40B4-BE49-F238E27FC236}">
                <a16:creationId xmlns:a16="http://schemas.microsoft.com/office/drawing/2014/main" id="{F3E78BAF-A97D-B94E-813E-C483CEF26136}"/>
              </a:ext>
            </a:extLst>
          </p:cNvPr>
          <p:cNvSpPr>
            <a:spLocks noGrp="1"/>
          </p:cNvSpPr>
          <p:nvPr>
            <p:ph type="pic" sz="quarter" idx="15"/>
          </p:nvPr>
        </p:nvSpPr>
        <p:spPr/>
      </p:sp>
      <p:sp>
        <p:nvSpPr>
          <p:cNvPr id="7" name="Picture Placeholder 6">
            <a:extLst>
              <a:ext uri="{FF2B5EF4-FFF2-40B4-BE49-F238E27FC236}">
                <a16:creationId xmlns:a16="http://schemas.microsoft.com/office/drawing/2014/main" id="{D773BB13-90B8-904C-BABF-6385E00662B1}"/>
              </a:ext>
            </a:extLst>
          </p:cNvPr>
          <p:cNvSpPr>
            <a:spLocks noGrp="1"/>
          </p:cNvSpPr>
          <p:nvPr>
            <p:ph type="pic" sz="quarter" idx="17"/>
          </p:nvPr>
        </p:nvSpPr>
        <p:spPr/>
      </p:sp>
      <p:sp>
        <p:nvSpPr>
          <p:cNvPr id="10" name="Picture Placeholder 9">
            <a:extLst>
              <a:ext uri="{FF2B5EF4-FFF2-40B4-BE49-F238E27FC236}">
                <a16:creationId xmlns:a16="http://schemas.microsoft.com/office/drawing/2014/main" id="{725D58BC-29B9-1A42-AF12-ED4087BB9663}"/>
              </a:ext>
            </a:extLst>
          </p:cNvPr>
          <p:cNvSpPr>
            <a:spLocks noGrp="1"/>
          </p:cNvSpPr>
          <p:nvPr>
            <p:ph type="pic" sz="quarter" idx="16"/>
          </p:nvPr>
        </p:nvSpPr>
        <p:spPr/>
      </p:sp>
    </p:spTree>
    <p:extLst>
      <p:ext uri="{BB962C8B-B14F-4D97-AF65-F5344CB8AC3E}">
        <p14:creationId xmlns:p14="http://schemas.microsoft.com/office/powerpoint/2010/main" val="13994749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Kotak Teks 3">
            <a:extLst>
              <a:ext uri="{FF2B5EF4-FFF2-40B4-BE49-F238E27FC236}">
                <a16:creationId xmlns:a16="http://schemas.microsoft.com/office/drawing/2014/main" id="{B067DB82-C156-441E-B21A-F2F086E2FE36}"/>
              </a:ext>
            </a:extLst>
          </p:cNvPr>
          <p:cNvSpPr txBox="1"/>
          <p:nvPr/>
        </p:nvSpPr>
        <p:spPr>
          <a:xfrm>
            <a:off x="1834301" y="829821"/>
            <a:ext cx="5012932" cy="1015663"/>
          </a:xfrm>
          <a:prstGeom prst="rect">
            <a:avLst/>
          </a:prstGeom>
          <a:noFill/>
        </p:spPr>
        <p:txBody>
          <a:bodyPr wrap="square" rtlCol="0">
            <a:spAutoFit/>
          </a:bodyPr>
          <a:lstStyle/>
          <a:p>
            <a:r>
              <a:rPr lang="en-US" sz="3000" spc="1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Supported</a:t>
            </a:r>
          </a:p>
          <a:p>
            <a:r>
              <a:rPr lang="en-US" sz="3000" spc="1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Payment Methods</a:t>
            </a:r>
          </a:p>
        </p:txBody>
      </p:sp>
      <p:sp>
        <p:nvSpPr>
          <p:cNvPr id="3" name="Kotak Teks 2">
            <a:extLst>
              <a:ext uri="{FF2B5EF4-FFF2-40B4-BE49-F238E27FC236}">
                <a16:creationId xmlns:a16="http://schemas.microsoft.com/office/drawing/2014/main" id="{C904837D-A6D6-4678-B9AE-C365634332DB}"/>
              </a:ext>
            </a:extLst>
          </p:cNvPr>
          <p:cNvSpPr txBox="1"/>
          <p:nvPr/>
        </p:nvSpPr>
        <p:spPr>
          <a:xfrm>
            <a:off x="1834301" y="1861305"/>
            <a:ext cx="6039699" cy="570413"/>
          </a:xfrm>
          <a:prstGeom prst="rect">
            <a:avLst/>
          </a:prstGeom>
          <a:noFill/>
        </p:spPr>
        <p:txBody>
          <a:bodyPr wrap="square" rtlCol="0">
            <a:spAutoFit/>
          </a:bodyPr>
          <a:lstStyle/>
          <a:p>
            <a:pPr>
              <a:lnSpc>
                <a:spcPct val="150000"/>
              </a:lnSpc>
            </a:pPr>
            <a:r>
              <a:rPr lang="en-US" sz="1100">
                <a:solidFill>
                  <a:schemeClr val="tx1">
                    <a:lumMod val="75000"/>
                    <a:lumOff val="25000"/>
                  </a:schemeClr>
                </a:solidFill>
                <a:latin typeface="Muli" pitchFamily="2" charset="77"/>
              </a:rPr>
              <a:t>With a team of top technology and finance professionals, the nonprofit Lymcoin expands access to low-cost financial services to fight poverty and maximize individual potential.</a:t>
            </a:r>
            <a:endParaRPr lang="en-ID" sz="1100">
              <a:solidFill>
                <a:schemeClr val="tx1">
                  <a:lumMod val="75000"/>
                  <a:lumOff val="25000"/>
                </a:schemeClr>
              </a:solidFill>
              <a:latin typeface="Muli" pitchFamily="2" charset="77"/>
            </a:endParaRPr>
          </a:p>
        </p:txBody>
      </p:sp>
      <p:grpSp>
        <p:nvGrpSpPr>
          <p:cNvPr id="14" name="Grup 13">
            <a:extLst>
              <a:ext uri="{FF2B5EF4-FFF2-40B4-BE49-F238E27FC236}">
                <a16:creationId xmlns:a16="http://schemas.microsoft.com/office/drawing/2014/main" id="{BBF52D26-3821-4BAF-97F0-2C2A97B49686}"/>
              </a:ext>
            </a:extLst>
          </p:cNvPr>
          <p:cNvGrpSpPr/>
          <p:nvPr/>
        </p:nvGrpSpPr>
        <p:grpSpPr>
          <a:xfrm>
            <a:off x="1925636" y="2880087"/>
            <a:ext cx="372354" cy="372354"/>
            <a:chOff x="1714500" y="5126917"/>
            <a:chExt cx="469900" cy="469900"/>
          </a:xfrm>
        </p:grpSpPr>
        <p:sp>
          <p:nvSpPr>
            <p:cNvPr id="10" name="Oval 9">
              <a:extLst>
                <a:ext uri="{FF2B5EF4-FFF2-40B4-BE49-F238E27FC236}">
                  <a16:creationId xmlns:a16="http://schemas.microsoft.com/office/drawing/2014/main" id="{EEAD5DA3-A9C8-4288-A784-C4A5922C7FA2}"/>
                </a:ext>
              </a:extLst>
            </p:cNvPr>
            <p:cNvSpPr/>
            <p:nvPr/>
          </p:nvSpPr>
          <p:spPr>
            <a:xfrm>
              <a:off x="1714500" y="5126917"/>
              <a:ext cx="469900" cy="469900"/>
            </a:xfrm>
            <a:prstGeom prst="ellipse">
              <a:avLst/>
            </a:prstGeom>
            <a:solidFill>
              <a:srgbClr val="2D2D7D"/>
            </a:solidFill>
            <a:ln w="3430" cap="flat">
              <a:noFill/>
              <a:prstDash val="solid"/>
              <a:miter/>
            </a:ln>
          </p:spPr>
          <p:txBody>
            <a:bodyPr rtlCol="0" anchor="ctr"/>
            <a:lstStyle/>
            <a:p>
              <a:pPr algn="l"/>
              <a:endParaRPr lang="en-ID"/>
            </a:p>
          </p:txBody>
        </p:sp>
        <p:cxnSp>
          <p:nvCxnSpPr>
            <p:cNvPr id="12" name="Konektor Panah Lurus 11">
              <a:extLst>
                <a:ext uri="{FF2B5EF4-FFF2-40B4-BE49-F238E27FC236}">
                  <a16:creationId xmlns:a16="http://schemas.microsoft.com/office/drawing/2014/main" id="{2A077529-3A79-4C76-8EF4-6989F2C43E3A}"/>
                </a:ext>
              </a:extLst>
            </p:cNvPr>
            <p:cNvCxnSpPr>
              <a:cxnSpLocks/>
            </p:cNvCxnSpPr>
            <p:nvPr/>
          </p:nvCxnSpPr>
          <p:spPr>
            <a:xfrm>
              <a:off x="1835564" y="5361867"/>
              <a:ext cx="227772"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Kotak Teks 14">
            <a:extLst>
              <a:ext uri="{FF2B5EF4-FFF2-40B4-BE49-F238E27FC236}">
                <a16:creationId xmlns:a16="http://schemas.microsoft.com/office/drawing/2014/main" id="{0B72413A-9E5D-459C-8363-0E3B672F8C5C}"/>
              </a:ext>
            </a:extLst>
          </p:cNvPr>
          <p:cNvSpPr txBox="1"/>
          <p:nvPr/>
        </p:nvSpPr>
        <p:spPr>
          <a:xfrm>
            <a:off x="2393922" y="2912376"/>
            <a:ext cx="1135575" cy="307777"/>
          </a:xfrm>
          <a:prstGeom prst="rect">
            <a:avLst/>
          </a:prstGeom>
          <a:noFill/>
        </p:spPr>
        <p:txBody>
          <a:bodyPr wrap="square" rtlCol="0">
            <a:spAutoFit/>
          </a:bodyPr>
          <a:lstStyle/>
          <a:p>
            <a:r>
              <a:rPr lang="en-US" sz="1400" spc="100">
                <a:latin typeface="Poppins" panose="00000500000000000000" pitchFamily="2" charset="0"/>
                <a:ea typeface="Roboto" panose="02000000000000000000" pitchFamily="2" charset="0"/>
                <a:cs typeface="Poppins" panose="00000500000000000000" pitchFamily="2" charset="0"/>
              </a:rPr>
              <a:t>PayPal</a:t>
            </a:r>
          </a:p>
        </p:txBody>
      </p:sp>
      <p:grpSp>
        <p:nvGrpSpPr>
          <p:cNvPr id="16" name="Grup 15">
            <a:extLst>
              <a:ext uri="{FF2B5EF4-FFF2-40B4-BE49-F238E27FC236}">
                <a16:creationId xmlns:a16="http://schemas.microsoft.com/office/drawing/2014/main" id="{EA0D84F1-7789-4BCB-91CA-41FF376DCE78}"/>
              </a:ext>
            </a:extLst>
          </p:cNvPr>
          <p:cNvGrpSpPr/>
          <p:nvPr/>
        </p:nvGrpSpPr>
        <p:grpSpPr>
          <a:xfrm>
            <a:off x="1925636" y="3419608"/>
            <a:ext cx="372354" cy="372354"/>
            <a:chOff x="1714500" y="5126917"/>
            <a:chExt cx="469900" cy="469900"/>
          </a:xfrm>
        </p:grpSpPr>
        <p:sp>
          <p:nvSpPr>
            <p:cNvPr id="17" name="Oval 16">
              <a:extLst>
                <a:ext uri="{FF2B5EF4-FFF2-40B4-BE49-F238E27FC236}">
                  <a16:creationId xmlns:a16="http://schemas.microsoft.com/office/drawing/2014/main" id="{8D5575F9-1C6B-41F6-8227-ECDCBB7F085D}"/>
                </a:ext>
              </a:extLst>
            </p:cNvPr>
            <p:cNvSpPr/>
            <p:nvPr/>
          </p:nvSpPr>
          <p:spPr>
            <a:xfrm>
              <a:off x="1714500" y="5126917"/>
              <a:ext cx="469900" cy="469900"/>
            </a:xfrm>
            <a:prstGeom prst="ellipse">
              <a:avLst/>
            </a:prstGeom>
            <a:solidFill>
              <a:srgbClr val="2D2D7D"/>
            </a:solidFill>
            <a:ln w="3430" cap="flat">
              <a:noFill/>
              <a:prstDash val="solid"/>
              <a:miter/>
            </a:ln>
          </p:spPr>
          <p:txBody>
            <a:bodyPr rtlCol="0" anchor="ctr"/>
            <a:lstStyle/>
            <a:p>
              <a:pPr algn="l"/>
              <a:endParaRPr lang="en-ID"/>
            </a:p>
          </p:txBody>
        </p:sp>
        <p:cxnSp>
          <p:nvCxnSpPr>
            <p:cNvPr id="18" name="Konektor Panah Lurus 17">
              <a:extLst>
                <a:ext uri="{FF2B5EF4-FFF2-40B4-BE49-F238E27FC236}">
                  <a16:creationId xmlns:a16="http://schemas.microsoft.com/office/drawing/2014/main" id="{4052CACC-3AB3-474A-8848-B31101822ED2}"/>
                </a:ext>
              </a:extLst>
            </p:cNvPr>
            <p:cNvCxnSpPr>
              <a:cxnSpLocks/>
            </p:cNvCxnSpPr>
            <p:nvPr/>
          </p:nvCxnSpPr>
          <p:spPr>
            <a:xfrm>
              <a:off x="1835564" y="5361867"/>
              <a:ext cx="227772"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Kotak Teks 18">
            <a:extLst>
              <a:ext uri="{FF2B5EF4-FFF2-40B4-BE49-F238E27FC236}">
                <a16:creationId xmlns:a16="http://schemas.microsoft.com/office/drawing/2014/main" id="{19590409-D82D-45E9-B945-5C4BC968CF3E}"/>
              </a:ext>
            </a:extLst>
          </p:cNvPr>
          <p:cNvSpPr txBox="1"/>
          <p:nvPr/>
        </p:nvSpPr>
        <p:spPr>
          <a:xfrm>
            <a:off x="2393922" y="3451897"/>
            <a:ext cx="1688109" cy="307777"/>
          </a:xfrm>
          <a:prstGeom prst="rect">
            <a:avLst/>
          </a:prstGeom>
          <a:noFill/>
        </p:spPr>
        <p:txBody>
          <a:bodyPr wrap="square" rtlCol="0">
            <a:spAutoFit/>
          </a:bodyPr>
          <a:lstStyle/>
          <a:p>
            <a:r>
              <a:rPr lang="en-US" sz="1400" spc="100">
                <a:latin typeface="Poppins" panose="00000500000000000000" pitchFamily="2" charset="0"/>
                <a:ea typeface="Roboto" panose="02000000000000000000" pitchFamily="2" charset="0"/>
                <a:cs typeface="Poppins" panose="00000500000000000000" pitchFamily="2" charset="0"/>
              </a:rPr>
              <a:t>Bank Account</a:t>
            </a:r>
          </a:p>
        </p:txBody>
      </p:sp>
      <p:grpSp>
        <p:nvGrpSpPr>
          <p:cNvPr id="20" name="Grup 19">
            <a:extLst>
              <a:ext uri="{FF2B5EF4-FFF2-40B4-BE49-F238E27FC236}">
                <a16:creationId xmlns:a16="http://schemas.microsoft.com/office/drawing/2014/main" id="{83F8C3B2-5863-43D5-83E2-4560FEDFB401}"/>
              </a:ext>
            </a:extLst>
          </p:cNvPr>
          <p:cNvGrpSpPr/>
          <p:nvPr/>
        </p:nvGrpSpPr>
        <p:grpSpPr>
          <a:xfrm>
            <a:off x="1925636" y="3991418"/>
            <a:ext cx="372354" cy="372354"/>
            <a:chOff x="1714500" y="5126917"/>
            <a:chExt cx="469900" cy="469900"/>
          </a:xfrm>
        </p:grpSpPr>
        <p:sp>
          <p:nvSpPr>
            <p:cNvPr id="21" name="Oval 20">
              <a:extLst>
                <a:ext uri="{FF2B5EF4-FFF2-40B4-BE49-F238E27FC236}">
                  <a16:creationId xmlns:a16="http://schemas.microsoft.com/office/drawing/2014/main" id="{2F587D11-FE70-4FCC-B49B-382147EF4D6E}"/>
                </a:ext>
              </a:extLst>
            </p:cNvPr>
            <p:cNvSpPr/>
            <p:nvPr/>
          </p:nvSpPr>
          <p:spPr>
            <a:xfrm>
              <a:off x="1714500" y="5126917"/>
              <a:ext cx="469900" cy="469900"/>
            </a:xfrm>
            <a:prstGeom prst="ellipse">
              <a:avLst/>
            </a:prstGeom>
            <a:solidFill>
              <a:srgbClr val="2D2D7D"/>
            </a:solidFill>
            <a:ln w="3430" cap="flat">
              <a:noFill/>
              <a:prstDash val="solid"/>
              <a:miter/>
            </a:ln>
          </p:spPr>
          <p:txBody>
            <a:bodyPr rtlCol="0" anchor="ctr"/>
            <a:lstStyle/>
            <a:p>
              <a:pPr algn="l"/>
              <a:endParaRPr lang="en-ID"/>
            </a:p>
          </p:txBody>
        </p:sp>
        <p:cxnSp>
          <p:nvCxnSpPr>
            <p:cNvPr id="22" name="Konektor Panah Lurus 21">
              <a:extLst>
                <a:ext uri="{FF2B5EF4-FFF2-40B4-BE49-F238E27FC236}">
                  <a16:creationId xmlns:a16="http://schemas.microsoft.com/office/drawing/2014/main" id="{E681BC0D-0A1A-48AD-9082-3C0741B1CCDF}"/>
                </a:ext>
              </a:extLst>
            </p:cNvPr>
            <p:cNvCxnSpPr>
              <a:cxnSpLocks/>
            </p:cNvCxnSpPr>
            <p:nvPr/>
          </p:nvCxnSpPr>
          <p:spPr>
            <a:xfrm>
              <a:off x="1835564" y="5361867"/>
              <a:ext cx="227772"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Kotak Teks 22">
            <a:extLst>
              <a:ext uri="{FF2B5EF4-FFF2-40B4-BE49-F238E27FC236}">
                <a16:creationId xmlns:a16="http://schemas.microsoft.com/office/drawing/2014/main" id="{9875DFF1-1D7D-4F68-B99E-E88AC681B7ED}"/>
              </a:ext>
            </a:extLst>
          </p:cNvPr>
          <p:cNvSpPr txBox="1"/>
          <p:nvPr/>
        </p:nvSpPr>
        <p:spPr>
          <a:xfrm>
            <a:off x="2393922" y="4023707"/>
            <a:ext cx="1135575" cy="307777"/>
          </a:xfrm>
          <a:prstGeom prst="rect">
            <a:avLst/>
          </a:prstGeom>
          <a:noFill/>
        </p:spPr>
        <p:txBody>
          <a:bodyPr wrap="square" rtlCol="0">
            <a:spAutoFit/>
          </a:bodyPr>
          <a:lstStyle/>
          <a:p>
            <a:r>
              <a:rPr lang="en-US" sz="1400" spc="100">
                <a:latin typeface="Poppins" panose="00000500000000000000" pitchFamily="2" charset="0"/>
                <a:ea typeface="Roboto" panose="02000000000000000000" pitchFamily="2" charset="0"/>
                <a:cs typeface="Poppins" panose="00000500000000000000" pitchFamily="2" charset="0"/>
              </a:rPr>
              <a:t>Deposit</a:t>
            </a:r>
          </a:p>
        </p:txBody>
      </p:sp>
      <p:grpSp>
        <p:nvGrpSpPr>
          <p:cNvPr id="24" name="Grup 23">
            <a:extLst>
              <a:ext uri="{FF2B5EF4-FFF2-40B4-BE49-F238E27FC236}">
                <a16:creationId xmlns:a16="http://schemas.microsoft.com/office/drawing/2014/main" id="{545E6B81-9624-41B0-B23F-DA16AC0BF980}"/>
              </a:ext>
            </a:extLst>
          </p:cNvPr>
          <p:cNvGrpSpPr/>
          <p:nvPr/>
        </p:nvGrpSpPr>
        <p:grpSpPr>
          <a:xfrm>
            <a:off x="1925636" y="4530939"/>
            <a:ext cx="372354" cy="372354"/>
            <a:chOff x="1714500" y="5126917"/>
            <a:chExt cx="469900" cy="469900"/>
          </a:xfrm>
        </p:grpSpPr>
        <p:sp>
          <p:nvSpPr>
            <p:cNvPr id="25" name="Oval 24">
              <a:extLst>
                <a:ext uri="{FF2B5EF4-FFF2-40B4-BE49-F238E27FC236}">
                  <a16:creationId xmlns:a16="http://schemas.microsoft.com/office/drawing/2014/main" id="{271E1E01-ECB4-47CA-88E4-07D5C35F8087}"/>
                </a:ext>
              </a:extLst>
            </p:cNvPr>
            <p:cNvSpPr/>
            <p:nvPr/>
          </p:nvSpPr>
          <p:spPr>
            <a:xfrm>
              <a:off x="1714500" y="5126917"/>
              <a:ext cx="469900" cy="469900"/>
            </a:xfrm>
            <a:prstGeom prst="ellipse">
              <a:avLst/>
            </a:prstGeom>
            <a:solidFill>
              <a:srgbClr val="2D2D7D"/>
            </a:solidFill>
            <a:ln w="3430" cap="flat">
              <a:noFill/>
              <a:prstDash val="solid"/>
              <a:miter/>
            </a:ln>
          </p:spPr>
          <p:txBody>
            <a:bodyPr rtlCol="0" anchor="ctr"/>
            <a:lstStyle/>
            <a:p>
              <a:pPr algn="l"/>
              <a:endParaRPr lang="en-ID"/>
            </a:p>
          </p:txBody>
        </p:sp>
        <p:cxnSp>
          <p:nvCxnSpPr>
            <p:cNvPr id="26" name="Konektor Panah Lurus 25">
              <a:extLst>
                <a:ext uri="{FF2B5EF4-FFF2-40B4-BE49-F238E27FC236}">
                  <a16:creationId xmlns:a16="http://schemas.microsoft.com/office/drawing/2014/main" id="{76A47750-78E4-4485-AAFF-D10E3C18614D}"/>
                </a:ext>
              </a:extLst>
            </p:cNvPr>
            <p:cNvCxnSpPr>
              <a:cxnSpLocks/>
            </p:cNvCxnSpPr>
            <p:nvPr/>
          </p:nvCxnSpPr>
          <p:spPr>
            <a:xfrm>
              <a:off x="1835564" y="5361867"/>
              <a:ext cx="227772"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Kotak Teks 26">
            <a:extLst>
              <a:ext uri="{FF2B5EF4-FFF2-40B4-BE49-F238E27FC236}">
                <a16:creationId xmlns:a16="http://schemas.microsoft.com/office/drawing/2014/main" id="{166C65D3-D1BF-4F49-B8E1-49BD149BBE40}"/>
              </a:ext>
            </a:extLst>
          </p:cNvPr>
          <p:cNvSpPr txBox="1"/>
          <p:nvPr/>
        </p:nvSpPr>
        <p:spPr>
          <a:xfrm>
            <a:off x="2393922" y="4563228"/>
            <a:ext cx="2122399" cy="307777"/>
          </a:xfrm>
          <a:prstGeom prst="rect">
            <a:avLst/>
          </a:prstGeom>
          <a:noFill/>
        </p:spPr>
        <p:txBody>
          <a:bodyPr wrap="square" rtlCol="0">
            <a:spAutoFit/>
          </a:bodyPr>
          <a:lstStyle/>
          <a:p>
            <a:r>
              <a:rPr lang="en-US" sz="1400" spc="100">
                <a:latin typeface="Poppins" panose="00000500000000000000" pitchFamily="2" charset="0"/>
                <a:ea typeface="Roboto" panose="02000000000000000000" pitchFamily="2" charset="0"/>
                <a:cs typeface="Poppins" panose="00000500000000000000" pitchFamily="2" charset="0"/>
              </a:rPr>
              <a:t>Credit/Debit Card</a:t>
            </a:r>
          </a:p>
        </p:txBody>
      </p:sp>
      <p:grpSp>
        <p:nvGrpSpPr>
          <p:cNvPr id="28" name="Grup 27">
            <a:extLst>
              <a:ext uri="{FF2B5EF4-FFF2-40B4-BE49-F238E27FC236}">
                <a16:creationId xmlns:a16="http://schemas.microsoft.com/office/drawing/2014/main" id="{EA79D67B-A5E7-454F-8125-57EAD9A8A646}"/>
              </a:ext>
            </a:extLst>
          </p:cNvPr>
          <p:cNvGrpSpPr/>
          <p:nvPr/>
        </p:nvGrpSpPr>
        <p:grpSpPr>
          <a:xfrm>
            <a:off x="6588865" y="2880087"/>
            <a:ext cx="372354" cy="372354"/>
            <a:chOff x="1714500" y="5126917"/>
            <a:chExt cx="469900" cy="469900"/>
          </a:xfrm>
        </p:grpSpPr>
        <p:sp>
          <p:nvSpPr>
            <p:cNvPr id="29" name="Oval 28">
              <a:extLst>
                <a:ext uri="{FF2B5EF4-FFF2-40B4-BE49-F238E27FC236}">
                  <a16:creationId xmlns:a16="http://schemas.microsoft.com/office/drawing/2014/main" id="{00499E59-F3C9-4B1D-A060-3BAC2F97CF78}"/>
                </a:ext>
              </a:extLst>
            </p:cNvPr>
            <p:cNvSpPr/>
            <p:nvPr/>
          </p:nvSpPr>
          <p:spPr>
            <a:xfrm>
              <a:off x="1714500" y="5126917"/>
              <a:ext cx="469900" cy="469900"/>
            </a:xfrm>
            <a:prstGeom prst="ellipse">
              <a:avLst/>
            </a:prstGeom>
            <a:solidFill>
              <a:srgbClr val="2D2D7D"/>
            </a:solidFill>
            <a:ln w="3430" cap="flat">
              <a:noFill/>
              <a:prstDash val="solid"/>
              <a:miter/>
            </a:ln>
          </p:spPr>
          <p:txBody>
            <a:bodyPr rtlCol="0" anchor="ctr"/>
            <a:lstStyle/>
            <a:p>
              <a:pPr algn="l"/>
              <a:endParaRPr lang="en-ID"/>
            </a:p>
          </p:txBody>
        </p:sp>
        <p:cxnSp>
          <p:nvCxnSpPr>
            <p:cNvPr id="30" name="Konektor Panah Lurus 29">
              <a:extLst>
                <a:ext uri="{FF2B5EF4-FFF2-40B4-BE49-F238E27FC236}">
                  <a16:creationId xmlns:a16="http://schemas.microsoft.com/office/drawing/2014/main" id="{CAA1505D-978F-4543-978C-331BE692B673}"/>
                </a:ext>
              </a:extLst>
            </p:cNvPr>
            <p:cNvCxnSpPr>
              <a:cxnSpLocks/>
            </p:cNvCxnSpPr>
            <p:nvPr/>
          </p:nvCxnSpPr>
          <p:spPr>
            <a:xfrm>
              <a:off x="1835564" y="5361867"/>
              <a:ext cx="227772"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Kotak Teks 30">
            <a:extLst>
              <a:ext uri="{FF2B5EF4-FFF2-40B4-BE49-F238E27FC236}">
                <a16:creationId xmlns:a16="http://schemas.microsoft.com/office/drawing/2014/main" id="{3C0D1782-E733-4148-9E94-694960423386}"/>
              </a:ext>
            </a:extLst>
          </p:cNvPr>
          <p:cNvSpPr txBox="1"/>
          <p:nvPr/>
        </p:nvSpPr>
        <p:spPr>
          <a:xfrm>
            <a:off x="7057151" y="2912376"/>
            <a:ext cx="2122399" cy="307777"/>
          </a:xfrm>
          <a:prstGeom prst="rect">
            <a:avLst/>
          </a:prstGeom>
          <a:noFill/>
        </p:spPr>
        <p:txBody>
          <a:bodyPr wrap="square" rtlCol="0">
            <a:spAutoFit/>
          </a:bodyPr>
          <a:lstStyle/>
          <a:p>
            <a:r>
              <a:rPr lang="en-US" sz="1400" spc="100">
                <a:latin typeface="Poppins" panose="00000500000000000000" pitchFamily="2" charset="0"/>
                <a:ea typeface="Roboto" panose="02000000000000000000" pitchFamily="2" charset="0"/>
                <a:cs typeface="Poppins" panose="00000500000000000000" pitchFamily="2" charset="0"/>
              </a:rPr>
              <a:t>Payment for Goods</a:t>
            </a:r>
          </a:p>
        </p:txBody>
      </p:sp>
      <p:grpSp>
        <p:nvGrpSpPr>
          <p:cNvPr id="32" name="Grup 31">
            <a:extLst>
              <a:ext uri="{FF2B5EF4-FFF2-40B4-BE49-F238E27FC236}">
                <a16:creationId xmlns:a16="http://schemas.microsoft.com/office/drawing/2014/main" id="{FFB8B2BA-7321-4D92-94D0-3F803D794814}"/>
              </a:ext>
            </a:extLst>
          </p:cNvPr>
          <p:cNvGrpSpPr/>
          <p:nvPr/>
        </p:nvGrpSpPr>
        <p:grpSpPr>
          <a:xfrm>
            <a:off x="6588865" y="3419608"/>
            <a:ext cx="372354" cy="372354"/>
            <a:chOff x="1714500" y="5126917"/>
            <a:chExt cx="469900" cy="469900"/>
          </a:xfrm>
        </p:grpSpPr>
        <p:sp>
          <p:nvSpPr>
            <p:cNvPr id="33" name="Oval 32">
              <a:extLst>
                <a:ext uri="{FF2B5EF4-FFF2-40B4-BE49-F238E27FC236}">
                  <a16:creationId xmlns:a16="http://schemas.microsoft.com/office/drawing/2014/main" id="{19AA96E4-1339-4478-91C4-19515699FB23}"/>
                </a:ext>
              </a:extLst>
            </p:cNvPr>
            <p:cNvSpPr/>
            <p:nvPr/>
          </p:nvSpPr>
          <p:spPr>
            <a:xfrm>
              <a:off x="1714500" y="5126917"/>
              <a:ext cx="469900" cy="469900"/>
            </a:xfrm>
            <a:prstGeom prst="ellipse">
              <a:avLst/>
            </a:prstGeom>
            <a:solidFill>
              <a:srgbClr val="2D2D7D"/>
            </a:solidFill>
            <a:ln w="3430" cap="flat">
              <a:noFill/>
              <a:prstDash val="solid"/>
              <a:miter/>
            </a:ln>
          </p:spPr>
          <p:txBody>
            <a:bodyPr rtlCol="0" anchor="ctr"/>
            <a:lstStyle/>
            <a:p>
              <a:pPr algn="l"/>
              <a:endParaRPr lang="en-ID"/>
            </a:p>
          </p:txBody>
        </p:sp>
        <p:cxnSp>
          <p:nvCxnSpPr>
            <p:cNvPr id="34" name="Konektor Panah Lurus 33">
              <a:extLst>
                <a:ext uri="{FF2B5EF4-FFF2-40B4-BE49-F238E27FC236}">
                  <a16:creationId xmlns:a16="http://schemas.microsoft.com/office/drawing/2014/main" id="{55179E90-9FC7-4AB9-930F-03CE3AAA192D}"/>
                </a:ext>
              </a:extLst>
            </p:cNvPr>
            <p:cNvCxnSpPr>
              <a:cxnSpLocks/>
            </p:cNvCxnSpPr>
            <p:nvPr/>
          </p:nvCxnSpPr>
          <p:spPr>
            <a:xfrm>
              <a:off x="1835564" y="5361867"/>
              <a:ext cx="227772"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35" name="Kotak Teks 34">
            <a:extLst>
              <a:ext uri="{FF2B5EF4-FFF2-40B4-BE49-F238E27FC236}">
                <a16:creationId xmlns:a16="http://schemas.microsoft.com/office/drawing/2014/main" id="{6FFA638D-0C1D-41CC-A17A-49A28920C3DF}"/>
              </a:ext>
            </a:extLst>
          </p:cNvPr>
          <p:cNvSpPr txBox="1"/>
          <p:nvPr/>
        </p:nvSpPr>
        <p:spPr>
          <a:xfrm>
            <a:off x="7057151" y="3451897"/>
            <a:ext cx="2223410" cy="307777"/>
          </a:xfrm>
          <a:prstGeom prst="rect">
            <a:avLst/>
          </a:prstGeom>
          <a:noFill/>
        </p:spPr>
        <p:txBody>
          <a:bodyPr wrap="square" rtlCol="0">
            <a:spAutoFit/>
          </a:bodyPr>
          <a:lstStyle/>
          <a:p>
            <a:r>
              <a:rPr lang="en-US" sz="1400" spc="100">
                <a:latin typeface="Poppins" panose="00000500000000000000" pitchFamily="2" charset="0"/>
                <a:ea typeface="Roboto" panose="02000000000000000000" pitchFamily="2" charset="0"/>
                <a:cs typeface="Poppins" panose="00000500000000000000" pitchFamily="2" charset="0"/>
              </a:rPr>
              <a:t>Competitive Mining</a:t>
            </a:r>
          </a:p>
        </p:txBody>
      </p:sp>
      <p:grpSp>
        <p:nvGrpSpPr>
          <p:cNvPr id="36" name="Grup 35">
            <a:extLst>
              <a:ext uri="{FF2B5EF4-FFF2-40B4-BE49-F238E27FC236}">
                <a16:creationId xmlns:a16="http://schemas.microsoft.com/office/drawing/2014/main" id="{C2C8E4E3-507F-4D08-A7C1-E9C31692D603}"/>
              </a:ext>
            </a:extLst>
          </p:cNvPr>
          <p:cNvGrpSpPr/>
          <p:nvPr/>
        </p:nvGrpSpPr>
        <p:grpSpPr>
          <a:xfrm>
            <a:off x="6588865" y="3991418"/>
            <a:ext cx="372354" cy="372354"/>
            <a:chOff x="1714500" y="5126917"/>
            <a:chExt cx="469900" cy="469900"/>
          </a:xfrm>
        </p:grpSpPr>
        <p:sp>
          <p:nvSpPr>
            <p:cNvPr id="37" name="Oval 36">
              <a:extLst>
                <a:ext uri="{FF2B5EF4-FFF2-40B4-BE49-F238E27FC236}">
                  <a16:creationId xmlns:a16="http://schemas.microsoft.com/office/drawing/2014/main" id="{F9AB3537-96AE-494D-81E1-511C3E570114}"/>
                </a:ext>
              </a:extLst>
            </p:cNvPr>
            <p:cNvSpPr/>
            <p:nvPr/>
          </p:nvSpPr>
          <p:spPr>
            <a:xfrm>
              <a:off x="1714500" y="5126917"/>
              <a:ext cx="469900" cy="469900"/>
            </a:xfrm>
            <a:prstGeom prst="ellipse">
              <a:avLst/>
            </a:prstGeom>
            <a:solidFill>
              <a:srgbClr val="2D2D7D"/>
            </a:solidFill>
            <a:ln w="3430" cap="flat">
              <a:noFill/>
              <a:prstDash val="solid"/>
              <a:miter/>
            </a:ln>
          </p:spPr>
          <p:txBody>
            <a:bodyPr rtlCol="0" anchor="ctr"/>
            <a:lstStyle/>
            <a:p>
              <a:pPr algn="l"/>
              <a:endParaRPr lang="en-ID"/>
            </a:p>
          </p:txBody>
        </p:sp>
        <p:cxnSp>
          <p:nvCxnSpPr>
            <p:cNvPr id="38" name="Konektor Panah Lurus 37">
              <a:extLst>
                <a:ext uri="{FF2B5EF4-FFF2-40B4-BE49-F238E27FC236}">
                  <a16:creationId xmlns:a16="http://schemas.microsoft.com/office/drawing/2014/main" id="{D369991C-A735-45F4-B50F-8B3F08F92575}"/>
                </a:ext>
              </a:extLst>
            </p:cNvPr>
            <p:cNvCxnSpPr>
              <a:cxnSpLocks/>
            </p:cNvCxnSpPr>
            <p:nvPr/>
          </p:nvCxnSpPr>
          <p:spPr>
            <a:xfrm>
              <a:off x="1835564" y="5361867"/>
              <a:ext cx="227772"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Kotak Teks 38">
            <a:extLst>
              <a:ext uri="{FF2B5EF4-FFF2-40B4-BE49-F238E27FC236}">
                <a16:creationId xmlns:a16="http://schemas.microsoft.com/office/drawing/2014/main" id="{BD4AF2DE-7176-4336-BE28-A5F1ED3DA022}"/>
              </a:ext>
            </a:extLst>
          </p:cNvPr>
          <p:cNvSpPr txBox="1"/>
          <p:nvPr/>
        </p:nvSpPr>
        <p:spPr>
          <a:xfrm>
            <a:off x="7057151" y="4023707"/>
            <a:ext cx="2319342" cy="307777"/>
          </a:xfrm>
          <a:prstGeom prst="rect">
            <a:avLst/>
          </a:prstGeom>
          <a:noFill/>
        </p:spPr>
        <p:txBody>
          <a:bodyPr wrap="square" rtlCol="0">
            <a:spAutoFit/>
          </a:bodyPr>
          <a:lstStyle/>
          <a:p>
            <a:r>
              <a:rPr lang="en-US" sz="1400" spc="100">
                <a:latin typeface="Poppins" panose="00000500000000000000" pitchFamily="2" charset="0"/>
                <a:ea typeface="Roboto" panose="02000000000000000000" pitchFamily="2" charset="0"/>
                <a:cs typeface="Poppins" panose="00000500000000000000" pitchFamily="2" charset="0"/>
              </a:rPr>
              <a:t>From Someone Near</a:t>
            </a:r>
          </a:p>
        </p:txBody>
      </p:sp>
      <p:grpSp>
        <p:nvGrpSpPr>
          <p:cNvPr id="40" name="Grup 39">
            <a:extLst>
              <a:ext uri="{FF2B5EF4-FFF2-40B4-BE49-F238E27FC236}">
                <a16:creationId xmlns:a16="http://schemas.microsoft.com/office/drawing/2014/main" id="{85A0C5C0-7249-4A1A-A25B-FF6C5B18846C}"/>
              </a:ext>
            </a:extLst>
          </p:cNvPr>
          <p:cNvGrpSpPr/>
          <p:nvPr/>
        </p:nvGrpSpPr>
        <p:grpSpPr>
          <a:xfrm>
            <a:off x="6588865" y="4530939"/>
            <a:ext cx="372354" cy="372354"/>
            <a:chOff x="1714500" y="5126917"/>
            <a:chExt cx="469900" cy="469900"/>
          </a:xfrm>
        </p:grpSpPr>
        <p:sp>
          <p:nvSpPr>
            <p:cNvPr id="41" name="Oval 40">
              <a:extLst>
                <a:ext uri="{FF2B5EF4-FFF2-40B4-BE49-F238E27FC236}">
                  <a16:creationId xmlns:a16="http://schemas.microsoft.com/office/drawing/2014/main" id="{2100058F-75BC-47F2-B5B7-090DE7389B9B}"/>
                </a:ext>
              </a:extLst>
            </p:cNvPr>
            <p:cNvSpPr/>
            <p:nvPr/>
          </p:nvSpPr>
          <p:spPr>
            <a:xfrm>
              <a:off x="1714500" y="5126917"/>
              <a:ext cx="469900" cy="469900"/>
            </a:xfrm>
            <a:prstGeom prst="ellipse">
              <a:avLst/>
            </a:prstGeom>
            <a:solidFill>
              <a:srgbClr val="2D2D7D"/>
            </a:solidFill>
            <a:ln w="3430" cap="flat">
              <a:noFill/>
              <a:prstDash val="solid"/>
              <a:miter/>
            </a:ln>
          </p:spPr>
          <p:txBody>
            <a:bodyPr rtlCol="0" anchor="ctr"/>
            <a:lstStyle/>
            <a:p>
              <a:pPr algn="l"/>
              <a:endParaRPr lang="en-ID"/>
            </a:p>
          </p:txBody>
        </p:sp>
        <p:cxnSp>
          <p:nvCxnSpPr>
            <p:cNvPr id="42" name="Konektor Panah Lurus 41">
              <a:extLst>
                <a:ext uri="{FF2B5EF4-FFF2-40B4-BE49-F238E27FC236}">
                  <a16:creationId xmlns:a16="http://schemas.microsoft.com/office/drawing/2014/main" id="{5F5C168C-B7AC-4D38-93A5-3C8F218AA57D}"/>
                </a:ext>
              </a:extLst>
            </p:cNvPr>
            <p:cNvCxnSpPr>
              <a:cxnSpLocks/>
            </p:cNvCxnSpPr>
            <p:nvPr/>
          </p:nvCxnSpPr>
          <p:spPr>
            <a:xfrm>
              <a:off x="1835564" y="5361867"/>
              <a:ext cx="227772"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43" name="Kotak Teks 42">
            <a:extLst>
              <a:ext uri="{FF2B5EF4-FFF2-40B4-BE49-F238E27FC236}">
                <a16:creationId xmlns:a16="http://schemas.microsoft.com/office/drawing/2014/main" id="{E1077E5E-F6BF-4354-9468-B217DB683916}"/>
              </a:ext>
            </a:extLst>
          </p:cNvPr>
          <p:cNvSpPr txBox="1"/>
          <p:nvPr/>
        </p:nvSpPr>
        <p:spPr>
          <a:xfrm>
            <a:off x="7057151" y="4563228"/>
            <a:ext cx="2122399" cy="307777"/>
          </a:xfrm>
          <a:prstGeom prst="rect">
            <a:avLst/>
          </a:prstGeom>
          <a:noFill/>
        </p:spPr>
        <p:txBody>
          <a:bodyPr wrap="square" rtlCol="0">
            <a:spAutoFit/>
          </a:bodyPr>
          <a:lstStyle/>
          <a:p>
            <a:r>
              <a:rPr lang="en-US" sz="1400" spc="100">
                <a:latin typeface="Poppins" panose="00000500000000000000" pitchFamily="2" charset="0"/>
                <a:ea typeface="Roboto" panose="02000000000000000000" pitchFamily="2" charset="0"/>
                <a:cs typeface="Poppins" panose="00000500000000000000" pitchFamily="2" charset="0"/>
              </a:rPr>
              <a:t>Bitcoin Exchange</a:t>
            </a:r>
          </a:p>
        </p:txBody>
      </p:sp>
      <p:cxnSp>
        <p:nvCxnSpPr>
          <p:cNvPr id="45" name="Konektor Lurus 44">
            <a:extLst>
              <a:ext uri="{FF2B5EF4-FFF2-40B4-BE49-F238E27FC236}">
                <a16:creationId xmlns:a16="http://schemas.microsoft.com/office/drawing/2014/main" id="{BD9A3BE5-A76B-44AA-A21D-BC2A570AAE55}"/>
              </a:ext>
            </a:extLst>
          </p:cNvPr>
          <p:cNvCxnSpPr/>
          <p:nvPr/>
        </p:nvCxnSpPr>
        <p:spPr>
          <a:xfrm flipH="1">
            <a:off x="1925636" y="3319116"/>
            <a:ext cx="367749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Konektor Lurus 45">
            <a:extLst>
              <a:ext uri="{FF2B5EF4-FFF2-40B4-BE49-F238E27FC236}">
                <a16:creationId xmlns:a16="http://schemas.microsoft.com/office/drawing/2014/main" id="{B9CC4ABE-C712-427B-8FF3-CDB9807529C2}"/>
              </a:ext>
            </a:extLst>
          </p:cNvPr>
          <p:cNvCxnSpPr/>
          <p:nvPr/>
        </p:nvCxnSpPr>
        <p:spPr>
          <a:xfrm flipH="1">
            <a:off x="1925636" y="3881091"/>
            <a:ext cx="367749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 name="Konektor Lurus 46">
            <a:extLst>
              <a:ext uri="{FF2B5EF4-FFF2-40B4-BE49-F238E27FC236}">
                <a16:creationId xmlns:a16="http://schemas.microsoft.com/office/drawing/2014/main" id="{A45B6236-D905-4C09-B117-6D2CE86B4198}"/>
              </a:ext>
            </a:extLst>
          </p:cNvPr>
          <p:cNvCxnSpPr/>
          <p:nvPr/>
        </p:nvCxnSpPr>
        <p:spPr>
          <a:xfrm flipH="1">
            <a:off x="1925636" y="4443066"/>
            <a:ext cx="367749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8" name="Konektor Lurus 47">
            <a:extLst>
              <a:ext uri="{FF2B5EF4-FFF2-40B4-BE49-F238E27FC236}">
                <a16:creationId xmlns:a16="http://schemas.microsoft.com/office/drawing/2014/main" id="{C06E297C-9C2A-431A-9B2D-5AAAA12BA80B}"/>
              </a:ext>
            </a:extLst>
          </p:cNvPr>
          <p:cNvCxnSpPr/>
          <p:nvPr/>
        </p:nvCxnSpPr>
        <p:spPr>
          <a:xfrm flipH="1">
            <a:off x="1925636" y="5024091"/>
            <a:ext cx="367749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Konektor Lurus 48">
            <a:extLst>
              <a:ext uri="{FF2B5EF4-FFF2-40B4-BE49-F238E27FC236}">
                <a16:creationId xmlns:a16="http://schemas.microsoft.com/office/drawing/2014/main" id="{BBDC2821-61B0-4F0F-AFE1-91B8C80ACAE4}"/>
              </a:ext>
            </a:extLst>
          </p:cNvPr>
          <p:cNvCxnSpPr/>
          <p:nvPr/>
        </p:nvCxnSpPr>
        <p:spPr>
          <a:xfrm flipH="1">
            <a:off x="6588865" y="3319116"/>
            <a:ext cx="367749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0" name="Konektor Lurus 49">
            <a:extLst>
              <a:ext uri="{FF2B5EF4-FFF2-40B4-BE49-F238E27FC236}">
                <a16:creationId xmlns:a16="http://schemas.microsoft.com/office/drawing/2014/main" id="{504B509C-D600-434B-A6F2-6A109966454B}"/>
              </a:ext>
            </a:extLst>
          </p:cNvPr>
          <p:cNvCxnSpPr/>
          <p:nvPr/>
        </p:nvCxnSpPr>
        <p:spPr>
          <a:xfrm flipH="1">
            <a:off x="6588865" y="3881091"/>
            <a:ext cx="367749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1" name="Konektor Lurus 50">
            <a:extLst>
              <a:ext uri="{FF2B5EF4-FFF2-40B4-BE49-F238E27FC236}">
                <a16:creationId xmlns:a16="http://schemas.microsoft.com/office/drawing/2014/main" id="{278E0EE8-F388-4112-914D-E671598330B0}"/>
              </a:ext>
            </a:extLst>
          </p:cNvPr>
          <p:cNvCxnSpPr/>
          <p:nvPr/>
        </p:nvCxnSpPr>
        <p:spPr>
          <a:xfrm flipH="1">
            <a:off x="6588865" y="4443066"/>
            <a:ext cx="367749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2" name="Konektor Lurus 51">
            <a:extLst>
              <a:ext uri="{FF2B5EF4-FFF2-40B4-BE49-F238E27FC236}">
                <a16:creationId xmlns:a16="http://schemas.microsoft.com/office/drawing/2014/main" id="{6665B05B-EC17-4DD4-B84D-F280B18D6D13}"/>
              </a:ext>
            </a:extLst>
          </p:cNvPr>
          <p:cNvCxnSpPr/>
          <p:nvPr/>
        </p:nvCxnSpPr>
        <p:spPr>
          <a:xfrm flipH="1">
            <a:off x="6588865" y="5024091"/>
            <a:ext cx="367749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5" name="Persegi Panjang: Sudut Lengkung 7">
            <a:extLst>
              <a:ext uri="{FF2B5EF4-FFF2-40B4-BE49-F238E27FC236}">
                <a16:creationId xmlns:a16="http://schemas.microsoft.com/office/drawing/2014/main" id="{DCC4812F-7337-C94C-B193-D742A63A3670}"/>
              </a:ext>
            </a:extLst>
          </p:cNvPr>
          <p:cNvSpPr/>
          <p:nvPr/>
        </p:nvSpPr>
        <p:spPr>
          <a:xfrm>
            <a:off x="1925636" y="5452029"/>
            <a:ext cx="1908234" cy="512307"/>
          </a:xfrm>
          <a:prstGeom prst="roundRect">
            <a:avLst>
              <a:gd name="adj" fmla="val 17743"/>
            </a:avLst>
          </a:prstGeom>
          <a:solidFill>
            <a:srgbClr val="FFB506"/>
          </a:solidFill>
          <a:ln w="3430" cap="flat">
            <a:noFill/>
            <a:prstDash val="solid"/>
            <a:miter/>
          </a:ln>
          <a:effectLst>
            <a:outerShdw blurRad="279400" sx="105000" sy="105000" algn="ctr" rotWithShape="0">
              <a:srgbClr val="7373DC">
                <a:alpha val="6000"/>
              </a:srgbClr>
            </a:outerShdw>
          </a:effectLst>
        </p:spPr>
        <p:txBody>
          <a:bodyPr rtlCol="0" anchor="ctr"/>
          <a:lstStyle/>
          <a:p>
            <a:pPr algn="ctr"/>
            <a:r>
              <a:rPr lang="en-US" sz="1100">
                <a:solidFill>
                  <a:schemeClr val="tx1">
                    <a:lumMod val="95000"/>
                    <a:lumOff val="5000"/>
                  </a:schemeClr>
                </a:solidFill>
                <a:latin typeface="Poppins Medium" pitchFamily="2" charset="77"/>
                <a:cs typeface="Poppins Medium" pitchFamily="2" charset="77"/>
              </a:rPr>
              <a:t>Read More Details</a:t>
            </a:r>
            <a:endParaRPr lang="en-ID" sz="1100">
              <a:solidFill>
                <a:schemeClr val="tx1">
                  <a:lumMod val="95000"/>
                  <a:lumOff val="5000"/>
                </a:schemeClr>
              </a:solidFill>
              <a:latin typeface="Poppins Medium" pitchFamily="2" charset="77"/>
              <a:cs typeface="Poppins Medium" pitchFamily="2" charset="77"/>
            </a:endParaRPr>
          </a:p>
        </p:txBody>
      </p:sp>
    </p:spTree>
    <p:extLst>
      <p:ext uri="{BB962C8B-B14F-4D97-AF65-F5344CB8AC3E}">
        <p14:creationId xmlns:p14="http://schemas.microsoft.com/office/powerpoint/2010/main" val="21925114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Persegi Panjang: Sudut Lengkung 28">
            <a:extLst>
              <a:ext uri="{FF2B5EF4-FFF2-40B4-BE49-F238E27FC236}">
                <a16:creationId xmlns:a16="http://schemas.microsoft.com/office/drawing/2014/main" id="{7A2B50B9-D759-BC4A-8394-34120A922AD8}"/>
              </a:ext>
            </a:extLst>
          </p:cNvPr>
          <p:cNvSpPr/>
          <p:nvPr/>
        </p:nvSpPr>
        <p:spPr>
          <a:xfrm>
            <a:off x="1795259" y="3362361"/>
            <a:ext cx="4539307" cy="1461432"/>
          </a:xfrm>
          <a:prstGeom prst="roundRect">
            <a:avLst>
              <a:gd name="adj" fmla="val 7065"/>
            </a:avLst>
          </a:prstGeom>
          <a:solidFill>
            <a:schemeClr val="bg1"/>
          </a:solidFill>
          <a:ln w="3430" cap="flat">
            <a:noFill/>
            <a:prstDash val="solid"/>
            <a:miter/>
          </a:ln>
          <a:effectLst>
            <a:outerShdw blurRad="279400" sx="105000" sy="105000" algn="ctr" rotWithShape="0">
              <a:srgbClr val="7373DC">
                <a:alpha val="6000"/>
              </a:srgbClr>
            </a:outerShdw>
          </a:effectLst>
        </p:spPr>
        <p:txBody>
          <a:bodyPr rtlCol="0" anchor="ctr"/>
          <a:lstStyle/>
          <a:p>
            <a:pPr algn="ctr"/>
            <a:endParaRPr lang="en-ID"/>
          </a:p>
        </p:txBody>
      </p:sp>
      <p:sp>
        <p:nvSpPr>
          <p:cNvPr id="40" name="Kotak Teks 9">
            <a:extLst>
              <a:ext uri="{FF2B5EF4-FFF2-40B4-BE49-F238E27FC236}">
                <a16:creationId xmlns:a16="http://schemas.microsoft.com/office/drawing/2014/main" id="{FE2EFA97-659B-A942-863C-6D63DAD62474}"/>
              </a:ext>
            </a:extLst>
          </p:cNvPr>
          <p:cNvSpPr txBox="1"/>
          <p:nvPr/>
        </p:nvSpPr>
        <p:spPr>
          <a:xfrm>
            <a:off x="3261056" y="3617959"/>
            <a:ext cx="2664294" cy="269216"/>
          </a:xfrm>
          <a:prstGeom prst="rect">
            <a:avLst/>
          </a:prstGeom>
          <a:noFill/>
        </p:spPr>
        <p:txBody>
          <a:bodyPr wrap="square" rtlCol="0">
            <a:spAutoFit/>
          </a:bodyPr>
          <a:lstStyle/>
          <a:p>
            <a:r>
              <a:rPr lang="en-US" sz="1100" spc="1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BITCOIN FOR INDIVIDUALS</a:t>
            </a:r>
          </a:p>
        </p:txBody>
      </p:sp>
      <p:sp>
        <p:nvSpPr>
          <p:cNvPr id="41" name="Kotak Teks 10">
            <a:extLst>
              <a:ext uri="{FF2B5EF4-FFF2-40B4-BE49-F238E27FC236}">
                <a16:creationId xmlns:a16="http://schemas.microsoft.com/office/drawing/2014/main" id="{DE8F19A5-03F0-1449-ADE3-EC2C1EB4D2AF}"/>
              </a:ext>
            </a:extLst>
          </p:cNvPr>
          <p:cNvSpPr txBox="1"/>
          <p:nvPr/>
        </p:nvSpPr>
        <p:spPr>
          <a:xfrm>
            <a:off x="3261056" y="3887175"/>
            <a:ext cx="2664295" cy="570413"/>
          </a:xfrm>
          <a:prstGeom prst="rect">
            <a:avLst/>
          </a:prstGeom>
          <a:noFill/>
        </p:spPr>
        <p:txBody>
          <a:bodyPr wrap="square" rtlCol="0">
            <a:spAutoFit/>
          </a:bodyPr>
          <a:lstStyle/>
          <a:p>
            <a:pPr>
              <a:lnSpc>
                <a:spcPct val="150000"/>
              </a:lnSpc>
            </a:pPr>
            <a:r>
              <a:rPr lang="en-ID" sz="1100">
                <a:solidFill>
                  <a:schemeClr val="tx1">
                    <a:lumMod val="75000"/>
                    <a:lumOff val="25000"/>
                  </a:schemeClr>
                </a:solidFill>
                <a:latin typeface="Muli" pitchFamily="2" charset="77"/>
              </a:rPr>
              <a:t>Consecteur personl computers crypto tempor orci dapib use ultrices lectus</a:t>
            </a:r>
          </a:p>
        </p:txBody>
      </p:sp>
      <p:grpSp>
        <p:nvGrpSpPr>
          <p:cNvPr id="42" name="Grafik 16" descr="Pengguna">
            <a:extLst>
              <a:ext uri="{FF2B5EF4-FFF2-40B4-BE49-F238E27FC236}">
                <a16:creationId xmlns:a16="http://schemas.microsoft.com/office/drawing/2014/main" id="{355A61CA-20E0-784A-85F5-F1B5720C5B53}"/>
              </a:ext>
            </a:extLst>
          </p:cNvPr>
          <p:cNvGrpSpPr/>
          <p:nvPr/>
        </p:nvGrpSpPr>
        <p:grpSpPr>
          <a:xfrm>
            <a:off x="2276683" y="3769227"/>
            <a:ext cx="609600" cy="647700"/>
            <a:chOff x="7551020" y="2717350"/>
            <a:chExt cx="609600" cy="647700"/>
          </a:xfrm>
          <a:solidFill>
            <a:srgbClr val="FFB506"/>
          </a:solidFill>
        </p:grpSpPr>
        <p:sp>
          <p:nvSpPr>
            <p:cNvPr id="43" name="Bentuk Bebas: Bentuk 20">
              <a:extLst>
                <a:ext uri="{FF2B5EF4-FFF2-40B4-BE49-F238E27FC236}">
                  <a16:creationId xmlns:a16="http://schemas.microsoft.com/office/drawing/2014/main" id="{6F6AAF69-8B2D-0044-BF37-D761AB76E02C}"/>
                </a:ext>
              </a:extLst>
            </p:cNvPr>
            <p:cNvSpPr/>
            <p:nvPr/>
          </p:nvSpPr>
          <p:spPr>
            <a:xfrm>
              <a:off x="7703420" y="2717350"/>
              <a:ext cx="304800" cy="304800"/>
            </a:xfrm>
            <a:custGeom>
              <a:avLst/>
              <a:gdLst>
                <a:gd name="connsiteX0" fmla="*/ 304800 w 304800"/>
                <a:gd name="connsiteY0" fmla="*/ 152400 h 304800"/>
                <a:gd name="connsiteX1" fmla="*/ 152400 w 304800"/>
                <a:gd name="connsiteY1" fmla="*/ 304800 h 304800"/>
                <a:gd name="connsiteX2" fmla="*/ 0 w 304800"/>
                <a:gd name="connsiteY2" fmla="*/ 152400 h 304800"/>
                <a:gd name="connsiteX3" fmla="*/ 152400 w 304800"/>
                <a:gd name="connsiteY3" fmla="*/ 0 h 304800"/>
                <a:gd name="connsiteX4" fmla="*/ 304800 w 304800"/>
                <a:gd name="connsiteY4" fmla="*/ 152400 h 30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 h="304800">
                  <a:moveTo>
                    <a:pt x="304800" y="152400"/>
                  </a:moveTo>
                  <a:cubicBezTo>
                    <a:pt x="304800" y="236568"/>
                    <a:pt x="236568" y="304800"/>
                    <a:pt x="152400" y="304800"/>
                  </a:cubicBezTo>
                  <a:cubicBezTo>
                    <a:pt x="68232" y="304800"/>
                    <a:pt x="0" y="236568"/>
                    <a:pt x="0" y="152400"/>
                  </a:cubicBezTo>
                  <a:cubicBezTo>
                    <a:pt x="0" y="68232"/>
                    <a:pt x="68232" y="0"/>
                    <a:pt x="152400" y="0"/>
                  </a:cubicBezTo>
                  <a:cubicBezTo>
                    <a:pt x="236568" y="0"/>
                    <a:pt x="304800" y="68232"/>
                    <a:pt x="304800" y="152400"/>
                  </a:cubicBezTo>
                  <a:close/>
                </a:path>
              </a:pathLst>
            </a:custGeom>
            <a:grpFill/>
            <a:ln w="9525" cap="flat">
              <a:noFill/>
              <a:prstDash val="solid"/>
              <a:miter/>
            </a:ln>
          </p:spPr>
          <p:txBody>
            <a:bodyPr rtlCol="0" anchor="ctr"/>
            <a:lstStyle/>
            <a:p>
              <a:endParaRPr lang="en-ID"/>
            </a:p>
          </p:txBody>
        </p:sp>
        <p:sp>
          <p:nvSpPr>
            <p:cNvPr id="44" name="Bentuk Bebas: Bentuk 21">
              <a:extLst>
                <a:ext uri="{FF2B5EF4-FFF2-40B4-BE49-F238E27FC236}">
                  <a16:creationId xmlns:a16="http://schemas.microsoft.com/office/drawing/2014/main" id="{DEA9FD1E-1833-F845-916D-876118089358}"/>
                </a:ext>
              </a:extLst>
            </p:cNvPr>
            <p:cNvSpPr/>
            <p:nvPr/>
          </p:nvSpPr>
          <p:spPr>
            <a:xfrm>
              <a:off x="7551020" y="3060250"/>
              <a:ext cx="609600" cy="304800"/>
            </a:xfrm>
            <a:custGeom>
              <a:avLst/>
              <a:gdLst>
                <a:gd name="connsiteX0" fmla="*/ 609600 w 609600"/>
                <a:gd name="connsiteY0" fmla="*/ 304800 h 304800"/>
                <a:gd name="connsiteX1" fmla="*/ 609600 w 609600"/>
                <a:gd name="connsiteY1" fmla="*/ 152400 h 304800"/>
                <a:gd name="connsiteX2" fmla="*/ 579120 w 609600"/>
                <a:gd name="connsiteY2" fmla="*/ 91440 h 304800"/>
                <a:gd name="connsiteX3" fmla="*/ 430530 w 609600"/>
                <a:gd name="connsiteY3" fmla="*/ 19050 h 304800"/>
                <a:gd name="connsiteX4" fmla="*/ 304800 w 609600"/>
                <a:gd name="connsiteY4" fmla="*/ 0 h 304800"/>
                <a:gd name="connsiteX5" fmla="*/ 179070 w 609600"/>
                <a:gd name="connsiteY5" fmla="*/ 19050 h 304800"/>
                <a:gd name="connsiteX6" fmla="*/ 30480 w 609600"/>
                <a:gd name="connsiteY6" fmla="*/ 91440 h 304800"/>
                <a:gd name="connsiteX7" fmla="*/ 0 w 609600"/>
                <a:gd name="connsiteY7" fmla="*/ 152400 h 304800"/>
                <a:gd name="connsiteX8" fmla="*/ 0 w 609600"/>
                <a:gd name="connsiteY8" fmla="*/ 304800 h 304800"/>
                <a:gd name="connsiteX9" fmla="*/ 609600 w 609600"/>
                <a:gd name="connsiteY9"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9600" h="304800">
                  <a:moveTo>
                    <a:pt x="609600" y="304800"/>
                  </a:moveTo>
                  <a:lnTo>
                    <a:pt x="609600" y="152400"/>
                  </a:lnTo>
                  <a:cubicBezTo>
                    <a:pt x="609600" y="129540"/>
                    <a:pt x="598170" y="106680"/>
                    <a:pt x="579120" y="91440"/>
                  </a:cubicBezTo>
                  <a:cubicBezTo>
                    <a:pt x="537210" y="57150"/>
                    <a:pt x="483870" y="34290"/>
                    <a:pt x="430530" y="19050"/>
                  </a:cubicBezTo>
                  <a:cubicBezTo>
                    <a:pt x="392430" y="7620"/>
                    <a:pt x="350520" y="0"/>
                    <a:pt x="304800" y="0"/>
                  </a:cubicBezTo>
                  <a:cubicBezTo>
                    <a:pt x="262890" y="0"/>
                    <a:pt x="220980" y="7620"/>
                    <a:pt x="179070" y="19050"/>
                  </a:cubicBezTo>
                  <a:cubicBezTo>
                    <a:pt x="125730" y="34290"/>
                    <a:pt x="72390" y="60960"/>
                    <a:pt x="30480" y="91440"/>
                  </a:cubicBezTo>
                  <a:cubicBezTo>
                    <a:pt x="11430" y="106680"/>
                    <a:pt x="0" y="129540"/>
                    <a:pt x="0" y="152400"/>
                  </a:cubicBezTo>
                  <a:lnTo>
                    <a:pt x="0" y="304800"/>
                  </a:lnTo>
                  <a:lnTo>
                    <a:pt x="609600" y="304800"/>
                  </a:lnTo>
                  <a:close/>
                </a:path>
              </a:pathLst>
            </a:custGeom>
            <a:grpFill/>
            <a:ln w="9525" cap="flat">
              <a:noFill/>
              <a:prstDash val="solid"/>
              <a:miter/>
            </a:ln>
          </p:spPr>
          <p:txBody>
            <a:bodyPr rtlCol="0" anchor="ctr"/>
            <a:lstStyle/>
            <a:p>
              <a:endParaRPr lang="en-ID"/>
            </a:p>
          </p:txBody>
        </p:sp>
      </p:grpSp>
      <p:sp>
        <p:nvSpPr>
          <p:cNvPr id="46" name="Persegi Panjang: Sudut Lengkung 29">
            <a:extLst>
              <a:ext uri="{FF2B5EF4-FFF2-40B4-BE49-F238E27FC236}">
                <a16:creationId xmlns:a16="http://schemas.microsoft.com/office/drawing/2014/main" id="{4729F8B5-C26B-4042-BF04-C3559908E4EF}"/>
              </a:ext>
            </a:extLst>
          </p:cNvPr>
          <p:cNvSpPr/>
          <p:nvPr/>
        </p:nvSpPr>
        <p:spPr>
          <a:xfrm>
            <a:off x="5857434" y="4423734"/>
            <a:ext cx="4539307" cy="1461432"/>
          </a:xfrm>
          <a:prstGeom prst="roundRect">
            <a:avLst>
              <a:gd name="adj" fmla="val 7065"/>
            </a:avLst>
          </a:prstGeom>
          <a:solidFill>
            <a:schemeClr val="bg1"/>
          </a:solidFill>
          <a:ln w="3430" cap="flat">
            <a:noFill/>
            <a:prstDash val="solid"/>
            <a:miter/>
          </a:ln>
          <a:effectLst>
            <a:outerShdw blurRad="279400" sx="105000" sy="105000" algn="ctr" rotWithShape="0">
              <a:srgbClr val="7373DC">
                <a:alpha val="6000"/>
              </a:srgbClr>
            </a:outerShdw>
          </a:effectLst>
        </p:spPr>
        <p:txBody>
          <a:bodyPr rtlCol="0" anchor="ctr"/>
          <a:lstStyle/>
          <a:p>
            <a:pPr algn="ctr"/>
            <a:endParaRPr lang="en-ID"/>
          </a:p>
        </p:txBody>
      </p:sp>
      <p:sp>
        <p:nvSpPr>
          <p:cNvPr id="47" name="Kotak Teks 11">
            <a:extLst>
              <a:ext uri="{FF2B5EF4-FFF2-40B4-BE49-F238E27FC236}">
                <a16:creationId xmlns:a16="http://schemas.microsoft.com/office/drawing/2014/main" id="{43D98567-486A-484B-8A49-713E90303899}"/>
              </a:ext>
            </a:extLst>
          </p:cNvPr>
          <p:cNvSpPr txBox="1"/>
          <p:nvPr/>
        </p:nvSpPr>
        <p:spPr>
          <a:xfrm>
            <a:off x="7323231" y="4683135"/>
            <a:ext cx="2664294" cy="261610"/>
          </a:xfrm>
          <a:prstGeom prst="rect">
            <a:avLst/>
          </a:prstGeom>
          <a:noFill/>
        </p:spPr>
        <p:txBody>
          <a:bodyPr wrap="square" rtlCol="0">
            <a:spAutoFit/>
          </a:bodyPr>
          <a:lstStyle/>
          <a:p>
            <a:r>
              <a:rPr lang="en-US" sz="1100" spc="1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BITCOIN FOR BUSINESS</a:t>
            </a:r>
          </a:p>
        </p:txBody>
      </p:sp>
      <p:sp>
        <p:nvSpPr>
          <p:cNvPr id="48" name="Kotak Teks 14">
            <a:extLst>
              <a:ext uri="{FF2B5EF4-FFF2-40B4-BE49-F238E27FC236}">
                <a16:creationId xmlns:a16="http://schemas.microsoft.com/office/drawing/2014/main" id="{5CA211BA-292B-6842-AE1D-FD9A56580F42}"/>
              </a:ext>
            </a:extLst>
          </p:cNvPr>
          <p:cNvSpPr txBox="1"/>
          <p:nvPr/>
        </p:nvSpPr>
        <p:spPr>
          <a:xfrm>
            <a:off x="7323231" y="4944745"/>
            <a:ext cx="2664295" cy="570413"/>
          </a:xfrm>
          <a:prstGeom prst="rect">
            <a:avLst/>
          </a:prstGeom>
          <a:noFill/>
        </p:spPr>
        <p:txBody>
          <a:bodyPr wrap="square" rtlCol="0">
            <a:spAutoFit/>
          </a:bodyPr>
          <a:lstStyle/>
          <a:p>
            <a:pPr>
              <a:lnSpc>
                <a:spcPct val="150000"/>
              </a:lnSpc>
            </a:pPr>
            <a:r>
              <a:rPr lang="en-ID" sz="1100">
                <a:solidFill>
                  <a:schemeClr val="tx1">
                    <a:lumMod val="75000"/>
                    <a:lumOff val="25000"/>
                  </a:schemeClr>
                </a:solidFill>
                <a:latin typeface="Muli" pitchFamily="2" charset="77"/>
              </a:rPr>
              <a:t>Consecteur personl computers crypto tempor orci dapib use ultrices lectus</a:t>
            </a:r>
          </a:p>
        </p:txBody>
      </p:sp>
      <p:grpSp>
        <p:nvGrpSpPr>
          <p:cNvPr id="49" name="Grafik 18" descr="Presentasi dengan RTL daftar periksa">
            <a:extLst>
              <a:ext uri="{FF2B5EF4-FFF2-40B4-BE49-F238E27FC236}">
                <a16:creationId xmlns:a16="http://schemas.microsoft.com/office/drawing/2014/main" id="{EB9992C1-6187-F24D-BBB3-C506CA693D8A}"/>
              </a:ext>
            </a:extLst>
          </p:cNvPr>
          <p:cNvGrpSpPr/>
          <p:nvPr/>
        </p:nvGrpSpPr>
        <p:grpSpPr>
          <a:xfrm>
            <a:off x="6186458" y="4697250"/>
            <a:ext cx="914400" cy="914400"/>
            <a:chOff x="7398620" y="4057841"/>
            <a:chExt cx="914400" cy="914400"/>
          </a:xfrm>
          <a:solidFill>
            <a:srgbClr val="FFB506"/>
          </a:solidFill>
        </p:grpSpPr>
        <p:sp>
          <p:nvSpPr>
            <p:cNvPr id="50" name="Bentuk Bebas: Bentuk 23">
              <a:extLst>
                <a:ext uri="{FF2B5EF4-FFF2-40B4-BE49-F238E27FC236}">
                  <a16:creationId xmlns:a16="http://schemas.microsoft.com/office/drawing/2014/main" id="{7220322C-6B87-E44A-9BE7-9C9BA46D6877}"/>
                </a:ext>
              </a:extLst>
            </p:cNvPr>
            <p:cNvSpPr/>
            <p:nvPr/>
          </p:nvSpPr>
          <p:spPr>
            <a:xfrm>
              <a:off x="7493870" y="4162616"/>
              <a:ext cx="723900" cy="714375"/>
            </a:xfrm>
            <a:custGeom>
              <a:avLst/>
              <a:gdLst>
                <a:gd name="connsiteX0" fmla="*/ 628650 w 723900"/>
                <a:gd name="connsiteY0" fmla="*/ 104775 h 714375"/>
                <a:gd name="connsiteX1" fmla="*/ 628650 w 723900"/>
                <a:gd name="connsiteY1" fmla="*/ 447675 h 714375"/>
                <a:gd name="connsiteX2" fmla="*/ 95250 w 723900"/>
                <a:gd name="connsiteY2" fmla="*/ 447675 h 714375"/>
                <a:gd name="connsiteX3" fmla="*/ 95250 w 723900"/>
                <a:gd name="connsiteY3" fmla="*/ 104775 h 714375"/>
                <a:gd name="connsiteX4" fmla="*/ 0 w 723900"/>
                <a:gd name="connsiteY4" fmla="*/ 485775 h 714375"/>
                <a:gd name="connsiteX5" fmla="*/ 19050 w 723900"/>
                <a:gd name="connsiteY5" fmla="*/ 504825 h 714375"/>
                <a:gd name="connsiteX6" fmla="*/ 309944 w 723900"/>
                <a:gd name="connsiteY6" fmla="*/ 504825 h 714375"/>
                <a:gd name="connsiteX7" fmla="*/ 163544 w 723900"/>
                <a:gd name="connsiteY7" fmla="*/ 651224 h 714375"/>
                <a:gd name="connsiteX8" fmla="*/ 163544 w 723900"/>
                <a:gd name="connsiteY8" fmla="*/ 678180 h 714375"/>
                <a:gd name="connsiteX9" fmla="*/ 190500 w 723900"/>
                <a:gd name="connsiteY9" fmla="*/ 678180 h 714375"/>
                <a:gd name="connsiteX10" fmla="*/ 342900 w 723900"/>
                <a:gd name="connsiteY10" fmla="*/ 525780 h 714375"/>
                <a:gd name="connsiteX11" fmla="*/ 342900 w 723900"/>
                <a:gd name="connsiteY11" fmla="*/ 695325 h 714375"/>
                <a:gd name="connsiteX12" fmla="*/ 361950 w 723900"/>
                <a:gd name="connsiteY12" fmla="*/ 714375 h 714375"/>
                <a:gd name="connsiteX13" fmla="*/ 381000 w 723900"/>
                <a:gd name="connsiteY13" fmla="*/ 695325 h 714375"/>
                <a:gd name="connsiteX14" fmla="*/ 381000 w 723900"/>
                <a:gd name="connsiteY14" fmla="*/ 526066 h 714375"/>
                <a:gd name="connsiteX15" fmla="*/ 533400 w 723900"/>
                <a:gd name="connsiteY15" fmla="*/ 678466 h 714375"/>
                <a:gd name="connsiteX16" fmla="*/ 560499 w 723900"/>
                <a:gd name="connsiteY16" fmla="*/ 678609 h 714375"/>
                <a:gd name="connsiteX17" fmla="*/ 560642 w 723900"/>
                <a:gd name="connsiteY17" fmla="*/ 651510 h 714375"/>
                <a:gd name="connsiteX18" fmla="*/ 413957 w 723900"/>
                <a:gd name="connsiteY18" fmla="*/ 504825 h 714375"/>
                <a:gd name="connsiteX19" fmla="*/ 704850 w 723900"/>
                <a:gd name="connsiteY19" fmla="*/ 504825 h 714375"/>
                <a:gd name="connsiteX20" fmla="*/ 723900 w 723900"/>
                <a:gd name="connsiteY20" fmla="*/ 485775 h 714375"/>
                <a:gd name="connsiteX21" fmla="*/ 704850 w 723900"/>
                <a:gd name="connsiteY21" fmla="*/ 466725 h 714375"/>
                <a:gd name="connsiteX22" fmla="*/ 685800 w 723900"/>
                <a:gd name="connsiteY22" fmla="*/ 466725 h 714375"/>
                <a:gd name="connsiteX23" fmla="*/ 685800 w 723900"/>
                <a:gd name="connsiteY23" fmla="*/ 76200 h 714375"/>
                <a:gd name="connsiteX24" fmla="*/ 704850 w 723900"/>
                <a:gd name="connsiteY24" fmla="*/ 76200 h 714375"/>
                <a:gd name="connsiteX25" fmla="*/ 723900 w 723900"/>
                <a:gd name="connsiteY25" fmla="*/ 57150 h 714375"/>
                <a:gd name="connsiteX26" fmla="*/ 704850 w 723900"/>
                <a:gd name="connsiteY26" fmla="*/ 38100 h 714375"/>
                <a:gd name="connsiteX27" fmla="*/ 381000 w 723900"/>
                <a:gd name="connsiteY27" fmla="*/ 38100 h 714375"/>
                <a:gd name="connsiteX28" fmla="*/ 381000 w 723900"/>
                <a:gd name="connsiteY28" fmla="*/ 19050 h 714375"/>
                <a:gd name="connsiteX29" fmla="*/ 361950 w 723900"/>
                <a:gd name="connsiteY29" fmla="*/ 0 h 714375"/>
                <a:gd name="connsiteX30" fmla="*/ 342900 w 723900"/>
                <a:gd name="connsiteY30" fmla="*/ 19050 h 714375"/>
                <a:gd name="connsiteX31" fmla="*/ 342900 w 723900"/>
                <a:gd name="connsiteY31" fmla="*/ 38100 h 714375"/>
                <a:gd name="connsiteX32" fmla="*/ 19050 w 723900"/>
                <a:gd name="connsiteY32" fmla="*/ 38100 h 714375"/>
                <a:gd name="connsiteX33" fmla="*/ 0 w 723900"/>
                <a:gd name="connsiteY33" fmla="*/ 57150 h 714375"/>
                <a:gd name="connsiteX34" fmla="*/ 19050 w 723900"/>
                <a:gd name="connsiteY34" fmla="*/ 76200 h 714375"/>
                <a:gd name="connsiteX35" fmla="*/ 38100 w 723900"/>
                <a:gd name="connsiteY35" fmla="*/ 76200 h 714375"/>
                <a:gd name="connsiteX36" fmla="*/ 38100 w 723900"/>
                <a:gd name="connsiteY36" fmla="*/ 466725 h 714375"/>
                <a:gd name="connsiteX37" fmla="*/ 19050 w 723900"/>
                <a:gd name="connsiteY37" fmla="*/ 466725 h 714375"/>
                <a:gd name="connsiteX38" fmla="*/ 0 w 723900"/>
                <a:gd name="connsiteY38" fmla="*/ 485775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23900" h="714375">
                  <a:moveTo>
                    <a:pt x="628650" y="104775"/>
                  </a:moveTo>
                  <a:lnTo>
                    <a:pt x="628650" y="447675"/>
                  </a:lnTo>
                  <a:lnTo>
                    <a:pt x="95250" y="447675"/>
                  </a:lnTo>
                  <a:lnTo>
                    <a:pt x="95250" y="104775"/>
                  </a:lnTo>
                  <a:close/>
                  <a:moveTo>
                    <a:pt x="0" y="485775"/>
                  </a:moveTo>
                  <a:cubicBezTo>
                    <a:pt x="0" y="496296"/>
                    <a:pt x="8529" y="504825"/>
                    <a:pt x="19050" y="504825"/>
                  </a:cubicBezTo>
                  <a:lnTo>
                    <a:pt x="309944" y="504825"/>
                  </a:lnTo>
                  <a:lnTo>
                    <a:pt x="163544" y="651224"/>
                  </a:lnTo>
                  <a:cubicBezTo>
                    <a:pt x="156100" y="658668"/>
                    <a:pt x="156100" y="670736"/>
                    <a:pt x="163544" y="678180"/>
                  </a:cubicBezTo>
                  <a:cubicBezTo>
                    <a:pt x="170988" y="685624"/>
                    <a:pt x="183056" y="685624"/>
                    <a:pt x="190500" y="678180"/>
                  </a:cubicBezTo>
                  <a:lnTo>
                    <a:pt x="342900" y="525780"/>
                  </a:lnTo>
                  <a:lnTo>
                    <a:pt x="342900" y="695325"/>
                  </a:lnTo>
                  <a:cubicBezTo>
                    <a:pt x="342900" y="705846"/>
                    <a:pt x="351429" y="714375"/>
                    <a:pt x="361950" y="714375"/>
                  </a:cubicBezTo>
                  <a:cubicBezTo>
                    <a:pt x="372471" y="714375"/>
                    <a:pt x="381000" y="705846"/>
                    <a:pt x="381000" y="695325"/>
                  </a:cubicBezTo>
                  <a:lnTo>
                    <a:pt x="381000" y="526066"/>
                  </a:lnTo>
                  <a:lnTo>
                    <a:pt x="533400" y="678466"/>
                  </a:lnTo>
                  <a:cubicBezTo>
                    <a:pt x="540844" y="685989"/>
                    <a:pt x="552976" y="686052"/>
                    <a:pt x="560499" y="678609"/>
                  </a:cubicBezTo>
                  <a:cubicBezTo>
                    <a:pt x="568022" y="671165"/>
                    <a:pt x="568085" y="659033"/>
                    <a:pt x="560642" y="651510"/>
                  </a:cubicBezTo>
                  <a:lnTo>
                    <a:pt x="413957" y="504825"/>
                  </a:lnTo>
                  <a:lnTo>
                    <a:pt x="704850" y="504825"/>
                  </a:lnTo>
                  <a:cubicBezTo>
                    <a:pt x="715371" y="504825"/>
                    <a:pt x="723900" y="496296"/>
                    <a:pt x="723900" y="485775"/>
                  </a:cubicBezTo>
                  <a:cubicBezTo>
                    <a:pt x="723900" y="475254"/>
                    <a:pt x="715371" y="466725"/>
                    <a:pt x="704850" y="466725"/>
                  </a:cubicBezTo>
                  <a:lnTo>
                    <a:pt x="685800" y="466725"/>
                  </a:lnTo>
                  <a:lnTo>
                    <a:pt x="685800" y="76200"/>
                  </a:lnTo>
                  <a:lnTo>
                    <a:pt x="704850" y="76200"/>
                  </a:lnTo>
                  <a:cubicBezTo>
                    <a:pt x="715371" y="76200"/>
                    <a:pt x="723900" y="67671"/>
                    <a:pt x="723900" y="57150"/>
                  </a:cubicBezTo>
                  <a:cubicBezTo>
                    <a:pt x="723900" y="46629"/>
                    <a:pt x="715371" y="38100"/>
                    <a:pt x="704850" y="38100"/>
                  </a:cubicBezTo>
                  <a:lnTo>
                    <a:pt x="381000" y="38100"/>
                  </a:lnTo>
                  <a:lnTo>
                    <a:pt x="381000" y="19050"/>
                  </a:lnTo>
                  <a:cubicBezTo>
                    <a:pt x="381000" y="8529"/>
                    <a:pt x="372471" y="0"/>
                    <a:pt x="361950" y="0"/>
                  </a:cubicBezTo>
                  <a:cubicBezTo>
                    <a:pt x="351429" y="0"/>
                    <a:pt x="342900" y="8529"/>
                    <a:pt x="342900" y="19050"/>
                  </a:cubicBezTo>
                  <a:lnTo>
                    <a:pt x="342900" y="38100"/>
                  </a:lnTo>
                  <a:lnTo>
                    <a:pt x="19050" y="38100"/>
                  </a:lnTo>
                  <a:cubicBezTo>
                    <a:pt x="8529" y="38100"/>
                    <a:pt x="0" y="46629"/>
                    <a:pt x="0" y="57150"/>
                  </a:cubicBezTo>
                  <a:cubicBezTo>
                    <a:pt x="0" y="67671"/>
                    <a:pt x="8529" y="76200"/>
                    <a:pt x="19050" y="76200"/>
                  </a:cubicBezTo>
                  <a:lnTo>
                    <a:pt x="38100" y="76200"/>
                  </a:lnTo>
                  <a:lnTo>
                    <a:pt x="38100" y="466725"/>
                  </a:lnTo>
                  <a:lnTo>
                    <a:pt x="19050" y="466725"/>
                  </a:lnTo>
                  <a:cubicBezTo>
                    <a:pt x="8529" y="466725"/>
                    <a:pt x="0" y="475254"/>
                    <a:pt x="0" y="485775"/>
                  </a:cubicBezTo>
                  <a:close/>
                </a:path>
              </a:pathLst>
            </a:custGeom>
            <a:grpFill/>
            <a:ln w="9525" cap="flat">
              <a:noFill/>
              <a:prstDash val="solid"/>
              <a:miter/>
            </a:ln>
          </p:spPr>
          <p:txBody>
            <a:bodyPr rtlCol="0" anchor="ctr"/>
            <a:lstStyle/>
            <a:p>
              <a:endParaRPr lang="en-ID"/>
            </a:p>
          </p:txBody>
        </p:sp>
        <p:sp>
          <p:nvSpPr>
            <p:cNvPr id="51" name="Bentuk Bebas: Bentuk 24">
              <a:extLst>
                <a:ext uri="{FF2B5EF4-FFF2-40B4-BE49-F238E27FC236}">
                  <a16:creationId xmlns:a16="http://schemas.microsoft.com/office/drawing/2014/main" id="{41954E63-E07A-2740-976A-ABD91B780739}"/>
                </a:ext>
              </a:extLst>
            </p:cNvPr>
            <p:cNvSpPr/>
            <p:nvPr/>
          </p:nvSpPr>
          <p:spPr>
            <a:xfrm>
              <a:off x="7684370" y="4353116"/>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grpFill/>
            <a:ln w="9525" cap="flat">
              <a:noFill/>
              <a:prstDash val="solid"/>
              <a:miter/>
            </a:ln>
          </p:spPr>
          <p:txBody>
            <a:bodyPr rtlCol="0" anchor="ctr"/>
            <a:lstStyle/>
            <a:p>
              <a:endParaRPr lang="en-ID"/>
            </a:p>
          </p:txBody>
        </p:sp>
        <p:sp>
          <p:nvSpPr>
            <p:cNvPr id="52" name="Bentuk Bebas: Bentuk 25">
              <a:extLst>
                <a:ext uri="{FF2B5EF4-FFF2-40B4-BE49-F238E27FC236}">
                  <a16:creationId xmlns:a16="http://schemas.microsoft.com/office/drawing/2014/main" id="{FCB31BE8-3475-2D45-8939-EAF61DE52F9D}"/>
                </a:ext>
              </a:extLst>
            </p:cNvPr>
            <p:cNvSpPr/>
            <p:nvPr/>
          </p:nvSpPr>
          <p:spPr>
            <a:xfrm>
              <a:off x="7905350" y="4313110"/>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 name="connsiteX6" fmla="*/ 140970 w 140969"/>
                <a:gd name="connsiteY6" fmla="*/ 26670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69" h="116205">
                  <a:moveTo>
                    <a:pt x="140970" y="26670"/>
                  </a:moveTo>
                  <a:lnTo>
                    <a:pt x="114300" y="0"/>
                  </a:lnTo>
                  <a:lnTo>
                    <a:pt x="51435" y="62865"/>
                  </a:lnTo>
                  <a:lnTo>
                    <a:pt x="26670" y="38100"/>
                  </a:lnTo>
                  <a:lnTo>
                    <a:pt x="0" y="64770"/>
                  </a:lnTo>
                  <a:lnTo>
                    <a:pt x="51435" y="116205"/>
                  </a:lnTo>
                  <a:lnTo>
                    <a:pt x="140970" y="26670"/>
                  </a:lnTo>
                  <a:close/>
                </a:path>
              </a:pathLst>
            </a:custGeom>
            <a:grpFill/>
            <a:ln w="9525" cap="flat">
              <a:noFill/>
              <a:prstDash val="solid"/>
              <a:miter/>
            </a:ln>
          </p:spPr>
          <p:txBody>
            <a:bodyPr rtlCol="0" anchor="ctr"/>
            <a:lstStyle/>
            <a:p>
              <a:endParaRPr lang="en-ID"/>
            </a:p>
          </p:txBody>
        </p:sp>
        <p:sp>
          <p:nvSpPr>
            <p:cNvPr id="53" name="Bentuk Bebas: Bentuk 26">
              <a:extLst>
                <a:ext uri="{FF2B5EF4-FFF2-40B4-BE49-F238E27FC236}">
                  <a16:creationId xmlns:a16="http://schemas.microsoft.com/office/drawing/2014/main" id="{BEAF7416-7A9E-7844-9A40-332F3B8A147E}"/>
                </a:ext>
              </a:extLst>
            </p:cNvPr>
            <p:cNvSpPr/>
            <p:nvPr/>
          </p:nvSpPr>
          <p:spPr>
            <a:xfrm>
              <a:off x="7684370" y="4476941"/>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grpFill/>
            <a:ln w="9525" cap="flat">
              <a:noFill/>
              <a:prstDash val="solid"/>
              <a:miter/>
            </a:ln>
          </p:spPr>
          <p:txBody>
            <a:bodyPr rtlCol="0" anchor="ctr"/>
            <a:lstStyle/>
            <a:p>
              <a:endParaRPr lang="en-ID"/>
            </a:p>
          </p:txBody>
        </p:sp>
        <p:sp>
          <p:nvSpPr>
            <p:cNvPr id="54" name="Bentuk Bebas: Bentuk 27">
              <a:extLst>
                <a:ext uri="{FF2B5EF4-FFF2-40B4-BE49-F238E27FC236}">
                  <a16:creationId xmlns:a16="http://schemas.microsoft.com/office/drawing/2014/main" id="{548E41B1-14FF-5E46-AF2D-C5862D337C0D}"/>
                </a:ext>
              </a:extLst>
            </p:cNvPr>
            <p:cNvSpPr/>
            <p:nvPr/>
          </p:nvSpPr>
          <p:spPr>
            <a:xfrm>
              <a:off x="7905350" y="4436935"/>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 name="connsiteX6" fmla="*/ 140970 w 140969"/>
                <a:gd name="connsiteY6" fmla="*/ 26670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69" h="116205">
                  <a:moveTo>
                    <a:pt x="140970" y="26670"/>
                  </a:moveTo>
                  <a:lnTo>
                    <a:pt x="114300" y="0"/>
                  </a:lnTo>
                  <a:lnTo>
                    <a:pt x="51435" y="62865"/>
                  </a:lnTo>
                  <a:lnTo>
                    <a:pt x="26670" y="38100"/>
                  </a:lnTo>
                  <a:lnTo>
                    <a:pt x="0" y="64770"/>
                  </a:lnTo>
                  <a:lnTo>
                    <a:pt x="51435" y="116205"/>
                  </a:lnTo>
                  <a:lnTo>
                    <a:pt x="140970" y="26670"/>
                  </a:lnTo>
                  <a:close/>
                </a:path>
              </a:pathLst>
            </a:custGeom>
            <a:grpFill/>
            <a:ln w="9525" cap="flat">
              <a:noFill/>
              <a:prstDash val="solid"/>
              <a:miter/>
            </a:ln>
          </p:spPr>
          <p:txBody>
            <a:bodyPr rtlCol="0" anchor="ctr"/>
            <a:lstStyle/>
            <a:p>
              <a:endParaRPr lang="en-ID"/>
            </a:p>
          </p:txBody>
        </p:sp>
      </p:grpSp>
      <p:sp>
        <p:nvSpPr>
          <p:cNvPr id="2" name="Kotak Teks 3">
            <a:extLst>
              <a:ext uri="{FF2B5EF4-FFF2-40B4-BE49-F238E27FC236}">
                <a16:creationId xmlns:a16="http://schemas.microsoft.com/office/drawing/2014/main" id="{E2C46D8A-2E5B-43A9-8B1D-BCC06C597837}"/>
              </a:ext>
            </a:extLst>
          </p:cNvPr>
          <p:cNvSpPr txBox="1"/>
          <p:nvPr/>
        </p:nvSpPr>
        <p:spPr>
          <a:xfrm>
            <a:off x="1742401" y="994868"/>
            <a:ext cx="6118597" cy="1015663"/>
          </a:xfrm>
          <a:prstGeom prst="rect">
            <a:avLst/>
          </a:prstGeom>
          <a:noFill/>
        </p:spPr>
        <p:txBody>
          <a:bodyPr wrap="square" rtlCol="0">
            <a:spAutoFit/>
          </a:bodyPr>
          <a:lstStyle/>
          <a:p>
            <a:r>
              <a:rPr lang="en-US" sz="3000" spc="1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Bitcoin Offers Innovation</a:t>
            </a:r>
          </a:p>
          <a:p>
            <a:r>
              <a:rPr lang="en-US" sz="3000" spc="1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Pioneering Money Changers</a:t>
            </a:r>
          </a:p>
        </p:txBody>
      </p:sp>
      <p:sp>
        <p:nvSpPr>
          <p:cNvPr id="3" name="Kotak Teks 2">
            <a:extLst>
              <a:ext uri="{FF2B5EF4-FFF2-40B4-BE49-F238E27FC236}">
                <a16:creationId xmlns:a16="http://schemas.microsoft.com/office/drawing/2014/main" id="{1A5A9AA6-4614-4648-A80F-B09A574A4A34}"/>
              </a:ext>
            </a:extLst>
          </p:cNvPr>
          <p:cNvSpPr txBox="1"/>
          <p:nvPr/>
        </p:nvSpPr>
        <p:spPr>
          <a:xfrm>
            <a:off x="1742401" y="2122409"/>
            <a:ext cx="4592165" cy="824328"/>
          </a:xfrm>
          <a:prstGeom prst="rect">
            <a:avLst/>
          </a:prstGeom>
          <a:noFill/>
        </p:spPr>
        <p:txBody>
          <a:bodyPr wrap="square" rtlCol="0">
            <a:spAutoFit/>
          </a:bodyPr>
          <a:lstStyle/>
          <a:p>
            <a:pPr>
              <a:lnSpc>
                <a:spcPct val="150000"/>
              </a:lnSpc>
            </a:pPr>
            <a:r>
              <a:rPr lang="en-ID" sz="1100">
                <a:solidFill>
                  <a:schemeClr val="tx1">
                    <a:lumMod val="75000"/>
                    <a:lumOff val="25000"/>
                  </a:schemeClr>
                </a:solidFill>
                <a:latin typeface="Muli" pitchFamily="2" charset="77"/>
              </a:rPr>
              <a:t>Morbi tincidunt augue interdum velit euismod in pellentesue masa placerat. Velit aliquet sagittis id consectetur purus ut accordion tempor orci dapibus ultrices. Vestibulum lectus.</a:t>
            </a:r>
          </a:p>
        </p:txBody>
      </p:sp>
      <p:sp>
        <p:nvSpPr>
          <p:cNvPr id="4" name="Kotak Teks 3">
            <a:extLst>
              <a:ext uri="{FF2B5EF4-FFF2-40B4-BE49-F238E27FC236}">
                <a16:creationId xmlns:a16="http://schemas.microsoft.com/office/drawing/2014/main" id="{DA5EE642-8901-4726-BD2D-5FB4AF017CDD}"/>
              </a:ext>
            </a:extLst>
          </p:cNvPr>
          <p:cNvSpPr txBox="1"/>
          <p:nvPr/>
        </p:nvSpPr>
        <p:spPr>
          <a:xfrm>
            <a:off x="7323231" y="2922076"/>
            <a:ext cx="1787843" cy="1086836"/>
          </a:xfrm>
          <a:prstGeom prst="rect">
            <a:avLst/>
          </a:prstGeom>
          <a:noFill/>
        </p:spPr>
        <p:txBody>
          <a:bodyPr wrap="square" rtlCol="0">
            <a:spAutoFit/>
          </a:bodyPr>
          <a:lstStyle/>
          <a:p>
            <a:pPr>
              <a:lnSpc>
                <a:spcPct val="150000"/>
              </a:lnSpc>
            </a:pPr>
            <a:r>
              <a:rPr lang="en-US" sz="1100" spc="1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It’s Never Too Late To Get Started Buy, Store And Learn About Bitcoin</a:t>
            </a:r>
          </a:p>
        </p:txBody>
      </p:sp>
      <p:sp>
        <p:nvSpPr>
          <p:cNvPr id="37" name="Oval 36">
            <a:extLst>
              <a:ext uri="{FF2B5EF4-FFF2-40B4-BE49-F238E27FC236}">
                <a16:creationId xmlns:a16="http://schemas.microsoft.com/office/drawing/2014/main" id="{CEB67CE7-6537-47BB-B422-9BD9D7FBEF72}"/>
              </a:ext>
            </a:extLst>
          </p:cNvPr>
          <p:cNvSpPr/>
          <p:nvPr/>
        </p:nvSpPr>
        <p:spPr>
          <a:xfrm>
            <a:off x="9615441" y="3168220"/>
            <a:ext cx="213492" cy="213492"/>
          </a:xfrm>
          <a:prstGeom prst="ellipse">
            <a:avLst/>
          </a:prstGeom>
          <a:noFill/>
          <a:ln w="38100" cap="flat">
            <a:solidFill>
              <a:srgbClr val="FF6092"/>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38" name="Oval 37">
            <a:extLst>
              <a:ext uri="{FF2B5EF4-FFF2-40B4-BE49-F238E27FC236}">
                <a16:creationId xmlns:a16="http://schemas.microsoft.com/office/drawing/2014/main" id="{CDBBE6F3-222F-44AA-8C89-2DA079A55623}"/>
              </a:ext>
            </a:extLst>
          </p:cNvPr>
          <p:cNvSpPr/>
          <p:nvPr/>
        </p:nvSpPr>
        <p:spPr>
          <a:xfrm>
            <a:off x="2276683" y="5447763"/>
            <a:ext cx="213492" cy="213492"/>
          </a:xfrm>
          <a:prstGeom prst="ellipse">
            <a:avLst/>
          </a:prstGeom>
          <a:noFill/>
          <a:ln w="38100" cap="flat">
            <a:solidFill>
              <a:srgbClr val="9933FF"/>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39" name="Segitiga Sama Kaki 38">
            <a:extLst>
              <a:ext uri="{FF2B5EF4-FFF2-40B4-BE49-F238E27FC236}">
                <a16:creationId xmlns:a16="http://schemas.microsoft.com/office/drawing/2014/main" id="{59F387A6-63F4-416A-9AB2-FE43D5D7E78F}"/>
              </a:ext>
            </a:extLst>
          </p:cNvPr>
          <p:cNvSpPr/>
          <p:nvPr/>
        </p:nvSpPr>
        <p:spPr>
          <a:xfrm rot="1825924">
            <a:off x="6613602" y="2907254"/>
            <a:ext cx="159171" cy="137217"/>
          </a:xfrm>
          <a:prstGeom prst="triangle">
            <a:avLst/>
          </a:prstGeom>
          <a:noFill/>
          <a:ln w="38100" cap="flat">
            <a:solidFill>
              <a:srgbClr val="FFB506"/>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grpSp>
        <p:nvGrpSpPr>
          <p:cNvPr id="56" name="Grup 186">
            <a:extLst>
              <a:ext uri="{FF2B5EF4-FFF2-40B4-BE49-F238E27FC236}">
                <a16:creationId xmlns:a16="http://schemas.microsoft.com/office/drawing/2014/main" id="{1488F690-A4B9-9641-8146-D5DD4053BFB7}"/>
              </a:ext>
            </a:extLst>
          </p:cNvPr>
          <p:cNvGrpSpPr/>
          <p:nvPr/>
        </p:nvGrpSpPr>
        <p:grpSpPr>
          <a:xfrm>
            <a:off x="10182420" y="526399"/>
            <a:ext cx="1495196" cy="338554"/>
            <a:chOff x="648831" y="358817"/>
            <a:chExt cx="1495196" cy="338554"/>
          </a:xfrm>
        </p:grpSpPr>
        <p:sp>
          <p:nvSpPr>
            <p:cNvPr id="57" name="Kotak Teks 3">
              <a:extLst>
                <a:ext uri="{FF2B5EF4-FFF2-40B4-BE49-F238E27FC236}">
                  <a16:creationId xmlns:a16="http://schemas.microsoft.com/office/drawing/2014/main" id="{D8214DC1-60F4-7341-B861-8004278CF3BC}"/>
                </a:ext>
              </a:extLst>
            </p:cNvPr>
            <p:cNvSpPr txBox="1"/>
            <p:nvPr/>
          </p:nvSpPr>
          <p:spPr>
            <a:xfrm>
              <a:off x="968623" y="358817"/>
              <a:ext cx="1175404" cy="338554"/>
            </a:xfrm>
            <a:prstGeom prst="rect">
              <a:avLst/>
            </a:prstGeom>
            <a:noFill/>
          </p:spPr>
          <p:txBody>
            <a:bodyPr wrap="square" rtlCol="0">
              <a:spAutoFit/>
            </a:bodyPr>
            <a:lstStyle/>
            <a:p>
              <a:r>
                <a:rPr lang="en-US" sz="1600">
                  <a:solidFill>
                    <a:srgbClr val="1D215E"/>
                  </a:solidFill>
                  <a:latin typeface="Poppins SemiBold" panose="00000700000000000000" pitchFamily="50" charset="0"/>
                  <a:ea typeface="Roboto" panose="02000000000000000000" pitchFamily="2" charset="0"/>
                  <a:cs typeface="Poppins SemiBold" panose="00000700000000000000" pitchFamily="50" charset="0"/>
                </a:rPr>
                <a:t>Crypton.</a:t>
              </a:r>
              <a:endParaRPr lang="en-ID" sz="1600" dirty="0">
                <a:solidFill>
                  <a:schemeClr val="bg1"/>
                </a:solidFill>
                <a:latin typeface="Poppins SemiBold" panose="00000700000000000000" pitchFamily="50" charset="0"/>
                <a:ea typeface="Roboto" panose="02000000000000000000" pitchFamily="2" charset="0"/>
                <a:cs typeface="Poppins SemiBold" panose="00000700000000000000" pitchFamily="50" charset="0"/>
              </a:endParaRPr>
            </a:p>
          </p:txBody>
        </p:sp>
        <p:sp>
          <p:nvSpPr>
            <p:cNvPr id="58" name="Grafik 34">
              <a:extLst>
                <a:ext uri="{FF2B5EF4-FFF2-40B4-BE49-F238E27FC236}">
                  <a16:creationId xmlns:a16="http://schemas.microsoft.com/office/drawing/2014/main" id="{A6CEDA5A-AFB2-2D42-8CDB-77399B671261}"/>
                </a:ext>
              </a:extLst>
            </p:cNvPr>
            <p:cNvSpPr/>
            <p:nvPr/>
          </p:nvSpPr>
          <p:spPr>
            <a:xfrm>
              <a:off x="648831" y="398892"/>
              <a:ext cx="251615" cy="258404"/>
            </a:xfrm>
            <a:custGeom>
              <a:avLst/>
              <a:gdLst>
                <a:gd name="connsiteX0" fmla="*/ 768056 w 1057322"/>
                <a:gd name="connsiteY0" fmla="*/ 966302 h 1085850"/>
                <a:gd name="connsiteX1" fmla="*/ 427652 w 1057322"/>
                <a:gd name="connsiteY1" fmla="*/ 966302 h 1085850"/>
                <a:gd name="connsiteX2" fmla="*/ 316028 w 1057322"/>
                <a:gd name="connsiteY2" fmla="*/ 901856 h 1085850"/>
                <a:gd name="connsiteX3" fmla="*/ 146017 w 1057322"/>
                <a:gd name="connsiteY3" fmla="*/ 607275 h 1085850"/>
                <a:gd name="connsiteX4" fmla="*/ 146017 w 1057322"/>
                <a:gd name="connsiteY4" fmla="*/ 478575 h 1085850"/>
                <a:gd name="connsiteX5" fmla="*/ 316028 w 1057322"/>
                <a:gd name="connsiteY5" fmla="*/ 183994 h 1085850"/>
                <a:gd name="connsiteX6" fmla="*/ 427652 w 1057322"/>
                <a:gd name="connsiteY6" fmla="*/ 119548 h 1085850"/>
                <a:gd name="connsiteX7" fmla="*/ 465814 w 1057322"/>
                <a:gd name="connsiteY7" fmla="*/ 119548 h 1085850"/>
                <a:gd name="connsiteX8" fmla="*/ 560264 w 1057322"/>
                <a:gd name="connsiteY8" fmla="*/ 164355 h 1085850"/>
                <a:gd name="connsiteX9" fmla="*/ 427652 w 1057322"/>
                <a:gd name="connsiteY9" fmla="*/ 164355 h 1085850"/>
                <a:gd name="connsiteX10" fmla="*/ 354762 w 1057322"/>
                <a:gd name="connsiteY10" fmla="*/ 206302 h 1085850"/>
                <a:gd name="connsiteX11" fmla="*/ 184751 w 1057322"/>
                <a:gd name="connsiteY11" fmla="*/ 500883 h 1085850"/>
                <a:gd name="connsiteX12" fmla="*/ 184751 w 1057322"/>
                <a:gd name="connsiteY12" fmla="*/ 584967 h 1085850"/>
                <a:gd name="connsiteX13" fmla="*/ 354762 w 1057322"/>
                <a:gd name="connsiteY13" fmla="*/ 879548 h 1085850"/>
                <a:gd name="connsiteX14" fmla="*/ 427652 w 1057322"/>
                <a:gd name="connsiteY14" fmla="*/ 921495 h 1085850"/>
                <a:gd name="connsiteX15" fmla="*/ 768056 w 1057322"/>
                <a:gd name="connsiteY15" fmla="*/ 921495 h 1085850"/>
                <a:gd name="connsiteX16" fmla="*/ 840945 w 1057322"/>
                <a:gd name="connsiteY16" fmla="*/ 879548 h 1085850"/>
                <a:gd name="connsiteX17" fmla="*/ 877580 w 1057322"/>
                <a:gd name="connsiteY17" fmla="*/ 815865 h 1085850"/>
                <a:gd name="connsiteX18" fmla="*/ 876435 w 1057322"/>
                <a:gd name="connsiteY18" fmla="*/ 804807 h 1085850"/>
                <a:gd name="connsiteX19" fmla="*/ 833694 w 1057322"/>
                <a:gd name="connsiteY19" fmla="*/ 759237 h 1085850"/>
                <a:gd name="connsiteX20" fmla="*/ 825680 w 1057322"/>
                <a:gd name="connsiteY20" fmla="*/ 756377 h 1085850"/>
                <a:gd name="connsiteX21" fmla="*/ 818811 w 1057322"/>
                <a:gd name="connsiteY21" fmla="*/ 760953 h 1085850"/>
                <a:gd name="connsiteX22" fmla="*/ 789235 w 1057322"/>
                <a:gd name="connsiteY22" fmla="*/ 811861 h 1085850"/>
                <a:gd name="connsiteX23" fmla="*/ 735236 w 1057322"/>
                <a:gd name="connsiteY23" fmla="*/ 843131 h 1085850"/>
                <a:gd name="connsiteX24" fmla="*/ 460471 w 1057322"/>
                <a:gd name="connsiteY24" fmla="*/ 843131 h 1085850"/>
                <a:gd name="connsiteX25" fmla="*/ 406472 w 1057322"/>
                <a:gd name="connsiteY25" fmla="*/ 811861 h 1085850"/>
                <a:gd name="connsiteX26" fmla="*/ 269089 w 1057322"/>
                <a:gd name="connsiteY26" fmla="*/ 574099 h 1085850"/>
                <a:gd name="connsiteX27" fmla="*/ 269089 w 1057322"/>
                <a:gd name="connsiteY27" fmla="*/ 511751 h 1085850"/>
                <a:gd name="connsiteX28" fmla="*/ 406472 w 1057322"/>
                <a:gd name="connsiteY28" fmla="*/ 273989 h 1085850"/>
                <a:gd name="connsiteX29" fmla="*/ 460471 w 1057322"/>
                <a:gd name="connsiteY29" fmla="*/ 242719 h 1085850"/>
                <a:gd name="connsiteX30" fmla="*/ 735236 w 1057322"/>
                <a:gd name="connsiteY30" fmla="*/ 242719 h 1085850"/>
                <a:gd name="connsiteX31" fmla="*/ 789235 w 1057322"/>
                <a:gd name="connsiteY31" fmla="*/ 273989 h 1085850"/>
                <a:gd name="connsiteX32" fmla="*/ 832740 w 1057322"/>
                <a:gd name="connsiteY32" fmla="*/ 349112 h 1085850"/>
                <a:gd name="connsiteX33" fmla="*/ 838274 w 1057322"/>
                <a:gd name="connsiteY33" fmla="*/ 353497 h 1085850"/>
                <a:gd name="connsiteX34" fmla="*/ 868231 w 1057322"/>
                <a:gd name="connsiteY34" fmla="*/ 395063 h 1085850"/>
                <a:gd name="connsiteX35" fmla="*/ 816521 w 1057322"/>
                <a:gd name="connsiteY35" fmla="*/ 438916 h 1085850"/>
                <a:gd name="connsiteX36" fmla="*/ 781222 w 1057322"/>
                <a:gd name="connsiteY36" fmla="*/ 407075 h 1085850"/>
                <a:gd name="connsiteX37" fmla="*/ 787327 w 1057322"/>
                <a:gd name="connsiteY37" fmla="*/ 370085 h 1085850"/>
                <a:gd name="connsiteX38" fmla="*/ 787327 w 1057322"/>
                <a:gd name="connsiteY38" fmla="*/ 359980 h 1085850"/>
                <a:gd name="connsiteX39" fmla="*/ 750501 w 1057322"/>
                <a:gd name="connsiteY39" fmla="*/ 296297 h 1085850"/>
                <a:gd name="connsiteX40" fmla="*/ 735236 w 1057322"/>
                <a:gd name="connsiteY40" fmla="*/ 287526 h 1085850"/>
                <a:gd name="connsiteX41" fmla="*/ 460471 w 1057322"/>
                <a:gd name="connsiteY41" fmla="*/ 287526 h 1085850"/>
                <a:gd name="connsiteX42" fmla="*/ 445206 w 1057322"/>
                <a:gd name="connsiteY42" fmla="*/ 296297 h 1085850"/>
                <a:gd name="connsiteX43" fmla="*/ 307823 w 1057322"/>
                <a:gd name="connsiteY43" fmla="*/ 534059 h 1085850"/>
                <a:gd name="connsiteX44" fmla="*/ 307823 w 1057322"/>
                <a:gd name="connsiteY44" fmla="*/ 551791 h 1085850"/>
                <a:gd name="connsiteX45" fmla="*/ 445206 w 1057322"/>
                <a:gd name="connsiteY45" fmla="*/ 789553 h 1085850"/>
                <a:gd name="connsiteX46" fmla="*/ 460471 w 1057322"/>
                <a:gd name="connsiteY46" fmla="*/ 798324 h 1085850"/>
                <a:gd name="connsiteX47" fmla="*/ 735236 w 1057322"/>
                <a:gd name="connsiteY47" fmla="*/ 798324 h 1085850"/>
                <a:gd name="connsiteX48" fmla="*/ 750501 w 1057322"/>
                <a:gd name="connsiteY48" fmla="*/ 789553 h 1085850"/>
                <a:gd name="connsiteX49" fmla="*/ 808698 w 1057322"/>
                <a:gd name="connsiteY49" fmla="*/ 688881 h 1085850"/>
                <a:gd name="connsiteX50" fmla="*/ 931579 w 1057322"/>
                <a:gd name="connsiteY50" fmla="*/ 811861 h 1085850"/>
                <a:gd name="connsiteX51" fmla="*/ 879679 w 1057322"/>
                <a:gd name="connsiteY51" fmla="*/ 901856 h 1085850"/>
                <a:gd name="connsiteX52" fmla="*/ 768056 w 1057322"/>
                <a:gd name="connsiteY52" fmla="*/ 966302 h 1085850"/>
                <a:gd name="connsiteX53" fmla="*/ 95643 w 1057322"/>
                <a:gd name="connsiteY53" fmla="*/ 415655 h 1085850"/>
                <a:gd name="connsiteX54" fmla="*/ 95643 w 1057322"/>
                <a:gd name="connsiteY54" fmla="*/ 415655 h 1085850"/>
                <a:gd name="connsiteX55" fmla="*/ 267753 w 1057322"/>
                <a:gd name="connsiteY55" fmla="*/ 117832 h 1085850"/>
                <a:gd name="connsiteX56" fmla="*/ 394451 w 1057322"/>
                <a:gd name="connsiteY56" fmla="*/ 44616 h 1085850"/>
                <a:gd name="connsiteX57" fmla="*/ 801256 w 1057322"/>
                <a:gd name="connsiteY57" fmla="*/ 44616 h 1085850"/>
                <a:gd name="connsiteX58" fmla="*/ 927954 w 1057322"/>
                <a:gd name="connsiteY58" fmla="*/ 117832 h 1085850"/>
                <a:gd name="connsiteX59" fmla="*/ 962109 w 1057322"/>
                <a:gd name="connsiteY59" fmla="*/ 176939 h 1085850"/>
                <a:gd name="connsiteX60" fmla="*/ 959819 w 1057322"/>
                <a:gd name="connsiteY60" fmla="*/ 188761 h 1085850"/>
                <a:gd name="connsiteX61" fmla="*/ 915361 w 1057322"/>
                <a:gd name="connsiteY61" fmla="*/ 224415 h 1085850"/>
                <a:gd name="connsiteX62" fmla="*/ 907919 w 1057322"/>
                <a:gd name="connsiteY62" fmla="*/ 226322 h 1085850"/>
                <a:gd name="connsiteX63" fmla="*/ 901622 w 1057322"/>
                <a:gd name="connsiteY63" fmla="*/ 221937 h 1085850"/>
                <a:gd name="connsiteX64" fmla="*/ 879679 w 1057322"/>
                <a:gd name="connsiteY64" fmla="*/ 183994 h 1085850"/>
                <a:gd name="connsiteX65" fmla="*/ 768056 w 1057322"/>
                <a:gd name="connsiteY65" fmla="*/ 119548 h 1085850"/>
                <a:gd name="connsiteX66" fmla="*/ 589267 w 1057322"/>
                <a:gd name="connsiteY66" fmla="*/ 119548 h 1085850"/>
                <a:gd name="connsiteX67" fmla="*/ 683718 w 1057322"/>
                <a:gd name="connsiteY67" fmla="*/ 164355 h 1085850"/>
                <a:gd name="connsiteX68" fmla="*/ 768056 w 1057322"/>
                <a:gd name="connsiteY68" fmla="*/ 164355 h 1085850"/>
                <a:gd name="connsiteX69" fmla="*/ 840945 w 1057322"/>
                <a:gd name="connsiteY69" fmla="*/ 206302 h 1085850"/>
                <a:gd name="connsiteX70" fmla="*/ 898951 w 1057322"/>
                <a:gd name="connsiteY70" fmla="*/ 306784 h 1085850"/>
                <a:gd name="connsiteX71" fmla="*/ 936350 w 1057322"/>
                <a:gd name="connsiteY71" fmla="*/ 269222 h 1085850"/>
                <a:gd name="connsiteX72" fmla="*/ 939975 w 1057322"/>
                <a:gd name="connsiteY72" fmla="*/ 266934 h 1085850"/>
                <a:gd name="connsiteX73" fmla="*/ 977374 w 1057322"/>
                <a:gd name="connsiteY73" fmla="*/ 228229 h 1085850"/>
                <a:gd name="connsiteX74" fmla="*/ 1019352 w 1057322"/>
                <a:gd name="connsiteY74" fmla="*/ 186473 h 1085850"/>
                <a:gd name="connsiteX75" fmla="*/ 966688 w 1057322"/>
                <a:gd name="connsiteY75" fmla="*/ 95524 h 1085850"/>
                <a:gd name="connsiteX76" fmla="*/ 801256 w 1057322"/>
                <a:gd name="connsiteY76" fmla="*/ 0 h 1085850"/>
                <a:gd name="connsiteX77" fmla="*/ 394451 w 1057322"/>
                <a:gd name="connsiteY77" fmla="*/ 0 h 1085850"/>
                <a:gd name="connsiteX78" fmla="*/ 229019 w 1057322"/>
                <a:gd name="connsiteY78" fmla="*/ 95524 h 1085850"/>
                <a:gd name="connsiteX79" fmla="*/ 89347 w 1057322"/>
                <a:gd name="connsiteY79" fmla="*/ 337290 h 1085850"/>
                <a:gd name="connsiteX80" fmla="*/ 95643 w 1057322"/>
                <a:gd name="connsiteY80" fmla="*/ 415655 h 1085850"/>
                <a:gd name="connsiteX81" fmla="*/ 487375 w 1057322"/>
                <a:gd name="connsiteY81" fmla="*/ 1041043 h 1085850"/>
                <a:gd name="connsiteX82" fmla="*/ 487375 w 1057322"/>
                <a:gd name="connsiteY82" fmla="*/ 1041043 h 1085850"/>
                <a:gd name="connsiteX83" fmla="*/ 394451 w 1057322"/>
                <a:gd name="connsiteY83" fmla="*/ 1041043 h 1085850"/>
                <a:gd name="connsiteX84" fmla="*/ 267753 w 1057322"/>
                <a:gd name="connsiteY84" fmla="*/ 968018 h 1085850"/>
                <a:gd name="connsiteX85" fmla="*/ 64350 w 1057322"/>
                <a:gd name="connsiteY85" fmla="*/ 616046 h 1085850"/>
                <a:gd name="connsiteX86" fmla="*/ 56336 w 1057322"/>
                <a:gd name="connsiteY86" fmla="*/ 485820 h 1085850"/>
                <a:gd name="connsiteX87" fmla="*/ 56527 w 1057322"/>
                <a:gd name="connsiteY87" fmla="*/ 485820 h 1085850"/>
                <a:gd name="connsiteX88" fmla="*/ 50040 w 1057322"/>
                <a:gd name="connsiteY88" fmla="*/ 440060 h 1085850"/>
                <a:gd name="connsiteX89" fmla="*/ 38210 w 1057322"/>
                <a:gd name="connsiteY89" fmla="*/ 425760 h 1085850"/>
                <a:gd name="connsiteX90" fmla="*/ 25616 w 1057322"/>
                <a:gd name="connsiteY90" fmla="*/ 447496 h 1085850"/>
                <a:gd name="connsiteX91" fmla="*/ 25616 w 1057322"/>
                <a:gd name="connsiteY91" fmla="*/ 638354 h 1085850"/>
                <a:gd name="connsiteX92" fmla="*/ 229019 w 1057322"/>
                <a:gd name="connsiteY92" fmla="*/ 990326 h 1085850"/>
                <a:gd name="connsiteX93" fmla="*/ 394451 w 1057322"/>
                <a:gd name="connsiteY93" fmla="*/ 1085850 h 1085850"/>
                <a:gd name="connsiteX94" fmla="*/ 486421 w 1057322"/>
                <a:gd name="connsiteY94" fmla="*/ 1042378 h 1085850"/>
                <a:gd name="connsiteX95" fmla="*/ 487375 w 1057322"/>
                <a:gd name="connsiteY95" fmla="*/ 1041043 h 1085850"/>
                <a:gd name="connsiteX96" fmla="*/ 1005804 w 1057322"/>
                <a:gd name="connsiteY96" fmla="*/ 831500 h 1085850"/>
                <a:gd name="connsiteX97" fmla="*/ 1005804 w 1057322"/>
                <a:gd name="connsiteY97" fmla="*/ 831500 h 1085850"/>
                <a:gd name="connsiteX98" fmla="*/ 969360 w 1057322"/>
                <a:gd name="connsiteY98" fmla="*/ 867917 h 1085850"/>
                <a:gd name="connsiteX99" fmla="*/ 970695 w 1057322"/>
                <a:gd name="connsiteY99" fmla="*/ 887747 h 1085850"/>
                <a:gd name="connsiteX100" fmla="*/ 969932 w 1057322"/>
                <a:gd name="connsiteY100" fmla="*/ 895373 h 1085850"/>
                <a:gd name="connsiteX101" fmla="*/ 927954 w 1057322"/>
                <a:gd name="connsiteY101" fmla="*/ 968018 h 1085850"/>
                <a:gd name="connsiteX102" fmla="*/ 801256 w 1057322"/>
                <a:gd name="connsiteY102" fmla="*/ 1041043 h 1085850"/>
                <a:gd name="connsiteX103" fmla="*/ 609302 w 1057322"/>
                <a:gd name="connsiteY103" fmla="*/ 1041043 h 1085850"/>
                <a:gd name="connsiteX104" fmla="*/ 517523 w 1057322"/>
                <a:gd name="connsiteY104" fmla="*/ 1084706 h 1085850"/>
                <a:gd name="connsiteX105" fmla="*/ 516569 w 1057322"/>
                <a:gd name="connsiteY105" fmla="*/ 1085850 h 1085850"/>
                <a:gd name="connsiteX106" fmla="*/ 801256 w 1057322"/>
                <a:gd name="connsiteY106" fmla="*/ 1085850 h 1085850"/>
                <a:gd name="connsiteX107" fmla="*/ 966688 w 1057322"/>
                <a:gd name="connsiteY107" fmla="*/ 990326 h 1085850"/>
                <a:gd name="connsiteX108" fmla="*/ 1004850 w 1057322"/>
                <a:gd name="connsiteY108" fmla="*/ 924355 h 1085850"/>
                <a:gd name="connsiteX109" fmla="*/ 1013246 w 1057322"/>
                <a:gd name="connsiteY109" fmla="*/ 919588 h 1085850"/>
                <a:gd name="connsiteX110" fmla="*/ 1057323 w 1057322"/>
                <a:gd name="connsiteY110" fmla="*/ 875353 h 1085850"/>
                <a:gd name="connsiteX111" fmla="*/ 1005804 w 1057322"/>
                <a:gd name="connsiteY111" fmla="*/ 831500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1057322" h="1085850">
                  <a:moveTo>
                    <a:pt x="768056" y="966302"/>
                  </a:moveTo>
                  <a:lnTo>
                    <a:pt x="427652" y="966302"/>
                  </a:lnTo>
                  <a:cubicBezTo>
                    <a:pt x="381857" y="966302"/>
                    <a:pt x="338925" y="941515"/>
                    <a:pt x="316028" y="901856"/>
                  </a:cubicBezTo>
                  <a:lnTo>
                    <a:pt x="146017" y="607275"/>
                  </a:lnTo>
                  <a:cubicBezTo>
                    <a:pt x="122929" y="567616"/>
                    <a:pt x="122929" y="518234"/>
                    <a:pt x="146017" y="478575"/>
                  </a:cubicBezTo>
                  <a:lnTo>
                    <a:pt x="316028" y="183994"/>
                  </a:lnTo>
                  <a:cubicBezTo>
                    <a:pt x="338925" y="144335"/>
                    <a:pt x="381857" y="119548"/>
                    <a:pt x="427652" y="119548"/>
                  </a:cubicBezTo>
                  <a:lnTo>
                    <a:pt x="465814" y="119548"/>
                  </a:lnTo>
                  <a:cubicBezTo>
                    <a:pt x="502449" y="119548"/>
                    <a:pt x="536985" y="135946"/>
                    <a:pt x="560264" y="164355"/>
                  </a:cubicBezTo>
                  <a:lnTo>
                    <a:pt x="427652" y="164355"/>
                  </a:lnTo>
                  <a:cubicBezTo>
                    <a:pt x="397695" y="164355"/>
                    <a:pt x="369836" y="180371"/>
                    <a:pt x="354762" y="206302"/>
                  </a:cubicBezTo>
                  <a:lnTo>
                    <a:pt x="184751" y="500883"/>
                  </a:lnTo>
                  <a:cubicBezTo>
                    <a:pt x="169677" y="526814"/>
                    <a:pt x="169677" y="559036"/>
                    <a:pt x="184751" y="584967"/>
                  </a:cubicBezTo>
                  <a:lnTo>
                    <a:pt x="354762" y="879548"/>
                  </a:lnTo>
                  <a:cubicBezTo>
                    <a:pt x="369836" y="905479"/>
                    <a:pt x="397695" y="921495"/>
                    <a:pt x="427652" y="921495"/>
                  </a:cubicBezTo>
                  <a:lnTo>
                    <a:pt x="768056" y="921495"/>
                  </a:lnTo>
                  <a:cubicBezTo>
                    <a:pt x="798013" y="921495"/>
                    <a:pt x="825871" y="905479"/>
                    <a:pt x="840945" y="879548"/>
                  </a:cubicBezTo>
                  <a:lnTo>
                    <a:pt x="877580" y="815865"/>
                  </a:lnTo>
                  <a:cubicBezTo>
                    <a:pt x="879679" y="812433"/>
                    <a:pt x="879107" y="807857"/>
                    <a:pt x="876435" y="804807"/>
                  </a:cubicBezTo>
                  <a:lnTo>
                    <a:pt x="833694" y="759237"/>
                  </a:lnTo>
                  <a:cubicBezTo>
                    <a:pt x="831595" y="757140"/>
                    <a:pt x="828733" y="755996"/>
                    <a:pt x="825680" y="756377"/>
                  </a:cubicBezTo>
                  <a:cubicBezTo>
                    <a:pt x="822818" y="756758"/>
                    <a:pt x="820147" y="758474"/>
                    <a:pt x="818811" y="760953"/>
                  </a:cubicBezTo>
                  <a:lnTo>
                    <a:pt x="789235" y="811861"/>
                  </a:lnTo>
                  <a:cubicBezTo>
                    <a:pt x="778169" y="831119"/>
                    <a:pt x="757561" y="843131"/>
                    <a:pt x="735236" y="843131"/>
                  </a:cubicBezTo>
                  <a:lnTo>
                    <a:pt x="460471" y="843131"/>
                  </a:lnTo>
                  <a:cubicBezTo>
                    <a:pt x="438146" y="843131"/>
                    <a:pt x="417539" y="831119"/>
                    <a:pt x="406472" y="811861"/>
                  </a:cubicBezTo>
                  <a:lnTo>
                    <a:pt x="269089" y="574099"/>
                  </a:lnTo>
                  <a:cubicBezTo>
                    <a:pt x="257831" y="554842"/>
                    <a:pt x="257831" y="531008"/>
                    <a:pt x="269089" y="511751"/>
                  </a:cubicBezTo>
                  <a:lnTo>
                    <a:pt x="406472" y="273989"/>
                  </a:lnTo>
                  <a:cubicBezTo>
                    <a:pt x="417539" y="254541"/>
                    <a:pt x="438146" y="242719"/>
                    <a:pt x="460471" y="242719"/>
                  </a:cubicBezTo>
                  <a:lnTo>
                    <a:pt x="735236" y="242719"/>
                  </a:lnTo>
                  <a:cubicBezTo>
                    <a:pt x="757561" y="242719"/>
                    <a:pt x="778169" y="254541"/>
                    <a:pt x="789235" y="273989"/>
                  </a:cubicBezTo>
                  <a:lnTo>
                    <a:pt x="832740" y="349112"/>
                  </a:lnTo>
                  <a:cubicBezTo>
                    <a:pt x="833885" y="351209"/>
                    <a:pt x="835984" y="352544"/>
                    <a:pt x="838274" y="353497"/>
                  </a:cubicBezTo>
                  <a:cubicBezTo>
                    <a:pt x="856210" y="359598"/>
                    <a:pt x="868231" y="376377"/>
                    <a:pt x="868231" y="395063"/>
                  </a:cubicBezTo>
                  <a:cubicBezTo>
                    <a:pt x="868231" y="421947"/>
                    <a:pt x="844189" y="443301"/>
                    <a:pt x="816521" y="438916"/>
                  </a:cubicBezTo>
                  <a:cubicBezTo>
                    <a:pt x="799730" y="436247"/>
                    <a:pt x="785610" y="423472"/>
                    <a:pt x="781222" y="407075"/>
                  </a:cubicBezTo>
                  <a:cubicBezTo>
                    <a:pt x="777596" y="394109"/>
                    <a:pt x="779886" y="380763"/>
                    <a:pt x="787327" y="370085"/>
                  </a:cubicBezTo>
                  <a:cubicBezTo>
                    <a:pt x="789426" y="367225"/>
                    <a:pt x="789235" y="363030"/>
                    <a:pt x="787327" y="359980"/>
                  </a:cubicBezTo>
                  <a:lnTo>
                    <a:pt x="750501" y="296297"/>
                  </a:lnTo>
                  <a:cubicBezTo>
                    <a:pt x="747448" y="290768"/>
                    <a:pt x="741533" y="287526"/>
                    <a:pt x="735236" y="287526"/>
                  </a:cubicBezTo>
                  <a:lnTo>
                    <a:pt x="460471" y="287526"/>
                  </a:lnTo>
                  <a:cubicBezTo>
                    <a:pt x="454174" y="287526"/>
                    <a:pt x="448259" y="290768"/>
                    <a:pt x="445206" y="296297"/>
                  </a:cubicBezTo>
                  <a:lnTo>
                    <a:pt x="307823" y="534059"/>
                  </a:lnTo>
                  <a:cubicBezTo>
                    <a:pt x="304580" y="539588"/>
                    <a:pt x="304580" y="546262"/>
                    <a:pt x="307823" y="551791"/>
                  </a:cubicBezTo>
                  <a:lnTo>
                    <a:pt x="445206" y="789553"/>
                  </a:lnTo>
                  <a:cubicBezTo>
                    <a:pt x="448259" y="794892"/>
                    <a:pt x="454174" y="798324"/>
                    <a:pt x="460471" y="798324"/>
                  </a:cubicBezTo>
                  <a:lnTo>
                    <a:pt x="735236" y="798324"/>
                  </a:lnTo>
                  <a:cubicBezTo>
                    <a:pt x="741533" y="798324"/>
                    <a:pt x="747448" y="795082"/>
                    <a:pt x="750501" y="789553"/>
                  </a:cubicBezTo>
                  <a:lnTo>
                    <a:pt x="808698" y="688881"/>
                  </a:lnTo>
                  <a:lnTo>
                    <a:pt x="931579" y="811861"/>
                  </a:lnTo>
                  <a:lnTo>
                    <a:pt x="879679" y="901856"/>
                  </a:lnTo>
                  <a:cubicBezTo>
                    <a:pt x="856591" y="941706"/>
                    <a:pt x="814041" y="966302"/>
                    <a:pt x="768056" y="966302"/>
                  </a:cubicBezTo>
                  <a:close/>
                  <a:moveTo>
                    <a:pt x="95643" y="415655"/>
                  </a:moveTo>
                  <a:lnTo>
                    <a:pt x="95643" y="415655"/>
                  </a:lnTo>
                  <a:lnTo>
                    <a:pt x="267753" y="117832"/>
                  </a:lnTo>
                  <a:cubicBezTo>
                    <a:pt x="293894" y="72644"/>
                    <a:pt x="342360" y="44616"/>
                    <a:pt x="394451" y="44616"/>
                  </a:cubicBezTo>
                  <a:lnTo>
                    <a:pt x="801256" y="44616"/>
                  </a:lnTo>
                  <a:cubicBezTo>
                    <a:pt x="853538" y="44616"/>
                    <a:pt x="901813" y="72644"/>
                    <a:pt x="927954" y="117832"/>
                  </a:cubicBezTo>
                  <a:lnTo>
                    <a:pt x="962109" y="176939"/>
                  </a:lnTo>
                  <a:cubicBezTo>
                    <a:pt x="964399" y="180943"/>
                    <a:pt x="963444" y="185901"/>
                    <a:pt x="959819" y="188761"/>
                  </a:cubicBezTo>
                  <a:lnTo>
                    <a:pt x="915361" y="224415"/>
                  </a:lnTo>
                  <a:cubicBezTo>
                    <a:pt x="913262" y="226131"/>
                    <a:pt x="910590" y="226894"/>
                    <a:pt x="907919" y="226322"/>
                  </a:cubicBezTo>
                  <a:cubicBezTo>
                    <a:pt x="905248" y="225941"/>
                    <a:pt x="902958" y="224225"/>
                    <a:pt x="901622" y="221937"/>
                  </a:cubicBezTo>
                  <a:lnTo>
                    <a:pt x="879679" y="183994"/>
                  </a:lnTo>
                  <a:cubicBezTo>
                    <a:pt x="856591" y="144144"/>
                    <a:pt x="814041" y="119548"/>
                    <a:pt x="768056" y="119548"/>
                  </a:cubicBezTo>
                  <a:lnTo>
                    <a:pt x="589267" y="119548"/>
                  </a:lnTo>
                  <a:cubicBezTo>
                    <a:pt x="612546" y="147958"/>
                    <a:pt x="647273" y="164355"/>
                    <a:pt x="683718" y="164355"/>
                  </a:cubicBezTo>
                  <a:lnTo>
                    <a:pt x="768056" y="164355"/>
                  </a:lnTo>
                  <a:cubicBezTo>
                    <a:pt x="798013" y="164355"/>
                    <a:pt x="825871" y="180371"/>
                    <a:pt x="840945" y="206302"/>
                  </a:cubicBezTo>
                  <a:lnTo>
                    <a:pt x="898951" y="306784"/>
                  </a:lnTo>
                  <a:lnTo>
                    <a:pt x="936350" y="269222"/>
                  </a:lnTo>
                  <a:cubicBezTo>
                    <a:pt x="936731" y="269032"/>
                    <a:pt x="939593" y="267125"/>
                    <a:pt x="939975" y="266934"/>
                  </a:cubicBezTo>
                  <a:cubicBezTo>
                    <a:pt x="944173" y="265027"/>
                    <a:pt x="962872" y="245198"/>
                    <a:pt x="977374" y="228229"/>
                  </a:cubicBezTo>
                  <a:lnTo>
                    <a:pt x="1019352" y="186473"/>
                  </a:lnTo>
                  <a:lnTo>
                    <a:pt x="966688" y="95524"/>
                  </a:lnTo>
                  <a:cubicBezTo>
                    <a:pt x="932533" y="36417"/>
                    <a:pt x="869566" y="0"/>
                    <a:pt x="801256" y="0"/>
                  </a:cubicBezTo>
                  <a:lnTo>
                    <a:pt x="394451" y="0"/>
                  </a:lnTo>
                  <a:cubicBezTo>
                    <a:pt x="326523" y="0"/>
                    <a:pt x="262983" y="36608"/>
                    <a:pt x="229019" y="95524"/>
                  </a:cubicBezTo>
                  <a:lnTo>
                    <a:pt x="89347" y="337290"/>
                  </a:lnTo>
                  <a:cubicBezTo>
                    <a:pt x="75036" y="362077"/>
                    <a:pt x="77516" y="393347"/>
                    <a:pt x="95643" y="415655"/>
                  </a:cubicBezTo>
                  <a:close/>
                  <a:moveTo>
                    <a:pt x="487375" y="1041043"/>
                  </a:moveTo>
                  <a:lnTo>
                    <a:pt x="487375" y="1041043"/>
                  </a:lnTo>
                  <a:lnTo>
                    <a:pt x="394451" y="1041043"/>
                  </a:lnTo>
                  <a:cubicBezTo>
                    <a:pt x="342169" y="1041043"/>
                    <a:pt x="293894" y="1013206"/>
                    <a:pt x="267753" y="968018"/>
                  </a:cubicBezTo>
                  <a:lnTo>
                    <a:pt x="64350" y="616046"/>
                  </a:lnTo>
                  <a:cubicBezTo>
                    <a:pt x="41453" y="576196"/>
                    <a:pt x="38782" y="527767"/>
                    <a:pt x="56336" y="485820"/>
                  </a:cubicBezTo>
                  <a:lnTo>
                    <a:pt x="56527" y="485820"/>
                  </a:lnTo>
                  <a:cubicBezTo>
                    <a:pt x="63015" y="470376"/>
                    <a:pt x="60534" y="452835"/>
                    <a:pt x="50040" y="440060"/>
                  </a:cubicBezTo>
                  <a:lnTo>
                    <a:pt x="38210" y="425760"/>
                  </a:lnTo>
                  <a:lnTo>
                    <a:pt x="25616" y="447496"/>
                  </a:lnTo>
                  <a:cubicBezTo>
                    <a:pt x="-8539" y="506603"/>
                    <a:pt x="-8539" y="579247"/>
                    <a:pt x="25616" y="638354"/>
                  </a:cubicBezTo>
                  <a:lnTo>
                    <a:pt x="229019" y="990326"/>
                  </a:lnTo>
                  <a:cubicBezTo>
                    <a:pt x="262983" y="1049242"/>
                    <a:pt x="326523" y="1085850"/>
                    <a:pt x="394451" y="1085850"/>
                  </a:cubicBezTo>
                  <a:cubicBezTo>
                    <a:pt x="430132" y="1085850"/>
                    <a:pt x="463905" y="1069834"/>
                    <a:pt x="486421" y="1042378"/>
                  </a:cubicBezTo>
                  <a:lnTo>
                    <a:pt x="487375" y="1041043"/>
                  </a:lnTo>
                  <a:close/>
                  <a:moveTo>
                    <a:pt x="1005804" y="831500"/>
                  </a:moveTo>
                  <a:lnTo>
                    <a:pt x="1005804" y="831500"/>
                  </a:lnTo>
                  <a:cubicBezTo>
                    <a:pt x="987296" y="834551"/>
                    <a:pt x="973176" y="849804"/>
                    <a:pt x="969360" y="867917"/>
                  </a:cubicBezTo>
                  <a:cubicBezTo>
                    <a:pt x="968024" y="874400"/>
                    <a:pt x="968406" y="880120"/>
                    <a:pt x="970695" y="887747"/>
                  </a:cubicBezTo>
                  <a:cubicBezTo>
                    <a:pt x="971458" y="890416"/>
                    <a:pt x="971268" y="893085"/>
                    <a:pt x="969932" y="895373"/>
                  </a:cubicBezTo>
                  <a:lnTo>
                    <a:pt x="927954" y="968018"/>
                  </a:lnTo>
                  <a:cubicBezTo>
                    <a:pt x="901813" y="1013206"/>
                    <a:pt x="853538" y="1041043"/>
                    <a:pt x="801256" y="1041043"/>
                  </a:cubicBezTo>
                  <a:lnTo>
                    <a:pt x="609302" y="1041043"/>
                  </a:lnTo>
                  <a:cubicBezTo>
                    <a:pt x="573812" y="1041043"/>
                    <a:pt x="540038" y="1057059"/>
                    <a:pt x="517523" y="1084706"/>
                  </a:cubicBezTo>
                  <a:lnTo>
                    <a:pt x="516569" y="1085850"/>
                  </a:lnTo>
                  <a:lnTo>
                    <a:pt x="801256" y="1085850"/>
                  </a:lnTo>
                  <a:cubicBezTo>
                    <a:pt x="869566" y="1085850"/>
                    <a:pt x="932533" y="1049433"/>
                    <a:pt x="966688" y="990326"/>
                  </a:cubicBezTo>
                  <a:lnTo>
                    <a:pt x="1004850" y="924355"/>
                  </a:lnTo>
                  <a:cubicBezTo>
                    <a:pt x="1006567" y="921304"/>
                    <a:pt x="1009811" y="919398"/>
                    <a:pt x="1013246" y="919588"/>
                  </a:cubicBezTo>
                  <a:cubicBezTo>
                    <a:pt x="1037669" y="919588"/>
                    <a:pt x="1057323" y="899759"/>
                    <a:pt x="1057323" y="875353"/>
                  </a:cubicBezTo>
                  <a:cubicBezTo>
                    <a:pt x="1057323" y="848469"/>
                    <a:pt x="1033472" y="827115"/>
                    <a:pt x="1005804" y="831500"/>
                  </a:cubicBezTo>
                  <a:close/>
                </a:path>
              </a:pathLst>
            </a:custGeom>
            <a:solidFill>
              <a:srgbClr val="FFB506"/>
            </a:solidFill>
            <a:ln w="191" cap="flat">
              <a:noFill/>
              <a:prstDash val="solid"/>
              <a:miter/>
            </a:ln>
            <a:effectLst/>
          </p:spPr>
          <p:txBody>
            <a:bodyPr rtlCol="0" anchor="ctr"/>
            <a:lstStyle/>
            <a:p>
              <a:endParaRPr lang="en-ID"/>
            </a:p>
          </p:txBody>
        </p:sp>
      </p:grpSp>
    </p:spTree>
    <p:extLst>
      <p:ext uri="{BB962C8B-B14F-4D97-AF65-F5344CB8AC3E}">
        <p14:creationId xmlns:p14="http://schemas.microsoft.com/office/powerpoint/2010/main" val="23778130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D31E0B8-C453-4E9D-AC7A-25906549B2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43060" y="1949068"/>
            <a:ext cx="2105880" cy="4128103"/>
          </a:xfrm>
          <a:prstGeom prst="rect">
            <a:avLst/>
          </a:prstGeom>
        </p:spPr>
      </p:pic>
      <p:sp>
        <p:nvSpPr>
          <p:cNvPr id="13" name="Picture Placeholder 12">
            <a:extLst>
              <a:ext uri="{FF2B5EF4-FFF2-40B4-BE49-F238E27FC236}">
                <a16:creationId xmlns:a16="http://schemas.microsoft.com/office/drawing/2014/main" id="{BF063A8B-2399-814E-B296-48B0A16E1F38}"/>
              </a:ext>
            </a:extLst>
          </p:cNvPr>
          <p:cNvSpPr>
            <a:spLocks noGrp="1"/>
          </p:cNvSpPr>
          <p:nvPr>
            <p:ph type="pic" sz="quarter" idx="10"/>
          </p:nvPr>
        </p:nvSpPr>
        <p:spPr/>
      </p:sp>
      <p:sp>
        <p:nvSpPr>
          <p:cNvPr id="14" name="Picture Placeholder 13">
            <a:extLst>
              <a:ext uri="{FF2B5EF4-FFF2-40B4-BE49-F238E27FC236}">
                <a16:creationId xmlns:a16="http://schemas.microsoft.com/office/drawing/2014/main" id="{45677BE7-EB95-E047-996E-68B4E1F02998}"/>
              </a:ext>
            </a:extLst>
          </p:cNvPr>
          <p:cNvSpPr>
            <a:spLocks noGrp="1"/>
          </p:cNvSpPr>
          <p:nvPr>
            <p:ph type="pic" sz="quarter" idx="11"/>
          </p:nvPr>
        </p:nvSpPr>
        <p:spPr/>
      </p:sp>
      <p:sp>
        <p:nvSpPr>
          <p:cNvPr id="15" name="Picture Placeholder 14">
            <a:extLst>
              <a:ext uri="{FF2B5EF4-FFF2-40B4-BE49-F238E27FC236}">
                <a16:creationId xmlns:a16="http://schemas.microsoft.com/office/drawing/2014/main" id="{499D40E3-C109-3E42-BF47-944C8B535441}"/>
              </a:ext>
            </a:extLst>
          </p:cNvPr>
          <p:cNvSpPr>
            <a:spLocks noGrp="1"/>
          </p:cNvSpPr>
          <p:nvPr>
            <p:ph type="pic" sz="quarter" idx="12"/>
          </p:nvPr>
        </p:nvSpPr>
        <p:spPr/>
      </p:sp>
      <p:sp>
        <p:nvSpPr>
          <p:cNvPr id="16" name="Picture Placeholder 15">
            <a:extLst>
              <a:ext uri="{FF2B5EF4-FFF2-40B4-BE49-F238E27FC236}">
                <a16:creationId xmlns:a16="http://schemas.microsoft.com/office/drawing/2014/main" id="{B71BA412-70E7-8847-9024-EEEF0955862F}"/>
              </a:ext>
            </a:extLst>
          </p:cNvPr>
          <p:cNvSpPr>
            <a:spLocks noGrp="1"/>
          </p:cNvSpPr>
          <p:nvPr>
            <p:ph type="pic" sz="quarter" idx="13"/>
          </p:nvPr>
        </p:nvSpPr>
        <p:spPr/>
      </p:sp>
      <p:sp>
        <p:nvSpPr>
          <p:cNvPr id="37" name="Kotak Teks 36">
            <a:extLst>
              <a:ext uri="{FF2B5EF4-FFF2-40B4-BE49-F238E27FC236}">
                <a16:creationId xmlns:a16="http://schemas.microsoft.com/office/drawing/2014/main" id="{D56D1650-178E-4068-8A2D-F484818BC955}"/>
              </a:ext>
            </a:extLst>
          </p:cNvPr>
          <p:cNvSpPr txBox="1"/>
          <p:nvPr/>
        </p:nvSpPr>
        <p:spPr>
          <a:xfrm>
            <a:off x="7890482" y="5459538"/>
            <a:ext cx="3097739" cy="570413"/>
          </a:xfrm>
          <a:prstGeom prst="rect">
            <a:avLst/>
          </a:prstGeom>
          <a:noFill/>
        </p:spPr>
        <p:txBody>
          <a:bodyPr wrap="square" rtlCol="0">
            <a:spAutoFit/>
          </a:bodyPr>
          <a:lstStyle/>
          <a:p>
            <a:pPr>
              <a:lnSpc>
                <a:spcPct val="150000"/>
              </a:lnSpc>
            </a:pPr>
            <a:r>
              <a:rPr lang="en-ID" sz="1100">
                <a:solidFill>
                  <a:schemeClr val="tx1">
                    <a:lumMod val="75000"/>
                    <a:lumOff val="25000"/>
                  </a:schemeClr>
                </a:solidFill>
                <a:latin typeface="Muli" pitchFamily="2" charset="77"/>
              </a:rPr>
              <a:t>Morbi tincidunt augue interdum velit euismod in pellentesque massa Velit aliquet sagittis</a:t>
            </a:r>
          </a:p>
        </p:txBody>
      </p:sp>
      <p:sp>
        <p:nvSpPr>
          <p:cNvPr id="38" name="Kotak Teks 37">
            <a:extLst>
              <a:ext uri="{FF2B5EF4-FFF2-40B4-BE49-F238E27FC236}">
                <a16:creationId xmlns:a16="http://schemas.microsoft.com/office/drawing/2014/main" id="{8DFC4BDC-BEFA-4444-8CE2-D45FAB9275B2}"/>
              </a:ext>
            </a:extLst>
          </p:cNvPr>
          <p:cNvSpPr txBox="1"/>
          <p:nvPr/>
        </p:nvSpPr>
        <p:spPr>
          <a:xfrm>
            <a:off x="1203779" y="5504049"/>
            <a:ext cx="2392624" cy="284180"/>
          </a:xfrm>
          <a:prstGeom prst="rect">
            <a:avLst/>
          </a:prstGeom>
          <a:noFill/>
        </p:spPr>
        <p:txBody>
          <a:bodyPr wrap="square" rtlCol="0">
            <a:spAutoFit/>
          </a:bodyPr>
          <a:lstStyle/>
          <a:p>
            <a:pPr>
              <a:lnSpc>
                <a:spcPct val="120000"/>
              </a:lnSpc>
            </a:pPr>
            <a:r>
              <a:rPr lang="en-US" sz="1100" spc="1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ANDROID CRYPTO WALLET</a:t>
            </a:r>
          </a:p>
        </p:txBody>
      </p:sp>
      <p:grpSp>
        <p:nvGrpSpPr>
          <p:cNvPr id="18" name="Grup 186">
            <a:extLst>
              <a:ext uri="{FF2B5EF4-FFF2-40B4-BE49-F238E27FC236}">
                <a16:creationId xmlns:a16="http://schemas.microsoft.com/office/drawing/2014/main" id="{A8152091-337F-6A48-88D6-B2F018B0EA8A}"/>
              </a:ext>
            </a:extLst>
          </p:cNvPr>
          <p:cNvGrpSpPr/>
          <p:nvPr/>
        </p:nvGrpSpPr>
        <p:grpSpPr>
          <a:xfrm>
            <a:off x="715569" y="526399"/>
            <a:ext cx="1495196" cy="338554"/>
            <a:chOff x="648831" y="358817"/>
            <a:chExt cx="1495196" cy="338554"/>
          </a:xfrm>
        </p:grpSpPr>
        <p:sp>
          <p:nvSpPr>
            <p:cNvPr id="19" name="Kotak Teks 3">
              <a:extLst>
                <a:ext uri="{FF2B5EF4-FFF2-40B4-BE49-F238E27FC236}">
                  <a16:creationId xmlns:a16="http://schemas.microsoft.com/office/drawing/2014/main" id="{8CF6093A-5B50-534B-987B-F083358BDA3D}"/>
                </a:ext>
              </a:extLst>
            </p:cNvPr>
            <p:cNvSpPr txBox="1"/>
            <p:nvPr/>
          </p:nvSpPr>
          <p:spPr>
            <a:xfrm>
              <a:off x="968623" y="358817"/>
              <a:ext cx="1175404" cy="338554"/>
            </a:xfrm>
            <a:prstGeom prst="rect">
              <a:avLst/>
            </a:prstGeom>
            <a:noFill/>
          </p:spPr>
          <p:txBody>
            <a:bodyPr wrap="square" rtlCol="0">
              <a:spAutoFit/>
            </a:bodyPr>
            <a:lstStyle/>
            <a:p>
              <a:r>
                <a:rPr lang="en-US" sz="1600">
                  <a:solidFill>
                    <a:srgbClr val="1D215E"/>
                  </a:solidFill>
                  <a:latin typeface="Poppins SemiBold" panose="00000700000000000000" pitchFamily="50" charset="0"/>
                  <a:ea typeface="Roboto" panose="02000000000000000000" pitchFamily="2" charset="0"/>
                  <a:cs typeface="Poppins SemiBold" panose="00000700000000000000" pitchFamily="50" charset="0"/>
                </a:rPr>
                <a:t>Crypton.</a:t>
              </a:r>
              <a:endParaRPr lang="en-ID" sz="1600" dirty="0">
                <a:solidFill>
                  <a:schemeClr val="bg1"/>
                </a:solidFill>
                <a:latin typeface="Poppins SemiBold" panose="00000700000000000000" pitchFamily="50" charset="0"/>
                <a:ea typeface="Roboto" panose="02000000000000000000" pitchFamily="2" charset="0"/>
                <a:cs typeface="Poppins SemiBold" panose="00000700000000000000" pitchFamily="50" charset="0"/>
              </a:endParaRPr>
            </a:p>
          </p:txBody>
        </p:sp>
        <p:sp>
          <p:nvSpPr>
            <p:cNvPr id="20" name="Grafik 34">
              <a:extLst>
                <a:ext uri="{FF2B5EF4-FFF2-40B4-BE49-F238E27FC236}">
                  <a16:creationId xmlns:a16="http://schemas.microsoft.com/office/drawing/2014/main" id="{D854ABB6-2A9D-2642-B87F-03C33CEEE2AD}"/>
                </a:ext>
              </a:extLst>
            </p:cNvPr>
            <p:cNvSpPr/>
            <p:nvPr/>
          </p:nvSpPr>
          <p:spPr>
            <a:xfrm>
              <a:off x="648831" y="398892"/>
              <a:ext cx="251615" cy="258404"/>
            </a:xfrm>
            <a:custGeom>
              <a:avLst/>
              <a:gdLst>
                <a:gd name="connsiteX0" fmla="*/ 768056 w 1057322"/>
                <a:gd name="connsiteY0" fmla="*/ 966302 h 1085850"/>
                <a:gd name="connsiteX1" fmla="*/ 427652 w 1057322"/>
                <a:gd name="connsiteY1" fmla="*/ 966302 h 1085850"/>
                <a:gd name="connsiteX2" fmla="*/ 316028 w 1057322"/>
                <a:gd name="connsiteY2" fmla="*/ 901856 h 1085850"/>
                <a:gd name="connsiteX3" fmla="*/ 146017 w 1057322"/>
                <a:gd name="connsiteY3" fmla="*/ 607275 h 1085850"/>
                <a:gd name="connsiteX4" fmla="*/ 146017 w 1057322"/>
                <a:gd name="connsiteY4" fmla="*/ 478575 h 1085850"/>
                <a:gd name="connsiteX5" fmla="*/ 316028 w 1057322"/>
                <a:gd name="connsiteY5" fmla="*/ 183994 h 1085850"/>
                <a:gd name="connsiteX6" fmla="*/ 427652 w 1057322"/>
                <a:gd name="connsiteY6" fmla="*/ 119548 h 1085850"/>
                <a:gd name="connsiteX7" fmla="*/ 465814 w 1057322"/>
                <a:gd name="connsiteY7" fmla="*/ 119548 h 1085850"/>
                <a:gd name="connsiteX8" fmla="*/ 560264 w 1057322"/>
                <a:gd name="connsiteY8" fmla="*/ 164355 h 1085850"/>
                <a:gd name="connsiteX9" fmla="*/ 427652 w 1057322"/>
                <a:gd name="connsiteY9" fmla="*/ 164355 h 1085850"/>
                <a:gd name="connsiteX10" fmla="*/ 354762 w 1057322"/>
                <a:gd name="connsiteY10" fmla="*/ 206302 h 1085850"/>
                <a:gd name="connsiteX11" fmla="*/ 184751 w 1057322"/>
                <a:gd name="connsiteY11" fmla="*/ 500883 h 1085850"/>
                <a:gd name="connsiteX12" fmla="*/ 184751 w 1057322"/>
                <a:gd name="connsiteY12" fmla="*/ 584967 h 1085850"/>
                <a:gd name="connsiteX13" fmla="*/ 354762 w 1057322"/>
                <a:gd name="connsiteY13" fmla="*/ 879548 h 1085850"/>
                <a:gd name="connsiteX14" fmla="*/ 427652 w 1057322"/>
                <a:gd name="connsiteY14" fmla="*/ 921495 h 1085850"/>
                <a:gd name="connsiteX15" fmla="*/ 768056 w 1057322"/>
                <a:gd name="connsiteY15" fmla="*/ 921495 h 1085850"/>
                <a:gd name="connsiteX16" fmla="*/ 840945 w 1057322"/>
                <a:gd name="connsiteY16" fmla="*/ 879548 h 1085850"/>
                <a:gd name="connsiteX17" fmla="*/ 877580 w 1057322"/>
                <a:gd name="connsiteY17" fmla="*/ 815865 h 1085850"/>
                <a:gd name="connsiteX18" fmla="*/ 876435 w 1057322"/>
                <a:gd name="connsiteY18" fmla="*/ 804807 h 1085850"/>
                <a:gd name="connsiteX19" fmla="*/ 833694 w 1057322"/>
                <a:gd name="connsiteY19" fmla="*/ 759237 h 1085850"/>
                <a:gd name="connsiteX20" fmla="*/ 825680 w 1057322"/>
                <a:gd name="connsiteY20" fmla="*/ 756377 h 1085850"/>
                <a:gd name="connsiteX21" fmla="*/ 818811 w 1057322"/>
                <a:gd name="connsiteY21" fmla="*/ 760953 h 1085850"/>
                <a:gd name="connsiteX22" fmla="*/ 789235 w 1057322"/>
                <a:gd name="connsiteY22" fmla="*/ 811861 h 1085850"/>
                <a:gd name="connsiteX23" fmla="*/ 735236 w 1057322"/>
                <a:gd name="connsiteY23" fmla="*/ 843131 h 1085850"/>
                <a:gd name="connsiteX24" fmla="*/ 460471 w 1057322"/>
                <a:gd name="connsiteY24" fmla="*/ 843131 h 1085850"/>
                <a:gd name="connsiteX25" fmla="*/ 406472 w 1057322"/>
                <a:gd name="connsiteY25" fmla="*/ 811861 h 1085850"/>
                <a:gd name="connsiteX26" fmla="*/ 269089 w 1057322"/>
                <a:gd name="connsiteY26" fmla="*/ 574099 h 1085850"/>
                <a:gd name="connsiteX27" fmla="*/ 269089 w 1057322"/>
                <a:gd name="connsiteY27" fmla="*/ 511751 h 1085850"/>
                <a:gd name="connsiteX28" fmla="*/ 406472 w 1057322"/>
                <a:gd name="connsiteY28" fmla="*/ 273989 h 1085850"/>
                <a:gd name="connsiteX29" fmla="*/ 460471 w 1057322"/>
                <a:gd name="connsiteY29" fmla="*/ 242719 h 1085850"/>
                <a:gd name="connsiteX30" fmla="*/ 735236 w 1057322"/>
                <a:gd name="connsiteY30" fmla="*/ 242719 h 1085850"/>
                <a:gd name="connsiteX31" fmla="*/ 789235 w 1057322"/>
                <a:gd name="connsiteY31" fmla="*/ 273989 h 1085850"/>
                <a:gd name="connsiteX32" fmla="*/ 832740 w 1057322"/>
                <a:gd name="connsiteY32" fmla="*/ 349112 h 1085850"/>
                <a:gd name="connsiteX33" fmla="*/ 838274 w 1057322"/>
                <a:gd name="connsiteY33" fmla="*/ 353497 h 1085850"/>
                <a:gd name="connsiteX34" fmla="*/ 868231 w 1057322"/>
                <a:gd name="connsiteY34" fmla="*/ 395063 h 1085850"/>
                <a:gd name="connsiteX35" fmla="*/ 816521 w 1057322"/>
                <a:gd name="connsiteY35" fmla="*/ 438916 h 1085850"/>
                <a:gd name="connsiteX36" fmla="*/ 781222 w 1057322"/>
                <a:gd name="connsiteY36" fmla="*/ 407075 h 1085850"/>
                <a:gd name="connsiteX37" fmla="*/ 787327 w 1057322"/>
                <a:gd name="connsiteY37" fmla="*/ 370085 h 1085850"/>
                <a:gd name="connsiteX38" fmla="*/ 787327 w 1057322"/>
                <a:gd name="connsiteY38" fmla="*/ 359980 h 1085850"/>
                <a:gd name="connsiteX39" fmla="*/ 750501 w 1057322"/>
                <a:gd name="connsiteY39" fmla="*/ 296297 h 1085850"/>
                <a:gd name="connsiteX40" fmla="*/ 735236 w 1057322"/>
                <a:gd name="connsiteY40" fmla="*/ 287526 h 1085850"/>
                <a:gd name="connsiteX41" fmla="*/ 460471 w 1057322"/>
                <a:gd name="connsiteY41" fmla="*/ 287526 h 1085850"/>
                <a:gd name="connsiteX42" fmla="*/ 445206 w 1057322"/>
                <a:gd name="connsiteY42" fmla="*/ 296297 h 1085850"/>
                <a:gd name="connsiteX43" fmla="*/ 307823 w 1057322"/>
                <a:gd name="connsiteY43" fmla="*/ 534059 h 1085850"/>
                <a:gd name="connsiteX44" fmla="*/ 307823 w 1057322"/>
                <a:gd name="connsiteY44" fmla="*/ 551791 h 1085850"/>
                <a:gd name="connsiteX45" fmla="*/ 445206 w 1057322"/>
                <a:gd name="connsiteY45" fmla="*/ 789553 h 1085850"/>
                <a:gd name="connsiteX46" fmla="*/ 460471 w 1057322"/>
                <a:gd name="connsiteY46" fmla="*/ 798324 h 1085850"/>
                <a:gd name="connsiteX47" fmla="*/ 735236 w 1057322"/>
                <a:gd name="connsiteY47" fmla="*/ 798324 h 1085850"/>
                <a:gd name="connsiteX48" fmla="*/ 750501 w 1057322"/>
                <a:gd name="connsiteY48" fmla="*/ 789553 h 1085850"/>
                <a:gd name="connsiteX49" fmla="*/ 808698 w 1057322"/>
                <a:gd name="connsiteY49" fmla="*/ 688881 h 1085850"/>
                <a:gd name="connsiteX50" fmla="*/ 931579 w 1057322"/>
                <a:gd name="connsiteY50" fmla="*/ 811861 h 1085850"/>
                <a:gd name="connsiteX51" fmla="*/ 879679 w 1057322"/>
                <a:gd name="connsiteY51" fmla="*/ 901856 h 1085850"/>
                <a:gd name="connsiteX52" fmla="*/ 768056 w 1057322"/>
                <a:gd name="connsiteY52" fmla="*/ 966302 h 1085850"/>
                <a:gd name="connsiteX53" fmla="*/ 95643 w 1057322"/>
                <a:gd name="connsiteY53" fmla="*/ 415655 h 1085850"/>
                <a:gd name="connsiteX54" fmla="*/ 95643 w 1057322"/>
                <a:gd name="connsiteY54" fmla="*/ 415655 h 1085850"/>
                <a:gd name="connsiteX55" fmla="*/ 267753 w 1057322"/>
                <a:gd name="connsiteY55" fmla="*/ 117832 h 1085850"/>
                <a:gd name="connsiteX56" fmla="*/ 394451 w 1057322"/>
                <a:gd name="connsiteY56" fmla="*/ 44616 h 1085850"/>
                <a:gd name="connsiteX57" fmla="*/ 801256 w 1057322"/>
                <a:gd name="connsiteY57" fmla="*/ 44616 h 1085850"/>
                <a:gd name="connsiteX58" fmla="*/ 927954 w 1057322"/>
                <a:gd name="connsiteY58" fmla="*/ 117832 h 1085850"/>
                <a:gd name="connsiteX59" fmla="*/ 962109 w 1057322"/>
                <a:gd name="connsiteY59" fmla="*/ 176939 h 1085850"/>
                <a:gd name="connsiteX60" fmla="*/ 959819 w 1057322"/>
                <a:gd name="connsiteY60" fmla="*/ 188761 h 1085850"/>
                <a:gd name="connsiteX61" fmla="*/ 915361 w 1057322"/>
                <a:gd name="connsiteY61" fmla="*/ 224415 h 1085850"/>
                <a:gd name="connsiteX62" fmla="*/ 907919 w 1057322"/>
                <a:gd name="connsiteY62" fmla="*/ 226322 h 1085850"/>
                <a:gd name="connsiteX63" fmla="*/ 901622 w 1057322"/>
                <a:gd name="connsiteY63" fmla="*/ 221937 h 1085850"/>
                <a:gd name="connsiteX64" fmla="*/ 879679 w 1057322"/>
                <a:gd name="connsiteY64" fmla="*/ 183994 h 1085850"/>
                <a:gd name="connsiteX65" fmla="*/ 768056 w 1057322"/>
                <a:gd name="connsiteY65" fmla="*/ 119548 h 1085850"/>
                <a:gd name="connsiteX66" fmla="*/ 589267 w 1057322"/>
                <a:gd name="connsiteY66" fmla="*/ 119548 h 1085850"/>
                <a:gd name="connsiteX67" fmla="*/ 683718 w 1057322"/>
                <a:gd name="connsiteY67" fmla="*/ 164355 h 1085850"/>
                <a:gd name="connsiteX68" fmla="*/ 768056 w 1057322"/>
                <a:gd name="connsiteY68" fmla="*/ 164355 h 1085850"/>
                <a:gd name="connsiteX69" fmla="*/ 840945 w 1057322"/>
                <a:gd name="connsiteY69" fmla="*/ 206302 h 1085850"/>
                <a:gd name="connsiteX70" fmla="*/ 898951 w 1057322"/>
                <a:gd name="connsiteY70" fmla="*/ 306784 h 1085850"/>
                <a:gd name="connsiteX71" fmla="*/ 936350 w 1057322"/>
                <a:gd name="connsiteY71" fmla="*/ 269222 h 1085850"/>
                <a:gd name="connsiteX72" fmla="*/ 939975 w 1057322"/>
                <a:gd name="connsiteY72" fmla="*/ 266934 h 1085850"/>
                <a:gd name="connsiteX73" fmla="*/ 977374 w 1057322"/>
                <a:gd name="connsiteY73" fmla="*/ 228229 h 1085850"/>
                <a:gd name="connsiteX74" fmla="*/ 1019352 w 1057322"/>
                <a:gd name="connsiteY74" fmla="*/ 186473 h 1085850"/>
                <a:gd name="connsiteX75" fmla="*/ 966688 w 1057322"/>
                <a:gd name="connsiteY75" fmla="*/ 95524 h 1085850"/>
                <a:gd name="connsiteX76" fmla="*/ 801256 w 1057322"/>
                <a:gd name="connsiteY76" fmla="*/ 0 h 1085850"/>
                <a:gd name="connsiteX77" fmla="*/ 394451 w 1057322"/>
                <a:gd name="connsiteY77" fmla="*/ 0 h 1085850"/>
                <a:gd name="connsiteX78" fmla="*/ 229019 w 1057322"/>
                <a:gd name="connsiteY78" fmla="*/ 95524 h 1085850"/>
                <a:gd name="connsiteX79" fmla="*/ 89347 w 1057322"/>
                <a:gd name="connsiteY79" fmla="*/ 337290 h 1085850"/>
                <a:gd name="connsiteX80" fmla="*/ 95643 w 1057322"/>
                <a:gd name="connsiteY80" fmla="*/ 415655 h 1085850"/>
                <a:gd name="connsiteX81" fmla="*/ 487375 w 1057322"/>
                <a:gd name="connsiteY81" fmla="*/ 1041043 h 1085850"/>
                <a:gd name="connsiteX82" fmla="*/ 487375 w 1057322"/>
                <a:gd name="connsiteY82" fmla="*/ 1041043 h 1085850"/>
                <a:gd name="connsiteX83" fmla="*/ 394451 w 1057322"/>
                <a:gd name="connsiteY83" fmla="*/ 1041043 h 1085850"/>
                <a:gd name="connsiteX84" fmla="*/ 267753 w 1057322"/>
                <a:gd name="connsiteY84" fmla="*/ 968018 h 1085850"/>
                <a:gd name="connsiteX85" fmla="*/ 64350 w 1057322"/>
                <a:gd name="connsiteY85" fmla="*/ 616046 h 1085850"/>
                <a:gd name="connsiteX86" fmla="*/ 56336 w 1057322"/>
                <a:gd name="connsiteY86" fmla="*/ 485820 h 1085850"/>
                <a:gd name="connsiteX87" fmla="*/ 56527 w 1057322"/>
                <a:gd name="connsiteY87" fmla="*/ 485820 h 1085850"/>
                <a:gd name="connsiteX88" fmla="*/ 50040 w 1057322"/>
                <a:gd name="connsiteY88" fmla="*/ 440060 h 1085850"/>
                <a:gd name="connsiteX89" fmla="*/ 38210 w 1057322"/>
                <a:gd name="connsiteY89" fmla="*/ 425760 h 1085850"/>
                <a:gd name="connsiteX90" fmla="*/ 25616 w 1057322"/>
                <a:gd name="connsiteY90" fmla="*/ 447496 h 1085850"/>
                <a:gd name="connsiteX91" fmla="*/ 25616 w 1057322"/>
                <a:gd name="connsiteY91" fmla="*/ 638354 h 1085850"/>
                <a:gd name="connsiteX92" fmla="*/ 229019 w 1057322"/>
                <a:gd name="connsiteY92" fmla="*/ 990326 h 1085850"/>
                <a:gd name="connsiteX93" fmla="*/ 394451 w 1057322"/>
                <a:gd name="connsiteY93" fmla="*/ 1085850 h 1085850"/>
                <a:gd name="connsiteX94" fmla="*/ 486421 w 1057322"/>
                <a:gd name="connsiteY94" fmla="*/ 1042378 h 1085850"/>
                <a:gd name="connsiteX95" fmla="*/ 487375 w 1057322"/>
                <a:gd name="connsiteY95" fmla="*/ 1041043 h 1085850"/>
                <a:gd name="connsiteX96" fmla="*/ 1005804 w 1057322"/>
                <a:gd name="connsiteY96" fmla="*/ 831500 h 1085850"/>
                <a:gd name="connsiteX97" fmla="*/ 1005804 w 1057322"/>
                <a:gd name="connsiteY97" fmla="*/ 831500 h 1085850"/>
                <a:gd name="connsiteX98" fmla="*/ 969360 w 1057322"/>
                <a:gd name="connsiteY98" fmla="*/ 867917 h 1085850"/>
                <a:gd name="connsiteX99" fmla="*/ 970695 w 1057322"/>
                <a:gd name="connsiteY99" fmla="*/ 887747 h 1085850"/>
                <a:gd name="connsiteX100" fmla="*/ 969932 w 1057322"/>
                <a:gd name="connsiteY100" fmla="*/ 895373 h 1085850"/>
                <a:gd name="connsiteX101" fmla="*/ 927954 w 1057322"/>
                <a:gd name="connsiteY101" fmla="*/ 968018 h 1085850"/>
                <a:gd name="connsiteX102" fmla="*/ 801256 w 1057322"/>
                <a:gd name="connsiteY102" fmla="*/ 1041043 h 1085850"/>
                <a:gd name="connsiteX103" fmla="*/ 609302 w 1057322"/>
                <a:gd name="connsiteY103" fmla="*/ 1041043 h 1085850"/>
                <a:gd name="connsiteX104" fmla="*/ 517523 w 1057322"/>
                <a:gd name="connsiteY104" fmla="*/ 1084706 h 1085850"/>
                <a:gd name="connsiteX105" fmla="*/ 516569 w 1057322"/>
                <a:gd name="connsiteY105" fmla="*/ 1085850 h 1085850"/>
                <a:gd name="connsiteX106" fmla="*/ 801256 w 1057322"/>
                <a:gd name="connsiteY106" fmla="*/ 1085850 h 1085850"/>
                <a:gd name="connsiteX107" fmla="*/ 966688 w 1057322"/>
                <a:gd name="connsiteY107" fmla="*/ 990326 h 1085850"/>
                <a:gd name="connsiteX108" fmla="*/ 1004850 w 1057322"/>
                <a:gd name="connsiteY108" fmla="*/ 924355 h 1085850"/>
                <a:gd name="connsiteX109" fmla="*/ 1013246 w 1057322"/>
                <a:gd name="connsiteY109" fmla="*/ 919588 h 1085850"/>
                <a:gd name="connsiteX110" fmla="*/ 1057323 w 1057322"/>
                <a:gd name="connsiteY110" fmla="*/ 875353 h 1085850"/>
                <a:gd name="connsiteX111" fmla="*/ 1005804 w 1057322"/>
                <a:gd name="connsiteY111" fmla="*/ 831500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1057322" h="1085850">
                  <a:moveTo>
                    <a:pt x="768056" y="966302"/>
                  </a:moveTo>
                  <a:lnTo>
                    <a:pt x="427652" y="966302"/>
                  </a:lnTo>
                  <a:cubicBezTo>
                    <a:pt x="381857" y="966302"/>
                    <a:pt x="338925" y="941515"/>
                    <a:pt x="316028" y="901856"/>
                  </a:cubicBezTo>
                  <a:lnTo>
                    <a:pt x="146017" y="607275"/>
                  </a:lnTo>
                  <a:cubicBezTo>
                    <a:pt x="122929" y="567616"/>
                    <a:pt x="122929" y="518234"/>
                    <a:pt x="146017" y="478575"/>
                  </a:cubicBezTo>
                  <a:lnTo>
                    <a:pt x="316028" y="183994"/>
                  </a:lnTo>
                  <a:cubicBezTo>
                    <a:pt x="338925" y="144335"/>
                    <a:pt x="381857" y="119548"/>
                    <a:pt x="427652" y="119548"/>
                  </a:cubicBezTo>
                  <a:lnTo>
                    <a:pt x="465814" y="119548"/>
                  </a:lnTo>
                  <a:cubicBezTo>
                    <a:pt x="502449" y="119548"/>
                    <a:pt x="536985" y="135946"/>
                    <a:pt x="560264" y="164355"/>
                  </a:cubicBezTo>
                  <a:lnTo>
                    <a:pt x="427652" y="164355"/>
                  </a:lnTo>
                  <a:cubicBezTo>
                    <a:pt x="397695" y="164355"/>
                    <a:pt x="369836" y="180371"/>
                    <a:pt x="354762" y="206302"/>
                  </a:cubicBezTo>
                  <a:lnTo>
                    <a:pt x="184751" y="500883"/>
                  </a:lnTo>
                  <a:cubicBezTo>
                    <a:pt x="169677" y="526814"/>
                    <a:pt x="169677" y="559036"/>
                    <a:pt x="184751" y="584967"/>
                  </a:cubicBezTo>
                  <a:lnTo>
                    <a:pt x="354762" y="879548"/>
                  </a:lnTo>
                  <a:cubicBezTo>
                    <a:pt x="369836" y="905479"/>
                    <a:pt x="397695" y="921495"/>
                    <a:pt x="427652" y="921495"/>
                  </a:cubicBezTo>
                  <a:lnTo>
                    <a:pt x="768056" y="921495"/>
                  </a:lnTo>
                  <a:cubicBezTo>
                    <a:pt x="798013" y="921495"/>
                    <a:pt x="825871" y="905479"/>
                    <a:pt x="840945" y="879548"/>
                  </a:cubicBezTo>
                  <a:lnTo>
                    <a:pt x="877580" y="815865"/>
                  </a:lnTo>
                  <a:cubicBezTo>
                    <a:pt x="879679" y="812433"/>
                    <a:pt x="879107" y="807857"/>
                    <a:pt x="876435" y="804807"/>
                  </a:cubicBezTo>
                  <a:lnTo>
                    <a:pt x="833694" y="759237"/>
                  </a:lnTo>
                  <a:cubicBezTo>
                    <a:pt x="831595" y="757140"/>
                    <a:pt x="828733" y="755996"/>
                    <a:pt x="825680" y="756377"/>
                  </a:cubicBezTo>
                  <a:cubicBezTo>
                    <a:pt x="822818" y="756758"/>
                    <a:pt x="820147" y="758474"/>
                    <a:pt x="818811" y="760953"/>
                  </a:cubicBezTo>
                  <a:lnTo>
                    <a:pt x="789235" y="811861"/>
                  </a:lnTo>
                  <a:cubicBezTo>
                    <a:pt x="778169" y="831119"/>
                    <a:pt x="757561" y="843131"/>
                    <a:pt x="735236" y="843131"/>
                  </a:cubicBezTo>
                  <a:lnTo>
                    <a:pt x="460471" y="843131"/>
                  </a:lnTo>
                  <a:cubicBezTo>
                    <a:pt x="438146" y="843131"/>
                    <a:pt x="417539" y="831119"/>
                    <a:pt x="406472" y="811861"/>
                  </a:cubicBezTo>
                  <a:lnTo>
                    <a:pt x="269089" y="574099"/>
                  </a:lnTo>
                  <a:cubicBezTo>
                    <a:pt x="257831" y="554842"/>
                    <a:pt x="257831" y="531008"/>
                    <a:pt x="269089" y="511751"/>
                  </a:cubicBezTo>
                  <a:lnTo>
                    <a:pt x="406472" y="273989"/>
                  </a:lnTo>
                  <a:cubicBezTo>
                    <a:pt x="417539" y="254541"/>
                    <a:pt x="438146" y="242719"/>
                    <a:pt x="460471" y="242719"/>
                  </a:cubicBezTo>
                  <a:lnTo>
                    <a:pt x="735236" y="242719"/>
                  </a:lnTo>
                  <a:cubicBezTo>
                    <a:pt x="757561" y="242719"/>
                    <a:pt x="778169" y="254541"/>
                    <a:pt x="789235" y="273989"/>
                  </a:cubicBezTo>
                  <a:lnTo>
                    <a:pt x="832740" y="349112"/>
                  </a:lnTo>
                  <a:cubicBezTo>
                    <a:pt x="833885" y="351209"/>
                    <a:pt x="835984" y="352544"/>
                    <a:pt x="838274" y="353497"/>
                  </a:cubicBezTo>
                  <a:cubicBezTo>
                    <a:pt x="856210" y="359598"/>
                    <a:pt x="868231" y="376377"/>
                    <a:pt x="868231" y="395063"/>
                  </a:cubicBezTo>
                  <a:cubicBezTo>
                    <a:pt x="868231" y="421947"/>
                    <a:pt x="844189" y="443301"/>
                    <a:pt x="816521" y="438916"/>
                  </a:cubicBezTo>
                  <a:cubicBezTo>
                    <a:pt x="799730" y="436247"/>
                    <a:pt x="785610" y="423472"/>
                    <a:pt x="781222" y="407075"/>
                  </a:cubicBezTo>
                  <a:cubicBezTo>
                    <a:pt x="777596" y="394109"/>
                    <a:pt x="779886" y="380763"/>
                    <a:pt x="787327" y="370085"/>
                  </a:cubicBezTo>
                  <a:cubicBezTo>
                    <a:pt x="789426" y="367225"/>
                    <a:pt x="789235" y="363030"/>
                    <a:pt x="787327" y="359980"/>
                  </a:cubicBezTo>
                  <a:lnTo>
                    <a:pt x="750501" y="296297"/>
                  </a:lnTo>
                  <a:cubicBezTo>
                    <a:pt x="747448" y="290768"/>
                    <a:pt x="741533" y="287526"/>
                    <a:pt x="735236" y="287526"/>
                  </a:cubicBezTo>
                  <a:lnTo>
                    <a:pt x="460471" y="287526"/>
                  </a:lnTo>
                  <a:cubicBezTo>
                    <a:pt x="454174" y="287526"/>
                    <a:pt x="448259" y="290768"/>
                    <a:pt x="445206" y="296297"/>
                  </a:cubicBezTo>
                  <a:lnTo>
                    <a:pt x="307823" y="534059"/>
                  </a:lnTo>
                  <a:cubicBezTo>
                    <a:pt x="304580" y="539588"/>
                    <a:pt x="304580" y="546262"/>
                    <a:pt x="307823" y="551791"/>
                  </a:cubicBezTo>
                  <a:lnTo>
                    <a:pt x="445206" y="789553"/>
                  </a:lnTo>
                  <a:cubicBezTo>
                    <a:pt x="448259" y="794892"/>
                    <a:pt x="454174" y="798324"/>
                    <a:pt x="460471" y="798324"/>
                  </a:cubicBezTo>
                  <a:lnTo>
                    <a:pt x="735236" y="798324"/>
                  </a:lnTo>
                  <a:cubicBezTo>
                    <a:pt x="741533" y="798324"/>
                    <a:pt x="747448" y="795082"/>
                    <a:pt x="750501" y="789553"/>
                  </a:cubicBezTo>
                  <a:lnTo>
                    <a:pt x="808698" y="688881"/>
                  </a:lnTo>
                  <a:lnTo>
                    <a:pt x="931579" y="811861"/>
                  </a:lnTo>
                  <a:lnTo>
                    <a:pt x="879679" y="901856"/>
                  </a:lnTo>
                  <a:cubicBezTo>
                    <a:pt x="856591" y="941706"/>
                    <a:pt x="814041" y="966302"/>
                    <a:pt x="768056" y="966302"/>
                  </a:cubicBezTo>
                  <a:close/>
                  <a:moveTo>
                    <a:pt x="95643" y="415655"/>
                  </a:moveTo>
                  <a:lnTo>
                    <a:pt x="95643" y="415655"/>
                  </a:lnTo>
                  <a:lnTo>
                    <a:pt x="267753" y="117832"/>
                  </a:lnTo>
                  <a:cubicBezTo>
                    <a:pt x="293894" y="72644"/>
                    <a:pt x="342360" y="44616"/>
                    <a:pt x="394451" y="44616"/>
                  </a:cubicBezTo>
                  <a:lnTo>
                    <a:pt x="801256" y="44616"/>
                  </a:lnTo>
                  <a:cubicBezTo>
                    <a:pt x="853538" y="44616"/>
                    <a:pt x="901813" y="72644"/>
                    <a:pt x="927954" y="117832"/>
                  </a:cubicBezTo>
                  <a:lnTo>
                    <a:pt x="962109" y="176939"/>
                  </a:lnTo>
                  <a:cubicBezTo>
                    <a:pt x="964399" y="180943"/>
                    <a:pt x="963444" y="185901"/>
                    <a:pt x="959819" y="188761"/>
                  </a:cubicBezTo>
                  <a:lnTo>
                    <a:pt x="915361" y="224415"/>
                  </a:lnTo>
                  <a:cubicBezTo>
                    <a:pt x="913262" y="226131"/>
                    <a:pt x="910590" y="226894"/>
                    <a:pt x="907919" y="226322"/>
                  </a:cubicBezTo>
                  <a:cubicBezTo>
                    <a:pt x="905248" y="225941"/>
                    <a:pt x="902958" y="224225"/>
                    <a:pt x="901622" y="221937"/>
                  </a:cubicBezTo>
                  <a:lnTo>
                    <a:pt x="879679" y="183994"/>
                  </a:lnTo>
                  <a:cubicBezTo>
                    <a:pt x="856591" y="144144"/>
                    <a:pt x="814041" y="119548"/>
                    <a:pt x="768056" y="119548"/>
                  </a:cubicBezTo>
                  <a:lnTo>
                    <a:pt x="589267" y="119548"/>
                  </a:lnTo>
                  <a:cubicBezTo>
                    <a:pt x="612546" y="147958"/>
                    <a:pt x="647273" y="164355"/>
                    <a:pt x="683718" y="164355"/>
                  </a:cubicBezTo>
                  <a:lnTo>
                    <a:pt x="768056" y="164355"/>
                  </a:lnTo>
                  <a:cubicBezTo>
                    <a:pt x="798013" y="164355"/>
                    <a:pt x="825871" y="180371"/>
                    <a:pt x="840945" y="206302"/>
                  </a:cubicBezTo>
                  <a:lnTo>
                    <a:pt x="898951" y="306784"/>
                  </a:lnTo>
                  <a:lnTo>
                    <a:pt x="936350" y="269222"/>
                  </a:lnTo>
                  <a:cubicBezTo>
                    <a:pt x="936731" y="269032"/>
                    <a:pt x="939593" y="267125"/>
                    <a:pt x="939975" y="266934"/>
                  </a:cubicBezTo>
                  <a:cubicBezTo>
                    <a:pt x="944173" y="265027"/>
                    <a:pt x="962872" y="245198"/>
                    <a:pt x="977374" y="228229"/>
                  </a:cubicBezTo>
                  <a:lnTo>
                    <a:pt x="1019352" y="186473"/>
                  </a:lnTo>
                  <a:lnTo>
                    <a:pt x="966688" y="95524"/>
                  </a:lnTo>
                  <a:cubicBezTo>
                    <a:pt x="932533" y="36417"/>
                    <a:pt x="869566" y="0"/>
                    <a:pt x="801256" y="0"/>
                  </a:cubicBezTo>
                  <a:lnTo>
                    <a:pt x="394451" y="0"/>
                  </a:lnTo>
                  <a:cubicBezTo>
                    <a:pt x="326523" y="0"/>
                    <a:pt x="262983" y="36608"/>
                    <a:pt x="229019" y="95524"/>
                  </a:cubicBezTo>
                  <a:lnTo>
                    <a:pt x="89347" y="337290"/>
                  </a:lnTo>
                  <a:cubicBezTo>
                    <a:pt x="75036" y="362077"/>
                    <a:pt x="77516" y="393347"/>
                    <a:pt x="95643" y="415655"/>
                  </a:cubicBezTo>
                  <a:close/>
                  <a:moveTo>
                    <a:pt x="487375" y="1041043"/>
                  </a:moveTo>
                  <a:lnTo>
                    <a:pt x="487375" y="1041043"/>
                  </a:lnTo>
                  <a:lnTo>
                    <a:pt x="394451" y="1041043"/>
                  </a:lnTo>
                  <a:cubicBezTo>
                    <a:pt x="342169" y="1041043"/>
                    <a:pt x="293894" y="1013206"/>
                    <a:pt x="267753" y="968018"/>
                  </a:cubicBezTo>
                  <a:lnTo>
                    <a:pt x="64350" y="616046"/>
                  </a:lnTo>
                  <a:cubicBezTo>
                    <a:pt x="41453" y="576196"/>
                    <a:pt x="38782" y="527767"/>
                    <a:pt x="56336" y="485820"/>
                  </a:cubicBezTo>
                  <a:lnTo>
                    <a:pt x="56527" y="485820"/>
                  </a:lnTo>
                  <a:cubicBezTo>
                    <a:pt x="63015" y="470376"/>
                    <a:pt x="60534" y="452835"/>
                    <a:pt x="50040" y="440060"/>
                  </a:cubicBezTo>
                  <a:lnTo>
                    <a:pt x="38210" y="425760"/>
                  </a:lnTo>
                  <a:lnTo>
                    <a:pt x="25616" y="447496"/>
                  </a:lnTo>
                  <a:cubicBezTo>
                    <a:pt x="-8539" y="506603"/>
                    <a:pt x="-8539" y="579247"/>
                    <a:pt x="25616" y="638354"/>
                  </a:cubicBezTo>
                  <a:lnTo>
                    <a:pt x="229019" y="990326"/>
                  </a:lnTo>
                  <a:cubicBezTo>
                    <a:pt x="262983" y="1049242"/>
                    <a:pt x="326523" y="1085850"/>
                    <a:pt x="394451" y="1085850"/>
                  </a:cubicBezTo>
                  <a:cubicBezTo>
                    <a:pt x="430132" y="1085850"/>
                    <a:pt x="463905" y="1069834"/>
                    <a:pt x="486421" y="1042378"/>
                  </a:cubicBezTo>
                  <a:lnTo>
                    <a:pt x="487375" y="1041043"/>
                  </a:lnTo>
                  <a:close/>
                  <a:moveTo>
                    <a:pt x="1005804" y="831500"/>
                  </a:moveTo>
                  <a:lnTo>
                    <a:pt x="1005804" y="831500"/>
                  </a:lnTo>
                  <a:cubicBezTo>
                    <a:pt x="987296" y="834551"/>
                    <a:pt x="973176" y="849804"/>
                    <a:pt x="969360" y="867917"/>
                  </a:cubicBezTo>
                  <a:cubicBezTo>
                    <a:pt x="968024" y="874400"/>
                    <a:pt x="968406" y="880120"/>
                    <a:pt x="970695" y="887747"/>
                  </a:cubicBezTo>
                  <a:cubicBezTo>
                    <a:pt x="971458" y="890416"/>
                    <a:pt x="971268" y="893085"/>
                    <a:pt x="969932" y="895373"/>
                  </a:cubicBezTo>
                  <a:lnTo>
                    <a:pt x="927954" y="968018"/>
                  </a:lnTo>
                  <a:cubicBezTo>
                    <a:pt x="901813" y="1013206"/>
                    <a:pt x="853538" y="1041043"/>
                    <a:pt x="801256" y="1041043"/>
                  </a:cubicBezTo>
                  <a:lnTo>
                    <a:pt x="609302" y="1041043"/>
                  </a:lnTo>
                  <a:cubicBezTo>
                    <a:pt x="573812" y="1041043"/>
                    <a:pt x="540038" y="1057059"/>
                    <a:pt x="517523" y="1084706"/>
                  </a:cubicBezTo>
                  <a:lnTo>
                    <a:pt x="516569" y="1085850"/>
                  </a:lnTo>
                  <a:lnTo>
                    <a:pt x="801256" y="1085850"/>
                  </a:lnTo>
                  <a:cubicBezTo>
                    <a:pt x="869566" y="1085850"/>
                    <a:pt x="932533" y="1049433"/>
                    <a:pt x="966688" y="990326"/>
                  </a:cubicBezTo>
                  <a:lnTo>
                    <a:pt x="1004850" y="924355"/>
                  </a:lnTo>
                  <a:cubicBezTo>
                    <a:pt x="1006567" y="921304"/>
                    <a:pt x="1009811" y="919398"/>
                    <a:pt x="1013246" y="919588"/>
                  </a:cubicBezTo>
                  <a:cubicBezTo>
                    <a:pt x="1037669" y="919588"/>
                    <a:pt x="1057323" y="899759"/>
                    <a:pt x="1057323" y="875353"/>
                  </a:cubicBezTo>
                  <a:cubicBezTo>
                    <a:pt x="1057323" y="848469"/>
                    <a:pt x="1033472" y="827115"/>
                    <a:pt x="1005804" y="831500"/>
                  </a:cubicBezTo>
                  <a:close/>
                </a:path>
              </a:pathLst>
            </a:custGeom>
            <a:solidFill>
              <a:srgbClr val="FFB506"/>
            </a:solidFill>
            <a:ln w="191" cap="flat">
              <a:noFill/>
              <a:prstDash val="solid"/>
              <a:miter/>
            </a:ln>
            <a:effectLst/>
          </p:spPr>
          <p:txBody>
            <a:bodyPr rtlCol="0" anchor="ctr"/>
            <a:lstStyle/>
            <a:p>
              <a:endParaRPr lang="en-ID"/>
            </a:p>
          </p:txBody>
        </p:sp>
      </p:grpSp>
      <p:sp>
        <p:nvSpPr>
          <p:cNvPr id="21" name="Kotak Teks 3">
            <a:extLst>
              <a:ext uri="{FF2B5EF4-FFF2-40B4-BE49-F238E27FC236}">
                <a16:creationId xmlns:a16="http://schemas.microsoft.com/office/drawing/2014/main" id="{3C10A2AF-C4BD-7347-8A06-9A9F32938956}"/>
              </a:ext>
            </a:extLst>
          </p:cNvPr>
          <p:cNvSpPr txBox="1"/>
          <p:nvPr/>
        </p:nvSpPr>
        <p:spPr>
          <a:xfrm>
            <a:off x="4092171" y="981204"/>
            <a:ext cx="4007659" cy="553998"/>
          </a:xfrm>
          <a:prstGeom prst="rect">
            <a:avLst/>
          </a:prstGeom>
          <a:noFill/>
        </p:spPr>
        <p:txBody>
          <a:bodyPr wrap="square" rtlCol="0">
            <a:spAutoFit/>
          </a:bodyPr>
          <a:lstStyle/>
          <a:p>
            <a:pPr algn="ctr"/>
            <a:r>
              <a:rPr lang="en-US" sz="3000" spc="1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Phone Mockup</a:t>
            </a:r>
            <a:endParaRPr lang="en-ID" sz="3000" spc="100" dirty="0">
              <a:solidFill>
                <a:srgbClr val="262668"/>
              </a:solidFill>
              <a:latin typeface="Poppins SemiBold" panose="00000700000000000000" pitchFamily="50" charset="0"/>
              <a:ea typeface="Roboto" panose="02000000000000000000" pitchFamily="2" charset="0"/>
              <a:cs typeface="Poppins SemiBold" panose="00000700000000000000" pitchFamily="50" charset="0"/>
            </a:endParaRPr>
          </a:p>
        </p:txBody>
      </p:sp>
      <p:sp>
        <p:nvSpPr>
          <p:cNvPr id="23" name="Kotak Teks 21">
            <a:extLst>
              <a:ext uri="{FF2B5EF4-FFF2-40B4-BE49-F238E27FC236}">
                <a16:creationId xmlns:a16="http://schemas.microsoft.com/office/drawing/2014/main" id="{F1A06D5A-8397-294B-9D00-9B4AED054E0B}"/>
              </a:ext>
            </a:extLst>
          </p:cNvPr>
          <p:cNvSpPr txBox="1"/>
          <p:nvPr/>
        </p:nvSpPr>
        <p:spPr>
          <a:xfrm>
            <a:off x="5119062" y="660688"/>
            <a:ext cx="1953876" cy="261610"/>
          </a:xfrm>
          <a:prstGeom prst="rect">
            <a:avLst/>
          </a:prstGeom>
          <a:noFill/>
        </p:spPr>
        <p:txBody>
          <a:bodyPr wrap="square" rtlCol="0">
            <a:spAutoFit/>
          </a:bodyPr>
          <a:lstStyle/>
          <a:p>
            <a:pPr algn="ctr"/>
            <a:r>
              <a:rPr lang="en-US" sz="1100" spc="200" dirty="0">
                <a:solidFill>
                  <a:schemeClr val="tx1">
                    <a:lumMod val="85000"/>
                    <a:lumOff val="15000"/>
                  </a:schemeClr>
                </a:solidFill>
                <a:latin typeface="Poppins Medium" pitchFamily="2" charset="77"/>
                <a:ea typeface="Source Sans Pro" panose="020B0503030403020204" pitchFamily="34" charset="0"/>
                <a:cs typeface="Poppins Medium" pitchFamily="2" charset="77"/>
              </a:rPr>
              <a:t>CRYPTON CORPS</a:t>
            </a:r>
            <a:endParaRPr lang="en-ID" sz="1100" spc="200" dirty="0">
              <a:solidFill>
                <a:schemeClr val="tx1">
                  <a:lumMod val="85000"/>
                  <a:lumOff val="15000"/>
                </a:schemeClr>
              </a:solidFill>
              <a:latin typeface="Poppins Medium" pitchFamily="2" charset="77"/>
              <a:ea typeface="Source Sans Pro" panose="020B0503030403020204" pitchFamily="34" charset="0"/>
              <a:cs typeface="Poppins Medium" pitchFamily="2" charset="77"/>
            </a:endParaRPr>
          </a:p>
        </p:txBody>
      </p:sp>
      <p:sp>
        <p:nvSpPr>
          <p:cNvPr id="25" name="Picture Placeholder 24">
            <a:extLst>
              <a:ext uri="{FF2B5EF4-FFF2-40B4-BE49-F238E27FC236}">
                <a16:creationId xmlns:a16="http://schemas.microsoft.com/office/drawing/2014/main" id="{49CF962F-C94A-824D-B423-E5B40BB1335F}"/>
              </a:ext>
            </a:extLst>
          </p:cNvPr>
          <p:cNvSpPr>
            <a:spLocks noGrp="1"/>
          </p:cNvSpPr>
          <p:nvPr>
            <p:ph type="pic" sz="quarter" idx="14"/>
          </p:nvPr>
        </p:nvSpPr>
        <p:spPr/>
      </p:sp>
    </p:spTree>
    <p:extLst>
      <p:ext uri="{BB962C8B-B14F-4D97-AF65-F5344CB8AC3E}">
        <p14:creationId xmlns:p14="http://schemas.microsoft.com/office/powerpoint/2010/main" val="12271539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6BFFD83-8D58-48CE-934E-92DB220870F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9748" y="2306126"/>
            <a:ext cx="5750664" cy="3328629"/>
          </a:xfrm>
          <a:prstGeom prst="rect">
            <a:avLst/>
          </a:prstGeom>
        </p:spPr>
      </p:pic>
      <p:grpSp>
        <p:nvGrpSpPr>
          <p:cNvPr id="22" name="Grup 186">
            <a:extLst>
              <a:ext uri="{FF2B5EF4-FFF2-40B4-BE49-F238E27FC236}">
                <a16:creationId xmlns:a16="http://schemas.microsoft.com/office/drawing/2014/main" id="{ECDB5DCF-04F7-7C49-9BCC-9BE655D9A379}"/>
              </a:ext>
            </a:extLst>
          </p:cNvPr>
          <p:cNvGrpSpPr/>
          <p:nvPr/>
        </p:nvGrpSpPr>
        <p:grpSpPr>
          <a:xfrm>
            <a:off x="715569" y="526399"/>
            <a:ext cx="1495196" cy="338554"/>
            <a:chOff x="648831" y="358817"/>
            <a:chExt cx="1495196" cy="338554"/>
          </a:xfrm>
        </p:grpSpPr>
        <p:sp>
          <p:nvSpPr>
            <p:cNvPr id="23" name="Kotak Teks 3">
              <a:extLst>
                <a:ext uri="{FF2B5EF4-FFF2-40B4-BE49-F238E27FC236}">
                  <a16:creationId xmlns:a16="http://schemas.microsoft.com/office/drawing/2014/main" id="{FDC6C096-68AF-9047-A3C9-E5AE138D1DE9}"/>
                </a:ext>
              </a:extLst>
            </p:cNvPr>
            <p:cNvSpPr txBox="1"/>
            <p:nvPr/>
          </p:nvSpPr>
          <p:spPr>
            <a:xfrm>
              <a:off x="968623" y="358817"/>
              <a:ext cx="1175404" cy="338554"/>
            </a:xfrm>
            <a:prstGeom prst="rect">
              <a:avLst/>
            </a:prstGeom>
            <a:noFill/>
          </p:spPr>
          <p:txBody>
            <a:bodyPr wrap="square" rtlCol="0">
              <a:spAutoFit/>
            </a:bodyPr>
            <a:lstStyle/>
            <a:p>
              <a:r>
                <a:rPr lang="en-US" sz="1600">
                  <a:solidFill>
                    <a:srgbClr val="1D215E"/>
                  </a:solidFill>
                  <a:latin typeface="Poppins SemiBold" panose="00000700000000000000" pitchFamily="50" charset="0"/>
                  <a:ea typeface="Roboto" panose="02000000000000000000" pitchFamily="2" charset="0"/>
                  <a:cs typeface="Poppins SemiBold" panose="00000700000000000000" pitchFamily="50" charset="0"/>
                </a:rPr>
                <a:t>Crypton.</a:t>
              </a:r>
              <a:endParaRPr lang="en-ID" sz="1600" dirty="0">
                <a:solidFill>
                  <a:schemeClr val="bg1"/>
                </a:solidFill>
                <a:latin typeface="Poppins SemiBold" panose="00000700000000000000" pitchFamily="50" charset="0"/>
                <a:ea typeface="Roboto" panose="02000000000000000000" pitchFamily="2" charset="0"/>
                <a:cs typeface="Poppins SemiBold" panose="00000700000000000000" pitchFamily="50" charset="0"/>
              </a:endParaRPr>
            </a:p>
          </p:txBody>
        </p:sp>
        <p:sp>
          <p:nvSpPr>
            <p:cNvPr id="24" name="Grafik 34">
              <a:extLst>
                <a:ext uri="{FF2B5EF4-FFF2-40B4-BE49-F238E27FC236}">
                  <a16:creationId xmlns:a16="http://schemas.microsoft.com/office/drawing/2014/main" id="{9FE441FB-7B56-6A4E-8258-EDB7A2B4AAC2}"/>
                </a:ext>
              </a:extLst>
            </p:cNvPr>
            <p:cNvSpPr/>
            <p:nvPr/>
          </p:nvSpPr>
          <p:spPr>
            <a:xfrm>
              <a:off x="648831" y="398892"/>
              <a:ext cx="251615" cy="258404"/>
            </a:xfrm>
            <a:custGeom>
              <a:avLst/>
              <a:gdLst>
                <a:gd name="connsiteX0" fmla="*/ 768056 w 1057322"/>
                <a:gd name="connsiteY0" fmla="*/ 966302 h 1085850"/>
                <a:gd name="connsiteX1" fmla="*/ 427652 w 1057322"/>
                <a:gd name="connsiteY1" fmla="*/ 966302 h 1085850"/>
                <a:gd name="connsiteX2" fmla="*/ 316028 w 1057322"/>
                <a:gd name="connsiteY2" fmla="*/ 901856 h 1085850"/>
                <a:gd name="connsiteX3" fmla="*/ 146017 w 1057322"/>
                <a:gd name="connsiteY3" fmla="*/ 607275 h 1085850"/>
                <a:gd name="connsiteX4" fmla="*/ 146017 w 1057322"/>
                <a:gd name="connsiteY4" fmla="*/ 478575 h 1085850"/>
                <a:gd name="connsiteX5" fmla="*/ 316028 w 1057322"/>
                <a:gd name="connsiteY5" fmla="*/ 183994 h 1085850"/>
                <a:gd name="connsiteX6" fmla="*/ 427652 w 1057322"/>
                <a:gd name="connsiteY6" fmla="*/ 119548 h 1085850"/>
                <a:gd name="connsiteX7" fmla="*/ 465814 w 1057322"/>
                <a:gd name="connsiteY7" fmla="*/ 119548 h 1085850"/>
                <a:gd name="connsiteX8" fmla="*/ 560264 w 1057322"/>
                <a:gd name="connsiteY8" fmla="*/ 164355 h 1085850"/>
                <a:gd name="connsiteX9" fmla="*/ 427652 w 1057322"/>
                <a:gd name="connsiteY9" fmla="*/ 164355 h 1085850"/>
                <a:gd name="connsiteX10" fmla="*/ 354762 w 1057322"/>
                <a:gd name="connsiteY10" fmla="*/ 206302 h 1085850"/>
                <a:gd name="connsiteX11" fmla="*/ 184751 w 1057322"/>
                <a:gd name="connsiteY11" fmla="*/ 500883 h 1085850"/>
                <a:gd name="connsiteX12" fmla="*/ 184751 w 1057322"/>
                <a:gd name="connsiteY12" fmla="*/ 584967 h 1085850"/>
                <a:gd name="connsiteX13" fmla="*/ 354762 w 1057322"/>
                <a:gd name="connsiteY13" fmla="*/ 879548 h 1085850"/>
                <a:gd name="connsiteX14" fmla="*/ 427652 w 1057322"/>
                <a:gd name="connsiteY14" fmla="*/ 921495 h 1085850"/>
                <a:gd name="connsiteX15" fmla="*/ 768056 w 1057322"/>
                <a:gd name="connsiteY15" fmla="*/ 921495 h 1085850"/>
                <a:gd name="connsiteX16" fmla="*/ 840945 w 1057322"/>
                <a:gd name="connsiteY16" fmla="*/ 879548 h 1085850"/>
                <a:gd name="connsiteX17" fmla="*/ 877580 w 1057322"/>
                <a:gd name="connsiteY17" fmla="*/ 815865 h 1085850"/>
                <a:gd name="connsiteX18" fmla="*/ 876435 w 1057322"/>
                <a:gd name="connsiteY18" fmla="*/ 804807 h 1085850"/>
                <a:gd name="connsiteX19" fmla="*/ 833694 w 1057322"/>
                <a:gd name="connsiteY19" fmla="*/ 759237 h 1085850"/>
                <a:gd name="connsiteX20" fmla="*/ 825680 w 1057322"/>
                <a:gd name="connsiteY20" fmla="*/ 756377 h 1085850"/>
                <a:gd name="connsiteX21" fmla="*/ 818811 w 1057322"/>
                <a:gd name="connsiteY21" fmla="*/ 760953 h 1085850"/>
                <a:gd name="connsiteX22" fmla="*/ 789235 w 1057322"/>
                <a:gd name="connsiteY22" fmla="*/ 811861 h 1085850"/>
                <a:gd name="connsiteX23" fmla="*/ 735236 w 1057322"/>
                <a:gd name="connsiteY23" fmla="*/ 843131 h 1085850"/>
                <a:gd name="connsiteX24" fmla="*/ 460471 w 1057322"/>
                <a:gd name="connsiteY24" fmla="*/ 843131 h 1085850"/>
                <a:gd name="connsiteX25" fmla="*/ 406472 w 1057322"/>
                <a:gd name="connsiteY25" fmla="*/ 811861 h 1085850"/>
                <a:gd name="connsiteX26" fmla="*/ 269089 w 1057322"/>
                <a:gd name="connsiteY26" fmla="*/ 574099 h 1085850"/>
                <a:gd name="connsiteX27" fmla="*/ 269089 w 1057322"/>
                <a:gd name="connsiteY27" fmla="*/ 511751 h 1085850"/>
                <a:gd name="connsiteX28" fmla="*/ 406472 w 1057322"/>
                <a:gd name="connsiteY28" fmla="*/ 273989 h 1085850"/>
                <a:gd name="connsiteX29" fmla="*/ 460471 w 1057322"/>
                <a:gd name="connsiteY29" fmla="*/ 242719 h 1085850"/>
                <a:gd name="connsiteX30" fmla="*/ 735236 w 1057322"/>
                <a:gd name="connsiteY30" fmla="*/ 242719 h 1085850"/>
                <a:gd name="connsiteX31" fmla="*/ 789235 w 1057322"/>
                <a:gd name="connsiteY31" fmla="*/ 273989 h 1085850"/>
                <a:gd name="connsiteX32" fmla="*/ 832740 w 1057322"/>
                <a:gd name="connsiteY32" fmla="*/ 349112 h 1085850"/>
                <a:gd name="connsiteX33" fmla="*/ 838274 w 1057322"/>
                <a:gd name="connsiteY33" fmla="*/ 353497 h 1085850"/>
                <a:gd name="connsiteX34" fmla="*/ 868231 w 1057322"/>
                <a:gd name="connsiteY34" fmla="*/ 395063 h 1085850"/>
                <a:gd name="connsiteX35" fmla="*/ 816521 w 1057322"/>
                <a:gd name="connsiteY35" fmla="*/ 438916 h 1085850"/>
                <a:gd name="connsiteX36" fmla="*/ 781222 w 1057322"/>
                <a:gd name="connsiteY36" fmla="*/ 407075 h 1085850"/>
                <a:gd name="connsiteX37" fmla="*/ 787327 w 1057322"/>
                <a:gd name="connsiteY37" fmla="*/ 370085 h 1085850"/>
                <a:gd name="connsiteX38" fmla="*/ 787327 w 1057322"/>
                <a:gd name="connsiteY38" fmla="*/ 359980 h 1085850"/>
                <a:gd name="connsiteX39" fmla="*/ 750501 w 1057322"/>
                <a:gd name="connsiteY39" fmla="*/ 296297 h 1085850"/>
                <a:gd name="connsiteX40" fmla="*/ 735236 w 1057322"/>
                <a:gd name="connsiteY40" fmla="*/ 287526 h 1085850"/>
                <a:gd name="connsiteX41" fmla="*/ 460471 w 1057322"/>
                <a:gd name="connsiteY41" fmla="*/ 287526 h 1085850"/>
                <a:gd name="connsiteX42" fmla="*/ 445206 w 1057322"/>
                <a:gd name="connsiteY42" fmla="*/ 296297 h 1085850"/>
                <a:gd name="connsiteX43" fmla="*/ 307823 w 1057322"/>
                <a:gd name="connsiteY43" fmla="*/ 534059 h 1085850"/>
                <a:gd name="connsiteX44" fmla="*/ 307823 w 1057322"/>
                <a:gd name="connsiteY44" fmla="*/ 551791 h 1085850"/>
                <a:gd name="connsiteX45" fmla="*/ 445206 w 1057322"/>
                <a:gd name="connsiteY45" fmla="*/ 789553 h 1085850"/>
                <a:gd name="connsiteX46" fmla="*/ 460471 w 1057322"/>
                <a:gd name="connsiteY46" fmla="*/ 798324 h 1085850"/>
                <a:gd name="connsiteX47" fmla="*/ 735236 w 1057322"/>
                <a:gd name="connsiteY47" fmla="*/ 798324 h 1085850"/>
                <a:gd name="connsiteX48" fmla="*/ 750501 w 1057322"/>
                <a:gd name="connsiteY48" fmla="*/ 789553 h 1085850"/>
                <a:gd name="connsiteX49" fmla="*/ 808698 w 1057322"/>
                <a:gd name="connsiteY49" fmla="*/ 688881 h 1085850"/>
                <a:gd name="connsiteX50" fmla="*/ 931579 w 1057322"/>
                <a:gd name="connsiteY50" fmla="*/ 811861 h 1085850"/>
                <a:gd name="connsiteX51" fmla="*/ 879679 w 1057322"/>
                <a:gd name="connsiteY51" fmla="*/ 901856 h 1085850"/>
                <a:gd name="connsiteX52" fmla="*/ 768056 w 1057322"/>
                <a:gd name="connsiteY52" fmla="*/ 966302 h 1085850"/>
                <a:gd name="connsiteX53" fmla="*/ 95643 w 1057322"/>
                <a:gd name="connsiteY53" fmla="*/ 415655 h 1085850"/>
                <a:gd name="connsiteX54" fmla="*/ 95643 w 1057322"/>
                <a:gd name="connsiteY54" fmla="*/ 415655 h 1085850"/>
                <a:gd name="connsiteX55" fmla="*/ 267753 w 1057322"/>
                <a:gd name="connsiteY55" fmla="*/ 117832 h 1085850"/>
                <a:gd name="connsiteX56" fmla="*/ 394451 w 1057322"/>
                <a:gd name="connsiteY56" fmla="*/ 44616 h 1085850"/>
                <a:gd name="connsiteX57" fmla="*/ 801256 w 1057322"/>
                <a:gd name="connsiteY57" fmla="*/ 44616 h 1085850"/>
                <a:gd name="connsiteX58" fmla="*/ 927954 w 1057322"/>
                <a:gd name="connsiteY58" fmla="*/ 117832 h 1085850"/>
                <a:gd name="connsiteX59" fmla="*/ 962109 w 1057322"/>
                <a:gd name="connsiteY59" fmla="*/ 176939 h 1085850"/>
                <a:gd name="connsiteX60" fmla="*/ 959819 w 1057322"/>
                <a:gd name="connsiteY60" fmla="*/ 188761 h 1085850"/>
                <a:gd name="connsiteX61" fmla="*/ 915361 w 1057322"/>
                <a:gd name="connsiteY61" fmla="*/ 224415 h 1085850"/>
                <a:gd name="connsiteX62" fmla="*/ 907919 w 1057322"/>
                <a:gd name="connsiteY62" fmla="*/ 226322 h 1085850"/>
                <a:gd name="connsiteX63" fmla="*/ 901622 w 1057322"/>
                <a:gd name="connsiteY63" fmla="*/ 221937 h 1085850"/>
                <a:gd name="connsiteX64" fmla="*/ 879679 w 1057322"/>
                <a:gd name="connsiteY64" fmla="*/ 183994 h 1085850"/>
                <a:gd name="connsiteX65" fmla="*/ 768056 w 1057322"/>
                <a:gd name="connsiteY65" fmla="*/ 119548 h 1085850"/>
                <a:gd name="connsiteX66" fmla="*/ 589267 w 1057322"/>
                <a:gd name="connsiteY66" fmla="*/ 119548 h 1085850"/>
                <a:gd name="connsiteX67" fmla="*/ 683718 w 1057322"/>
                <a:gd name="connsiteY67" fmla="*/ 164355 h 1085850"/>
                <a:gd name="connsiteX68" fmla="*/ 768056 w 1057322"/>
                <a:gd name="connsiteY68" fmla="*/ 164355 h 1085850"/>
                <a:gd name="connsiteX69" fmla="*/ 840945 w 1057322"/>
                <a:gd name="connsiteY69" fmla="*/ 206302 h 1085850"/>
                <a:gd name="connsiteX70" fmla="*/ 898951 w 1057322"/>
                <a:gd name="connsiteY70" fmla="*/ 306784 h 1085850"/>
                <a:gd name="connsiteX71" fmla="*/ 936350 w 1057322"/>
                <a:gd name="connsiteY71" fmla="*/ 269222 h 1085850"/>
                <a:gd name="connsiteX72" fmla="*/ 939975 w 1057322"/>
                <a:gd name="connsiteY72" fmla="*/ 266934 h 1085850"/>
                <a:gd name="connsiteX73" fmla="*/ 977374 w 1057322"/>
                <a:gd name="connsiteY73" fmla="*/ 228229 h 1085850"/>
                <a:gd name="connsiteX74" fmla="*/ 1019352 w 1057322"/>
                <a:gd name="connsiteY74" fmla="*/ 186473 h 1085850"/>
                <a:gd name="connsiteX75" fmla="*/ 966688 w 1057322"/>
                <a:gd name="connsiteY75" fmla="*/ 95524 h 1085850"/>
                <a:gd name="connsiteX76" fmla="*/ 801256 w 1057322"/>
                <a:gd name="connsiteY76" fmla="*/ 0 h 1085850"/>
                <a:gd name="connsiteX77" fmla="*/ 394451 w 1057322"/>
                <a:gd name="connsiteY77" fmla="*/ 0 h 1085850"/>
                <a:gd name="connsiteX78" fmla="*/ 229019 w 1057322"/>
                <a:gd name="connsiteY78" fmla="*/ 95524 h 1085850"/>
                <a:gd name="connsiteX79" fmla="*/ 89347 w 1057322"/>
                <a:gd name="connsiteY79" fmla="*/ 337290 h 1085850"/>
                <a:gd name="connsiteX80" fmla="*/ 95643 w 1057322"/>
                <a:gd name="connsiteY80" fmla="*/ 415655 h 1085850"/>
                <a:gd name="connsiteX81" fmla="*/ 487375 w 1057322"/>
                <a:gd name="connsiteY81" fmla="*/ 1041043 h 1085850"/>
                <a:gd name="connsiteX82" fmla="*/ 487375 w 1057322"/>
                <a:gd name="connsiteY82" fmla="*/ 1041043 h 1085850"/>
                <a:gd name="connsiteX83" fmla="*/ 394451 w 1057322"/>
                <a:gd name="connsiteY83" fmla="*/ 1041043 h 1085850"/>
                <a:gd name="connsiteX84" fmla="*/ 267753 w 1057322"/>
                <a:gd name="connsiteY84" fmla="*/ 968018 h 1085850"/>
                <a:gd name="connsiteX85" fmla="*/ 64350 w 1057322"/>
                <a:gd name="connsiteY85" fmla="*/ 616046 h 1085850"/>
                <a:gd name="connsiteX86" fmla="*/ 56336 w 1057322"/>
                <a:gd name="connsiteY86" fmla="*/ 485820 h 1085850"/>
                <a:gd name="connsiteX87" fmla="*/ 56527 w 1057322"/>
                <a:gd name="connsiteY87" fmla="*/ 485820 h 1085850"/>
                <a:gd name="connsiteX88" fmla="*/ 50040 w 1057322"/>
                <a:gd name="connsiteY88" fmla="*/ 440060 h 1085850"/>
                <a:gd name="connsiteX89" fmla="*/ 38210 w 1057322"/>
                <a:gd name="connsiteY89" fmla="*/ 425760 h 1085850"/>
                <a:gd name="connsiteX90" fmla="*/ 25616 w 1057322"/>
                <a:gd name="connsiteY90" fmla="*/ 447496 h 1085850"/>
                <a:gd name="connsiteX91" fmla="*/ 25616 w 1057322"/>
                <a:gd name="connsiteY91" fmla="*/ 638354 h 1085850"/>
                <a:gd name="connsiteX92" fmla="*/ 229019 w 1057322"/>
                <a:gd name="connsiteY92" fmla="*/ 990326 h 1085850"/>
                <a:gd name="connsiteX93" fmla="*/ 394451 w 1057322"/>
                <a:gd name="connsiteY93" fmla="*/ 1085850 h 1085850"/>
                <a:gd name="connsiteX94" fmla="*/ 486421 w 1057322"/>
                <a:gd name="connsiteY94" fmla="*/ 1042378 h 1085850"/>
                <a:gd name="connsiteX95" fmla="*/ 487375 w 1057322"/>
                <a:gd name="connsiteY95" fmla="*/ 1041043 h 1085850"/>
                <a:gd name="connsiteX96" fmla="*/ 1005804 w 1057322"/>
                <a:gd name="connsiteY96" fmla="*/ 831500 h 1085850"/>
                <a:gd name="connsiteX97" fmla="*/ 1005804 w 1057322"/>
                <a:gd name="connsiteY97" fmla="*/ 831500 h 1085850"/>
                <a:gd name="connsiteX98" fmla="*/ 969360 w 1057322"/>
                <a:gd name="connsiteY98" fmla="*/ 867917 h 1085850"/>
                <a:gd name="connsiteX99" fmla="*/ 970695 w 1057322"/>
                <a:gd name="connsiteY99" fmla="*/ 887747 h 1085850"/>
                <a:gd name="connsiteX100" fmla="*/ 969932 w 1057322"/>
                <a:gd name="connsiteY100" fmla="*/ 895373 h 1085850"/>
                <a:gd name="connsiteX101" fmla="*/ 927954 w 1057322"/>
                <a:gd name="connsiteY101" fmla="*/ 968018 h 1085850"/>
                <a:gd name="connsiteX102" fmla="*/ 801256 w 1057322"/>
                <a:gd name="connsiteY102" fmla="*/ 1041043 h 1085850"/>
                <a:gd name="connsiteX103" fmla="*/ 609302 w 1057322"/>
                <a:gd name="connsiteY103" fmla="*/ 1041043 h 1085850"/>
                <a:gd name="connsiteX104" fmla="*/ 517523 w 1057322"/>
                <a:gd name="connsiteY104" fmla="*/ 1084706 h 1085850"/>
                <a:gd name="connsiteX105" fmla="*/ 516569 w 1057322"/>
                <a:gd name="connsiteY105" fmla="*/ 1085850 h 1085850"/>
                <a:gd name="connsiteX106" fmla="*/ 801256 w 1057322"/>
                <a:gd name="connsiteY106" fmla="*/ 1085850 h 1085850"/>
                <a:gd name="connsiteX107" fmla="*/ 966688 w 1057322"/>
                <a:gd name="connsiteY107" fmla="*/ 990326 h 1085850"/>
                <a:gd name="connsiteX108" fmla="*/ 1004850 w 1057322"/>
                <a:gd name="connsiteY108" fmla="*/ 924355 h 1085850"/>
                <a:gd name="connsiteX109" fmla="*/ 1013246 w 1057322"/>
                <a:gd name="connsiteY109" fmla="*/ 919588 h 1085850"/>
                <a:gd name="connsiteX110" fmla="*/ 1057323 w 1057322"/>
                <a:gd name="connsiteY110" fmla="*/ 875353 h 1085850"/>
                <a:gd name="connsiteX111" fmla="*/ 1005804 w 1057322"/>
                <a:gd name="connsiteY111" fmla="*/ 831500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1057322" h="1085850">
                  <a:moveTo>
                    <a:pt x="768056" y="966302"/>
                  </a:moveTo>
                  <a:lnTo>
                    <a:pt x="427652" y="966302"/>
                  </a:lnTo>
                  <a:cubicBezTo>
                    <a:pt x="381857" y="966302"/>
                    <a:pt x="338925" y="941515"/>
                    <a:pt x="316028" y="901856"/>
                  </a:cubicBezTo>
                  <a:lnTo>
                    <a:pt x="146017" y="607275"/>
                  </a:lnTo>
                  <a:cubicBezTo>
                    <a:pt x="122929" y="567616"/>
                    <a:pt x="122929" y="518234"/>
                    <a:pt x="146017" y="478575"/>
                  </a:cubicBezTo>
                  <a:lnTo>
                    <a:pt x="316028" y="183994"/>
                  </a:lnTo>
                  <a:cubicBezTo>
                    <a:pt x="338925" y="144335"/>
                    <a:pt x="381857" y="119548"/>
                    <a:pt x="427652" y="119548"/>
                  </a:cubicBezTo>
                  <a:lnTo>
                    <a:pt x="465814" y="119548"/>
                  </a:lnTo>
                  <a:cubicBezTo>
                    <a:pt x="502449" y="119548"/>
                    <a:pt x="536985" y="135946"/>
                    <a:pt x="560264" y="164355"/>
                  </a:cubicBezTo>
                  <a:lnTo>
                    <a:pt x="427652" y="164355"/>
                  </a:lnTo>
                  <a:cubicBezTo>
                    <a:pt x="397695" y="164355"/>
                    <a:pt x="369836" y="180371"/>
                    <a:pt x="354762" y="206302"/>
                  </a:cubicBezTo>
                  <a:lnTo>
                    <a:pt x="184751" y="500883"/>
                  </a:lnTo>
                  <a:cubicBezTo>
                    <a:pt x="169677" y="526814"/>
                    <a:pt x="169677" y="559036"/>
                    <a:pt x="184751" y="584967"/>
                  </a:cubicBezTo>
                  <a:lnTo>
                    <a:pt x="354762" y="879548"/>
                  </a:lnTo>
                  <a:cubicBezTo>
                    <a:pt x="369836" y="905479"/>
                    <a:pt x="397695" y="921495"/>
                    <a:pt x="427652" y="921495"/>
                  </a:cubicBezTo>
                  <a:lnTo>
                    <a:pt x="768056" y="921495"/>
                  </a:lnTo>
                  <a:cubicBezTo>
                    <a:pt x="798013" y="921495"/>
                    <a:pt x="825871" y="905479"/>
                    <a:pt x="840945" y="879548"/>
                  </a:cubicBezTo>
                  <a:lnTo>
                    <a:pt x="877580" y="815865"/>
                  </a:lnTo>
                  <a:cubicBezTo>
                    <a:pt x="879679" y="812433"/>
                    <a:pt x="879107" y="807857"/>
                    <a:pt x="876435" y="804807"/>
                  </a:cubicBezTo>
                  <a:lnTo>
                    <a:pt x="833694" y="759237"/>
                  </a:lnTo>
                  <a:cubicBezTo>
                    <a:pt x="831595" y="757140"/>
                    <a:pt x="828733" y="755996"/>
                    <a:pt x="825680" y="756377"/>
                  </a:cubicBezTo>
                  <a:cubicBezTo>
                    <a:pt x="822818" y="756758"/>
                    <a:pt x="820147" y="758474"/>
                    <a:pt x="818811" y="760953"/>
                  </a:cubicBezTo>
                  <a:lnTo>
                    <a:pt x="789235" y="811861"/>
                  </a:lnTo>
                  <a:cubicBezTo>
                    <a:pt x="778169" y="831119"/>
                    <a:pt x="757561" y="843131"/>
                    <a:pt x="735236" y="843131"/>
                  </a:cubicBezTo>
                  <a:lnTo>
                    <a:pt x="460471" y="843131"/>
                  </a:lnTo>
                  <a:cubicBezTo>
                    <a:pt x="438146" y="843131"/>
                    <a:pt x="417539" y="831119"/>
                    <a:pt x="406472" y="811861"/>
                  </a:cubicBezTo>
                  <a:lnTo>
                    <a:pt x="269089" y="574099"/>
                  </a:lnTo>
                  <a:cubicBezTo>
                    <a:pt x="257831" y="554842"/>
                    <a:pt x="257831" y="531008"/>
                    <a:pt x="269089" y="511751"/>
                  </a:cubicBezTo>
                  <a:lnTo>
                    <a:pt x="406472" y="273989"/>
                  </a:lnTo>
                  <a:cubicBezTo>
                    <a:pt x="417539" y="254541"/>
                    <a:pt x="438146" y="242719"/>
                    <a:pt x="460471" y="242719"/>
                  </a:cubicBezTo>
                  <a:lnTo>
                    <a:pt x="735236" y="242719"/>
                  </a:lnTo>
                  <a:cubicBezTo>
                    <a:pt x="757561" y="242719"/>
                    <a:pt x="778169" y="254541"/>
                    <a:pt x="789235" y="273989"/>
                  </a:cubicBezTo>
                  <a:lnTo>
                    <a:pt x="832740" y="349112"/>
                  </a:lnTo>
                  <a:cubicBezTo>
                    <a:pt x="833885" y="351209"/>
                    <a:pt x="835984" y="352544"/>
                    <a:pt x="838274" y="353497"/>
                  </a:cubicBezTo>
                  <a:cubicBezTo>
                    <a:pt x="856210" y="359598"/>
                    <a:pt x="868231" y="376377"/>
                    <a:pt x="868231" y="395063"/>
                  </a:cubicBezTo>
                  <a:cubicBezTo>
                    <a:pt x="868231" y="421947"/>
                    <a:pt x="844189" y="443301"/>
                    <a:pt x="816521" y="438916"/>
                  </a:cubicBezTo>
                  <a:cubicBezTo>
                    <a:pt x="799730" y="436247"/>
                    <a:pt x="785610" y="423472"/>
                    <a:pt x="781222" y="407075"/>
                  </a:cubicBezTo>
                  <a:cubicBezTo>
                    <a:pt x="777596" y="394109"/>
                    <a:pt x="779886" y="380763"/>
                    <a:pt x="787327" y="370085"/>
                  </a:cubicBezTo>
                  <a:cubicBezTo>
                    <a:pt x="789426" y="367225"/>
                    <a:pt x="789235" y="363030"/>
                    <a:pt x="787327" y="359980"/>
                  </a:cubicBezTo>
                  <a:lnTo>
                    <a:pt x="750501" y="296297"/>
                  </a:lnTo>
                  <a:cubicBezTo>
                    <a:pt x="747448" y="290768"/>
                    <a:pt x="741533" y="287526"/>
                    <a:pt x="735236" y="287526"/>
                  </a:cubicBezTo>
                  <a:lnTo>
                    <a:pt x="460471" y="287526"/>
                  </a:lnTo>
                  <a:cubicBezTo>
                    <a:pt x="454174" y="287526"/>
                    <a:pt x="448259" y="290768"/>
                    <a:pt x="445206" y="296297"/>
                  </a:cubicBezTo>
                  <a:lnTo>
                    <a:pt x="307823" y="534059"/>
                  </a:lnTo>
                  <a:cubicBezTo>
                    <a:pt x="304580" y="539588"/>
                    <a:pt x="304580" y="546262"/>
                    <a:pt x="307823" y="551791"/>
                  </a:cubicBezTo>
                  <a:lnTo>
                    <a:pt x="445206" y="789553"/>
                  </a:lnTo>
                  <a:cubicBezTo>
                    <a:pt x="448259" y="794892"/>
                    <a:pt x="454174" y="798324"/>
                    <a:pt x="460471" y="798324"/>
                  </a:cubicBezTo>
                  <a:lnTo>
                    <a:pt x="735236" y="798324"/>
                  </a:lnTo>
                  <a:cubicBezTo>
                    <a:pt x="741533" y="798324"/>
                    <a:pt x="747448" y="795082"/>
                    <a:pt x="750501" y="789553"/>
                  </a:cubicBezTo>
                  <a:lnTo>
                    <a:pt x="808698" y="688881"/>
                  </a:lnTo>
                  <a:lnTo>
                    <a:pt x="931579" y="811861"/>
                  </a:lnTo>
                  <a:lnTo>
                    <a:pt x="879679" y="901856"/>
                  </a:lnTo>
                  <a:cubicBezTo>
                    <a:pt x="856591" y="941706"/>
                    <a:pt x="814041" y="966302"/>
                    <a:pt x="768056" y="966302"/>
                  </a:cubicBezTo>
                  <a:close/>
                  <a:moveTo>
                    <a:pt x="95643" y="415655"/>
                  </a:moveTo>
                  <a:lnTo>
                    <a:pt x="95643" y="415655"/>
                  </a:lnTo>
                  <a:lnTo>
                    <a:pt x="267753" y="117832"/>
                  </a:lnTo>
                  <a:cubicBezTo>
                    <a:pt x="293894" y="72644"/>
                    <a:pt x="342360" y="44616"/>
                    <a:pt x="394451" y="44616"/>
                  </a:cubicBezTo>
                  <a:lnTo>
                    <a:pt x="801256" y="44616"/>
                  </a:lnTo>
                  <a:cubicBezTo>
                    <a:pt x="853538" y="44616"/>
                    <a:pt x="901813" y="72644"/>
                    <a:pt x="927954" y="117832"/>
                  </a:cubicBezTo>
                  <a:lnTo>
                    <a:pt x="962109" y="176939"/>
                  </a:lnTo>
                  <a:cubicBezTo>
                    <a:pt x="964399" y="180943"/>
                    <a:pt x="963444" y="185901"/>
                    <a:pt x="959819" y="188761"/>
                  </a:cubicBezTo>
                  <a:lnTo>
                    <a:pt x="915361" y="224415"/>
                  </a:lnTo>
                  <a:cubicBezTo>
                    <a:pt x="913262" y="226131"/>
                    <a:pt x="910590" y="226894"/>
                    <a:pt x="907919" y="226322"/>
                  </a:cubicBezTo>
                  <a:cubicBezTo>
                    <a:pt x="905248" y="225941"/>
                    <a:pt x="902958" y="224225"/>
                    <a:pt x="901622" y="221937"/>
                  </a:cubicBezTo>
                  <a:lnTo>
                    <a:pt x="879679" y="183994"/>
                  </a:lnTo>
                  <a:cubicBezTo>
                    <a:pt x="856591" y="144144"/>
                    <a:pt x="814041" y="119548"/>
                    <a:pt x="768056" y="119548"/>
                  </a:cubicBezTo>
                  <a:lnTo>
                    <a:pt x="589267" y="119548"/>
                  </a:lnTo>
                  <a:cubicBezTo>
                    <a:pt x="612546" y="147958"/>
                    <a:pt x="647273" y="164355"/>
                    <a:pt x="683718" y="164355"/>
                  </a:cubicBezTo>
                  <a:lnTo>
                    <a:pt x="768056" y="164355"/>
                  </a:lnTo>
                  <a:cubicBezTo>
                    <a:pt x="798013" y="164355"/>
                    <a:pt x="825871" y="180371"/>
                    <a:pt x="840945" y="206302"/>
                  </a:cubicBezTo>
                  <a:lnTo>
                    <a:pt x="898951" y="306784"/>
                  </a:lnTo>
                  <a:lnTo>
                    <a:pt x="936350" y="269222"/>
                  </a:lnTo>
                  <a:cubicBezTo>
                    <a:pt x="936731" y="269032"/>
                    <a:pt x="939593" y="267125"/>
                    <a:pt x="939975" y="266934"/>
                  </a:cubicBezTo>
                  <a:cubicBezTo>
                    <a:pt x="944173" y="265027"/>
                    <a:pt x="962872" y="245198"/>
                    <a:pt x="977374" y="228229"/>
                  </a:cubicBezTo>
                  <a:lnTo>
                    <a:pt x="1019352" y="186473"/>
                  </a:lnTo>
                  <a:lnTo>
                    <a:pt x="966688" y="95524"/>
                  </a:lnTo>
                  <a:cubicBezTo>
                    <a:pt x="932533" y="36417"/>
                    <a:pt x="869566" y="0"/>
                    <a:pt x="801256" y="0"/>
                  </a:cubicBezTo>
                  <a:lnTo>
                    <a:pt x="394451" y="0"/>
                  </a:lnTo>
                  <a:cubicBezTo>
                    <a:pt x="326523" y="0"/>
                    <a:pt x="262983" y="36608"/>
                    <a:pt x="229019" y="95524"/>
                  </a:cubicBezTo>
                  <a:lnTo>
                    <a:pt x="89347" y="337290"/>
                  </a:lnTo>
                  <a:cubicBezTo>
                    <a:pt x="75036" y="362077"/>
                    <a:pt x="77516" y="393347"/>
                    <a:pt x="95643" y="415655"/>
                  </a:cubicBezTo>
                  <a:close/>
                  <a:moveTo>
                    <a:pt x="487375" y="1041043"/>
                  </a:moveTo>
                  <a:lnTo>
                    <a:pt x="487375" y="1041043"/>
                  </a:lnTo>
                  <a:lnTo>
                    <a:pt x="394451" y="1041043"/>
                  </a:lnTo>
                  <a:cubicBezTo>
                    <a:pt x="342169" y="1041043"/>
                    <a:pt x="293894" y="1013206"/>
                    <a:pt x="267753" y="968018"/>
                  </a:cubicBezTo>
                  <a:lnTo>
                    <a:pt x="64350" y="616046"/>
                  </a:lnTo>
                  <a:cubicBezTo>
                    <a:pt x="41453" y="576196"/>
                    <a:pt x="38782" y="527767"/>
                    <a:pt x="56336" y="485820"/>
                  </a:cubicBezTo>
                  <a:lnTo>
                    <a:pt x="56527" y="485820"/>
                  </a:lnTo>
                  <a:cubicBezTo>
                    <a:pt x="63015" y="470376"/>
                    <a:pt x="60534" y="452835"/>
                    <a:pt x="50040" y="440060"/>
                  </a:cubicBezTo>
                  <a:lnTo>
                    <a:pt x="38210" y="425760"/>
                  </a:lnTo>
                  <a:lnTo>
                    <a:pt x="25616" y="447496"/>
                  </a:lnTo>
                  <a:cubicBezTo>
                    <a:pt x="-8539" y="506603"/>
                    <a:pt x="-8539" y="579247"/>
                    <a:pt x="25616" y="638354"/>
                  </a:cubicBezTo>
                  <a:lnTo>
                    <a:pt x="229019" y="990326"/>
                  </a:lnTo>
                  <a:cubicBezTo>
                    <a:pt x="262983" y="1049242"/>
                    <a:pt x="326523" y="1085850"/>
                    <a:pt x="394451" y="1085850"/>
                  </a:cubicBezTo>
                  <a:cubicBezTo>
                    <a:pt x="430132" y="1085850"/>
                    <a:pt x="463905" y="1069834"/>
                    <a:pt x="486421" y="1042378"/>
                  </a:cubicBezTo>
                  <a:lnTo>
                    <a:pt x="487375" y="1041043"/>
                  </a:lnTo>
                  <a:close/>
                  <a:moveTo>
                    <a:pt x="1005804" y="831500"/>
                  </a:moveTo>
                  <a:lnTo>
                    <a:pt x="1005804" y="831500"/>
                  </a:lnTo>
                  <a:cubicBezTo>
                    <a:pt x="987296" y="834551"/>
                    <a:pt x="973176" y="849804"/>
                    <a:pt x="969360" y="867917"/>
                  </a:cubicBezTo>
                  <a:cubicBezTo>
                    <a:pt x="968024" y="874400"/>
                    <a:pt x="968406" y="880120"/>
                    <a:pt x="970695" y="887747"/>
                  </a:cubicBezTo>
                  <a:cubicBezTo>
                    <a:pt x="971458" y="890416"/>
                    <a:pt x="971268" y="893085"/>
                    <a:pt x="969932" y="895373"/>
                  </a:cubicBezTo>
                  <a:lnTo>
                    <a:pt x="927954" y="968018"/>
                  </a:lnTo>
                  <a:cubicBezTo>
                    <a:pt x="901813" y="1013206"/>
                    <a:pt x="853538" y="1041043"/>
                    <a:pt x="801256" y="1041043"/>
                  </a:cubicBezTo>
                  <a:lnTo>
                    <a:pt x="609302" y="1041043"/>
                  </a:lnTo>
                  <a:cubicBezTo>
                    <a:pt x="573812" y="1041043"/>
                    <a:pt x="540038" y="1057059"/>
                    <a:pt x="517523" y="1084706"/>
                  </a:cubicBezTo>
                  <a:lnTo>
                    <a:pt x="516569" y="1085850"/>
                  </a:lnTo>
                  <a:lnTo>
                    <a:pt x="801256" y="1085850"/>
                  </a:lnTo>
                  <a:cubicBezTo>
                    <a:pt x="869566" y="1085850"/>
                    <a:pt x="932533" y="1049433"/>
                    <a:pt x="966688" y="990326"/>
                  </a:cubicBezTo>
                  <a:lnTo>
                    <a:pt x="1004850" y="924355"/>
                  </a:lnTo>
                  <a:cubicBezTo>
                    <a:pt x="1006567" y="921304"/>
                    <a:pt x="1009811" y="919398"/>
                    <a:pt x="1013246" y="919588"/>
                  </a:cubicBezTo>
                  <a:cubicBezTo>
                    <a:pt x="1037669" y="919588"/>
                    <a:pt x="1057323" y="899759"/>
                    <a:pt x="1057323" y="875353"/>
                  </a:cubicBezTo>
                  <a:cubicBezTo>
                    <a:pt x="1057323" y="848469"/>
                    <a:pt x="1033472" y="827115"/>
                    <a:pt x="1005804" y="831500"/>
                  </a:cubicBezTo>
                  <a:close/>
                </a:path>
              </a:pathLst>
            </a:custGeom>
            <a:solidFill>
              <a:srgbClr val="FFB506"/>
            </a:solidFill>
            <a:ln w="191" cap="flat">
              <a:noFill/>
              <a:prstDash val="solid"/>
              <a:miter/>
            </a:ln>
            <a:effectLst/>
          </p:spPr>
          <p:txBody>
            <a:bodyPr rtlCol="0" anchor="ctr"/>
            <a:lstStyle/>
            <a:p>
              <a:endParaRPr lang="en-ID"/>
            </a:p>
          </p:txBody>
        </p:sp>
      </p:grpSp>
      <p:sp>
        <p:nvSpPr>
          <p:cNvPr id="25" name="Kotak Teks 3">
            <a:extLst>
              <a:ext uri="{FF2B5EF4-FFF2-40B4-BE49-F238E27FC236}">
                <a16:creationId xmlns:a16="http://schemas.microsoft.com/office/drawing/2014/main" id="{EC43E210-C3E2-4843-B001-4616D6F39811}"/>
              </a:ext>
            </a:extLst>
          </p:cNvPr>
          <p:cNvSpPr txBox="1"/>
          <p:nvPr/>
        </p:nvSpPr>
        <p:spPr>
          <a:xfrm>
            <a:off x="4092171" y="981204"/>
            <a:ext cx="4007659" cy="553998"/>
          </a:xfrm>
          <a:prstGeom prst="rect">
            <a:avLst/>
          </a:prstGeom>
          <a:noFill/>
        </p:spPr>
        <p:txBody>
          <a:bodyPr wrap="square" rtlCol="0">
            <a:spAutoFit/>
          </a:bodyPr>
          <a:lstStyle/>
          <a:p>
            <a:pPr algn="ctr"/>
            <a:r>
              <a:rPr lang="en-US" sz="3000" spc="1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Laptop Mockup</a:t>
            </a:r>
            <a:endParaRPr lang="en-ID" sz="3000" spc="100" dirty="0">
              <a:solidFill>
                <a:srgbClr val="262668"/>
              </a:solidFill>
              <a:latin typeface="Poppins SemiBold" panose="00000700000000000000" pitchFamily="50" charset="0"/>
              <a:ea typeface="Roboto" panose="02000000000000000000" pitchFamily="2" charset="0"/>
              <a:cs typeface="Poppins SemiBold" panose="00000700000000000000" pitchFamily="50" charset="0"/>
            </a:endParaRPr>
          </a:p>
        </p:txBody>
      </p:sp>
      <p:sp>
        <p:nvSpPr>
          <p:cNvPr id="26" name="Kotak Teks 21">
            <a:extLst>
              <a:ext uri="{FF2B5EF4-FFF2-40B4-BE49-F238E27FC236}">
                <a16:creationId xmlns:a16="http://schemas.microsoft.com/office/drawing/2014/main" id="{3566D5EE-26FE-2B4F-8759-07A81CA66DB1}"/>
              </a:ext>
            </a:extLst>
          </p:cNvPr>
          <p:cNvSpPr txBox="1"/>
          <p:nvPr/>
        </p:nvSpPr>
        <p:spPr>
          <a:xfrm>
            <a:off x="5119062" y="660688"/>
            <a:ext cx="1953876" cy="261610"/>
          </a:xfrm>
          <a:prstGeom prst="rect">
            <a:avLst/>
          </a:prstGeom>
          <a:noFill/>
        </p:spPr>
        <p:txBody>
          <a:bodyPr wrap="square" rtlCol="0">
            <a:spAutoFit/>
          </a:bodyPr>
          <a:lstStyle/>
          <a:p>
            <a:pPr algn="ctr"/>
            <a:r>
              <a:rPr lang="en-US" sz="1100" spc="200" dirty="0">
                <a:solidFill>
                  <a:schemeClr val="tx1">
                    <a:lumMod val="85000"/>
                    <a:lumOff val="15000"/>
                  </a:schemeClr>
                </a:solidFill>
                <a:latin typeface="Poppins Medium" pitchFamily="2" charset="77"/>
                <a:ea typeface="Source Sans Pro" panose="020B0503030403020204" pitchFamily="34" charset="0"/>
                <a:cs typeface="Poppins Medium" pitchFamily="2" charset="77"/>
              </a:rPr>
              <a:t>CRYPTON CORPS</a:t>
            </a:r>
            <a:endParaRPr lang="en-ID" sz="1100" spc="200" dirty="0">
              <a:solidFill>
                <a:schemeClr val="tx1">
                  <a:lumMod val="85000"/>
                  <a:lumOff val="15000"/>
                </a:schemeClr>
              </a:solidFill>
              <a:latin typeface="Poppins Medium" pitchFamily="2" charset="77"/>
              <a:ea typeface="Source Sans Pro" panose="020B0503030403020204" pitchFamily="34" charset="0"/>
              <a:cs typeface="Poppins Medium" pitchFamily="2" charset="77"/>
            </a:endParaRPr>
          </a:p>
        </p:txBody>
      </p:sp>
      <p:sp>
        <p:nvSpPr>
          <p:cNvPr id="27" name="Kotak Teks 15">
            <a:extLst>
              <a:ext uri="{FF2B5EF4-FFF2-40B4-BE49-F238E27FC236}">
                <a16:creationId xmlns:a16="http://schemas.microsoft.com/office/drawing/2014/main" id="{1FD7FACE-B23E-5649-B1FF-F8EE5DDF2633}"/>
              </a:ext>
            </a:extLst>
          </p:cNvPr>
          <p:cNvSpPr txBox="1"/>
          <p:nvPr/>
        </p:nvSpPr>
        <p:spPr>
          <a:xfrm>
            <a:off x="992288" y="3736020"/>
            <a:ext cx="2115112" cy="1078244"/>
          </a:xfrm>
          <a:prstGeom prst="rect">
            <a:avLst/>
          </a:prstGeom>
          <a:noFill/>
        </p:spPr>
        <p:txBody>
          <a:bodyPr wrap="square" rtlCol="0" anchor="ctr">
            <a:spAutoFit/>
          </a:bodyPr>
          <a:lstStyle/>
          <a:p>
            <a:pPr>
              <a:lnSpc>
                <a:spcPct val="150000"/>
              </a:lnSpc>
            </a:pPr>
            <a:r>
              <a:rPr lang="en-ID" sz="1100">
                <a:solidFill>
                  <a:schemeClr val="tx1">
                    <a:lumMod val="75000"/>
                    <a:lumOff val="25000"/>
                  </a:schemeClr>
                </a:solidFill>
                <a:latin typeface="Muli" pitchFamily="2" charset="77"/>
              </a:rPr>
              <a:t>Morbi tincidunt auue versina interdum velit euismod inter pelle esque massa neliaet aluet saiid consectetur.</a:t>
            </a:r>
          </a:p>
        </p:txBody>
      </p:sp>
      <p:sp>
        <p:nvSpPr>
          <p:cNvPr id="31" name="Kotak Teks 116">
            <a:extLst>
              <a:ext uri="{FF2B5EF4-FFF2-40B4-BE49-F238E27FC236}">
                <a16:creationId xmlns:a16="http://schemas.microsoft.com/office/drawing/2014/main" id="{03004CDA-B94B-E742-879A-ECA5870D4664}"/>
              </a:ext>
            </a:extLst>
          </p:cNvPr>
          <p:cNvSpPr txBox="1"/>
          <p:nvPr/>
        </p:nvSpPr>
        <p:spPr>
          <a:xfrm>
            <a:off x="3459918" y="3739669"/>
            <a:ext cx="2115112" cy="1078244"/>
          </a:xfrm>
          <a:prstGeom prst="rect">
            <a:avLst/>
          </a:prstGeom>
          <a:noFill/>
        </p:spPr>
        <p:txBody>
          <a:bodyPr wrap="square" rtlCol="0" anchor="ctr">
            <a:spAutoFit/>
          </a:bodyPr>
          <a:lstStyle/>
          <a:p>
            <a:pPr>
              <a:lnSpc>
                <a:spcPct val="150000"/>
              </a:lnSpc>
            </a:pPr>
            <a:r>
              <a:rPr lang="en-ID" sz="1100">
                <a:solidFill>
                  <a:schemeClr val="tx1">
                    <a:lumMod val="75000"/>
                    <a:lumOff val="25000"/>
                  </a:schemeClr>
                </a:solidFill>
                <a:latin typeface="Muli" pitchFamily="2" charset="77"/>
              </a:rPr>
              <a:t>Morbi tincidunt auue versina interdum velit euismod inter pelle esque massa neliaet aluet saiid consectetur.</a:t>
            </a:r>
          </a:p>
        </p:txBody>
      </p:sp>
      <p:sp>
        <p:nvSpPr>
          <p:cNvPr id="32" name="Kotak Teks 239">
            <a:extLst>
              <a:ext uri="{FF2B5EF4-FFF2-40B4-BE49-F238E27FC236}">
                <a16:creationId xmlns:a16="http://schemas.microsoft.com/office/drawing/2014/main" id="{2184C777-E6C2-FF4C-A254-9D95B2D474EF}"/>
              </a:ext>
            </a:extLst>
          </p:cNvPr>
          <p:cNvSpPr txBox="1"/>
          <p:nvPr/>
        </p:nvSpPr>
        <p:spPr>
          <a:xfrm>
            <a:off x="987570" y="3391003"/>
            <a:ext cx="2115112" cy="322332"/>
          </a:xfrm>
          <a:prstGeom prst="rect">
            <a:avLst/>
          </a:prstGeom>
          <a:noFill/>
        </p:spPr>
        <p:txBody>
          <a:bodyPr wrap="square" rtlCol="0" anchor="ctr">
            <a:spAutoFit/>
          </a:bodyPr>
          <a:lstStyle/>
          <a:p>
            <a:pPr>
              <a:lnSpc>
                <a:spcPct val="120000"/>
              </a:lnSpc>
            </a:pPr>
            <a:r>
              <a:rPr lang="en-US" sz="1300">
                <a:solidFill>
                  <a:srgbClr val="262668"/>
                </a:solidFill>
                <a:latin typeface="Poppins Medium" pitchFamily="2" charset="77"/>
                <a:ea typeface="Roboto" panose="02000000000000000000" pitchFamily="2" charset="0"/>
                <a:cs typeface="Poppins Medium" pitchFamily="2" charset="77"/>
              </a:rPr>
              <a:t>Digital Crypto Wallet</a:t>
            </a:r>
          </a:p>
        </p:txBody>
      </p:sp>
      <p:sp>
        <p:nvSpPr>
          <p:cNvPr id="33" name="Kotak Teks 240">
            <a:extLst>
              <a:ext uri="{FF2B5EF4-FFF2-40B4-BE49-F238E27FC236}">
                <a16:creationId xmlns:a16="http://schemas.microsoft.com/office/drawing/2014/main" id="{FEB65563-86D9-3F43-A8D0-48D17FFA88FD}"/>
              </a:ext>
            </a:extLst>
          </p:cNvPr>
          <p:cNvSpPr txBox="1"/>
          <p:nvPr/>
        </p:nvSpPr>
        <p:spPr>
          <a:xfrm>
            <a:off x="3463213" y="3391003"/>
            <a:ext cx="2111817" cy="322332"/>
          </a:xfrm>
          <a:prstGeom prst="rect">
            <a:avLst/>
          </a:prstGeom>
          <a:noFill/>
        </p:spPr>
        <p:txBody>
          <a:bodyPr wrap="square" rtlCol="0" anchor="ctr">
            <a:spAutoFit/>
          </a:bodyPr>
          <a:lstStyle/>
          <a:p>
            <a:pPr>
              <a:lnSpc>
                <a:spcPct val="120000"/>
              </a:lnSpc>
            </a:pPr>
            <a:r>
              <a:rPr lang="en-US" sz="1300">
                <a:solidFill>
                  <a:srgbClr val="262668"/>
                </a:solidFill>
                <a:latin typeface="Poppins Medium" pitchFamily="2" charset="77"/>
                <a:ea typeface="Roboto" panose="02000000000000000000" pitchFamily="2" charset="0"/>
                <a:cs typeface="Poppins Medium" pitchFamily="2" charset="77"/>
              </a:rPr>
              <a:t>The Future is Here</a:t>
            </a:r>
          </a:p>
        </p:txBody>
      </p:sp>
      <p:sp>
        <p:nvSpPr>
          <p:cNvPr id="34" name="Oval 33">
            <a:extLst>
              <a:ext uri="{FF2B5EF4-FFF2-40B4-BE49-F238E27FC236}">
                <a16:creationId xmlns:a16="http://schemas.microsoft.com/office/drawing/2014/main" id="{19A34F16-53BA-B24C-BB3F-3D1C8C88CA31}"/>
              </a:ext>
            </a:extLst>
          </p:cNvPr>
          <p:cNvSpPr/>
          <p:nvPr/>
        </p:nvSpPr>
        <p:spPr>
          <a:xfrm>
            <a:off x="1079077" y="2816502"/>
            <a:ext cx="405946" cy="405946"/>
          </a:xfrm>
          <a:prstGeom prst="ellipse">
            <a:avLst/>
          </a:prstGeom>
          <a:solidFill>
            <a:srgbClr val="FDB300"/>
          </a:solidFill>
          <a:ln w="50800" cap="flat">
            <a:solidFill>
              <a:schemeClr val="bg1"/>
            </a:solidFill>
            <a:prstDash val="solid"/>
            <a:miter/>
          </a:ln>
          <a:effectLst>
            <a:outerShdw blurRad="50800" dist="38100" dir="5400000" algn="t" rotWithShape="0">
              <a:srgbClr val="2D2D7D">
                <a:alpha val="14000"/>
              </a:srgbClr>
            </a:outerShdw>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ID" sz="1000">
                <a:solidFill>
                  <a:schemeClr val="bg1"/>
                </a:solidFill>
                <a:latin typeface="Poppins SemiBold" panose="00000700000000000000" pitchFamily="2" charset="0"/>
                <a:cs typeface="Poppins SemiBold" panose="00000700000000000000" pitchFamily="2" charset="0"/>
              </a:rPr>
              <a:t>1</a:t>
            </a:r>
          </a:p>
        </p:txBody>
      </p:sp>
      <p:sp>
        <p:nvSpPr>
          <p:cNvPr id="35" name="Oval 34">
            <a:extLst>
              <a:ext uri="{FF2B5EF4-FFF2-40B4-BE49-F238E27FC236}">
                <a16:creationId xmlns:a16="http://schemas.microsoft.com/office/drawing/2014/main" id="{D931E258-8A43-EA4D-B170-BA35C48BC2F6}"/>
              </a:ext>
            </a:extLst>
          </p:cNvPr>
          <p:cNvSpPr/>
          <p:nvPr/>
        </p:nvSpPr>
        <p:spPr>
          <a:xfrm>
            <a:off x="3546707" y="2816502"/>
            <a:ext cx="405946" cy="405946"/>
          </a:xfrm>
          <a:prstGeom prst="ellipse">
            <a:avLst/>
          </a:prstGeom>
          <a:solidFill>
            <a:srgbClr val="FDB300"/>
          </a:solidFill>
          <a:ln w="50800" cap="flat">
            <a:solidFill>
              <a:schemeClr val="bg1"/>
            </a:solidFill>
            <a:prstDash val="solid"/>
            <a:miter/>
          </a:ln>
          <a:effectLst>
            <a:outerShdw blurRad="50800" dist="38100" dir="5400000" algn="t" rotWithShape="0">
              <a:srgbClr val="2D2D7D">
                <a:alpha val="14000"/>
              </a:srgbClr>
            </a:outerShdw>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ID" sz="1000">
                <a:solidFill>
                  <a:schemeClr val="bg1"/>
                </a:solidFill>
                <a:latin typeface="Poppins SemiBold" panose="00000700000000000000" pitchFamily="2" charset="0"/>
                <a:cs typeface="Poppins SemiBold" panose="00000700000000000000" pitchFamily="2" charset="0"/>
              </a:rPr>
              <a:t>2</a:t>
            </a:r>
          </a:p>
        </p:txBody>
      </p:sp>
      <p:sp>
        <p:nvSpPr>
          <p:cNvPr id="4" name="Picture Placeholder 3">
            <a:extLst>
              <a:ext uri="{FF2B5EF4-FFF2-40B4-BE49-F238E27FC236}">
                <a16:creationId xmlns:a16="http://schemas.microsoft.com/office/drawing/2014/main" id="{C09324D1-97D8-9041-8D9A-9A19E1603615}"/>
              </a:ext>
            </a:extLst>
          </p:cNvPr>
          <p:cNvSpPr>
            <a:spLocks noGrp="1"/>
          </p:cNvSpPr>
          <p:nvPr>
            <p:ph type="pic" sz="quarter" idx="10"/>
          </p:nvPr>
        </p:nvSpPr>
        <p:spPr/>
      </p:sp>
    </p:spTree>
    <p:extLst>
      <p:ext uri="{BB962C8B-B14F-4D97-AF65-F5344CB8AC3E}">
        <p14:creationId xmlns:p14="http://schemas.microsoft.com/office/powerpoint/2010/main" val="2830824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Kotak Teks 3">
            <a:extLst>
              <a:ext uri="{FF2B5EF4-FFF2-40B4-BE49-F238E27FC236}">
                <a16:creationId xmlns:a16="http://schemas.microsoft.com/office/drawing/2014/main" id="{1E7DD328-F3AC-49A8-8359-9C5A57A36B65}"/>
              </a:ext>
            </a:extLst>
          </p:cNvPr>
          <p:cNvSpPr txBox="1"/>
          <p:nvPr/>
        </p:nvSpPr>
        <p:spPr>
          <a:xfrm>
            <a:off x="1511085" y="5547703"/>
            <a:ext cx="3580091" cy="553998"/>
          </a:xfrm>
          <a:prstGeom prst="rect">
            <a:avLst/>
          </a:prstGeom>
          <a:noFill/>
        </p:spPr>
        <p:txBody>
          <a:bodyPr wrap="square" rtlCol="0">
            <a:spAutoFit/>
          </a:bodyPr>
          <a:lstStyle/>
          <a:p>
            <a:r>
              <a:rPr lang="en-US" sz="30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What Is Crypto? </a:t>
            </a:r>
            <a:endParaRPr lang="en-ID" sz="3000" dirty="0">
              <a:solidFill>
                <a:srgbClr val="262668"/>
              </a:solidFill>
              <a:latin typeface="Poppins SemiBold" panose="00000700000000000000" pitchFamily="50" charset="0"/>
              <a:ea typeface="Roboto" panose="02000000000000000000" pitchFamily="2" charset="0"/>
              <a:cs typeface="Poppins SemiBold" panose="00000700000000000000" pitchFamily="50" charset="0"/>
            </a:endParaRPr>
          </a:p>
        </p:txBody>
      </p:sp>
      <p:sp>
        <p:nvSpPr>
          <p:cNvPr id="201" name="Kotak Teks 200">
            <a:extLst>
              <a:ext uri="{FF2B5EF4-FFF2-40B4-BE49-F238E27FC236}">
                <a16:creationId xmlns:a16="http://schemas.microsoft.com/office/drawing/2014/main" id="{EA310B21-D413-4246-8CDD-CDD7DB57D186}"/>
              </a:ext>
            </a:extLst>
          </p:cNvPr>
          <p:cNvSpPr txBox="1"/>
          <p:nvPr/>
        </p:nvSpPr>
        <p:spPr>
          <a:xfrm>
            <a:off x="5386280" y="5082177"/>
            <a:ext cx="5294635" cy="1078244"/>
          </a:xfrm>
          <a:prstGeom prst="rect">
            <a:avLst/>
          </a:prstGeom>
          <a:noFill/>
        </p:spPr>
        <p:txBody>
          <a:bodyPr wrap="square" rtlCol="0">
            <a:spAutoFit/>
          </a:bodyPr>
          <a:lstStyle/>
          <a:p>
            <a:pPr algn="just">
              <a:lnSpc>
                <a:spcPct val="150000"/>
              </a:lnSpc>
            </a:pPr>
            <a:r>
              <a:rPr lang="en-US" sz="1100">
                <a:solidFill>
                  <a:schemeClr val="tx1">
                    <a:lumMod val="75000"/>
                    <a:lumOff val="25000"/>
                  </a:schemeClr>
                </a:solidFill>
                <a:latin typeface="Muli" pitchFamily="2" charset="77"/>
              </a:rPr>
              <a:t>Crypto is a private, decentralized cryptocurrency with open source code that allows everyone to take part in the Crypto network development. Privacy and security come naturally from using Crypto. The best solution for those who want to keep their financial privacy.</a:t>
            </a:r>
          </a:p>
        </p:txBody>
      </p:sp>
      <p:sp>
        <p:nvSpPr>
          <p:cNvPr id="195" name="Kotak Teks 21">
            <a:extLst>
              <a:ext uri="{FF2B5EF4-FFF2-40B4-BE49-F238E27FC236}">
                <a16:creationId xmlns:a16="http://schemas.microsoft.com/office/drawing/2014/main" id="{577581D9-ABDC-7F44-ABD9-C7DA2085A078}"/>
              </a:ext>
            </a:extLst>
          </p:cNvPr>
          <p:cNvSpPr txBox="1"/>
          <p:nvPr/>
        </p:nvSpPr>
        <p:spPr>
          <a:xfrm>
            <a:off x="2072024" y="5193418"/>
            <a:ext cx="1693173" cy="261610"/>
          </a:xfrm>
          <a:prstGeom prst="rect">
            <a:avLst/>
          </a:prstGeom>
          <a:noFill/>
        </p:spPr>
        <p:txBody>
          <a:bodyPr wrap="square" rtlCol="0">
            <a:spAutoFit/>
          </a:bodyPr>
          <a:lstStyle/>
          <a:p>
            <a:r>
              <a:rPr lang="en-US" sz="1100" spc="200" dirty="0">
                <a:solidFill>
                  <a:schemeClr val="tx1">
                    <a:lumMod val="85000"/>
                    <a:lumOff val="15000"/>
                  </a:schemeClr>
                </a:solidFill>
                <a:latin typeface="Poppins Medium" pitchFamily="2" charset="77"/>
                <a:ea typeface="Source Sans Pro" panose="020B0503030403020204" pitchFamily="34" charset="0"/>
                <a:cs typeface="Poppins Medium" pitchFamily="2" charset="77"/>
              </a:rPr>
              <a:t>HOW IT WORKS</a:t>
            </a:r>
            <a:endParaRPr lang="en-ID" sz="1100" spc="200" dirty="0">
              <a:solidFill>
                <a:schemeClr val="tx1">
                  <a:lumMod val="85000"/>
                  <a:lumOff val="15000"/>
                </a:schemeClr>
              </a:solidFill>
              <a:latin typeface="Poppins Medium" pitchFamily="2" charset="77"/>
              <a:ea typeface="Source Sans Pro" panose="020B0503030403020204" pitchFamily="34" charset="0"/>
              <a:cs typeface="Poppins Medium" pitchFamily="2" charset="77"/>
            </a:endParaRPr>
          </a:p>
        </p:txBody>
      </p:sp>
      <p:cxnSp>
        <p:nvCxnSpPr>
          <p:cNvPr id="196" name="Straight Connector 195">
            <a:extLst>
              <a:ext uri="{FF2B5EF4-FFF2-40B4-BE49-F238E27FC236}">
                <a16:creationId xmlns:a16="http://schemas.microsoft.com/office/drawing/2014/main" id="{BACD6388-B65C-A34B-94D4-75D54190A835}"/>
              </a:ext>
            </a:extLst>
          </p:cNvPr>
          <p:cNvCxnSpPr>
            <a:cxnSpLocks/>
          </p:cNvCxnSpPr>
          <p:nvPr/>
        </p:nvCxnSpPr>
        <p:spPr>
          <a:xfrm>
            <a:off x="1615042" y="5321189"/>
            <a:ext cx="38003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EF6989BF-2055-F642-9CD6-78FB8D449844}"/>
              </a:ext>
            </a:extLst>
          </p:cNvPr>
          <p:cNvGrpSpPr/>
          <p:nvPr/>
        </p:nvGrpSpPr>
        <p:grpSpPr>
          <a:xfrm>
            <a:off x="1327753" y="697579"/>
            <a:ext cx="9536494" cy="4257804"/>
            <a:chOff x="1327753" y="697579"/>
            <a:chExt cx="9536494" cy="4257804"/>
          </a:xfrm>
        </p:grpSpPr>
        <p:sp>
          <p:nvSpPr>
            <p:cNvPr id="424" name="Bentuk Bebas: Bentuk 423">
              <a:extLst>
                <a:ext uri="{FF2B5EF4-FFF2-40B4-BE49-F238E27FC236}">
                  <a16:creationId xmlns:a16="http://schemas.microsoft.com/office/drawing/2014/main" id="{330204C2-720D-4989-BEB1-6DC16CD3063A}"/>
                </a:ext>
              </a:extLst>
            </p:cNvPr>
            <p:cNvSpPr/>
            <p:nvPr/>
          </p:nvSpPr>
          <p:spPr>
            <a:xfrm>
              <a:off x="1327753" y="698398"/>
              <a:ext cx="9536494" cy="4077487"/>
            </a:xfrm>
            <a:custGeom>
              <a:avLst/>
              <a:gdLst>
                <a:gd name="connsiteX0" fmla="*/ 10442694 w 10522777"/>
                <a:gd name="connsiteY0" fmla="*/ 3830302 h 4499188"/>
                <a:gd name="connsiteX1" fmla="*/ 10234771 w 10522777"/>
                <a:gd name="connsiteY1" fmla="*/ 4079809 h 4499188"/>
                <a:gd name="connsiteX2" fmla="*/ 10196803 w 10522777"/>
                <a:gd name="connsiteY2" fmla="*/ 4108737 h 4499188"/>
                <a:gd name="connsiteX3" fmla="*/ 10144370 w 10522777"/>
                <a:gd name="connsiteY3" fmla="*/ 4143994 h 4499188"/>
                <a:gd name="connsiteX4" fmla="*/ 9680612 w 10522777"/>
                <a:gd name="connsiteY4" fmla="*/ 4337453 h 4499188"/>
                <a:gd name="connsiteX5" fmla="*/ 9549530 w 10522777"/>
                <a:gd name="connsiteY5" fmla="*/ 4371805 h 4499188"/>
                <a:gd name="connsiteX6" fmla="*/ 9438336 w 10522777"/>
                <a:gd name="connsiteY6" fmla="*/ 4397117 h 4499188"/>
                <a:gd name="connsiteX7" fmla="*/ 9395848 w 10522777"/>
                <a:gd name="connsiteY7" fmla="*/ 4406157 h 4499188"/>
                <a:gd name="connsiteX8" fmla="*/ 9350648 w 10522777"/>
                <a:gd name="connsiteY8" fmla="*/ 4415198 h 4499188"/>
                <a:gd name="connsiteX9" fmla="*/ 9328951 w 10522777"/>
                <a:gd name="connsiteY9" fmla="*/ 4419718 h 4499188"/>
                <a:gd name="connsiteX10" fmla="*/ 8072374 w 10522777"/>
                <a:gd name="connsiteY10" fmla="*/ 4491135 h 4499188"/>
                <a:gd name="connsiteX11" fmla="*/ 8052485 w 10522777"/>
                <a:gd name="connsiteY11" fmla="*/ 4490231 h 4499188"/>
                <a:gd name="connsiteX12" fmla="*/ 8020845 w 10522777"/>
                <a:gd name="connsiteY12" fmla="*/ 4488423 h 4499188"/>
                <a:gd name="connsiteX13" fmla="*/ 7763201 w 10522777"/>
                <a:gd name="connsiteY13" fmla="*/ 4471247 h 4499188"/>
                <a:gd name="connsiteX14" fmla="*/ 7730657 w 10522777"/>
                <a:gd name="connsiteY14" fmla="*/ 4468535 h 4499188"/>
                <a:gd name="connsiteX15" fmla="*/ 7716193 w 10522777"/>
                <a:gd name="connsiteY15" fmla="*/ 4467630 h 4499188"/>
                <a:gd name="connsiteX16" fmla="*/ 7571551 w 10522777"/>
                <a:gd name="connsiteY16" fmla="*/ 4454070 h 4499188"/>
                <a:gd name="connsiteX17" fmla="*/ 7380804 w 10522777"/>
                <a:gd name="connsiteY17" fmla="*/ 4434182 h 4499188"/>
                <a:gd name="connsiteX18" fmla="*/ 7372668 w 10522777"/>
                <a:gd name="connsiteY18" fmla="*/ 4433278 h 4499188"/>
                <a:gd name="connsiteX19" fmla="*/ 7366340 w 10522777"/>
                <a:gd name="connsiteY19" fmla="*/ 4432374 h 4499188"/>
                <a:gd name="connsiteX20" fmla="*/ 7366340 w 10522777"/>
                <a:gd name="connsiteY20" fmla="*/ 4432374 h 4499188"/>
                <a:gd name="connsiteX21" fmla="*/ 6682906 w 10522777"/>
                <a:gd name="connsiteY21" fmla="*/ 4344685 h 4499188"/>
                <a:gd name="connsiteX22" fmla="*/ 6650362 w 10522777"/>
                <a:gd name="connsiteY22" fmla="*/ 4340165 h 4499188"/>
                <a:gd name="connsiteX23" fmla="*/ 6592505 w 10522777"/>
                <a:gd name="connsiteY23" fmla="*/ 4332028 h 4499188"/>
                <a:gd name="connsiteX24" fmla="*/ 6543689 w 10522777"/>
                <a:gd name="connsiteY24" fmla="*/ 4324796 h 4499188"/>
                <a:gd name="connsiteX25" fmla="*/ 6543689 w 10522777"/>
                <a:gd name="connsiteY25" fmla="*/ 4324796 h 4499188"/>
                <a:gd name="connsiteX26" fmla="*/ 6529224 w 10522777"/>
                <a:gd name="connsiteY26" fmla="*/ 4322988 h 4499188"/>
                <a:gd name="connsiteX27" fmla="*/ 6297797 w 10522777"/>
                <a:gd name="connsiteY27" fmla="*/ 4291348 h 4499188"/>
                <a:gd name="connsiteX28" fmla="*/ 6285141 w 10522777"/>
                <a:gd name="connsiteY28" fmla="*/ 4289540 h 4499188"/>
                <a:gd name="connsiteX29" fmla="*/ 5850311 w 10522777"/>
                <a:gd name="connsiteY29" fmla="*/ 4233491 h 4499188"/>
                <a:gd name="connsiteX30" fmla="*/ 5831326 w 10522777"/>
                <a:gd name="connsiteY30" fmla="*/ 4230779 h 4499188"/>
                <a:gd name="connsiteX31" fmla="*/ 5831326 w 10522777"/>
                <a:gd name="connsiteY31" fmla="*/ 4230779 h 4499188"/>
                <a:gd name="connsiteX32" fmla="*/ 5653236 w 10522777"/>
                <a:gd name="connsiteY32" fmla="*/ 4210891 h 4499188"/>
                <a:gd name="connsiteX33" fmla="*/ 5608036 w 10522777"/>
                <a:gd name="connsiteY33" fmla="*/ 4206371 h 4499188"/>
                <a:gd name="connsiteX34" fmla="*/ 5547467 w 10522777"/>
                <a:gd name="connsiteY34" fmla="*/ 4200043 h 4499188"/>
                <a:gd name="connsiteX35" fmla="*/ 5048451 w 10522777"/>
                <a:gd name="connsiteY35" fmla="*/ 4162074 h 4499188"/>
                <a:gd name="connsiteX36" fmla="*/ 4807984 w 10522777"/>
                <a:gd name="connsiteY36" fmla="*/ 4153034 h 4499188"/>
                <a:gd name="connsiteX37" fmla="*/ 4609101 w 10522777"/>
                <a:gd name="connsiteY37" fmla="*/ 4150322 h 4499188"/>
                <a:gd name="connsiteX38" fmla="*/ 4338802 w 10522777"/>
                <a:gd name="connsiteY38" fmla="*/ 4152130 h 4499188"/>
                <a:gd name="connsiteX39" fmla="*/ 4338802 w 10522777"/>
                <a:gd name="connsiteY39" fmla="*/ 4152130 h 4499188"/>
                <a:gd name="connsiteX40" fmla="*/ 4318009 w 10522777"/>
                <a:gd name="connsiteY40" fmla="*/ 4152130 h 4499188"/>
                <a:gd name="connsiteX41" fmla="*/ 3935612 w 10522777"/>
                <a:gd name="connsiteY41" fmla="*/ 4162074 h 4499188"/>
                <a:gd name="connsiteX42" fmla="*/ 3913011 w 10522777"/>
                <a:gd name="connsiteY42" fmla="*/ 4162978 h 4499188"/>
                <a:gd name="connsiteX43" fmla="*/ 3904875 w 10522777"/>
                <a:gd name="connsiteY43" fmla="*/ 4162978 h 4499188"/>
                <a:gd name="connsiteX44" fmla="*/ 3092168 w 10522777"/>
                <a:gd name="connsiteY44" fmla="*/ 4194619 h 4499188"/>
                <a:gd name="connsiteX45" fmla="*/ 3026175 w 10522777"/>
                <a:gd name="connsiteY45" fmla="*/ 4196427 h 4499188"/>
                <a:gd name="connsiteX46" fmla="*/ 3016231 w 10522777"/>
                <a:gd name="connsiteY46" fmla="*/ 4196427 h 4499188"/>
                <a:gd name="connsiteX47" fmla="*/ 2734179 w 10522777"/>
                <a:gd name="connsiteY47" fmla="*/ 4203659 h 4499188"/>
                <a:gd name="connsiteX48" fmla="*/ 2708867 w 10522777"/>
                <a:gd name="connsiteY48" fmla="*/ 4203659 h 4499188"/>
                <a:gd name="connsiteX49" fmla="*/ 2707963 w 10522777"/>
                <a:gd name="connsiteY49" fmla="*/ 4203659 h 4499188"/>
                <a:gd name="connsiteX50" fmla="*/ 2678130 w 10522777"/>
                <a:gd name="connsiteY50" fmla="*/ 4203659 h 4499188"/>
                <a:gd name="connsiteX51" fmla="*/ 2636546 w 10522777"/>
                <a:gd name="connsiteY51" fmla="*/ 4204563 h 4499188"/>
                <a:gd name="connsiteX52" fmla="*/ 2506368 w 10522777"/>
                <a:gd name="connsiteY52" fmla="*/ 4205467 h 4499188"/>
                <a:gd name="connsiteX53" fmla="*/ 2453031 w 10522777"/>
                <a:gd name="connsiteY53" fmla="*/ 4205467 h 4499188"/>
                <a:gd name="connsiteX54" fmla="*/ 1977520 w 10522777"/>
                <a:gd name="connsiteY54" fmla="*/ 4193714 h 4499188"/>
                <a:gd name="connsiteX55" fmla="*/ 1960344 w 10522777"/>
                <a:gd name="connsiteY55" fmla="*/ 4192811 h 4499188"/>
                <a:gd name="connsiteX56" fmla="*/ 1053619 w 10522777"/>
                <a:gd name="connsiteY56" fmla="*/ 4079809 h 4499188"/>
                <a:gd name="connsiteX57" fmla="*/ 961410 w 10522777"/>
                <a:gd name="connsiteY57" fmla="*/ 4059921 h 4499188"/>
                <a:gd name="connsiteX58" fmla="*/ 357530 w 10522777"/>
                <a:gd name="connsiteY58" fmla="*/ 3876406 h 4499188"/>
                <a:gd name="connsiteX59" fmla="*/ 101694 w 10522777"/>
                <a:gd name="connsiteY59" fmla="*/ 3728148 h 4499188"/>
                <a:gd name="connsiteX60" fmla="*/ 222832 w 10522777"/>
                <a:gd name="connsiteY60" fmla="*/ 3089915 h 4499188"/>
                <a:gd name="connsiteX61" fmla="*/ 813152 w 10522777"/>
                <a:gd name="connsiteY61" fmla="*/ 3038386 h 4499188"/>
                <a:gd name="connsiteX62" fmla="*/ 848409 w 10522777"/>
                <a:gd name="connsiteY62" fmla="*/ 3029346 h 4499188"/>
                <a:gd name="connsiteX63" fmla="*/ 920730 w 10522777"/>
                <a:gd name="connsiteY63" fmla="*/ 2999514 h 4499188"/>
                <a:gd name="connsiteX64" fmla="*/ 945138 w 10522777"/>
                <a:gd name="connsiteY64" fmla="*/ 2986858 h 4499188"/>
                <a:gd name="connsiteX65" fmla="*/ 998475 w 10522777"/>
                <a:gd name="connsiteY65" fmla="*/ 2954313 h 4499188"/>
                <a:gd name="connsiteX66" fmla="*/ 1079836 w 10522777"/>
                <a:gd name="connsiteY66" fmla="*/ 2892840 h 4499188"/>
                <a:gd name="connsiteX67" fmla="*/ 1113284 w 10522777"/>
                <a:gd name="connsiteY67" fmla="*/ 2862104 h 4499188"/>
                <a:gd name="connsiteX68" fmla="*/ 1211822 w 10522777"/>
                <a:gd name="connsiteY68" fmla="*/ 2743678 h 4499188"/>
                <a:gd name="connsiteX69" fmla="*/ 1238942 w 10522777"/>
                <a:gd name="connsiteY69" fmla="*/ 2693054 h 4499188"/>
                <a:gd name="connsiteX70" fmla="*/ 1249790 w 10522777"/>
                <a:gd name="connsiteY70" fmla="*/ 2665029 h 4499188"/>
                <a:gd name="connsiteX71" fmla="*/ 1260638 w 10522777"/>
                <a:gd name="connsiteY71" fmla="*/ 2623445 h 4499188"/>
                <a:gd name="connsiteX72" fmla="*/ 1189221 w 10522777"/>
                <a:gd name="connsiteY72" fmla="*/ 2435410 h 4499188"/>
                <a:gd name="connsiteX73" fmla="*/ 1171141 w 10522777"/>
                <a:gd name="connsiteY73" fmla="*/ 2421850 h 4499188"/>
                <a:gd name="connsiteX74" fmla="*/ 1132269 w 10522777"/>
                <a:gd name="connsiteY74" fmla="*/ 2399249 h 4499188"/>
                <a:gd name="connsiteX75" fmla="*/ 1115092 w 10522777"/>
                <a:gd name="connsiteY75" fmla="*/ 2392017 h 4499188"/>
                <a:gd name="connsiteX76" fmla="*/ 835752 w 10522777"/>
                <a:gd name="connsiteY76" fmla="*/ 2319696 h 4499188"/>
                <a:gd name="connsiteX77" fmla="*/ 835752 w 10522777"/>
                <a:gd name="connsiteY77" fmla="*/ 2319696 h 4499188"/>
                <a:gd name="connsiteX78" fmla="*/ 756199 w 10522777"/>
                <a:gd name="connsiteY78" fmla="*/ 2291672 h 4499188"/>
                <a:gd name="connsiteX79" fmla="*/ 707383 w 10522777"/>
                <a:gd name="connsiteY79" fmla="*/ 2268168 h 4499188"/>
                <a:gd name="connsiteX80" fmla="*/ 707383 w 10522777"/>
                <a:gd name="connsiteY80" fmla="*/ 2268168 h 4499188"/>
                <a:gd name="connsiteX81" fmla="*/ 702863 w 10522777"/>
                <a:gd name="connsiteY81" fmla="*/ 2265456 h 4499188"/>
                <a:gd name="connsiteX82" fmla="*/ 702863 w 10522777"/>
                <a:gd name="connsiteY82" fmla="*/ 2265456 h 4499188"/>
                <a:gd name="connsiteX83" fmla="*/ 350298 w 10522777"/>
                <a:gd name="connsiteY83" fmla="*/ 1976172 h 4499188"/>
                <a:gd name="connsiteX84" fmla="*/ 284305 w 10522777"/>
                <a:gd name="connsiteY84" fmla="*/ 1881250 h 4499188"/>
                <a:gd name="connsiteX85" fmla="*/ 267128 w 10522777"/>
                <a:gd name="connsiteY85" fmla="*/ 1850514 h 4499188"/>
                <a:gd name="connsiteX86" fmla="*/ 257184 w 10522777"/>
                <a:gd name="connsiteY86" fmla="*/ 914861 h 4499188"/>
                <a:gd name="connsiteX87" fmla="*/ 324081 w 10522777"/>
                <a:gd name="connsiteY87" fmla="*/ 816323 h 4499188"/>
                <a:gd name="connsiteX88" fmla="*/ 348490 w 10522777"/>
                <a:gd name="connsiteY88" fmla="*/ 785587 h 4499188"/>
                <a:gd name="connsiteX89" fmla="*/ 960506 w 10522777"/>
                <a:gd name="connsiteY89" fmla="*/ 379685 h 4499188"/>
                <a:gd name="connsiteX90" fmla="*/ 1914240 w 10522777"/>
                <a:gd name="connsiteY90" fmla="*/ 123850 h 4499188"/>
                <a:gd name="connsiteX91" fmla="*/ 2113122 w 10522777"/>
                <a:gd name="connsiteY91" fmla="*/ 95825 h 4499188"/>
                <a:gd name="connsiteX92" fmla="*/ 2950238 w 10522777"/>
                <a:gd name="connsiteY92" fmla="*/ 27120 h 4499188"/>
                <a:gd name="connsiteX93" fmla="*/ 3735825 w 10522777"/>
                <a:gd name="connsiteY93" fmla="*/ 1808 h 4499188"/>
                <a:gd name="connsiteX94" fmla="*/ 4003413 w 10522777"/>
                <a:gd name="connsiteY94" fmla="*/ 0 h 4499188"/>
                <a:gd name="connsiteX95" fmla="*/ 4607293 w 10522777"/>
                <a:gd name="connsiteY95" fmla="*/ 11752 h 4499188"/>
                <a:gd name="connsiteX96" fmla="*/ 4806176 w 10522777"/>
                <a:gd name="connsiteY96" fmla="*/ 20792 h 4499188"/>
                <a:gd name="connsiteX97" fmla="*/ 5315135 w 10522777"/>
                <a:gd name="connsiteY97" fmla="*/ 56953 h 4499188"/>
                <a:gd name="connsiteX98" fmla="*/ 5558315 w 10522777"/>
                <a:gd name="connsiteY98" fmla="*/ 81361 h 4499188"/>
                <a:gd name="connsiteX99" fmla="*/ 7369956 w 10522777"/>
                <a:gd name="connsiteY99" fmla="*/ 441158 h 4499188"/>
                <a:gd name="connsiteX100" fmla="*/ 7568839 w 10522777"/>
                <a:gd name="connsiteY100" fmla="*/ 504439 h 4499188"/>
                <a:gd name="connsiteX101" fmla="*/ 8295665 w 10522777"/>
                <a:gd name="connsiteY101" fmla="*/ 785587 h 4499188"/>
                <a:gd name="connsiteX102" fmla="*/ 8362562 w 10522777"/>
                <a:gd name="connsiteY102" fmla="*/ 816323 h 4499188"/>
                <a:gd name="connsiteX103" fmla="*/ 8801007 w 10522777"/>
                <a:gd name="connsiteY103" fmla="*/ 1035998 h 4499188"/>
                <a:gd name="connsiteX104" fmla="*/ 9348839 w 10522777"/>
                <a:gd name="connsiteY104" fmla="*/ 1379523 h 4499188"/>
                <a:gd name="connsiteX105" fmla="*/ 9547722 w 10522777"/>
                <a:gd name="connsiteY105" fmla="*/ 1535917 h 4499188"/>
                <a:gd name="connsiteX106" fmla="*/ 9865031 w 10522777"/>
                <a:gd name="connsiteY106" fmla="*/ 1848706 h 4499188"/>
                <a:gd name="connsiteX107" fmla="*/ 9890343 w 10522777"/>
                <a:gd name="connsiteY107" fmla="*/ 1879442 h 4499188"/>
                <a:gd name="connsiteX108" fmla="*/ 10016001 w 10522777"/>
                <a:gd name="connsiteY108" fmla="*/ 2043973 h 4499188"/>
                <a:gd name="connsiteX109" fmla="*/ 10435463 w 10522777"/>
                <a:gd name="connsiteY109" fmla="*/ 2965161 h 4499188"/>
                <a:gd name="connsiteX110" fmla="*/ 10442694 w 10522777"/>
                <a:gd name="connsiteY110" fmla="*/ 3830302 h 4499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0522777" h="4499188">
                  <a:moveTo>
                    <a:pt x="10442694" y="3830302"/>
                  </a:moveTo>
                  <a:cubicBezTo>
                    <a:pt x="10392070" y="3927935"/>
                    <a:pt x="10321557" y="4012912"/>
                    <a:pt x="10234771" y="4079809"/>
                  </a:cubicBezTo>
                  <a:cubicBezTo>
                    <a:pt x="10222116" y="4089753"/>
                    <a:pt x="10209460" y="4098793"/>
                    <a:pt x="10196803" y="4108737"/>
                  </a:cubicBezTo>
                  <a:cubicBezTo>
                    <a:pt x="10179627" y="4120490"/>
                    <a:pt x="10162450" y="4132242"/>
                    <a:pt x="10144370" y="4143994"/>
                  </a:cubicBezTo>
                  <a:cubicBezTo>
                    <a:pt x="10004248" y="4232587"/>
                    <a:pt x="9840622" y="4293156"/>
                    <a:pt x="9680612" y="4337453"/>
                  </a:cubicBezTo>
                  <a:cubicBezTo>
                    <a:pt x="9637219" y="4349205"/>
                    <a:pt x="9592922" y="4360957"/>
                    <a:pt x="9549530" y="4371805"/>
                  </a:cubicBezTo>
                  <a:cubicBezTo>
                    <a:pt x="9512466" y="4380845"/>
                    <a:pt x="9475401" y="4388982"/>
                    <a:pt x="9438336" y="4397117"/>
                  </a:cubicBezTo>
                  <a:cubicBezTo>
                    <a:pt x="9423872" y="4399829"/>
                    <a:pt x="9410312" y="4403446"/>
                    <a:pt x="9395848" y="4406157"/>
                  </a:cubicBezTo>
                  <a:cubicBezTo>
                    <a:pt x="9381384" y="4408869"/>
                    <a:pt x="9366015" y="4412486"/>
                    <a:pt x="9350648" y="4415198"/>
                  </a:cubicBezTo>
                  <a:lnTo>
                    <a:pt x="9328951" y="4419718"/>
                  </a:lnTo>
                  <a:cubicBezTo>
                    <a:pt x="8914913" y="4496559"/>
                    <a:pt x="8495451" y="4511023"/>
                    <a:pt x="8072374" y="4491135"/>
                  </a:cubicBezTo>
                  <a:lnTo>
                    <a:pt x="8052485" y="4490231"/>
                  </a:lnTo>
                  <a:lnTo>
                    <a:pt x="8020845" y="4488423"/>
                  </a:lnTo>
                  <a:cubicBezTo>
                    <a:pt x="7934964" y="4483903"/>
                    <a:pt x="7849083" y="4478478"/>
                    <a:pt x="7763201" y="4471247"/>
                  </a:cubicBezTo>
                  <a:lnTo>
                    <a:pt x="7730657" y="4468535"/>
                  </a:lnTo>
                  <a:lnTo>
                    <a:pt x="7716193" y="4467630"/>
                  </a:lnTo>
                  <a:cubicBezTo>
                    <a:pt x="7668280" y="4464015"/>
                    <a:pt x="7619464" y="4459494"/>
                    <a:pt x="7571551" y="4454070"/>
                  </a:cubicBezTo>
                  <a:cubicBezTo>
                    <a:pt x="7508270" y="4447742"/>
                    <a:pt x="7444085" y="4441414"/>
                    <a:pt x="7380804" y="4434182"/>
                  </a:cubicBezTo>
                  <a:lnTo>
                    <a:pt x="7372668" y="4433278"/>
                  </a:lnTo>
                  <a:lnTo>
                    <a:pt x="7366340" y="4432374"/>
                  </a:lnTo>
                  <a:lnTo>
                    <a:pt x="7366340" y="4432374"/>
                  </a:lnTo>
                  <a:cubicBezTo>
                    <a:pt x="7138529" y="4407062"/>
                    <a:pt x="6910718" y="4376325"/>
                    <a:pt x="6682906" y="4344685"/>
                  </a:cubicBezTo>
                  <a:lnTo>
                    <a:pt x="6650362" y="4340165"/>
                  </a:lnTo>
                  <a:lnTo>
                    <a:pt x="6592505" y="4332028"/>
                  </a:lnTo>
                  <a:lnTo>
                    <a:pt x="6543689" y="4324796"/>
                  </a:lnTo>
                  <a:lnTo>
                    <a:pt x="6543689" y="4324796"/>
                  </a:lnTo>
                  <a:lnTo>
                    <a:pt x="6529224" y="4322988"/>
                  </a:lnTo>
                  <a:cubicBezTo>
                    <a:pt x="6452383" y="4312141"/>
                    <a:pt x="6375542" y="4301292"/>
                    <a:pt x="6297797" y="4291348"/>
                  </a:cubicBezTo>
                  <a:lnTo>
                    <a:pt x="6285141" y="4289540"/>
                  </a:lnTo>
                  <a:cubicBezTo>
                    <a:pt x="6140499" y="4269652"/>
                    <a:pt x="5994953" y="4250667"/>
                    <a:pt x="5850311" y="4233491"/>
                  </a:cubicBezTo>
                  <a:lnTo>
                    <a:pt x="5831326" y="4230779"/>
                  </a:lnTo>
                  <a:lnTo>
                    <a:pt x="5831326" y="4230779"/>
                  </a:lnTo>
                  <a:cubicBezTo>
                    <a:pt x="5771662" y="4223547"/>
                    <a:pt x="5712901" y="4217219"/>
                    <a:pt x="5653236" y="4210891"/>
                  </a:cubicBezTo>
                  <a:lnTo>
                    <a:pt x="5608036" y="4206371"/>
                  </a:lnTo>
                  <a:lnTo>
                    <a:pt x="5547467" y="4200043"/>
                  </a:lnTo>
                  <a:cubicBezTo>
                    <a:pt x="5381128" y="4183770"/>
                    <a:pt x="5214790" y="4170210"/>
                    <a:pt x="5048451" y="4162074"/>
                  </a:cubicBezTo>
                  <a:cubicBezTo>
                    <a:pt x="4968898" y="4158458"/>
                    <a:pt x="4888441" y="4154842"/>
                    <a:pt x="4807984" y="4153034"/>
                  </a:cubicBezTo>
                  <a:cubicBezTo>
                    <a:pt x="4741991" y="4151226"/>
                    <a:pt x="4675094" y="4150322"/>
                    <a:pt x="4609101" y="4150322"/>
                  </a:cubicBezTo>
                  <a:cubicBezTo>
                    <a:pt x="4519604" y="4150322"/>
                    <a:pt x="4429203" y="4150322"/>
                    <a:pt x="4338802" y="4152130"/>
                  </a:cubicBezTo>
                  <a:lnTo>
                    <a:pt x="4338802" y="4152130"/>
                  </a:lnTo>
                  <a:lnTo>
                    <a:pt x="4318009" y="4152130"/>
                  </a:lnTo>
                  <a:cubicBezTo>
                    <a:pt x="4190543" y="4153938"/>
                    <a:pt x="4063078" y="4157554"/>
                    <a:pt x="3935612" y="4162074"/>
                  </a:cubicBezTo>
                  <a:lnTo>
                    <a:pt x="3913011" y="4162978"/>
                  </a:lnTo>
                  <a:lnTo>
                    <a:pt x="3904875" y="4162978"/>
                  </a:lnTo>
                  <a:cubicBezTo>
                    <a:pt x="3633672" y="4172922"/>
                    <a:pt x="3362468" y="4185578"/>
                    <a:pt x="3092168" y="4194619"/>
                  </a:cubicBezTo>
                  <a:lnTo>
                    <a:pt x="3026175" y="4196427"/>
                  </a:lnTo>
                  <a:lnTo>
                    <a:pt x="3016231" y="4196427"/>
                  </a:lnTo>
                  <a:cubicBezTo>
                    <a:pt x="2922214" y="4199139"/>
                    <a:pt x="2828196" y="4201851"/>
                    <a:pt x="2734179" y="4203659"/>
                  </a:cubicBezTo>
                  <a:lnTo>
                    <a:pt x="2708867" y="4203659"/>
                  </a:lnTo>
                  <a:lnTo>
                    <a:pt x="2707963" y="4203659"/>
                  </a:lnTo>
                  <a:lnTo>
                    <a:pt x="2678130" y="4203659"/>
                  </a:lnTo>
                  <a:lnTo>
                    <a:pt x="2636546" y="4204563"/>
                  </a:lnTo>
                  <a:cubicBezTo>
                    <a:pt x="2593153" y="4204563"/>
                    <a:pt x="2549761" y="4205467"/>
                    <a:pt x="2506368" y="4205467"/>
                  </a:cubicBezTo>
                  <a:lnTo>
                    <a:pt x="2453031" y="4205467"/>
                  </a:lnTo>
                  <a:cubicBezTo>
                    <a:pt x="2293925" y="4205467"/>
                    <a:pt x="2134819" y="4201851"/>
                    <a:pt x="1977520" y="4193714"/>
                  </a:cubicBezTo>
                  <a:lnTo>
                    <a:pt x="1960344" y="4192811"/>
                  </a:lnTo>
                  <a:cubicBezTo>
                    <a:pt x="1653884" y="4176538"/>
                    <a:pt x="1351040" y="4142186"/>
                    <a:pt x="1053619" y="4079809"/>
                  </a:cubicBezTo>
                  <a:cubicBezTo>
                    <a:pt x="1022883" y="4073481"/>
                    <a:pt x="992147" y="4066249"/>
                    <a:pt x="961410" y="4059921"/>
                  </a:cubicBezTo>
                  <a:cubicBezTo>
                    <a:pt x="756199" y="4013816"/>
                    <a:pt x="553700" y="3952343"/>
                    <a:pt x="357530" y="3876406"/>
                  </a:cubicBezTo>
                  <a:cubicBezTo>
                    <a:pt x="265320" y="3840246"/>
                    <a:pt x="172207" y="3798661"/>
                    <a:pt x="101694" y="3728148"/>
                  </a:cubicBezTo>
                  <a:cubicBezTo>
                    <a:pt x="-77300" y="3547345"/>
                    <a:pt x="-9499" y="3192973"/>
                    <a:pt x="222832" y="3089915"/>
                  </a:cubicBezTo>
                  <a:cubicBezTo>
                    <a:pt x="404538" y="3009458"/>
                    <a:pt x="617885" y="3074547"/>
                    <a:pt x="813152" y="3038386"/>
                  </a:cubicBezTo>
                  <a:cubicBezTo>
                    <a:pt x="824904" y="3035674"/>
                    <a:pt x="836656" y="3032962"/>
                    <a:pt x="848409" y="3029346"/>
                  </a:cubicBezTo>
                  <a:cubicBezTo>
                    <a:pt x="872817" y="3021210"/>
                    <a:pt x="897225" y="3011266"/>
                    <a:pt x="920730" y="2999514"/>
                  </a:cubicBezTo>
                  <a:cubicBezTo>
                    <a:pt x="928866" y="2995898"/>
                    <a:pt x="937002" y="2991378"/>
                    <a:pt x="945138" y="2986858"/>
                  </a:cubicBezTo>
                  <a:cubicBezTo>
                    <a:pt x="963218" y="2976914"/>
                    <a:pt x="981298" y="2966065"/>
                    <a:pt x="998475" y="2954313"/>
                  </a:cubicBezTo>
                  <a:cubicBezTo>
                    <a:pt x="1026499" y="2935329"/>
                    <a:pt x="1053619" y="2914537"/>
                    <a:pt x="1079836" y="2892840"/>
                  </a:cubicBezTo>
                  <a:cubicBezTo>
                    <a:pt x="1091588" y="2882896"/>
                    <a:pt x="1102436" y="2872952"/>
                    <a:pt x="1113284" y="2862104"/>
                  </a:cubicBezTo>
                  <a:cubicBezTo>
                    <a:pt x="1151253" y="2826848"/>
                    <a:pt x="1183797" y="2787071"/>
                    <a:pt x="1211822" y="2743678"/>
                  </a:cubicBezTo>
                  <a:cubicBezTo>
                    <a:pt x="1221766" y="2727406"/>
                    <a:pt x="1230806" y="2710230"/>
                    <a:pt x="1238942" y="2693054"/>
                  </a:cubicBezTo>
                  <a:cubicBezTo>
                    <a:pt x="1243462" y="2684013"/>
                    <a:pt x="1247078" y="2674069"/>
                    <a:pt x="1249790" y="2665029"/>
                  </a:cubicBezTo>
                  <a:cubicBezTo>
                    <a:pt x="1254310" y="2651469"/>
                    <a:pt x="1257926" y="2637909"/>
                    <a:pt x="1260638" y="2623445"/>
                  </a:cubicBezTo>
                  <a:cubicBezTo>
                    <a:pt x="1272391" y="2556548"/>
                    <a:pt x="1253406" y="2490555"/>
                    <a:pt x="1189221" y="2435410"/>
                  </a:cubicBezTo>
                  <a:cubicBezTo>
                    <a:pt x="1183797" y="2430890"/>
                    <a:pt x="1177469" y="2426370"/>
                    <a:pt x="1171141" y="2421850"/>
                  </a:cubicBezTo>
                  <a:cubicBezTo>
                    <a:pt x="1158485" y="2412810"/>
                    <a:pt x="1145829" y="2405578"/>
                    <a:pt x="1132269" y="2399249"/>
                  </a:cubicBezTo>
                  <a:cubicBezTo>
                    <a:pt x="1126844" y="2396537"/>
                    <a:pt x="1121420" y="2393826"/>
                    <a:pt x="1115092" y="2392017"/>
                  </a:cubicBezTo>
                  <a:cubicBezTo>
                    <a:pt x="1032827" y="2356761"/>
                    <a:pt x="926154" y="2344105"/>
                    <a:pt x="835752" y="2319696"/>
                  </a:cubicBezTo>
                  <a:lnTo>
                    <a:pt x="835752" y="2319696"/>
                  </a:lnTo>
                  <a:cubicBezTo>
                    <a:pt x="808632" y="2312464"/>
                    <a:pt x="781512" y="2303424"/>
                    <a:pt x="756199" y="2291672"/>
                  </a:cubicBezTo>
                  <a:cubicBezTo>
                    <a:pt x="739927" y="2284440"/>
                    <a:pt x="723655" y="2276304"/>
                    <a:pt x="707383" y="2268168"/>
                  </a:cubicBezTo>
                  <a:lnTo>
                    <a:pt x="707383" y="2268168"/>
                  </a:lnTo>
                  <a:lnTo>
                    <a:pt x="702863" y="2265456"/>
                  </a:lnTo>
                  <a:lnTo>
                    <a:pt x="702863" y="2265456"/>
                  </a:lnTo>
                  <a:cubicBezTo>
                    <a:pt x="566357" y="2194943"/>
                    <a:pt x="446123" y="2096405"/>
                    <a:pt x="350298" y="1976172"/>
                  </a:cubicBezTo>
                  <a:cubicBezTo>
                    <a:pt x="326793" y="1945435"/>
                    <a:pt x="304193" y="1913795"/>
                    <a:pt x="284305" y="1881250"/>
                  </a:cubicBezTo>
                  <a:cubicBezTo>
                    <a:pt x="277977" y="1871306"/>
                    <a:pt x="272553" y="1861362"/>
                    <a:pt x="267128" y="1850514"/>
                  </a:cubicBezTo>
                  <a:cubicBezTo>
                    <a:pt x="108022" y="1563942"/>
                    <a:pt x="91750" y="1196913"/>
                    <a:pt x="257184" y="914861"/>
                  </a:cubicBezTo>
                  <a:cubicBezTo>
                    <a:pt x="277073" y="880508"/>
                    <a:pt x="299673" y="847964"/>
                    <a:pt x="324081" y="816323"/>
                  </a:cubicBezTo>
                  <a:cubicBezTo>
                    <a:pt x="332217" y="806379"/>
                    <a:pt x="340353" y="795531"/>
                    <a:pt x="348490" y="785587"/>
                  </a:cubicBezTo>
                  <a:cubicBezTo>
                    <a:pt x="505788" y="598456"/>
                    <a:pt x="731791" y="472799"/>
                    <a:pt x="960506" y="379685"/>
                  </a:cubicBezTo>
                  <a:cubicBezTo>
                    <a:pt x="1266966" y="254932"/>
                    <a:pt x="1587891" y="175378"/>
                    <a:pt x="1914240" y="123850"/>
                  </a:cubicBezTo>
                  <a:cubicBezTo>
                    <a:pt x="1980232" y="113002"/>
                    <a:pt x="2047129" y="103961"/>
                    <a:pt x="2113122" y="95825"/>
                  </a:cubicBezTo>
                  <a:cubicBezTo>
                    <a:pt x="2390654" y="60569"/>
                    <a:pt x="2671802" y="41585"/>
                    <a:pt x="2950238" y="27120"/>
                  </a:cubicBezTo>
                  <a:cubicBezTo>
                    <a:pt x="3210594" y="13560"/>
                    <a:pt x="3472757" y="5424"/>
                    <a:pt x="3735825" y="1808"/>
                  </a:cubicBezTo>
                  <a:cubicBezTo>
                    <a:pt x="3825322" y="904"/>
                    <a:pt x="3913916" y="0"/>
                    <a:pt x="4003413" y="0"/>
                  </a:cubicBezTo>
                  <a:cubicBezTo>
                    <a:pt x="4205008" y="0"/>
                    <a:pt x="4405698" y="3616"/>
                    <a:pt x="4607293" y="11752"/>
                  </a:cubicBezTo>
                  <a:cubicBezTo>
                    <a:pt x="4673286" y="14464"/>
                    <a:pt x="4740183" y="17176"/>
                    <a:pt x="4806176" y="20792"/>
                  </a:cubicBezTo>
                  <a:cubicBezTo>
                    <a:pt x="4976130" y="29832"/>
                    <a:pt x="5146085" y="41585"/>
                    <a:pt x="5315135" y="56953"/>
                  </a:cubicBezTo>
                  <a:cubicBezTo>
                    <a:pt x="5396496" y="64185"/>
                    <a:pt x="5477857" y="72321"/>
                    <a:pt x="5558315" y="81361"/>
                  </a:cubicBezTo>
                  <a:cubicBezTo>
                    <a:pt x="6174851" y="149162"/>
                    <a:pt x="6783252" y="263068"/>
                    <a:pt x="7369956" y="441158"/>
                  </a:cubicBezTo>
                  <a:cubicBezTo>
                    <a:pt x="7436853" y="461046"/>
                    <a:pt x="7502846" y="482743"/>
                    <a:pt x="7568839" y="504439"/>
                  </a:cubicBezTo>
                  <a:cubicBezTo>
                    <a:pt x="7815634" y="585800"/>
                    <a:pt x="8057910" y="679817"/>
                    <a:pt x="8295665" y="785587"/>
                  </a:cubicBezTo>
                  <a:cubicBezTo>
                    <a:pt x="8318265" y="795531"/>
                    <a:pt x="8340866" y="805475"/>
                    <a:pt x="8362562" y="816323"/>
                  </a:cubicBezTo>
                  <a:cubicBezTo>
                    <a:pt x="8510820" y="884124"/>
                    <a:pt x="8657270" y="957349"/>
                    <a:pt x="8801007" y="1035998"/>
                  </a:cubicBezTo>
                  <a:cubicBezTo>
                    <a:pt x="8990850" y="1138152"/>
                    <a:pt x="9174365" y="1252961"/>
                    <a:pt x="9348839" y="1379523"/>
                  </a:cubicBezTo>
                  <a:cubicBezTo>
                    <a:pt x="9416640" y="1429244"/>
                    <a:pt x="9483537" y="1481677"/>
                    <a:pt x="9547722" y="1535917"/>
                  </a:cubicBezTo>
                  <a:cubicBezTo>
                    <a:pt x="9661628" y="1631743"/>
                    <a:pt x="9767397" y="1736608"/>
                    <a:pt x="9865031" y="1848706"/>
                  </a:cubicBezTo>
                  <a:cubicBezTo>
                    <a:pt x="9874071" y="1858650"/>
                    <a:pt x="9882206" y="1868594"/>
                    <a:pt x="9890343" y="1879442"/>
                  </a:cubicBezTo>
                  <a:cubicBezTo>
                    <a:pt x="9934639" y="1932779"/>
                    <a:pt x="9976224" y="1987020"/>
                    <a:pt x="10016001" y="2043973"/>
                  </a:cubicBezTo>
                  <a:cubicBezTo>
                    <a:pt x="10209460" y="2322408"/>
                    <a:pt x="10339638" y="2639717"/>
                    <a:pt x="10435463" y="2965161"/>
                  </a:cubicBezTo>
                  <a:cubicBezTo>
                    <a:pt x="10520440" y="3247213"/>
                    <a:pt x="10576488" y="3565426"/>
                    <a:pt x="10442694" y="3830302"/>
                  </a:cubicBezTo>
                  <a:close/>
                </a:path>
              </a:pathLst>
            </a:custGeom>
            <a:solidFill>
              <a:srgbClr val="FFB506">
                <a:alpha val="10000"/>
              </a:srgbClr>
            </a:solidFill>
            <a:ln w="9034" cap="flat">
              <a:noFill/>
              <a:prstDash val="solid"/>
              <a:miter/>
            </a:ln>
          </p:spPr>
          <p:txBody>
            <a:bodyPr rtlCol="0" anchor="ctr"/>
            <a:lstStyle/>
            <a:p>
              <a:endParaRPr lang="en-ID"/>
            </a:p>
          </p:txBody>
        </p:sp>
        <p:sp>
          <p:nvSpPr>
            <p:cNvPr id="425" name="Bentuk Bebas: Bentuk 424">
              <a:extLst>
                <a:ext uri="{FF2B5EF4-FFF2-40B4-BE49-F238E27FC236}">
                  <a16:creationId xmlns:a16="http://schemas.microsoft.com/office/drawing/2014/main" id="{C09FAA43-8678-4B82-8CFE-8207E0A754AA}"/>
                </a:ext>
              </a:extLst>
            </p:cNvPr>
            <p:cNvSpPr/>
            <p:nvPr/>
          </p:nvSpPr>
          <p:spPr>
            <a:xfrm>
              <a:off x="1569844" y="697579"/>
              <a:ext cx="9116958" cy="4036598"/>
            </a:xfrm>
            <a:custGeom>
              <a:avLst/>
              <a:gdLst>
                <a:gd name="connsiteX0" fmla="*/ 10054429 w 10059852"/>
                <a:gd name="connsiteY0" fmla="*/ 2861200 h 4454070"/>
                <a:gd name="connsiteX1" fmla="*/ 9282402 w 10059852"/>
                <a:gd name="connsiteY1" fmla="*/ 2861200 h 4454070"/>
                <a:gd name="connsiteX2" fmla="*/ 9282402 w 10059852"/>
                <a:gd name="connsiteY2" fmla="*/ 1878538 h 4454070"/>
                <a:gd name="connsiteX3" fmla="*/ 9625927 w 10059852"/>
                <a:gd name="connsiteY3" fmla="*/ 1878538 h 4454070"/>
                <a:gd name="connsiteX4" fmla="*/ 9600614 w 10059852"/>
                <a:gd name="connsiteY4" fmla="*/ 1847802 h 4454070"/>
                <a:gd name="connsiteX5" fmla="*/ 9283306 w 10059852"/>
                <a:gd name="connsiteY5" fmla="*/ 1847802 h 4454070"/>
                <a:gd name="connsiteX6" fmla="*/ 9283306 w 10059852"/>
                <a:gd name="connsiteY6" fmla="*/ 1535014 h 4454070"/>
                <a:gd name="connsiteX7" fmla="*/ 9084423 w 10059852"/>
                <a:gd name="connsiteY7" fmla="*/ 1378619 h 4454070"/>
                <a:gd name="connsiteX8" fmla="*/ 9084423 w 10059852"/>
                <a:gd name="connsiteY8" fmla="*/ 1848706 h 4454070"/>
                <a:gd name="connsiteX9" fmla="*/ 7303518 w 10059852"/>
                <a:gd name="connsiteY9" fmla="*/ 1848706 h 4454070"/>
                <a:gd name="connsiteX10" fmla="*/ 7303518 w 10059852"/>
                <a:gd name="connsiteY10" fmla="*/ 815419 h 4454070"/>
                <a:gd name="connsiteX11" fmla="*/ 8097241 w 10059852"/>
                <a:gd name="connsiteY11" fmla="*/ 815419 h 4454070"/>
                <a:gd name="connsiteX12" fmla="*/ 8030345 w 10059852"/>
                <a:gd name="connsiteY12" fmla="*/ 784683 h 4454070"/>
                <a:gd name="connsiteX13" fmla="*/ 7303518 w 10059852"/>
                <a:gd name="connsiteY13" fmla="*/ 784683 h 4454070"/>
                <a:gd name="connsiteX14" fmla="*/ 7303518 w 10059852"/>
                <a:gd name="connsiteY14" fmla="*/ 503535 h 4454070"/>
                <a:gd name="connsiteX15" fmla="*/ 7104635 w 10059852"/>
                <a:gd name="connsiteY15" fmla="*/ 440254 h 4454070"/>
                <a:gd name="connsiteX16" fmla="*/ 7104635 w 10059852"/>
                <a:gd name="connsiteY16" fmla="*/ 783779 h 4454070"/>
                <a:gd name="connsiteX17" fmla="*/ 4562552 w 10059852"/>
                <a:gd name="connsiteY17" fmla="*/ 783779 h 4454070"/>
                <a:gd name="connsiteX18" fmla="*/ 4556224 w 10059852"/>
                <a:gd name="connsiteY18" fmla="*/ 778355 h 4454070"/>
                <a:gd name="connsiteX19" fmla="*/ 5292090 w 10059852"/>
                <a:gd name="connsiteY19" fmla="*/ 80457 h 4454070"/>
                <a:gd name="connsiteX20" fmla="*/ 5048911 w 10059852"/>
                <a:gd name="connsiteY20" fmla="*/ 56049 h 4454070"/>
                <a:gd name="connsiteX21" fmla="*/ 4539048 w 10059852"/>
                <a:gd name="connsiteY21" fmla="*/ 539696 h 4454070"/>
                <a:gd name="connsiteX22" fmla="*/ 4539048 w 10059852"/>
                <a:gd name="connsiteY22" fmla="*/ 20792 h 4454070"/>
                <a:gd name="connsiteX23" fmla="*/ 4340165 w 10059852"/>
                <a:gd name="connsiteY23" fmla="*/ 11752 h 4454070"/>
                <a:gd name="connsiteX24" fmla="*/ 4340165 w 10059852"/>
                <a:gd name="connsiteY24" fmla="*/ 573144 h 4454070"/>
                <a:gd name="connsiteX25" fmla="*/ 3737188 w 10059852"/>
                <a:gd name="connsiteY25" fmla="*/ 0 h 4454070"/>
                <a:gd name="connsiteX26" fmla="*/ 3469601 w 10059852"/>
                <a:gd name="connsiteY26" fmla="*/ 1808 h 4454070"/>
                <a:gd name="connsiteX27" fmla="*/ 4288636 w 10059852"/>
                <a:gd name="connsiteY27" fmla="*/ 778355 h 4454070"/>
                <a:gd name="connsiteX28" fmla="*/ 4282308 w 10059852"/>
                <a:gd name="connsiteY28" fmla="*/ 783779 h 4454070"/>
                <a:gd name="connsiteX29" fmla="*/ 1845994 w 10059852"/>
                <a:gd name="connsiteY29" fmla="*/ 783779 h 4454070"/>
                <a:gd name="connsiteX30" fmla="*/ 1845994 w 10059852"/>
                <a:gd name="connsiteY30" fmla="*/ 96729 h 4454070"/>
                <a:gd name="connsiteX31" fmla="*/ 1647111 w 10059852"/>
                <a:gd name="connsiteY31" fmla="*/ 124754 h 4454070"/>
                <a:gd name="connsiteX32" fmla="*/ 1647111 w 10059852"/>
                <a:gd name="connsiteY32" fmla="*/ 784683 h 4454070"/>
                <a:gd name="connsiteX33" fmla="*/ 81361 w 10059852"/>
                <a:gd name="connsiteY33" fmla="*/ 784683 h 4454070"/>
                <a:gd name="connsiteX34" fmla="*/ 56953 w 10059852"/>
                <a:gd name="connsiteY34" fmla="*/ 815419 h 4454070"/>
                <a:gd name="connsiteX35" fmla="*/ 1647111 w 10059852"/>
                <a:gd name="connsiteY35" fmla="*/ 815419 h 4454070"/>
                <a:gd name="connsiteX36" fmla="*/ 1647111 w 10059852"/>
                <a:gd name="connsiteY36" fmla="*/ 1848706 h 4454070"/>
                <a:gd name="connsiteX37" fmla="*/ 0 w 10059852"/>
                <a:gd name="connsiteY37" fmla="*/ 1848706 h 4454070"/>
                <a:gd name="connsiteX38" fmla="*/ 17176 w 10059852"/>
                <a:gd name="connsiteY38" fmla="*/ 1879442 h 4454070"/>
                <a:gd name="connsiteX39" fmla="*/ 1647111 w 10059852"/>
                <a:gd name="connsiteY39" fmla="*/ 1879442 h 4454070"/>
                <a:gd name="connsiteX40" fmla="*/ 1647111 w 10059852"/>
                <a:gd name="connsiteY40" fmla="*/ 2862104 h 4454070"/>
                <a:gd name="connsiteX41" fmla="*/ 845252 w 10059852"/>
                <a:gd name="connsiteY41" fmla="*/ 2862104 h 4454070"/>
                <a:gd name="connsiteX42" fmla="*/ 811803 w 10059852"/>
                <a:gd name="connsiteY42" fmla="*/ 2892840 h 4454070"/>
                <a:gd name="connsiteX43" fmla="*/ 1647111 w 10059852"/>
                <a:gd name="connsiteY43" fmla="*/ 2892840 h 4454070"/>
                <a:gd name="connsiteX44" fmla="*/ 1647111 w 10059852"/>
                <a:gd name="connsiteY44" fmla="*/ 3898102 h 4454070"/>
                <a:gd name="connsiteX45" fmla="*/ 1845994 w 10059852"/>
                <a:gd name="connsiteY45" fmla="*/ 3927935 h 4454070"/>
                <a:gd name="connsiteX46" fmla="*/ 1845994 w 10059852"/>
                <a:gd name="connsiteY46" fmla="*/ 2891032 h 4454070"/>
                <a:gd name="connsiteX47" fmla="*/ 4340165 w 10059852"/>
                <a:gd name="connsiteY47" fmla="*/ 2891032 h 4454070"/>
                <a:gd name="connsiteX48" fmla="*/ 4340165 w 10059852"/>
                <a:gd name="connsiteY48" fmla="*/ 4150322 h 4454070"/>
                <a:gd name="connsiteX49" fmla="*/ 4539048 w 10059852"/>
                <a:gd name="connsiteY49" fmla="*/ 4153034 h 4454070"/>
                <a:gd name="connsiteX50" fmla="*/ 4539048 w 10059852"/>
                <a:gd name="connsiteY50" fmla="*/ 2891032 h 4454070"/>
                <a:gd name="connsiteX51" fmla="*/ 7103732 w 10059852"/>
                <a:gd name="connsiteY51" fmla="*/ 2891032 h 4454070"/>
                <a:gd name="connsiteX52" fmla="*/ 7103732 w 10059852"/>
                <a:gd name="connsiteY52" fmla="*/ 4433278 h 4454070"/>
                <a:gd name="connsiteX53" fmla="*/ 7111867 w 10059852"/>
                <a:gd name="connsiteY53" fmla="*/ 4434182 h 4454070"/>
                <a:gd name="connsiteX54" fmla="*/ 7302614 w 10059852"/>
                <a:gd name="connsiteY54" fmla="*/ 4454070 h 4454070"/>
                <a:gd name="connsiteX55" fmla="*/ 7302614 w 10059852"/>
                <a:gd name="connsiteY55" fmla="*/ 2891032 h 4454070"/>
                <a:gd name="connsiteX56" fmla="*/ 9082615 w 10059852"/>
                <a:gd name="connsiteY56" fmla="*/ 2891032 h 4454070"/>
                <a:gd name="connsiteX57" fmla="*/ 9082615 w 10059852"/>
                <a:gd name="connsiteY57" fmla="*/ 4415198 h 4454070"/>
                <a:gd name="connsiteX58" fmla="*/ 9127816 w 10059852"/>
                <a:gd name="connsiteY58" fmla="*/ 4406158 h 4454070"/>
                <a:gd name="connsiteX59" fmla="*/ 9170304 w 10059852"/>
                <a:gd name="connsiteY59" fmla="*/ 4397118 h 4454070"/>
                <a:gd name="connsiteX60" fmla="*/ 9281498 w 10059852"/>
                <a:gd name="connsiteY60" fmla="*/ 4371805 h 4454070"/>
                <a:gd name="connsiteX61" fmla="*/ 9281498 w 10059852"/>
                <a:gd name="connsiteY61" fmla="*/ 2891032 h 4454070"/>
                <a:gd name="connsiteX62" fmla="*/ 10059853 w 10059852"/>
                <a:gd name="connsiteY62" fmla="*/ 2891032 h 4454070"/>
                <a:gd name="connsiteX63" fmla="*/ 10054429 w 10059852"/>
                <a:gd name="connsiteY63" fmla="*/ 2861200 h 4454070"/>
                <a:gd name="connsiteX64" fmla="*/ 4340165 w 10059852"/>
                <a:gd name="connsiteY64" fmla="*/ 2861200 h 4454070"/>
                <a:gd name="connsiteX65" fmla="*/ 1845994 w 10059852"/>
                <a:gd name="connsiteY65" fmla="*/ 2861200 h 4454070"/>
                <a:gd name="connsiteX66" fmla="*/ 1845994 w 10059852"/>
                <a:gd name="connsiteY66" fmla="*/ 1878538 h 4454070"/>
                <a:gd name="connsiteX67" fmla="*/ 4340165 w 10059852"/>
                <a:gd name="connsiteY67" fmla="*/ 1878538 h 4454070"/>
                <a:gd name="connsiteX68" fmla="*/ 4340165 w 10059852"/>
                <a:gd name="connsiteY68" fmla="*/ 2861200 h 4454070"/>
                <a:gd name="connsiteX69" fmla="*/ 4340165 w 10059852"/>
                <a:gd name="connsiteY69" fmla="*/ 1848706 h 4454070"/>
                <a:gd name="connsiteX70" fmla="*/ 1845994 w 10059852"/>
                <a:gd name="connsiteY70" fmla="*/ 1848706 h 4454070"/>
                <a:gd name="connsiteX71" fmla="*/ 1845994 w 10059852"/>
                <a:gd name="connsiteY71" fmla="*/ 815419 h 4454070"/>
                <a:gd name="connsiteX72" fmla="*/ 4304908 w 10059852"/>
                <a:gd name="connsiteY72" fmla="*/ 815419 h 4454070"/>
                <a:gd name="connsiteX73" fmla="*/ 4340165 w 10059852"/>
                <a:gd name="connsiteY73" fmla="*/ 843444 h 4454070"/>
                <a:gd name="connsiteX74" fmla="*/ 4340165 w 10059852"/>
                <a:gd name="connsiteY74" fmla="*/ 1848706 h 4454070"/>
                <a:gd name="connsiteX75" fmla="*/ 7103732 w 10059852"/>
                <a:gd name="connsiteY75" fmla="*/ 2861200 h 4454070"/>
                <a:gd name="connsiteX76" fmla="*/ 4539048 w 10059852"/>
                <a:gd name="connsiteY76" fmla="*/ 2861200 h 4454070"/>
                <a:gd name="connsiteX77" fmla="*/ 4539048 w 10059852"/>
                <a:gd name="connsiteY77" fmla="*/ 1878538 h 4454070"/>
                <a:gd name="connsiteX78" fmla="*/ 7103732 w 10059852"/>
                <a:gd name="connsiteY78" fmla="*/ 1878538 h 4454070"/>
                <a:gd name="connsiteX79" fmla="*/ 7103732 w 10059852"/>
                <a:gd name="connsiteY79" fmla="*/ 2861200 h 4454070"/>
                <a:gd name="connsiteX80" fmla="*/ 7103732 w 10059852"/>
                <a:gd name="connsiteY80" fmla="*/ 1848706 h 4454070"/>
                <a:gd name="connsiteX81" fmla="*/ 4539048 w 10059852"/>
                <a:gd name="connsiteY81" fmla="*/ 1848706 h 4454070"/>
                <a:gd name="connsiteX82" fmla="*/ 4539048 w 10059852"/>
                <a:gd name="connsiteY82" fmla="*/ 815419 h 4454070"/>
                <a:gd name="connsiteX83" fmla="*/ 7103732 w 10059852"/>
                <a:gd name="connsiteY83" fmla="*/ 815419 h 4454070"/>
                <a:gd name="connsiteX84" fmla="*/ 7103732 w 10059852"/>
                <a:gd name="connsiteY84" fmla="*/ 1848706 h 4454070"/>
                <a:gd name="connsiteX85" fmla="*/ 9082615 w 10059852"/>
                <a:gd name="connsiteY85" fmla="*/ 2861200 h 4454070"/>
                <a:gd name="connsiteX86" fmla="*/ 7302614 w 10059852"/>
                <a:gd name="connsiteY86" fmla="*/ 2861200 h 4454070"/>
                <a:gd name="connsiteX87" fmla="*/ 7302614 w 10059852"/>
                <a:gd name="connsiteY87" fmla="*/ 1878538 h 4454070"/>
                <a:gd name="connsiteX88" fmla="*/ 9082615 w 10059852"/>
                <a:gd name="connsiteY88" fmla="*/ 1878538 h 4454070"/>
                <a:gd name="connsiteX89" fmla="*/ 9082615 w 10059852"/>
                <a:gd name="connsiteY89" fmla="*/ 2861200 h 4454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0059852" h="4454070">
                  <a:moveTo>
                    <a:pt x="10054429" y="2861200"/>
                  </a:moveTo>
                  <a:lnTo>
                    <a:pt x="9282402" y="2861200"/>
                  </a:lnTo>
                  <a:lnTo>
                    <a:pt x="9282402" y="1878538"/>
                  </a:lnTo>
                  <a:lnTo>
                    <a:pt x="9625927" y="1878538"/>
                  </a:lnTo>
                  <a:cubicBezTo>
                    <a:pt x="9617790" y="1868594"/>
                    <a:pt x="9608750" y="1858650"/>
                    <a:pt x="9600614" y="1847802"/>
                  </a:cubicBezTo>
                  <a:lnTo>
                    <a:pt x="9283306" y="1847802"/>
                  </a:lnTo>
                  <a:lnTo>
                    <a:pt x="9283306" y="1535014"/>
                  </a:lnTo>
                  <a:cubicBezTo>
                    <a:pt x="9219121" y="1480773"/>
                    <a:pt x="9153128" y="1428340"/>
                    <a:pt x="9084423" y="1378619"/>
                  </a:cubicBezTo>
                  <a:lnTo>
                    <a:pt x="9084423" y="1848706"/>
                  </a:lnTo>
                  <a:lnTo>
                    <a:pt x="7303518" y="1848706"/>
                  </a:lnTo>
                  <a:lnTo>
                    <a:pt x="7303518" y="815419"/>
                  </a:lnTo>
                  <a:lnTo>
                    <a:pt x="8097241" y="815419"/>
                  </a:lnTo>
                  <a:cubicBezTo>
                    <a:pt x="8074641" y="805475"/>
                    <a:pt x="8052945" y="795531"/>
                    <a:pt x="8030345" y="784683"/>
                  </a:cubicBezTo>
                  <a:lnTo>
                    <a:pt x="7303518" y="784683"/>
                  </a:lnTo>
                  <a:lnTo>
                    <a:pt x="7303518" y="503535"/>
                  </a:lnTo>
                  <a:cubicBezTo>
                    <a:pt x="7237525" y="481839"/>
                    <a:pt x="7170628" y="460142"/>
                    <a:pt x="7104635" y="440254"/>
                  </a:cubicBezTo>
                  <a:lnTo>
                    <a:pt x="7104635" y="783779"/>
                  </a:lnTo>
                  <a:lnTo>
                    <a:pt x="4562552" y="783779"/>
                  </a:lnTo>
                  <a:lnTo>
                    <a:pt x="4556224" y="778355"/>
                  </a:lnTo>
                  <a:lnTo>
                    <a:pt x="5292090" y="80457"/>
                  </a:lnTo>
                  <a:cubicBezTo>
                    <a:pt x="5210729" y="71417"/>
                    <a:pt x="5130272" y="63281"/>
                    <a:pt x="5048911" y="56049"/>
                  </a:cubicBezTo>
                  <a:lnTo>
                    <a:pt x="4539048" y="539696"/>
                  </a:lnTo>
                  <a:lnTo>
                    <a:pt x="4539048" y="20792"/>
                  </a:lnTo>
                  <a:cubicBezTo>
                    <a:pt x="4473055" y="17176"/>
                    <a:pt x="4406158" y="14464"/>
                    <a:pt x="4340165" y="11752"/>
                  </a:cubicBezTo>
                  <a:lnTo>
                    <a:pt x="4340165" y="573144"/>
                  </a:lnTo>
                  <a:lnTo>
                    <a:pt x="3737188" y="0"/>
                  </a:lnTo>
                  <a:cubicBezTo>
                    <a:pt x="3647691" y="0"/>
                    <a:pt x="3559098" y="904"/>
                    <a:pt x="3469601" y="1808"/>
                  </a:cubicBezTo>
                  <a:lnTo>
                    <a:pt x="4288636" y="778355"/>
                  </a:lnTo>
                  <a:lnTo>
                    <a:pt x="4282308" y="783779"/>
                  </a:lnTo>
                  <a:lnTo>
                    <a:pt x="1845994" y="783779"/>
                  </a:lnTo>
                  <a:lnTo>
                    <a:pt x="1845994" y="96729"/>
                  </a:lnTo>
                  <a:cubicBezTo>
                    <a:pt x="1780001" y="104865"/>
                    <a:pt x="1713104" y="114810"/>
                    <a:pt x="1647111" y="124754"/>
                  </a:cubicBezTo>
                  <a:lnTo>
                    <a:pt x="1647111" y="784683"/>
                  </a:lnTo>
                  <a:lnTo>
                    <a:pt x="81361" y="784683"/>
                  </a:lnTo>
                  <a:cubicBezTo>
                    <a:pt x="73225" y="794627"/>
                    <a:pt x="65089" y="804571"/>
                    <a:pt x="56953" y="815419"/>
                  </a:cubicBezTo>
                  <a:lnTo>
                    <a:pt x="1647111" y="815419"/>
                  </a:lnTo>
                  <a:lnTo>
                    <a:pt x="1647111" y="1848706"/>
                  </a:lnTo>
                  <a:lnTo>
                    <a:pt x="0" y="1848706"/>
                  </a:lnTo>
                  <a:cubicBezTo>
                    <a:pt x="5424" y="1858650"/>
                    <a:pt x="11752" y="1869498"/>
                    <a:pt x="17176" y="1879442"/>
                  </a:cubicBezTo>
                  <a:lnTo>
                    <a:pt x="1647111" y="1879442"/>
                  </a:lnTo>
                  <a:lnTo>
                    <a:pt x="1647111" y="2862104"/>
                  </a:lnTo>
                  <a:lnTo>
                    <a:pt x="845252" y="2862104"/>
                  </a:lnTo>
                  <a:cubicBezTo>
                    <a:pt x="834404" y="2872952"/>
                    <a:pt x="823556" y="2882896"/>
                    <a:pt x="811803" y="2892840"/>
                  </a:cubicBezTo>
                  <a:lnTo>
                    <a:pt x="1647111" y="2892840"/>
                  </a:lnTo>
                  <a:lnTo>
                    <a:pt x="1647111" y="3898102"/>
                  </a:lnTo>
                  <a:cubicBezTo>
                    <a:pt x="1713104" y="3907143"/>
                    <a:pt x="1780001" y="3917087"/>
                    <a:pt x="1845994" y="3927935"/>
                  </a:cubicBezTo>
                  <a:lnTo>
                    <a:pt x="1845994" y="2891032"/>
                  </a:lnTo>
                  <a:lnTo>
                    <a:pt x="4340165" y="2891032"/>
                  </a:lnTo>
                  <a:lnTo>
                    <a:pt x="4340165" y="4150322"/>
                  </a:lnTo>
                  <a:cubicBezTo>
                    <a:pt x="4406158" y="4150322"/>
                    <a:pt x="4473055" y="4151226"/>
                    <a:pt x="4539048" y="4153034"/>
                  </a:cubicBezTo>
                  <a:lnTo>
                    <a:pt x="4539048" y="2891032"/>
                  </a:lnTo>
                  <a:lnTo>
                    <a:pt x="7103732" y="2891032"/>
                  </a:lnTo>
                  <a:lnTo>
                    <a:pt x="7103732" y="4433278"/>
                  </a:lnTo>
                  <a:lnTo>
                    <a:pt x="7111867" y="4434182"/>
                  </a:lnTo>
                  <a:cubicBezTo>
                    <a:pt x="7175148" y="4441414"/>
                    <a:pt x="7239334" y="4447742"/>
                    <a:pt x="7302614" y="4454070"/>
                  </a:cubicBezTo>
                  <a:lnTo>
                    <a:pt x="7302614" y="2891032"/>
                  </a:lnTo>
                  <a:lnTo>
                    <a:pt x="9082615" y="2891032"/>
                  </a:lnTo>
                  <a:lnTo>
                    <a:pt x="9082615" y="4415198"/>
                  </a:lnTo>
                  <a:cubicBezTo>
                    <a:pt x="9097983" y="4412486"/>
                    <a:pt x="9113351" y="4409773"/>
                    <a:pt x="9127816" y="4406158"/>
                  </a:cubicBezTo>
                  <a:cubicBezTo>
                    <a:pt x="9142280" y="4402541"/>
                    <a:pt x="9155840" y="4400733"/>
                    <a:pt x="9170304" y="4397118"/>
                  </a:cubicBezTo>
                  <a:cubicBezTo>
                    <a:pt x="9207368" y="4388981"/>
                    <a:pt x="9244433" y="4380845"/>
                    <a:pt x="9281498" y="4371805"/>
                  </a:cubicBezTo>
                  <a:lnTo>
                    <a:pt x="9281498" y="2891032"/>
                  </a:lnTo>
                  <a:lnTo>
                    <a:pt x="10059853" y="2891032"/>
                  </a:lnTo>
                  <a:cubicBezTo>
                    <a:pt x="10058044" y="2881088"/>
                    <a:pt x="10056236" y="2871144"/>
                    <a:pt x="10054429" y="2861200"/>
                  </a:cubicBezTo>
                  <a:close/>
                  <a:moveTo>
                    <a:pt x="4340165" y="2861200"/>
                  </a:moveTo>
                  <a:lnTo>
                    <a:pt x="1845994" y="2861200"/>
                  </a:lnTo>
                  <a:lnTo>
                    <a:pt x="1845994" y="1878538"/>
                  </a:lnTo>
                  <a:lnTo>
                    <a:pt x="4340165" y="1878538"/>
                  </a:lnTo>
                  <a:lnTo>
                    <a:pt x="4340165" y="2861200"/>
                  </a:lnTo>
                  <a:close/>
                  <a:moveTo>
                    <a:pt x="4340165" y="1848706"/>
                  </a:moveTo>
                  <a:lnTo>
                    <a:pt x="1845994" y="1848706"/>
                  </a:lnTo>
                  <a:lnTo>
                    <a:pt x="1845994" y="815419"/>
                  </a:lnTo>
                  <a:lnTo>
                    <a:pt x="4304908" y="815419"/>
                  </a:lnTo>
                  <a:lnTo>
                    <a:pt x="4340165" y="843444"/>
                  </a:lnTo>
                  <a:lnTo>
                    <a:pt x="4340165" y="1848706"/>
                  </a:lnTo>
                  <a:close/>
                  <a:moveTo>
                    <a:pt x="7103732" y="2861200"/>
                  </a:moveTo>
                  <a:lnTo>
                    <a:pt x="4539048" y="2861200"/>
                  </a:lnTo>
                  <a:lnTo>
                    <a:pt x="4539048" y="1878538"/>
                  </a:lnTo>
                  <a:lnTo>
                    <a:pt x="7103732" y="1878538"/>
                  </a:lnTo>
                  <a:lnTo>
                    <a:pt x="7103732" y="2861200"/>
                  </a:lnTo>
                  <a:close/>
                  <a:moveTo>
                    <a:pt x="7103732" y="1848706"/>
                  </a:moveTo>
                  <a:lnTo>
                    <a:pt x="4539048" y="1848706"/>
                  </a:lnTo>
                  <a:lnTo>
                    <a:pt x="4539048" y="815419"/>
                  </a:lnTo>
                  <a:lnTo>
                    <a:pt x="7103732" y="815419"/>
                  </a:lnTo>
                  <a:lnTo>
                    <a:pt x="7103732" y="1848706"/>
                  </a:lnTo>
                  <a:close/>
                  <a:moveTo>
                    <a:pt x="9082615" y="2861200"/>
                  </a:moveTo>
                  <a:lnTo>
                    <a:pt x="7302614" y="2861200"/>
                  </a:lnTo>
                  <a:lnTo>
                    <a:pt x="7302614" y="1878538"/>
                  </a:lnTo>
                  <a:lnTo>
                    <a:pt x="9082615" y="1878538"/>
                  </a:lnTo>
                  <a:lnTo>
                    <a:pt x="9082615" y="2861200"/>
                  </a:lnTo>
                  <a:close/>
                </a:path>
              </a:pathLst>
            </a:custGeom>
            <a:solidFill>
              <a:srgbClr val="FFB506">
                <a:alpha val="10000"/>
              </a:srgbClr>
            </a:solidFill>
            <a:ln w="9034" cap="flat">
              <a:noFill/>
              <a:prstDash val="solid"/>
              <a:miter/>
            </a:ln>
          </p:spPr>
          <p:txBody>
            <a:bodyPr rtlCol="0" anchor="ctr"/>
            <a:lstStyle/>
            <a:p>
              <a:endParaRPr lang="en-ID"/>
            </a:p>
          </p:txBody>
        </p:sp>
        <p:sp>
          <p:nvSpPr>
            <p:cNvPr id="427" name="Bentuk Bebas: Bentuk 426">
              <a:extLst>
                <a:ext uri="{FF2B5EF4-FFF2-40B4-BE49-F238E27FC236}">
                  <a16:creationId xmlns:a16="http://schemas.microsoft.com/office/drawing/2014/main" id="{1E9B0029-9AB3-4CC4-90A1-EF1DA07EBD06}"/>
                </a:ext>
              </a:extLst>
            </p:cNvPr>
            <p:cNvSpPr/>
            <p:nvPr/>
          </p:nvSpPr>
          <p:spPr>
            <a:xfrm>
              <a:off x="3684408" y="4148391"/>
              <a:ext cx="120434" cy="360483"/>
            </a:xfrm>
            <a:custGeom>
              <a:avLst/>
              <a:gdLst>
                <a:gd name="connsiteX0" fmla="*/ 132890 w 132889"/>
                <a:gd name="connsiteY0" fmla="*/ 396861 h 397765"/>
                <a:gd name="connsiteX1" fmla="*/ 107577 w 132889"/>
                <a:gd name="connsiteY1" fmla="*/ 396861 h 397765"/>
                <a:gd name="connsiteX2" fmla="*/ 106673 w 132889"/>
                <a:gd name="connsiteY2" fmla="*/ 396861 h 397765"/>
                <a:gd name="connsiteX3" fmla="*/ 76841 w 132889"/>
                <a:gd name="connsiteY3" fmla="*/ 396861 h 397765"/>
                <a:gd name="connsiteX4" fmla="*/ 35256 w 132889"/>
                <a:gd name="connsiteY4" fmla="*/ 397766 h 397765"/>
                <a:gd name="connsiteX5" fmla="*/ 30736 w 132889"/>
                <a:gd name="connsiteY5" fmla="*/ 349853 h 397765"/>
                <a:gd name="connsiteX6" fmla="*/ 26216 w 132889"/>
                <a:gd name="connsiteY6" fmla="*/ 304652 h 397765"/>
                <a:gd name="connsiteX7" fmla="*/ 6328 w 132889"/>
                <a:gd name="connsiteY7" fmla="*/ 98537 h 397765"/>
                <a:gd name="connsiteX8" fmla="*/ 5424 w 132889"/>
                <a:gd name="connsiteY8" fmla="*/ 92209 h 397765"/>
                <a:gd name="connsiteX9" fmla="*/ 5424 w 132889"/>
                <a:gd name="connsiteY9" fmla="*/ 89497 h 397765"/>
                <a:gd name="connsiteX10" fmla="*/ 0 w 132889"/>
                <a:gd name="connsiteY10" fmla="*/ 31640 h 397765"/>
                <a:gd name="connsiteX11" fmla="*/ 84073 w 132889"/>
                <a:gd name="connsiteY11" fmla="*/ 0 h 397765"/>
                <a:gd name="connsiteX12" fmla="*/ 94017 w 132889"/>
                <a:gd name="connsiteY12" fmla="*/ 84073 h 397765"/>
                <a:gd name="connsiteX13" fmla="*/ 94921 w 132889"/>
                <a:gd name="connsiteY13" fmla="*/ 90401 h 397765"/>
                <a:gd name="connsiteX14" fmla="*/ 94921 w 132889"/>
                <a:gd name="connsiteY14" fmla="*/ 91305 h 397765"/>
                <a:gd name="connsiteX15" fmla="*/ 115714 w 132889"/>
                <a:gd name="connsiteY15" fmla="*/ 262164 h 397765"/>
                <a:gd name="connsiteX16" fmla="*/ 122042 w 132889"/>
                <a:gd name="connsiteY16" fmla="*/ 314596 h 397765"/>
                <a:gd name="connsiteX17" fmla="*/ 125658 w 132889"/>
                <a:gd name="connsiteY17" fmla="*/ 345333 h 397765"/>
                <a:gd name="connsiteX18" fmla="*/ 129274 w 132889"/>
                <a:gd name="connsiteY18" fmla="*/ 371549 h 397765"/>
                <a:gd name="connsiteX19" fmla="*/ 129274 w 132889"/>
                <a:gd name="connsiteY19" fmla="*/ 372453 h 397765"/>
                <a:gd name="connsiteX20" fmla="*/ 132890 w 132889"/>
                <a:gd name="connsiteY20" fmla="*/ 396861 h 397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32889" h="397765">
                  <a:moveTo>
                    <a:pt x="132890" y="396861"/>
                  </a:moveTo>
                  <a:lnTo>
                    <a:pt x="107577" y="396861"/>
                  </a:lnTo>
                  <a:lnTo>
                    <a:pt x="106673" y="396861"/>
                  </a:lnTo>
                  <a:lnTo>
                    <a:pt x="76841" y="396861"/>
                  </a:lnTo>
                  <a:lnTo>
                    <a:pt x="35256" y="397766"/>
                  </a:lnTo>
                  <a:lnTo>
                    <a:pt x="30736" y="349853"/>
                  </a:lnTo>
                  <a:lnTo>
                    <a:pt x="26216" y="304652"/>
                  </a:lnTo>
                  <a:lnTo>
                    <a:pt x="6328" y="98537"/>
                  </a:lnTo>
                  <a:lnTo>
                    <a:pt x="5424" y="92209"/>
                  </a:lnTo>
                  <a:lnTo>
                    <a:pt x="5424" y="89497"/>
                  </a:lnTo>
                  <a:lnTo>
                    <a:pt x="0" y="31640"/>
                  </a:lnTo>
                  <a:lnTo>
                    <a:pt x="84073" y="0"/>
                  </a:lnTo>
                  <a:lnTo>
                    <a:pt x="94017" y="84073"/>
                  </a:lnTo>
                  <a:lnTo>
                    <a:pt x="94921" y="90401"/>
                  </a:lnTo>
                  <a:lnTo>
                    <a:pt x="94921" y="91305"/>
                  </a:lnTo>
                  <a:lnTo>
                    <a:pt x="115714" y="262164"/>
                  </a:lnTo>
                  <a:lnTo>
                    <a:pt x="122042" y="314596"/>
                  </a:lnTo>
                  <a:lnTo>
                    <a:pt x="125658" y="345333"/>
                  </a:lnTo>
                  <a:lnTo>
                    <a:pt x="129274" y="371549"/>
                  </a:lnTo>
                  <a:lnTo>
                    <a:pt x="129274" y="372453"/>
                  </a:lnTo>
                  <a:lnTo>
                    <a:pt x="132890" y="396861"/>
                  </a:lnTo>
                  <a:close/>
                </a:path>
              </a:pathLst>
            </a:custGeom>
            <a:solidFill>
              <a:srgbClr val="EAECF0"/>
            </a:solidFill>
            <a:ln w="9034" cap="flat">
              <a:noFill/>
              <a:prstDash val="solid"/>
              <a:miter/>
            </a:ln>
          </p:spPr>
          <p:txBody>
            <a:bodyPr rtlCol="0" anchor="ctr"/>
            <a:lstStyle/>
            <a:p>
              <a:endParaRPr lang="en-ID"/>
            </a:p>
          </p:txBody>
        </p:sp>
        <p:sp>
          <p:nvSpPr>
            <p:cNvPr id="430" name="Bentuk Bebas: Bentuk 429">
              <a:extLst>
                <a:ext uri="{FF2B5EF4-FFF2-40B4-BE49-F238E27FC236}">
                  <a16:creationId xmlns:a16="http://schemas.microsoft.com/office/drawing/2014/main" id="{87E3F1E2-3F72-4710-BCF1-00EC4B5D7DDD}"/>
                </a:ext>
              </a:extLst>
            </p:cNvPr>
            <p:cNvSpPr/>
            <p:nvPr/>
          </p:nvSpPr>
          <p:spPr>
            <a:xfrm>
              <a:off x="3781083" y="3372715"/>
              <a:ext cx="1485356" cy="1133701"/>
            </a:xfrm>
            <a:custGeom>
              <a:avLst/>
              <a:gdLst>
                <a:gd name="connsiteX0" fmla="*/ 1638975 w 1638974"/>
                <a:gd name="connsiteY0" fmla="*/ 104663 h 1250951"/>
                <a:gd name="connsiteX1" fmla="*/ 1638975 w 1638974"/>
                <a:gd name="connsiteY1" fmla="*/ 107376 h 1250951"/>
                <a:gd name="connsiteX2" fmla="*/ 1638975 w 1638974"/>
                <a:gd name="connsiteY2" fmla="*/ 108279 h 1250951"/>
                <a:gd name="connsiteX3" fmla="*/ 1534110 w 1638974"/>
                <a:gd name="connsiteY3" fmla="*/ 507853 h 1250951"/>
                <a:gd name="connsiteX4" fmla="*/ 1529590 w 1638974"/>
                <a:gd name="connsiteY4" fmla="*/ 544014 h 1250951"/>
                <a:gd name="connsiteX5" fmla="*/ 1526877 w 1638974"/>
                <a:gd name="connsiteY5" fmla="*/ 581078 h 1250951"/>
                <a:gd name="connsiteX6" fmla="*/ 1525973 w 1638974"/>
                <a:gd name="connsiteY6" fmla="*/ 621759 h 1250951"/>
                <a:gd name="connsiteX7" fmla="*/ 1525973 w 1638974"/>
                <a:gd name="connsiteY7" fmla="*/ 630799 h 1250951"/>
                <a:gd name="connsiteX8" fmla="*/ 1526877 w 1638974"/>
                <a:gd name="connsiteY8" fmla="*/ 649783 h 1250951"/>
                <a:gd name="connsiteX9" fmla="*/ 1528685 w 1638974"/>
                <a:gd name="connsiteY9" fmla="*/ 669671 h 1250951"/>
                <a:gd name="connsiteX10" fmla="*/ 1530493 w 1638974"/>
                <a:gd name="connsiteY10" fmla="*/ 688656 h 1250951"/>
                <a:gd name="connsiteX11" fmla="*/ 1623607 w 1638974"/>
                <a:gd name="connsiteY11" fmla="*/ 1178631 h 1250951"/>
                <a:gd name="connsiteX12" fmla="*/ 1629031 w 1638974"/>
                <a:gd name="connsiteY12" fmla="*/ 1199423 h 1250951"/>
                <a:gd name="connsiteX13" fmla="*/ 1608238 w 1638974"/>
                <a:gd name="connsiteY13" fmla="*/ 1199423 h 1250951"/>
                <a:gd name="connsiteX14" fmla="*/ 1225841 w 1638974"/>
                <a:gd name="connsiteY14" fmla="*/ 1209367 h 1250951"/>
                <a:gd name="connsiteX15" fmla="*/ 1203241 w 1638974"/>
                <a:gd name="connsiteY15" fmla="*/ 1210271 h 1250951"/>
                <a:gd name="connsiteX16" fmla="*/ 1196009 w 1638974"/>
                <a:gd name="connsiteY16" fmla="*/ 1210271 h 1250951"/>
                <a:gd name="connsiteX17" fmla="*/ 383301 w 1638974"/>
                <a:gd name="connsiteY17" fmla="*/ 1241911 h 1250951"/>
                <a:gd name="connsiteX18" fmla="*/ 317309 w 1638974"/>
                <a:gd name="connsiteY18" fmla="*/ 1243719 h 1250951"/>
                <a:gd name="connsiteX19" fmla="*/ 307364 w 1638974"/>
                <a:gd name="connsiteY19" fmla="*/ 1243719 h 1250951"/>
                <a:gd name="connsiteX20" fmla="*/ 25312 w 1638974"/>
                <a:gd name="connsiteY20" fmla="*/ 1250952 h 1250951"/>
                <a:gd name="connsiteX21" fmla="*/ 0 w 1638974"/>
                <a:gd name="connsiteY21" fmla="*/ 1250952 h 1250951"/>
                <a:gd name="connsiteX22" fmla="*/ 21696 w 1638974"/>
                <a:gd name="connsiteY22" fmla="*/ 1226543 h 1250951"/>
                <a:gd name="connsiteX23" fmla="*/ 44297 w 1638974"/>
                <a:gd name="connsiteY23" fmla="*/ 1209367 h 1250951"/>
                <a:gd name="connsiteX24" fmla="*/ 183514 w 1638974"/>
                <a:gd name="connsiteY24" fmla="*/ 1149702 h 1250951"/>
                <a:gd name="connsiteX25" fmla="*/ 215155 w 1638974"/>
                <a:gd name="connsiteY25" fmla="*/ 1146086 h 1250951"/>
                <a:gd name="connsiteX26" fmla="*/ 278436 w 1638974"/>
                <a:gd name="connsiteY26" fmla="*/ 1146990 h 1250951"/>
                <a:gd name="connsiteX27" fmla="*/ 288380 w 1638974"/>
                <a:gd name="connsiteY27" fmla="*/ 1146990 h 1250951"/>
                <a:gd name="connsiteX28" fmla="*/ 385109 w 1638974"/>
                <a:gd name="connsiteY28" fmla="*/ 1148798 h 1250951"/>
                <a:gd name="connsiteX29" fmla="*/ 1217705 w 1638974"/>
                <a:gd name="connsiteY29" fmla="*/ 1165070 h 1250951"/>
                <a:gd name="connsiteX30" fmla="*/ 1219513 w 1638974"/>
                <a:gd name="connsiteY30" fmla="*/ 1165070 h 1250951"/>
                <a:gd name="connsiteX31" fmla="*/ 1224937 w 1638974"/>
                <a:gd name="connsiteY31" fmla="*/ 1164166 h 1250951"/>
                <a:gd name="connsiteX32" fmla="*/ 1252962 w 1638974"/>
                <a:gd name="connsiteY32" fmla="*/ 1154222 h 1250951"/>
                <a:gd name="connsiteX33" fmla="*/ 1312627 w 1638974"/>
                <a:gd name="connsiteY33" fmla="*/ 1077381 h 1250951"/>
                <a:gd name="connsiteX34" fmla="*/ 1313530 w 1638974"/>
                <a:gd name="connsiteY34" fmla="*/ 1068341 h 1250951"/>
                <a:gd name="connsiteX35" fmla="*/ 1313530 w 1638974"/>
                <a:gd name="connsiteY35" fmla="*/ 1054781 h 1250951"/>
                <a:gd name="connsiteX36" fmla="*/ 1312627 w 1638974"/>
                <a:gd name="connsiteY36" fmla="*/ 1044836 h 1250951"/>
                <a:gd name="connsiteX37" fmla="*/ 1310818 w 1638974"/>
                <a:gd name="connsiteY37" fmla="*/ 1034892 h 1250951"/>
                <a:gd name="connsiteX38" fmla="*/ 1256578 w 1638974"/>
                <a:gd name="connsiteY38" fmla="*/ 577462 h 1250951"/>
                <a:gd name="connsiteX39" fmla="*/ 1256578 w 1638974"/>
                <a:gd name="connsiteY39" fmla="*/ 578366 h 1250951"/>
                <a:gd name="connsiteX40" fmla="*/ 1257482 w 1638974"/>
                <a:gd name="connsiteY40" fmla="*/ 538589 h 1250951"/>
                <a:gd name="connsiteX41" fmla="*/ 1257482 w 1638974"/>
                <a:gd name="connsiteY41" fmla="*/ 532262 h 1250951"/>
                <a:gd name="connsiteX42" fmla="*/ 1257482 w 1638974"/>
                <a:gd name="connsiteY42" fmla="*/ 526837 h 1250951"/>
                <a:gd name="connsiteX43" fmla="*/ 1258386 w 1638974"/>
                <a:gd name="connsiteY43" fmla="*/ 508757 h 1250951"/>
                <a:gd name="connsiteX44" fmla="*/ 1259290 w 1638974"/>
                <a:gd name="connsiteY44" fmla="*/ 497005 h 1250951"/>
                <a:gd name="connsiteX45" fmla="*/ 1261098 w 1638974"/>
                <a:gd name="connsiteY45" fmla="*/ 478021 h 1250951"/>
                <a:gd name="connsiteX46" fmla="*/ 1261098 w 1638974"/>
                <a:gd name="connsiteY46" fmla="*/ 477117 h 1250951"/>
                <a:gd name="connsiteX47" fmla="*/ 1262002 w 1638974"/>
                <a:gd name="connsiteY47" fmla="*/ 464461 h 1250951"/>
                <a:gd name="connsiteX48" fmla="*/ 1262002 w 1638974"/>
                <a:gd name="connsiteY48" fmla="*/ 462652 h 1250951"/>
                <a:gd name="connsiteX49" fmla="*/ 1451844 w 1638974"/>
                <a:gd name="connsiteY49" fmla="*/ 39575 h 1250951"/>
                <a:gd name="connsiteX50" fmla="*/ 1583830 w 1638974"/>
                <a:gd name="connsiteY50" fmla="*/ 2510 h 1250951"/>
                <a:gd name="connsiteX51" fmla="*/ 1636263 w 1638974"/>
                <a:gd name="connsiteY51" fmla="*/ 82063 h 1250951"/>
                <a:gd name="connsiteX52" fmla="*/ 1636263 w 1638974"/>
                <a:gd name="connsiteY52" fmla="*/ 87487 h 1250951"/>
                <a:gd name="connsiteX53" fmla="*/ 1638975 w 1638974"/>
                <a:gd name="connsiteY53" fmla="*/ 104663 h 125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638974" h="1250951">
                  <a:moveTo>
                    <a:pt x="1638975" y="104663"/>
                  </a:moveTo>
                  <a:cubicBezTo>
                    <a:pt x="1638975" y="106472"/>
                    <a:pt x="1638975" y="107376"/>
                    <a:pt x="1638975" y="107376"/>
                  </a:cubicBezTo>
                  <a:lnTo>
                    <a:pt x="1638975" y="108279"/>
                  </a:lnTo>
                  <a:cubicBezTo>
                    <a:pt x="1638975" y="108279"/>
                    <a:pt x="1560326" y="323435"/>
                    <a:pt x="1534110" y="507853"/>
                  </a:cubicBezTo>
                  <a:cubicBezTo>
                    <a:pt x="1532301" y="519605"/>
                    <a:pt x="1530493" y="532262"/>
                    <a:pt x="1529590" y="544014"/>
                  </a:cubicBezTo>
                  <a:cubicBezTo>
                    <a:pt x="1528685" y="556670"/>
                    <a:pt x="1526877" y="569326"/>
                    <a:pt x="1526877" y="581078"/>
                  </a:cubicBezTo>
                  <a:cubicBezTo>
                    <a:pt x="1525973" y="595542"/>
                    <a:pt x="1525973" y="609103"/>
                    <a:pt x="1525973" y="621759"/>
                  </a:cubicBezTo>
                  <a:cubicBezTo>
                    <a:pt x="1525973" y="624471"/>
                    <a:pt x="1525973" y="628087"/>
                    <a:pt x="1525973" y="630799"/>
                  </a:cubicBezTo>
                  <a:cubicBezTo>
                    <a:pt x="1525973" y="637127"/>
                    <a:pt x="1526877" y="643455"/>
                    <a:pt x="1526877" y="649783"/>
                  </a:cubicBezTo>
                  <a:cubicBezTo>
                    <a:pt x="1526877" y="656111"/>
                    <a:pt x="1527781" y="662439"/>
                    <a:pt x="1528685" y="669671"/>
                  </a:cubicBezTo>
                  <a:cubicBezTo>
                    <a:pt x="1529590" y="676904"/>
                    <a:pt x="1529590" y="682327"/>
                    <a:pt x="1530493" y="688656"/>
                  </a:cubicBezTo>
                  <a:cubicBezTo>
                    <a:pt x="1549478" y="887538"/>
                    <a:pt x="1623607" y="1178631"/>
                    <a:pt x="1623607" y="1178631"/>
                  </a:cubicBezTo>
                  <a:cubicBezTo>
                    <a:pt x="1623607" y="1178631"/>
                    <a:pt x="1626319" y="1186767"/>
                    <a:pt x="1629031" y="1199423"/>
                  </a:cubicBezTo>
                  <a:lnTo>
                    <a:pt x="1608238" y="1199423"/>
                  </a:lnTo>
                  <a:cubicBezTo>
                    <a:pt x="1480773" y="1201231"/>
                    <a:pt x="1353307" y="1204847"/>
                    <a:pt x="1225841" y="1209367"/>
                  </a:cubicBezTo>
                  <a:lnTo>
                    <a:pt x="1203241" y="1210271"/>
                  </a:lnTo>
                  <a:lnTo>
                    <a:pt x="1196009" y="1210271"/>
                  </a:lnTo>
                  <a:cubicBezTo>
                    <a:pt x="924805" y="1220215"/>
                    <a:pt x="653601" y="1232871"/>
                    <a:pt x="383301" y="1241911"/>
                  </a:cubicBezTo>
                  <a:lnTo>
                    <a:pt x="317309" y="1243719"/>
                  </a:lnTo>
                  <a:lnTo>
                    <a:pt x="307364" y="1243719"/>
                  </a:lnTo>
                  <a:cubicBezTo>
                    <a:pt x="213347" y="1246431"/>
                    <a:pt x="119330" y="1249143"/>
                    <a:pt x="25312" y="1250952"/>
                  </a:cubicBezTo>
                  <a:lnTo>
                    <a:pt x="0" y="1250952"/>
                  </a:lnTo>
                  <a:cubicBezTo>
                    <a:pt x="6328" y="1241911"/>
                    <a:pt x="13560" y="1233775"/>
                    <a:pt x="21696" y="1226543"/>
                  </a:cubicBezTo>
                  <a:cubicBezTo>
                    <a:pt x="28929" y="1220215"/>
                    <a:pt x="36161" y="1214791"/>
                    <a:pt x="44297" y="1209367"/>
                  </a:cubicBezTo>
                  <a:cubicBezTo>
                    <a:pt x="87689" y="1182247"/>
                    <a:pt x="133794" y="1162358"/>
                    <a:pt x="183514" y="1149702"/>
                  </a:cubicBezTo>
                  <a:cubicBezTo>
                    <a:pt x="193459" y="1146990"/>
                    <a:pt x="204307" y="1145182"/>
                    <a:pt x="215155" y="1146086"/>
                  </a:cubicBezTo>
                  <a:lnTo>
                    <a:pt x="278436" y="1146990"/>
                  </a:lnTo>
                  <a:lnTo>
                    <a:pt x="288380" y="1146990"/>
                  </a:lnTo>
                  <a:lnTo>
                    <a:pt x="385109" y="1148798"/>
                  </a:lnTo>
                  <a:lnTo>
                    <a:pt x="1217705" y="1165070"/>
                  </a:lnTo>
                  <a:lnTo>
                    <a:pt x="1219513" y="1165070"/>
                  </a:lnTo>
                  <a:lnTo>
                    <a:pt x="1224937" y="1164166"/>
                  </a:lnTo>
                  <a:cubicBezTo>
                    <a:pt x="1234881" y="1161454"/>
                    <a:pt x="1243921" y="1158742"/>
                    <a:pt x="1252962" y="1154222"/>
                  </a:cubicBezTo>
                  <a:cubicBezTo>
                    <a:pt x="1284602" y="1140662"/>
                    <a:pt x="1307202" y="1111733"/>
                    <a:pt x="1312627" y="1077381"/>
                  </a:cubicBezTo>
                  <a:cubicBezTo>
                    <a:pt x="1312627" y="1074669"/>
                    <a:pt x="1313530" y="1071957"/>
                    <a:pt x="1313530" y="1068341"/>
                  </a:cubicBezTo>
                  <a:cubicBezTo>
                    <a:pt x="1313530" y="1063821"/>
                    <a:pt x="1313530" y="1059301"/>
                    <a:pt x="1313530" y="1054781"/>
                  </a:cubicBezTo>
                  <a:cubicBezTo>
                    <a:pt x="1313530" y="1052069"/>
                    <a:pt x="1313530" y="1048452"/>
                    <a:pt x="1312627" y="1044836"/>
                  </a:cubicBezTo>
                  <a:cubicBezTo>
                    <a:pt x="1311722" y="1041220"/>
                    <a:pt x="1311722" y="1038509"/>
                    <a:pt x="1310818" y="1034892"/>
                  </a:cubicBezTo>
                  <a:cubicBezTo>
                    <a:pt x="1290930" y="922795"/>
                    <a:pt x="1256578" y="577462"/>
                    <a:pt x="1256578" y="577462"/>
                  </a:cubicBezTo>
                  <a:lnTo>
                    <a:pt x="1256578" y="578366"/>
                  </a:lnTo>
                  <a:cubicBezTo>
                    <a:pt x="1256578" y="578366"/>
                    <a:pt x="1256578" y="563902"/>
                    <a:pt x="1257482" y="538589"/>
                  </a:cubicBezTo>
                  <a:cubicBezTo>
                    <a:pt x="1257482" y="536782"/>
                    <a:pt x="1257482" y="534973"/>
                    <a:pt x="1257482" y="532262"/>
                  </a:cubicBezTo>
                  <a:lnTo>
                    <a:pt x="1257482" y="526837"/>
                  </a:lnTo>
                  <a:cubicBezTo>
                    <a:pt x="1257482" y="521413"/>
                    <a:pt x="1258386" y="515085"/>
                    <a:pt x="1258386" y="508757"/>
                  </a:cubicBezTo>
                  <a:cubicBezTo>
                    <a:pt x="1258386" y="505141"/>
                    <a:pt x="1259290" y="500621"/>
                    <a:pt x="1259290" y="497005"/>
                  </a:cubicBezTo>
                  <a:cubicBezTo>
                    <a:pt x="1259290" y="490677"/>
                    <a:pt x="1260194" y="484349"/>
                    <a:pt x="1261098" y="478021"/>
                  </a:cubicBezTo>
                  <a:cubicBezTo>
                    <a:pt x="1261098" y="478021"/>
                    <a:pt x="1261098" y="477117"/>
                    <a:pt x="1261098" y="477117"/>
                  </a:cubicBezTo>
                  <a:cubicBezTo>
                    <a:pt x="1261098" y="472597"/>
                    <a:pt x="1262002" y="468981"/>
                    <a:pt x="1262002" y="464461"/>
                  </a:cubicBezTo>
                  <a:cubicBezTo>
                    <a:pt x="1262906" y="458132"/>
                    <a:pt x="1262002" y="463556"/>
                    <a:pt x="1262002" y="462652"/>
                  </a:cubicBezTo>
                  <a:cubicBezTo>
                    <a:pt x="1275562" y="328859"/>
                    <a:pt x="1318050" y="118224"/>
                    <a:pt x="1451844" y="39575"/>
                  </a:cubicBezTo>
                  <a:cubicBezTo>
                    <a:pt x="1515125" y="2510"/>
                    <a:pt x="1555806" y="-4722"/>
                    <a:pt x="1583830" y="2510"/>
                  </a:cubicBezTo>
                  <a:cubicBezTo>
                    <a:pt x="1623607" y="13358"/>
                    <a:pt x="1633551" y="54943"/>
                    <a:pt x="1636263" y="82063"/>
                  </a:cubicBezTo>
                  <a:cubicBezTo>
                    <a:pt x="1636263" y="83871"/>
                    <a:pt x="1636263" y="85679"/>
                    <a:pt x="1636263" y="87487"/>
                  </a:cubicBezTo>
                  <a:cubicBezTo>
                    <a:pt x="1638071" y="94719"/>
                    <a:pt x="1638975" y="100143"/>
                    <a:pt x="1638975" y="104663"/>
                  </a:cubicBezTo>
                  <a:close/>
                </a:path>
              </a:pathLst>
            </a:custGeom>
            <a:solidFill>
              <a:srgbClr val="3A3768"/>
            </a:solidFill>
            <a:ln w="9034" cap="flat">
              <a:noFill/>
              <a:prstDash val="solid"/>
              <a:miter/>
            </a:ln>
          </p:spPr>
          <p:txBody>
            <a:bodyPr rtlCol="0" anchor="ctr"/>
            <a:lstStyle/>
            <a:p>
              <a:endParaRPr lang="en-ID"/>
            </a:p>
          </p:txBody>
        </p:sp>
        <p:sp>
          <p:nvSpPr>
            <p:cNvPr id="434" name="Bentuk Bebas: Bentuk 433">
              <a:extLst>
                <a:ext uri="{FF2B5EF4-FFF2-40B4-BE49-F238E27FC236}">
                  <a16:creationId xmlns:a16="http://schemas.microsoft.com/office/drawing/2014/main" id="{7BB40E14-6917-4CAA-B4C7-F98D4442341F}"/>
                </a:ext>
              </a:extLst>
            </p:cNvPr>
            <p:cNvSpPr/>
            <p:nvPr/>
          </p:nvSpPr>
          <p:spPr>
            <a:xfrm>
              <a:off x="3780264" y="3371073"/>
              <a:ext cx="1486175" cy="1136162"/>
            </a:xfrm>
            <a:custGeom>
              <a:avLst/>
              <a:gdLst>
                <a:gd name="connsiteX0" fmla="*/ 1639879 w 1639878"/>
                <a:gd name="connsiteY0" fmla="*/ 106475 h 1253666"/>
                <a:gd name="connsiteX1" fmla="*/ 1639879 w 1639878"/>
                <a:gd name="connsiteY1" fmla="*/ 109187 h 1253666"/>
                <a:gd name="connsiteX2" fmla="*/ 1544054 w 1639878"/>
                <a:gd name="connsiteY2" fmla="*/ 457232 h 1253666"/>
                <a:gd name="connsiteX3" fmla="*/ 1544054 w 1639878"/>
                <a:gd name="connsiteY3" fmla="*/ 457232 h 1253666"/>
                <a:gd name="connsiteX4" fmla="*/ 1537726 w 1639878"/>
                <a:gd name="connsiteY4" fmla="*/ 492488 h 1253666"/>
                <a:gd name="connsiteX5" fmla="*/ 1535014 w 1639878"/>
                <a:gd name="connsiteY5" fmla="*/ 509665 h 1253666"/>
                <a:gd name="connsiteX6" fmla="*/ 1530494 w 1639878"/>
                <a:gd name="connsiteY6" fmla="*/ 545825 h 1253666"/>
                <a:gd name="connsiteX7" fmla="*/ 1527781 w 1639878"/>
                <a:gd name="connsiteY7" fmla="*/ 582890 h 1253666"/>
                <a:gd name="connsiteX8" fmla="*/ 1526877 w 1639878"/>
                <a:gd name="connsiteY8" fmla="*/ 623570 h 1253666"/>
                <a:gd name="connsiteX9" fmla="*/ 1526877 w 1639878"/>
                <a:gd name="connsiteY9" fmla="*/ 632610 h 1253666"/>
                <a:gd name="connsiteX10" fmla="*/ 1527781 w 1639878"/>
                <a:gd name="connsiteY10" fmla="*/ 651595 h 1253666"/>
                <a:gd name="connsiteX11" fmla="*/ 1529590 w 1639878"/>
                <a:gd name="connsiteY11" fmla="*/ 671483 h 1253666"/>
                <a:gd name="connsiteX12" fmla="*/ 1531397 w 1639878"/>
                <a:gd name="connsiteY12" fmla="*/ 690467 h 1253666"/>
                <a:gd name="connsiteX13" fmla="*/ 1533206 w 1639878"/>
                <a:gd name="connsiteY13" fmla="*/ 709451 h 1253666"/>
                <a:gd name="connsiteX14" fmla="*/ 1544054 w 1639878"/>
                <a:gd name="connsiteY14" fmla="*/ 789004 h 1253666"/>
                <a:gd name="connsiteX15" fmla="*/ 1624511 w 1639878"/>
                <a:gd name="connsiteY15" fmla="*/ 1179538 h 1253666"/>
                <a:gd name="connsiteX16" fmla="*/ 1629935 w 1639878"/>
                <a:gd name="connsiteY16" fmla="*/ 1202138 h 1253666"/>
                <a:gd name="connsiteX17" fmla="*/ 1629935 w 1639878"/>
                <a:gd name="connsiteY17" fmla="*/ 1202138 h 1253666"/>
                <a:gd name="connsiteX18" fmla="*/ 1609143 w 1639878"/>
                <a:gd name="connsiteY18" fmla="*/ 1202138 h 1253666"/>
                <a:gd name="connsiteX19" fmla="*/ 1226745 w 1639878"/>
                <a:gd name="connsiteY19" fmla="*/ 1212083 h 1253666"/>
                <a:gd name="connsiteX20" fmla="*/ 1204145 w 1639878"/>
                <a:gd name="connsiteY20" fmla="*/ 1212986 h 1253666"/>
                <a:gd name="connsiteX21" fmla="*/ 1196913 w 1639878"/>
                <a:gd name="connsiteY21" fmla="*/ 1212986 h 1253666"/>
                <a:gd name="connsiteX22" fmla="*/ 384205 w 1639878"/>
                <a:gd name="connsiteY22" fmla="*/ 1244627 h 1253666"/>
                <a:gd name="connsiteX23" fmla="*/ 318213 w 1639878"/>
                <a:gd name="connsiteY23" fmla="*/ 1246435 h 1253666"/>
                <a:gd name="connsiteX24" fmla="*/ 308268 w 1639878"/>
                <a:gd name="connsiteY24" fmla="*/ 1246435 h 1253666"/>
                <a:gd name="connsiteX25" fmla="*/ 26216 w 1639878"/>
                <a:gd name="connsiteY25" fmla="*/ 1253667 h 1253666"/>
                <a:gd name="connsiteX26" fmla="*/ 904 w 1639878"/>
                <a:gd name="connsiteY26" fmla="*/ 1253667 h 1253666"/>
                <a:gd name="connsiteX27" fmla="*/ 0 w 1639878"/>
                <a:gd name="connsiteY27" fmla="*/ 1253667 h 1253666"/>
                <a:gd name="connsiteX28" fmla="*/ 22600 w 1639878"/>
                <a:gd name="connsiteY28" fmla="*/ 1228355 h 1253666"/>
                <a:gd name="connsiteX29" fmla="*/ 45201 w 1639878"/>
                <a:gd name="connsiteY29" fmla="*/ 1211178 h 1253666"/>
                <a:gd name="connsiteX30" fmla="*/ 184419 w 1639878"/>
                <a:gd name="connsiteY30" fmla="*/ 1151514 h 1253666"/>
                <a:gd name="connsiteX31" fmla="*/ 216059 w 1639878"/>
                <a:gd name="connsiteY31" fmla="*/ 1147898 h 1253666"/>
                <a:gd name="connsiteX32" fmla="*/ 279340 w 1639878"/>
                <a:gd name="connsiteY32" fmla="*/ 1148802 h 1253666"/>
                <a:gd name="connsiteX33" fmla="*/ 289284 w 1639878"/>
                <a:gd name="connsiteY33" fmla="*/ 1148802 h 1253666"/>
                <a:gd name="connsiteX34" fmla="*/ 386918 w 1639878"/>
                <a:gd name="connsiteY34" fmla="*/ 1150610 h 1253666"/>
                <a:gd name="connsiteX35" fmla="*/ 1220417 w 1639878"/>
                <a:gd name="connsiteY35" fmla="*/ 1166882 h 1253666"/>
                <a:gd name="connsiteX36" fmla="*/ 1222225 w 1639878"/>
                <a:gd name="connsiteY36" fmla="*/ 1166882 h 1253666"/>
                <a:gd name="connsiteX37" fmla="*/ 1228553 w 1639878"/>
                <a:gd name="connsiteY37" fmla="*/ 1165074 h 1253666"/>
                <a:gd name="connsiteX38" fmla="*/ 1256578 w 1639878"/>
                <a:gd name="connsiteY38" fmla="*/ 1155130 h 1253666"/>
                <a:gd name="connsiteX39" fmla="*/ 1315338 w 1639878"/>
                <a:gd name="connsiteY39" fmla="*/ 1080097 h 1253666"/>
                <a:gd name="connsiteX40" fmla="*/ 1316243 w 1639878"/>
                <a:gd name="connsiteY40" fmla="*/ 1071057 h 1253666"/>
                <a:gd name="connsiteX41" fmla="*/ 1316243 w 1639878"/>
                <a:gd name="connsiteY41" fmla="*/ 1057496 h 1253666"/>
                <a:gd name="connsiteX42" fmla="*/ 1315338 w 1639878"/>
                <a:gd name="connsiteY42" fmla="*/ 1047552 h 1253666"/>
                <a:gd name="connsiteX43" fmla="*/ 1313531 w 1639878"/>
                <a:gd name="connsiteY43" fmla="*/ 1036704 h 1253666"/>
                <a:gd name="connsiteX44" fmla="*/ 1259290 w 1639878"/>
                <a:gd name="connsiteY44" fmla="*/ 579274 h 1253666"/>
                <a:gd name="connsiteX45" fmla="*/ 1260194 w 1639878"/>
                <a:gd name="connsiteY45" fmla="*/ 539497 h 1253666"/>
                <a:gd name="connsiteX46" fmla="*/ 1260194 w 1639878"/>
                <a:gd name="connsiteY46" fmla="*/ 533169 h 1253666"/>
                <a:gd name="connsiteX47" fmla="*/ 1260194 w 1639878"/>
                <a:gd name="connsiteY47" fmla="*/ 527745 h 1253666"/>
                <a:gd name="connsiteX48" fmla="*/ 1261098 w 1639878"/>
                <a:gd name="connsiteY48" fmla="*/ 509665 h 1253666"/>
                <a:gd name="connsiteX49" fmla="*/ 1262002 w 1639878"/>
                <a:gd name="connsiteY49" fmla="*/ 497913 h 1253666"/>
                <a:gd name="connsiteX50" fmla="*/ 1263810 w 1639878"/>
                <a:gd name="connsiteY50" fmla="*/ 478928 h 1253666"/>
                <a:gd name="connsiteX51" fmla="*/ 1263810 w 1639878"/>
                <a:gd name="connsiteY51" fmla="*/ 478024 h 1253666"/>
                <a:gd name="connsiteX52" fmla="*/ 1264714 w 1639878"/>
                <a:gd name="connsiteY52" fmla="*/ 465368 h 1253666"/>
                <a:gd name="connsiteX53" fmla="*/ 1264714 w 1639878"/>
                <a:gd name="connsiteY53" fmla="*/ 463560 h 1253666"/>
                <a:gd name="connsiteX54" fmla="*/ 1271042 w 1639878"/>
                <a:gd name="connsiteY54" fmla="*/ 410223 h 1253666"/>
                <a:gd name="connsiteX55" fmla="*/ 1453653 w 1639878"/>
                <a:gd name="connsiteY55" fmla="*/ 39578 h 1253666"/>
                <a:gd name="connsiteX56" fmla="*/ 1582926 w 1639878"/>
                <a:gd name="connsiteY56" fmla="*/ 1609 h 1253666"/>
                <a:gd name="connsiteX57" fmla="*/ 1637167 w 1639878"/>
                <a:gd name="connsiteY57" fmla="*/ 82067 h 1253666"/>
                <a:gd name="connsiteX58" fmla="*/ 1637167 w 1639878"/>
                <a:gd name="connsiteY58" fmla="*/ 87491 h 1253666"/>
                <a:gd name="connsiteX59" fmla="*/ 1639879 w 1639878"/>
                <a:gd name="connsiteY59" fmla="*/ 106475 h 1253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639878" h="1253666">
                  <a:moveTo>
                    <a:pt x="1639879" y="106475"/>
                  </a:moveTo>
                  <a:cubicBezTo>
                    <a:pt x="1639879" y="108283"/>
                    <a:pt x="1639879" y="109187"/>
                    <a:pt x="1639879" y="109187"/>
                  </a:cubicBezTo>
                  <a:cubicBezTo>
                    <a:pt x="1639879" y="109187"/>
                    <a:pt x="1574790" y="287277"/>
                    <a:pt x="1544054" y="457232"/>
                  </a:cubicBezTo>
                  <a:lnTo>
                    <a:pt x="1544054" y="457232"/>
                  </a:lnTo>
                  <a:cubicBezTo>
                    <a:pt x="1542246" y="468984"/>
                    <a:pt x="1539534" y="480736"/>
                    <a:pt x="1537726" y="492488"/>
                  </a:cubicBezTo>
                  <a:cubicBezTo>
                    <a:pt x="1536822" y="497913"/>
                    <a:pt x="1535917" y="504240"/>
                    <a:pt x="1535014" y="509665"/>
                  </a:cubicBezTo>
                  <a:cubicBezTo>
                    <a:pt x="1533206" y="521417"/>
                    <a:pt x="1531397" y="534073"/>
                    <a:pt x="1530494" y="545825"/>
                  </a:cubicBezTo>
                  <a:cubicBezTo>
                    <a:pt x="1529590" y="558481"/>
                    <a:pt x="1527781" y="571137"/>
                    <a:pt x="1527781" y="582890"/>
                  </a:cubicBezTo>
                  <a:cubicBezTo>
                    <a:pt x="1526877" y="597354"/>
                    <a:pt x="1526877" y="610914"/>
                    <a:pt x="1526877" y="623570"/>
                  </a:cubicBezTo>
                  <a:cubicBezTo>
                    <a:pt x="1526877" y="626282"/>
                    <a:pt x="1526877" y="629898"/>
                    <a:pt x="1526877" y="632610"/>
                  </a:cubicBezTo>
                  <a:cubicBezTo>
                    <a:pt x="1526877" y="638938"/>
                    <a:pt x="1527781" y="645266"/>
                    <a:pt x="1527781" y="651595"/>
                  </a:cubicBezTo>
                  <a:cubicBezTo>
                    <a:pt x="1527781" y="657923"/>
                    <a:pt x="1528685" y="664251"/>
                    <a:pt x="1529590" y="671483"/>
                  </a:cubicBezTo>
                  <a:cubicBezTo>
                    <a:pt x="1530494" y="678715"/>
                    <a:pt x="1530494" y="684139"/>
                    <a:pt x="1531397" y="690467"/>
                  </a:cubicBezTo>
                  <a:cubicBezTo>
                    <a:pt x="1532301" y="696795"/>
                    <a:pt x="1532301" y="703123"/>
                    <a:pt x="1533206" y="709451"/>
                  </a:cubicBezTo>
                  <a:cubicBezTo>
                    <a:pt x="1535917" y="734764"/>
                    <a:pt x="1539534" y="761884"/>
                    <a:pt x="1544054" y="789004"/>
                  </a:cubicBezTo>
                  <a:cubicBezTo>
                    <a:pt x="1572078" y="973423"/>
                    <a:pt x="1624511" y="1179538"/>
                    <a:pt x="1624511" y="1179538"/>
                  </a:cubicBezTo>
                  <a:cubicBezTo>
                    <a:pt x="1624511" y="1179538"/>
                    <a:pt x="1627223" y="1187674"/>
                    <a:pt x="1629935" y="1202138"/>
                  </a:cubicBezTo>
                  <a:lnTo>
                    <a:pt x="1629935" y="1202138"/>
                  </a:lnTo>
                  <a:lnTo>
                    <a:pt x="1609143" y="1202138"/>
                  </a:lnTo>
                  <a:cubicBezTo>
                    <a:pt x="1481677" y="1203946"/>
                    <a:pt x="1354211" y="1207562"/>
                    <a:pt x="1226745" y="1212083"/>
                  </a:cubicBezTo>
                  <a:lnTo>
                    <a:pt x="1204145" y="1212986"/>
                  </a:lnTo>
                  <a:lnTo>
                    <a:pt x="1196913" y="1212986"/>
                  </a:lnTo>
                  <a:cubicBezTo>
                    <a:pt x="925709" y="1222931"/>
                    <a:pt x="654505" y="1235587"/>
                    <a:pt x="384205" y="1244627"/>
                  </a:cubicBezTo>
                  <a:lnTo>
                    <a:pt x="318213" y="1246435"/>
                  </a:lnTo>
                  <a:lnTo>
                    <a:pt x="308268" y="1246435"/>
                  </a:lnTo>
                  <a:cubicBezTo>
                    <a:pt x="214251" y="1249147"/>
                    <a:pt x="120234" y="1251859"/>
                    <a:pt x="26216" y="1253667"/>
                  </a:cubicBezTo>
                  <a:lnTo>
                    <a:pt x="904" y="1253667"/>
                  </a:lnTo>
                  <a:lnTo>
                    <a:pt x="0" y="1253667"/>
                  </a:lnTo>
                  <a:cubicBezTo>
                    <a:pt x="6328" y="1244627"/>
                    <a:pt x="14464" y="1235587"/>
                    <a:pt x="22600" y="1228355"/>
                  </a:cubicBezTo>
                  <a:cubicBezTo>
                    <a:pt x="29833" y="1222026"/>
                    <a:pt x="37065" y="1215699"/>
                    <a:pt x="45201" y="1211178"/>
                  </a:cubicBezTo>
                  <a:cubicBezTo>
                    <a:pt x="88593" y="1184058"/>
                    <a:pt x="134698" y="1164170"/>
                    <a:pt x="184419" y="1151514"/>
                  </a:cubicBezTo>
                  <a:cubicBezTo>
                    <a:pt x="194363" y="1148802"/>
                    <a:pt x="205211" y="1147898"/>
                    <a:pt x="216059" y="1147898"/>
                  </a:cubicBezTo>
                  <a:lnTo>
                    <a:pt x="279340" y="1148802"/>
                  </a:lnTo>
                  <a:lnTo>
                    <a:pt x="289284" y="1148802"/>
                  </a:lnTo>
                  <a:lnTo>
                    <a:pt x="386918" y="1150610"/>
                  </a:lnTo>
                  <a:lnTo>
                    <a:pt x="1220417" y="1166882"/>
                  </a:lnTo>
                  <a:lnTo>
                    <a:pt x="1222225" y="1166882"/>
                  </a:lnTo>
                  <a:cubicBezTo>
                    <a:pt x="1222225" y="1166882"/>
                    <a:pt x="1224937" y="1166882"/>
                    <a:pt x="1228553" y="1165074"/>
                  </a:cubicBezTo>
                  <a:cubicBezTo>
                    <a:pt x="1238497" y="1162362"/>
                    <a:pt x="1247537" y="1159650"/>
                    <a:pt x="1256578" y="1155130"/>
                  </a:cubicBezTo>
                  <a:cubicBezTo>
                    <a:pt x="1287314" y="1141569"/>
                    <a:pt x="1309914" y="1113545"/>
                    <a:pt x="1315338" y="1080097"/>
                  </a:cubicBezTo>
                  <a:cubicBezTo>
                    <a:pt x="1315338" y="1077384"/>
                    <a:pt x="1316243" y="1074673"/>
                    <a:pt x="1316243" y="1071057"/>
                  </a:cubicBezTo>
                  <a:cubicBezTo>
                    <a:pt x="1316243" y="1066536"/>
                    <a:pt x="1316243" y="1062016"/>
                    <a:pt x="1316243" y="1057496"/>
                  </a:cubicBezTo>
                  <a:cubicBezTo>
                    <a:pt x="1316243" y="1054784"/>
                    <a:pt x="1316243" y="1051168"/>
                    <a:pt x="1315338" y="1047552"/>
                  </a:cubicBezTo>
                  <a:cubicBezTo>
                    <a:pt x="1314434" y="1043936"/>
                    <a:pt x="1314434" y="1040320"/>
                    <a:pt x="1313531" y="1036704"/>
                  </a:cubicBezTo>
                  <a:cubicBezTo>
                    <a:pt x="1293642" y="924606"/>
                    <a:pt x="1259290" y="579274"/>
                    <a:pt x="1259290" y="579274"/>
                  </a:cubicBezTo>
                  <a:cubicBezTo>
                    <a:pt x="1259290" y="579274"/>
                    <a:pt x="1259290" y="564809"/>
                    <a:pt x="1260194" y="539497"/>
                  </a:cubicBezTo>
                  <a:cubicBezTo>
                    <a:pt x="1260194" y="537689"/>
                    <a:pt x="1260194" y="535881"/>
                    <a:pt x="1260194" y="533169"/>
                  </a:cubicBezTo>
                  <a:lnTo>
                    <a:pt x="1260194" y="527745"/>
                  </a:lnTo>
                  <a:cubicBezTo>
                    <a:pt x="1260194" y="522321"/>
                    <a:pt x="1261098" y="515993"/>
                    <a:pt x="1261098" y="509665"/>
                  </a:cubicBezTo>
                  <a:cubicBezTo>
                    <a:pt x="1261098" y="506049"/>
                    <a:pt x="1262002" y="501529"/>
                    <a:pt x="1262002" y="497913"/>
                  </a:cubicBezTo>
                  <a:cubicBezTo>
                    <a:pt x="1262002" y="491584"/>
                    <a:pt x="1262906" y="485256"/>
                    <a:pt x="1263810" y="478928"/>
                  </a:cubicBezTo>
                  <a:cubicBezTo>
                    <a:pt x="1263810" y="478928"/>
                    <a:pt x="1263810" y="478024"/>
                    <a:pt x="1263810" y="478024"/>
                  </a:cubicBezTo>
                  <a:cubicBezTo>
                    <a:pt x="1263810" y="473504"/>
                    <a:pt x="1264714" y="469888"/>
                    <a:pt x="1264714" y="465368"/>
                  </a:cubicBezTo>
                  <a:cubicBezTo>
                    <a:pt x="1265618" y="459040"/>
                    <a:pt x="1264714" y="464464"/>
                    <a:pt x="1264714" y="463560"/>
                  </a:cubicBezTo>
                  <a:cubicBezTo>
                    <a:pt x="1266522" y="447288"/>
                    <a:pt x="1268330" y="429208"/>
                    <a:pt x="1271042" y="410223"/>
                  </a:cubicBezTo>
                  <a:cubicBezTo>
                    <a:pt x="1290026" y="279141"/>
                    <a:pt x="1337035" y="108283"/>
                    <a:pt x="1453653" y="39578"/>
                  </a:cubicBezTo>
                  <a:cubicBezTo>
                    <a:pt x="1515125" y="3418"/>
                    <a:pt x="1555806" y="-3814"/>
                    <a:pt x="1582926" y="1609"/>
                  </a:cubicBezTo>
                  <a:cubicBezTo>
                    <a:pt x="1625415" y="11554"/>
                    <a:pt x="1635359" y="54946"/>
                    <a:pt x="1637167" y="82067"/>
                  </a:cubicBezTo>
                  <a:cubicBezTo>
                    <a:pt x="1637167" y="83875"/>
                    <a:pt x="1637167" y="85683"/>
                    <a:pt x="1637167" y="87491"/>
                  </a:cubicBezTo>
                  <a:cubicBezTo>
                    <a:pt x="1638975" y="94723"/>
                    <a:pt x="1639879" y="101051"/>
                    <a:pt x="1639879" y="106475"/>
                  </a:cubicBezTo>
                  <a:close/>
                </a:path>
              </a:pathLst>
            </a:custGeom>
            <a:solidFill>
              <a:srgbClr val="000000">
                <a:alpha val="10000"/>
              </a:srgbClr>
            </a:solidFill>
            <a:ln w="9034" cap="flat">
              <a:noFill/>
              <a:prstDash val="solid"/>
              <a:miter/>
            </a:ln>
          </p:spPr>
          <p:txBody>
            <a:bodyPr rtlCol="0" anchor="ctr"/>
            <a:lstStyle/>
            <a:p>
              <a:endParaRPr lang="en-ID"/>
            </a:p>
          </p:txBody>
        </p:sp>
        <p:sp>
          <p:nvSpPr>
            <p:cNvPr id="438" name="Bentuk Bebas: Bentuk 437">
              <a:extLst>
                <a:ext uri="{FF2B5EF4-FFF2-40B4-BE49-F238E27FC236}">
                  <a16:creationId xmlns:a16="http://schemas.microsoft.com/office/drawing/2014/main" id="{BF0E98E5-D415-4B25-B2A3-90C10851519F}"/>
                </a:ext>
              </a:extLst>
            </p:cNvPr>
            <p:cNvSpPr/>
            <p:nvPr/>
          </p:nvSpPr>
          <p:spPr>
            <a:xfrm>
              <a:off x="3754047" y="3366161"/>
              <a:ext cx="1491462" cy="1141894"/>
            </a:xfrm>
            <a:custGeom>
              <a:avLst/>
              <a:gdLst>
                <a:gd name="connsiteX0" fmla="*/ 1645303 w 1645712"/>
                <a:gd name="connsiteY0" fmla="*/ 104663 h 1259991"/>
                <a:gd name="connsiteX1" fmla="*/ 1533205 w 1645712"/>
                <a:gd name="connsiteY1" fmla="*/ 619950 h 1259991"/>
                <a:gd name="connsiteX2" fmla="*/ 1630839 w 1645712"/>
                <a:gd name="connsiteY2" fmla="*/ 1175014 h 1259991"/>
                <a:gd name="connsiteX3" fmla="*/ 1638975 w 1645712"/>
                <a:gd name="connsiteY3" fmla="*/ 1208463 h 1259991"/>
                <a:gd name="connsiteX4" fmla="*/ 1256578 w 1645712"/>
                <a:gd name="connsiteY4" fmla="*/ 1218407 h 1259991"/>
                <a:gd name="connsiteX5" fmla="*/ 1233977 w 1645712"/>
                <a:gd name="connsiteY5" fmla="*/ 1219311 h 1259991"/>
                <a:gd name="connsiteX6" fmla="*/ 1226745 w 1645712"/>
                <a:gd name="connsiteY6" fmla="*/ 1219311 h 1259991"/>
                <a:gd name="connsiteX7" fmla="*/ 414038 w 1645712"/>
                <a:gd name="connsiteY7" fmla="*/ 1250951 h 1259991"/>
                <a:gd name="connsiteX8" fmla="*/ 348045 w 1645712"/>
                <a:gd name="connsiteY8" fmla="*/ 1252759 h 1259991"/>
                <a:gd name="connsiteX9" fmla="*/ 338101 w 1645712"/>
                <a:gd name="connsiteY9" fmla="*/ 1252759 h 1259991"/>
                <a:gd name="connsiteX10" fmla="*/ 56049 w 1645712"/>
                <a:gd name="connsiteY10" fmla="*/ 1259991 h 1259991"/>
                <a:gd name="connsiteX11" fmla="*/ 30736 w 1645712"/>
                <a:gd name="connsiteY11" fmla="*/ 1259991 h 1259991"/>
                <a:gd name="connsiteX12" fmla="*/ 29832 w 1645712"/>
                <a:gd name="connsiteY12" fmla="*/ 1259991 h 1259991"/>
                <a:gd name="connsiteX13" fmla="*/ 0 w 1645712"/>
                <a:gd name="connsiteY13" fmla="*/ 1259991 h 1259991"/>
                <a:gd name="connsiteX14" fmla="*/ 49721 w 1645712"/>
                <a:gd name="connsiteY14" fmla="*/ 1207559 h 1259991"/>
                <a:gd name="connsiteX15" fmla="*/ 52433 w 1645712"/>
                <a:gd name="connsiteY15" fmla="*/ 1205750 h 1259991"/>
                <a:gd name="connsiteX16" fmla="*/ 190746 w 1645712"/>
                <a:gd name="connsiteY16" fmla="*/ 1147894 h 1259991"/>
                <a:gd name="connsiteX17" fmla="*/ 222387 w 1645712"/>
                <a:gd name="connsiteY17" fmla="*/ 1144278 h 1259991"/>
                <a:gd name="connsiteX18" fmla="*/ 305556 w 1645712"/>
                <a:gd name="connsiteY18" fmla="*/ 1146085 h 1259991"/>
                <a:gd name="connsiteX19" fmla="*/ 315500 w 1645712"/>
                <a:gd name="connsiteY19" fmla="*/ 1146085 h 1259991"/>
                <a:gd name="connsiteX20" fmla="*/ 415846 w 1645712"/>
                <a:gd name="connsiteY20" fmla="*/ 1147894 h 1259991"/>
                <a:gd name="connsiteX21" fmla="*/ 1227649 w 1645712"/>
                <a:gd name="connsiteY21" fmla="*/ 1164166 h 1259991"/>
                <a:gd name="connsiteX22" fmla="*/ 1261098 w 1645712"/>
                <a:gd name="connsiteY22" fmla="*/ 1153318 h 1259991"/>
                <a:gd name="connsiteX23" fmla="*/ 1271042 w 1645712"/>
                <a:gd name="connsiteY23" fmla="*/ 1147894 h 1259991"/>
                <a:gd name="connsiteX24" fmla="*/ 1271042 w 1645712"/>
                <a:gd name="connsiteY24" fmla="*/ 1147894 h 1259991"/>
                <a:gd name="connsiteX25" fmla="*/ 1298162 w 1645712"/>
                <a:gd name="connsiteY25" fmla="*/ 1125293 h 1259991"/>
                <a:gd name="connsiteX26" fmla="*/ 1318954 w 1645712"/>
                <a:gd name="connsiteY26" fmla="*/ 1034892 h 1259991"/>
                <a:gd name="connsiteX27" fmla="*/ 1264714 w 1645712"/>
                <a:gd name="connsiteY27" fmla="*/ 577462 h 1259991"/>
                <a:gd name="connsiteX28" fmla="*/ 1459980 w 1645712"/>
                <a:gd name="connsiteY28" fmla="*/ 39574 h 1259991"/>
                <a:gd name="connsiteX29" fmla="*/ 1612759 w 1645712"/>
                <a:gd name="connsiteY29" fmla="*/ 12454 h 1259991"/>
                <a:gd name="connsiteX30" fmla="*/ 1614566 w 1645712"/>
                <a:gd name="connsiteY30" fmla="*/ 14262 h 1259991"/>
                <a:gd name="connsiteX31" fmla="*/ 1645303 w 1645712"/>
                <a:gd name="connsiteY31" fmla="*/ 104663 h 1259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645712" h="1259991">
                  <a:moveTo>
                    <a:pt x="1645303" y="104663"/>
                  </a:moveTo>
                  <a:cubicBezTo>
                    <a:pt x="1645303" y="104663"/>
                    <a:pt x="1527781" y="427395"/>
                    <a:pt x="1533205" y="619950"/>
                  </a:cubicBezTo>
                  <a:cubicBezTo>
                    <a:pt x="1538629" y="812505"/>
                    <a:pt x="1630839" y="1175014"/>
                    <a:pt x="1630839" y="1175014"/>
                  </a:cubicBezTo>
                  <a:cubicBezTo>
                    <a:pt x="1630839" y="1175014"/>
                    <a:pt x="1634455" y="1187670"/>
                    <a:pt x="1638975" y="1208463"/>
                  </a:cubicBezTo>
                  <a:cubicBezTo>
                    <a:pt x="1511509" y="1210270"/>
                    <a:pt x="1384043" y="1213886"/>
                    <a:pt x="1256578" y="1218407"/>
                  </a:cubicBezTo>
                  <a:lnTo>
                    <a:pt x="1233977" y="1219311"/>
                  </a:lnTo>
                  <a:lnTo>
                    <a:pt x="1226745" y="1219311"/>
                  </a:lnTo>
                  <a:cubicBezTo>
                    <a:pt x="955541" y="1229255"/>
                    <a:pt x="684337" y="1241911"/>
                    <a:pt x="414038" y="1250951"/>
                  </a:cubicBezTo>
                  <a:lnTo>
                    <a:pt x="348045" y="1252759"/>
                  </a:lnTo>
                  <a:lnTo>
                    <a:pt x="338101" y="1252759"/>
                  </a:lnTo>
                  <a:cubicBezTo>
                    <a:pt x="244083" y="1255471"/>
                    <a:pt x="150066" y="1258183"/>
                    <a:pt x="56049" y="1259991"/>
                  </a:cubicBezTo>
                  <a:lnTo>
                    <a:pt x="30736" y="1259991"/>
                  </a:lnTo>
                  <a:lnTo>
                    <a:pt x="29832" y="1259991"/>
                  </a:lnTo>
                  <a:lnTo>
                    <a:pt x="0" y="1259991"/>
                  </a:lnTo>
                  <a:cubicBezTo>
                    <a:pt x="12656" y="1239199"/>
                    <a:pt x="29832" y="1221119"/>
                    <a:pt x="49721" y="1207559"/>
                  </a:cubicBezTo>
                  <a:lnTo>
                    <a:pt x="52433" y="1205750"/>
                  </a:lnTo>
                  <a:cubicBezTo>
                    <a:pt x="95825" y="1179534"/>
                    <a:pt x="141930" y="1159646"/>
                    <a:pt x="190746" y="1147894"/>
                  </a:cubicBezTo>
                  <a:cubicBezTo>
                    <a:pt x="200691" y="1145182"/>
                    <a:pt x="211539" y="1144278"/>
                    <a:pt x="222387" y="1144278"/>
                  </a:cubicBezTo>
                  <a:lnTo>
                    <a:pt x="305556" y="1146085"/>
                  </a:lnTo>
                  <a:lnTo>
                    <a:pt x="315500" y="1146085"/>
                  </a:lnTo>
                  <a:lnTo>
                    <a:pt x="415846" y="1147894"/>
                  </a:lnTo>
                  <a:lnTo>
                    <a:pt x="1227649" y="1164166"/>
                  </a:lnTo>
                  <a:cubicBezTo>
                    <a:pt x="1239401" y="1162358"/>
                    <a:pt x="1250249" y="1158742"/>
                    <a:pt x="1261098" y="1153318"/>
                  </a:cubicBezTo>
                  <a:cubicBezTo>
                    <a:pt x="1264714" y="1151510"/>
                    <a:pt x="1268330" y="1149702"/>
                    <a:pt x="1271042" y="1147894"/>
                  </a:cubicBezTo>
                  <a:lnTo>
                    <a:pt x="1271042" y="1147894"/>
                  </a:lnTo>
                  <a:cubicBezTo>
                    <a:pt x="1280986" y="1142470"/>
                    <a:pt x="1290026" y="1134333"/>
                    <a:pt x="1298162" y="1125293"/>
                  </a:cubicBezTo>
                  <a:cubicBezTo>
                    <a:pt x="1315338" y="1105405"/>
                    <a:pt x="1326186" y="1077381"/>
                    <a:pt x="1318954" y="1034892"/>
                  </a:cubicBezTo>
                  <a:cubicBezTo>
                    <a:pt x="1299066" y="922795"/>
                    <a:pt x="1264714" y="577462"/>
                    <a:pt x="1264714" y="577462"/>
                  </a:cubicBezTo>
                  <a:cubicBezTo>
                    <a:pt x="1264714" y="577462"/>
                    <a:pt x="1259290" y="157096"/>
                    <a:pt x="1459980" y="39574"/>
                  </a:cubicBezTo>
                  <a:cubicBezTo>
                    <a:pt x="1541342" y="-8338"/>
                    <a:pt x="1587446" y="-6531"/>
                    <a:pt x="1612759" y="12454"/>
                  </a:cubicBezTo>
                  <a:cubicBezTo>
                    <a:pt x="1613663" y="13358"/>
                    <a:pt x="1614566" y="13358"/>
                    <a:pt x="1614566" y="14262"/>
                  </a:cubicBezTo>
                  <a:cubicBezTo>
                    <a:pt x="1651631" y="41382"/>
                    <a:pt x="1645303" y="104663"/>
                    <a:pt x="1645303" y="104663"/>
                  </a:cubicBezTo>
                  <a:close/>
                </a:path>
              </a:pathLst>
            </a:custGeom>
            <a:solidFill>
              <a:srgbClr val="3A3768"/>
            </a:solidFill>
            <a:ln w="9034" cap="flat">
              <a:noFill/>
              <a:prstDash val="solid"/>
              <a:miter/>
            </a:ln>
          </p:spPr>
          <p:txBody>
            <a:bodyPr rtlCol="0" anchor="ctr"/>
            <a:lstStyle/>
            <a:p>
              <a:endParaRPr lang="en-ID"/>
            </a:p>
          </p:txBody>
        </p:sp>
        <p:sp>
          <p:nvSpPr>
            <p:cNvPr id="439" name="Bentuk Bebas: Bentuk 438">
              <a:extLst>
                <a:ext uri="{FF2B5EF4-FFF2-40B4-BE49-F238E27FC236}">
                  <a16:creationId xmlns:a16="http://schemas.microsoft.com/office/drawing/2014/main" id="{07DCF54A-E5BD-42DD-AA09-C13FCF016A89}"/>
                </a:ext>
              </a:extLst>
            </p:cNvPr>
            <p:cNvSpPr/>
            <p:nvPr/>
          </p:nvSpPr>
          <p:spPr>
            <a:xfrm>
              <a:off x="2198232" y="4149210"/>
              <a:ext cx="104867" cy="246603"/>
            </a:xfrm>
            <a:custGeom>
              <a:avLst/>
              <a:gdLst>
                <a:gd name="connsiteX0" fmla="*/ 115714 w 115713"/>
                <a:gd name="connsiteY0" fmla="*/ 31640 h 272107"/>
                <a:gd name="connsiteX1" fmla="*/ 112098 w 115713"/>
                <a:gd name="connsiteY1" fmla="*/ 65089 h 272107"/>
                <a:gd name="connsiteX2" fmla="*/ 92209 w 115713"/>
                <a:gd name="connsiteY2" fmla="*/ 272108 h 272107"/>
                <a:gd name="connsiteX3" fmla="*/ 0 w 115713"/>
                <a:gd name="connsiteY3" fmla="*/ 252219 h 272107"/>
                <a:gd name="connsiteX4" fmla="*/ 23504 w 115713"/>
                <a:gd name="connsiteY4" fmla="*/ 64185 h 272107"/>
                <a:gd name="connsiteX5" fmla="*/ 31640 w 115713"/>
                <a:gd name="connsiteY5" fmla="*/ 0 h 272107"/>
                <a:gd name="connsiteX6" fmla="*/ 115714 w 115713"/>
                <a:gd name="connsiteY6" fmla="*/ 31640 h 272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713" h="272107">
                  <a:moveTo>
                    <a:pt x="115714" y="31640"/>
                  </a:moveTo>
                  <a:lnTo>
                    <a:pt x="112098" y="65089"/>
                  </a:lnTo>
                  <a:lnTo>
                    <a:pt x="92209" y="272108"/>
                  </a:lnTo>
                  <a:cubicBezTo>
                    <a:pt x="61473" y="265780"/>
                    <a:pt x="30736" y="258548"/>
                    <a:pt x="0" y="252219"/>
                  </a:cubicBezTo>
                  <a:lnTo>
                    <a:pt x="23504" y="64185"/>
                  </a:lnTo>
                  <a:lnTo>
                    <a:pt x="31640" y="0"/>
                  </a:lnTo>
                  <a:lnTo>
                    <a:pt x="115714" y="31640"/>
                  </a:lnTo>
                  <a:close/>
                </a:path>
              </a:pathLst>
            </a:custGeom>
            <a:solidFill>
              <a:srgbClr val="EAECF0"/>
            </a:solidFill>
            <a:ln w="9034" cap="flat">
              <a:noFill/>
              <a:prstDash val="solid"/>
              <a:miter/>
            </a:ln>
          </p:spPr>
          <p:txBody>
            <a:bodyPr rtlCol="0" anchor="ctr"/>
            <a:lstStyle/>
            <a:p>
              <a:endParaRPr lang="en-ID"/>
            </a:p>
          </p:txBody>
        </p:sp>
        <p:sp>
          <p:nvSpPr>
            <p:cNvPr id="440" name="Bentuk Bebas: Bentuk 439">
              <a:extLst>
                <a:ext uri="{FF2B5EF4-FFF2-40B4-BE49-F238E27FC236}">
                  <a16:creationId xmlns:a16="http://schemas.microsoft.com/office/drawing/2014/main" id="{0ED169E0-591C-42E4-92EF-DEFA1B6D7489}"/>
                </a:ext>
              </a:extLst>
            </p:cNvPr>
            <p:cNvSpPr/>
            <p:nvPr/>
          </p:nvSpPr>
          <p:spPr>
            <a:xfrm>
              <a:off x="1778760" y="3167711"/>
              <a:ext cx="2409505" cy="949546"/>
            </a:xfrm>
            <a:custGeom>
              <a:avLst/>
              <a:gdLst>
                <a:gd name="connsiteX0" fmla="*/ 0 w 2658701"/>
                <a:gd name="connsiteY0" fmla="*/ 1047751 h 1047750"/>
                <a:gd name="connsiteX1" fmla="*/ 492687 w 2658701"/>
                <a:gd name="connsiteY1" fmla="*/ 0 h 1047750"/>
                <a:gd name="connsiteX2" fmla="*/ 2476091 w 2658701"/>
                <a:gd name="connsiteY2" fmla="*/ 154586 h 1047750"/>
                <a:gd name="connsiteX3" fmla="*/ 2658701 w 2658701"/>
                <a:gd name="connsiteY3" fmla="*/ 1047751 h 1047750"/>
              </a:gdLst>
              <a:ahLst/>
              <a:cxnLst>
                <a:cxn ang="0">
                  <a:pos x="connsiteX0" y="connsiteY0"/>
                </a:cxn>
                <a:cxn ang="0">
                  <a:pos x="connsiteX1" y="connsiteY1"/>
                </a:cxn>
                <a:cxn ang="0">
                  <a:pos x="connsiteX2" y="connsiteY2"/>
                </a:cxn>
                <a:cxn ang="0">
                  <a:pos x="connsiteX3" y="connsiteY3"/>
                </a:cxn>
              </a:cxnLst>
              <a:rect l="l" t="t" r="r" b="b"/>
              <a:pathLst>
                <a:path w="2658701" h="1047750">
                  <a:moveTo>
                    <a:pt x="0" y="1047751"/>
                  </a:moveTo>
                  <a:lnTo>
                    <a:pt x="492687" y="0"/>
                  </a:lnTo>
                  <a:lnTo>
                    <a:pt x="2476091" y="154586"/>
                  </a:lnTo>
                  <a:lnTo>
                    <a:pt x="2658701" y="1047751"/>
                  </a:lnTo>
                  <a:close/>
                </a:path>
              </a:pathLst>
            </a:custGeom>
            <a:solidFill>
              <a:srgbClr val="EFC6CD"/>
            </a:solidFill>
            <a:ln w="9034" cap="flat">
              <a:noFill/>
              <a:prstDash val="solid"/>
              <a:miter/>
            </a:ln>
          </p:spPr>
          <p:txBody>
            <a:bodyPr rtlCol="0" anchor="ctr"/>
            <a:lstStyle/>
            <a:p>
              <a:endParaRPr lang="en-ID"/>
            </a:p>
          </p:txBody>
        </p:sp>
        <p:sp>
          <p:nvSpPr>
            <p:cNvPr id="441" name="Bentuk Bebas: Bentuk 440">
              <a:extLst>
                <a:ext uri="{FF2B5EF4-FFF2-40B4-BE49-F238E27FC236}">
                  <a16:creationId xmlns:a16="http://schemas.microsoft.com/office/drawing/2014/main" id="{37DDEE04-9C71-4FB2-981F-4AC22503FA9D}"/>
                </a:ext>
              </a:extLst>
            </p:cNvPr>
            <p:cNvSpPr/>
            <p:nvPr/>
          </p:nvSpPr>
          <p:spPr>
            <a:xfrm>
              <a:off x="1778760" y="4117258"/>
              <a:ext cx="2409505" cy="121253"/>
            </a:xfrm>
            <a:custGeom>
              <a:avLst/>
              <a:gdLst>
                <a:gd name="connsiteX0" fmla="*/ 0 w 2658701"/>
                <a:gd name="connsiteY0" fmla="*/ 91305 h 133793"/>
                <a:gd name="connsiteX1" fmla="*/ 0 w 2658701"/>
                <a:gd name="connsiteY1" fmla="*/ 0 h 133793"/>
                <a:gd name="connsiteX2" fmla="*/ 2658701 w 2658701"/>
                <a:gd name="connsiteY2" fmla="*/ 0 h 133793"/>
                <a:gd name="connsiteX3" fmla="*/ 2658701 w 2658701"/>
                <a:gd name="connsiteY3" fmla="*/ 133794 h 133793"/>
              </a:gdLst>
              <a:ahLst/>
              <a:cxnLst>
                <a:cxn ang="0">
                  <a:pos x="connsiteX0" y="connsiteY0"/>
                </a:cxn>
                <a:cxn ang="0">
                  <a:pos x="connsiteX1" y="connsiteY1"/>
                </a:cxn>
                <a:cxn ang="0">
                  <a:pos x="connsiteX2" y="connsiteY2"/>
                </a:cxn>
                <a:cxn ang="0">
                  <a:pos x="connsiteX3" y="connsiteY3"/>
                </a:cxn>
              </a:cxnLst>
              <a:rect l="l" t="t" r="r" b="b"/>
              <a:pathLst>
                <a:path w="2658701" h="133793">
                  <a:moveTo>
                    <a:pt x="0" y="91305"/>
                  </a:moveTo>
                  <a:lnTo>
                    <a:pt x="0" y="0"/>
                  </a:lnTo>
                  <a:lnTo>
                    <a:pt x="2658701" y="0"/>
                  </a:lnTo>
                  <a:lnTo>
                    <a:pt x="2658701" y="133794"/>
                  </a:lnTo>
                  <a:close/>
                </a:path>
              </a:pathLst>
            </a:custGeom>
            <a:solidFill>
              <a:srgbClr val="D48A9B"/>
            </a:solidFill>
            <a:ln w="9034" cap="flat">
              <a:noFill/>
              <a:prstDash val="solid"/>
              <a:miter/>
            </a:ln>
          </p:spPr>
          <p:txBody>
            <a:bodyPr rtlCol="0" anchor="ctr"/>
            <a:lstStyle/>
            <a:p>
              <a:endParaRPr lang="en-ID"/>
            </a:p>
          </p:txBody>
        </p:sp>
        <p:sp>
          <p:nvSpPr>
            <p:cNvPr id="442" name="Bentuk Bebas: Bentuk 441">
              <a:extLst>
                <a:ext uri="{FF2B5EF4-FFF2-40B4-BE49-F238E27FC236}">
                  <a16:creationId xmlns:a16="http://schemas.microsoft.com/office/drawing/2014/main" id="{D5DDFFD8-134B-4D71-B22A-606C1429A159}"/>
                </a:ext>
              </a:extLst>
            </p:cNvPr>
            <p:cNvSpPr/>
            <p:nvPr/>
          </p:nvSpPr>
          <p:spPr>
            <a:xfrm>
              <a:off x="2439967" y="3514268"/>
              <a:ext cx="1111717" cy="486652"/>
            </a:xfrm>
            <a:custGeom>
              <a:avLst/>
              <a:gdLst>
                <a:gd name="connsiteX0" fmla="*/ 19836 w 1226693"/>
                <a:gd name="connsiteY0" fmla="*/ 512575 h 536983"/>
                <a:gd name="connsiteX1" fmla="*/ 1209517 w 1226693"/>
                <a:gd name="connsiteY1" fmla="*/ 536983 h 536983"/>
                <a:gd name="connsiteX2" fmla="*/ 1226693 w 1226693"/>
                <a:gd name="connsiteY2" fmla="*/ 520711 h 536983"/>
                <a:gd name="connsiteX3" fmla="*/ 1225789 w 1226693"/>
                <a:gd name="connsiteY3" fmla="*/ 515287 h 536983"/>
                <a:gd name="connsiteX4" fmla="*/ 1040467 w 1226693"/>
                <a:gd name="connsiteY4" fmla="*/ 15368 h 536983"/>
                <a:gd name="connsiteX5" fmla="*/ 239512 w 1226693"/>
                <a:gd name="connsiteY5" fmla="*/ 0 h 536983"/>
                <a:gd name="connsiteX6" fmla="*/ 1756 w 1226693"/>
                <a:gd name="connsiteY6" fmla="*/ 484551 h 536983"/>
                <a:gd name="connsiteX7" fmla="*/ 11700 w 1226693"/>
                <a:gd name="connsiteY7" fmla="*/ 510767 h 536983"/>
                <a:gd name="connsiteX8" fmla="*/ 19836 w 1226693"/>
                <a:gd name="connsiteY8" fmla="*/ 512575 h 53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6693" h="536983">
                  <a:moveTo>
                    <a:pt x="19836" y="512575"/>
                  </a:moveTo>
                  <a:lnTo>
                    <a:pt x="1209517" y="536983"/>
                  </a:lnTo>
                  <a:cubicBezTo>
                    <a:pt x="1218557" y="536983"/>
                    <a:pt x="1225789" y="529751"/>
                    <a:pt x="1226693" y="520711"/>
                  </a:cubicBezTo>
                  <a:cubicBezTo>
                    <a:pt x="1226693" y="518903"/>
                    <a:pt x="1226693" y="517095"/>
                    <a:pt x="1225789" y="515287"/>
                  </a:cubicBezTo>
                  <a:lnTo>
                    <a:pt x="1040467" y="15368"/>
                  </a:lnTo>
                  <a:lnTo>
                    <a:pt x="239512" y="0"/>
                  </a:lnTo>
                  <a:lnTo>
                    <a:pt x="1756" y="484551"/>
                  </a:lnTo>
                  <a:cubicBezTo>
                    <a:pt x="-2764" y="494495"/>
                    <a:pt x="1756" y="506247"/>
                    <a:pt x="11700" y="510767"/>
                  </a:cubicBezTo>
                  <a:cubicBezTo>
                    <a:pt x="14412" y="511671"/>
                    <a:pt x="17124" y="512575"/>
                    <a:pt x="19836" y="512575"/>
                  </a:cubicBezTo>
                  <a:close/>
                </a:path>
              </a:pathLst>
            </a:custGeom>
            <a:solidFill>
              <a:srgbClr val="DFE6F5"/>
            </a:solidFill>
            <a:ln w="9034" cap="flat">
              <a:noFill/>
              <a:prstDash val="solid"/>
              <a:miter/>
            </a:ln>
          </p:spPr>
          <p:txBody>
            <a:bodyPr rtlCol="0" anchor="ctr"/>
            <a:lstStyle/>
            <a:p>
              <a:endParaRPr lang="en-ID"/>
            </a:p>
          </p:txBody>
        </p:sp>
        <p:sp>
          <p:nvSpPr>
            <p:cNvPr id="443" name="Bentuk Bebas: Bentuk 442">
              <a:extLst>
                <a:ext uri="{FF2B5EF4-FFF2-40B4-BE49-F238E27FC236}">
                  <a16:creationId xmlns:a16="http://schemas.microsoft.com/office/drawing/2014/main" id="{C2823B53-6BD8-42AB-8F0B-D31F38AC82EE}"/>
                </a:ext>
              </a:extLst>
            </p:cNvPr>
            <p:cNvSpPr/>
            <p:nvPr/>
          </p:nvSpPr>
          <p:spPr>
            <a:xfrm>
              <a:off x="2439967" y="3514268"/>
              <a:ext cx="1111717" cy="486652"/>
            </a:xfrm>
            <a:custGeom>
              <a:avLst/>
              <a:gdLst>
                <a:gd name="connsiteX0" fmla="*/ 19836 w 1226693"/>
                <a:gd name="connsiteY0" fmla="*/ 512575 h 536983"/>
                <a:gd name="connsiteX1" fmla="*/ 1209517 w 1226693"/>
                <a:gd name="connsiteY1" fmla="*/ 536983 h 536983"/>
                <a:gd name="connsiteX2" fmla="*/ 1226693 w 1226693"/>
                <a:gd name="connsiteY2" fmla="*/ 520711 h 536983"/>
                <a:gd name="connsiteX3" fmla="*/ 1225789 w 1226693"/>
                <a:gd name="connsiteY3" fmla="*/ 515287 h 536983"/>
                <a:gd name="connsiteX4" fmla="*/ 1040467 w 1226693"/>
                <a:gd name="connsiteY4" fmla="*/ 15368 h 536983"/>
                <a:gd name="connsiteX5" fmla="*/ 239512 w 1226693"/>
                <a:gd name="connsiteY5" fmla="*/ 0 h 536983"/>
                <a:gd name="connsiteX6" fmla="*/ 1756 w 1226693"/>
                <a:gd name="connsiteY6" fmla="*/ 484551 h 536983"/>
                <a:gd name="connsiteX7" fmla="*/ 11700 w 1226693"/>
                <a:gd name="connsiteY7" fmla="*/ 510767 h 536983"/>
                <a:gd name="connsiteX8" fmla="*/ 19836 w 1226693"/>
                <a:gd name="connsiteY8" fmla="*/ 512575 h 53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6693" h="536983">
                  <a:moveTo>
                    <a:pt x="19836" y="512575"/>
                  </a:moveTo>
                  <a:lnTo>
                    <a:pt x="1209517" y="536983"/>
                  </a:lnTo>
                  <a:cubicBezTo>
                    <a:pt x="1218557" y="536983"/>
                    <a:pt x="1225789" y="529751"/>
                    <a:pt x="1226693" y="520711"/>
                  </a:cubicBezTo>
                  <a:cubicBezTo>
                    <a:pt x="1226693" y="518903"/>
                    <a:pt x="1226693" y="517095"/>
                    <a:pt x="1225789" y="515287"/>
                  </a:cubicBezTo>
                  <a:lnTo>
                    <a:pt x="1040467" y="15368"/>
                  </a:lnTo>
                  <a:lnTo>
                    <a:pt x="239512" y="0"/>
                  </a:lnTo>
                  <a:lnTo>
                    <a:pt x="1756" y="484551"/>
                  </a:lnTo>
                  <a:cubicBezTo>
                    <a:pt x="-2764" y="494495"/>
                    <a:pt x="1756" y="506247"/>
                    <a:pt x="11700" y="510767"/>
                  </a:cubicBezTo>
                  <a:cubicBezTo>
                    <a:pt x="14412" y="511671"/>
                    <a:pt x="17124" y="512575"/>
                    <a:pt x="19836" y="512575"/>
                  </a:cubicBezTo>
                  <a:close/>
                </a:path>
              </a:pathLst>
            </a:custGeom>
            <a:solidFill>
              <a:srgbClr val="000000">
                <a:alpha val="15000"/>
              </a:srgbClr>
            </a:solidFill>
            <a:ln w="9034" cap="flat">
              <a:noFill/>
              <a:prstDash val="solid"/>
              <a:miter/>
            </a:ln>
          </p:spPr>
          <p:txBody>
            <a:bodyPr rtlCol="0" anchor="ctr"/>
            <a:lstStyle/>
            <a:p>
              <a:endParaRPr lang="en-ID"/>
            </a:p>
          </p:txBody>
        </p:sp>
        <p:sp>
          <p:nvSpPr>
            <p:cNvPr id="444" name="Bentuk Bebas: Bentuk 443">
              <a:extLst>
                <a:ext uri="{FF2B5EF4-FFF2-40B4-BE49-F238E27FC236}">
                  <a16:creationId xmlns:a16="http://schemas.microsoft.com/office/drawing/2014/main" id="{543BC74B-0997-4004-93B4-E2BB96D041E3}"/>
                </a:ext>
              </a:extLst>
            </p:cNvPr>
            <p:cNvSpPr/>
            <p:nvPr/>
          </p:nvSpPr>
          <p:spPr>
            <a:xfrm>
              <a:off x="2449752" y="3496243"/>
              <a:ext cx="1088824" cy="486652"/>
            </a:xfrm>
            <a:custGeom>
              <a:avLst/>
              <a:gdLst>
                <a:gd name="connsiteX0" fmla="*/ 0 w 1201432"/>
                <a:gd name="connsiteY0" fmla="*/ 511671 h 536983"/>
                <a:gd name="connsiteX1" fmla="*/ 1201433 w 1201432"/>
                <a:gd name="connsiteY1" fmla="*/ 536983 h 536983"/>
                <a:gd name="connsiteX2" fmla="*/ 1037807 w 1201432"/>
                <a:gd name="connsiteY2" fmla="*/ 42489 h 536983"/>
                <a:gd name="connsiteX3" fmla="*/ 999838 w 1201432"/>
                <a:gd name="connsiteY3" fmla="*/ 14464 h 536983"/>
                <a:gd name="connsiteX4" fmla="*/ 227811 w 1201432"/>
                <a:gd name="connsiteY4" fmla="*/ 0 h 536983"/>
                <a:gd name="connsiteX5" fmla="*/ 0 w 1201432"/>
                <a:gd name="connsiteY5" fmla="*/ 511671 h 53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1432" h="536983">
                  <a:moveTo>
                    <a:pt x="0" y="511671"/>
                  </a:moveTo>
                  <a:lnTo>
                    <a:pt x="1201433" y="536983"/>
                  </a:lnTo>
                  <a:lnTo>
                    <a:pt x="1037807" y="42489"/>
                  </a:lnTo>
                  <a:cubicBezTo>
                    <a:pt x="1032382" y="26216"/>
                    <a:pt x="1017014" y="14464"/>
                    <a:pt x="999838" y="14464"/>
                  </a:cubicBezTo>
                  <a:lnTo>
                    <a:pt x="227811" y="0"/>
                  </a:lnTo>
                  <a:lnTo>
                    <a:pt x="0" y="511671"/>
                  </a:lnTo>
                  <a:close/>
                </a:path>
              </a:pathLst>
            </a:custGeom>
            <a:solidFill>
              <a:srgbClr val="DFE6F5"/>
            </a:solidFill>
            <a:ln w="9034" cap="flat">
              <a:noFill/>
              <a:prstDash val="solid"/>
              <a:miter/>
            </a:ln>
          </p:spPr>
          <p:txBody>
            <a:bodyPr rtlCol="0" anchor="ctr"/>
            <a:lstStyle/>
            <a:p>
              <a:endParaRPr lang="en-ID"/>
            </a:p>
          </p:txBody>
        </p:sp>
        <p:sp>
          <p:nvSpPr>
            <p:cNvPr id="445" name="Bentuk Bebas: Bentuk 444">
              <a:extLst>
                <a:ext uri="{FF2B5EF4-FFF2-40B4-BE49-F238E27FC236}">
                  <a16:creationId xmlns:a16="http://schemas.microsoft.com/office/drawing/2014/main" id="{8D473E17-1939-4B74-946D-C83A9D35704B}"/>
                </a:ext>
              </a:extLst>
            </p:cNvPr>
            <p:cNvSpPr/>
            <p:nvPr/>
          </p:nvSpPr>
          <p:spPr>
            <a:xfrm>
              <a:off x="2537107" y="3551135"/>
              <a:ext cx="523828" cy="379326"/>
            </a:xfrm>
            <a:custGeom>
              <a:avLst/>
              <a:gdLst>
                <a:gd name="connsiteX0" fmla="*/ 3051 w 578003"/>
                <a:gd name="connsiteY0" fmla="*/ 339005 h 418557"/>
                <a:gd name="connsiteX1" fmla="*/ 146789 w 578003"/>
                <a:gd name="connsiteY1" fmla="*/ 22600 h 418557"/>
                <a:gd name="connsiteX2" fmla="*/ 182046 w 578003"/>
                <a:gd name="connsiteY2" fmla="*/ 0 h 418557"/>
                <a:gd name="connsiteX3" fmla="*/ 540035 w 578003"/>
                <a:gd name="connsiteY3" fmla="*/ 0 h 418557"/>
                <a:gd name="connsiteX4" fmla="*/ 578003 w 578003"/>
                <a:gd name="connsiteY4" fmla="*/ 37968 h 418557"/>
                <a:gd name="connsiteX5" fmla="*/ 578003 w 578003"/>
                <a:gd name="connsiteY5" fmla="*/ 380589 h 418557"/>
                <a:gd name="connsiteX6" fmla="*/ 540035 w 578003"/>
                <a:gd name="connsiteY6" fmla="*/ 418558 h 418557"/>
                <a:gd name="connsiteX7" fmla="*/ 538227 w 578003"/>
                <a:gd name="connsiteY7" fmla="*/ 418558 h 418557"/>
                <a:gd name="connsiteX8" fmla="*/ 36499 w 578003"/>
                <a:gd name="connsiteY8" fmla="*/ 393245 h 418557"/>
                <a:gd name="connsiteX9" fmla="*/ 339 w 578003"/>
                <a:gd name="connsiteY9" fmla="*/ 353469 h 418557"/>
                <a:gd name="connsiteX10" fmla="*/ 3051 w 578003"/>
                <a:gd name="connsiteY10" fmla="*/ 339005 h 418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8003" h="418557">
                  <a:moveTo>
                    <a:pt x="3051" y="339005"/>
                  </a:moveTo>
                  <a:lnTo>
                    <a:pt x="146789" y="22600"/>
                  </a:lnTo>
                  <a:cubicBezTo>
                    <a:pt x="153117" y="9040"/>
                    <a:pt x="166677" y="0"/>
                    <a:pt x="182046" y="0"/>
                  </a:cubicBezTo>
                  <a:lnTo>
                    <a:pt x="540035" y="0"/>
                  </a:lnTo>
                  <a:cubicBezTo>
                    <a:pt x="560827" y="0"/>
                    <a:pt x="578003" y="17176"/>
                    <a:pt x="578003" y="37968"/>
                  </a:cubicBezTo>
                  <a:lnTo>
                    <a:pt x="578003" y="380589"/>
                  </a:lnTo>
                  <a:cubicBezTo>
                    <a:pt x="578003" y="401382"/>
                    <a:pt x="560827" y="418558"/>
                    <a:pt x="540035" y="418558"/>
                  </a:cubicBezTo>
                  <a:cubicBezTo>
                    <a:pt x="539131" y="418558"/>
                    <a:pt x="539131" y="418558"/>
                    <a:pt x="538227" y="418558"/>
                  </a:cubicBezTo>
                  <a:lnTo>
                    <a:pt x="36499" y="393245"/>
                  </a:lnTo>
                  <a:cubicBezTo>
                    <a:pt x="15707" y="392341"/>
                    <a:pt x="-565" y="374261"/>
                    <a:pt x="339" y="353469"/>
                  </a:cubicBezTo>
                  <a:cubicBezTo>
                    <a:pt x="-565" y="348045"/>
                    <a:pt x="339" y="343525"/>
                    <a:pt x="3051" y="339005"/>
                  </a:cubicBezTo>
                  <a:close/>
                </a:path>
              </a:pathLst>
            </a:custGeom>
            <a:solidFill>
              <a:srgbClr val="4C4C56"/>
            </a:solidFill>
            <a:ln w="9034" cap="flat">
              <a:noFill/>
              <a:prstDash val="solid"/>
              <a:miter/>
            </a:ln>
          </p:spPr>
          <p:txBody>
            <a:bodyPr rtlCol="0" anchor="ctr"/>
            <a:lstStyle/>
            <a:p>
              <a:endParaRPr lang="en-ID"/>
            </a:p>
          </p:txBody>
        </p:sp>
        <p:sp>
          <p:nvSpPr>
            <p:cNvPr id="446" name="Bentuk Bebas: Bentuk 445">
              <a:extLst>
                <a:ext uri="{FF2B5EF4-FFF2-40B4-BE49-F238E27FC236}">
                  <a16:creationId xmlns:a16="http://schemas.microsoft.com/office/drawing/2014/main" id="{5D322D3C-7B60-408D-A125-2F99B44B8700}"/>
                </a:ext>
              </a:extLst>
            </p:cNvPr>
            <p:cNvSpPr/>
            <p:nvPr/>
          </p:nvSpPr>
          <p:spPr>
            <a:xfrm>
              <a:off x="3178912" y="3633063"/>
              <a:ext cx="179825" cy="213169"/>
            </a:xfrm>
            <a:custGeom>
              <a:avLst/>
              <a:gdLst>
                <a:gd name="connsiteX0" fmla="*/ 0 w 198423"/>
                <a:gd name="connsiteY0" fmla="*/ 207923 h 235215"/>
                <a:gd name="connsiteX1" fmla="*/ 6328 w 198423"/>
                <a:gd name="connsiteY1" fmla="*/ 27120 h 235215"/>
                <a:gd name="connsiteX2" fmla="*/ 34353 w 198423"/>
                <a:gd name="connsiteY2" fmla="*/ 0 h 235215"/>
                <a:gd name="connsiteX3" fmla="*/ 140122 w 198423"/>
                <a:gd name="connsiteY3" fmla="*/ 0 h 235215"/>
                <a:gd name="connsiteX4" fmla="*/ 167242 w 198423"/>
                <a:gd name="connsiteY4" fmla="*/ 22600 h 235215"/>
                <a:gd name="connsiteX5" fmla="*/ 197979 w 198423"/>
                <a:gd name="connsiteY5" fmla="*/ 202499 h 235215"/>
                <a:gd name="connsiteX6" fmla="*/ 175378 w 198423"/>
                <a:gd name="connsiteY6" fmla="*/ 234139 h 235215"/>
                <a:gd name="connsiteX7" fmla="*/ 170858 w 198423"/>
                <a:gd name="connsiteY7" fmla="*/ 234139 h 235215"/>
                <a:gd name="connsiteX8" fmla="*/ 28024 w 198423"/>
                <a:gd name="connsiteY8" fmla="*/ 235043 h 235215"/>
                <a:gd name="connsiteX9" fmla="*/ 0 w 198423"/>
                <a:gd name="connsiteY9" fmla="*/ 207923 h 235215"/>
                <a:gd name="connsiteX10" fmla="*/ 0 w 198423"/>
                <a:gd name="connsiteY10" fmla="*/ 207923 h 235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8423" h="235215">
                  <a:moveTo>
                    <a:pt x="0" y="207923"/>
                  </a:moveTo>
                  <a:lnTo>
                    <a:pt x="6328" y="27120"/>
                  </a:lnTo>
                  <a:cubicBezTo>
                    <a:pt x="6328" y="11752"/>
                    <a:pt x="18984" y="0"/>
                    <a:pt x="34353" y="0"/>
                  </a:cubicBezTo>
                  <a:lnTo>
                    <a:pt x="140122" y="0"/>
                  </a:lnTo>
                  <a:cubicBezTo>
                    <a:pt x="153682" y="0"/>
                    <a:pt x="164530" y="9944"/>
                    <a:pt x="167242" y="22600"/>
                  </a:cubicBezTo>
                  <a:lnTo>
                    <a:pt x="197979" y="202499"/>
                  </a:lnTo>
                  <a:cubicBezTo>
                    <a:pt x="200691" y="217867"/>
                    <a:pt x="190747" y="232331"/>
                    <a:pt x="175378" y="234139"/>
                  </a:cubicBezTo>
                  <a:cubicBezTo>
                    <a:pt x="173570" y="234139"/>
                    <a:pt x="172666" y="234139"/>
                    <a:pt x="170858" y="234139"/>
                  </a:cubicBezTo>
                  <a:lnTo>
                    <a:pt x="28024" y="235043"/>
                  </a:lnTo>
                  <a:cubicBezTo>
                    <a:pt x="12656" y="236851"/>
                    <a:pt x="0" y="224195"/>
                    <a:pt x="0" y="207923"/>
                  </a:cubicBezTo>
                  <a:cubicBezTo>
                    <a:pt x="0" y="208827"/>
                    <a:pt x="0" y="208827"/>
                    <a:pt x="0" y="207923"/>
                  </a:cubicBezTo>
                  <a:close/>
                </a:path>
              </a:pathLst>
            </a:custGeom>
            <a:solidFill>
              <a:srgbClr val="D1D9EC"/>
            </a:solidFill>
            <a:ln w="9034" cap="flat">
              <a:noFill/>
              <a:prstDash val="solid"/>
              <a:miter/>
            </a:ln>
          </p:spPr>
          <p:txBody>
            <a:bodyPr rtlCol="0" anchor="ctr"/>
            <a:lstStyle/>
            <a:p>
              <a:endParaRPr lang="en-ID"/>
            </a:p>
          </p:txBody>
        </p:sp>
        <p:sp>
          <p:nvSpPr>
            <p:cNvPr id="447" name="Bentuk Bebas: Bentuk 446">
              <a:extLst>
                <a:ext uri="{FF2B5EF4-FFF2-40B4-BE49-F238E27FC236}">
                  <a16:creationId xmlns:a16="http://schemas.microsoft.com/office/drawing/2014/main" id="{746A3B9B-41D6-4DD9-94CE-01DB53E547A7}"/>
                </a:ext>
              </a:extLst>
            </p:cNvPr>
            <p:cNvSpPr/>
            <p:nvPr/>
          </p:nvSpPr>
          <p:spPr>
            <a:xfrm>
              <a:off x="1870150" y="2725023"/>
              <a:ext cx="768035" cy="1254836"/>
            </a:xfrm>
            <a:custGeom>
              <a:avLst/>
              <a:gdLst>
                <a:gd name="connsiteX0" fmla="*/ 42897 w 847467"/>
                <a:gd name="connsiteY0" fmla="*/ 33754 h 1384614"/>
                <a:gd name="connsiteX1" fmla="*/ 441566 w 847467"/>
                <a:gd name="connsiteY1" fmla="*/ 305 h 1384614"/>
                <a:gd name="connsiteX2" fmla="*/ 469591 w 847467"/>
                <a:gd name="connsiteY2" fmla="*/ 16578 h 1384614"/>
                <a:gd name="connsiteX3" fmla="*/ 847468 w 847467"/>
                <a:gd name="connsiteY3" fmla="*/ 869965 h 1384614"/>
                <a:gd name="connsiteX4" fmla="*/ 636833 w 847467"/>
                <a:gd name="connsiteY4" fmla="*/ 1342764 h 1384614"/>
                <a:gd name="connsiteX5" fmla="*/ 600672 w 847467"/>
                <a:gd name="connsiteY5" fmla="*/ 1343668 h 1384614"/>
                <a:gd name="connsiteX6" fmla="*/ 1312 w 847467"/>
                <a:gd name="connsiteY6" fmla="*/ 93419 h 1384614"/>
                <a:gd name="connsiteX7" fmla="*/ 42897 w 847467"/>
                <a:gd name="connsiteY7" fmla="*/ 33754 h 138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7467" h="1384614">
                  <a:moveTo>
                    <a:pt x="42897" y="33754"/>
                  </a:moveTo>
                  <a:lnTo>
                    <a:pt x="441566" y="305"/>
                  </a:lnTo>
                  <a:cubicBezTo>
                    <a:pt x="453318" y="-1503"/>
                    <a:pt x="465070" y="4825"/>
                    <a:pt x="469591" y="16578"/>
                  </a:cubicBezTo>
                  <a:lnTo>
                    <a:pt x="847468" y="869965"/>
                  </a:lnTo>
                  <a:lnTo>
                    <a:pt x="636833" y="1342764"/>
                  </a:lnTo>
                  <a:cubicBezTo>
                    <a:pt x="643161" y="1328300"/>
                    <a:pt x="648585" y="1443109"/>
                    <a:pt x="600672" y="1343668"/>
                  </a:cubicBezTo>
                  <a:lnTo>
                    <a:pt x="1312" y="93419"/>
                  </a:lnTo>
                  <a:cubicBezTo>
                    <a:pt x="-6824" y="76242"/>
                    <a:pt x="24816" y="36466"/>
                    <a:pt x="42897" y="33754"/>
                  </a:cubicBezTo>
                  <a:close/>
                </a:path>
              </a:pathLst>
            </a:custGeom>
            <a:solidFill>
              <a:srgbClr val="4C4C56"/>
            </a:solidFill>
            <a:ln w="9034" cap="flat">
              <a:noFill/>
              <a:prstDash val="solid"/>
              <a:miter/>
            </a:ln>
          </p:spPr>
          <p:txBody>
            <a:bodyPr rtlCol="0" anchor="ctr"/>
            <a:lstStyle/>
            <a:p>
              <a:endParaRPr lang="en-ID"/>
            </a:p>
          </p:txBody>
        </p:sp>
        <p:sp>
          <p:nvSpPr>
            <p:cNvPr id="448" name="Bentuk Bebas: Bentuk 447">
              <a:extLst>
                <a:ext uri="{FF2B5EF4-FFF2-40B4-BE49-F238E27FC236}">
                  <a16:creationId xmlns:a16="http://schemas.microsoft.com/office/drawing/2014/main" id="{B9F4DFE5-F01C-476B-BFE6-CB237A0D26E6}"/>
                </a:ext>
              </a:extLst>
            </p:cNvPr>
            <p:cNvSpPr/>
            <p:nvPr/>
          </p:nvSpPr>
          <p:spPr>
            <a:xfrm>
              <a:off x="1870150" y="2725023"/>
              <a:ext cx="768035" cy="1254836"/>
            </a:xfrm>
            <a:custGeom>
              <a:avLst/>
              <a:gdLst>
                <a:gd name="connsiteX0" fmla="*/ 42897 w 847467"/>
                <a:gd name="connsiteY0" fmla="*/ 33754 h 1384614"/>
                <a:gd name="connsiteX1" fmla="*/ 441566 w 847467"/>
                <a:gd name="connsiteY1" fmla="*/ 305 h 1384614"/>
                <a:gd name="connsiteX2" fmla="*/ 469591 w 847467"/>
                <a:gd name="connsiteY2" fmla="*/ 16578 h 1384614"/>
                <a:gd name="connsiteX3" fmla="*/ 847468 w 847467"/>
                <a:gd name="connsiteY3" fmla="*/ 869965 h 1384614"/>
                <a:gd name="connsiteX4" fmla="*/ 636833 w 847467"/>
                <a:gd name="connsiteY4" fmla="*/ 1342764 h 1384614"/>
                <a:gd name="connsiteX5" fmla="*/ 600672 w 847467"/>
                <a:gd name="connsiteY5" fmla="*/ 1343668 h 1384614"/>
                <a:gd name="connsiteX6" fmla="*/ 1312 w 847467"/>
                <a:gd name="connsiteY6" fmla="*/ 93419 h 1384614"/>
                <a:gd name="connsiteX7" fmla="*/ 42897 w 847467"/>
                <a:gd name="connsiteY7" fmla="*/ 33754 h 138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7467" h="1384614">
                  <a:moveTo>
                    <a:pt x="42897" y="33754"/>
                  </a:moveTo>
                  <a:lnTo>
                    <a:pt x="441566" y="305"/>
                  </a:lnTo>
                  <a:cubicBezTo>
                    <a:pt x="453318" y="-1503"/>
                    <a:pt x="465070" y="4825"/>
                    <a:pt x="469591" y="16578"/>
                  </a:cubicBezTo>
                  <a:lnTo>
                    <a:pt x="847468" y="869965"/>
                  </a:lnTo>
                  <a:lnTo>
                    <a:pt x="636833" y="1342764"/>
                  </a:lnTo>
                  <a:cubicBezTo>
                    <a:pt x="643161" y="1328300"/>
                    <a:pt x="648585" y="1443109"/>
                    <a:pt x="600672" y="1343668"/>
                  </a:cubicBezTo>
                  <a:lnTo>
                    <a:pt x="1312" y="93419"/>
                  </a:lnTo>
                  <a:cubicBezTo>
                    <a:pt x="-6824" y="76242"/>
                    <a:pt x="24816" y="36466"/>
                    <a:pt x="42897" y="33754"/>
                  </a:cubicBezTo>
                  <a:close/>
                </a:path>
              </a:pathLst>
            </a:custGeom>
            <a:solidFill>
              <a:srgbClr val="000000">
                <a:alpha val="15000"/>
              </a:srgbClr>
            </a:solidFill>
            <a:ln w="9034" cap="flat">
              <a:noFill/>
              <a:prstDash val="solid"/>
              <a:miter/>
            </a:ln>
          </p:spPr>
          <p:txBody>
            <a:bodyPr rtlCol="0" anchor="ctr"/>
            <a:lstStyle/>
            <a:p>
              <a:endParaRPr lang="en-ID"/>
            </a:p>
          </p:txBody>
        </p:sp>
        <p:sp>
          <p:nvSpPr>
            <p:cNvPr id="449" name="Bentuk Bebas: Bentuk 448">
              <a:extLst>
                <a:ext uri="{FF2B5EF4-FFF2-40B4-BE49-F238E27FC236}">
                  <a16:creationId xmlns:a16="http://schemas.microsoft.com/office/drawing/2014/main" id="{CF98C217-CAC6-43EE-BC0E-A90D040072A6}"/>
                </a:ext>
              </a:extLst>
            </p:cNvPr>
            <p:cNvSpPr/>
            <p:nvPr/>
          </p:nvSpPr>
          <p:spPr>
            <a:xfrm>
              <a:off x="1887798" y="2706999"/>
              <a:ext cx="768411" cy="1252957"/>
            </a:xfrm>
            <a:custGeom>
              <a:avLst/>
              <a:gdLst>
                <a:gd name="connsiteX0" fmla="*/ 23423 w 847882"/>
                <a:gd name="connsiteY0" fmla="*/ 53642 h 1382540"/>
                <a:gd name="connsiteX1" fmla="*/ 442885 w 847882"/>
                <a:gd name="connsiteY1" fmla="*/ 305 h 1382540"/>
                <a:gd name="connsiteX2" fmla="*/ 470909 w 847882"/>
                <a:gd name="connsiteY2" fmla="*/ 16577 h 1382540"/>
                <a:gd name="connsiteX3" fmla="*/ 847883 w 847882"/>
                <a:gd name="connsiteY3" fmla="*/ 869965 h 1382540"/>
                <a:gd name="connsiteX4" fmla="*/ 620072 w 847882"/>
                <a:gd name="connsiteY4" fmla="*/ 1382540 h 1382540"/>
                <a:gd name="connsiteX5" fmla="*/ 2631 w 847882"/>
                <a:gd name="connsiteY5" fmla="*/ 92514 h 1382540"/>
                <a:gd name="connsiteX6" fmla="*/ 15287 w 847882"/>
                <a:gd name="connsiteY6" fmla="*/ 56354 h 1382540"/>
                <a:gd name="connsiteX7" fmla="*/ 23423 w 847882"/>
                <a:gd name="connsiteY7" fmla="*/ 53642 h 1382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7882" h="1382540">
                  <a:moveTo>
                    <a:pt x="23423" y="53642"/>
                  </a:moveTo>
                  <a:lnTo>
                    <a:pt x="442885" y="305"/>
                  </a:lnTo>
                  <a:cubicBezTo>
                    <a:pt x="454637" y="-1503"/>
                    <a:pt x="466389" y="4825"/>
                    <a:pt x="470909" y="16577"/>
                  </a:cubicBezTo>
                  <a:lnTo>
                    <a:pt x="847883" y="869965"/>
                  </a:lnTo>
                  <a:lnTo>
                    <a:pt x="620072" y="1382540"/>
                  </a:lnTo>
                  <a:lnTo>
                    <a:pt x="2631" y="92514"/>
                  </a:lnTo>
                  <a:cubicBezTo>
                    <a:pt x="-3697" y="78954"/>
                    <a:pt x="1727" y="62682"/>
                    <a:pt x="15287" y="56354"/>
                  </a:cubicBezTo>
                  <a:cubicBezTo>
                    <a:pt x="17999" y="55450"/>
                    <a:pt x="20711" y="54546"/>
                    <a:pt x="23423" y="53642"/>
                  </a:cubicBezTo>
                  <a:close/>
                </a:path>
              </a:pathLst>
            </a:custGeom>
            <a:solidFill>
              <a:srgbClr val="4C4C56"/>
            </a:solidFill>
            <a:ln w="9034" cap="flat">
              <a:noFill/>
              <a:prstDash val="solid"/>
              <a:miter/>
            </a:ln>
          </p:spPr>
          <p:txBody>
            <a:bodyPr rtlCol="0" anchor="ctr"/>
            <a:lstStyle/>
            <a:p>
              <a:endParaRPr lang="en-ID"/>
            </a:p>
          </p:txBody>
        </p:sp>
        <p:sp>
          <p:nvSpPr>
            <p:cNvPr id="450" name="Bentuk Bebas: Bentuk 449">
              <a:extLst>
                <a:ext uri="{FF2B5EF4-FFF2-40B4-BE49-F238E27FC236}">
                  <a16:creationId xmlns:a16="http://schemas.microsoft.com/office/drawing/2014/main" id="{A416F3EF-9E6A-43E7-97B2-9A1D8692954F}"/>
                </a:ext>
              </a:extLst>
            </p:cNvPr>
            <p:cNvSpPr/>
            <p:nvPr/>
          </p:nvSpPr>
          <p:spPr>
            <a:xfrm>
              <a:off x="1982835" y="2767626"/>
              <a:ext cx="612042" cy="1024784"/>
            </a:xfrm>
            <a:custGeom>
              <a:avLst/>
              <a:gdLst>
                <a:gd name="connsiteX0" fmla="*/ 23423 w 675341"/>
                <a:gd name="connsiteY0" fmla="*/ 47314 h 1130769"/>
                <a:gd name="connsiteX1" fmla="*/ 326267 w 675341"/>
                <a:gd name="connsiteY1" fmla="*/ 305 h 1130769"/>
                <a:gd name="connsiteX2" fmla="*/ 356100 w 675341"/>
                <a:gd name="connsiteY2" fmla="*/ 16577 h 1130769"/>
                <a:gd name="connsiteX3" fmla="*/ 673408 w 675341"/>
                <a:gd name="connsiteY3" fmla="*/ 793124 h 1130769"/>
                <a:gd name="connsiteX4" fmla="*/ 672504 w 675341"/>
                <a:gd name="connsiteY4" fmla="*/ 813012 h 1130769"/>
                <a:gd name="connsiteX5" fmla="*/ 526958 w 675341"/>
                <a:gd name="connsiteY5" fmla="*/ 1116761 h 1130769"/>
                <a:gd name="connsiteX6" fmla="*/ 494414 w 675341"/>
                <a:gd name="connsiteY6" fmla="*/ 1128513 h 1130769"/>
                <a:gd name="connsiteX7" fmla="*/ 482662 w 675341"/>
                <a:gd name="connsiteY7" fmla="*/ 1116761 h 1130769"/>
                <a:gd name="connsiteX8" fmla="*/ 2631 w 675341"/>
                <a:gd name="connsiteY8" fmla="*/ 86186 h 1130769"/>
                <a:gd name="connsiteX9" fmla="*/ 15287 w 675341"/>
                <a:gd name="connsiteY9" fmla="*/ 50026 h 1130769"/>
                <a:gd name="connsiteX10" fmla="*/ 23423 w 675341"/>
                <a:gd name="connsiteY10" fmla="*/ 47314 h 1130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5341" h="1130769">
                  <a:moveTo>
                    <a:pt x="23423" y="47314"/>
                  </a:moveTo>
                  <a:lnTo>
                    <a:pt x="326267" y="305"/>
                  </a:lnTo>
                  <a:cubicBezTo>
                    <a:pt x="338924" y="-1503"/>
                    <a:pt x="350676" y="4825"/>
                    <a:pt x="356100" y="16577"/>
                  </a:cubicBezTo>
                  <a:lnTo>
                    <a:pt x="673408" y="793124"/>
                  </a:lnTo>
                  <a:cubicBezTo>
                    <a:pt x="676120" y="799452"/>
                    <a:pt x="676120" y="806685"/>
                    <a:pt x="672504" y="813012"/>
                  </a:cubicBezTo>
                  <a:lnTo>
                    <a:pt x="526958" y="1116761"/>
                  </a:lnTo>
                  <a:cubicBezTo>
                    <a:pt x="521534" y="1129417"/>
                    <a:pt x="507070" y="1133937"/>
                    <a:pt x="494414" y="1128513"/>
                  </a:cubicBezTo>
                  <a:cubicBezTo>
                    <a:pt x="488990" y="1125801"/>
                    <a:pt x="485374" y="1122185"/>
                    <a:pt x="482662" y="1116761"/>
                  </a:cubicBezTo>
                  <a:lnTo>
                    <a:pt x="2631" y="86186"/>
                  </a:lnTo>
                  <a:cubicBezTo>
                    <a:pt x="-3697" y="72626"/>
                    <a:pt x="1727" y="56354"/>
                    <a:pt x="15287" y="50026"/>
                  </a:cubicBezTo>
                  <a:cubicBezTo>
                    <a:pt x="17999" y="48218"/>
                    <a:pt x="20711" y="47314"/>
                    <a:pt x="23423" y="47314"/>
                  </a:cubicBezTo>
                  <a:close/>
                </a:path>
              </a:pathLst>
            </a:custGeom>
            <a:solidFill>
              <a:srgbClr val="FFB506"/>
            </a:solidFill>
            <a:ln w="9034" cap="flat">
              <a:noFill/>
              <a:prstDash val="solid"/>
              <a:miter/>
            </a:ln>
          </p:spPr>
          <p:txBody>
            <a:bodyPr rtlCol="0" anchor="ctr"/>
            <a:lstStyle/>
            <a:p>
              <a:endParaRPr lang="en-ID"/>
            </a:p>
          </p:txBody>
        </p:sp>
        <p:sp>
          <p:nvSpPr>
            <p:cNvPr id="452" name="Bentuk Bebas: Bentuk 451">
              <a:extLst>
                <a:ext uri="{FF2B5EF4-FFF2-40B4-BE49-F238E27FC236}">
                  <a16:creationId xmlns:a16="http://schemas.microsoft.com/office/drawing/2014/main" id="{1E9CAF40-6D4B-4C09-AB3E-BE1B012597B4}"/>
                </a:ext>
              </a:extLst>
            </p:cNvPr>
            <p:cNvSpPr/>
            <p:nvPr/>
          </p:nvSpPr>
          <p:spPr>
            <a:xfrm>
              <a:off x="2713425" y="2200873"/>
              <a:ext cx="2220385" cy="2308821"/>
            </a:xfrm>
            <a:custGeom>
              <a:avLst/>
              <a:gdLst>
                <a:gd name="connsiteX0" fmla="*/ 2450023 w 2450022"/>
                <a:gd name="connsiteY0" fmla="*/ 2421043 h 2547604"/>
                <a:gd name="connsiteX1" fmla="*/ 2434655 w 2450022"/>
                <a:gd name="connsiteY1" fmla="*/ 2448163 h 2547604"/>
                <a:gd name="connsiteX2" fmla="*/ 2433751 w 2450022"/>
                <a:gd name="connsiteY2" fmla="*/ 2449971 h 2547604"/>
                <a:gd name="connsiteX3" fmla="*/ 2405726 w 2450022"/>
                <a:gd name="connsiteY3" fmla="*/ 2504212 h 2547604"/>
                <a:gd name="connsiteX4" fmla="*/ 2383126 w 2450022"/>
                <a:gd name="connsiteY4" fmla="*/ 2505116 h 2547604"/>
                <a:gd name="connsiteX5" fmla="*/ 2375894 w 2450022"/>
                <a:gd name="connsiteY5" fmla="*/ 2505116 h 2547604"/>
                <a:gd name="connsiteX6" fmla="*/ 1563187 w 2450022"/>
                <a:gd name="connsiteY6" fmla="*/ 2536756 h 2547604"/>
                <a:gd name="connsiteX7" fmla="*/ 1497193 w 2450022"/>
                <a:gd name="connsiteY7" fmla="*/ 2538564 h 2547604"/>
                <a:gd name="connsiteX8" fmla="*/ 1487250 w 2450022"/>
                <a:gd name="connsiteY8" fmla="*/ 2538564 h 2547604"/>
                <a:gd name="connsiteX9" fmla="*/ 1205197 w 2450022"/>
                <a:gd name="connsiteY9" fmla="*/ 2545796 h 2547604"/>
                <a:gd name="connsiteX10" fmla="*/ 1179885 w 2450022"/>
                <a:gd name="connsiteY10" fmla="*/ 2545796 h 2547604"/>
                <a:gd name="connsiteX11" fmla="*/ 1178981 w 2450022"/>
                <a:gd name="connsiteY11" fmla="*/ 2545796 h 2547604"/>
                <a:gd name="connsiteX12" fmla="*/ 1149149 w 2450022"/>
                <a:gd name="connsiteY12" fmla="*/ 2545796 h 2547604"/>
                <a:gd name="connsiteX13" fmla="*/ 1107564 w 2450022"/>
                <a:gd name="connsiteY13" fmla="*/ 2546700 h 2547604"/>
                <a:gd name="connsiteX14" fmla="*/ 977386 w 2450022"/>
                <a:gd name="connsiteY14" fmla="*/ 2547604 h 2547604"/>
                <a:gd name="connsiteX15" fmla="*/ 925858 w 2450022"/>
                <a:gd name="connsiteY15" fmla="*/ 2547604 h 2547604"/>
                <a:gd name="connsiteX16" fmla="*/ 450347 w 2450022"/>
                <a:gd name="connsiteY16" fmla="*/ 2535852 h 2547604"/>
                <a:gd name="connsiteX17" fmla="*/ 433171 w 2450022"/>
                <a:gd name="connsiteY17" fmla="*/ 2534948 h 2547604"/>
                <a:gd name="connsiteX18" fmla="*/ 564253 w 2450022"/>
                <a:gd name="connsiteY18" fmla="*/ 2321601 h 2547604"/>
                <a:gd name="connsiteX19" fmla="*/ 1078636 w 2450022"/>
                <a:gd name="connsiteY19" fmla="*/ 2242048 h 2547604"/>
                <a:gd name="connsiteX20" fmla="*/ 1103044 w 2450022"/>
                <a:gd name="connsiteY20" fmla="*/ 2239336 h 2547604"/>
                <a:gd name="connsiteX21" fmla="*/ 1103948 w 2450022"/>
                <a:gd name="connsiteY21" fmla="*/ 2239336 h 2547604"/>
                <a:gd name="connsiteX22" fmla="*/ 1168133 w 2450022"/>
                <a:gd name="connsiteY22" fmla="*/ 2233008 h 2547604"/>
                <a:gd name="connsiteX23" fmla="*/ 1393232 w 2450022"/>
                <a:gd name="connsiteY23" fmla="*/ 2214024 h 2547604"/>
                <a:gd name="connsiteX24" fmla="*/ 1398656 w 2450022"/>
                <a:gd name="connsiteY24" fmla="*/ 2214024 h 2547604"/>
                <a:gd name="connsiteX25" fmla="*/ 1368824 w 2450022"/>
                <a:gd name="connsiteY25" fmla="*/ 2114582 h 2547604"/>
                <a:gd name="connsiteX26" fmla="*/ 1325431 w 2450022"/>
                <a:gd name="connsiteY26" fmla="*/ 1969940 h 2547604"/>
                <a:gd name="connsiteX27" fmla="*/ 1338087 w 2450022"/>
                <a:gd name="connsiteY27" fmla="*/ 1848802 h 2547604"/>
                <a:gd name="connsiteX28" fmla="*/ 1338991 w 2450022"/>
                <a:gd name="connsiteY28" fmla="*/ 1838858 h 2547604"/>
                <a:gd name="connsiteX29" fmla="*/ 1338087 w 2450022"/>
                <a:gd name="connsiteY29" fmla="*/ 1838858 h 2547604"/>
                <a:gd name="connsiteX30" fmla="*/ 1301927 w 2450022"/>
                <a:gd name="connsiteY30" fmla="*/ 1834338 h 2547604"/>
                <a:gd name="connsiteX31" fmla="*/ 872521 w 2450022"/>
                <a:gd name="connsiteY31" fmla="*/ 1819874 h 2547604"/>
                <a:gd name="connsiteX32" fmla="*/ 864385 w 2450022"/>
                <a:gd name="connsiteY32" fmla="*/ 1819874 h 2547604"/>
                <a:gd name="connsiteX33" fmla="*/ 864385 w 2450022"/>
                <a:gd name="connsiteY33" fmla="*/ 1819874 h 2547604"/>
                <a:gd name="connsiteX34" fmla="*/ 699854 w 2450022"/>
                <a:gd name="connsiteY34" fmla="*/ 1813546 h 2547604"/>
                <a:gd name="connsiteX35" fmla="*/ 699854 w 2450022"/>
                <a:gd name="connsiteY35" fmla="*/ 1813546 h 2547604"/>
                <a:gd name="connsiteX36" fmla="*/ 546172 w 2450022"/>
                <a:gd name="connsiteY36" fmla="*/ 1807218 h 2547604"/>
                <a:gd name="connsiteX37" fmla="*/ 538940 w 2450022"/>
                <a:gd name="connsiteY37" fmla="*/ 1805410 h 2547604"/>
                <a:gd name="connsiteX38" fmla="*/ 528092 w 2450022"/>
                <a:gd name="connsiteY38" fmla="*/ 1799082 h 2547604"/>
                <a:gd name="connsiteX39" fmla="*/ 519052 w 2450022"/>
                <a:gd name="connsiteY39" fmla="*/ 1788234 h 2547604"/>
                <a:gd name="connsiteX40" fmla="*/ 517244 w 2450022"/>
                <a:gd name="connsiteY40" fmla="*/ 1788234 h 2547604"/>
                <a:gd name="connsiteX41" fmla="*/ 513628 w 2450022"/>
                <a:gd name="connsiteY41" fmla="*/ 1788234 h 2547604"/>
                <a:gd name="connsiteX42" fmla="*/ 490123 w 2450022"/>
                <a:gd name="connsiteY42" fmla="*/ 1790042 h 2547604"/>
                <a:gd name="connsiteX43" fmla="*/ 478371 w 2450022"/>
                <a:gd name="connsiteY43" fmla="*/ 1790946 h 2547604"/>
                <a:gd name="connsiteX44" fmla="*/ 477467 w 2450022"/>
                <a:gd name="connsiteY44" fmla="*/ 1787330 h 2547604"/>
                <a:gd name="connsiteX45" fmla="*/ 473851 w 2450022"/>
                <a:gd name="connsiteY45" fmla="*/ 1777385 h 2547604"/>
                <a:gd name="connsiteX46" fmla="*/ 467523 w 2450022"/>
                <a:gd name="connsiteY46" fmla="*/ 1777385 h 2547604"/>
                <a:gd name="connsiteX47" fmla="*/ 386162 w 2450022"/>
                <a:gd name="connsiteY47" fmla="*/ 1775578 h 2547604"/>
                <a:gd name="connsiteX48" fmla="*/ 384354 w 2450022"/>
                <a:gd name="connsiteY48" fmla="*/ 1775578 h 2547604"/>
                <a:gd name="connsiteX49" fmla="*/ 65237 w 2450022"/>
                <a:gd name="connsiteY49" fmla="*/ 1751169 h 2547604"/>
                <a:gd name="connsiteX50" fmla="*/ 65237 w 2450022"/>
                <a:gd name="connsiteY50" fmla="*/ 1751169 h 2547604"/>
                <a:gd name="connsiteX51" fmla="*/ 149 w 2450022"/>
                <a:gd name="connsiteY51" fmla="*/ 1681560 h 2547604"/>
                <a:gd name="connsiteX52" fmla="*/ 4669 w 2450022"/>
                <a:gd name="connsiteY52" fmla="*/ 1659864 h 2547604"/>
                <a:gd name="connsiteX53" fmla="*/ 273160 w 2450022"/>
                <a:gd name="connsiteY53" fmla="*/ 1507086 h 2547604"/>
                <a:gd name="connsiteX54" fmla="*/ 382546 w 2450022"/>
                <a:gd name="connsiteY54" fmla="*/ 1511606 h 2547604"/>
                <a:gd name="connsiteX55" fmla="*/ 436787 w 2450022"/>
                <a:gd name="connsiteY55" fmla="*/ 1487197 h 2547604"/>
                <a:gd name="connsiteX56" fmla="*/ 441307 w 2450022"/>
                <a:gd name="connsiteY56" fmla="*/ 1483581 h 2547604"/>
                <a:gd name="connsiteX57" fmla="*/ 434979 w 2450022"/>
                <a:gd name="connsiteY57" fmla="*/ 1479965 h 2547604"/>
                <a:gd name="connsiteX58" fmla="*/ 406050 w 2450022"/>
                <a:gd name="connsiteY58" fmla="*/ 1470021 h 2547604"/>
                <a:gd name="connsiteX59" fmla="*/ 441307 w 2450022"/>
                <a:gd name="connsiteY59" fmla="*/ 1459173 h 2547604"/>
                <a:gd name="connsiteX60" fmla="*/ 442211 w 2450022"/>
                <a:gd name="connsiteY60" fmla="*/ 1459173 h 2547604"/>
                <a:gd name="connsiteX61" fmla="*/ 651038 w 2450022"/>
                <a:gd name="connsiteY61" fmla="*/ 1442901 h 2547604"/>
                <a:gd name="connsiteX62" fmla="*/ 651942 w 2450022"/>
                <a:gd name="connsiteY62" fmla="*/ 1442901 h 2547604"/>
                <a:gd name="connsiteX63" fmla="*/ 709798 w 2450022"/>
                <a:gd name="connsiteY63" fmla="*/ 1441093 h 2547604"/>
                <a:gd name="connsiteX64" fmla="*/ 874329 w 2450022"/>
                <a:gd name="connsiteY64" fmla="*/ 1392276 h 2547604"/>
                <a:gd name="connsiteX65" fmla="*/ 926762 w 2450022"/>
                <a:gd name="connsiteY65" fmla="*/ 1392276 h 2547604"/>
                <a:gd name="connsiteX66" fmla="*/ 969250 w 2450022"/>
                <a:gd name="connsiteY66" fmla="*/ 1376004 h 2547604"/>
                <a:gd name="connsiteX67" fmla="*/ 1035243 w 2450022"/>
                <a:gd name="connsiteY67" fmla="*/ 1320859 h 2547604"/>
                <a:gd name="connsiteX68" fmla="*/ 1073212 w 2450022"/>
                <a:gd name="connsiteY68" fmla="*/ 1286507 h 2547604"/>
                <a:gd name="connsiteX69" fmla="*/ 1158189 w 2450022"/>
                <a:gd name="connsiteY69" fmla="*/ 1200626 h 2547604"/>
                <a:gd name="connsiteX70" fmla="*/ 1243166 w 2450022"/>
                <a:gd name="connsiteY70" fmla="*/ 1141865 h 2547604"/>
                <a:gd name="connsiteX71" fmla="*/ 1279327 w 2450022"/>
                <a:gd name="connsiteY71" fmla="*/ 968294 h 2547604"/>
                <a:gd name="connsiteX72" fmla="*/ 1362496 w 2450022"/>
                <a:gd name="connsiteY72" fmla="*/ 862525 h 2547604"/>
                <a:gd name="connsiteX73" fmla="*/ 1368824 w 2450022"/>
                <a:gd name="connsiteY73" fmla="*/ 858005 h 2547604"/>
                <a:gd name="connsiteX74" fmla="*/ 1348935 w 2450022"/>
                <a:gd name="connsiteY74" fmla="*/ 792012 h 2547604"/>
                <a:gd name="connsiteX75" fmla="*/ 1347128 w 2450022"/>
                <a:gd name="connsiteY75" fmla="*/ 786588 h 2547604"/>
                <a:gd name="connsiteX76" fmla="*/ 1341703 w 2450022"/>
                <a:gd name="connsiteY76" fmla="*/ 773931 h 2547604"/>
                <a:gd name="connsiteX77" fmla="*/ 1338991 w 2450022"/>
                <a:gd name="connsiteY77" fmla="*/ 768507 h 2547604"/>
                <a:gd name="connsiteX78" fmla="*/ 1325431 w 2450022"/>
                <a:gd name="connsiteY78" fmla="*/ 771220 h 2547604"/>
                <a:gd name="connsiteX79" fmla="*/ 1280230 w 2450022"/>
                <a:gd name="connsiteY79" fmla="*/ 774836 h 2547604"/>
                <a:gd name="connsiteX80" fmla="*/ 981002 w 2450022"/>
                <a:gd name="connsiteY80" fmla="*/ 548832 h 2547604"/>
                <a:gd name="connsiteX81" fmla="*/ 981002 w 2450022"/>
                <a:gd name="connsiteY81" fmla="*/ 547928 h 2547604"/>
                <a:gd name="connsiteX82" fmla="*/ 970154 w 2450022"/>
                <a:gd name="connsiteY82" fmla="*/ 466567 h 2547604"/>
                <a:gd name="connsiteX83" fmla="*/ 980098 w 2450022"/>
                <a:gd name="connsiteY83" fmla="*/ 388822 h 2547604"/>
                <a:gd name="connsiteX84" fmla="*/ 980098 w 2450022"/>
                <a:gd name="connsiteY84" fmla="*/ 388822 h 2547604"/>
                <a:gd name="connsiteX85" fmla="*/ 984618 w 2450022"/>
                <a:gd name="connsiteY85" fmla="*/ 372550 h 2547604"/>
                <a:gd name="connsiteX86" fmla="*/ 985522 w 2450022"/>
                <a:gd name="connsiteY86" fmla="*/ 370742 h 2547604"/>
                <a:gd name="connsiteX87" fmla="*/ 988234 w 2450022"/>
                <a:gd name="connsiteY87" fmla="*/ 363510 h 2547604"/>
                <a:gd name="connsiteX88" fmla="*/ 947554 w 2450022"/>
                <a:gd name="connsiteY88" fmla="*/ 367126 h 2547604"/>
                <a:gd name="connsiteX89" fmla="*/ 938514 w 2450022"/>
                <a:gd name="connsiteY89" fmla="*/ 367126 h 2547604"/>
                <a:gd name="connsiteX90" fmla="*/ 862577 w 2450022"/>
                <a:gd name="connsiteY90" fmla="*/ 354470 h 2547604"/>
                <a:gd name="connsiteX91" fmla="*/ 862577 w 2450022"/>
                <a:gd name="connsiteY91" fmla="*/ 354470 h 2547604"/>
                <a:gd name="connsiteX92" fmla="*/ 845401 w 2450022"/>
                <a:gd name="connsiteY92" fmla="*/ 345430 h 2547604"/>
                <a:gd name="connsiteX93" fmla="*/ 844496 w 2450022"/>
                <a:gd name="connsiteY93" fmla="*/ 344525 h 2547604"/>
                <a:gd name="connsiteX94" fmla="*/ 825512 w 2450022"/>
                <a:gd name="connsiteY94" fmla="*/ 330061 h 2547604"/>
                <a:gd name="connsiteX95" fmla="*/ 862577 w 2450022"/>
                <a:gd name="connsiteY95" fmla="*/ 265876 h 2547604"/>
                <a:gd name="connsiteX96" fmla="*/ 873425 w 2450022"/>
                <a:gd name="connsiteY96" fmla="*/ 208924 h 2547604"/>
                <a:gd name="connsiteX97" fmla="*/ 894217 w 2450022"/>
                <a:gd name="connsiteY97" fmla="*/ 190843 h 2547604"/>
                <a:gd name="connsiteX98" fmla="*/ 1024395 w 2450022"/>
                <a:gd name="connsiteY98" fmla="*/ 74226 h 2547604"/>
                <a:gd name="connsiteX99" fmla="*/ 1178981 w 2450022"/>
                <a:gd name="connsiteY99" fmla="*/ 97 h 2547604"/>
                <a:gd name="connsiteX100" fmla="*/ 1404080 w 2450022"/>
                <a:gd name="connsiteY100" fmla="*/ 62474 h 2547604"/>
                <a:gd name="connsiteX101" fmla="*/ 1475497 w 2450022"/>
                <a:gd name="connsiteY101" fmla="*/ 70610 h 2547604"/>
                <a:gd name="connsiteX102" fmla="*/ 1547818 w 2450022"/>
                <a:gd name="connsiteY102" fmla="*/ 107674 h 2547604"/>
                <a:gd name="connsiteX103" fmla="*/ 1599347 w 2450022"/>
                <a:gd name="connsiteY103" fmla="*/ 151971 h 2547604"/>
                <a:gd name="connsiteX104" fmla="*/ 1620139 w 2450022"/>
                <a:gd name="connsiteY104" fmla="*/ 202595 h 2547604"/>
                <a:gd name="connsiteX105" fmla="*/ 1638219 w 2450022"/>
                <a:gd name="connsiteY105" fmla="*/ 318309 h 2547604"/>
                <a:gd name="connsiteX106" fmla="*/ 1642740 w 2450022"/>
                <a:gd name="connsiteY106" fmla="*/ 441255 h 2547604"/>
                <a:gd name="connsiteX107" fmla="*/ 1677092 w 2450022"/>
                <a:gd name="connsiteY107" fmla="*/ 539792 h 2547604"/>
                <a:gd name="connsiteX108" fmla="*/ 1677996 w 2450022"/>
                <a:gd name="connsiteY108" fmla="*/ 539792 h 2547604"/>
                <a:gd name="connsiteX109" fmla="*/ 1688844 w 2450022"/>
                <a:gd name="connsiteY109" fmla="*/ 553352 h 2547604"/>
                <a:gd name="connsiteX110" fmla="*/ 1665340 w 2450022"/>
                <a:gd name="connsiteY110" fmla="*/ 559681 h 2547604"/>
                <a:gd name="connsiteX111" fmla="*/ 1625563 w 2450022"/>
                <a:gd name="connsiteY111" fmla="*/ 567817 h 2547604"/>
                <a:gd name="connsiteX112" fmla="*/ 1607483 w 2450022"/>
                <a:gd name="connsiteY112" fmla="*/ 569625 h 2547604"/>
                <a:gd name="connsiteX113" fmla="*/ 1594827 w 2450022"/>
                <a:gd name="connsiteY113" fmla="*/ 568721 h 2547604"/>
                <a:gd name="connsiteX114" fmla="*/ 1602963 w 2450022"/>
                <a:gd name="connsiteY114" fmla="*/ 574145 h 2547604"/>
                <a:gd name="connsiteX115" fmla="*/ 1624659 w 2450022"/>
                <a:gd name="connsiteY115" fmla="*/ 588609 h 2547604"/>
                <a:gd name="connsiteX116" fmla="*/ 1624659 w 2450022"/>
                <a:gd name="connsiteY116" fmla="*/ 588609 h 2547604"/>
                <a:gd name="connsiteX117" fmla="*/ 1632795 w 2450022"/>
                <a:gd name="connsiteY117" fmla="*/ 594033 h 2547604"/>
                <a:gd name="connsiteX118" fmla="*/ 1649972 w 2450022"/>
                <a:gd name="connsiteY118" fmla="*/ 604881 h 2547604"/>
                <a:gd name="connsiteX119" fmla="*/ 1665340 w 2450022"/>
                <a:gd name="connsiteY119" fmla="*/ 591321 h 2547604"/>
                <a:gd name="connsiteX120" fmla="*/ 1696076 w 2450022"/>
                <a:gd name="connsiteY120" fmla="*/ 604881 h 2547604"/>
                <a:gd name="connsiteX121" fmla="*/ 1761165 w 2450022"/>
                <a:gd name="connsiteY121" fmla="*/ 660930 h 2547604"/>
                <a:gd name="connsiteX122" fmla="*/ 1807270 w 2450022"/>
                <a:gd name="connsiteY122" fmla="*/ 685338 h 2547604"/>
                <a:gd name="connsiteX123" fmla="*/ 2143563 w 2450022"/>
                <a:gd name="connsiteY123" fmla="*/ 1211474 h 2547604"/>
                <a:gd name="connsiteX124" fmla="*/ 2164355 w 2450022"/>
                <a:gd name="connsiteY124" fmla="*/ 1321763 h 2547604"/>
                <a:gd name="connsiteX125" fmla="*/ 2236676 w 2450022"/>
                <a:gd name="connsiteY125" fmla="*/ 1640879 h 2547604"/>
                <a:gd name="connsiteX126" fmla="*/ 2257468 w 2450022"/>
                <a:gd name="connsiteY126" fmla="*/ 1703257 h 2547604"/>
                <a:gd name="connsiteX127" fmla="*/ 2272836 w 2450022"/>
                <a:gd name="connsiteY127" fmla="*/ 1807218 h 2547604"/>
                <a:gd name="connsiteX128" fmla="*/ 2334309 w 2450022"/>
                <a:gd name="connsiteY128" fmla="*/ 2025085 h 2547604"/>
                <a:gd name="connsiteX129" fmla="*/ 2447311 w 2450022"/>
                <a:gd name="connsiteY129" fmla="*/ 2412907 h 2547604"/>
                <a:gd name="connsiteX130" fmla="*/ 2450023 w 2450022"/>
                <a:gd name="connsiteY130" fmla="*/ 2421043 h 2547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Lst>
              <a:rect l="l" t="t" r="r" b="b"/>
              <a:pathLst>
                <a:path w="2450022" h="2547604">
                  <a:moveTo>
                    <a:pt x="2450023" y="2421043"/>
                  </a:moveTo>
                  <a:cubicBezTo>
                    <a:pt x="2450023" y="2421043"/>
                    <a:pt x="2443695" y="2430987"/>
                    <a:pt x="2434655" y="2448163"/>
                  </a:cubicBezTo>
                  <a:lnTo>
                    <a:pt x="2433751" y="2449971"/>
                  </a:lnTo>
                  <a:cubicBezTo>
                    <a:pt x="2425615" y="2464435"/>
                    <a:pt x="2415670" y="2483419"/>
                    <a:pt x="2405726" y="2504212"/>
                  </a:cubicBezTo>
                  <a:lnTo>
                    <a:pt x="2383126" y="2505116"/>
                  </a:lnTo>
                  <a:lnTo>
                    <a:pt x="2375894" y="2505116"/>
                  </a:lnTo>
                  <a:cubicBezTo>
                    <a:pt x="2104690" y="2515060"/>
                    <a:pt x="1833486" y="2527716"/>
                    <a:pt x="1563187" y="2536756"/>
                  </a:cubicBezTo>
                  <a:lnTo>
                    <a:pt x="1497193" y="2538564"/>
                  </a:lnTo>
                  <a:lnTo>
                    <a:pt x="1487250" y="2538564"/>
                  </a:lnTo>
                  <a:cubicBezTo>
                    <a:pt x="1393232" y="2541276"/>
                    <a:pt x="1299215" y="2543988"/>
                    <a:pt x="1205197" y="2545796"/>
                  </a:cubicBezTo>
                  <a:lnTo>
                    <a:pt x="1179885" y="2545796"/>
                  </a:lnTo>
                  <a:lnTo>
                    <a:pt x="1178981" y="2545796"/>
                  </a:lnTo>
                  <a:lnTo>
                    <a:pt x="1149149" y="2545796"/>
                  </a:lnTo>
                  <a:lnTo>
                    <a:pt x="1107564" y="2546700"/>
                  </a:lnTo>
                  <a:cubicBezTo>
                    <a:pt x="1064171" y="2546700"/>
                    <a:pt x="1020779" y="2547604"/>
                    <a:pt x="977386" y="2547604"/>
                  </a:cubicBezTo>
                  <a:lnTo>
                    <a:pt x="925858" y="2547604"/>
                  </a:lnTo>
                  <a:cubicBezTo>
                    <a:pt x="766751" y="2547604"/>
                    <a:pt x="607645" y="2543988"/>
                    <a:pt x="450347" y="2535852"/>
                  </a:cubicBezTo>
                  <a:lnTo>
                    <a:pt x="433171" y="2534948"/>
                  </a:lnTo>
                  <a:cubicBezTo>
                    <a:pt x="463907" y="2467147"/>
                    <a:pt x="519956" y="2356858"/>
                    <a:pt x="564253" y="2321601"/>
                  </a:cubicBezTo>
                  <a:cubicBezTo>
                    <a:pt x="599509" y="2294481"/>
                    <a:pt x="849017" y="2264648"/>
                    <a:pt x="1078636" y="2242048"/>
                  </a:cubicBezTo>
                  <a:lnTo>
                    <a:pt x="1103044" y="2239336"/>
                  </a:lnTo>
                  <a:lnTo>
                    <a:pt x="1103948" y="2239336"/>
                  </a:lnTo>
                  <a:lnTo>
                    <a:pt x="1168133" y="2233008"/>
                  </a:lnTo>
                  <a:cubicBezTo>
                    <a:pt x="1255822" y="2224872"/>
                    <a:pt x="1336279" y="2218544"/>
                    <a:pt x="1393232" y="2214024"/>
                  </a:cubicBezTo>
                  <a:lnTo>
                    <a:pt x="1398656" y="2214024"/>
                  </a:lnTo>
                  <a:lnTo>
                    <a:pt x="1368824" y="2114582"/>
                  </a:lnTo>
                  <a:lnTo>
                    <a:pt x="1325431" y="1969940"/>
                  </a:lnTo>
                  <a:lnTo>
                    <a:pt x="1338087" y="1848802"/>
                  </a:lnTo>
                  <a:lnTo>
                    <a:pt x="1338991" y="1838858"/>
                  </a:lnTo>
                  <a:lnTo>
                    <a:pt x="1338087" y="1838858"/>
                  </a:lnTo>
                  <a:cubicBezTo>
                    <a:pt x="1325431" y="1839762"/>
                    <a:pt x="1313679" y="1838858"/>
                    <a:pt x="1301927" y="1834338"/>
                  </a:cubicBezTo>
                  <a:lnTo>
                    <a:pt x="872521" y="1819874"/>
                  </a:lnTo>
                  <a:lnTo>
                    <a:pt x="864385" y="1819874"/>
                  </a:lnTo>
                  <a:lnTo>
                    <a:pt x="864385" y="1819874"/>
                  </a:lnTo>
                  <a:lnTo>
                    <a:pt x="699854" y="1813546"/>
                  </a:lnTo>
                  <a:lnTo>
                    <a:pt x="699854" y="1813546"/>
                  </a:lnTo>
                  <a:cubicBezTo>
                    <a:pt x="611261" y="1810834"/>
                    <a:pt x="548884" y="1808122"/>
                    <a:pt x="546172" y="1807218"/>
                  </a:cubicBezTo>
                  <a:cubicBezTo>
                    <a:pt x="543460" y="1807218"/>
                    <a:pt x="540748" y="1806314"/>
                    <a:pt x="538940" y="1805410"/>
                  </a:cubicBezTo>
                  <a:cubicBezTo>
                    <a:pt x="535324" y="1803602"/>
                    <a:pt x="531708" y="1801794"/>
                    <a:pt x="528092" y="1799082"/>
                  </a:cubicBezTo>
                  <a:cubicBezTo>
                    <a:pt x="524476" y="1796370"/>
                    <a:pt x="521764" y="1792754"/>
                    <a:pt x="519052" y="1788234"/>
                  </a:cubicBezTo>
                  <a:lnTo>
                    <a:pt x="517244" y="1788234"/>
                  </a:lnTo>
                  <a:lnTo>
                    <a:pt x="513628" y="1788234"/>
                  </a:lnTo>
                  <a:lnTo>
                    <a:pt x="490123" y="1790042"/>
                  </a:lnTo>
                  <a:lnTo>
                    <a:pt x="478371" y="1790946"/>
                  </a:lnTo>
                  <a:cubicBezTo>
                    <a:pt x="477467" y="1790042"/>
                    <a:pt x="477467" y="1788234"/>
                    <a:pt x="477467" y="1787330"/>
                  </a:cubicBezTo>
                  <a:cubicBezTo>
                    <a:pt x="476563" y="1783714"/>
                    <a:pt x="475659" y="1780098"/>
                    <a:pt x="473851" y="1777385"/>
                  </a:cubicBezTo>
                  <a:lnTo>
                    <a:pt x="467523" y="1777385"/>
                  </a:lnTo>
                  <a:lnTo>
                    <a:pt x="386162" y="1775578"/>
                  </a:lnTo>
                  <a:lnTo>
                    <a:pt x="384354" y="1775578"/>
                  </a:lnTo>
                  <a:cubicBezTo>
                    <a:pt x="384354" y="1775578"/>
                    <a:pt x="174623" y="1791850"/>
                    <a:pt x="65237" y="1751169"/>
                  </a:cubicBezTo>
                  <a:lnTo>
                    <a:pt x="65237" y="1751169"/>
                  </a:lnTo>
                  <a:cubicBezTo>
                    <a:pt x="24557" y="1736705"/>
                    <a:pt x="-1659" y="1714105"/>
                    <a:pt x="149" y="1681560"/>
                  </a:cubicBezTo>
                  <a:cubicBezTo>
                    <a:pt x="1053" y="1674328"/>
                    <a:pt x="1957" y="1666192"/>
                    <a:pt x="4669" y="1659864"/>
                  </a:cubicBezTo>
                  <a:cubicBezTo>
                    <a:pt x="-30588" y="1593871"/>
                    <a:pt x="141175" y="1473637"/>
                    <a:pt x="273160" y="1507086"/>
                  </a:cubicBezTo>
                  <a:cubicBezTo>
                    <a:pt x="308417" y="1517030"/>
                    <a:pt x="346385" y="1518838"/>
                    <a:pt x="382546" y="1511606"/>
                  </a:cubicBezTo>
                  <a:cubicBezTo>
                    <a:pt x="402434" y="1507086"/>
                    <a:pt x="420514" y="1498950"/>
                    <a:pt x="436787" y="1487197"/>
                  </a:cubicBezTo>
                  <a:cubicBezTo>
                    <a:pt x="438595" y="1486294"/>
                    <a:pt x="439499" y="1484485"/>
                    <a:pt x="441307" y="1483581"/>
                  </a:cubicBezTo>
                  <a:cubicBezTo>
                    <a:pt x="439499" y="1481773"/>
                    <a:pt x="436787" y="1480869"/>
                    <a:pt x="434979" y="1479965"/>
                  </a:cubicBezTo>
                  <a:cubicBezTo>
                    <a:pt x="425939" y="1475445"/>
                    <a:pt x="415994" y="1471829"/>
                    <a:pt x="406050" y="1470021"/>
                  </a:cubicBezTo>
                  <a:lnTo>
                    <a:pt x="441307" y="1459173"/>
                  </a:lnTo>
                  <a:lnTo>
                    <a:pt x="442211" y="1459173"/>
                  </a:lnTo>
                  <a:cubicBezTo>
                    <a:pt x="442211" y="1459173"/>
                    <a:pt x="568773" y="1447421"/>
                    <a:pt x="651038" y="1442901"/>
                  </a:cubicBezTo>
                  <a:lnTo>
                    <a:pt x="651942" y="1442901"/>
                  </a:lnTo>
                  <a:cubicBezTo>
                    <a:pt x="676350" y="1441997"/>
                    <a:pt x="697142" y="1441093"/>
                    <a:pt x="709798" y="1441093"/>
                  </a:cubicBezTo>
                  <a:cubicBezTo>
                    <a:pt x="764039" y="1442901"/>
                    <a:pt x="869809" y="1404028"/>
                    <a:pt x="874329" y="1392276"/>
                  </a:cubicBezTo>
                  <a:cubicBezTo>
                    <a:pt x="878849" y="1380524"/>
                    <a:pt x="926762" y="1392276"/>
                    <a:pt x="926762" y="1392276"/>
                  </a:cubicBezTo>
                  <a:lnTo>
                    <a:pt x="969250" y="1376004"/>
                  </a:lnTo>
                  <a:cubicBezTo>
                    <a:pt x="1011739" y="1359732"/>
                    <a:pt x="1035243" y="1337131"/>
                    <a:pt x="1035243" y="1320859"/>
                  </a:cubicBezTo>
                  <a:cubicBezTo>
                    <a:pt x="1035243" y="1304587"/>
                    <a:pt x="1073212" y="1286507"/>
                    <a:pt x="1073212" y="1286507"/>
                  </a:cubicBezTo>
                  <a:cubicBezTo>
                    <a:pt x="1090388" y="1257578"/>
                    <a:pt x="1123836" y="1227746"/>
                    <a:pt x="1158189" y="1200626"/>
                  </a:cubicBezTo>
                  <a:cubicBezTo>
                    <a:pt x="1188925" y="1177121"/>
                    <a:pt x="1219662" y="1156329"/>
                    <a:pt x="1243166" y="1141865"/>
                  </a:cubicBezTo>
                  <a:cubicBezTo>
                    <a:pt x="1252206" y="1083104"/>
                    <a:pt x="1263958" y="1025247"/>
                    <a:pt x="1279327" y="968294"/>
                  </a:cubicBezTo>
                  <a:cubicBezTo>
                    <a:pt x="1295599" y="914957"/>
                    <a:pt x="1345319" y="875181"/>
                    <a:pt x="1362496" y="862525"/>
                  </a:cubicBezTo>
                  <a:lnTo>
                    <a:pt x="1368824" y="858005"/>
                  </a:lnTo>
                  <a:cubicBezTo>
                    <a:pt x="1363400" y="835404"/>
                    <a:pt x="1357071" y="813708"/>
                    <a:pt x="1348935" y="792012"/>
                  </a:cubicBezTo>
                  <a:cubicBezTo>
                    <a:pt x="1348031" y="790204"/>
                    <a:pt x="1348031" y="788396"/>
                    <a:pt x="1347128" y="786588"/>
                  </a:cubicBezTo>
                  <a:cubicBezTo>
                    <a:pt x="1345319" y="782068"/>
                    <a:pt x="1343511" y="778452"/>
                    <a:pt x="1341703" y="773931"/>
                  </a:cubicBezTo>
                  <a:lnTo>
                    <a:pt x="1338991" y="768507"/>
                  </a:lnTo>
                  <a:cubicBezTo>
                    <a:pt x="1334471" y="769411"/>
                    <a:pt x="1329951" y="770315"/>
                    <a:pt x="1325431" y="771220"/>
                  </a:cubicBezTo>
                  <a:cubicBezTo>
                    <a:pt x="1310063" y="773027"/>
                    <a:pt x="1295599" y="774836"/>
                    <a:pt x="1280230" y="774836"/>
                  </a:cubicBezTo>
                  <a:cubicBezTo>
                    <a:pt x="1141013" y="775740"/>
                    <a:pt x="1018067" y="682626"/>
                    <a:pt x="981002" y="548832"/>
                  </a:cubicBezTo>
                  <a:cubicBezTo>
                    <a:pt x="981002" y="548832"/>
                    <a:pt x="981002" y="548832"/>
                    <a:pt x="981002" y="547928"/>
                  </a:cubicBezTo>
                  <a:cubicBezTo>
                    <a:pt x="973770" y="521712"/>
                    <a:pt x="970154" y="493688"/>
                    <a:pt x="970154" y="466567"/>
                  </a:cubicBezTo>
                  <a:cubicBezTo>
                    <a:pt x="970154" y="440351"/>
                    <a:pt x="973770" y="414135"/>
                    <a:pt x="980098" y="388822"/>
                  </a:cubicBezTo>
                  <a:lnTo>
                    <a:pt x="980098" y="388822"/>
                  </a:lnTo>
                  <a:cubicBezTo>
                    <a:pt x="981002" y="383398"/>
                    <a:pt x="982810" y="377974"/>
                    <a:pt x="984618" y="372550"/>
                  </a:cubicBezTo>
                  <a:cubicBezTo>
                    <a:pt x="984618" y="371646"/>
                    <a:pt x="984618" y="371646"/>
                    <a:pt x="985522" y="370742"/>
                  </a:cubicBezTo>
                  <a:cubicBezTo>
                    <a:pt x="986426" y="368030"/>
                    <a:pt x="987330" y="366222"/>
                    <a:pt x="988234" y="363510"/>
                  </a:cubicBezTo>
                  <a:cubicBezTo>
                    <a:pt x="974674" y="365318"/>
                    <a:pt x="961114" y="367126"/>
                    <a:pt x="947554" y="367126"/>
                  </a:cubicBezTo>
                  <a:lnTo>
                    <a:pt x="938514" y="367126"/>
                  </a:lnTo>
                  <a:cubicBezTo>
                    <a:pt x="912297" y="368030"/>
                    <a:pt x="886985" y="363510"/>
                    <a:pt x="862577" y="354470"/>
                  </a:cubicBezTo>
                  <a:lnTo>
                    <a:pt x="862577" y="354470"/>
                  </a:lnTo>
                  <a:cubicBezTo>
                    <a:pt x="857153" y="351758"/>
                    <a:pt x="850824" y="349046"/>
                    <a:pt x="845401" y="345430"/>
                  </a:cubicBezTo>
                  <a:cubicBezTo>
                    <a:pt x="845401" y="345430"/>
                    <a:pt x="844496" y="345430"/>
                    <a:pt x="844496" y="344525"/>
                  </a:cubicBezTo>
                  <a:cubicBezTo>
                    <a:pt x="837264" y="340909"/>
                    <a:pt x="830936" y="335485"/>
                    <a:pt x="825512" y="330061"/>
                  </a:cubicBezTo>
                  <a:cubicBezTo>
                    <a:pt x="845401" y="314693"/>
                    <a:pt x="858961" y="291189"/>
                    <a:pt x="862577" y="265876"/>
                  </a:cubicBezTo>
                  <a:cubicBezTo>
                    <a:pt x="865289" y="245988"/>
                    <a:pt x="861673" y="224292"/>
                    <a:pt x="873425" y="208924"/>
                  </a:cubicBezTo>
                  <a:cubicBezTo>
                    <a:pt x="879753" y="201692"/>
                    <a:pt x="886985" y="195363"/>
                    <a:pt x="894217" y="190843"/>
                  </a:cubicBezTo>
                  <a:cubicBezTo>
                    <a:pt x="942130" y="158299"/>
                    <a:pt x="980098" y="113098"/>
                    <a:pt x="1024395" y="74226"/>
                  </a:cubicBezTo>
                  <a:cubicBezTo>
                    <a:pt x="1068691" y="35353"/>
                    <a:pt x="1120220" y="1905"/>
                    <a:pt x="1178981" y="97"/>
                  </a:cubicBezTo>
                  <a:cubicBezTo>
                    <a:pt x="1257630" y="-2615"/>
                    <a:pt x="1326335" y="52529"/>
                    <a:pt x="1404080" y="62474"/>
                  </a:cubicBezTo>
                  <a:cubicBezTo>
                    <a:pt x="1427585" y="66090"/>
                    <a:pt x="1452897" y="64282"/>
                    <a:pt x="1475497" y="70610"/>
                  </a:cubicBezTo>
                  <a:cubicBezTo>
                    <a:pt x="1501713" y="78746"/>
                    <a:pt x="1526122" y="91402"/>
                    <a:pt x="1547818" y="107674"/>
                  </a:cubicBezTo>
                  <a:cubicBezTo>
                    <a:pt x="1567707" y="119426"/>
                    <a:pt x="1584883" y="133891"/>
                    <a:pt x="1599347" y="151971"/>
                  </a:cubicBezTo>
                  <a:cubicBezTo>
                    <a:pt x="1609291" y="167339"/>
                    <a:pt x="1616523" y="184515"/>
                    <a:pt x="1620139" y="202595"/>
                  </a:cubicBezTo>
                  <a:cubicBezTo>
                    <a:pt x="1630083" y="240564"/>
                    <a:pt x="1636412" y="279437"/>
                    <a:pt x="1638219" y="318309"/>
                  </a:cubicBezTo>
                  <a:cubicBezTo>
                    <a:pt x="1640028" y="358990"/>
                    <a:pt x="1638219" y="400574"/>
                    <a:pt x="1642740" y="441255"/>
                  </a:cubicBezTo>
                  <a:cubicBezTo>
                    <a:pt x="1645452" y="476511"/>
                    <a:pt x="1658108" y="510864"/>
                    <a:pt x="1677092" y="539792"/>
                  </a:cubicBezTo>
                  <a:lnTo>
                    <a:pt x="1677996" y="539792"/>
                  </a:lnTo>
                  <a:cubicBezTo>
                    <a:pt x="1681612" y="544312"/>
                    <a:pt x="1685228" y="548832"/>
                    <a:pt x="1688844" y="553352"/>
                  </a:cubicBezTo>
                  <a:cubicBezTo>
                    <a:pt x="1680708" y="556064"/>
                    <a:pt x="1673476" y="557872"/>
                    <a:pt x="1665340" y="559681"/>
                  </a:cubicBezTo>
                  <a:cubicBezTo>
                    <a:pt x="1652684" y="563297"/>
                    <a:pt x="1639124" y="566009"/>
                    <a:pt x="1625563" y="567817"/>
                  </a:cubicBezTo>
                  <a:cubicBezTo>
                    <a:pt x="1619235" y="568721"/>
                    <a:pt x="1612907" y="569625"/>
                    <a:pt x="1607483" y="569625"/>
                  </a:cubicBezTo>
                  <a:cubicBezTo>
                    <a:pt x="1602963" y="569625"/>
                    <a:pt x="1598443" y="569625"/>
                    <a:pt x="1594827" y="568721"/>
                  </a:cubicBezTo>
                  <a:lnTo>
                    <a:pt x="1602963" y="574145"/>
                  </a:lnTo>
                  <a:lnTo>
                    <a:pt x="1624659" y="588609"/>
                  </a:lnTo>
                  <a:lnTo>
                    <a:pt x="1624659" y="588609"/>
                  </a:lnTo>
                  <a:lnTo>
                    <a:pt x="1632795" y="594033"/>
                  </a:lnTo>
                  <a:lnTo>
                    <a:pt x="1649972" y="604881"/>
                  </a:lnTo>
                  <a:cubicBezTo>
                    <a:pt x="1653588" y="594033"/>
                    <a:pt x="1659012" y="590417"/>
                    <a:pt x="1665340" y="591321"/>
                  </a:cubicBezTo>
                  <a:cubicBezTo>
                    <a:pt x="1677996" y="579569"/>
                    <a:pt x="1696076" y="604881"/>
                    <a:pt x="1696076" y="604881"/>
                  </a:cubicBezTo>
                  <a:cubicBezTo>
                    <a:pt x="1706924" y="625673"/>
                    <a:pt x="1735853" y="645562"/>
                    <a:pt x="1761165" y="660930"/>
                  </a:cubicBezTo>
                  <a:cubicBezTo>
                    <a:pt x="1776534" y="669970"/>
                    <a:pt x="1791902" y="678106"/>
                    <a:pt x="1807270" y="685338"/>
                  </a:cubicBezTo>
                  <a:cubicBezTo>
                    <a:pt x="2145371" y="886933"/>
                    <a:pt x="2123674" y="1187969"/>
                    <a:pt x="2143563" y="1211474"/>
                  </a:cubicBezTo>
                  <a:cubicBezTo>
                    <a:pt x="2163451" y="1234978"/>
                    <a:pt x="2164355" y="1321763"/>
                    <a:pt x="2164355" y="1321763"/>
                  </a:cubicBezTo>
                  <a:cubicBezTo>
                    <a:pt x="2164355" y="1321763"/>
                    <a:pt x="2214076" y="1615567"/>
                    <a:pt x="2236676" y="1640879"/>
                  </a:cubicBezTo>
                  <a:cubicBezTo>
                    <a:pt x="2259276" y="1666192"/>
                    <a:pt x="2238484" y="1675232"/>
                    <a:pt x="2257468" y="1703257"/>
                  </a:cubicBezTo>
                  <a:cubicBezTo>
                    <a:pt x="2276452" y="1731281"/>
                    <a:pt x="2272836" y="1807218"/>
                    <a:pt x="2272836" y="1807218"/>
                  </a:cubicBezTo>
                  <a:cubicBezTo>
                    <a:pt x="2272836" y="1807218"/>
                    <a:pt x="2286397" y="1986212"/>
                    <a:pt x="2334309" y="2025085"/>
                  </a:cubicBezTo>
                  <a:cubicBezTo>
                    <a:pt x="2377702" y="2059437"/>
                    <a:pt x="2435559" y="2352338"/>
                    <a:pt x="2447311" y="2412907"/>
                  </a:cubicBezTo>
                  <a:lnTo>
                    <a:pt x="2450023" y="2421043"/>
                  </a:lnTo>
                  <a:close/>
                </a:path>
              </a:pathLst>
            </a:custGeom>
            <a:solidFill>
              <a:srgbClr val="808080"/>
            </a:solidFill>
            <a:ln w="9034" cap="flat">
              <a:noFill/>
              <a:prstDash val="solid"/>
              <a:miter/>
            </a:ln>
          </p:spPr>
          <p:txBody>
            <a:bodyPr rtlCol="0" anchor="ctr"/>
            <a:lstStyle/>
            <a:p>
              <a:endParaRPr lang="en-ID"/>
            </a:p>
          </p:txBody>
        </p:sp>
        <p:sp>
          <p:nvSpPr>
            <p:cNvPr id="453" name="Bentuk Bebas: Bentuk 452">
              <a:extLst>
                <a:ext uri="{FF2B5EF4-FFF2-40B4-BE49-F238E27FC236}">
                  <a16:creationId xmlns:a16="http://schemas.microsoft.com/office/drawing/2014/main" id="{27A6AC6D-F4D8-49C7-8A21-74992B88F4F2}"/>
                </a:ext>
              </a:extLst>
            </p:cNvPr>
            <p:cNvSpPr/>
            <p:nvPr/>
          </p:nvSpPr>
          <p:spPr>
            <a:xfrm>
              <a:off x="2733587" y="3541304"/>
              <a:ext cx="458433" cy="201261"/>
            </a:xfrm>
            <a:custGeom>
              <a:avLst/>
              <a:gdLst>
                <a:gd name="connsiteX0" fmla="*/ 447084 w 505845"/>
                <a:gd name="connsiteY0" fmla="*/ 0 h 222076"/>
                <a:gd name="connsiteX1" fmla="*/ 267186 w 505845"/>
                <a:gd name="connsiteY1" fmla="*/ 39777 h 222076"/>
                <a:gd name="connsiteX2" fmla="*/ 8638 w 505845"/>
                <a:gd name="connsiteY2" fmla="*/ 197979 h 222076"/>
                <a:gd name="connsiteX3" fmla="*/ 381995 w 505845"/>
                <a:gd name="connsiteY3" fmla="*/ 179898 h 222076"/>
                <a:gd name="connsiteX4" fmla="*/ 505845 w 505845"/>
                <a:gd name="connsiteY4" fmla="*/ 154586 h 222076"/>
                <a:gd name="connsiteX5" fmla="*/ 497709 w 505845"/>
                <a:gd name="connsiteY5" fmla="*/ 51529 h 222076"/>
                <a:gd name="connsiteX6" fmla="*/ 447084 w 505845"/>
                <a:gd name="connsiteY6" fmla="*/ 0 h 222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5845" h="222076">
                  <a:moveTo>
                    <a:pt x="447084" y="0"/>
                  </a:moveTo>
                  <a:cubicBezTo>
                    <a:pt x="447084" y="0"/>
                    <a:pt x="400076" y="74129"/>
                    <a:pt x="267186" y="39777"/>
                  </a:cubicBezTo>
                  <a:cubicBezTo>
                    <a:pt x="134296" y="5424"/>
                    <a:pt x="-41082" y="134698"/>
                    <a:pt x="8638" y="197979"/>
                  </a:cubicBezTo>
                  <a:cubicBezTo>
                    <a:pt x="59263" y="261260"/>
                    <a:pt x="381995" y="179898"/>
                    <a:pt x="381995" y="179898"/>
                  </a:cubicBezTo>
                  <a:lnTo>
                    <a:pt x="505845" y="154586"/>
                  </a:lnTo>
                  <a:lnTo>
                    <a:pt x="497709" y="51529"/>
                  </a:lnTo>
                  <a:lnTo>
                    <a:pt x="447084" y="0"/>
                  </a:lnTo>
                  <a:close/>
                </a:path>
              </a:pathLst>
            </a:custGeom>
            <a:solidFill>
              <a:srgbClr val="D38884"/>
            </a:solidFill>
            <a:ln w="9034" cap="flat">
              <a:noFill/>
              <a:prstDash val="solid"/>
              <a:miter/>
            </a:ln>
          </p:spPr>
          <p:txBody>
            <a:bodyPr rtlCol="0" anchor="ctr"/>
            <a:lstStyle/>
            <a:p>
              <a:endParaRPr lang="en-ID"/>
            </a:p>
          </p:txBody>
        </p:sp>
        <p:sp>
          <p:nvSpPr>
            <p:cNvPr id="454" name="Bentuk Bebas: Bentuk 453">
              <a:extLst>
                <a:ext uri="{FF2B5EF4-FFF2-40B4-BE49-F238E27FC236}">
                  <a16:creationId xmlns:a16="http://schemas.microsoft.com/office/drawing/2014/main" id="{E9CD5258-E81F-4818-95EF-6CE73084DCAF}"/>
                </a:ext>
              </a:extLst>
            </p:cNvPr>
            <p:cNvSpPr/>
            <p:nvPr/>
          </p:nvSpPr>
          <p:spPr>
            <a:xfrm>
              <a:off x="2733587" y="3541304"/>
              <a:ext cx="458433" cy="201261"/>
            </a:xfrm>
            <a:custGeom>
              <a:avLst/>
              <a:gdLst>
                <a:gd name="connsiteX0" fmla="*/ 447084 w 505845"/>
                <a:gd name="connsiteY0" fmla="*/ 0 h 222076"/>
                <a:gd name="connsiteX1" fmla="*/ 267186 w 505845"/>
                <a:gd name="connsiteY1" fmla="*/ 39777 h 222076"/>
                <a:gd name="connsiteX2" fmla="*/ 8638 w 505845"/>
                <a:gd name="connsiteY2" fmla="*/ 197979 h 222076"/>
                <a:gd name="connsiteX3" fmla="*/ 381995 w 505845"/>
                <a:gd name="connsiteY3" fmla="*/ 179898 h 222076"/>
                <a:gd name="connsiteX4" fmla="*/ 505845 w 505845"/>
                <a:gd name="connsiteY4" fmla="*/ 154586 h 222076"/>
                <a:gd name="connsiteX5" fmla="*/ 497709 w 505845"/>
                <a:gd name="connsiteY5" fmla="*/ 51529 h 222076"/>
                <a:gd name="connsiteX6" fmla="*/ 447084 w 505845"/>
                <a:gd name="connsiteY6" fmla="*/ 0 h 222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5845" h="222076">
                  <a:moveTo>
                    <a:pt x="447084" y="0"/>
                  </a:moveTo>
                  <a:cubicBezTo>
                    <a:pt x="447084" y="0"/>
                    <a:pt x="400076" y="74129"/>
                    <a:pt x="267186" y="39777"/>
                  </a:cubicBezTo>
                  <a:cubicBezTo>
                    <a:pt x="134296" y="5424"/>
                    <a:pt x="-41082" y="134698"/>
                    <a:pt x="8638" y="197979"/>
                  </a:cubicBezTo>
                  <a:cubicBezTo>
                    <a:pt x="59263" y="261260"/>
                    <a:pt x="381995" y="179898"/>
                    <a:pt x="381995" y="179898"/>
                  </a:cubicBezTo>
                  <a:lnTo>
                    <a:pt x="505845" y="154586"/>
                  </a:lnTo>
                  <a:lnTo>
                    <a:pt x="497709" y="51529"/>
                  </a:lnTo>
                  <a:lnTo>
                    <a:pt x="447084" y="0"/>
                  </a:lnTo>
                  <a:close/>
                </a:path>
              </a:pathLst>
            </a:custGeom>
            <a:solidFill>
              <a:srgbClr val="000000">
                <a:alpha val="10000"/>
              </a:srgbClr>
            </a:solidFill>
            <a:ln w="9034" cap="flat">
              <a:noFill/>
              <a:prstDash val="solid"/>
              <a:miter/>
            </a:ln>
          </p:spPr>
          <p:txBody>
            <a:bodyPr rtlCol="0" anchor="ctr"/>
            <a:lstStyle/>
            <a:p>
              <a:endParaRPr lang="en-ID"/>
            </a:p>
          </p:txBody>
        </p:sp>
        <p:sp>
          <p:nvSpPr>
            <p:cNvPr id="455" name="Bentuk Bebas: Bentuk 454">
              <a:extLst>
                <a:ext uri="{FF2B5EF4-FFF2-40B4-BE49-F238E27FC236}">
                  <a16:creationId xmlns:a16="http://schemas.microsoft.com/office/drawing/2014/main" id="{22666624-2519-4CE1-BFB1-6E1717F1DB36}"/>
                </a:ext>
              </a:extLst>
            </p:cNvPr>
            <p:cNvSpPr/>
            <p:nvPr/>
          </p:nvSpPr>
          <p:spPr>
            <a:xfrm>
              <a:off x="3093707" y="3535569"/>
              <a:ext cx="183518" cy="161398"/>
            </a:xfrm>
            <a:custGeom>
              <a:avLst/>
              <a:gdLst>
                <a:gd name="connsiteX0" fmla="*/ 93113 w 202498"/>
                <a:gd name="connsiteY0" fmla="*/ 2712 h 178090"/>
                <a:gd name="connsiteX1" fmla="*/ 35256 w 202498"/>
                <a:gd name="connsiteY1" fmla="*/ 0 h 178090"/>
                <a:gd name="connsiteX2" fmla="*/ 0 w 202498"/>
                <a:gd name="connsiteY2" fmla="*/ 9944 h 178090"/>
                <a:gd name="connsiteX3" fmla="*/ 81361 w 202498"/>
                <a:gd name="connsiteY3" fmla="*/ 178090 h 178090"/>
                <a:gd name="connsiteX4" fmla="*/ 202499 w 202498"/>
                <a:gd name="connsiteY4" fmla="*/ 170858 h 178090"/>
                <a:gd name="connsiteX5" fmla="*/ 93113 w 202498"/>
                <a:gd name="connsiteY5" fmla="*/ 2712 h 17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498" h="178090">
                  <a:moveTo>
                    <a:pt x="93113" y="2712"/>
                  </a:moveTo>
                  <a:lnTo>
                    <a:pt x="35256" y="0"/>
                  </a:lnTo>
                  <a:lnTo>
                    <a:pt x="0" y="9944"/>
                  </a:lnTo>
                  <a:cubicBezTo>
                    <a:pt x="0" y="9944"/>
                    <a:pt x="112098" y="26216"/>
                    <a:pt x="81361" y="178090"/>
                  </a:cubicBezTo>
                  <a:lnTo>
                    <a:pt x="202499" y="170858"/>
                  </a:lnTo>
                  <a:lnTo>
                    <a:pt x="93113" y="2712"/>
                  </a:lnTo>
                  <a:close/>
                </a:path>
              </a:pathLst>
            </a:custGeom>
            <a:solidFill>
              <a:srgbClr val="A36468"/>
            </a:solidFill>
            <a:ln w="9034" cap="flat">
              <a:noFill/>
              <a:prstDash val="solid"/>
              <a:miter/>
            </a:ln>
          </p:spPr>
          <p:txBody>
            <a:bodyPr rtlCol="0" anchor="ctr"/>
            <a:lstStyle/>
            <a:p>
              <a:endParaRPr lang="en-ID"/>
            </a:p>
          </p:txBody>
        </p:sp>
        <p:sp>
          <p:nvSpPr>
            <p:cNvPr id="456" name="Bentuk Bebas: Bentuk 455">
              <a:extLst>
                <a:ext uri="{FF2B5EF4-FFF2-40B4-BE49-F238E27FC236}">
                  <a16:creationId xmlns:a16="http://schemas.microsoft.com/office/drawing/2014/main" id="{CCCC321A-3922-48ED-9D03-470A5809CCD2}"/>
                </a:ext>
              </a:extLst>
            </p:cNvPr>
            <p:cNvSpPr/>
            <p:nvPr/>
          </p:nvSpPr>
          <p:spPr>
            <a:xfrm>
              <a:off x="3093707" y="3535569"/>
              <a:ext cx="183518" cy="161398"/>
            </a:xfrm>
            <a:custGeom>
              <a:avLst/>
              <a:gdLst>
                <a:gd name="connsiteX0" fmla="*/ 93113 w 202498"/>
                <a:gd name="connsiteY0" fmla="*/ 2712 h 178090"/>
                <a:gd name="connsiteX1" fmla="*/ 35256 w 202498"/>
                <a:gd name="connsiteY1" fmla="*/ 0 h 178090"/>
                <a:gd name="connsiteX2" fmla="*/ 0 w 202498"/>
                <a:gd name="connsiteY2" fmla="*/ 9944 h 178090"/>
                <a:gd name="connsiteX3" fmla="*/ 81361 w 202498"/>
                <a:gd name="connsiteY3" fmla="*/ 178090 h 178090"/>
                <a:gd name="connsiteX4" fmla="*/ 202499 w 202498"/>
                <a:gd name="connsiteY4" fmla="*/ 170858 h 178090"/>
                <a:gd name="connsiteX5" fmla="*/ 93113 w 202498"/>
                <a:gd name="connsiteY5" fmla="*/ 2712 h 17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498" h="178090">
                  <a:moveTo>
                    <a:pt x="93113" y="2712"/>
                  </a:moveTo>
                  <a:lnTo>
                    <a:pt x="35256" y="0"/>
                  </a:lnTo>
                  <a:lnTo>
                    <a:pt x="0" y="9944"/>
                  </a:lnTo>
                  <a:cubicBezTo>
                    <a:pt x="0" y="9944"/>
                    <a:pt x="112098" y="26216"/>
                    <a:pt x="81361" y="178090"/>
                  </a:cubicBezTo>
                  <a:lnTo>
                    <a:pt x="202499" y="170858"/>
                  </a:lnTo>
                  <a:lnTo>
                    <a:pt x="93113" y="2712"/>
                  </a:lnTo>
                  <a:close/>
                </a:path>
              </a:pathLst>
            </a:custGeom>
            <a:solidFill>
              <a:srgbClr val="000000">
                <a:alpha val="10000"/>
              </a:srgbClr>
            </a:solidFill>
            <a:ln w="9034" cap="flat">
              <a:noFill/>
              <a:prstDash val="solid"/>
              <a:miter/>
            </a:ln>
          </p:spPr>
          <p:txBody>
            <a:bodyPr rtlCol="0" anchor="ctr"/>
            <a:lstStyle/>
            <a:p>
              <a:endParaRPr lang="en-ID"/>
            </a:p>
          </p:txBody>
        </p:sp>
        <p:sp>
          <p:nvSpPr>
            <p:cNvPr id="457" name="Bentuk Bebas: Bentuk 456">
              <a:extLst>
                <a:ext uri="{FF2B5EF4-FFF2-40B4-BE49-F238E27FC236}">
                  <a16:creationId xmlns:a16="http://schemas.microsoft.com/office/drawing/2014/main" id="{F1608E56-D22A-4903-A2C8-0C085D4BA078}"/>
                </a:ext>
              </a:extLst>
            </p:cNvPr>
            <p:cNvSpPr/>
            <p:nvPr/>
          </p:nvSpPr>
          <p:spPr>
            <a:xfrm>
              <a:off x="3125658" y="3229157"/>
              <a:ext cx="808630" cy="491568"/>
            </a:xfrm>
            <a:custGeom>
              <a:avLst/>
              <a:gdLst>
                <a:gd name="connsiteX0" fmla="*/ 819940 w 892260"/>
                <a:gd name="connsiteY0" fmla="*/ 0 h 542407"/>
                <a:gd name="connsiteX1" fmla="*/ 617441 w 892260"/>
                <a:gd name="connsiteY1" fmla="*/ 165434 h 542407"/>
                <a:gd name="connsiteX2" fmla="*/ 580376 w 892260"/>
                <a:gd name="connsiteY2" fmla="*/ 199787 h 542407"/>
                <a:gd name="connsiteX3" fmla="*/ 515287 w 892260"/>
                <a:gd name="connsiteY3" fmla="*/ 254028 h 542407"/>
                <a:gd name="connsiteX4" fmla="*/ 473703 w 892260"/>
                <a:gd name="connsiteY4" fmla="*/ 270300 h 542407"/>
                <a:gd name="connsiteX5" fmla="*/ 422174 w 892260"/>
                <a:gd name="connsiteY5" fmla="*/ 270300 h 542407"/>
                <a:gd name="connsiteX6" fmla="*/ 261260 w 892260"/>
                <a:gd name="connsiteY6" fmla="*/ 319117 h 542407"/>
                <a:gd name="connsiteX7" fmla="*/ 0 w 892260"/>
                <a:gd name="connsiteY7" fmla="*/ 337197 h 542407"/>
                <a:gd name="connsiteX8" fmla="*/ 104866 w 892260"/>
                <a:gd name="connsiteY8" fmla="*/ 542408 h 542407"/>
                <a:gd name="connsiteX9" fmla="*/ 596648 w 892260"/>
                <a:gd name="connsiteY9" fmla="*/ 521615 h 542407"/>
                <a:gd name="connsiteX10" fmla="*/ 782875 w 892260"/>
                <a:gd name="connsiteY10" fmla="*/ 480031 h 542407"/>
                <a:gd name="connsiteX11" fmla="*/ 892261 w 892260"/>
                <a:gd name="connsiteY11" fmla="*/ 370645 h 542407"/>
                <a:gd name="connsiteX12" fmla="*/ 819940 w 892260"/>
                <a:gd name="connsiteY12" fmla="*/ 0 h 542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92260" h="542407">
                  <a:moveTo>
                    <a:pt x="819940" y="0"/>
                  </a:moveTo>
                  <a:cubicBezTo>
                    <a:pt x="819940" y="0"/>
                    <a:pt x="661737" y="90401"/>
                    <a:pt x="617441" y="165434"/>
                  </a:cubicBezTo>
                  <a:cubicBezTo>
                    <a:pt x="617441" y="165434"/>
                    <a:pt x="580376" y="183515"/>
                    <a:pt x="580376" y="199787"/>
                  </a:cubicBezTo>
                  <a:cubicBezTo>
                    <a:pt x="580376" y="216059"/>
                    <a:pt x="556872" y="237755"/>
                    <a:pt x="515287" y="254028"/>
                  </a:cubicBezTo>
                  <a:lnTo>
                    <a:pt x="473703" y="270300"/>
                  </a:lnTo>
                  <a:cubicBezTo>
                    <a:pt x="473703" y="270300"/>
                    <a:pt x="426694" y="258548"/>
                    <a:pt x="422174" y="270300"/>
                  </a:cubicBezTo>
                  <a:cubicBezTo>
                    <a:pt x="417654" y="282052"/>
                    <a:pt x="314596" y="320021"/>
                    <a:pt x="261260" y="319117"/>
                  </a:cubicBezTo>
                  <a:cubicBezTo>
                    <a:pt x="207923" y="318213"/>
                    <a:pt x="0" y="337197"/>
                    <a:pt x="0" y="337197"/>
                  </a:cubicBezTo>
                  <a:cubicBezTo>
                    <a:pt x="78649" y="372453"/>
                    <a:pt x="122042" y="458335"/>
                    <a:pt x="104866" y="542408"/>
                  </a:cubicBezTo>
                  <a:lnTo>
                    <a:pt x="596648" y="521615"/>
                  </a:lnTo>
                  <a:lnTo>
                    <a:pt x="782875" y="480031"/>
                  </a:lnTo>
                  <a:lnTo>
                    <a:pt x="892261" y="370645"/>
                  </a:lnTo>
                  <a:lnTo>
                    <a:pt x="819940" y="0"/>
                  </a:lnTo>
                  <a:close/>
                </a:path>
              </a:pathLst>
            </a:custGeom>
            <a:solidFill>
              <a:srgbClr val="444053"/>
            </a:solidFill>
            <a:ln w="9034" cap="flat">
              <a:noFill/>
              <a:prstDash val="solid"/>
              <a:miter/>
            </a:ln>
          </p:spPr>
          <p:txBody>
            <a:bodyPr rtlCol="0" anchor="ctr"/>
            <a:lstStyle/>
            <a:p>
              <a:endParaRPr lang="en-ID"/>
            </a:p>
          </p:txBody>
        </p:sp>
        <p:sp>
          <p:nvSpPr>
            <p:cNvPr id="458" name="Bentuk Bebas: Bentuk 457">
              <a:extLst>
                <a:ext uri="{FF2B5EF4-FFF2-40B4-BE49-F238E27FC236}">
                  <a16:creationId xmlns:a16="http://schemas.microsoft.com/office/drawing/2014/main" id="{9E41A126-8B4F-44B9-91B9-0227E8EF2991}"/>
                </a:ext>
              </a:extLst>
            </p:cNvPr>
            <p:cNvSpPr/>
            <p:nvPr/>
          </p:nvSpPr>
          <p:spPr>
            <a:xfrm>
              <a:off x="3125658" y="3229157"/>
              <a:ext cx="808630" cy="491568"/>
            </a:xfrm>
            <a:custGeom>
              <a:avLst/>
              <a:gdLst>
                <a:gd name="connsiteX0" fmla="*/ 819940 w 892260"/>
                <a:gd name="connsiteY0" fmla="*/ 0 h 542407"/>
                <a:gd name="connsiteX1" fmla="*/ 617441 w 892260"/>
                <a:gd name="connsiteY1" fmla="*/ 165434 h 542407"/>
                <a:gd name="connsiteX2" fmla="*/ 580376 w 892260"/>
                <a:gd name="connsiteY2" fmla="*/ 199787 h 542407"/>
                <a:gd name="connsiteX3" fmla="*/ 515287 w 892260"/>
                <a:gd name="connsiteY3" fmla="*/ 254028 h 542407"/>
                <a:gd name="connsiteX4" fmla="*/ 473703 w 892260"/>
                <a:gd name="connsiteY4" fmla="*/ 270300 h 542407"/>
                <a:gd name="connsiteX5" fmla="*/ 422174 w 892260"/>
                <a:gd name="connsiteY5" fmla="*/ 270300 h 542407"/>
                <a:gd name="connsiteX6" fmla="*/ 261260 w 892260"/>
                <a:gd name="connsiteY6" fmla="*/ 319117 h 542407"/>
                <a:gd name="connsiteX7" fmla="*/ 0 w 892260"/>
                <a:gd name="connsiteY7" fmla="*/ 337197 h 542407"/>
                <a:gd name="connsiteX8" fmla="*/ 104866 w 892260"/>
                <a:gd name="connsiteY8" fmla="*/ 542408 h 542407"/>
                <a:gd name="connsiteX9" fmla="*/ 596648 w 892260"/>
                <a:gd name="connsiteY9" fmla="*/ 521615 h 542407"/>
                <a:gd name="connsiteX10" fmla="*/ 782875 w 892260"/>
                <a:gd name="connsiteY10" fmla="*/ 480031 h 542407"/>
                <a:gd name="connsiteX11" fmla="*/ 892261 w 892260"/>
                <a:gd name="connsiteY11" fmla="*/ 370645 h 542407"/>
                <a:gd name="connsiteX12" fmla="*/ 819940 w 892260"/>
                <a:gd name="connsiteY12" fmla="*/ 0 h 542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92260" h="542407">
                  <a:moveTo>
                    <a:pt x="819940" y="0"/>
                  </a:moveTo>
                  <a:cubicBezTo>
                    <a:pt x="819940" y="0"/>
                    <a:pt x="661737" y="90401"/>
                    <a:pt x="617441" y="165434"/>
                  </a:cubicBezTo>
                  <a:cubicBezTo>
                    <a:pt x="617441" y="165434"/>
                    <a:pt x="580376" y="183515"/>
                    <a:pt x="580376" y="199787"/>
                  </a:cubicBezTo>
                  <a:cubicBezTo>
                    <a:pt x="580376" y="216059"/>
                    <a:pt x="556872" y="237755"/>
                    <a:pt x="515287" y="254028"/>
                  </a:cubicBezTo>
                  <a:lnTo>
                    <a:pt x="473703" y="270300"/>
                  </a:lnTo>
                  <a:cubicBezTo>
                    <a:pt x="473703" y="270300"/>
                    <a:pt x="426694" y="258548"/>
                    <a:pt x="422174" y="270300"/>
                  </a:cubicBezTo>
                  <a:cubicBezTo>
                    <a:pt x="417654" y="282052"/>
                    <a:pt x="314596" y="320021"/>
                    <a:pt x="261260" y="319117"/>
                  </a:cubicBezTo>
                  <a:cubicBezTo>
                    <a:pt x="207923" y="318213"/>
                    <a:pt x="0" y="337197"/>
                    <a:pt x="0" y="337197"/>
                  </a:cubicBezTo>
                  <a:cubicBezTo>
                    <a:pt x="78649" y="372453"/>
                    <a:pt x="122042" y="458335"/>
                    <a:pt x="104866" y="542408"/>
                  </a:cubicBezTo>
                  <a:lnTo>
                    <a:pt x="596648" y="521615"/>
                  </a:lnTo>
                  <a:lnTo>
                    <a:pt x="782875" y="480031"/>
                  </a:lnTo>
                  <a:lnTo>
                    <a:pt x="892261" y="370645"/>
                  </a:lnTo>
                  <a:lnTo>
                    <a:pt x="819940" y="0"/>
                  </a:lnTo>
                  <a:close/>
                </a:path>
              </a:pathLst>
            </a:custGeom>
            <a:solidFill>
              <a:srgbClr val="000000">
                <a:alpha val="10000"/>
              </a:srgbClr>
            </a:solidFill>
            <a:ln w="9034" cap="flat">
              <a:noFill/>
              <a:prstDash val="solid"/>
              <a:miter/>
            </a:ln>
          </p:spPr>
          <p:txBody>
            <a:bodyPr rtlCol="0" anchor="ctr"/>
            <a:lstStyle/>
            <a:p>
              <a:endParaRPr lang="en-ID"/>
            </a:p>
          </p:txBody>
        </p:sp>
        <p:sp>
          <p:nvSpPr>
            <p:cNvPr id="459" name="Bentuk Bebas: Bentuk 458">
              <a:extLst>
                <a:ext uri="{FF2B5EF4-FFF2-40B4-BE49-F238E27FC236}">
                  <a16:creationId xmlns:a16="http://schemas.microsoft.com/office/drawing/2014/main" id="{82FDFE19-390B-4CD4-A320-110025E368C5}"/>
                </a:ext>
              </a:extLst>
            </p:cNvPr>
            <p:cNvSpPr/>
            <p:nvPr/>
          </p:nvSpPr>
          <p:spPr>
            <a:xfrm>
              <a:off x="2733131" y="3604306"/>
              <a:ext cx="478551" cy="217192"/>
            </a:xfrm>
            <a:custGeom>
              <a:avLst/>
              <a:gdLst>
                <a:gd name="connsiteX0" fmla="*/ 528044 w 528044"/>
                <a:gd name="connsiteY0" fmla="*/ 239655 h 239654"/>
                <a:gd name="connsiteX1" fmla="*/ 458435 w 528044"/>
                <a:gd name="connsiteY1" fmla="*/ 237846 h 239654"/>
                <a:gd name="connsiteX2" fmla="*/ 377074 w 528044"/>
                <a:gd name="connsiteY2" fmla="*/ 236039 h 239654"/>
                <a:gd name="connsiteX3" fmla="*/ 101 w 528044"/>
                <a:gd name="connsiteY3" fmla="*/ 142925 h 239654"/>
                <a:gd name="connsiteX4" fmla="*/ 344530 w 528044"/>
                <a:gd name="connsiteY4" fmla="*/ 11843 h 239654"/>
                <a:gd name="connsiteX5" fmla="*/ 481036 w 528044"/>
                <a:gd name="connsiteY5" fmla="*/ 68796 h 239654"/>
                <a:gd name="connsiteX6" fmla="*/ 498212 w 528044"/>
                <a:gd name="connsiteY6" fmla="*/ 73316 h 239654"/>
                <a:gd name="connsiteX7" fmla="*/ 528044 w 528044"/>
                <a:gd name="connsiteY7" fmla="*/ 239655 h 239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8044" h="239654">
                  <a:moveTo>
                    <a:pt x="528044" y="239655"/>
                  </a:moveTo>
                  <a:lnTo>
                    <a:pt x="458435" y="237846"/>
                  </a:lnTo>
                  <a:lnTo>
                    <a:pt x="377074" y="236039"/>
                  </a:lnTo>
                  <a:cubicBezTo>
                    <a:pt x="377074" y="236039"/>
                    <a:pt x="-7131" y="265871"/>
                    <a:pt x="101" y="142925"/>
                  </a:cubicBezTo>
                  <a:cubicBezTo>
                    <a:pt x="7333" y="19979"/>
                    <a:pt x="302945" y="-23413"/>
                    <a:pt x="344530" y="11843"/>
                  </a:cubicBezTo>
                  <a:cubicBezTo>
                    <a:pt x="375266" y="38964"/>
                    <a:pt x="447587" y="59756"/>
                    <a:pt x="481036" y="68796"/>
                  </a:cubicBezTo>
                  <a:cubicBezTo>
                    <a:pt x="491884" y="71508"/>
                    <a:pt x="498212" y="73316"/>
                    <a:pt x="498212" y="73316"/>
                  </a:cubicBezTo>
                  <a:lnTo>
                    <a:pt x="528044" y="239655"/>
                  </a:lnTo>
                  <a:close/>
                </a:path>
              </a:pathLst>
            </a:custGeom>
            <a:solidFill>
              <a:srgbClr val="D38884"/>
            </a:solidFill>
            <a:ln w="9034" cap="flat">
              <a:noFill/>
              <a:prstDash val="solid"/>
              <a:miter/>
            </a:ln>
          </p:spPr>
          <p:txBody>
            <a:bodyPr rtlCol="0" anchor="ctr"/>
            <a:lstStyle/>
            <a:p>
              <a:endParaRPr lang="en-ID"/>
            </a:p>
          </p:txBody>
        </p:sp>
        <p:sp>
          <p:nvSpPr>
            <p:cNvPr id="460" name="Bentuk Bebas: Bentuk 459">
              <a:extLst>
                <a:ext uri="{FF2B5EF4-FFF2-40B4-BE49-F238E27FC236}">
                  <a16:creationId xmlns:a16="http://schemas.microsoft.com/office/drawing/2014/main" id="{1DA21E3D-4C51-4AD6-B094-B8AF10C52658}"/>
                </a:ext>
              </a:extLst>
            </p:cNvPr>
            <p:cNvSpPr/>
            <p:nvPr/>
          </p:nvSpPr>
          <p:spPr>
            <a:xfrm>
              <a:off x="3138682" y="3667473"/>
              <a:ext cx="73000" cy="154025"/>
            </a:xfrm>
            <a:custGeom>
              <a:avLst/>
              <a:gdLst>
                <a:gd name="connsiteX0" fmla="*/ 80551 w 80550"/>
                <a:gd name="connsiteY0" fmla="*/ 169955 h 169954"/>
                <a:gd name="connsiteX1" fmla="*/ 10942 w 80550"/>
                <a:gd name="connsiteY1" fmla="*/ 168146 h 169954"/>
                <a:gd name="connsiteX2" fmla="*/ 33542 w 80550"/>
                <a:gd name="connsiteY2" fmla="*/ 0 h 169954"/>
                <a:gd name="connsiteX3" fmla="*/ 50718 w 80550"/>
                <a:gd name="connsiteY3" fmla="*/ 4520 h 169954"/>
                <a:gd name="connsiteX4" fmla="*/ 80551 w 80550"/>
                <a:gd name="connsiteY4" fmla="*/ 169955 h 169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50" h="169954">
                  <a:moveTo>
                    <a:pt x="80551" y="169955"/>
                  </a:moveTo>
                  <a:lnTo>
                    <a:pt x="10942" y="168146"/>
                  </a:lnTo>
                  <a:cubicBezTo>
                    <a:pt x="-17083" y="73225"/>
                    <a:pt x="15462" y="19888"/>
                    <a:pt x="33542" y="0"/>
                  </a:cubicBezTo>
                  <a:cubicBezTo>
                    <a:pt x="44390" y="2712"/>
                    <a:pt x="50718" y="4520"/>
                    <a:pt x="50718" y="4520"/>
                  </a:cubicBezTo>
                  <a:lnTo>
                    <a:pt x="80551" y="169955"/>
                  </a:lnTo>
                  <a:close/>
                </a:path>
              </a:pathLst>
            </a:custGeom>
            <a:solidFill>
              <a:srgbClr val="000000">
                <a:alpha val="10000"/>
              </a:srgbClr>
            </a:solidFill>
            <a:ln w="9034" cap="flat">
              <a:noFill/>
              <a:prstDash val="solid"/>
              <a:miter/>
            </a:ln>
          </p:spPr>
          <p:txBody>
            <a:bodyPr rtlCol="0" anchor="ctr"/>
            <a:lstStyle/>
            <a:p>
              <a:endParaRPr lang="en-ID"/>
            </a:p>
          </p:txBody>
        </p:sp>
        <p:sp>
          <p:nvSpPr>
            <p:cNvPr id="461" name="Bentuk Bebas: Bentuk 460">
              <a:extLst>
                <a:ext uri="{FF2B5EF4-FFF2-40B4-BE49-F238E27FC236}">
                  <a16:creationId xmlns:a16="http://schemas.microsoft.com/office/drawing/2014/main" id="{CA069A2B-3C60-4CB6-9CF3-C44E712238CF}"/>
                </a:ext>
              </a:extLst>
            </p:cNvPr>
            <p:cNvSpPr/>
            <p:nvPr/>
          </p:nvSpPr>
          <p:spPr>
            <a:xfrm>
              <a:off x="3143696" y="3658461"/>
              <a:ext cx="110590" cy="175326"/>
            </a:xfrm>
            <a:custGeom>
              <a:avLst/>
              <a:gdLst>
                <a:gd name="connsiteX0" fmla="*/ 122027 w 122027"/>
                <a:gd name="connsiteY0" fmla="*/ 185323 h 193458"/>
                <a:gd name="connsiteX1" fmla="*/ 49706 w 122027"/>
                <a:gd name="connsiteY1" fmla="*/ 190746 h 193458"/>
                <a:gd name="connsiteX2" fmla="*/ 15354 w 122027"/>
                <a:gd name="connsiteY2" fmla="*/ 193459 h 193458"/>
                <a:gd name="connsiteX3" fmla="*/ 44282 w 122027"/>
                <a:gd name="connsiteY3" fmla="*/ 0 h 193458"/>
                <a:gd name="connsiteX4" fmla="*/ 66882 w 122027"/>
                <a:gd name="connsiteY4" fmla="*/ 0 h 193458"/>
                <a:gd name="connsiteX5" fmla="*/ 103947 w 122027"/>
                <a:gd name="connsiteY5" fmla="*/ 4520 h 193458"/>
                <a:gd name="connsiteX6" fmla="*/ 122027 w 122027"/>
                <a:gd name="connsiteY6" fmla="*/ 185323 h 193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7" h="193458">
                  <a:moveTo>
                    <a:pt x="122027" y="185323"/>
                  </a:moveTo>
                  <a:lnTo>
                    <a:pt x="49706" y="190746"/>
                  </a:lnTo>
                  <a:lnTo>
                    <a:pt x="15354" y="193459"/>
                  </a:lnTo>
                  <a:cubicBezTo>
                    <a:pt x="-31655" y="54241"/>
                    <a:pt x="44282" y="0"/>
                    <a:pt x="44282" y="0"/>
                  </a:cubicBezTo>
                  <a:lnTo>
                    <a:pt x="66882" y="0"/>
                  </a:lnTo>
                  <a:lnTo>
                    <a:pt x="103947" y="4520"/>
                  </a:lnTo>
                  <a:lnTo>
                    <a:pt x="122027" y="185323"/>
                  </a:lnTo>
                  <a:close/>
                </a:path>
              </a:pathLst>
            </a:custGeom>
            <a:solidFill>
              <a:srgbClr val="A36468"/>
            </a:solidFill>
            <a:ln w="9034" cap="flat">
              <a:noFill/>
              <a:prstDash val="solid"/>
              <a:miter/>
            </a:ln>
          </p:spPr>
          <p:txBody>
            <a:bodyPr rtlCol="0" anchor="ctr"/>
            <a:lstStyle/>
            <a:p>
              <a:endParaRPr lang="en-ID"/>
            </a:p>
          </p:txBody>
        </p:sp>
        <p:sp>
          <p:nvSpPr>
            <p:cNvPr id="462" name="Bentuk Bebas: Bentuk 461">
              <a:extLst>
                <a:ext uri="{FF2B5EF4-FFF2-40B4-BE49-F238E27FC236}">
                  <a16:creationId xmlns:a16="http://schemas.microsoft.com/office/drawing/2014/main" id="{9E387819-7F01-44D6-9E7B-9407C4080FC6}"/>
                </a:ext>
              </a:extLst>
            </p:cNvPr>
            <p:cNvSpPr/>
            <p:nvPr/>
          </p:nvSpPr>
          <p:spPr>
            <a:xfrm>
              <a:off x="3888678" y="2667950"/>
              <a:ext cx="404623" cy="471086"/>
            </a:xfrm>
            <a:custGeom>
              <a:avLst/>
              <a:gdLst>
                <a:gd name="connsiteX0" fmla="*/ 175986 w 446470"/>
                <a:gd name="connsiteY0" fmla="*/ 357085 h 519807"/>
                <a:gd name="connsiteX1" fmla="*/ 90105 w 446470"/>
                <a:gd name="connsiteY1" fmla="*/ 519807 h 519807"/>
                <a:gd name="connsiteX2" fmla="*/ 38576 w 446470"/>
                <a:gd name="connsiteY2" fmla="*/ 277532 h 519807"/>
                <a:gd name="connsiteX3" fmla="*/ 4224 w 446470"/>
                <a:gd name="connsiteY3" fmla="*/ 239563 h 519807"/>
                <a:gd name="connsiteX4" fmla="*/ 175986 w 446470"/>
                <a:gd name="connsiteY4" fmla="*/ 0 h 519807"/>
                <a:gd name="connsiteX5" fmla="*/ 271811 w 446470"/>
                <a:gd name="connsiteY5" fmla="*/ 60569 h 519807"/>
                <a:gd name="connsiteX6" fmla="*/ 433630 w 446470"/>
                <a:gd name="connsiteY6" fmla="*/ 169050 h 519807"/>
                <a:gd name="connsiteX7" fmla="*/ 175986 w 446470"/>
                <a:gd name="connsiteY7" fmla="*/ 357085 h 519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470" h="519807">
                  <a:moveTo>
                    <a:pt x="175986" y="357085"/>
                  </a:moveTo>
                  <a:lnTo>
                    <a:pt x="90105" y="519807"/>
                  </a:lnTo>
                  <a:cubicBezTo>
                    <a:pt x="90105" y="519807"/>
                    <a:pt x="76545" y="355277"/>
                    <a:pt x="38576" y="277532"/>
                  </a:cubicBezTo>
                  <a:cubicBezTo>
                    <a:pt x="28632" y="257644"/>
                    <a:pt x="17784" y="243180"/>
                    <a:pt x="4224" y="239563"/>
                  </a:cubicBezTo>
                  <a:cubicBezTo>
                    <a:pt x="-31937" y="227811"/>
                    <a:pt x="175986" y="0"/>
                    <a:pt x="175986" y="0"/>
                  </a:cubicBezTo>
                  <a:cubicBezTo>
                    <a:pt x="183218" y="1808"/>
                    <a:pt x="222994" y="27120"/>
                    <a:pt x="271811" y="60569"/>
                  </a:cubicBezTo>
                  <a:cubicBezTo>
                    <a:pt x="325148" y="96729"/>
                    <a:pt x="390237" y="141026"/>
                    <a:pt x="433630" y="169050"/>
                  </a:cubicBezTo>
                  <a:cubicBezTo>
                    <a:pt x="515895" y="220579"/>
                    <a:pt x="175986" y="357085"/>
                    <a:pt x="175986" y="357085"/>
                  </a:cubicBezTo>
                  <a:close/>
                </a:path>
              </a:pathLst>
            </a:custGeom>
            <a:solidFill>
              <a:srgbClr val="D38884"/>
            </a:solidFill>
            <a:ln w="9034" cap="flat">
              <a:noFill/>
              <a:prstDash val="solid"/>
              <a:miter/>
            </a:ln>
          </p:spPr>
          <p:txBody>
            <a:bodyPr rtlCol="0" anchor="ctr"/>
            <a:lstStyle/>
            <a:p>
              <a:endParaRPr lang="en-ID"/>
            </a:p>
          </p:txBody>
        </p:sp>
        <p:sp>
          <p:nvSpPr>
            <p:cNvPr id="463" name="Bentuk Bebas: Bentuk 462">
              <a:extLst>
                <a:ext uri="{FF2B5EF4-FFF2-40B4-BE49-F238E27FC236}">
                  <a16:creationId xmlns:a16="http://schemas.microsoft.com/office/drawing/2014/main" id="{05BD1E0E-34A6-4DFE-BB2A-A9735B8066B9}"/>
                </a:ext>
              </a:extLst>
            </p:cNvPr>
            <p:cNvSpPr/>
            <p:nvPr/>
          </p:nvSpPr>
          <p:spPr>
            <a:xfrm>
              <a:off x="3835975" y="2994024"/>
              <a:ext cx="167133" cy="793064"/>
            </a:xfrm>
            <a:custGeom>
              <a:avLst/>
              <a:gdLst>
                <a:gd name="connsiteX0" fmla="*/ 124754 w 184418"/>
                <a:gd name="connsiteY0" fmla="*/ 0 h 875084"/>
                <a:gd name="connsiteX1" fmla="*/ 37064 w 184418"/>
                <a:gd name="connsiteY1" fmla="*/ 109386 h 875084"/>
                <a:gd name="connsiteX2" fmla="*/ 0 w 184418"/>
                <a:gd name="connsiteY2" fmla="*/ 291092 h 875084"/>
                <a:gd name="connsiteX3" fmla="*/ 47008 w 184418"/>
                <a:gd name="connsiteY3" fmla="*/ 583088 h 875084"/>
                <a:gd name="connsiteX4" fmla="*/ 124754 w 184418"/>
                <a:gd name="connsiteY4" fmla="*/ 875084 h 875084"/>
                <a:gd name="connsiteX5" fmla="*/ 184419 w 184418"/>
                <a:gd name="connsiteY5" fmla="*/ 835308 h 875084"/>
                <a:gd name="connsiteX6" fmla="*/ 105769 w 184418"/>
                <a:gd name="connsiteY6" fmla="*/ 483647 h 875084"/>
                <a:gd name="connsiteX7" fmla="*/ 124754 w 184418"/>
                <a:gd name="connsiteY7" fmla="*/ 0 h 875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4418" h="875084">
                  <a:moveTo>
                    <a:pt x="124754" y="0"/>
                  </a:moveTo>
                  <a:cubicBezTo>
                    <a:pt x="124754" y="0"/>
                    <a:pt x="56049" y="44297"/>
                    <a:pt x="37064" y="109386"/>
                  </a:cubicBezTo>
                  <a:cubicBezTo>
                    <a:pt x="18080" y="174474"/>
                    <a:pt x="0" y="291092"/>
                    <a:pt x="0" y="291092"/>
                  </a:cubicBezTo>
                  <a:cubicBezTo>
                    <a:pt x="0" y="291092"/>
                    <a:pt x="30736" y="570432"/>
                    <a:pt x="47008" y="583088"/>
                  </a:cubicBezTo>
                  <a:cubicBezTo>
                    <a:pt x="63281" y="595744"/>
                    <a:pt x="124754" y="875084"/>
                    <a:pt x="124754" y="875084"/>
                  </a:cubicBezTo>
                  <a:lnTo>
                    <a:pt x="184419" y="835308"/>
                  </a:lnTo>
                  <a:lnTo>
                    <a:pt x="105769" y="483647"/>
                  </a:lnTo>
                  <a:cubicBezTo>
                    <a:pt x="105769" y="484551"/>
                    <a:pt x="158202" y="32545"/>
                    <a:pt x="124754" y="0"/>
                  </a:cubicBezTo>
                  <a:close/>
                </a:path>
              </a:pathLst>
            </a:custGeom>
            <a:solidFill>
              <a:srgbClr val="444053"/>
            </a:solidFill>
            <a:ln w="9034" cap="flat">
              <a:noFill/>
              <a:prstDash val="solid"/>
              <a:miter/>
            </a:ln>
          </p:spPr>
          <p:txBody>
            <a:bodyPr rtlCol="0" anchor="ctr"/>
            <a:lstStyle/>
            <a:p>
              <a:endParaRPr lang="en-ID"/>
            </a:p>
          </p:txBody>
        </p:sp>
        <p:sp>
          <p:nvSpPr>
            <p:cNvPr id="464" name="Bentuk Bebas: Bentuk 463">
              <a:extLst>
                <a:ext uri="{FF2B5EF4-FFF2-40B4-BE49-F238E27FC236}">
                  <a16:creationId xmlns:a16="http://schemas.microsoft.com/office/drawing/2014/main" id="{D9D44CF7-218F-429C-9875-68D5EB048F43}"/>
                </a:ext>
              </a:extLst>
            </p:cNvPr>
            <p:cNvSpPr/>
            <p:nvPr/>
          </p:nvSpPr>
          <p:spPr>
            <a:xfrm>
              <a:off x="3835975" y="2994024"/>
              <a:ext cx="167133" cy="793064"/>
            </a:xfrm>
            <a:custGeom>
              <a:avLst/>
              <a:gdLst>
                <a:gd name="connsiteX0" fmla="*/ 124754 w 184418"/>
                <a:gd name="connsiteY0" fmla="*/ 0 h 875084"/>
                <a:gd name="connsiteX1" fmla="*/ 37064 w 184418"/>
                <a:gd name="connsiteY1" fmla="*/ 109386 h 875084"/>
                <a:gd name="connsiteX2" fmla="*/ 0 w 184418"/>
                <a:gd name="connsiteY2" fmla="*/ 291092 h 875084"/>
                <a:gd name="connsiteX3" fmla="*/ 47008 w 184418"/>
                <a:gd name="connsiteY3" fmla="*/ 583088 h 875084"/>
                <a:gd name="connsiteX4" fmla="*/ 124754 w 184418"/>
                <a:gd name="connsiteY4" fmla="*/ 875084 h 875084"/>
                <a:gd name="connsiteX5" fmla="*/ 184419 w 184418"/>
                <a:gd name="connsiteY5" fmla="*/ 835308 h 875084"/>
                <a:gd name="connsiteX6" fmla="*/ 105769 w 184418"/>
                <a:gd name="connsiteY6" fmla="*/ 483647 h 875084"/>
                <a:gd name="connsiteX7" fmla="*/ 124754 w 184418"/>
                <a:gd name="connsiteY7" fmla="*/ 0 h 875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4418" h="875084">
                  <a:moveTo>
                    <a:pt x="124754" y="0"/>
                  </a:moveTo>
                  <a:cubicBezTo>
                    <a:pt x="124754" y="0"/>
                    <a:pt x="56049" y="44297"/>
                    <a:pt x="37064" y="109386"/>
                  </a:cubicBezTo>
                  <a:cubicBezTo>
                    <a:pt x="18080" y="174474"/>
                    <a:pt x="0" y="291092"/>
                    <a:pt x="0" y="291092"/>
                  </a:cubicBezTo>
                  <a:cubicBezTo>
                    <a:pt x="0" y="291092"/>
                    <a:pt x="30736" y="570432"/>
                    <a:pt x="47008" y="583088"/>
                  </a:cubicBezTo>
                  <a:cubicBezTo>
                    <a:pt x="63281" y="595744"/>
                    <a:pt x="124754" y="875084"/>
                    <a:pt x="124754" y="875084"/>
                  </a:cubicBezTo>
                  <a:lnTo>
                    <a:pt x="184419" y="835308"/>
                  </a:lnTo>
                  <a:lnTo>
                    <a:pt x="105769" y="483647"/>
                  </a:lnTo>
                  <a:cubicBezTo>
                    <a:pt x="105769" y="484551"/>
                    <a:pt x="158202" y="32545"/>
                    <a:pt x="124754" y="0"/>
                  </a:cubicBezTo>
                  <a:close/>
                </a:path>
              </a:pathLst>
            </a:custGeom>
            <a:solidFill>
              <a:srgbClr val="000000">
                <a:alpha val="10000"/>
              </a:srgbClr>
            </a:solidFill>
            <a:ln w="9034" cap="flat">
              <a:noFill/>
              <a:prstDash val="solid"/>
              <a:miter/>
            </a:ln>
          </p:spPr>
          <p:txBody>
            <a:bodyPr rtlCol="0" anchor="ctr"/>
            <a:lstStyle/>
            <a:p>
              <a:endParaRPr lang="en-ID"/>
            </a:p>
          </p:txBody>
        </p:sp>
        <p:sp>
          <p:nvSpPr>
            <p:cNvPr id="465" name="Bentuk Bebas: Bentuk 464">
              <a:extLst>
                <a:ext uri="{FF2B5EF4-FFF2-40B4-BE49-F238E27FC236}">
                  <a16:creationId xmlns:a16="http://schemas.microsoft.com/office/drawing/2014/main" id="{ACD2BAB4-6111-413B-B2BA-FE2573666787}"/>
                </a:ext>
              </a:extLst>
            </p:cNvPr>
            <p:cNvSpPr/>
            <p:nvPr/>
          </p:nvSpPr>
          <p:spPr>
            <a:xfrm>
              <a:off x="3908071" y="3066121"/>
              <a:ext cx="312145" cy="492387"/>
            </a:xfrm>
            <a:custGeom>
              <a:avLst/>
              <a:gdLst>
                <a:gd name="connsiteX0" fmla="*/ 344429 w 344428"/>
                <a:gd name="connsiteY0" fmla="*/ 543312 h 543311"/>
                <a:gd name="connsiteX1" fmla="*/ 0 w 344428"/>
                <a:gd name="connsiteY1" fmla="*/ 543312 h 543311"/>
                <a:gd name="connsiteX2" fmla="*/ 56049 w 344428"/>
                <a:gd name="connsiteY2" fmla="*/ 0 h 543311"/>
                <a:gd name="connsiteX3" fmla="*/ 344429 w 344428"/>
                <a:gd name="connsiteY3" fmla="*/ 0 h 543311"/>
              </a:gdLst>
              <a:ahLst/>
              <a:cxnLst>
                <a:cxn ang="0">
                  <a:pos x="connsiteX0" y="connsiteY0"/>
                </a:cxn>
                <a:cxn ang="0">
                  <a:pos x="connsiteX1" y="connsiteY1"/>
                </a:cxn>
                <a:cxn ang="0">
                  <a:pos x="connsiteX2" y="connsiteY2"/>
                </a:cxn>
                <a:cxn ang="0">
                  <a:pos x="connsiteX3" y="connsiteY3"/>
                </a:cxn>
              </a:cxnLst>
              <a:rect l="l" t="t" r="r" b="b"/>
              <a:pathLst>
                <a:path w="344428" h="543311">
                  <a:moveTo>
                    <a:pt x="344429" y="543312"/>
                  </a:moveTo>
                  <a:lnTo>
                    <a:pt x="0" y="543312"/>
                  </a:lnTo>
                  <a:lnTo>
                    <a:pt x="56049" y="0"/>
                  </a:lnTo>
                  <a:lnTo>
                    <a:pt x="344429" y="0"/>
                  </a:lnTo>
                  <a:close/>
                </a:path>
              </a:pathLst>
            </a:custGeom>
            <a:solidFill>
              <a:srgbClr val="A36468"/>
            </a:solidFill>
            <a:ln w="9034" cap="flat">
              <a:noFill/>
              <a:prstDash val="solid"/>
              <a:miter/>
            </a:ln>
          </p:spPr>
          <p:txBody>
            <a:bodyPr rtlCol="0" anchor="ctr"/>
            <a:lstStyle/>
            <a:p>
              <a:endParaRPr lang="en-ID"/>
            </a:p>
          </p:txBody>
        </p:sp>
        <p:sp>
          <p:nvSpPr>
            <p:cNvPr id="467" name="Bentuk Bebas: Bentuk 466">
              <a:extLst>
                <a:ext uri="{FF2B5EF4-FFF2-40B4-BE49-F238E27FC236}">
                  <a16:creationId xmlns:a16="http://schemas.microsoft.com/office/drawing/2014/main" id="{24F4B097-15C1-42EA-96AB-692FCBDADBD2}"/>
                </a:ext>
              </a:extLst>
            </p:cNvPr>
            <p:cNvSpPr/>
            <p:nvPr/>
          </p:nvSpPr>
          <p:spPr>
            <a:xfrm>
              <a:off x="3119923" y="4200825"/>
              <a:ext cx="964293" cy="308868"/>
            </a:xfrm>
            <a:custGeom>
              <a:avLst/>
              <a:gdLst>
                <a:gd name="connsiteX0" fmla="*/ 1064023 w 1064022"/>
                <a:gd name="connsiteY0" fmla="*/ 134698 h 340812"/>
                <a:gd name="connsiteX1" fmla="*/ 996222 w 1064022"/>
                <a:gd name="connsiteY1" fmla="*/ 160914 h 340812"/>
                <a:gd name="connsiteX2" fmla="*/ 987182 w 1064022"/>
                <a:gd name="connsiteY2" fmla="*/ 164530 h 340812"/>
                <a:gd name="connsiteX3" fmla="*/ 744907 w 1064022"/>
                <a:gd name="connsiteY3" fmla="*/ 257644 h 340812"/>
                <a:gd name="connsiteX4" fmla="*/ 652697 w 1064022"/>
                <a:gd name="connsiteY4" fmla="*/ 292900 h 340812"/>
                <a:gd name="connsiteX5" fmla="*/ 527039 w 1064022"/>
                <a:gd name="connsiteY5" fmla="*/ 340813 h 340812"/>
                <a:gd name="connsiteX6" fmla="*/ 475511 w 1064022"/>
                <a:gd name="connsiteY6" fmla="*/ 340813 h 340812"/>
                <a:gd name="connsiteX7" fmla="*/ 0 w 1064022"/>
                <a:gd name="connsiteY7" fmla="*/ 329061 h 340812"/>
                <a:gd name="connsiteX8" fmla="*/ 127466 w 1064022"/>
                <a:gd name="connsiteY8" fmla="*/ 120234 h 340812"/>
                <a:gd name="connsiteX9" fmla="*/ 629193 w 1064022"/>
                <a:gd name="connsiteY9" fmla="*/ 41585 h 340812"/>
                <a:gd name="connsiteX10" fmla="*/ 711458 w 1064022"/>
                <a:gd name="connsiteY10" fmla="*/ 33449 h 340812"/>
                <a:gd name="connsiteX11" fmla="*/ 717786 w 1064022"/>
                <a:gd name="connsiteY11" fmla="*/ 32545 h 340812"/>
                <a:gd name="connsiteX12" fmla="*/ 943789 w 1064022"/>
                <a:gd name="connsiteY12" fmla="*/ 13560 h 340812"/>
                <a:gd name="connsiteX13" fmla="*/ 952829 w 1064022"/>
                <a:gd name="connsiteY13" fmla="*/ 12656 h 340812"/>
                <a:gd name="connsiteX14" fmla="*/ 1023342 w 1064022"/>
                <a:gd name="connsiteY14" fmla="*/ 7232 h 340812"/>
                <a:gd name="connsiteX15" fmla="*/ 1030574 w 1064022"/>
                <a:gd name="connsiteY15" fmla="*/ 0 h 340812"/>
                <a:gd name="connsiteX16" fmla="*/ 1039614 w 1064022"/>
                <a:gd name="connsiteY16" fmla="*/ 38873 h 340812"/>
                <a:gd name="connsiteX17" fmla="*/ 1046847 w 1064022"/>
                <a:gd name="connsiteY17" fmla="*/ 69609 h 340812"/>
                <a:gd name="connsiteX18" fmla="*/ 1064023 w 1064022"/>
                <a:gd name="connsiteY18" fmla="*/ 134698 h 340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64022" h="340812">
                  <a:moveTo>
                    <a:pt x="1064023" y="134698"/>
                  </a:moveTo>
                  <a:lnTo>
                    <a:pt x="996222" y="160914"/>
                  </a:lnTo>
                  <a:lnTo>
                    <a:pt x="987182" y="164530"/>
                  </a:lnTo>
                  <a:lnTo>
                    <a:pt x="744907" y="257644"/>
                  </a:lnTo>
                  <a:lnTo>
                    <a:pt x="652697" y="292900"/>
                  </a:lnTo>
                  <a:lnTo>
                    <a:pt x="527039" y="340813"/>
                  </a:lnTo>
                  <a:lnTo>
                    <a:pt x="475511" y="340813"/>
                  </a:lnTo>
                  <a:cubicBezTo>
                    <a:pt x="316404" y="340813"/>
                    <a:pt x="157298" y="337197"/>
                    <a:pt x="0" y="329061"/>
                  </a:cubicBezTo>
                  <a:cubicBezTo>
                    <a:pt x="30736" y="262164"/>
                    <a:pt x="84073" y="154586"/>
                    <a:pt x="127466" y="120234"/>
                  </a:cubicBezTo>
                  <a:cubicBezTo>
                    <a:pt x="161818" y="93113"/>
                    <a:pt x="404998" y="64185"/>
                    <a:pt x="629193" y="41585"/>
                  </a:cubicBezTo>
                  <a:cubicBezTo>
                    <a:pt x="657217" y="38873"/>
                    <a:pt x="685242" y="36161"/>
                    <a:pt x="711458" y="33449"/>
                  </a:cubicBezTo>
                  <a:lnTo>
                    <a:pt x="717786" y="32545"/>
                  </a:lnTo>
                  <a:cubicBezTo>
                    <a:pt x="807283" y="24408"/>
                    <a:pt x="887740" y="18080"/>
                    <a:pt x="943789" y="13560"/>
                  </a:cubicBezTo>
                  <a:lnTo>
                    <a:pt x="952829" y="12656"/>
                  </a:lnTo>
                  <a:lnTo>
                    <a:pt x="1023342" y="7232"/>
                  </a:lnTo>
                  <a:lnTo>
                    <a:pt x="1030574" y="0"/>
                  </a:lnTo>
                  <a:lnTo>
                    <a:pt x="1039614" y="38873"/>
                  </a:lnTo>
                  <a:lnTo>
                    <a:pt x="1046847" y="69609"/>
                  </a:lnTo>
                  <a:lnTo>
                    <a:pt x="1064023" y="134698"/>
                  </a:lnTo>
                  <a:close/>
                </a:path>
              </a:pathLst>
            </a:custGeom>
            <a:solidFill>
              <a:srgbClr val="67647E"/>
            </a:solidFill>
            <a:ln w="9034" cap="flat">
              <a:noFill/>
              <a:prstDash val="solid"/>
              <a:miter/>
            </a:ln>
          </p:spPr>
          <p:txBody>
            <a:bodyPr rtlCol="0" anchor="ctr"/>
            <a:lstStyle/>
            <a:p>
              <a:endParaRPr lang="en-ID"/>
            </a:p>
          </p:txBody>
        </p:sp>
        <p:sp>
          <p:nvSpPr>
            <p:cNvPr id="469" name="Bentuk Bebas: Bentuk 468">
              <a:extLst>
                <a:ext uri="{FF2B5EF4-FFF2-40B4-BE49-F238E27FC236}">
                  <a16:creationId xmlns:a16="http://schemas.microsoft.com/office/drawing/2014/main" id="{2482EF11-896E-4910-8AA3-18E2D03CCA39}"/>
                </a:ext>
              </a:extLst>
            </p:cNvPr>
            <p:cNvSpPr/>
            <p:nvPr/>
          </p:nvSpPr>
          <p:spPr>
            <a:xfrm>
              <a:off x="3119923" y="4200825"/>
              <a:ext cx="964293" cy="308868"/>
            </a:xfrm>
            <a:custGeom>
              <a:avLst/>
              <a:gdLst>
                <a:gd name="connsiteX0" fmla="*/ 1064023 w 1064022"/>
                <a:gd name="connsiteY0" fmla="*/ 134698 h 340812"/>
                <a:gd name="connsiteX1" fmla="*/ 996222 w 1064022"/>
                <a:gd name="connsiteY1" fmla="*/ 160914 h 340812"/>
                <a:gd name="connsiteX2" fmla="*/ 987182 w 1064022"/>
                <a:gd name="connsiteY2" fmla="*/ 164530 h 340812"/>
                <a:gd name="connsiteX3" fmla="*/ 744907 w 1064022"/>
                <a:gd name="connsiteY3" fmla="*/ 257644 h 340812"/>
                <a:gd name="connsiteX4" fmla="*/ 652697 w 1064022"/>
                <a:gd name="connsiteY4" fmla="*/ 292900 h 340812"/>
                <a:gd name="connsiteX5" fmla="*/ 527039 w 1064022"/>
                <a:gd name="connsiteY5" fmla="*/ 340813 h 340812"/>
                <a:gd name="connsiteX6" fmla="*/ 475511 w 1064022"/>
                <a:gd name="connsiteY6" fmla="*/ 340813 h 340812"/>
                <a:gd name="connsiteX7" fmla="*/ 0 w 1064022"/>
                <a:gd name="connsiteY7" fmla="*/ 329061 h 340812"/>
                <a:gd name="connsiteX8" fmla="*/ 127466 w 1064022"/>
                <a:gd name="connsiteY8" fmla="*/ 120234 h 340812"/>
                <a:gd name="connsiteX9" fmla="*/ 629193 w 1064022"/>
                <a:gd name="connsiteY9" fmla="*/ 41585 h 340812"/>
                <a:gd name="connsiteX10" fmla="*/ 711458 w 1064022"/>
                <a:gd name="connsiteY10" fmla="*/ 33449 h 340812"/>
                <a:gd name="connsiteX11" fmla="*/ 717786 w 1064022"/>
                <a:gd name="connsiteY11" fmla="*/ 32545 h 340812"/>
                <a:gd name="connsiteX12" fmla="*/ 943789 w 1064022"/>
                <a:gd name="connsiteY12" fmla="*/ 13560 h 340812"/>
                <a:gd name="connsiteX13" fmla="*/ 952829 w 1064022"/>
                <a:gd name="connsiteY13" fmla="*/ 12656 h 340812"/>
                <a:gd name="connsiteX14" fmla="*/ 1023342 w 1064022"/>
                <a:gd name="connsiteY14" fmla="*/ 7232 h 340812"/>
                <a:gd name="connsiteX15" fmla="*/ 1030574 w 1064022"/>
                <a:gd name="connsiteY15" fmla="*/ 0 h 340812"/>
                <a:gd name="connsiteX16" fmla="*/ 1039614 w 1064022"/>
                <a:gd name="connsiteY16" fmla="*/ 38873 h 340812"/>
                <a:gd name="connsiteX17" fmla="*/ 1046847 w 1064022"/>
                <a:gd name="connsiteY17" fmla="*/ 69609 h 340812"/>
                <a:gd name="connsiteX18" fmla="*/ 1064023 w 1064022"/>
                <a:gd name="connsiteY18" fmla="*/ 134698 h 340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64022" h="340812">
                  <a:moveTo>
                    <a:pt x="1064023" y="134698"/>
                  </a:moveTo>
                  <a:lnTo>
                    <a:pt x="996222" y="160914"/>
                  </a:lnTo>
                  <a:lnTo>
                    <a:pt x="987182" y="164530"/>
                  </a:lnTo>
                  <a:lnTo>
                    <a:pt x="744907" y="257644"/>
                  </a:lnTo>
                  <a:lnTo>
                    <a:pt x="652697" y="292900"/>
                  </a:lnTo>
                  <a:lnTo>
                    <a:pt x="527039" y="340813"/>
                  </a:lnTo>
                  <a:lnTo>
                    <a:pt x="475511" y="340813"/>
                  </a:lnTo>
                  <a:cubicBezTo>
                    <a:pt x="316404" y="340813"/>
                    <a:pt x="157298" y="337197"/>
                    <a:pt x="0" y="329061"/>
                  </a:cubicBezTo>
                  <a:cubicBezTo>
                    <a:pt x="30736" y="262164"/>
                    <a:pt x="84073" y="154586"/>
                    <a:pt x="127466" y="120234"/>
                  </a:cubicBezTo>
                  <a:cubicBezTo>
                    <a:pt x="161818" y="93113"/>
                    <a:pt x="404998" y="64185"/>
                    <a:pt x="629193" y="41585"/>
                  </a:cubicBezTo>
                  <a:cubicBezTo>
                    <a:pt x="657217" y="38873"/>
                    <a:pt x="685242" y="36161"/>
                    <a:pt x="711458" y="33449"/>
                  </a:cubicBezTo>
                  <a:lnTo>
                    <a:pt x="717786" y="32545"/>
                  </a:lnTo>
                  <a:cubicBezTo>
                    <a:pt x="807283" y="24408"/>
                    <a:pt x="887740" y="18080"/>
                    <a:pt x="943789" y="13560"/>
                  </a:cubicBezTo>
                  <a:lnTo>
                    <a:pt x="952829" y="12656"/>
                  </a:lnTo>
                  <a:lnTo>
                    <a:pt x="1023342" y="7232"/>
                  </a:lnTo>
                  <a:lnTo>
                    <a:pt x="1030574" y="0"/>
                  </a:lnTo>
                  <a:lnTo>
                    <a:pt x="1039614" y="38873"/>
                  </a:lnTo>
                  <a:lnTo>
                    <a:pt x="1046847" y="69609"/>
                  </a:lnTo>
                  <a:lnTo>
                    <a:pt x="1064023" y="134698"/>
                  </a:lnTo>
                  <a:close/>
                </a:path>
              </a:pathLst>
            </a:custGeom>
            <a:solidFill>
              <a:srgbClr val="000000">
                <a:alpha val="10000"/>
              </a:srgbClr>
            </a:solidFill>
            <a:ln w="9034" cap="flat">
              <a:noFill/>
              <a:prstDash val="solid"/>
              <a:miter/>
            </a:ln>
          </p:spPr>
          <p:txBody>
            <a:bodyPr rtlCol="0" anchor="ctr"/>
            <a:lstStyle/>
            <a:p>
              <a:endParaRPr lang="en-ID"/>
            </a:p>
          </p:txBody>
        </p:sp>
        <p:sp>
          <p:nvSpPr>
            <p:cNvPr id="473" name="Bentuk Bebas: Bentuk 472">
              <a:extLst>
                <a:ext uri="{FF2B5EF4-FFF2-40B4-BE49-F238E27FC236}">
                  <a16:creationId xmlns:a16="http://schemas.microsoft.com/office/drawing/2014/main" id="{D88C407D-DD19-4D31-8B50-87819AD1D804}"/>
                </a:ext>
              </a:extLst>
            </p:cNvPr>
            <p:cNvSpPr/>
            <p:nvPr/>
          </p:nvSpPr>
          <p:spPr>
            <a:xfrm>
              <a:off x="3550865" y="4236873"/>
              <a:ext cx="585786" cy="272820"/>
            </a:xfrm>
            <a:custGeom>
              <a:avLst/>
              <a:gdLst>
                <a:gd name="connsiteX0" fmla="*/ 646369 w 646369"/>
                <a:gd name="connsiteY0" fmla="*/ 904 h 301036"/>
                <a:gd name="connsiteX1" fmla="*/ 640945 w 646369"/>
                <a:gd name="connsiteY1" fmla="*/ 187131 h 301036"/>
                <a:gd name="connsiteX2" fmla="*/ 640945 w 646369"/>
                <a:gd name="connsiteY2" fmla="*/ 197075 h 301036"/>
                <a:gd name="connsiteX3" fmla="*/ 640945 w 646369"/>
                <a:gd name="connsiteY3" fmla="*/ 197979 h 301036"/>
                <a:gd name="connsiteX4" fmla="*/ 638233 w 646369"/>
                <a:gd name="connsiteY4" fmla="*/ 290188 h 301036"/>
                <a:gd name="connsiteX5" fmla="*/ 572240 w 646369"/>
                <a:gd name="connsiteY5" fmla="*/ 291996 h 301036"/>
                <a:gd name="connsiteX6" fmla="*/ 562296 w 646369"/>
                <a:gd name="connsiteY6" fmla="*/ 291996 h 301036"/>
                <a:gd name="connsiteX7" fmla="*/ 280244 w 646369"/>
                <a:gd name="connsiteY7" fmla="*/ 299228 h 301036"/>
                <a:gd name="connsiteX8" fmla="*/ 254932 w 646369"/>
                <a:gd name="connsiteY8" fmla="*/ 299228 h 301036"/>
                <a:gd name="connsiteX9" fmla="*/ 254028 w 646369"/>
                <a:gd name="connsiteY9" fmla="*/ 299228 h 301036"/>
                <a:gd name="connsiteX10" fmla="*/ 224195 w 646369"/>
                <a:gd name="connsiteY10" fmla="*/ 299228 h 301036"/>
                <a:gd name="connsiteX11" fmla="*/ 182611 w 646369"/>
                <a:gd name="connsiteY11" fmla="*/ 300132 h 301036"/>
                <a:gd name="connsiteX12" fmla="*/ 52433 w 646369"/>
                <a:gd name="connsiteY12" fmla="*/ 301036 h 301036"/>
                <a:gd name="connsiteX13" fmla="*/ 0 w 646369"/>
                <a:gd name="connsiteY13" fmla="*/ 301036 h 301036"/>
                <a:gd name="connsiteX14" fmla="*/ 173571 w 646369"/>
                <a:gd name="connsiteY14" fmla="*/ 207923 h 301036"/>
                <a:gd name="connsiteX15" fmla="*/ 263972 w 646369"/>
                <a:gd name="connsiteY15" fmla="*/ 164530 h 301036"/>
                <a:gd name="connsiteX16" fmla="*/ 494495 w 646369"/>
                <a:gd name="connsiteY16" fmla="*/ 62377 h 301036"/>
                <a:gd name="connsiteX17" fmla="*/ 503535 w 646369"/>
                <a:gd name="connsiteY17" fmla="*/ 58761 h 301036"/>
                <a:gd name="connsiteX18" fmla="*/ 573144 w 646369"/>
                <a:gd name="connsiteY18" fmla="*/ 29833 h 301036"/>
                <a:gd name="connsiteX19" fmla="*/ 646369 w 646369"/>
                <a:gd name="connsiteY19" fmla="*/ 0 h 301036"/>
                <a:gd name="connsiteX20" fmla="*/ 646369 w 646369"/>
                <a:gd name="connsiteY20" fmla="*/ 904 h 301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6369" h="301036">
                  <a:moveTo>
                    <a:pt x="646369" y="904"/>
                  </a:moveTo>
                  <a:lnTo>
                    <a:pt x="640945" y="187131"/>
                  </a:lnTo>
                  <a:lnTo>
                    <a:pt x="640945" y="197075"/>
                  </a:lnTo>
                  <a:lnTo>
                    <a:pt x="640945" y="197979"/>
                  </a:lnTo>
                  <a:lnTo>
                    <a:pt x="638233" y="290188"/>
                  </a:lnTo>
                  <a:lnTo>
                    <a:pt x="572240" y="291996"/>
                  </a:lnTo>
                  <a:lnTo>
                    <a:pt x="562296" y="291996"/>
                  </a:lnTo>
                  <a:cubicBezTo>
                    <a:pt x="468279" y="294708"/>
                    <a:pt x="374261" y="297420"/>
                    <a:pt x="280244" y="299228"/>
                  </a:cubicBezTo>
                  <a:lnTo>
                    <a:pt x="254932" y="299228"/>
                  </a:lnTo>
                  <a:lnTo>
                    <a:pt x="254028" y="299228"/>
                  </a:lnTo>
                  <a:lnTo>
                    <a:pt x="224195" y="299228"/>
                  </a:lnTo>
                  <a:lnTo>
                    <a:pt x="182611" y="300132"/>
                  </a:lnTo>
                  <a:cubicBezTo>
                    <a:pt x="139218" y="300132"/>
                    <a:pt x="95825" y="301036"/>
                    <a:pt x="52433" y="301036"/>
                  </a:cubicBezTo>
                  <a:lnTo>
                    <a:pt x="0" y="301036"/>
                  </a:lnTo>
                  <a:cubicBezTo>
                    <a:pt x="47009" y="272108"/>
                    <a:pt x="107577" y="239563"/>
                    <a:pt x="173571" y="207923"/>
                  </a:cubicBezTo>
                  <a:cubicBezTo>
                    <a:pt x="203403" y="193459"/>
                    <a:pt x="233235" y="178995"/>
                    <a:pt x="263972" y="164530"/>
                  </a:cubicBezTo>
                  <a:cubicBezTo>
                    <a:pt x="345333" y="126562"/>
                    <a:pt x="427598" y="91305"/>
                    <a:pt x="494495" y="62377"/>
                  </a:cubicBezTo>
                  <a:lnTo>
                    <a:pt x="503535" y="58761"/>
                  </a:lnTo>
                  <a:cubicBezTo>
                    <a:pt x="529751" y="47913"/>
                    <a:pt x="553256" y="37969"/>
                    <a:pt x="573144" y="29833"/>
                  </a:cubicBezTo>
                  <a:cubicBezTo>
                    <a:pt x="616537" y="11752"/>
                    <a:pt x="644561" y="904"/>
                    <a:pt x="646369" y="0"/>
                  </a:cubicBezTo>
                  <a:lnTo>
                    <a:pt x="646369" y="904"/>
                  </a:lnTo>
                  <a:close/>
                </a:path>
              </a:pathLst>
            </a:custGeom>
            <a:solidFill>
              <a:srgbClr val="67647E"/>
            </a:solidFill>
            <a:ln w="9034" cap="flat">
              <a:noFill/>
              <a:prstDash val="solid"/>
              <a:miter/>
            </a:ln>
          </p:spPr>
          <p:txBody>
            <a:bodyPr rtlCol="0" anchor="ctr"/>
            <a:lstStyle/>
            <a:p>
              <a:endParaRPr lang="en-ID"/>
            </a:p>
          </p:txBody>
        </p:sp>
        <p:sp>
          <p:nvSpPr>
            <p:cNvPr id="474" name="Bentuk Bebas: Bentuk 473">
              <a:extLst>
                <a:ext uri="{FF2B5EF4-FFF2-40B4-BE49-F238E27FC236}">
                  <a16:creationId xmlns:a16="http://schemas.microsoft.com/office/drawing/2014/main" id="{EA26B68F-B1B9-4FDC-8E47-A95681AD2539}"/>
                </a:ext>
              </a:extLst>
            </p:cNvPr>
            <p:cNvSpPr/>
            <p:nvPr/>
          </p:nvSpPr>
          <p:spPr>
            <a:xfrm>
              <a:off x="3579490" y="3510428"/>
              <a:ext cx="82797" cy="128614"/>
            </a:xfrm>
            <a:custGeom>
              <a:avLst/>
              <a:gdLst>
                <a:gd name="connsiteX0" fmla="*/ 10903 w 91360"/>
                <a:gd name="connsiteY0" fmla="*/ 37684 h 141915"/>
                <a:gd name="connsiteX1" fmla="*/ 73280 w 91360"/>
                <a:gd name="connsiteY1" fmla="*/ 136222 h 141915"/>
                <a:gd name="connsiteX2" fmla="*/ 89552 w 91360"/>
                <a:gd name="connsiteY2" fmla="*/ 139838 h 141915"/>
                <a:gd name="connsiteX3" fmla="*/ 91360 w 91360"/>
                <a:gd name="connsiteY3" fmla="*/ 133510 h 141915"/>
                <a:gd name="connsiteX4" fmla="*/ 75088 w 91360"/>
                <a:gd name="connsiteY4" fmla="*/ 87405 h 141915"/>
                <a:gd name="connsiteX5" fmla="*/ 47064 w 91360"/>
                <a:gd name="connsiteY5" fmla="*/ 46725 h 141915"/>
                <a:gd name="connsiteX6" fmla="*/ 11807 w 91360"/>
                <a:gd name="connsiteY6" fmla="*/ 620 h 141915"/>
                <a:gd name="connsiteX7" fmla="*/ 10903 w 91360"/>
                <a:gd name="connsiteY7" fmla="*/ 37684 h 141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360" h="141915">
                  <a:moveTo>
                    <a:pt x="10903" y="37684"/>
                  </a:moveTo>
                  <a:cubicBezTo>
                    <a:pt x="28079" y="72941"/>
                    <a:pt x="45255" y="109102"/>
                    <a:pt x="73280" y="136222"/>
                  </a:cubicBezTo>
                  <a:cubicBezTo>
                    <a:pt x="77800" y="140742"/>
                    <a:pt x="85032" y="144358"/>
                    <a:pt x="89552" y="139838"/>
                  </a:cubicBezTo>
                  <a:cubicBezTo>
                    <a:pt x="90456" y="138030"/>
                    <a:pt x="91360" y="135318"/>
                    <a:pt x="91360" y="133510"/>
                  </a:cubicBezTo>
                  <a:cubicBezTo>
                    <a:pt x="90456" y="117238"/>
                    <a:pt x="85032" y="100965"/>
                    <a:pt x="75088" y="87405"/>
                  </a:cubicBezTo>
                  <a:cubicBezTo>
                    <a:pt x="66048" y="73845"/>
                    <a:pt x="55200" y="61189"/>
                    <a:pt x="47064" y="46725"/>
                  </a:cubicBezTo>
                  <a:cubicBezTo>
                    <a:pt x="38928" y="32261"/>
                    <a:pt x="29887" y="4236"/>
                    <a:pt x="11807" y="620"/>
                  </a:cubicBezTo>
                  <a:cubicBezTo>
                    <a:pt x="-11697" y="-4804"/>
                    <a:pt x="6383" y="26837"/>
                    <a:pt x="10903" y="37684"/>
                  </a:cubicBezTo>
                  <a:close/>
                </a:path>
              </a:pathLst>
            </a:custGeom>
            <a:solidFill>
              <a:srgbClr val="000000">
                <a:alpha val="10000"/>
              </a:srgbClr>
            </a:solidFill>
            <a:ln w="9034" cap="flat">
              <a:noFill/>
              <a:prstDash val="solid"/>
              <a:miter/>
            </a:ln>
          </p:spPr>
          <p:txBody>
            <a:bodyPr rtlCol="0" anchor="ctr"/>
            <a:lstStyle/>
            <a:p>
              <a:endParaRPr lang="en-ID"/>
            </a:p>
          </p:txBody>
        </p:sp>
        <p:sp>
          <p:nvSpPr>
            <p:cNvPr id="475" name="Bentuk Bebas: Bentuk 474">
              <a:extLst>
                <a:ext uri="{FF2B5EF4-FFF2-40B4-BE49-F238E27FC236}">
                  <a16:creationId xmlns:a16="http://schemas.microsoft.com/office/drawing/2014/main" id="{E40A83D1-914E-4B03-9E72-CD3198DA1B82}"/>
                </a:ext>
              </a:extLst>
            </p:cNvPr>
            <p:cNvSpPr/>
            <p:nvPr/>
          </p:nvSpPr>
          <p:spPr>
            <a:xfrm>
              <a:off x="3888678" y="2667131"/>
              <a:ext cx="246335" cy="251518"/>
            </a:xfrm>
            <a:custGeom>
              <a:avLst/>
              <a:gdLst>
                <a:gd name="connsiteX0" fmla="*/ 271811 w 271811"/>
                <a:gd name="connsiteY0" fmla="*/ 60569 h 277531"/>
                <a:gd name="connsiteX1" fmla="*/ 267291 w 271811"/>
                <a:gd name="connsiteY1" fmla="*/ 74129 h 277531"/>
                <a:gd name="connsiteX2" fmla="*/ 38576 w 271811"/>
                <a:gd name="connsiteY2" fmla="*/ 277532 h 277531"/>
                <a:gd name="connsiteX3" fmla="*/ 4224 w 271811"/>
                <a:gd name="connsiteY3" fmla="*/ 239563 h 277531"/>
                <a:gd name="connsiteX4" fmla="*/ 175986 w 271811"/>
                <a:gd name="connsiteY4" fmla="*/ 0 h 277531"/>
                <a:gd name="connsiteX5" fmla="*/ 271811 w 271811"/>
                <a:gd name="connsiteY5" fmla="*/ 60569 h 27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811" h="277531">
                  <a:moveTo>
                    <a:pt x="271811" y="60569"/>
                  </a:moveTo>
                  <a:cubicBezTo>
                    <a:pt x="270907" y="65089"/>
                    <a:pt x="269099" y="69609"/>
                    <a:pt x="267291" y="74129"/>
                  </a:cubicBezTo>
                  <a:cubicBezTo>
                    <a:pt x="232939" y="178090"/>
                    <a:pt x="146153" y="255835"/>
                    <a:pt x="38576" y="277532"/>
                  </a:cubicBezTo>
                  <a:cubicBezTo>
                    <a:pt x="28632" y="257644"/>
                    <a:pt x="17784" y="243179"/>
                    <a:pt x="4224" y="239563"/>
                  </a:cubicBezTo>
                  <a:cubicBezTo>
                    <a:pt x="-31937" y="227811"/>
                    <a:pt x="175986" y="0"/>
                    <a:pt x="175986" y="0"/>
                  </a:cubicBezTo>
                  <a:cubicBezTo>
                    <a:pt x="183218" y="1808"/>
                    <a:pt x="222994" y="28024"/>
                    <a:pt x="271811" y="60569"/>
                  </a:cubicBezTo>
                  <a:close/>
                </a:path>
              </a:pathLst>
            </a:custGeom>
            <a:solidFill>
              <a:srgbClr val="000000">
                <a:alpha val="10000"/>
              </a:srgbClr>
            </a:solidFill>
            <a:ln w="9034" cap="flat">
              <a:noFill/>
              <a:prstDash val="solid"/>
              <a:miter/>
            </a:ln>
          </p:spPr>
          <p:txBody>
            <a:bodyPr rtlCol="0" anchor="ctr"/>
            <a:lstStyle/>
            <a:p>
              <a:endParaRPr lang="en-ID"/>
            </a:p>
          </p:txBody>
        </p:sp>
        <p:sp>
          <p:nvSpPr>
            <p:cNvPr id="476" name="Bentuk Bebas: Bentuk 475">
              <a:extLst>
                <a:ext uri="{FF2B5EF4-FFF2-40B4-BE49-F238E27FC236}">
                  <a16:creationId xmlns:a16="http://schemas.microsoft.com/office/drawing/2014/main" id="{01735252-F3AD-4D04-8F51-9CC5829DC202}"/>
                </a:ext>
              </a:extLst>
            </p:cNvPr>
            <p:cNvSpPr/>
            <p:nvPr/>
          </p:nvSpPr>
          <p:spPr>
            <a:xfrm>
              <a:off x="3592648" y="2367274"/>
              <a:ext cx="552195" cy="552195"/>
            </a:xfrm>
            <a:custGeom>
              <a:avLst/>
              <a:gdLst>
                <a:gd name="connsiteX0" fmla="*/ 609304 w 609304"/>
                <a:gd name="connsiteY0" fmla="*/ 304652 h 609304"/>
                <a:gd name="connsiteX1" fmla="*/ 304652 w 609304"/>
                <a:gd name="connsiteY1" fmla="*/ 609304 h 609304"/>
                <a:gd name="connsiteX2" fmla="*/ 0 w 609304"/>
                <a:gd name="connsiteY2" fmla="*/ 304652 h 609304"/>
                <a:gd name="connsiteX3" fmla="*/ 304652 w 609304"/>
                <a:gd name="connsiteY3" fmla="*/ 0 h 609304"/>
                <a:gd name="connsiteX4" fmla="*/ 609304 w 609304"/>
                <a:gd name="connsiteY4" fmla="*/ 302844 h 609304"/>
                <a:gd name="connsiteX5" fmla="*/ 609304 w 609304"/>
                <a:gd name="connsiteY5" fmla="*/ 304652 h 609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304" h="609304">
                  <a:moveTo>
                    <a:pt x="609304" y="304652"/>
                  </a:moveTo>
                  <a:cubicBezTo>
                    <a:pt x="609304" y="472798"/>
                    <a:pt x="472799" y="609304"/>
                    <a:pt x="304652" y="609304"/>
                  </a:cubicBezTo>
                  <a:cubicBezTo>
                    <a:pt x="136506" y="609304"/>
                    <a:pt x="0" y="472798"/>
                    <a:pt x="0" y="304652"/>
                  </a:cubicBezTo>
                  <a:cubicBezTo>
                    <a:pt x="0" y="136506"/>
                    <a:pt x="136506" y="0"/>
                    <a:pt x="304652" y="0"/>
                  </a:cubicBezTo>
                  <a:cubicBezTo>
                    <a:pt x="472799" y="0"/>
                    <a:pt x="608400" y="135602"/>
                    <a:pt x="609304" y="302844"/>
                  </a:cubicBezTo>
                  <a:cubicBezTo>
                    <a:pt x="609304" y="303748"/>
                    <a:pt x="609304" y="303748"/>
                    <a:pt x="609304" y="304652"/>
                  </a:cubicBezTo>
                  <a:close/>
                </a:path>
              </a:pathLst>
            </a:custGeom>
            <a:solidFill>
              <a:srgbClr val="D38884"/>
            </a:solidFill>
            <a:ln w="9034" cap="flat">
              <a:noFill/>
              <a:prstDash val="solid"/>
              <a:miter/>
            </a:ln>
          </p:spPr>
          <p:txBody>
            <a:bodyPr rtlCol="0" anchor="ctr"/>
            <a:lstStyle/>
            <a:p>
              <a:endParaRPr lang="en-ID"/>
            </a:p>
          </p:txBody>
        </p:sp>
        <p:sp>
          <p:nvSpPr>
            <p:cNvPr id="477" name="Bentuk Bebas: Bentuk 476">
              <a:extLst>
                <a:ext uri="{FF2B5EF4-FFF2-40B4-BE49-F238E27FC236}">
                  <a16:creationId xmlns:a16="http://schemas.microsoft.com/office/drawing/2014/main" id="{053A61E5-EA9D-4987-ADAB-CBA3EB99D723}"/>
                </a:ext>
              </a:extLst>
            </p:cNvPr>
            <p:cNvSpPr/>
            <p:nvPr/>
          </p:nvSpPr>
          <p:spPr>
            <a:xfrm>
              <a:off x="3925135" y="3053012"/>
              <a:ext cx="121394" cy="115518"/>
            </a:xfrm>
            <a:custGeom>
              <a:avLst/>
              <a:gdLst>
                <a:gd name="connsiteX0" fmla="*/ 54397 w 133949"/>
                <a:gd name="connsiteY0" fmla="*/ 0 h 127465"/>
                <a:gd name="connsiteX1" fmla="*/ 1060 w 133949"/>
                <a:gd name="connsiteY1" fmla="*/ 127466 h 127465"/>
                <a:gd name="connsiteX2" fmla="*/ 77901 w 133949"/>
                <a:gd name="connsiteY2" fmla="*/ 127466 h 127465"/>
                <a:gd name="connsiteX3" fmla="*/ 133950 w 133949"/>
                <a:gd name="connsiteY3" fmla="*/ 64185 h 127465"/>
                <a:gd name="connsiteX4" fmla="*/ 54397 w 133949"/>
                <a:gd name="connsiteY4" fmla="*/ 0 h 127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49" h="127465">
                  <a:moveTo>
                    <a:pt x="54397" y="0"/>
                  </a:moveTo>
                  <a:cubicBezTo>
                    <a:pt x="54397" y="0"/>
                    <a:pt x="-8884" y="76841"/>
                    <a:pt x="1060" y="127466"/>
                  </a:cubicBezTo>
                  <a:lnTo>
                    <a:pt x="77901" y="127466"/>
                  </a:lnTo>
                  <a:lnTo>
                    <a:pt x="133950" y="64185"/>
                  </a:lnTo>
                  <a:lnTo>
                    <a:pt x="54397" y="0"/>
                  </a:lnTo>
                  <a:close/>
                </a:path>
              </a:pathLst>
            </a:custGeom>
            <a:solidFill>
              <a:srgbClr val="67647E"/>
            </a:solidFill>
            <a:ln w="9034" cap="flat">
              <a:noFill/>
              <a:prstDash val="solid"/>
              <a:miter/>
            </a:ln>
          </p:spPr>
          <p:txBody>
            <a:bodyPr rtlCol="0" anchor="ctr"/>
            <a:lstStyle/>
            <a:p>
              <a:endParaRPr lang="en-ID"/>
            </a:p>
          </p:txBody>
        </p:sp>
        <p:sp>
          <p:nvSpPr>
            <p:cNvPr id="478" name="Bentuk Bebas: Bentuk 477">
              <a:extLst>
                <a:ext uri="{FF2B5EF4-FFF2-40B4-BE49-F238E27FC236}">
                  <a16:creationId xmlns:a16="http://schemas.microsoft.com/office/drawing/2014/main" id="{9D36712D-DC1C-4852-9DB7-D4E4B024A454}"/>
                </a:ext>
              </a:extLst>
            </p:cNvPr>
            <p:cNvSpPr/>
            <p:nvPr/>
          </p:nvSpPr>
          <p:spPr>
            <a:xfrm>
              <a:off x="3959686" y="2758890"/>
              <a:ext cx="262170" cy="385097"/>
            </a:xfrm>
            <a:custGeom>
              <a:avLst/>
              <a:gdLst>
                <a:gd name="connsiteX0" fmla="*/ 241371 w 289284"/>
                <a:gd name="connsiteY0" fmla="*/ 0 h 424924"/>
                <a:gd name="connsiteX1" fmla="*/ 0 w 289284"/>
                <a:gd name="connsiteY1" fmla="*/ 331773 h 424924"/>
                <a:gd name="connsiteX2" fmla="*/ 91305 w 289284"/>
                <a:gd name="connsiteY2" fmla="*/ 424886 h 424924"/>
                <a:gd name="connsiteX3" fmla="*/ 289284 w 289284"/>
                <a:gd name="connsiteY3" fmla="*/ 32545 h 424924"/>
                <a:gd name="connsiteX4" fmla="*/ 241371 w 289284"/>
                <a:gd name="connsiteY4" fmla="*/ 0 h 424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284" h="424924">
                  <a:moveTo>
                    <a:pt x="241371" y="0"/>
                  </a:moveTo>
                  <a:lnTo>
                    <a:pt x="0" y="331773"/>
                  </a:lnTo>
                  <a:cubicBezTo>
                    <a:pt x="0" y="331773"/>
                    <a:pt x="62377" y="420366"/>
                    <a:pt x="91305" y="424886"/>
                  </a:cubicBezTo>
                  <a:cubicBezTo>
                    <a:pt x="120234" y="429406"/>
                    <a:pt x="289284" y="32545"/>
                    <a:pt x="289284" y="32545"/>
                  </a:cubicBezTo>
                  <a:lnTo>
                    <a:pt x="241371" y="0"/>
                  </a:lnTo>
                  <a:close/>
                </a:path>
              </a:pathLst>
            </a:custGeom>
            <a:solidFill>
              <a:srgbClr val="000000">
                <a:alpha val="10000"/>
              </a:srgbClr>
            </a:solidFill>
            <a:ln w="9034" cap="flat">
              <a:noFill/>
              <a:prstDash val="solid"/>
              <a:miter/>
            </a:ln>
          </p:spPr>
          <p:txBody>
            <a:bodyPr rtlCol="0" anchor="ctr"/>
            <a:lstStyle/>
            <a:p>
              <a:endParaRPr lang="en-ID"/>
            </a:p>
          </p:txBody>
        </p:sp>
        <p:sp>
          <p:nvSpPr>
            <p:cNvPr id="479" name="Bentuk Bebas: Bentuk 478">
              <a:extLst>
                <a:ext uri="{FF2B5EF4-FFF2-40B4-BE49-F238E27FC236}">
                  <a16:creationId xmlns:a16="http://schemas.microsoft.com/office/drawing/2014/main" id="{3A7534C0-20D8-4E1D-8F97-5EB70E0136CE}"/>
                </a:ext>
              </a:extLst>
            </p:cNvPr>
            <p:cNvSpPr/>
            <p:nvPr/>
          </p:nvSpPr>
          <p:spPr>
            <a:xfrm>
              <a:off x="3962963" y="2753155"/>
              <a:ext cx="262170" cy="385916"/>
            </a:xfrm>
            <a:custGeom>
              <a:avLst/>
              <a:gdLst>
                <a:gd name="connsiteX0" fmla="*/ 241371 w 289284"/>
                <a:gd name="connsiteY0" fmla="*/ 0 h 425828"/>
                <a:gd name="connsiteX1" fmla="*/ 0 w 289284"/>
                <a:gd name="connsiteY1" fmla="*/ 332677 h 425828"/>
                <a:gd name="connsiteX2" fmla="*/ 91305 w 289284"/>
                <a:gd name="connsiteY2" fmla="*/ 425790 h 425828"/>
                <a:gd name="connsiteX3" fmla="*/ 289284 w 289284"/>
                <a:gd name="connsiteY3" fmla="*/ 33448 h 425828"/>
                <a:gd name="connsiteX4" fmla="*/ 241371 w 289284"/>
                <a:gd name="connsiteY4" fmla="*/ 0 h 425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284" h="425828">
                  <a:moveTo>
                    <a:pt x="241371" y="0"/>
                  </a:moveTo>
                  <a:lnTo>
                    <a:pt x="0" y="332677"/>
                  </a:lnTo>
                  <a:cubicBezTo>
                    <a:pt x="0" y="332677"/>
                    <a:pt x="62377" y="421270"/>
                    <a:pt x="91305" y="425790"/>
                  </a:cubicBezTo>
                  <a:cubicBezTo>
                    <a:pt x="120234" y="430310"/>
                    <a:pt x="289284" y="33448"/>
                    <a:pt x="289284" y="33448"/>
                  </a:cubicBezTo>
                  <a:lnTo>
                    <a:pt x="241371" y="0"/>
                  </a:lnTo>
                  <a:close/>
                </a:path>
              </a:pathLst>
            </a:custGeom>
            <a:solidFill>
              <a:srgbClr val="A36468"/>
            </a:solidFill>
            <a:ln w="9034" cap="flat">
              <a:noFill/>
              <a:prstDash val="solid"/>
              <a:miter/>
            </a:ln>
          </p:spPr>
          <p:txBody>
            <a:bodyPr rtlCol="0" anchor="ctr"/>
            <a:lstStyle/>
            <a:p>
              <a:endParaRPr lang="en-ID"/>
            </a:p>
          </p:txBody>
        </p:sp>
        <p:sp>
          <p:nvSpPr>
            <p:cNvPr id="480" name="Bentuk Bebas: Bentuk 479">
              <a:extLst>
                <a:ext uri="{FF2B5EF4-FFF2-40B4-BE49-F238E27FC236}">
                  <a16:creationId xmlns:a16="http://schemas.microsoft.com/office/drawing/2014/main" id="{4A47BD73-9C59-44F7-AD1A-7D57A1B5DA1E}"/>
                </a:ext>
              </a:extLst>
            </p:cNvPr>
            <p:cNvSpPr/>
            <p:nvPr/>
          </p:nvSpPr>
          <p:spPr>
            <a:xfrm>
              <a:off x="3908254" y="3138218"/>
              <a:ext cx="105505" cy="544002"/>
            </a:xfrm>
            <a:custGeom>
              <a:avLst/>
              <a:gdLst>
                <a:gd name="connsiteX0" fmla="*/ 28728 w 116416"/>
                <a:gd name="connsiteY0" fmla="*/ 0 h 600264"/>
                <a:gd name="connsiteX1" fmla="*/ 5223 w 116416"/>
                <a:gd name="connsiteY1" fmla="*/ 223291 h 600264"/>
                <a:gd name="connsiteX2" fmla="*/ 5223 w 116416"/>
                <a:gd name="connsiteY2" fmla="*/ 600264 h 600264"/>
                <a:gd name="connsiteX3" fmla="*/ 116417 w 116416"/>
                <a:gd name="connsiteY3" fmla="*/ 554160 h 600264"/>
                <a:gd name="connsiteX4" fmla="*/ 97432 w 116416"/>
                <a:gd name="connsiteY4" fmla="*/ 32544 h 600264"/>
                <a:gd name="connsiteX5" fmla="*/ 28728 w 116416"/>
                <a:gd name="connsiteY5" fmla="*/ 0 h 600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416" h="600264">
                  <a:moveTo>
                    <a:pt x="28728" y="0"/>
                  </a:moveTo>
                  <a:cubicBezTo>
                    <a:pt x="28728" y="0"/>
                    <a:pt x="16975" y="186226"/>
                    <a:pt x="5223" y="223291"/>
                  </a:cubicBezTo>
                  <a:cubicBezTo>
                    <a:pt x="-6529" y="260356"/>
                    <a:pt x="5223" y="600264"/>
                    <a:pt x="5223" y="600264"/>
                  </a:cubicBezTo>
                  <a:lnTo>
                    <a:pt x="116417" y="554160"/>
                  </a:lnTo>
                  <a:lnTo>
                    <a:pt x="97432" y="32544"/>
                  </a:lnTo>
                  <a:lnTo>
                    <a:pt x="28728" y="0"/>
                  </a:lnTo>
                  <a:close/>
                </a:path>
              </a:pathLst>
            </a:custGeom>
            <a:solidFill>
              <a:srgbClr val="67647E"/>
            </a:solidFill>
            <a:ln w="9034" cap="flat">
              <a:noFill/>
              <a:prstDash val="solid"/>
              <a:miter/>
            </a:ln>
          </p:spPr>
          <p:txBody>
            <a:bodyPr rtlCol="0" anchor="ctr"/>
            <a:lstStyle/>
            <a:p>
              <a:endParaRPr lang="en-ID"/>
            </a:p>
          </p:txBody>
        </p:sp>
        <p:sp>
          <p:nvSpPr>
            <p:cNvPr id="483" name="Bentuk Bebas: Bentuk 482">
              <a:extLst>
                <a:ext uri="{FF2B5EF4-FFF2-40B4-BE49-F238E27FC236}">
                  <a16:creationId xmlns:a16="http://schemas.microsoft.com/office/drawing/2014/main" id="{E1592D2D-E34B-461E-9817-59950F9C3879}"/>
                </a:ext>
              </a:extLst>
            </p:cNvPr>
            <p:cNvSpPr/>
            <p:nvPr/>
          </p:nvSpPr>
          <p:spPr>
            <a:xfrm>
              <a:off x="3911348" y="2752336"/>
              <a:ext cx="991330" cy="1749164"/>
            </a:xfrm>
            <a:custGeom>
              <a:avLst/>
              <a:gdLst>
                <a:gd name="connsiteX0" fmla="*/ 1093855 w 1093855"/>
                <a:gd name="connsiteY0" fmla="*/ 1820681 h 1930066"/>
                <a:gd name="connsiteX1" fmla="*/ 1088431 w 1093855"/>
                <a:gd name="connsiteY1" fmla="*/ 1829721 h 1930066"/>
                <a:gd name="connsiteX2" fmla="*/ 1076679 w 1093855"/>
                <a:gd name="connsiteY2" fmla="*/ 1851418 h 1930066"/>
                <a:gd name="connsiteX3" fmla="*/ 1075775 w 1093855"/>
                <a:gd name="connsiteY3" fmla="*/ 1852322 h 1930066"/>
                <a:gd name="connsiteX4" fmla="*/ 1053175 w 1093855"/>
                <a:gd name="connsiteY4" fmla="*/ 1896618 h 1930066"/>
                <a:gd name="connsiteX5" fmla="*/ 240467 w 1093855"/>
                <a:gd name="connsiteY5" fmla="*/ 1928259 h 1930066"/>
                <a:gd name="connsiteX6" fmla="*/ 174475 w 1093855"/>
                <a:gd name="connsiteY6" fmla="*/ 1930067 h 1930066"/>
                <a:gd name="connsiteX7" fmla="*/ 164530 w 1093855"/>
                <a:gd name="connsiteY7" fmla="*/ 1930067 h 1930066"/>
                <a:gd name="connsiteX8" fmla="*/ 136506 w 1093855"/>
                <a:gd name="connsiteY8" fmla="*/ 1834242 h 1930066"/>
                <a:gd name="connsiteX9" fmla="*/ 136506 w 1093855"/>
                <a:gd name="connsiteY9" fmla="*/ 1833337 h 1930066"/>
                <a:gd name="connsiteX10" fmla="*/ 133794 w 1093855"/>
                <a:gd name="connsiteY10" fmla="*/ 1823393 h 1930066"/>
                <a:gd name="connsiteX11" fmla="*/ 115714 w 1093855"/>
                <a:gd name="connsiteY11" fmla="*/ 1762825 h 1930066"/>
                <a:gd name="connsiteX12" fmla="*/ 97634 w 1093855"/>
                <a:gd name="connsiteY12" fmla="*/ 1701352 h 1930066"/>
                <a:gd name="connsiteX13" fmla="*/ 78649 w 1093855"/>
                <a:gd name="connsiteY13" fmla="*/ 1636263 h 1930066"/>
                <a:gd name="connsiteX14" fmla="*/ 71417 w 1093855"/>
                <a:gd name="connsiteY14" fmla="*/ 1612758 h 1930066"/>
                <a:gd name="connsiteX15" fmla="*/ 69609 w 1093855"/>
                <a:gd name="connsiteY15" fmla="*/ 1606430 h 1930066"/>
                <a:gd name="connsiteX16" fmla="*/ 39777 w 1093855"/>
                <a:gd name="connsiteY16" fmla="*/ 1506085 h 1930066"/>
                <a:gd name="connsiteX17" fmla="*/ 0 w 1093855"/>
                <a:gd name="connsiteY17" fmla="*/ 1369579 h 1930066"/>
                <a:gd name="connsiteX18" fmla="*/ 12656 w 1093855"/>
                <a:gd name="connsiteY18" fmla="*/ 1239401 h 1930066"/>
                <a:gd name="connsiteX19" fmla="*/ 12656 w 1093855"/>
                <a:gd name="connsiteY19" fmla="*/ 1239401 h 1930066"/>
                <a:gd name="connsiteX20" fmla="*/ 13560 w 1093855"/>
                <a:gd name="connsiteY20" fmla="*/ 1229457 h 1930066"/>
                <a:gd name="connsiteX21" fmla="*/ 25313 w 1093855"/>
                <a:gd name="connsiteY21" fmla="*/ 1112840 h 1930066"/>
                <a:gd name="connsiteX22" fmla="*/ 27120 w 1093855"/>
                <a:gd name="connsiteY22" fmla="*/ 1078487 h 1930066"/>
                <a:gd name="connsiteX23" fmla="*/ 27120 w 1093855"/>
                <a:gd name="connsiteY23" fmla="*/ 1078487 h 1930066"/>
                <a:gd name="connsiteX24" fmla="*/ 28024 w 1093855"/>
                <a:gd name="connsiteY24" fmla="*/ 1060407 h 1930066"/>
                <a:gd name="connsiteX25" fmla="*/ 28024 w 1093855"/>
                <a:gd name="connsiteY25" fmla="*/ 1054983 h 1930066"/>
                <a:gd name="connsiteX26" fmla="*/ 28024 w 1093855"/>
                <a:gd name="connsiteY26" fmla="*/ 1054983 h 1930066"/>
                <a:gd name="connsiteX27" fmla="*/ 29833 w 1093855"/>
                <a:gd name="connsiteY27" fmla="*/ 1013398 h 1930066"/>
                <a:gd name="connsiteX28" fmla="*/ 36161 w 1093855"/>
                <a:gd name="connsiteY28" fmla="*/ 888644 h 1930066"/>
                <a:gd name="connsiteX29" fmla="*/ 38873 w 1093855"/>
                <a:gd name="connsiteY29" fmla="*/ 824459 h 1930066"/>
                <a:gd name="connsiteX30" fmla="*/ 38873 w 1093855"/>
                <a:gd name="connsiteY30" fmla="*/ 824459 h 1930066"/>
                <a:gd name="connsiteX31" fmla="*/ 39777 w 1093855"/>
                <a:gd name="connsiteY31" fmla="*/ 814515 h 1930066"/>
                <a:gd name="connsiteX32" fmla="*/ 39777 w 1093855"/>
                <a:gd name="connsiteY32" fmla="*/ 814515 h 1930066"/>
                <a:gd name="connsiteX33" fmla="*/ 46105 w 1093855"/>
                <a:gd name="connsiteY33" fmla="*/ 686146 h 1930066"/>
                <a:gd name="connsiteX34" fmla="*/ 63281 w 1093855"/>
                <a:gd name="connsiteY34" fmla="*/ 633713 h 1930066"/>
                <a:gd name="connsiteX35" fmla="*/ 72321 w 1093855"/>
                <a:gd name="connsiteY35" fmla="*/ 607496 h 1930066"/>
                <a:gd name="connsiteX36" fmla="*/ 92209 w 1093855"/>
                <a:gd name="connsiteY36" fmla="*/ 546928 h 1930066"/>
                <a:gd name="connsiteX37" fmla="*/ 96729 w 1093855"/>
                <a:gd name="connsiteY37" fmla="*/ 531559 h 1930066"/>
                <a:gd name="connsiteX38" fmla="*/ 96729 w 1093855"/>
                <a:gd name="connsiteY38" fmla="*/ 531559 h 1930066"/>
                <a:gd name="connsiteX39" fmla="*/ 127466 w 1093855"/>
                <a:gd name="connsiteY39" fmla="*/ 421270 h 1930066"/>
                <a:gd name="connsiteX40" fmla="*/ 127466 w 1093855"/>
                <a:gd name="connsiteY40" fmla="*/ 421270 h 1930066"/>
                <a:gd name="connsiteX41" fmla="*/ 128370 w 1093855"/>
                <a:gd name="connsiteY41" fmla="*/ 417654 h 1930066"/>
                <a:gd name="connsiteX42" fmla="*/ 128370 w 1093855"/>
                <a:gd name="connsiteY42" fmla="*/ 417654 h 1930066"/>
                <a:gd name="connsiteX43" fmla="*/ 129274 w 1093855"/>
                <a:gd name="connsiteY43" fmla="*/ 414942 h 1930066"/>
                <a:gd name="connsiteX44" fmla="*/ 137410 w 1093855"/>
                <a:gd name="connsiteY44" fmla="*/ 384205 h 1930066"/>
                <a:gd name="connsiteX45" fmla="*/ 148258 w 1093855"/>
                <a:gd name="connsiteY45" fmla="*/ 344429 h 1930066"/>
                <a:gd name="connsiteX46" fmla="*/ 155490 w 1093855"/>
                <a:gd name="connsiteY46" fmla="*/ 314596 h 1930066"/>
                <a:gd name="connsiteX47" fmla="*/ 196171 w 1093855"/>
                <a:gd name="connsiteY47" fmla="*/ 242275 h 1930066"/>
                <a:gd name="connsiteX48" fmla="*/ 196171 w 1093855"/>
                <a:gd name="connsiteY48" fmla="*/ 242275 h 1930066"/>
                <a:gd name="connsiteX49" fmla="*/ 317309 w 1093855"/>
                <a:gd name="connsiteY49" fmla="*/ 20792 h 1930066"/>
                <a:gd name="connsiteX50" fmla="*/ 317309 w 1093855"/>
                <a:gd name="connsiteY50" fmla="*/ 19888 h 1930066"/>
                <a:gd name="connsiteX51" fmla="*/ 319117 w 1093855"/>
                <a:gd name="connsiteY51" fmla="*/ 13560 h 1930066"/>
                <a:gd name="connsiteX52" fmla="*/ 333581 w 1093855"/>
                <a:gd name="connsiteY52" fmla="*/ 0 h 1930066"/>
                <a:gd name="connsiteX53" fmla="*/ 340813 w 1093855"/>
                <a:gd name="connsiteY53" fmla="*/ 2712 h 1930066"/>
                <a:gd name="connsiteX54" fmla="*/ 355277 w 1093855"/>
                <a:gd name="connsiteY54" fmla="*/ 16272 h 1930066"/>
                <a:gd name="connsiteX55" fmla="*/ 419462 w 1093855"/>
                <a:gd name="connsiteY55" fmla="*/ 72321 h 1930066"/>
                <a:gd name="connsiteX56" fmla="*/ 423982 w 1093855"/>
                <a:gd name="connsiteY56" fmla="*/ 75033 h 1930066"/>
                <a:gd name="connsiteX57" fmla="*/ 426694 w 1093855"/>
                <a:gd name="connsiteY57" fmla="*/ 76841 h 1930066"/>
                <a:gd name="connsiteX58" fmla="*/ 464662 w 1093855"/>
                <a:gd name="connsiteY58" fmla="*/ 95825 h 1930066"/>
                <a:gd name="connsiteX59" fmla="*/ 793723 w 1093855"/>
                <a:gd name="connsiteY59" fmla="*/ 617441 h 1930066"/>
                <a:gd name="connsiteX60" fmla="*/ 814515 w 1093855"/>
                <a:gd name="connsiteY60" fmla="*/ 726826 h 1930066"/>
                <a:gd name="connsiteX61" fmla="*/ 885028 w 1093855"/>
                <a:gd name="connsiteY61" fmla="*/ 1043231 h 1930066"/>
                <a:gd name="connsiteX62" fmla="*/ 905821 w 1093855"/>
                <a:gd name="connsiteY62" fmla="*/ 1105607 h 1930066"/>
                <a:gd name="connsiteX63" fmla="*/ 920285 w 1093855"/>
                <a:gd name="connsiteY63" fmla="*/ 1207761 h 1930066"/>
                <a:gd name="connsiteX64" fmla="*/ 980854 w 1093855"/>
                <a:gd name="connsiteY64" fmla="*/ 1422916 h 1930066"/>
                <a:gd name="connsiteX65" fmla="*/ 1093855 w 1093855"/>
                <a:gd name="connsiteY65" fmla="*/ 1820681 h 1930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093855" h="1930066">
                  <a:moveTo>
                    <a:pt x="1093855" y="1820681"/>
                  </a:moveTo>
                  <a:cubicBezTo>
                    <a:pt x="1093855" y="1820681"/>
                    <a:pt x="1092047" y="1824297"/>
                    <a:pt x="1088431" y="1829721"/>
                  </a:cubicBezTo>
                  <a:cubicBezTo>
                    <a:pt x="1084815" y="1835146"/>
                    <a:pt x="1081199" y="1842378"/>
                    <a:pt x="1076679" y="1851418"/>
                  </a:cubicBezTo>
                  <a:cubicBezTo>
                    <a:pt x="1076679" y="1851418"/>
                    <a:pt x="1075775" y="1852322"/>
                    <a:pt x="1075775" y="1852322"/>
                  </a:cubicBezTo>
                  <a:cubicBezTo>
                    <a:pt x="1069447" y="1864978"/>
                    <a:pt x="1061311" y="1879442"/>
                    <a:pt x="1053175" y="1896618"/>
                  </a:cubicBezTo>
                  <a:cubicBezTo>
                    <a:pt x="781971" y="1906563"/>
                    <a:pt x="510767" y="1919219"/>
                    <a:pt x="240467" y="1928259"/>
                  </a:cubicBezTo>
                  <a:lnTo>
                    <a:pt x="174475" y="1930067"/>
                  </a:lnTo>
                  <a:lnTo>
                    <a:pt x="164530" y="1930067"/>
                  </a:lnTo>
                  <a:lnTo>
                    <a:pt x="136506" y="1834242"/>
                  </a:lnTo>
                  <a:lnTo>
                    <a:pt x="136506" y="1833337"/>
                  </a:lnTo>
                  <a:lnTo>
                    <a:pt x="133794" y="1823393"/>
                  </a:lnTo>
                  <a:lnTo>
                    <a:pt x="115714" y="1762825"/>
                  </a:lnTo>
                  <a:lnTo>
                    <a:pt x="97634" y="1701352"/>
                  </a:lnTo>
                  <a:lnTo>
                    <a:pt x="78649" y="1636263"/>
                  </a:lnTo>
                  <a:lnTo>
                    <a:pt x="71417" y="1612758"/>
                  </a:lnTo>
                  <a:lnTo>
                    <a:pt x="69609" y="1606430"/>
                  </a:lnTo>
                  <a:lnTo>
                    <a:pt x="39777" y="1506085"/>
                  </a:lnTo>
                  <a:lnTo>
                    <a:pt x="0" y="1369579"/>
                  </a:lnTo>
                  <a:lnTo>
                    <a:pt x="12656" y="1239401"/>
                  </a:lnTo>
                  <a:lnTo>
                    <a:pt x="12656" y="1239401"/>
                  </a:lnTo>
                  <a:lnTo>
                    <a:pt x="13560" y="1229457"/>
                  </a:lnTo>
                  <a:lnTo>
                    <a:pt x="25313" y="1112840"/>
                  </a:lnTo>
                  <a:lnTo>
                    <a:pt x="27120" y="1078487"/>
                  </a:lnTo>
                  <a:lnTo>
                    <a:pt x="27120" y="1078487"/>
                  </a:lnTo>
                  <a:lnTo>
                    <a:pt x="28024" y="1060407"/>
                  </a:lnTo>
                  <a:lnTo>
                    <a:pt x="28024" y="1054983"/>
                  </a:lnTo>
                  <a:lnTo>
                    <a:pt x="28024" y="1054983"/>
                  </a:lnTo>
                  <a:lnTo>
                    <a:pt x="29833" y="1013398"/>
                  </a:lnTo>
                  <a:lnTo>
                    <a:pt x="36161" y="888644"/>
                  </a:lnTo>
                  <a:lnTo>
                    <a:pt x="38873" y="824459"/>
                  </a:lnTo>
                  <a:lnTo>
                    <a:pt x="38873" y="824459"/>
                  </a:lnTo>
                  <a:lnTo>
                    <a:pt x="39777" y="814515"/>
                  </a:lnTo>
                  <a:lnTo>
                    <a:pt x="39777" y="814515"/>
                  </a:lnTo>
                  <a:lnTo>
                    <a:pt x="46105" y="686146"/>
                  </a:lnTo>
                  <a:lnTo>
                    <a:pt x="63281" y="633713"/>
                  </a:lnTo>
                  <a:lnTo>
                    <a:pt x="72321" y="607496"/>
                  </a:lnTo>
                  <a:lnTo>
                    <a:pt x="92209" y="546928"/>
                  </a:lnTo>
                  <a:lnTo>
                    <a:pt x="96729" y="531559"/>
                  </a:lnTo>
                  <a:lnTo>
                    <a:pt x="96729" y="531559"/>
                  </a:lnTo>
                  <a:cubicBezTo>
                    <a:pt x="103057" y="508959"/>
                    <a:pt x="115714" y="463758"/>
                    <a:pt x="127466" y="421270"/>
                  </a:cubicBezTo>
                  <a:lnTo>
                    <a:pt x="127466" y="421270"/>
                  </a:lnTo>
                  <a:lnTo>
                    <a:pt x="128370" y="417654"/>
                  </a:lnTo>
                  <a:lnTo>
                    <a:pt x="128370" y="417654"/>
                  </a:lnTo>
                  <a:lnTo>
                    <a:pt x="129274" y="414942"/>
                  </a:lnTo>
                  <a:lnTo>
                    <a:pt x="137410" y="384205"/>
                  </a:lnTo>
                  <a:lnTo>
                    <a:pt x="148258" y="344429"/>
                  </a:lnTo>
                  <a:cubicBezTo>
                    <a:pt x="151874" y="329061"/>
                    <a:pt x="154586" y="318212"/>
                    <a:pt x="155490" y="314596"/>
                  </a:cubicBezTo>
                  <a:cubicBezTo>
                    <a:pt x="156394" y="308268"/>
                    <a:pt x="173571" y="279340"/>
                    <a:pt x="196171" y="242275"/>
                  </a:cubicBezTo>
                  <a:lnTo>
                    <a:pt x="196171" y="242275"/>
                  </a:lnTo>
                  <a:cubicBezTo>
                    <a:pt x="241371" y="167242"/>
                    <a:pt x="309172" y="57857"/>
                    <a:pt x="317309" y="20792"/>
                  </a:cubicBezTo>
                  <a:cubicBezTo>
                    <a:pt x="317309" y="20792"/>
                    <a:pt x="317309" y="19888"/>
                    <a:pt x="317309" y="19888"/>
                  </a:cubicBezTo>
                  <a:cubicBezTo>
                    <a:pt x="318213" y="18080"/>
                    <a:pt x="318213" y="15368"/>
                    <a:pt x="319117" y="13560"/>
                  </a:cubicBezTo>
                  <a:cubicBezTo>
                    <a:pt x="322733" y="2712"/>
                    <a:pt x="328157" y="0"/>
                    <a:pt x="333581" y="0"/>
                  </a:cubicBezTo>
                  <a:cubicBezTo>
                    <a:pt x="336293" y="0"/>
                    <a:pt x="339005" y="1808"/>
                    <a:pt x="340813" y="2712"/>
                  </a:cubicBezTo>
                  <a:cubicBezTo>
                    <a:pt x="346237" y="6328"/>
                    <a:pt x="350757" y="10848"/>
                    <a:pt x="355277" y="16272"/>
                  </a:cubicBezTo>
                  <a:cubicBezTo>
                    <a:pt x="366125" y="37065"/>
                    <a:pt x="394150" y="56953"/>
                    <a:pt x="419462" y="72321"/>
                  </a:cubicBezTo>
                  <a:lnTo>
                    <a:pt x="423982" y="75033"/>
                  </a:lnTo>
                  <a:lnTo>
                    <a:pt x="426694" y="76841"/>
                  </a:lnTo>
                  <a:cubicBezTo>
                    <a:pt x="447486" y="88593"/>
                    <a:pt x="464662" y="95825"/>
                    <a:pt x="464662" y="95825"/>
                  </a:cubicBezTo>
                  <a:cubicBezTo>
                    <a:pt x="795531" y="295612"/>
                    <a:pt x="774739" y="593936"/>
                    <a:pt x="793723" y="617441"/>
                  </a:cubicBezTo>
                  <a:cubicBezTo>
                    <a:pt x="812707" y="640945"/>
                    <a:pt x="814515" y="726826"/>
                    <a:pt x="814515" y="726826"/>
                  </a:cubicBezTo>
                  <a:cubicBezTo>
                    <a:pt x="814515" y="726826"/>
                    <a:pt x="863332" y="1017918"/>
                    <a:pt x="885028" y="1043231"/>
                  </a:cubicBezTo>
                  <a:cubicBezTo>
                    <a:pt x="906725" y="1068543"/>
                    <a:pt x="886836" y="1077583"/>
                    <a:pt x="905821" y="1105607"/>
                  </a:cubicBezTo>
                  <a:cubicBezTo>
                    <a:pt x="924805" y="1133632"/>
                    <a:pt x="920285" y="1207761"/>
                    <a:pt x="920285" y="1207761"/>
                  </a:cubicBezTo>
                  <a:cubicBezTo>
                    <a:pt x="920285" y="1207761"/>
                    <a:pt x="933845" y="1384947"/>
                    <a:pt x="980854" y="1422916"/>
                  </a:cubicBezTo>
                  <a:cubicBezTo>
                    <a:pt x="1027863" y="1460884"/>
                    <a:pt x="1093855" y="1820681"/>
                    <a:pt x="1093855" y="1820681"/>
                  </a:cubicBezTo>
                  <a:close/>
                </a:path>
              </a:pathLst>
            </a:custGeom>
            <a:solidFill>
              <a:srgbClr val="000000">
                <a:alpha val="10000"/>
              </a:srgbClr>
            </a:solidFill>
            <a:ln w="9034" cap="flat">
              <a:noFill/>
              <a:prstDash val="solid"/>
              <a:miter/>
            </a:ln>
          </p:spPr>
          <p:txBody>
            <a:bodyPr rtlCol="0" anchor="ctr"/>
            <a:lstStyle/>
            <a:p>
              <a:endParaRPr lang="en-ID"/>
            </a:p>
          </p:txBody>
        </p:sp>
        <p:sp>
          <p:nvSpPr>
            <p:cNvPr id="484" name="Bentuk Bebas: Bentuk 483">
              <a:extLst>
                <a:ext uri="{FF2B5EF4-FFF2-40B4-BE49-F238E27FC236}">
                  <a16:creationId xmlns:a16="http://schemas.microsoft.com/office/drawing/2014/main" id="{CCEBE4D7-D1CC-4D0A-B309-77C6E6F52500}"/>
                </a:ext>
              </a:extLst>
            </p:cNvPr>
            <p:cNvSpPr/>
            <p:nvPr/>
          </p:nvSpPr>
          <p:spPr>
            <a:xfrm>
              <a:off x="3921181" y="2751973"/>
              <a:ext cx="989691" cy="1749528"/>
            </a:xfrm>
            <a:custGeom>
              <a:avLst/>
              <a:gdLst>
                <a:gd name="connsiteX0" fmla="*/ 1092047 w 1092047"/>
                <a:gd name="connsiteY0" fmla="*/ 1818370 h 1930467"/>
                <a:gd name="connsiteX1" fmla="*/ 1088431 w 1092047"/>
                <a:gd name="connsiteY1" fmla="*/ 1825602 h 1930467"/>
                <a:gd name="connsiteX2" fmla="*/ 1088431 w 1092047"/>
                <a:gd name="connsiteY2" fmla="*/ 1825602 h 1930467"/>
                <a:gd name="connsiteX3" fmla="*/ 1073967 w 1092047"/>
                <a:gd name="connsiteY3" fmla="*/ 1850914 h 1930467"/>
                <a:gd name="connsiteX4" fmla="*/ 1073063 w 1092047"/>
                <a:gd name="connsiteY4" fmla="*/ 1851818 h 1930467"/>
                <a:gd name="connsiteX5" fmla="*/ 1050463 w 1092047"/>
                <a:gd name="connsiteY5" fmla="*/ 1897019 h 1930467"/>
                <a:gd name="connsiteX6" fmla="*/ 1043231 w 1092047"/>
                <a:gd name="connsiteY6" fmla="*/ 1897019 h 1930467"/>
                <a:gd name="connsiteX7" fmla="*/ 230523 w 1092047"/>
                <a:gd name="connsiteY7" fmla="*/ 1928660 h 1930467"/>
                <a:gd name="connsiteX8" fmla="*/ 164530 w 1092047"/>
                <a:gd name="connsiteY8" fmla="*/ 1930468 h 1930467"/>
                <a:gd name="connsiteX9" fmla="*/ 136506 w 1092047"/>
                <a:gd name="connsiteY9" fmla="*/ 1834642 h 1930467"/>
                <a:gd name="connsiteX10" fmla="*/ 136506 w 1092047"/>
                <a:gd name="connsiteY10" fmla="*/ 1833738 h 1930467"/>
                <a:gd name="connsiteX11" fmla="*/ 133794 w 1092047"/>
                <a:gd name="connsiteY11" fmla="*/ 1823794 h 1930467"/>
                <a:gd name="connsiteX12" fmla="*/ 114809 w 1092047"/>
                <a:gd name="connsiteY12" fmla="*/ 1760513 h 1930467"/>
                <a:gd name="connsiteX13" fmla="*/ 96729 w 1092047"/>
                <a:gd name="connsiteY13" fmla="*/ 1699040 h 1930467"/>
                <a:gd name="connsiteX14" fmla="*/ 78649 w 1092047"/>
                <a:gd name="connsiteY14" fmla="*/ 1637568 h 1930467"/>
                <a:gd name="connsiteX15" fmla="*/ 71417 w 1092047"/>
                <a:gd name="connsiteY15" fmla="*/ 1613159 h 1930467"/>
                <a:gd name="connsiteX16" fmla="*/ 71417 w 1092047"/>
                <a:gd name="connsiteY16" fmla="*/ 1613159 h 1930467"/>
                <a:gd name="connsiteX17" fmla="*/ 40681 w 1092047"/>
                <a:gd name="connsiteY17" fmla="*/ 1507390 h 1930467"/>
                <a:gd name="connsiteX18" fmla="*/ 0 w 1092047"/>
                <a:gd name="connsiteY18" fmla="*/ 1368172 h 1930467"/>
                <a:gd name="connsiteX19" fmla="*/ 11752 w 1092047"/>
                <a:gd name="connsiteY19" fmla="*/ 1255170 h 1930467"/>
                <a:gd name="connsiteX20" fmla="*/ 13560 w 1092047"/>
                <a:gd name="connsiteY20" fmla="*/ 1239802 h 1930467"/>
                <a:gd name="connsiteX21" fmla="*/ 26216 w 1092047"/>
                <a:gd name="connsiteY21" fmla="*/ 1111432 h 1930467"/>
                <a:gd name="connsiteX22" fmla="*/ 26216 w 1092047"/>
                <a:gd name="connsiteY22" fmla="*/ 1111432 h 1930467"/>
                <a:gd name="connsiteX23" fmla="*/ 30736 w 1092047"/>
                <a:gd name="connsiteY23" fmla="*/ 1011087 h 1930467"/>
                <a:gd name="connsiteX24" fmla="*/ 36161 w 1092047"/>
                <a:gd name="connsiteY24" fmla="*/ 889949 h 1930467"/>
                <a:gd name="connsiteX25" fmla="*/ 37968 w 1092047"/>
                <a:gd name="connsiteY25" fmla="*/ 858309 h 1930467"/>
                <a:gd name="connsiteX26" fmla="*/ 39777 w 1092047"/>
                <a:gd name="connsiteY26" fmla="*/ 821244 h 1930467"/>
                <a:gd name="connsiteX27" fmla="*/ 40681 w 1092047"/>
                <a:gd name="connsiteY27" fmla="*/ 805876 h 1930467"/>
                <a:gd name="connsiteX28" fmla="*/ 46105 w 1092047"/>
                <a:gd name="connsiteY28" fmla="*/ 684738 h 1930467"/>
                <a:gd name="connsiteX29" fmla="*/ 63281 w 1092047"/>
                <a:gd name="connsiteY29" fmla="*/ 632305 h 1930467"/>
                <a:gd name="connsiteX30" fmla="*/ 70513 w 1092047"/>
                <a:gd name="connsiteY30" fmla="*/ 609705 h 1930467"/>
                <a:gd name="connsiteX31" fmla="*/ 87689 w 1092047"/>
                <a:gd name="connsiteY31" fmla="*/ 557273 h 1930467"/>
                <a:gd name="connsiteX32" fmla="*/ 91305 w 1092047"/>
                <a:gd name="connsiteY32" fmla="*/ 546424 h 1930467"/>
                <a:gd name="connsiteX33" fmla="*/ 124754 w 1092047"/>
                <a:gd name="connsiteY33" fmla="*/ 427999 h 1930467"/>
                <a:gd name="connsiteX34" fmla="*/ 126562 w 1092047"/>
                <a:gd name="connsiteY34" fmla="*/ 421671 h 1930467"/>
                <a:gd name="connsiteX35" fmla="*/ 131082 w 1092047"/>
                <a:gd name="connsiteY35" fmla="*/ 406302 h 1930467"/>
                <a:gd name="connsiteX36" fmla="*/ 131082 w 1092047"/>
                <a:gd name="connsiteY36" fmla="*/ 406302 h 1930467"/>
                <a:gd name="connsiteX37" fmla="*/ 135602 w 1092047"/>
                <a:gd name="connsiteY37" fmla="*/ 390934 h 1930467"/>
                <a:gd name="connsiteX38" fmla="*/ 147354 w 1092047"/>
                <a:gd name="connsiteY38" fmla="*/ 346637 h 1930467"/>
                <a:gd name="connsiteX39" fmla="*/ 155490 w 1092047"/>
                <a:gd name="connsiteY39" fmla="*/ 314093 h 1930467"/>
                <a:gd name="connsiteX40" fmla="*/ 197075 w 1092047"/>
                <a:gd name="connsiteY40" fmla="*/ 240868 h 1930467"/>
                <a:gd name="connsiteX41" fmla="*/ 315500 w 1092047"/>
                <a:gd name="connsiteY41" fmla="*/ 27521 h 1930467"/>
                <a:gd name="connsiteX42" fmla="*/ 317309 w 1092047"/>
                <a:gd name="connsiteY42" fmla="*/ 21193 h 1930467"/>
                <a:gd name="connsiteX43" fmla="*/ 317309 w 1092047"/>
                <a:gd name="connsiteY43" fmla="*/ 21193 h 1930467"/>
                <a:gd name="connsiteX44" fmla="*/ 325445 w 1092047"/>
                <a:gd name="connsiteY44" fmla="*/ 3113 h 1930467"/>
                <a:gd name="connsiteX45" fmla="*/ 355277 w 1092047"/>
                <a:gd name="connsiteY45" fmla="*/ 16673 h 1930467"/>
                <a:gd name="connsiteX46" fmla="*/ 419462 w 1092047"/>
                <a:gd name="connsiteY46" fmla="*/ 72722 h 1930467"/>
                <a:gd name="connsiteX47" fmla="*/ 464662 w 1092047"/>
                <a:gd name="connsiteY47" fmla="*/ 96226 h 1930467"/>
                <a:gd name="connsiteX48" fmla="*/ 793723 w 1092047"/>
                <a:gd name="connsiteY48" fmla="*/ 617841 h 1930467"/>
                <a:gd name="connsiteX49" fmla="*/ 814515 w 1092047"/>
                <a:gd name="connsiteY49" fmla="*/ 727227 h 1930467"/>
                <a:gd name="connsiteX50" fmla="*/ 885028 w 1092047"/>
                <a:gd name="connsiteY50" fmla="*/ 1043631 h 1930467"/>
                <a:gd name="connsiteX51" fmla="*/ 905821 w 1092047"/>
                <a:gd name="connsiteY51" fmla="*/ 1106008 h 1930467"/>
                <a:gd name="connsiteX52" fmla="*/ 920285 w 1092047"/>
                <a:gd name="connsiteY52" fmla="*/ 1209065 h 1930467"/>
                <a:gd name="connsiteX53" fmla="*/ 980854 w 1092047"/>
                <a:gd name="connsiteY53" fmla="*/ 1425125 h 1930467"/>
                <a:gd name="connsiteX54" fmla="*/ 1092047 w 1092047"/>
                <a:gd name="connsiteY54" fmla="*/ 1818370 h 1930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092047" h="1930467">
                  <a:moveTo>
                    <a:pt x="1092047" y="1818370"/>
                  </a:moveTo>
                  <a:lnTo>
                    <a:pt x="1088431" y="1825602"/>
                  </a:lnTo>
                  <a:lnTo>
                    <a:pt x="1088431" y="1825602"/>
                  </a:lnTo>
                  <a:cubicBezTo>
                    <a:pt x="1084815" y="1831026"/>
                    <a:pt x="1080295" y="1840066"/>
                    <a:pt x="1073967" y="1850914"/>
                  </a:cubicBezTo>
                  <a:lnTo>
                    <a:pt x="1073063" y="1851818"/>
                  </a:lnTo>
                  <a:cubicBezTo>
                    <a:pt x="1065831" y="1864475"/>
                    <a:pt x="1057695" y="1879843"/>
                    <a:pt x="1050463" y="1897019"/>
                  </a:cubicBezTo>
                  <a:lnTo>
                    <a:pt x="1043231" y="1897019"/>
                  </a:lnTo>
                  <a:cubicBezTo>
                    <a:pt x="772027" y="1906963"/>
                    <a:pt x="500823" y="1919619"/>
                    <a:pt x="230523" y="1928660"/>
                  </a:cubicBezTo>
                  <a:lnTo>
                    <a:pt x="164530" y="1930468"/>
                  </a:lnTo>
                  <a:lnTo>
                    <a:pt x="136506" y="1834642"/>
                  </a:lnTo>
                  <a:lnTo>
                    <a:pt x="136506" y="1833738"/>
                  </a:lnTo>
                  <a:lnTo>
                    <a:pt x="133794" y="1823794"/>
                  </a:lnTo>
                  <a:lnTo>
                    <a:pt x="114809" y="1760513"/>
                  </a:lnTo>
                  <a:lnTo>
                    <a:pt x="96729" y="1699040"/>
                  </a:lnTo>
                  <a:lnTo>
                    <a:pt x="78649" y="1637568"/>
                  </a:lnTo>
                  <a:lnTo>
                    <a:pt x="71417" y="1613159"/>
                  </a:lnTo>
                  <a:lnTo>
                    <a:pt x="71417" y="1613159"/>
                  </a:lnTo>
                  <a:lnTo>
                    <a:pt x="40681" y="1507390"/>
                  </a:lnTo>
                  <a:lnTo>
                    <a:pt x="0" y="1368172"/>
                  </a:lnTo>
                  <a:lnTo>
                    <a:pt x="11752" y="1255170"/>
                  </a:lnTo>
                  <a:lnTo>
                    <a:pt x="13560" y="1239802"/>
                  </a:lnTo>
                  <a:lnTo>
                    <a:pt x="26216" y="1111432"/>
                  </a:lnTo>
                  <a:lnTo>
                    <a:pt x="26216" y="1111432"/>
                  </a:lnTo>
                  <a:lnTo>
                    <a:pt x="30736" y="1011087"/>
                  </a:lnTo>
                  <a:lnTo>
                    <a:pt x="36161" y="889949"/>
                  </a:lnTo>
                  <a:lnTo>
                    <a:pt x="37968" y="858309"/>
                  </a:lnTo>
                  <a:lnTo>
                    <a:pt x="39777" y="821244"/>
                  </a:lnTo>
                  <a:lnTo>
                    <a:pt x="40681" y="805876"/>
                  </a:lnTo>
                  <a:lnTo>
                    <a:pt x="46105" y="684738"/>
                  </a:lnTo>
                  <a:lnTo>
                    <a:pt x="63281" y="632305"/>
                  </a:lnTo>
                  <a:lnTo>
                    <a:pt x="70513" y="609705"/>
                  </a:lnTo>
                  <a:lnTo>
                    <a:pt x="87689" y="557273"/>
                  </a:lnTo>
                  <a:lnTo>
                    <a:pt x="91305" y="546424"/>
                  </a:lnTo>
                  <a:cubicBezTo>
                    <a:pt x="91305" y="546424"/>
                    <a:pt x="108482" y="486759"/>
                    <a:pt x="124754" y="427999"/>
                  </a:cubicBezTo>
                  <a:cubicBezTo>
                    <a:pt x="125658" y="426191"/>
                    <a:pt x="125658" y="423479"/>
                    <a:pt x="126562" y="421671"/>
                  </a:cubicBezTo>
                  <a:cubicBezTo>
                    <a:pt x="128370" y="416247"/>
                    <a:pt x="129274" y="411726"/>
                    <a:pt x="131082" y="406302"/>
                  </a:cubicBezTo>
                  <a:lnTo>
                    <a:pt x="131082" y="406302"/>
                  </a:lnTo>
                  <a:cubicBezTo>
                    <a:pt x="132890" y="400878"/>
                    <a:pt x="133794" y="396358"/>
                    <a:pt x="135602" y="390934"/>
                  </a:cubicBezTo>
                  <a:cubicBezTo>
                    <a:pt x="140122" y="374662"/>
                    <a:pt x="144642" y="359294"/>
                    <a:pt x="147354" y="346637"/>
                  </a:cubicBezTo>
                  <a:cubicBezTo>
                    <a:pt x="151874" y="330365"/>
                    <a:pt x="154586" y="317709"/>
                    <a:pt x="155490" y="314093"/>
                  </a:cubicBezTo>
                  <a:cubicBezTo>
                    <a:pt x="156394" y="307765"/>
                    <a:pt x="173570" y="278836"/>
                    <a:pt x="197075" y="240868"/>
                  </a:cubicBezTo>
                  <a:cubicBezTo>
                    <a:pt x="239563" y="170355"/>
                    <a:pt x="301940" y="69106"/>
                    <a:pt x="315500" y="27521"/>
                  </a:cubicBezTo>
                  <a:cubicBezTo>
                    <a:pt x="316404" y="25713"/>
                    <a:pt x="316404" y="23001"/>
                    <a:pt x="317309" y="21193"/>
                  </a:cubicBezTo>
                  <a:lnTo>
                    <a:pt x="317309" y="21193"/>
                  </a:lnTo>
                  <a:cubicBezTo>
                    <a:pt x="318212" y="14865"/>
                    <a:pt x="320924" y="8537"/>
                    <a:pt x="325445" y="3113"/>
                  </a:cubicBezTo>
                  <a:cubicBezTo>
                    <a:pt x="337197" y="-8639"/>
                    <a:pt x="355277" y="16673"/>
                    <a:pt x="355277" y="16673"/>
                  </a:cubicBezTo>
                  <a:cubicBezTo>
                    <a:pt x="366125" y="37465"/>
                    <a:pt x="394150" y="57353"/>
                    <a:pt x="419462" y="72722"/>
                  </a:cubicBezTo>
                  <a:cubicBezTo>
                    <a:pt x="433926" y="81762"/>
                    <a:pt x="449294" y="89898"/>
                    <a:pt x="464662" y="96226"/>
                  </a:cubicBezTo>
                  <a:cubicBezTo>
                    <a:pt x="795531" y="296013"/>
                    <a:pt x="774739" y="594337"/>
                    <a:pt x="793723" y="617841"/>
                  </a:cubicBezTo>
                  <a:cubicBezTo>
                    <a:pt x="812707" y="641346"/>
                    <a:pt x="814515" y="727227"/>
                    <a:pt x="814515" y="727227"/>
                  </a:cubicBezTo>
                  <a:cubicBezTo>
                    <a:pt x="814515" y="727227"/>
                    <a:pt x="863332" y="1018319"/>
                    <a:pt x="885028" y="1043631"/>
                  </a:cubicBezTo>
                  <a:cubicBezTo>
                    <a:pt x="906725" y="1068943"/>
                    <a:pt x="886836" y="1077984"/>
                    <a:pt x="905821" y="1106008"/>
                  </a:cubicBezTo>
                  <a:cubicBezTo>
                    <a:pt x="924805" y="1134033"/>
                    <a:pt x="920285" y="1209065"/>
                    <a:pt x="920285" y="1209065"/>
                  </a:cubicBezTo>
                  <a:cubicBezTo>
                    <a:pt x="920285" y="1209065"/>
                    <a:pt x="933845" y="1386252"/>
                    <a:pt x="980854" y="1425125"/>
                  </a:cubicBezTo>
                  <a:cubicBezTo>
                    <a:pt x="1027862" y="1463997"/>
                    <a:pt x="1092047" y="1818370"/>
                    <a:pt x="1092047" y="1818370"/>
                  </a:cubicBezTo>
                  <a:close/>
                </a:path>
              </a:pathLst>
            </a:custGeom>
            <a:solidFill>
              <a:srgbClr val="444053"/>
            </a:solidFill>
            <a:ln w="9034" cap="flat">
              <a:noFill/>
              <a:prstDash val="solid"/>
              <a:miter/>
            </a:ln>
          </p:spPr>
          <p:txBody>
            <a:bodyPr rtlCol="0" anchor="ctr"/>
            <a:lstStyle/>
            <a:p>
              <a:endParaRPr lang="en-ID"/>
            </a:p>
          </p:txBody>
        </p:sp>
        <p:sp>
          <p:nvSpPr>
            <p:cNvPr id="485" name="Bentuk Bebas: Bentuk 484">
              <a:extLst>
                <a:ext uri="{FF2B5EF4-FFF2-40B4-BE49-F238E27FC236}">
                  <a16:creationId xmlns:a16="http://schemas.microsoft.com/office/drawing/2014/main" id="{E8EB39D0-475B-4639-A29C-8A5FCB922378}"/>
                </a:ext>
              </a:extLst>
            </p:cNvPr>
            <p:cNvSpPr/>
            <p:nvPr/>
          </p:nvSpPr>
          <p:spPr>
            <a:xfrm>
              <a:off x="3976072" y="2757125"/>
              <a:ext cx="322797" cy="573623"/>
            </a:xfrm>
            <a:custGeom>
              <a:avLst/>
              <a:gdLst>
                <a:gd name="connsiteX0" fmla="*/ 356181 w 356181"/>
                <a:gd name="connsiteY0" fmla="*/ 71556 h 632948"/>
                <a:gd name="connsiteX1" fmla="*/ 256740 w 356181"/>
                <a:gd name="connsiteY1" fmla="*/ 261399 h 632948"/>
                <a:gd name="connsiteX2" fmla="*/ 185323 w 356181"/>
                <a:gd name="connsiteY2" fmla="*/ 312024 h 632948"/>
                <a:gd name="connsiteX3" fmla="*/ 203403 w 356181"/>
                <a:gd name="connsiteY3" fmla="*/ 351800 h 632948"/>
                <a:gd name="connsiteX4" fmla="*/ 0 w 356181"/>
                <a:gd name="connsiteY4" fmla="*/ 632948 h 632948"/>
                <a:gd name="connsiteX5" fmla="*/ 28929 w 356181"/>
                <a:gd name="connsiteY5" fmla="*/ 546163 h 632948"/>
                <a:gd name="connsiteX6" fmla="*/ 92209 w 356181"/>
                <a:gd name="connsiteY6" fmla="*/ 314736 h 632948"/>
                <a:gd name="connsiteX7" fmla="*/ 254028 w 356181"/>
                <a:gd name="connsiteY7" fmla="*/ 20932 h 632948"/>
                <a:gd name="connsiteX8" fmla="*/ 291996 w 356181"/>
                <a:gd name="connsiteY8" fmla="*/ 16412 h 632948"/>
                <a:gd name="connsiteX9" fmla="*/ 356181 w 356181"/>
                <a:gd name="connsiteY9" fmla="*/ 71556 h 63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6181" h="632948">
                  <a:moveTo>
                    <a:pt x="356181" y="71556"/>
                  </a:moveTo>
                  <a:cubicBezTo>
                    <a:pt x="323637" y="118565"/>
                    <a:pt x="271204" y="201734"/>
                    <a:pt x="256740" y="261399"/>
                  </a:cubicBezTo>
                  <a:cubicBezTo>
                    <a:pt x="256740" y="261399"/>
                    <a:pt x="205211" y="314736"/>
                    <a:pt x="185323" y="312024"/>
                  </a:cubicBezTo>
                  <a:cubicBezTo>
                    <a:pt x="165434" y="309312"/>
                    <a:pt x="203403" y="351800"/>
                    <a:pt x="203403" y="351800"/>
                  </a:cubicBezTo>
                  <a:lnTo>
                    <a:pt x="0" y="632948"/>
                  </a:lnTo>
                  <a:lnTo>
                    <a:pt x="28929" y="546163"/>
                  </a:lnTo>
                  <a:cubicBezTo>
                    <a:pt x="28929" y="546163"/>
                    <a:pt x="89497" y="333720"/>
                    <a:pt x="92209" y="314736"/>
                  </a:cubicBezTo>
                  <a:cubicBezTo>
                    <a:pt x="94921" y="295751"/>
                    <a:pt x="242276" y="76076"/>
                    <a:pt x="254028" y="20932"/>
                  </a:cubicBezTo>
                  <a:cubicBezTo>
                    <a:pt x="263068" y="-23365"/>
                    <a:pt x="291996" y="16412"/>
                    <a:pt x="291996" y="16412"/>
                  </a:cubicBezTo>
                  <a:cubicBezTo>
                    <a:pt x="302844" y="36300"/>
                    <a:pt x="331773" y="57092"/>
                    <a:pt x="356181" y="71556"/>
                  </a:cubicBezTo>
                  <a:close/>
                </a:path>
              </a:pathLst>
            </a:custGeom>
            <a:solidFill>
              <a:srgbClr val="000000">
                <a:alpha val="10000"/>
              </a:srgbClr>
            </a:solidFill>
            <a:ln w="9034" cap="flat">
              <a:noFill/>
              <a:prstDash val="solid"/>
              <a:miter/>
            </a:ln>
          </p:spPr>
          <p:txBody>
            <a:bodyPr rtlCol="0" anchor="ctr"/>
            <a:lstStyle/>
            <a:p>
              <a:endParaRPr lang="en-ID"/>
            </a:p>
          </p:txBody>
        </p:sp>
        <p:sp>
          <p:nvSpPr>
            <p:cNvPr id="486" name="Bentuk Bebas: Bentuk 485">
              <a:extLst>
                <a:ext uri="{FF2B5EF4-FFF2-40B4-BE49-F238E27FC236}">
                  <a16:creationId xmlns:a16="http://schemas.microsoft.com/office/drawing/2014/main" id="{1120751D-9FDD-4746-A22C-548A313CCBC6}"/>
                </a:ext>
              </a:extLst>
            </p:cNvPr>
            <p:cNvSpPr/>
            <p:nvPr/>
          </p:nvSpPr>
          <p:spPr>
            <a:xfrm>
              <a:off x="3976891" y="2750571"/>
              <a:ext cx="321977" cy="574442"/>
            </a:xfrm>
            <a:custGeom>
              <a:avLst/>
              <a:gdLst>
                <a:gd name="connsiteX0" fmla="*/ 355277 w 355277"/>
                <a:gd name="connsiteY0" fmla="*/ 73364 h 633852"/>
                <a:gd name="connsiteX1" fmla="*/ 255836 w 355277"/>
                <a:gd name="connsiteY1" fmla="*/ 263207 h 633852"/>
                <a:gd name="connsiteX2" fmla="*/ 184419 w 355277"/>
                <a:gd name="connsiteY2" fmla="*/ 313832 h 633852"/>
                <a:gd name="connsiteX3" fmla="*/ 202499 w 355277"/>
                <a:gd name="connsiteY3" fmla="*/ 353608 h 633852"/>
                <a:gd name="connsiteX4" fmla="*/ 0 w 355277"/>
                <a:gd name="connsiteY4" fmla="*/ 633852 h 633852"/>
                <a:gd name="connsiteX5" fmla="*/ 28929 w 355277"/>
                <a:gd name="connsiteY5" fmla="*/ 547067 h 633852"/>
                <a:gd name="connsiteX6" fmla="*/ 92209 w 355277"/>
                <a:gd name="connsiteY6" fmla="*/ 314736 h 633852"/>
                <a:gd name="connsiteX7" fmla="*/ 254028 w 355277"/>
                <a:gd name="connsiteY7" fmla="*/ 20932 h 633852"/>
                <a:gd name="connsiteX8" fmla="*/ 291996 w 355277"/>
                <a:gd name="connsiteY8" fmla="*/ 16412 h 633852"/>
                <a:gd name="connsiteX9" fmla="*/ 355277 w 355277"/>
                <a:gd name="connsiteY9" fmla="*/ 73364 h 63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5277" h="633852">
                  <a:moveTo>
                    <a:pt x="355277" y="73364"/>
                  </a:moveTo>
                  <a:cubicBezTo>
                    <a:pt x="322733" y="120373"/>
                    <a:pt x="270300" y="203542"/>
                    <a:pt x="255836" y="263207"/>
                  </a:cubicBezTo>
                  <a:cubicBezTo>
                    <a:pt x="255836" y="263207"/>
                    <a:pt x="204307" y="316544"/>
                    <a:pt x="184419" y="313832"/>
                  </a:cubicBezTo>
                  <a:cubicBezTo>
                    <a:pt x="164530" y="311120"/>
                    <a:pt x="202499" y="353608"/>
                    <a:pt x="202499" y="353608"/>
                  </a:cubicBezTo>
                  <a:lnTo>
                    <a:pt x="0" y="633852"/>
                  </a:lnTo>
                  <a:lnTo>
                    <a:pt x="28929" y="547067"/>
                  </a:lnTo>
                  <a:cubicBezTo>
                    <a:pt x="28929" y="547067"/>
                    <a:pt x="89497" y="334624"/>
                    <a:pt x="92209" y="314736"/>
                  </a:cubicBezTo>
                  <a:cubicBezTo>
                    <a:pt x="94921" y="294847"/>
                    <a:pt x="242276" y="76076"/>
                    <a:pt x="254028" y="20932"/>
                  </a:cubicBezTo>
                  <a:cubicBezTo>
                    <a:pt x="263068" y="-23365"/>
                    <a:pt x="291996" y="16412"/>
                    <a:pt x="291996" y="16412"/>
                  </a:cubicBezTo>
                  <a:cubicBezTo>
                    <a:pt x="301940" y="37204"/>
                    <a:pt x="330869" y="57996"/>
                    <a:pt x="355277" y="73364"/>
                  </a:cubicBezTo>
                  <a:close/>
                </a:path>
              </a:pathLst>
            </a:custGeom>
            <a:solidFill>
              <a:srgbClr val="444053"/>
            </a:solidFill>
            <a:ln w="9034" cap="flat">
              <a:noFill/>
              <a:prstDash val="solid"/>
              <a:miter/>
            </a:ln>
          </p:spPr>
          <p:txBody>
            <a:bodyPr rtlCol="0" anchor="ctr"/>
            <a:lstStyle/>
            <a:p>
              <a:endParaRPr lang="en-ID"/>
            </a:p>
          </p:txBody>
        </p:sp>
        <p:sp>
          <p:nvSpPr>
            <p:cNvPr id="487" name="Bentuk Bebas: Bentuk 486">
              <a:extLst>
                <a:ext uri="{FF2B5EF4-FFF2-40B4-BE49-F238E27FC236}">
                  <a16:creationId xmlns:a16="http://schemas.microsoft.com/office/drawing/2014/main" id="{8FF6D215-72DC-40F6-85C3-0D747FFBF8AD}"/>
                </a:ext>
              </a:extLst>
            </p:cNvPr>
            <p:cNvSpPr/>
            <p:nvPr/>
          </p:nvSpPr>
          <p:spPr>
            <a:xfrm>
              <a:off x="3929373" y="2994844"/>
              <a:ext cx="638466" cy="893835"/>
            </a:xfrm>
            <a:custGeom>
              <a:avLst/>
              <a:gdLst>
                <a:gd name="connsiteX0" fmla="*/ 680721 w 704497"/>
                <a:gd name="connsiteY0" fmla="*/ 386917 h 986277"/>
                <a:gd name="connsiteX1" fmla="*/ 583088 w 704497"/>
                <a:gd name="connsiteY1" fmla="*/ 545120 h 986277"/>
                <a:gd name="connsiteX2" fmla="*/ 289284 w 704497"/>
                <a:gd name="connsiteY2" fmla="*/ 789203 h 986277"/>
                <a:gd name="connsiteX3" fmla="*/ 81361 w 704497"/>
                <a:gd name="connsiteY3" fmla="*/ 948309 h 986277"/>
                <a:gd name="connsiteX4" fmla="*/ 0 w 704497"/>
                <a:gd name="connsiteY4" fmla="*/ 986278 h 986277"/>
                <a:gd name="connsiteX5" fmla="*/ 14464 w 704497"/>
                <a:gd name="connsiteY5" fmla="*/ 843444 h 986277"/>
                <a:gd name="connsiteX6" fmla="*/ 28024 w 704497"/>
                <a:gd name="connsiteY6" fmla="*/ 554160 h 986277"/>
                <a:gd name="connsiteX7" fmla="*/ 92209 w 704497"/>
                <a:gd name="connsiteY7" fmla="*/ 468278 h 986277"/>
                <a:gd name="connsiteX8" fmla="*/ 146450 w 704497"/>
                <a:gd name="connsiteY8" fmla="*/ 416750 h 986277"/>
                <a:gd name="connsiteX9" fmla="*/ 177187 w 704497"/>
                <a:gd name="connsiteY9" fmla="*/ 367933 h 986277"/>
                <a:gd name="connsiteX10" fmla="*/ 197075 w 704497"/>
                <a:gd name="connsiteY10" fmla="*/ 264876 h 986277"/>
                <a:gd name="connsiteX11" fmla="*/ 458334 w 704497"/>
                <a:gd name="connsiteY11" fmla="*/ 0 h 986277"/>
                <a:gd name="connsiteX12" fmla="*/ 661737 w 704497"/>
                <a:gd name="connsiteY12" fmla="*/ 97633 h 986277"/>
                <a:gd name="connsiteX13" fmla="*/ 680721 w 704497"/>
                <a:gd name="connsiteY13" fmla="*/ 386917 h 98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04497" h="986277">
                  <a:moveTo>
                    <a:pt x="680721" y="386917"/>
                  </a:moveTo>
                  <a:cubicBezTo>
                    <a:pt x="682530" y="451102"/>
                    <a:pt x="587608" y="539695"/>
                    <a:pt x="583088" y="545120"/>
                  </a:cubicBezTo>
                  <a:cubicBezTo>
                    <a:pt x="578568" y="550544"/>
                    <a:pt x="289284" y="789203"/>
                    <a:pt x="289284" y="789203"/>
                  </a:cubicBezTo>
                  <a:lnTo>
                    <a:pt x="81361" y="948309"/>
                  </a:lnTo>
                  <a:cubicBezTo>
                    <a:pt x="57857" y="967294"/>
                    <a:pt x="29832" y="980854"/>
                    <a:pt x="0" y="986278"/>
                  </a:cubicBezTo>
                  <a:lnTo>
                    <a:pt x="14464" y="843444"/>
                  </a:lnTo>
                  <a:lnTo>
                    <a:pt x="28024" y="554160"/>
                  </a:lnTo>
                  <a:cubicBezTo>
                    <a:pt x="60569" y="517999"/>
                    <a:pt x="92209" y="480030"/>
                    <a:pt x="92209" y="468278"/>
                  </a:cubicBezTo>
                  <a:cubicBezTo>
                    <a:pt x="94017" y="442966"/>
                    <a:pt x="146450" y="416750"/>
                    <a:pt x="146450" y="416750"/>
                  </a:cubicBezTo>
                  <a:cubicBezTo>
                    <a:pt x="146450" y="416750"/>
                    <a:pt x="183514" y="386013"/>
                    <a:pt x="177187" y="367933"/>
                  </a:cubicBezTo>
                  <a:cubicBezTo>
                    <a:pt x="170858" y="349853"/>
                    <a:pt x="197075" y="264876"/>
                    <a:pt x="197075" y="264876"/>
                  </a:cubicBezTo>
                  <a:cubicBezTo>
                    <a:pt x="210635" y="24408"/>
                    <a:pt x="458334" y="0"/>
                    <a:pt x="458334" y="0"/>
                  </a:cubicBezTo>
                  <a:cubicBezTo>
                    <a:pt x="458334" y="0"/>
                    <a:pt x="577664" y="47008"/>
                    <a:pt x="661737" y="97633"/>
                  </a:cubicBezTo>
                  <a:cubicBezTo>
                    <a:pt x="745810" y="148258"/>
                    <a:pt x="679817" y="322732"/>
                    <a:pt x="680721" y="386917"/>
                  </a:cubicBezTo>
                  <a:close/>
                </a:path>
              </a:pathLst>
            </a:custGeom>
            <a:solidFill>
              <a:srgbClr val="000000">
                <a:alpha val="10000"/>
              </a:srgbClr>
            </a:solidFill>
            <a:ln w="9034" cap="flat">
              <a:noFill/>
              <a:prstDash val="solid"/>
              <a:miter/>
            </a:ln>
          </p:spPr>
          <p:txBody>
            <a:bodyPr rtlCol="0" anchor="ctr"/>
            <a:lstStyle/>
            <a:p>
              <a:endParaRPr lang="en-ID"/>
            </a:p>
          </p:txBody>
        </p:sp>
        <p:sp>
          <p:nvSpPr>
            <p:cNvPr id="488" name="Bentuk Bebas: Bentuk 487">
              <a:extLst>
                <a:ext uri="{FF2B5EF4-FFF2-40B4-BE49-F238E27FC236}">
                  <a16:creationId xmlns:a16="http://schemas.microsoft.com/office/drawing/2014/main" id="{2759B1CB-219A-40EB-8980-5DE3F0F6FEF3}"/>
                </a:ext>
              </a:extLst>
            </p:cNvPr>
            <p:cNvSpPr/>
            <p:nvPr/>
          </p:nvSpPr>
          <p:spPr>
            <a:xfrm>
              <a:off x="3178627" y="3657642"/>
              <a:ext cx="75658" cy="173687"/>
            </a:xfrm>
            <a:custGeom>
              <a:avLst/>
              <a:gdLst>
                <a:gd name="connsiteX0" fmla="*/ 83483 w 83483"/>
                <a:gd name="connsiteY0" fmla="*/ 186227 h 191650"/>
                <a:gd name="connsiteX1" fmla="*/ 11162 w 83483"/>
                <a:gd name="connsiteY1" fmla="*/ 191651 h 191650"/>
                <a:gd name="connsiteX2" fmla="*/ 22914 w 83483"/>
                <a:gd name="connsiteY2" fmla="*/ 0 h 191650"/>
                <a:gd name="connsiteX3" fmla="*/ 28339 w 83483"/>
                <a:gd name="connsiteY3" fmla="*/ 0 h 191650"/>
                <a:gd name="connsiteX4" fmla="*/ 65403 w 83483"/>
                <a:gd name="connsiteY4" fmla="*/ 4520 h 191650"/>
                <a:gd name="connsiteX5" fmla="*/ 83483 w 83483"/>
                <a:gd name="connsiteY5" fmla="*/ 186227 h 19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483" h="191650">
                  <a:moveTo>
                    <a:pt x="83483" y="186227"/>
                  </a:moveTo>
                  <a:lnTo>
                    <a:pt x="11162" y="191651"/>
                  </a:lnTo>
                  <a:cubicBezTo>
                    <a:pt x="-19574" y="139218"/>
                    <a:pt x="22914" y="0"/>
                    <a:pt x="22914" y="0"/>
                  </a:cubicBezTo>
                  <a:lnTo>
                    <a:pt x="28339" y="0"/>
                  </a:lnTo>
                  <a:lnTo>
                    <a:pt x="65403" y="4520"/>
                  </a:lnTo>
                  <a:lnTo>
                    <a:pt x="83483" y="186227"/>
                  </a:lnTo>
                  <a:close/>
                </a:path>
              </a:pathLst>
            </a:custGeom>
            <a:solidFill>
              <a:srgbClr val="000000">
                <a:alpha val="10000"/>
              </a:srgbClr>
            </a:solidFill>
            <a:ln w="9034" cap="flat">
              <a:noFill/>
              <a:prstDash val="solid"/>
              <a:miter/>
            </a:ln>
          </p:spPr>
          <p:txBody>
            <a:bodyPr rtlCol="0" anchor="ctr"/>
            <a:lstStyle/>
            <a:p>
              <a:endParaRPr lang="en-ID"/>
            </a:p>
          </p:txBody>
        </p:sp>
        <p:sp>
          <p:nvSpPr>
            <p:cNvPr id="489" name="Bentuk Bebas: Bentuk 488">
              <a:extLst>
                <a:ext uri="{FF2B5EF4-FFF2-40B4-BE49-F238E27FC236}">
                  <a16:creationId xmlns:a16="http://schemas.microsoft.com/office/drawing/2014/main" id="{AE225CB5-10AC-4E2F-9FB1-C34C4D0632FE}"/>
                </a:ext>
              </a:extLst>
            </p:cNvPr>
            <p:cNvSpPr/>
            <p:nvPr/>
          </p:nvSpPr>
          <p:spPr>
            <a:xfrm>
              <a:off x="3185375" y="2981734"/>
              <a:ext cx="1383961" cy="894019"/>
            </a:xfrm>
            <a:custGeom>
              <a:avLst/>
              <a:gdLst>
                <a:gd name="connsiteX0" fmla="*/ 1280182 w 1527093"/>
                <a:gd name="connsiteY0" fmla="*/ 0 h 986480"/>
                <a:gd name="connsiteX1" fmla="*/ 1018923 w 1527093"/>
                <a:gd name="connsiteY1" fmla="*/ 264876 h 986480"/>
                <a:gd name="connsiteX2" fmla="*/ 999938 w 1527093"/>
                <a:gd name="connsiteY2" fmla="*/ 367029 h 986480"/>
                <a:gd name="connsiteX3" fmla="*/ 969202 w 1527093"/>
                <a:gd name="connsiteY3" fmla="*/ 415846 h 986480"/>
                <a:gd name="connsiteX4" fmla="*/ 914961 w 1527093"/>
                <a:gd name="connsiteY4" fmla="*/ 467374 h 986480"/>
                <a:gd name="connsiteX5" fmla="*/ 779359 w 1527093"/>
                <a:gd name="connsiteY5" fmla="*/ 629193 h 986480"/>
                <a:gd name="connsiteX6" fmla="*/ 593133 w 1527093"/>
                <a:gd name="connsiteY6" fmla="*/ 699706 h 986480"/>
                <a:gd name="connsiteX7" fmla="*/ 402386 w 1527093"/>
                <a:gd name="connsiteY7" fmla="*/ 745810 h 986480"/>
                <a:gd name="connsiteX8" fmla="*/ 293001 w 1527093"/>
                <a:gd name="connsiteY8" fmla="*/ 715074 h 986480"/>
                <a:gd name="connsiteX9" fmla="*/ 22701 w 1527093"/>
                <a:gd name="connsiteY9" fmla="*/ 745810 h 986480"/>
                <a:gd name="connsiteX10" fmla="*/ 37165 w 1527093"/>
                <a:gd name="connsiteY10" fmla="*/ 955541 h 986480"/>
                <a:gd name="connsiteX11" fmla="*/ 777551 w 1527093"/>
                <a:gd name="connsiteY11" fmla="*/ 981758 h 986480"/>
                <a:gd name="connsiteX12" fmla="*/ 903209 w 1527093"/>
                <a:gd name="connsiteY12" fmla="*/ 947405 h 986480"/>
                <a:gd name="connsiteX13" fmla="*/ 1111132 w 1527093"/>
                <a:gd name="connsiteY13" fmla="*/ 787395 h 986480"/>
                <a:gd name="connsiteX14" fmla="*/ 1404936 w 1527093"/>
                <a:gd name="connsiteY14" fmla="*/ 543312 h 986480"/>
                <a:gd name="connsiteX15" fmla="*/ 1502569 w 1527093"/>
                <a:gd name="connsiteY15" fmla="*/ 385109 h 986480"/>
                <a:gd name="connsiteX16" fmla="*/ 1484489 w 1527093"/>
                <a:gd name="connsiteY16" fmla="*/ 95825 h 986480"/>
                <a:gd name="connsiteX17" fmla="*/ 1280182 w 1527093"/>
                <a:gd name="connsiteY17" fmla="*/ 0 h 986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27093" h="986480">
                  <a:moveTo>
                    <a:pt x="1280182" y="0"/>
                  </a:moveTo>
                  <a:cubicBezTo>
                    <a:pt x="1280182" y="0"/>
                    <a:pt x="1031579" y="23504"/>
                    <a:pt x="1018923" y="264876"/>
                  </a:cubicBezTo>
                  <a:cubicBezTo>
                    <a:pt x="1018923" y="264876"/>
                    <a:pt x="993610" y="348949"/>
                    <a:pt x="999938" y="367029"/>
                  </a:cubicBezTo>
                  <a:cubicBezTo>
                    <a:pt x="1006267" y="385109"/>
                    <a:pt x="969202" y="415846"/>
                    <a:pt x="969202" y="415846"/>
                  </a:cubicBezTo>
                  <a:cubicBezTo>
                    <a:pt x="969202" y="415846"/>
                    <a:pt x="915865" y="442062"/>
                    <a:pt x="914961" y="467374"/>
                  </a:cubicBezTo>
                  <a:cubicBezTo>
                    <a:pt x="914057" y="492687"/>
                    <a:pt x="779359" y="629193"/>
                    <a:pt x="779359" y="629193"/>
                  </a:cubicBezTo>
                  <a:cubicBezTo>
                    <a:pt x="779359" y="629193"/>
                    <a:pt x="723310" y="693378"/>
                    <a:pt x="593133" y="699706"/>
                  </a:cubicBezTo>
                  <a:cubicBezTo>
                    <a:pt x="462955" y="706034"/>
                    <a:pt x="402386" y="745810"/>
                    <a:pt x="402386" y="745810"/>
                  </a:cubicBezTo>
                  <a:cubicBezTo>
                    <a:pt x="402386" y="745810"/>
                    <a:pt x="339105" y="701514"/>
                    <a:pt x="293001" y="715074"/>
                  </a:cubicBezTo>
                  <a:cubicBezTo>
                    <a:pt x="246896" y="728634"/>
                    <a:pt x="22701" y="745810"/>
                    <a:pt x="22701" y="745810"/>
                  </a:cubicBezTo>
                  <a:cubicBezTo>
                    <a:pt x="22701" y="745810"/>
                    <a:pt x="-36964" y="942885"/>
                    <a:pt x="37165" y="955541"/>
                  </a:cubicBezTo>
                  <a:cubicBezTo>
                    <a:pt x="46205" y="957349"/>
                    <a:pt x="777551" y="981758"/>
                    <a:pt x="777551" y="981758"/>
                  </a:cubicBezTo>
                  <a:cubicBezTo>
                    <a:pt x="777551" y="981758"/>
                    <a:pt x="827272" y="1005262"/>
                    <a:pt x="903209" y="947405"/>
                  </a:cubicBezTo>
                  <a:cubicBezTo>
                    <a:pt x="979146" y="889548"/>
                    <a:pt x="1111132" y="787395"/>
                    <a:pt x="1111132" y="787395"/>
                  </a:cubicBezTo>
                  <a:cubicBezTo>
                    <a:pt x="1111132" y="787395"/>
                    <a:pt x="1400416" y="547832"/>
                    <a:pt x="1404936" y="543312"/>
                  </a:cubicBezTo>
                  <a:cubicBezTo>
                    <a:pt x="1409456" y="538792"/>
                    <a:pt x="1504378" y="450198"/>
                    <a:pt x="1502569" y="385109"/>
                  </a:cubicBezTo>
                  <a:cubicBezTo>
                    <a:pt x="1500761" y="320020"/>
                    <a:pt x="1569466" y="146450"/>
                    <a:pt x="1484489" y="95825"/>
                  </a:cubicBezTo>
                  <a:cubicBezTo>
                    <a:pt x="1399512" y="45201"/>
                    <a:pt x="1280182" y="0"/>
                    <a:pt x="1280182" y="0"/>
                  </a:cubicBezTo>
                  <a:close/>
                </a:path>
              </a:pathLst>
            </a:custGeom>
            <a:solidFill>
              <a:srgbClr val="444053"/>
            </a:solidFill>
            <a:ln w="9034" cap="flat">
              <a:noFill/>
              <a:prstDash val="solid"/>
              <a:miter/>
            </a:ln>
          </p:spPr>
          <p:txBody>
            <a:bodyPr rtlCol="0" anchor="ctr"/>
            <a:lstStyle/>
            <a:p>
              <a:endParaRPr lang="en-ID"/>
            </a:p>
          </p:txBody>
        </p:sp>
        <p:sp>
          <p:nvSpPr>
            <p:cNvPr id="490" name="Bentuk Bebas: Bentuk 489">
              <a:extLst>
                <a:ext uri="{FF2B5EF4-FFF2-40B4-BE49-F238E27FC236}">
                  <a16:creationId xmlns:a16="http://schemas.microsoft.com/office/drawing/2014/main" id="{3A7EACA0-D5BC-4609-8850-6D950BC3D4E8}"/>
                </a:ext>
              </a:extLst>
            </p:cNvPr>
            <p:cNvSpPr/>
            <p:nvPr/>
          </p:nvSpPr>
          <p:spPr>
            <a:xfrm>
              <a:off x="3609034" y="2367007"/>
              <a:ext cx="535810" cy="369143"/>
            </a:xfrm>
            <a:custGeom>
              <a:avLst/>
              <a:gdLst>
                <a:gd name="connsiteX0" fmla="*/ 591224 w 591224"/>
                <a:gd name="connsiteY0" fmla="*/ 304947 h 407320"/>
                <a:gd name="connsiteX1" fmla="*/ 576760 w 591224"/>
                <a:gd name="connsiteY1" fmla="*/ 398965 h 407320"/>
                <a:gd name="connsiteX2" fmla="*/ 565912 w 591224"/>
                <a:gd name="connsiteY2" fmla="*/ 383597 h 407320"/>
                <a:gd name="connsiteX3" fmla="*/ 523423 w 591224"/>
                <a:gd name="connsiteY3" fmla="*/ 318507 h 407320"/>
                <a:gd name="connsiteX4" fmla="*/ 480031 w 591224"/>
                <a:gd name="connsiteY4" fmla="*/ 267883 h 407320"/>
                <a:gd name="connsiteX5" fmla="*/ 416750 w 591224"/>
                <a:gd name="connsiteY5" fmla="*/ 261555 h 407320"/>
                <a:gd name="connsiteX6" fmla="*/ 389630 w 591224"/>
                <a:gd name="connsiteY6" fmla="*/ 312180 h 407320"/>
                <a:gd name="connsiteX7" fmla="*/ 391437 w 591224"/>
                <a:gd name="connsiteY7" fmla="*/ 371844 h 407320"/>
                <a:gd name="connsiteX8" fmla="*/ 386014 w 591224"/>
                <a:gd name="connsiteY8" fmla="*/ 393541 h 407320"/>
                <a:gd name="connsiteX9" fmla="*/ 362509 w 591224"/>
                <a:gd name="connsiteY9" fmla="*/ 402581 h 407320"/>
                <a:gd name="connsiteX10" fmla="*/ 335389 w 591224"/>
                <a:gd name="connsiteY10" fmla="*/ 406197 h 407320"/>
                <a:gd name="connsiteX11" fmla="*/ 310980 w 591224"/>
                <a:gd name="connsiteY11" fmla="*/ 394445 h 407320"/>
                <a:gd name="connsiteX12" fmla="*/ 310980 w 591224"/>
                <a:gd name="connsiteY12" fmla="*/ 393541 h 407320"/>
                <a:gd name="connsiteX13" fmla="*/ 230523 w 591224"/>
                <a:gd name="connsiteY13" fmla="*/ 282347 h 407320"/>
                <a:gd name="connsiteX14" fmla="*/ 153682 w 591224"/>
                <a:gd name="connsiteY14" fmla="*/ 247995 h 407320"/>
                <a:gd name="connsiteX15" fmla="*/ 147354 w 591224"/>
                <a:gd name="connsiteY15" fmla="*/ 191042 h 407320"/>
                <a:gd name="connsiteX16" fmla="*/ 163626 w 591224"/>
                <a:gd name="connsiteY16" fmla="*/ 126857 h 407320"/>
                <a:gd name="connsiteX17" fmla="*/ 155490 w 591224"/>
                <a:gd name="connsiteY17" fmla="*/ 79848 h 407320"/>
                <a:gd name="connsiteX18" fmla="*/ 109386 w 591224"/>
                <a:gd name="connsiteY18" fmla="*/ 106969 h 407320"/>
                <a:gd name="connsiteX19" fmla="*/ 93113 w 591224"/>
                <a:gd name="connsiteY19" fmla="*/ 149457 h 407320"/>
                <a:gd name="connsiteX20" fmla="*/ 37969 w 591224"/>
                <a:gd name="connsiteY20" fmla="*/ 200986 h 407320"/>
                <a:gd name="connsiteX21" fmla="*/ 0 w 591224"/>
                <a:gd name="connsiteY21" fmla="*/ 210930 h 407320"/>
                <a:gd name="connsiteX22" fmla="*/ 383301 w 591224"/>
                <a:gd name="connsiteY22" fmla="*/ 14759 h 407320"/>
                <a:gd name="connsiteX23" fmla="*/ 591224 w 591224"/>
                <a:gd name="connsiteY23" fmla="*/ 304947 h 407320"/>
                <a:gd name="connsiteX24" fmla="*/ 591224 w 591224"/>
                <a:gd name="connsiteY24" fmla="*/ 304947 h 407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91224" h="407320">
                  <a:moveTo>
                    <a:pt x="591224" y="304947"/>
                  </a:moveTo>
                  <a:cubicBezTo>
                    <a:pt x="591224" y="336588"/>
                    <a:pt x="585800" y="369132"/>
                    <a:pt x="576760" y="398965"/>
                  </a:cubicBezTo>
                  <a:cubicBezTo>
                    <a:pt x="572240" y="394445"/>
                    <a:pt x="568624" y="389021"/>
                    <a:pt x="565912" y="383597"/>
                  </a:cubicBezTo>
                  <a:cubicBezTo>
                    <a:pt x="551448" y="361900"/>
                    <a:pt x="537888" y="340204"/>
                    <a:pt x="523423" y="318507"/>
                  </a:cubicBezTo>
                  <a:cubicBezTo>
                    <a:pt x="512575" y="298619"/>
                    <a:pt x="498111" y="281443"/>
                    <a:pt x="480031" y="267883"/>
                  </a:cubicBezTo>
                  <a:cubicBezTo>
                    <a:pt x="461951" y="255227"/>
                    <a:pt x="436638" y="249803"/>
                    <a:pt x="416750" y="261555"/>
                  </a:cubicBezTo>
                  <a:cubicBezTo>
                    <a:pt x="399574" y="271499"/>
                    <a:pt x="391437" y="292291"/>
                    <a:pt x="389630" y="312180"/>
                  </a:cubicBezTo>
                  <a:cubicBezTo>
                    <a:pt x="388725" y="332068"/>
                    <a:pt x="389630" y="351956"/>
                    <a:pt x="391437" y="371844"/>
                  </a:cubicBezTo>
                  <a:cubicBezTo>
                    <a:pt x="392341" y="379076"/>
                    <a:pt x="390534" y="387213"/>
                    <a:pt x="386014" y="393541"/>
                  </a:cubicBezTo>
                  <a:cubicBezTo>
                    <a:pt x="379685" y="398965"/>
                    <a:pt x="371549" y="402581"/>
                    <a:pt x="362509" y="402581"/>
                  </a:cubicBezTo>
                  <a:lnTo>
                    <a:pt x="335389" y="406197"/>
                  </a:lnTo>
                  <a:cubicBezTo>
                    <a:pt x="325445" y="409813"/>
                    <a:pt x="314596" y="404389"/>
                    <a:pt x="310980" y="394445"/>
                  </a:cubicBezTo>
                  <a:cubicBezTo>
                    <a:pt x="310980" y="394445"/>
                    <a:pt x="310980" y="394445"/>
                    <a:pt x="310980" y="393541"/>
                  </a:cubicBezTo>
                  <a:cubicBezTo>
                    <a:pt x="288380" y="352860"/>
                    <a:pt x="273012" y="302235"/>
                    <a:pt x="230523" y="282347"/>
                  </a:cubicBezTo>
                  <a:cubicBezTo>
                    <a:pt x="204307" y="270595"/>
                    <a:pt x="169954" y="270595"/>
                    <a:pt x="153682" y="247995"/>
                  </a:cubicBezTo>
                  <a:cubicBezTo>
                    <a:pt x="141930" y="231722"/>
                    <a:pt x="143738" y="210930"/>
                    <a:pt x="147354" y="191042"/>
                  </a:cubicBezTo>
                  <a:cubicBezTo>
                    <a:pt x="150970" y="169345"/>
                    <a:pt x="156394" y="147649"/>
                    <a:pt x="163626" y="126857"/>
                  </a:cubicBezTo>
                  <a:cubicBezTo>
                    <a:pt x="168146" y="112393"/>
                    <a:pt x="178994" y="82560"/>
                    <a:pt x="155490" y="79848"/>
                  </a:cubicBezTo>
                  <a:cubicBezTo>
                    <a:pt x="139218" y="78040"/>
                    <a:pt x="117522" y="95217"/>
                    <a:pt x="109386" y="106969"/>
                  </a:cubicBezTo>
                  <a:cubicBezTo>
                    <a:pt x="101250" y="118721"/>
                    <a:pt x="99441" y="134993"/>
                    <a:pt x="93113" y="149457"/>
                  </a:cubicBezTo>
                  <a:cubicBezTo>
                    <a:pt x="82265" y="172962"/>
                    <a:pt x="62377" y="191946"/>
                    <a:pt x="37969" y="200986"/>
                  </a:cubicBezTo>
                  <a:cubicBezTo>
                    <a:pt x="25312" y="206410"/>
                    <a:pt x="12656" y="209122"/>
                    <a:pt x="0" y="210930"/>
                  </a:cubicBezTo>
                  <a:cubicBezTo>
                    <a:pt x="51529" y="50920"/>
                    <a:pt x="223291" y="-36769"/>
                    <a:pt x="383301" y="14759"/>
                  </a:cubicBezTo>
                  <a:cubicBezTo>
                    <a:pt x="506247" y="54536"/>
                    <a:pt x="591224" y="172058"/>
                    <a:pt x="591224" y="304947"/>
                  </a:cubicBezTo>
                  <a:lnTo>
                    <a:pt x="591224" y="304947"/>
                  </a:lnTo>
                  <a:close/>
                </a:path>
              </a:pathLst>
            </a:custGeom>
            <a:solidFill>
              <a:srgbClr val="000000">
                <a:alpha val="10000"/>
              </a:srgbClr>
            </a:solidFill>
            <a:ln w="9034" cap="flat">
              <a:noFill/>
              <a:prstDash val="solid"/>
              <a:miter/>
            </a:ln>
          </p:spPr>
          <p:txBody>
            <a:bodyPr rtlCol="0" anchor="ctr"/>
            <a:lstStyle/>
            <a:p>
              <a:endParaRPr lang="en-ID"/>
            </a:p>
          </p:txBody>
        </p:sp>
        <p:sp>
          <p:nvSpPr>
            <p:cNvPr id="491" name="Bentuk Bebas: Bentuk 490">
              <a:extLst>
                <a:ext uri="{FF2B5EF4-FFF2-40B4-BE49-F238E27FC236}">
                  <a16:creationId xmlns:a16="http://schemas.microsoft.com/office/drawing/2014/main" id="{6915002D-1392-4B6B-AD93-849A7DC887D9}"/>
                </a:ext>
              </a:extLst>
            </p:cNvPr>
            <p:cNvSpPr/>
            <p:nvPr/>
          </p:nvSpPr>
          <p:spPr>
            <a:xfrm>
              <a:off x="3466480" y="2224630"/>
              <a:ext cx="769304" cy="511064"/>
            </a:xfrm>
            <a:custGeom>
              <a:avLst/>
              <a:gdLst>
                <a:gd name="connsiteX0" fmla="*/ 263972 w 848867"/>
                <a:gd name="connsiteY0" fmla="*/ 255934 h 563919"/>
                <a:gd name="connsiteX1" fmla="*/ 247699 w 848867"/>
                <a:gd name="connsiteY1" fmla="*/ 298423 h 563919"/>
                <a:gd name="connsiteX2" fmla="*/ 192555 w 848867"/>
                <a:gd name="connsiteY2" fmla="*/ 349951 h 563919"/>
                <a:gd name="connsiteX3" fmla="*/ 116618 w 848867"/>
                <a:gd name="connsiteY3" fmla="*/ 363511 h 563919"/>
                <a:gd name="connsiteX4" fmla="*/ 0 w 848867"/>
                <a:gd name="connsiteY4" fmla="*/ 326447 h 563919"/>
                <a:gd name="connsiteX5" fmla="*/ 36161 w 848867"/>
                <a:gd name="connsiteY5" fmla="*/ 263166 h 563919"/>
                <a:gd name="connsiteX6" fmla="*/ 47008 w 848867"/>
                <a:gd name="connsiteY6" fmla="*/ 206213 h 563919"/>
                <a:gd name="connsiteX7" fmla="*/ 67801 w 848867"/>
                <a:gd name="connsiteY7" fmla="*/ 189037 h 563919"/>
                <a:gd name="connsiteX8" fmla="*/ 195267 w 848867"/>
                <a:gd name="connsiteY8" fmla="*/ 73323 h 563919"/>
                <a:gd name="connsiteX9" fmla="*/ 347141 w 848867"/>
                <a:gd name="connsiteY9" fmla="*/ 98 h 563919"/>
                <a:gd name="connsiteX10" fmla="*/ 567720 w 848867"/>
                <a:gd name="connsiteY10" fmla="*/ 62475 h 563919"/>
                <a:gd name="connsiteX11" fmla="*/ 638233 w 848867"/>
                <a:gd name="connsiteY11" fmla="*/ 70611 h 563919"/>
                <a:gd name="connsiteX12" fmla="*/ 709650 w 848867"/>
                <a:gd name="connsiteY12" fmla="*/ 106772 h 563919"/>
                <a:gd name="connsiteX13" fmla="*/ 760275 w 848867"/>
                <a:gd name="connsiteY13" fmla="*/ 150164 h 563919"/>
                <a:gd name="connsiteX14" fmla="*/ 781067 w 848867"/>
                <a:gd name="connsiteY14" fmla="*/ 199885 h 563919"/>
                <a:gd name="connsiteX15" fmla="*/ 799147 w 848867"/>
                <a:gd name="connsiteY15" fmla="*/ 314695 h 563919"/>
                <a:gd name="connsiteX16" fmla="*/ 803667 w 848867"/>
                <a:gd name="connsiteY16" fmla="*/ 436736 h 563919"/>
                <a:gd name="connsiteX17" fmla="*/ 848868 w 848867"/>
                <a:gd name="connsiteY17" fmla="*/ 547930 h 563919"/>
                <a:gd name="connsiteX18" fmla="*/ 787395 w 848867"/>
                <a:gd name="connsiteY18" fmla="*/ 562394 h 563919"/>
                <a:gd name="connsiteX19" fmla="*/ 748522 w 848867"/>
                <a:gd name="connsiteY19" fmla="*/ 559682 h 563919"/>
                <a:gd name="connsiteX20" fmla="*/ 725018 w 848867"/>
                <a:gd name="connsiteY20" fmla="*/ 533466 h 563919"/>
                <a:gd name="connsiteX21" fmla="*/ 682530 w 848867"/>
                <a:gd name="connsiteY21" fmla="*/ 468377 h 563919"/>
                <a:gd name="connsiteX22" fmla="*/ 639137 w 848867"/>
                <a:gd name="connsiteY22" fmla="*/ 417752 h 563919"/>
                <a:gd name="connsiteX23" fmla="*/ 575856 w 848867"/>
                <a:gd name="connsiteY23" fmla="*/ 411424 h 563919"/>
                <a:gd name="connsiteX24" fmla="*/ 548736 w 848867"/>
                <a:gd name="connsiteY24" fmla="*/ 462049 h 563919"/>
                <a:gd name="connsiteX25" fmla="*/ 550544 w 848867"/>
                <a:gd name="connsiteY25" fmla="*/ 521714 h 563919"/>
                <a:gd name="connsiteX26" fmla="*/ 545120 w 848867"/>
                <a:gd name="connsiteY26" fmla="*/ 543410 h 563919"/>
                <a:gd name="connsiteX27" fmla="*/ 521615 w 848867"/>
                <a:gd name="connsiteY27" fmla="*/ 552450 h 563919"/>
                <a:gd name="connsiteX28" fmla="*/ 494495 w 848867"/>
                <a:gd name="connsiteY28" fmla="*/ 556066 h 563919"/>
                <a:gd name="connsiteX29" fmla="*/ 470087 w 848867"/>
                <a:gd name="connsiteY29" fmla="*/ 544314 h 563919"/>
                <a:gd name="connsiteX30" fmla="*/ 470087 w 848867"/>
                <a:gd name="connsiteY30" fmla="*/ 543410 h 563919"/>
                <a:gd name="connsiteX31" fmla="*/ 389630 w 848867"/>
                <a:gd name="connsiteY31" fmla="*/ 432216 h 563919"/>
                <a:gd name="connsiteX32" fmla="*/ 312788 w 848867"/>
                <a:gd name="connsiteY32" fmla="*/ 397864 h 563919"/>
                <a:gd name="connsiteX33" fmla="*/ 306460 w 848867"/>
                <a:gd name="connsiteY33" fmla="*/ 340911 h 563919"/>
                <a:gd name="connsiteX34" fmla="*/ 322732 w 848867"/>
                <a:gd name="connsiteY34" fmla="*/ 276726 h 563919"/>
                <a:gd name="connsiteX35" fmla="*/ 314596 w 848867"/>
                <a:gd name="connsiteY35" fmla="*/ 228813 h 563919"/>
                <a:gd name="connsiteX36" fmla="*/ 263972 w 848867"/>
                <a:gd name="connsiteY36" fmla="*/ 255934 h 563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48867" h="563919">
                  <a:moveTo>
                    <a:pt x="263972" y="255934"/>
                  </a:moveTo>
                  <a:cubicBezTo>
                    <a:pt x="255835" y="268590"/>
                    <a:pt x="254028" y="283958"/>
                    <a:pt x="247699" y="298423"/>
                  </a:cubicBezTo>
                  <a:cubicBezTo>
                    <a:pt x="236851" y="321927"/>
                    <a:pt x="216963" y="340911"/>
                    <a:pt x="192555" y="349951"/>
                  </a:cubicBezTo>
                  <a:cubicBezTo>
                    <a:pt x="168146" y="358991"/>
                    <a:pt x="141930" y="363511"/>
                    <a:pt x="116618" y="363511"/>
                  </a:cubicBezTo>
                  <a:cubicBezTo>
                    <a:pt x="74129" y="364415"/>
                    <a:pt x="27120" y="358087"/>
                    <a:pt x="0" y="326447"/>
                  </a:cubicBezTo>
                  <a:cubicBezTo>
                    <a:pt x="19888" y="311079"/>
                    <a:pt x="32545" y="288478"/>
                    <a:pt x="36161" y="263166"/>
                  </a:cubicBezTo>
                  <a:cubicBezTo>
                    <a:pt x="38872" y="244182"/>
                    <a:pt x="35256" y="222485"/>
                    <a:pt x="47008" y="206213"/>
                  </a:cubicBezTo>
                  <a:cubicBezTo>
                    <a:pt x="52433" y="198981"/>
                    <a:pt x="59665" y="193557"/>
                    <a:pt x="67801" y="189037"/>
                  </a:cubicBezTo>
                  <a:cubicBezTo>
                    <a:pt x="114809" y="156492"/>
                    <a:pt x="151874" y="112196"/>
                    <a:pt x="195267" y="73323"/>
                  </a:cubicBezTo>
                  <a:cubicBezTo>
                    <a:pt x="238659" y="34451"/>
                    <a:pt x="289284" y="1906"/>
                    <a:pt x="347141" y="98"/>
                  </a:cubicBezTo>
                  <a:cubicBezTo>
                    <a:pt x="423982" y="-2614"/>
                    <a:pt x="491783" y="51627"/>
                    <a:pt x="567720" y="62475"/>
                  </a:cubicBezTo>
                  <a:cubicBezTo>
                    <a:pt x="591224" y="66091"/>
                    <a:pt x="614729" y="64283"/>
                    <a:pt x="638233" y="70611"/>
                  </a:cubicBezTo>
                  <a:cubicBezTo>
                    <a:pt x="663545" y="78747"/>
                    <a:pt x="687954" y="90500"/>
                    <a:pt x="709650" y="106772"/>
                  </a:cubicBezTo>
                  <a:cubicBezTo>
                    <a:pt x="729538" y="118524"/>
                    <a:pt x="746715" y="132988"/>
                    <a:pt x="760275" y="150164"/>
                  </a:cubicBezTo>
                  <a:cubicBezTo>
                    <a:pt x="770219" y="165533"/>
                    <a:pt x="777451" y="182709"/>
                    <a:pt x="781067" y="199885"/>
                  </a:cubicBezTo>
                  <a:cubicBezTo>
                    <a:pt x="791011" y="236950"/>
                    <a:pt x="797339" y="275822"/>
                    <a:pt x="799147" y="314695"/>
                  </a:cubicBezTo>
                  <a:cubicBezTo>
                    <a:pt x="800955" y="355375"/>
                    <a:pt x="799147" y="396056"/>
                    <a:pt x="803667" y="436736"/>
                  </a:cubicBezTo>
                  <a:cubicBezTo>
                    <a:pt x="808187" y="477417"/>
                    <a:pt x="820843" y="518098"/>
                    <a:pt x="848868" y="547930"/>
                  </a:cubicBezTo>
                  <a:cubicBezTo>
                    <a:pt x="828979" y="554258"/>
                    <a:pt x="808187" y="558778"/>
                    <a:pt x="787395" y="562394"/>
                  </a:cubicBezTo>
                  <a:cubicBezTo>
                    <a:pt x="774739" y="565106"/>
                    <a:pt x="760275" y="564202"/>
                    <a:pt x="748522" y="559682"/>
                  </a:cubicBezTo>
                  <a:cubicBezTo>
                    <a:pt x="738578" y="553354"/>
                    <a:pt x="730442" y="544314"/>
                    <a:pt x="725018" y="533466"/>
                  </a:cubicBezTo>
                  <a:lnTo>
                    <a:pt x="682530" y="468377"/>
                  </a:lnTo>
                  <a:cubicBezTo>
                    <a:pt x="671681" y="448488"/>
                    <a:pt x="657217" y="431312"/>
                    <a:pt x="639137" y="417752"/>
                  </a:cubicBezTo>
                  <a:cubicBezTo>
                    <a:pt x="621057" y="405096"/>
                    <a:pt x="595744" y="399672"/>
                    <a:pt x="575856" y="411424"/>
                  </a:cubicBezTo>
                  <a:cubicBezTo>
                    <a:pt x="558680" y="421368"/>
                    <a:pt x="550544" y="442161"/>
                    <a:pt x="548736" y="462049"/>
                  </a:cubicBezTo>
                  <a:cubicBezTo>
                    <a:pt x="547832" y="481937"/>
                    <a:pt x="548736" y="501825"/>
                    <a:pt x="550544" y="521714"/>
                  </a:cubicBezTo>
                  <a:cubicBezTo>
                    <a:pt x="551448" y="528946"/>
                    <a:pt x="549640" y="537082"/>
                    <a:pt x="545120" y="543410"/>
                  </a:cubicBezTo>
                  <a:cubicBezTo>
                    <a:pt x="538792" y="548834"/>
                    <a:pt x="530655" y="552450"/>
                    <a:pt x="521615" y="552450"/>
                  </a:cubicBezTo>
                  <a:lnTo>
                    <a:pt x="494495" y="556066"/>
                  </a:lnTo>
                  <a:cubicBezTo>
                    <a:pt x="484551" y="559682"/>
                    <a:pt x="473703" y="554258"/>
                    <a:pt x="470087" y="544314"/>
                  </a:cubicBezTo>
                  <a:cubicBezTo>
                    <a:pt x="470087" y="544314"/>
                    <a:pt x="470087" y="544314"/>
                    <a:pt x="470087" y="543410"/>
                  </a:cubicBezTo>
                  <a:cubicBezTo>
                    <a:pt x="447486" y="502729"/>
                    <a:pt x="432118" y="452105"/>
                    <a:pt x="389630" y="432216"/>
                  </a:cubicBezTo>
                  <a:cubicBezTo>
                    <a:pt x="363413" y="420464"/>
                    <a:pt x="329061" y="420464"/>
                    <a:pt x="312788" y="397864"/>
                  </a:cubicBezTo>
                  <a:cubicBezTo>
                    <a:pt x="301036" y="381592"/>
                    <a:pt x="302844" y="360799"/>
                    <a:pt x="306460" y="340911"/>
                  </a:cubicBezTo>
                  <a:cubicBezTo>
                    <a:pt x="310076" y="319215"/>
                    <a:pt x="315500" y="297518"/>
                    <a:pt x="322732" y="276726"/>
                  </a:cubicBezTo>
                  <a:cubicBezTo>
                    <a:pt x="327252" y="262262"/>
                    <a:pt x="338101" y="232429"/>
                    <a:pt x="314596" y="228813"/>
                  </a:cubicBezTo>
                  <a:cubicBezTo>
                    <a:pt x="294708" y="225197"/>
                    <a:pt x="272108" y="242374"/>
                    <a:pt x="263972" y="255934"/>
                  </a:cubicBezTo>
                  <a:close/>
                </a:path>
              </a:pathLst>
            </a:custGeom>
            <a:solidFill>
              <a:srgbClr val="444053">
                <a:alpha val="91000"/>
              </a:srgbClr>
            </a:solidFill>
            <a:ln w="9034" cap="flat">
              <a:noFill/>
              <a:prstDash val="solid"/>
              <a:miter/>
            </a:ln>
          </p:spPr>
          <p:txBody>
            <a:bodyPr rtlCol="0" anchor="ctr"/>
            <a:lstStyle/>
            <a:p>
              <a:endParaRPr lang="en-ID"/>
            </a:p>
          </p:txBody>
        </p:sp>
        <p:sp>
          <p:nvSpPr>
            <p:cNvPr id="492" name="Bentuk Bebas: Bentuk 491">
              <a:extLst>
                <a:ext uri="{FF2B5EF4-FFF2-40B4-BE49-F238E27FC236}">
                  <a16:creationId xmlns:a16="http://schemas.microsoft.com/office/drawing/2014/main" id="{0F4AF20B-1490-41DB-B8E9-88EFE8275457}"/>
                </a:ext>
              </a:extLst>
            </p:cNvPr>
            <p:cNvSpPr/>
            <p:nvPr/>
          </p:nvSpPr>
          <p:spPr>
            <a:xfrm>
              <a:off x="4213663" y="3095441"/>
              <a:ext cx="178603" cy="29407"/>
            </a:xfrm>
            <a:custGeom>
              <a:avLst/>
              <a:gdLst>
                <a:gd name="connsiteX0" fmla="*/ 128370 w 197074"/>
                <a:gd name="connsiteY0" fmla="*/ 9232 h 32448"/>
                <a:gd name="connsiteX1" fmla="*/ 197075 w 197074"/>
                <a:gd name="connsiteY1" fmla="*/ 12848 h 32448"/>
                <a:gd name="connsiteX2" fmla="*/ 0 w 197074"/>
                <a:gd name="connsiteY2" fmla="*/ 30025 h 32448"/>
                <a:gd name="connsiteX3" fmla="*/ 128370 w 197074"/>
                <a:gd name="connsiteY3" fmla="*/ 9232 h 32448"/>
              </a:gdLst>
              <a:ahLst/>
              <a:cxnLst>
                <a:cxn ang="0">
                  <a:pos x="connsiteX0" y="connsiteY0"/>
                </a:cxn>
                <a:cxn ang="0">
                  <a:pos x="connsiteX1" y="connsiteY1"/>
                </a:cxn>
                <a:cxn ang="0">
                  <a:pos x="connsiteX2" y="connsiteY2"/>
                </a:cxn>
                <a:cxn ang="0">
                  <a:pos x="connsiteX3" y="connsiteY3"/>
                </a:cxn>
              </a:cxnLst>
              <a:rect l="l" t="t" r="r" b="b"/>
              <a:pathLst>
                <a:path w="197074" h="32448">
                  <a:moveTo>
                    <a:pt x="128370" y="9232"/>
                  </a:moveTo>
                  <a:cubicBezTo>
                    <a:pt x="150970" y="5616"/>
                    <a:pt x="175379" y="3808"/>
                    <a:pt x="197075" y="12848"/>
                  </a:cubicBezTo>
                  <a:cubicBezTo>
                    <a:pt x="141026" y="-9752"/>
                    <a:pt x="50625" y="-1616"/>
                    <a:pt x="0" y="30025"/>
                  </a:cubicBezTo>
                  <a:cubicBezTo>
                    <a:pt x="3616" y="40873"/>
                    <a:pt x="110290" y="11944"/>
                    <a:pt x="128370" y="9232"/>
                  </a:cubicBezTo>
                  <a:close/>
                </a:path>
              </a:pathLst>
            </a:custGeom>
            <a:solidFill>
              <a:srgbClr val="000000">
                <a:alpha val="10000"/>
              </a:srgbClr>
            </a:solidFill>
            <a:ln w="9034" cap="flat">
              <a:noFill/>
              <a:prstDash val="solid"/>
              <a:miter/>
            </a:ln>
          </p:spPr>
          <p:txBody>
            <a:bodyPr rtlCol="0" anchor="ctr"/>
            <a:lstStyle/>
            <a:p>
              <a:endParaRPr lang="en-ID"/>
            </a:p>
          </p:txBody>
        </p:sp>
        <p:sp>
          <p:nvSpPr>
            <p:cNvPr id="493" name="Bentuk Bebas: Bentuk 492">
              <a:extLst>
                <a:ext uri="{FF2B5EF4-FFF2-40B4-BE49-F238E27FC236}">
                  <a16:creationId xmlns:a16="http://schemas.microsoft.com/office/drawing/2014/main" id="{27AD5BA3-DCCA-49CF-A377-3C7057C632C3}"/>
                </a:ext>
              </a:extLst>
            </p:cNvPr>
            <p:cNvSpPr/>
            <p:nvPr/>
          </p:nvSpPr>
          <p:spPr>
            <a:xfrm>
              <a:off x="4215967" y="3146794"/>
              <a:ext cx="287721" cy="46315"/>
            </a:xfrm>
            <a:custGeom>
              <a:avLst/>
              <a:gdLst>
                <a:gd name="connsiteX0" fmla="*/ 152044 w 317478"/>
                <a:gd name="connsiteY0" fmla="*/ 26697 h 51105"/>
                <a:gd name="connsiteX1" fmla="*/ 317478 w 317478"/>
                <a:gd name="connsiteY1" fmla="*/ 20369 h 51105"/>
                <a:gd name="connsiteX2" fmla="*/ 178260 w 317478"/>
                <a:gd name="connsiteY2" fmla="*/ 10425 h 51105"/>
                <a:gd name="connsiteX3" fmla="*/ 67067 w 317478"/>
                <a:gd name="connsiteY3" fmla="*/ 3193 h 51105"/>
                <a:gd name="connsiteX4" fmla="*/ 170 w 317478"/>
                <a:gd name="connsiteY4" fmla="*/ 51106 h 51105"/>
                <a:gd name="connsiteX5" fmla="*/ 152044 w 317478"/>
                <a:gd name="connsiteY5" fmla="*/ 26697 h 51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478" h="51105">
                  <a:moveTo>
                    <a:pt x="152044" y="26697"/>
                  </a:moveTo>
                  <a:cubicBezTo>
                    <a:pt x="207189" y="30313"/>
                    <a:pt x="265045" y="38449"/>
                    <a:pt x="317478" y="20369"/>
                  </a:cubicBezTo>
                  <a:cubicBezTo>
                    <a:pt x="273182" y="5001"/>
                    <a:pt x="224365" y="14945"/>
                    <a:pt x="178260" y="10425"/>
                  </a:cubicBezTo>
                  <a:cubicBezTo>
                    <a:pt x="141196" y="6809"/>
                    <a:pt x="103227" y="-5847"/>
                    <a:pt x="67067" y="3193"/>
                  </a:cubicBezTo>
                  <a:cubicBezTo>
                    <a:pt x="51698" y="6809"/>
                    <a:pt x="-3446" y="33025"/>
                    <a:pt x="170" y="51106"/>
                  </a:cubicBezTo>
                  <a:cubicBezTo>
                    <a:pt x="48987" y="30313"/>
                    <a:pt x="100515" y="22177"/>
                    <a:pt x="152044" y="26697"/>
                  </a:cubicBezTo>
                  <a:close/>
                </a:path>
              </a:pathLst>
            </a:custGeom>
            <a:solidFill>
              <a:srgbClr val="000000">
                <a:alpha val="10000"/>
              </a:srgbClr>
            </a:solidFill>
            <a:ln w="9034" cap="flat">
              <a:noFill/>
              <a:prstDash val="solid"/>
              <a:miter/>
            </a:ln>
          </p:spPr>
          <p:txBody>
            <a:bodyPr rtlCol="0" anchor="ctr"/>
            <a:lstStyle/>
            <a:p>
              <a:endParaRPr lang="en-ID"/>
            </a:p>
          </p:txBody>
        </p:sp>
        <p:sp>
          <p:nvSpPr>
            <p:cNvPr id="494" name="Bentuk Bebas: Bentuk 493">
              <a:extLst>
                <a:ext uri="{FF2B5EF4-FFF2-40B4-BE49-F238E27FC236}">
                  <a16:creationId xmlns:a16="http://schemas.microsoft.com/office/drawing/2014/main" id="{B699BDD3-86AC-4996-BB3E-594989DACF6A}"/>
                </a:ext>
              </a:extLst>
            </p:cNvPr>
            <p:cNvSpPr/>
            <p:nvPr/>
          </p:nvSpPr>
          <p:spPr>
            <a:xfrm>
              <a:off x="4220218" y="3272580"/>
              <a:ext cx="230217" cy="24680"/>
            </a:xfrm>
            <a:custGeom>
              <a:avLst/>
              <a:gdLst>
                <a:gd name="connsiteX0" fmla="*/ 0 w 254027"/>
                <a:gd name="connsiteY0" fmla="*/ 9944 h 27233"/>
                <a:gd name="connsiteX1" fmla="*/ 34352 w 254027"/>
                <a:gd name="connsiteY1" fmla="*/ 13560 h 27233"/>
                <a:gd name="connsiteX2" fmla="*/ 161818 w 254027"/>
                <a:gd name="connsiteY2" fmla="*/ 27120 h 27233"/>
                <a:gd name="connsiteX3" fmla="*/ 254028 w 254027"/>
                <a:gd name="connsiteY3" fmla="*/ 0 h 27233"/>
                <a:gd name="connsiteX4" fmla="*/ 0 w 254027"/>
                <a:gd name="connsiteY4" fmla="*/ 9944 h 272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027" h="27233">
                  <a:moveTo>
                    <a:pt x="0" y="9944"/>
                  </a:moveTo>
                  <a:cubicBezTo>
                    <a:pt x="11752" y="9040"/>
                    <a:pt x="23504" y="9944"/>
                    <a:pt x="34352" y="13560"/>
                  </a:cubicBezTo>
                  <a:cubicBezTo>
                    <a:pt x="75937" y="23504"/>
                    <a:pt x="118426" y="28024"/>
                    <a:pt x="161818" y="27120"/>
                  </a:cubicBezTo>
                  <a:cubicBezTo>
                    <a:pt x="194363" y="27120"/>
                    <a:pt x="229619" y="22600"/>
                    <a:pt x="254028" y="0"/>
                  </a:cubicBezTo>
                  <a:lnTo>
                    <a:pt x="0" y="9944"/>
                  </a:lnTo>
                  <a:close/>
                </a:path>
              </a:pathLst>
            </a:custGeom>
            <a:solidFill>
              <a:srgbClr val="000000">
                <a:alpha val="10000"/>
              </a:srgbClr>
            </a:solidFill>
            <a:ln w="9034" cap="flat">
              <a:noFill/>
              <a:prstDash val="solid"/>
              <a:miter/>
            </a:ln>
          </p:spPr>
          <p:txBody>
            <a:bodyPr rtlCol="0" anchor="ctr"/>
            <a:lstStyle/>
            <a:p>
              <a:endParaRPr lang="en-ID"/>
            </a:p>
          </p:txBody>
        </p:sp>
        <p:sp>
          <p:nvSpPr>
            <p:cNvPr id="495" name="Bentuk Bebas: Bentuk 494">
              <a:extLst>
                <a:ext uri="{FF2B5EF4-FFF2-40B4-BE49-F238E27FC236}">
                  <a16:creationId xmlns:a16="http://schemas.microsoft.com/office/drawing/2014/main" id="{63E9C2BB-00C8-4A2F-83F7-ABE140A0640A}"/>
                </a:ext>
              </a:extLst>
            </p:cNvPr>
            <p:cNvSpPr/>
            <p:nvPr/>
          </p:nvSpPr>
          <p:spPr>
            <a:xfrm>
              <a:off x="4058000" y="3510991"/>
              <a:ext cx="270363" cy="48019"/>
            </a:xfrm>
            <a:custGeom>
              <a:avLst/>
              <a:gdLst>
                <a:gd name="connsiteX0" fmla="*/ 0 w 298324"/>
                <a:gd name="connsiteY0" fmla="*/ 29832 h 52985"/>
                <a:gd name="connsiteX1" fmla="*/ 124754 w 298324"/>
                <a:gd name="connsiteY1" fmla="*/ 52433 h 52985"/>
                <a:gd name="connsiteX2" fmla="*/ 249508 w 298324"/>
                <a:gd name="connsiteY2" fmla="*/ 28024 h 52985"/>
                <a:gd name="connsiteX3" fmla="*/ 298324 w 298324"/>
                <a:gd name="connsiteY3" fmla="*/ 0 h 52985"/>
                <a:gd name="connsiteX4" fmla="*/ 0 w 298324"/>
                <a:gd name="connsiteY4" fmla="*/ 29832 h 529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24" h="52985">
                  <a:moveTo>
                    <a:pt x="0" y="29832"/>
                  </a:moveTo>
                  <a:cubicBezTo>
                    <a:pt x="38873" y="47913"/>
                    <a:pt x="81361" y="55145"/>
                    <a:pt x="124754" y="52433"/>
                  </a:cubicBezTo>
                  <a:cubicBezTo>
                    <a:pt x="167242" y="49721"/>
                    <a:pt x="208827" y="41584"/>
                    <a:pt x="249508" y="28024"/>
                  </a:cubicBezTo>
                  <a:cubicBezTo>
                    <a:pt x="267588" y="22600"/>
                    <a:pt x="287476" y="16272"/>
                    <a:pt x="298324" y="0"/>
                  </a:cubicBezTo>
                  <a:lnTo>
                    <a:pt x="0" y="29832"/>
                  </a:lnTo>
                  <a:close/>
                </a:path>
              </a:pathLst>
            </a:custGeom>
            <a:solidFill>
              <a:srgbClr val="000000">
                <a:alpha val="10000"/>
              </a:srgbClr>
            </a:solidFill>
            <a:ln w="9034" cap="flat">
              <a:noFill/>
              <a:prstDash val="solid"/>
              <a:miter/>
            </a:ln>
          </p:spPr>
          <p:txBody>
            <a:bodyPr rtlCol="0" anchor="ctr"/>
            <a:lstStyle/>
            <a:p>
              <a:endParaRPr lang="en-ID"/>
            </a:p>
          </p:txBody>
        </p:sp>
        <p:sp>
          <p:nvSpPr>
            <p:cNvPr id="496" name="Bentuk Bebas: Bentuk 495">
              <a:extLst>
                <a:ext uri="{FF2B5EF4-FFF2-40B4-BE49-F238E27FC236}">
                  <a16:creationId xmlns:a16="http://schemas.microsoft.com/office/drawing/2014/main" id="{FD0808CA-352A-491B-BAFE-0BE75E5E6942}"/>
                </a:ext>
              </a:extLst>
            </p:cNvPr>
            <p:cNvSpPr/>
            <p:nvPr/>
          </p:nvSpPr>
          <p:spPr>
            <a:xfrm>
              <a:off x="4394725" y="3563424"/>
              <a:ext cx="276097" cy="88482"/>
            </a:xfrm>
            <a:custGeom>
              <a:avLst/>
              <a:gdLst>
                <a:gd name="connsiteX0" fmla="*/ 28929 w 304652"/>
                <a:gd name="connsiteY0" fmla="*/ 11752 h 97633"/>
                <a:gd name="connsiteX1" fmla="*/ 304652 w 304652"/>
                <a:gd name="connsiteY1" fmla="*/ 97633 h 97633"/>
                <a:gd name="connsiteX2" fmla="*/ 156394 w 304652"/>
                <a:gd name="connsiteY2" fmla="*/ 41585 h 97633"/>
                <a:gd name="connsiteX3" fmla="*/ 0 w 304652"/>
                <a:gd name="connsiteY3" fmla="*/ 0 h 97633"/>
                <a:gd name="connsiteX4" fmla="*/ 28929 w 304652"/>
                <a:gd name="connsiteY4" fmla="*/ 11752 h 97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652" h="97633">
                  <a:moveTo>
                    <a:pt x="28929" y="11752"/>
                  </a:moveTo>
                  <a:cubicBezTo>
                    <a:pt x="113906" y="60569"/>
                    <a:pt x="207923" y="89497"/>
                    <a:pt x="304652" y="97633"/>
                  </a:cubicBezTo>
                  <a:cubicBezTo>
                    <a:pt x="255836" y="77745"/>
                    <a:pt x="206115" y="59665"/>
                    <a:pt x="156394" y="41585"/>
                  </a:cubicBezTo>
                  <a:cubicBezTo>
                    <a:pt x="105770" y="23504"/>
                    <a:pt x="53337" y="9944"/>
                    <a:pt x="0" y="0"/>
                  </a:cubicBezTo>
                  <a:cubicBezTo>
                    <a:pt x="10848" y="1808"/>
                    <a:pt x="20792" y="5424"/>
                    <a:pt x="28929" y="11752"/>
                  </a:cubicBezTo>
                  <a:close/>
                </a:path>
              </a:pathLst>
            </a:custGeom>
            <a:solidFill>
              <a:srgbClr val="000000">
                <a:alpha val="10000"/>
              </a:srgbClr>
            </a:solidFill>
            <a:ln w="9034" cap="flat">
              <a:noFill/>
              <a:prstDash val="solid"/>
              <a:miter/>
            </a:ln>
          </p:spPr>
          <p:txBody>
            <a:bodyPr rtlCol="0" anchor="ctr"/>
            <a:lstStyle/>
            <a:p>
              <a:endParaRPr lang="en-ID"/>
            </a:p>
          </p:txBody>
        </p:sp>
        <p:sp>
          <p:nvSpPr>
            <p:cNvPr id="497" name="Bentuk Bebas: Bentuk 496">
              <a:extLst>
                <a:ext uri="{FF2B5EF4-FFF2-40B4-BE49-F238E27FC236}">
                  <a16:creationId xmlns:a16="http://schemas.microsoft.com/office/drawing/2014/main" id="{D8091BFE-DE2B-44CA-AB44-496C9A97530D}"/>
                </a:ext>
              </a:extLst>
            </p:cNvPr>
            <p:cNvSpPr/>
            <p:nvPr/>
          </p:nvSpPr>
          <p:spPr>
            <a:xfrm>
              <a:off x="4475014" y="3500946"/>
              <a:ext cx="139278" cy="28375"/>
            </a:xfrm>
            <a:custGeom>
              <a:avLst/>
              <a:gdLst>
                <a:gd name="connsiteX0" fmla="*/ 76841 w 153682"/>
                <a:gd name="connsiteY0" fmla="*/ 28260 h 31310"/>
                <a:gd name="connsiteX1" fmla="*/ 128370 w 153682"/>
                <a:gd name="connsiteY1" fmla="*/ 30972 h 31310"/>
                <a:gd name="connsiteX2" fmla="*/ 153682 w 153682"/>
                <a:gd name="connsiteY2" fmla="*/ 21932 h 31310"/>
                <a:gd name="connsiteX3" fmla="*/ 38872 w 153682"/>
                <a:gd name="connsiteY3" fmla="*/ 4756 h 31310"/>
                <a:gd name="connsiteX4" fmla="*/ 0 w 153682"/>
                <a:gd name="connsiteY4" fmla="*/ 2947 h 31310"/>
                <a:gd name="connsiteX5" fmla="*/ 76841 w 153682"/>
                <a:gd name="connsiteY5" fmla="*/ 28260 h 31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682" h="31310">
                  <a:moveTo>
                    <a:pt x="76841" y="28260"/>
                  </a:moveTo>
                  <a:cubicBezTo>
                    <a:pt x="94017" y="30972"/>
                    <a:pt x="111193" y="31876"/>
                    <a:pt x="128370" y="30972"/>
                  </a:cubicBezTo>
                  <a:cubicBezTo>
                    <a:pt x="137410" y="30972"/>
                    <a:pt x="148258" y="30068"/>
                    <a:pt x="153682" y="21932"/>
                  </a:cubicBezTo>
                  <a:cubicBezTo>
                    <a:pt x="114809" y="23740"/>
                    <a:pt x="76841" y="13796"/>
                    <a:pt x="38872" y="4756"/>
                  </a:cubicBezTo>
                  <a:cubicBezTo>
                    <a:pt x="28024" y="2044"/>
                    <a:pt x="9040" y="-3381"/>
                    <a:pt x="0" y="2947"/>
                  </a:cubicBezTo>
                  <a:cubicBezTo>
                    <a:pt x="16272" y="15604"/>
                    <a:pt x="55145" y="24644"/>
                    <a:pt x="76841" y="28260"/>
                  </a:cubicBezTo>
                  <a:close/>
                </a:path>
              </a:pathLst>
            </a:custGeom>
            <a:solidFill>
              <a:srgbClr val="000000">
                <a:alpha val="10000"/>
              </a:srgbClr>
            </a:solidFill>
            <a:ln w="9034" cap="flat">
              <a:noFill/>
              <a:prstDash val="solid"/>
              <a:miter/>
            </a:ln>
          </p:spPr>
          <p:txBody>
            <a:bodyPr rtlCol="0" anchor="ctr"/>
            <a:lstStyle/>
            <a:p>
              <a:endParaRPr lang="en-ID"/>
            </a:p>
          </p:txBody>
        </p:sp>
        <p:sp>
          <p:nvSpPr>
            <p:cNvPr id="498" name="Bentuk Bebas: Bentuk 497">
              <a:extLst>
                <a:ext uri="{FF2B5EF4-FFF2-40B4-BE49-F238E27FC236}">
                  <a16:creationId xmlns:a16="http://schemas.microsoft.com/office/drawing/2014/main" id="{B2BF54C2-9284-4DEE-9744-610098DF9509}"/>
                </a:ext>
              </a:extLst>
            </p:cNvPr>
            <p:cNvSpPr/>
            <p:nvPr/>
          </p:nvSpPr>
          <p:spPr>
            <a:xfrm>
              <a:off x="4700440" y="4121355"/>
              <a:ext cx="164552" cy="267904"/>
            </a:xfrm>
            <a:custGeom>
              <a:avLst/>
              <a:gdLst>
                <a:gd name="connsiteX0" fmla="*/ 61337 w 181570"/>
                <a:gd name="connsiteY0" fmla="*/ 151874 h 295611"/>
                <a:gd name="connsiteX1" fmla="*/ 130042 w 181570"/>
                <a:gd name="connsiteY1" fmla="*/ 251315 h 295611"/>
                <a:gd name="connsiteX2" fmla="*/ 181570 w 181570"/>
                <a:gd name="connsiteY2" fmla="*/ 295612 h 295611"/>
                <a:gd name="connsiteX3" fmla="*/ 60433 w 181570"/>
                <a:gd name="connsiteY3" fmla="*/ 48817 h 295611"/>
                <a:gd name="connsiteX4" fmla="*/ 1672 w 181570"/>
                <a:gd name="connsiteY4" fmla="*/ 0 h 295611"/>
                <a:gd name="connsiteX5" fmla="*/ 20656 w 181570"/>
                <a:gd name="connsiteY5" fmla="*/ 77745 h 295611"/>
                <a:gd name="connsiteX6" fmla="*/ 61337 w 181570"/>
                <a:gd name="connsiteY6" fmla="*/ 151874 h 29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570" h="295611">
                  <a:moveTo>
                    <a:pt x="61337" y="151874"/>
                  </a:moveTo>
                  <a:cubicBezTo>
                    <a:pt x="82129" y="187130"/>
                    <a:pt x="102017" y="222387"/>
                    <a:pt x="130042" y="251315"/>
                  </a:cubicBezTo>
                  <a:cubicBezTo>
                    <a:pt x="146314" y="267588"/>
                    <a:pt x="163490" y="282052"/>
                    <a:pt x="181570" y="295612"/>
                  </a:cubicBezTo>
                  <a:cubicBezTo>
                    <a:pt x="148122" y="209731"/>
                    <a:pt x="113769" y="123850"/>
                    <a:pt x="60433" y="48817"/>
                  </a:cubicBezTo>
                  <a:cubicBezTo>
                    <a:pt x="46872" y="29832"/>
                    <a:pt x="26984" y="2712"/>
                    <a:pt x="1672" y="0"/>
                  </a:cubicBezTo>
                  <a:cubicBezTo>
                    <a:pt x="-5560" y="20792"/>
                    <a:pt x="12520" y="57857"/>
                    <a:pt x="20656" y="77745"/>
                  </a:cubicBezTo>
                  <a:cubicBezTo>
                    <a:pt x="33312" y="103057"/>
                    <a:pt x="46872" y="127466"/>
                    <a:pt x="61337" y="151874"/>
                  </a:cubicBezTo>
                  <a:close/>
                </a:path>
              </a:pathLst>
            </a:custGeom>
            <a:solidFill>
              <a:srgbClr val="000000">
                <a:alpha val="10000"/>
              </a:srgbClr>
            </a:solidFill>
            <a:ln w="9034" cap="flat">
              <a:noFill/>
              <a:prstDash val="solid"/>
              <a:miter/>
            </a:ln>
          </p:spPr>
          <p:txBody>
            <a:bodyPr rtlCol="0" anchor="ctr"/>
            <a:lstStyle/>
            <a:p>
              <a:endParaRPr lang="en-ID"/>
            </a:p>
          </p:txBody>
        </p:sp>
        <p:sp>
          <p:nvSpPr>
            <p:cNvPr id="499" name="Bentuk Bebas: Bentuk 498">
              <a:extLst>
                <a:ext uri="{FF2B5EF4-FFF2-40B4-BE49-F238E27FC236}">
                  <a16:creationId xmlns:a16="http://schemas.microsoft.com/office/drawing/2014/main" id="{FE838A2F-9204-4609-B3D3-E00990BA299A}"/>
                </a:ext>
              </a:extLst>
            </p:cNvPr>
            <p:cNvSpPr/>
            <p:nvPr/>
          </p:nvSpPr>
          <p:spPr>
            <a:xfrm>
              <a:off x="3859444" y="3644533"/>
              <a:ext cx="21591" cy="83566"/>
            </a:xfrm>
            <a:custGeom>
              <a:avLst/>
              <a:gdLst>
                <a:gd name="connsiteX0" fmla="*/ 1224 w 23824"/>
                <a:gd name="connsiteY0" fmla="*/ 37969 h 92209"/>
                <a:gd name="connsiteX1" fmla="*/ 6648 w 23824"/>
                <a:gd name="connsiteY1" fmla="*/ 80457 h 92209"/>
                <a:gd name="connsiteX2" fmla="*/ 23824 w 23824"/>
                <a:gd name="connsiteY2" fmla="*/ 92209 h 92209"/>
                <a:gd name="connsiteX3" fmla="*/ 13880 w 23824"/>
                <a:gd name="connsiteY3" fmla="*/ 42489 h 92209"/>
                <a:gd name="connsiteX4" fmla="*/ 5744 w 23824"/>
                <a:gd name="connsiteY4" fmla="*/ 0 h 92209"/>
                <a:gd name="connsiteX5" fmla="*/ 1224 w 23824"/>
                <a:gd name="connsiteY5" fmla="*/ 37969 h 92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24" h="92209">
                  <a:moveTo>
                    <a:pt x="1224" y="37969"/>
                  </a:moveTo>
                  <a:cubicBezTo>
                    <a:pt x="-584" y="52433"/>
                    <a:pt x="-1488" y="68705"/>
                    <a:pt x="6648" y="80457"/>
                  </a:cubicBezTo>
                  <a:cubicBezTo>
                    <a:pt x="11168" y="85881"/>
                    <a:pt x="16592" y="90401"/>
                    <a:pt x="23824" y="92209"/>
                  </a:cubicBezTo>
                  <a:cubicBezTo>
                    <a:pt x="19304" y="91305"/>
                    <a:pt x="14784" y="48817"/>
                    <a:pt x="13880" y="42489"/>
                  </a:cubicBezTo>
                  <a:cubicBezTo>
                    <a:pt x="12072" y="30736"/>
                    <a:pt x="13880" y="8136"/>
                    <a:pt x="5744" y="0"/>
                  </a:cubicBezTo>
                  <a:cubicBezTo>
                    <a:pt x="3032" y="12656"/>
                    <a:pt x="2128" y="25312"/>
                    <a:pt x="1224" y="37969"/>
                  </a:cubicBezTo>
                  <a:close/>
                </a:path>
              </a:pathLst>
            </a:custGeom>
            <a:solidFill>
              <a:srgbClr val="000000">
                <a:alpha val="10000"/>
              </a:srgbClr>
            </a:solidFill>
            <a:ln w="9034" cap="flat">
              <a:noFill/>
              <a:prstDash val="solid"/>
              <a:miter/>
            </a:ln>
          </p:spPr>
          <p:txBody>
            <a:bodyPr rtlCol="0" anchor="ctr"/>
            <a:lstStyle/>
            <a:p>
              <a:endParaRPr lang="en-ID"/>
            </a:p>
          </p:txBody>
        </p:sp>
        <p:sp>
          <p:nvSpPr>
            <p:cNvPr id="500" name="Bentuk Bebas: Bentuk 499">
              <a:extLst>
                <a:ext uri="{FF2B5EF4-FFF2-40B4-BE49-F238E27FC236}">
                  <a16:creationId xmlns:a16="http://schemas.microsoft.com/office/drawing/2014/main" id="{1682ABD6-454D-4A19-A63F-0F020204F36C}"/>
                </a:ext>
              </a:extLst>
            </p:cNvPr>
            <p:cNvSpPr/>
            <p:nvPr/>
          </p:nvSpPr>
          <p:spPr>
            <a:xfrm>
              <a:off x="3896602" y="3642894"/>
              <a:ext cx="47518" cy="77012"/>
            </a:xfrm>
            <a:custGeom>
              <a:avLst/>
              <a:gdLst>
                <a:gd name="connsiteX0" fmla="*/ 7232 w 52432"/>
                <a:gd name="connsiteY0" fmla="*/ 23504 h 84977"/>
                <a:gd name="connsiteX1" fmla="*/ 52433 w 52432"/>
                <a:gd name="connsiteY1" fmla="*/ 84977 h 84977"/>
                <a:gd name="connsiteX2" fmla="*/ 18080 w 52432"/>
                <a:gd name="connsiteY2" fmla="*/ 18080 h 84977"/>
                <a:gd name="connsiteX3" fmla="*/ 0 w 52432"/>
                <a:gd name="connsiteY3" fmla="*/ 0 h 84977"/>
                <a:gd name="connsiteX4" fmla="*/ 7232 w 52432"/>
                <a:gd name="connsiteY4" fmla="*/ 23504 h 84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432" h="84977">
                  <a:moveTo>
                    <a:pt x="7232" y="23504"/>
                  </a:moveTo>
                  <a:cubicBezTo>
                    <a:pt x="13560" y="48817"/>
                    <a:pt x="29832" y="71417"/>
                    <a:pt x="52433" y="84977"/>
                  </a:cubicBezTo>
                  <a:cubicBezTo>
                    <a:pt x="36161" y="65089"/>
                    <a:pt x="31640" y="39777"/>
                    <a:pt x="18080" y="18080"/>
                  </a:cubicBezTo>
                  <a:cubicBezTo>
                    <a:pt x="13560" y="10848"/>
                    <a:pt x="8136" y="1808"/>
                    <a:pt x="0" y="0"/>
                  </a:cubicBezTo>
                  <a:cubicBezTo>
                    <a:pt x="1808" y="8136"/>
                    <a:pt x="3616" y="15368"/>
                    <a:pt x="7232" y="23504"/>
                  </a:cubicBezTo>
                  <a:close/>
                </a:path>
              </a:pathLst>
            </a:custGeom>
            <a:solidFill>
              <a:srgbClr val="000000">
                <a:alpha val="10000"/>
              </a:srgbClr>
            </a:solidFill>
            <a:ln w="9034" cap="flat">
              <a:noFill/>
              <a:prstDash val="solid"/>
              <a:miter/>
            </a:ln>
          </p:spPr>
          <p:txBody>
            <a:bodyPr rtlCol="0" anchor="ctr"/>
            <a:lstStyle/>
            <a:p>
              <a:endParaRPr lang="en-ID"/>
            </a:p>
          </p:txBody>
        </p:sp>
        <p:sp>
          <p:nvSpPr>
            <p:cNvPr id="501" name="Bentuk Bebas: Bentuk 500">
              <a:extLst>
                <a:ext uri="{FF2B5EF4-FFF2-40B4-BE49-F238E27FC236}">
                  <a16:creationId xmlns:a16="http://schemas.microsoft.com/office/drawing/2014/main" id="{58534793-5955-4FFB-92D5-36C5AA31FD00}"/>
                </a:ext>
              </a:extLst>
            </p:cNvPr>
            <p:cNvSpPr/>
            <p:nvPr/>
          </p:nvSpPr>
          <p:spPr>
            <a:xfrm>
              <a:off x="3768302" y="3416982"/>
              <a:ext cx="98805" cy="25705"/>
            </a:xfrm>
            <a:custGeom>
              <a:avLst/>
              <a:gdLst>
                <a:gd name="connsiteX0" fmla="*/ 109024 w 109024"/>
                <a:gd name="connsiteY0" fmla="*/ 12425 h 28364"/>
                <a:gd name="connsiteX1" fmla="*/ 19527 w 109024"/>
                <a:gd name="connsiteY1" fmla="*/ 24177 h 28364"/>
                <a:gd name="connsiteX2" fmla="*/ 543 w 109024"/>
                <a:gd name="connsiteY2" fmla="*/ 5193 h 28364"/>
                <a:gd name="connsiteX3" fmla="*/ 30375 w 109024"/>
                <a:gd name="connsiteY3" fmla="*/ 3385 h 28364"/>
                <a:gd name="connsiteX4" fmla="*/ 70152 w 109024"/>
                <a:gd name="connsiteY4" fmla="*/ 7905 h 28364"/>
                <a:gd name="connsiteX5" fmla="*/ 109024 w 109024"/>
                <a:gd name="connsiteY5" fmla="*/ 12425 h 2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024" h="28364">
                  <a:moveTo>
                    <a:pt x="109024" y="12425"/>
                  </a:moveTo>
                  <a:cubicBezTo>
                    <a:pt x="81904" y="28697"/>
                    <a:pt x="49359" y="32313"/>
                    <a:pt x="19527" y="24177"/>
                  </a:cubicBezTo>
                  <a:cubicBezTo>
                    <a:pt x="12295" y="22369"/>
                    <a:pt x="-3073" y="15137"/>
                    <a:pt x="543" y="5193"/>
                  </a:cubicBezTo>
                  <a:cubicBezTo>
                    <a:pt x="4159" y="-4751"/>
                    <a:pt x="23143" y="2481"/>
                    <a:pt x="30375" y="3385"/>
                  </a:cubicBezTo>
                  <a:lnTo>
                    <a:pt x="70152" y="7905"/>
                  </a:lnTo>
                  <a:cubicBezTo>
                    <a:pt x="76480" y="7905"/>
                    <a:pt x="102696" y="16041"/>
                    <a:pt x="109024" y="12425"/>
                  </a:cubicBezTo>
                  <a:close/>
                </a:path>
              </a:pathLst>
            </a:custGeom>
            <a:solidFill>
              <a:srgbClr val="000000">
                <a:alpha val="10000"/>
              </a:srgbClr>
            </a:solidFill>
            <a:ln w="9034" cap="flat">
              <a:noFill/>
              <a:prstDash val="solid"/>
              <a:miter/>
            </a:ln>
          </p:spPr>
          <p:txBody>
            <a:bodyPr rtlCol="0" anchor="ctr"/>
            <a:lstStyle/>
            <a:p>
              <a:endParaRPr lang="en-ID"/>
            </a:p>
          </p:txBody>
        </p:sp>
        <p:sp>
          <p:nvSpPr>
            <p:cNvPr id="502" name="Bentuk Bebas: Bentuk 501">
              <a:extLst>
                <a:ext uri="{FF2B5EF4-FFF2-40B4-BE49-F238E27FC236}">
                  <a16:creationId xmlns:a16="http://schemas.microsoft.com/office/drawing/2014/main" id="{4F750BDC-D88D-4F04-AFD1-8A88AD7E4464}"/>
                </a:ext>
              </a:extLst>
            </p:cNvPr>
            <p:cNvSpPr/>
            <p:nvPr/>
          </p:nvSpPr>
          <p:spPr>
            <a:xfrm>
              <a:off x="3746673" y="3484799"/>
              <a:ext cx="126988" cy="24707"/>
            </a:xfrm>
            <a:custGeom>
              <a:avLst/>
              <a:gdLst>
                <a:gd name="connsiteX0" fmla="*/ 0 w 140121"/>
                <a:gd name="connsiteY0" fmla="*/ 1780 h 27262"/>
                <a:gd name="connsiteX1" fmla="*/ 52433 w 140121"/>
                <a:gd name="connsiteY1" fmla="*/ 18956 h 27262"/>
                <a:gd name="connsiteX2" fmla="*/ 112098 w 140121"/>
                <a:gd name="connsiteY2" fmla="*/ 27092 h 27262"/>
                <a:gd name="connsiteX3" fmla="*/ 140122 w 140121"/>
                <a:gd name="connsiteY3" fmla="*/ 18052 h 27262"/>
                <a:gd name="connsiteX4" fmla="*/ 0 w 140121"/>
                <a:gd name="connsiteY4" fmla="*/ 1780 h 27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121" h="27262">
                  <a:moveTo>
                    <a:pt x="0" y="1780"/>
                  </a:moveTo>
                  <a:cubicBezTo>
                    <a:pt x="18080" y="-932"/>
                    <a:pt x="35257" y="12628"/>
                    <a:pt x="52433" y="18956"/>
                  </a:cubicBezTo>
                  <a:cubicBezTo>
                    <a:pt x="71417" y="25284"/>
                    <a:pt x="92209" y="27997"/>
                    <a:pt x="112098" y="27092"/>
                  </a:cubicBezTo>
                  <a:cubicBezTo>
                    <a:pt x="122042" y="27092"/>
                    <a:pt x="133794" y="26188"/>
                    <a:pt x="140122" y="18052"/>
                  </a:cubicBezTo>
                  <a:cubicBezTo>
                    <a:pt x="92209" y="7204"/>
                    <a:pt x="48817" y="-4548"/>
                    <a:pt x="0" y="1780"/>
                  </a:cubicBezTo>
                  <a:close/>
                </a:path>
              </a:pathLst>
            </a:custGeom>
            <a:solidFill>
              <a:srgbClr val="000000">
                <a:alpha val="10000"/>
              </a:srgbClr>
            </a:solidFill>
            <a:ln w="9034" cap="flat">
              <a:noFill/>
              <a:prstDash val="solid"/>
              <a:miter/>
            </a:ln>
          </p:spPr>
          <p:txBody>
            <a:bodyPr rtlCol="0" anchor="ctr"/>
            <a:lstStyle/>
            <a:p>
              <a:endParaRPr lang="en-ID"/>
            </a:p>
          </p:txBody>
        </p:sp>
        <p:sp>
          <p:nvSpPr>
            <p:cNvPr id="503" name="Bentuk Bebas: Bentuk 502">
              <a:extLst>
                <a:ext uri="{FF2B5EF4-FFF2-40B4-BE49-F238E27FC236}">
                  <a16:creationId xmlns:a16="http://schemas.microsoft.com/office/drawing/2014/main" id="{51FA6652-CD0A-4AC6-8E45-0338AB086198}"/>
                </a:ext>
              </a:extLst>
            </p:cNvPr>
            <p:cNvSpPr/>
            <p:nvPr/>
          </p:nvSpPr>
          <p:spPr>
            <a:xfrm>
              <a:off x="3949036" y="2994024"/>
              <a:ext cx="22940" cy="96675"/>
            </a:xfrm>
            <a:custGeom>
              <a:avLst/>
              <a:gdLst>
                <a:gd name="connsiteX0" fmla="*/ 0 w 25312"/>
                <a:gd name="connsiteY0" fmla="*/ 0 h 106673"/>
                <a:gd name="connsiteX1" fmla="*/ 2712 w 25312"/>
                <a:gd name="connsiteY1" fmla="*/ 0 h 106673"/>
                <a:gd name="connsiteX2" fmla="*/ 25312 w 25312"/>
                <a:gd name="connsiteY2" fmla="*/ 79553 h 106673"/>
                <a:gd name="connsiteX3" fmla="*/ 0 w 25312"/>
                <a:gd name="connsiteY3" fmla="*/ 106673 h 106673"/>
              </a:gdLst>
              <a:ahLst/>
              <a:cxnLst>
                <a:cxn ang="0">
                  <a:pos x="connsiteX0" y="connsiteY0"/>
                </a:cxn>
                <a:cxn ang="0">
                  <a:pos x="connsiteX1" y="connsiteY1"/>
                </a:cxn>
                <a:cxn ang="0">
                  <a:pos x="connsiteX2" y="connsiteY2"/>
                </a:cxn>
                <a:cxn ang="0">
                  <a:pos x="connsiteX3" y="connsiteY3"/>
                </a:cxn>
              </a:cxnLst>
              <a:rect l="l" t="t" r="r" b="b"/>
              <a:pathLst>
                <a:path w="25312" h="106673">
                  <a:moveTo>
                    <a:pt x="0" y="0"/>
                  </a:moveTo>
                  <a:lnTo>
                    <a:pt x="2712" y="0"/>
                  </a:lnTo>
                  <a:lnTo>
                    <a:pt x="25312" y="79553"/>
                  </a:lnTo>
                  <a:lnTo>
                    <a:pt x="0" y="106673"/>
                  </a:lnTo>
                  <a:close/>
                </a:path>
              </a:pathLst>
            </a:custGeom>
            <a:solidFill>
              <a:srgbClr val="A36468"/>
            </a:solidFill>
            <a:ln w="9034" cap="flat">
              <a:noFill/>
              <a:prstDash val="solid"/>
              <a:miter/>
            </a:ln>
          </p:spPr>
          <p:txBody>
            <a:bodyPr rtlCol="0" anchor="ctr"/>
            <a:lstStyle/>
            <a:p>
              <a:endParaRPr lang="en-ID"/>
            </a:p>
          </p:txBody>
        </p:sp>
        <p:grpSp>
          <p:nvGrpSpPr>
            <p:cNvPr id="504" name="Grafik 421">
              <a:extLst>
                <a:ext uri="{FF2B5EF4-FFF2-40B4-BE49-F238E27FC236}">
                  <a16:creationId xmlns:a16="http://schemas.microsoft.com/office/drawing/2014/main" id="{4CD111AE-4890-4C4D-8BDA-A04CD1E73D54}"/>
                </a:ext>
              </a:extLst>
            </p:cNvPr>
            <p:cNvGrpSpPr/>
            <p:nvPr/>
          </p:nvGrpSpPr>
          <p:grpSpPr>
            <a:xfrm>
              <a:off x="3468937" y="2414673"/>
              <a:ext cx="766027" cy="319966"/>
              <a:chOff x="2915538" y="3040258"/>
              <a:chExt cx="845251" cy="353058"/>
            </a:xfrm>
            <a:solidFill>
              <a:srgbClr val="000000">
                <a:alpha val="10000"/>
              </a:srgbClr>
            </a:solidFill>
          </p:grpSpPr>
          <p:sp>
            <p:nvSpPr>
              <p:cNvPr id="505" name="Bentuk Bebas: Bentuk 504">
                <a:extLst>
                  <a:ext uri="{FF2B5EF4-FFF2-40B4-BE49-F238E27FC236}">
                    <a16:creationId xmlns:a16="http://schemas.microsoft.com/office/drawing/2014/main" id="{B7C5D7BC-A41B-4604-9B8C-166A5BDFD57D}"/>
                  </a:ext>
                </a:extLst>
              </p:cNvPr>
              <p:cNvSpPr/>
              <p:nvPr/>
            </p:nvSpPr>
            <p:spPr>
              <a:xfrm>
                <a:off x="2950795" y="3047622"/>
                <a:ext cx="4520" cy="39776"/>
              </a:xfrm>
              <a:custGeom>
                <a:avLst/>
                <a:gdLst>
                  <a:gd name="connsiteX0" fmla="*/ 4520 w 4520"/>
                  <a:gd name="connsiteY0" fmla="*/ 0 h 39776"/>
                  <a:gd name="connsiteX1" fmla="*/ 0 w 4520"/>
                  <a:gd name="connsiteY1" fmla="*/ 39777 h 39776"/>
                  <a:gd name="connsiteX2" fmla="*/ 2712 w 4520"/>
                  <a:gd name="connsiteY2" fmla="*/ 27120 h 39776"/>
                  <a:gd name="connsiteX3" fmla="*/ 4520 w 4520"/>
                  <a:gd name="connsiteY3" fmla="*/ 0 h 39776"/>
                </a:gdLst>
                <a:ahLst/>
                <a:cxnLst>
                  <a:cxn ang="0">
                    <a:pos x="connsiteX0" y="connsiteY0"/>
                  </a:cxn>
                  <a:cxn ang="0">
                    <a:pos x="connsiteX1" y="connsiteY1"/>
                  </a:cxn>
                  <a:cxn ang="0">
                    <a:pos x="connsiteX2" y="connsiteY2"/>
                  </a:cxn>
                  <a:cxn ang="0">
                    <a:pos x="connsiteX3" y="connsiteY3"/>
                  </a:cxn>
                </a:cxnLst>
                <a:rect l="l" t="t" r="r" b="b"/>
                <a:pathLst>
                  <a:path w="4520" h="39776">
                    <a:moveTo>
                      <a:pt x="4520" y="0"/>
                    </a:moveTo>
                    <a:cubicBezTo>
                      <a:pt x="1808" y="12656"/>
                      <a:pt x="0" y="26216"/>
                      <a:pt x="0" y="39777"/>
                    </a:cubicBezTo>
                    <a:cubicBezTo>
                      <a:pt x="904" y="35257"/>
                      <a:pt x="1808" y="31640"/>
                      <a:pt x="2712" y="27120"/>
                    </a:cubicBezTo>
                    <a:cubicBezTo>
                      <a:pt x="3616" y="18080"/>
                      <a:pt x="3616" y="9040"/>
                      <a:pt x="4520" y="0"/>
                    </a:cubicBezTo>
                    <a:close/>
                  </a:path>
                </a:pathLst>
              </a:custGeom>
              <a:grpFill/>
              <a:ln w="9034" cap="flat">
                <a:noFill/>
                <a:prstDash val="solid"/>
                <a:miter/>
              </a:ln>
            </p:spPr>
            <p:txBody>
              <a:bodyPr rtlCol="0" anchor="ctr"/>
              <a:lstStyle/>
              <a:p>
                <a:endParaRPr lang="en-ID"/>
              </a:p>
            </p:txBody>
          </p:sp>
          <p:sp>
            <p:nvSpPr>
              <p:cNvPr id="506" name="Bentuk Bebas: Bentuk 505">
                <a:extLst>
                  <a:ext uri="{FF2B5EF4-FFF2-40B4-BE49-F238E27FC236}">
                    <a16:creationId xmlns:a16="http://schemas.microsoft.com/office/drawing/2014/main" id="{713EA9BB-A0AD-4349-B047-A35DAE8318CB}"/>
                  </a:ext>
                </a:extLst>
              </p:cNvPr>
              <p:cNvSpPr/>
              <p:nvPr/>
            </p:nvSpPr>
            <p:spPr>
              <a:xfrm>
                <a:off x="2915538" y="3040258"/>
                <a:ext cx="327576" cy="152286"/>
              </a:xfrm>
              <a:custGeom>
                <a:avLst/>
                <a:gdLst>
                  <a:gd name="connsiteX0" fmla="*/ 309172 w 327576"/>
                  <a:gd name="connsiteY0" fmla="*/ 18212 h 152286"/>
                  <a:gd name="connsiteX1" fmla="*/ 324540 w 327576"/>
                  <a:gd name="connsiteY1" fmla="*/ 35388 h 152286"/>
                  <a:gd name="connsiteX2" fmla="*/ 324540 w 327576"/>
                  <a:gd name="connsiteY2" fmla="*/ 36292 h 152286"/>
                  <a:gd name="connsiteX3" fmla="*/ 312788 w 327576"/>
                  <a:gd name="connsiteY3" fmla="*/ 132 h 152286"/>
                  <a:gd name="connsiteX4" fmla="*/ 266684 w 327576"/>
                  <a:gd name="connsiteY4" fmla="*/ 27252 h 152286"/>
                  <a:gd name="connsiteX5" fmla="*/ 250412 w 327576"/>
                  <a:gd name="connsiteY5" fmla="*/ 69741 h 152286"/>
                  <a:gd name="connsiteX6" fmla="*/ 195267 w 327576"/>
                  <a:gd name="connsiteY6" fmla="*/ 121270 h 152286"/>
                  <a:gd name="connsiteX7" fmla="*/ 119330 w 327576"/>
                  <a:gd name="connsiteY7" fmla="*/ 134830 h 152286"/>
                  <a:gd name="connsiteX8" fmla="*/ 10848 w 327576"/>
                  <a:gd name="connsiteY8" fmla="*/ 104997 h 152286"/>
                  <a:gd name="connsiteX9" fmla="*/ 0 w 327576"/>
                  <a:gd name="connsiteY9" fmla="*/ 114942 h 152286"/>
                  <a:gd name="connsiteX10" fmla="*/ 116618 w 327576"/>
                  <a:gd name="connsiteY10" fmla="*/ 152006 h 152286"/>
                  <a:gd name="connsiteX11" fmla="*/ 192555 w 327576"/>
                  <a:gd name="connsiteY11" fmla="*/ 138446 h 152286"/>
                  <a:gd name="connsiteX12" fmla="*/ 247699 w 327576"/>
                  <a:gd name="connsiteY12" fmla="*/ 86917 h 152286"/>
                  <a:gd name="connsiteX13" fmla="*/ 263972 w 327576"/>
                  <a:gd name="connsiteY13" fmla="*/ 44429 h 152286"/>
                  <a:gd name="connsiteX14" fmla="*/ 309172 w 327576"/>
                  <a:gd name="connsiteY14" fmla="*/ 18212 h 152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7576" h="152286">
                    <a:moveTo>
                      <a:pt x="309172" y="18212"/>
                    </a:moveTo>
                    <a:cubicBezTo>
                      <a:pt x="318213" y="19116"/>
                      <a:pt x="324540" y="26348"/>
                      <a:pt x="324540" y="35388"/>
                    </a:cubicBezTo>
                    <a:cubicBezTo>
                      <a:pt x="324540" y="35388"/>
                      <a:pt x="324540" y="36292"/>
                      <a:pt x="324540" y="36292"/>
                    </a:cubicBezTo>
                    <a:cubicBezTo>
                      <a:pt x="329061" y="20924"/>
                      <a:pt x="330869" y="2844"/>
                      <a:pt x="312788" y="132"/>
                    </a:cubicBezTo>
                    <a:cubicBezTo>
                      <a:pt x="296516" y="-1676"/>
                      <a:pt x="274820" y="15500"/>
                      <a:pt x="266684" y="27252"/>
                    </a:cubicBezTo>
                    <a:cubicBezTo>
                      <a:pt x="258548" y="39004"/>
                      <a:pt x="256740" y="55277"/>
                      <a:pt x="250412" y="69741"/>
                    </a:cubicBezTo>
                    <a:cubicBezTo>
                      <a:pt x="239563" y="93245"/>
                      <a:pt x="219675" y="112229"/>
                      <a:pt x="195267" y="121270"/>
                    </a:cubicBezTo>
                    <a:cubicBezTo>
                      <a:pt x="170858" y="130310"/>
                      <a:pt x="144642" y="134830"/>
                      <a:pt x="119330" y="134830"/>
                    </a:cubicBezTo>
                    <a:cubicBezTo>
                      <a:pt x="81361" y="135734"/>
                      <a:pt x="38873" y="130310"/>
                      <a:pt x="10848" y="104997"/>
                    </a:cubicBezTo>
                    <a:cubicBezTo>
                      <a:pt x="7232" y="108613"/>
                      <a:pt x="3616" y="112229"/>
                      <a:pt x="0" y="114942"/>
                    </a:cubicBezTo>
                    <a:cubicBezTo>
                      <a:pt x="27120" y="147486"/>
                      <a:pt x="74129" y="153814"/>
                      <a:pt x="116618" y="152006"/>
                    </a:cubicBezTo>
                    <a:cubicBezTo>
                      <a:pt x="142834" y="152006"/>
                      <a:pt x="168146" y="147486"/>
                      <a:pt x="192555" y="138446"/>
                    </a:cubicBezTo>
                    <a:cubicBezTo>
                      <a:pt x="216963" y="129406"/>
                      <a:pt x="236851" y="110422"/>
                      <a:pt x="247699" y="86917"/>
                    </a:cubicBezTo>
                    <a:cubicBezTo>
                      <a:pt x="253124" y="73357"/>
                      <a:pt x="254932" y="57085"/>
                      <a:pt x="263972" y="44429"/>
                    </a:cubicBezTo>
                    <a:cubicBezTo>
                      <a:pt x="273012" y="31772"/>
                      <a:pt x="292900" y="15500"/>
                      <a:pt x="309172" y="18212"/>
                    </a:cubicBezTo>
                    <a:close/>
                  </a:path>
                </a:pathLst>
              </a:custGeom>
              <a:grpFill/>
              <a:ln w="9034" cap="flat">
                <a:noFill/>
                <a:prstDash val="solid"/>
                <a:miter/>
              </a:ln>
            </p:spPr>
            <p:txBody>
              <a:bodyPr rtlCol="0" anchor="ctr"/>
              <a:lstStyle/>
              <a:p>
                <a:endParaRPr lang="en-ID"/>
              </a:p>
            </p:txBody>
          </p:sp>
          <p:sp>
            <p:nvSpPr>
              <p:cNvPr id="507" name="Bentuk Bebas: Bentuk 506">
                <a:extLst>
                  <a:ext uri="{FF2B5EF4-FFF2-40B4-BE49-F238E27FC236}">
                    <a16:creationId xmlns:a16="http://schemas.microsoft.com/office/drawing/2014/main" id="{5C8940AA-C738-4839-A2FD-6FC948F2C553}"/>
                  </a:ext>
                </a:extLst>
              </p:cNvPr>
              <p:cNvSpPr/>
              <p:nvPr/>
            </p:nvSpPr>
            <p:spPr>
              <a:xfrm>
                <a:off x="3463370" y="3215593"/>
                <a:ext cx="297420" cy="177723"/>
              </a:xfrm>
              <a:custGeom>
                <a:avLst/>
                <a:gdLst>
                  <a:gd name="connsiteX0" fmla="*/ 238659 w 297420"/>
                  <a:gd name="connsiteY0" fmla="*/ 157474 h 177723"/>
                  <a:gd name="connsiteX1" fmla="*/ 199787 w 297420"/>
                  <a:gd name="connsiteY1" fmla="*/ 154761 h 177723"/>
                  <a:gd name="connsiteX2" fmla="*/ 176282 w 297420"/>
                  <a:gd name="connsiteY2" fmla="*/ 128545 h 177723"/>
                  <a:gd name="connsiteX3" fmla="*/ 133794 w 297420"/>
                  <a:gd name="connsiteY3" fmla="*/ 63456 h 177723"/>
                  <a:gd name="connsiteX4" fmla="*/ 90401 w 297420"/>
                  <a:gd name="connsiteY4" fmla="*/ 12832 h 177723"/>
                  <a:gd name="connsiteX5" fmla="*/ 27120 w 297420"/>
                  <a:gd name="connsiteY5" fmla="*/ 6503 h 177723"/>
                  <a:gd name="connsiteX6" fmla="*/ 0 w 297420"/>
                  <a:gd name="connsiteY6" fmla="*/ 57128 h 177723"/>
                  <a:gd name="connsiteX7" fmla="*/ 0 w 297420"/>
                  <a:gd name="connsiteY7" fmla="*/ 59840 h 177723"/>
                  <a:gd name="connsiteX8" fmla="*/ 24408 w 297420"/>
                  <a:gd name="connsiteY8" fmla="*/ 24584 h 177723"/>
                  <a:gd name="connsiteX9" fmla="*/ 87689 w 297420"/>
                  <a:gd name="connsiteY9" fmla="*/ 30912 h 177723"/>
                  <a:gd name="connsiteX10" fmla="*/ 131082 w 297420"/>
                  <a:gd name="connsiteY10" fmla="*/ 81536 h 177723"/>
                  <a:gd name="connsiteX11" fmla="*/ 173571 w 297420"/>
                  <a:gd name="connsiteY11" fmla="*/ 146625 h 177723"/>
                  <a:gd name="connsiteX12" fmla="*/ 197075 w 297420"/>
                  <a:gd name="connsiteY12" fmla="*/ 172842 h 177723"/>
                  <a:gd name="connsiteX13" fmla="*/ 235947 w 297420"/>
                  <a:gd name="connsiteY13" fmla="*/ 175554 h 177723"/>
                  <a:gd name="connsiteX14" fmla="*/ 297420 w 297420"/>
                  <a:gd name="connsiteY14" fmla="*/ 161090 h 177723"/>
                  <a:gd name="connsiteX15" fmla="*/ 286572 w 297420"/>
                  <a:gd name="connsiteY15" fmla="*/ 147529 h 177723"/>
                  <a:gd name="connsiteX16" fmla="*/ 238659 w 297420"/>
                  <a:gd name="connsiteY16" fmla="*/ 157474 h 177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7420" h="177723">
                    <a:moveTo>
                      <a:pt x="238659" y="157474"/>
                    </a:moveTo>
                    <a:cubicBezTo>
                      <a:pt x="226003" y="160186"/>
                      <a:pt x="211539" y="159281"/>
                      <a:pt x="199787" y="154761"/>
                    </a:cubicBezTo>
                    <a:cubicBezTo>
                      <a:pt x="189843" y="148433"/>
                      <a:pt x="181707" y="139393"/>
                      <a:pt x="176282" y="128545"/>
                    </a:cubicBezTo>
                    <a:cubicBezTo>
                      <a:pt x="161818" y="106849"/>
                      <a:pt x="148258" y="85153"/>
                      <a:pt x="133794" y="63456"/>
                    </a:cubicBezTo>
                    <a:cubicBezTo>
                      <a:pt x="122946" y="43568"/>
                      <a:pt x="108482" y="26392"/>
                      <a:pt x="90401" y="12832"/>
                    </a:cubicBezTo>
                    <a:cubicBezTo>
                      <a:pt x="72321" y="175"/>
                      <a:pt x="46105" y="-5249"/>
                      <a:pt x="27120" y="6503"/>
                    </a:cubicBezTo>
                    <a:cubicBezTo>
                      <a:pt x="9944" y="16448"/>
                      <a:pt x="1808" y="37240"/>
                      <a:pt x="0" y="57128"/>
                    </a:cubicBezTo>
                    <a:cubicBezTo>
                      <a:pt x="0" y="58032"/>
                      <a:pt x="0" y="58936"/>
                      <a:pt x="0" y="59840"/>
                    </a:cubicBezTo>
                    <a:cubicBezTo>
                      <a:pt x="3616" y="45376"/>
                      <a:pt x="11752" y="32720"/>
                      <a:pt x="24408" y="24584"/>
                    </a:cubicBezTo>
                    <a:cubicBezTo>
                      <a:pt x="43392" y="12832"/>
                      <a:pt x="69609" y="18255"/>
                      <a:pt x="87689" y="30912"/>
                    </a:cubicBezTo>
                    <a:cubicBezTo>
                      <a:pt x="104866" y="45376"/>
                      <a:pt x="119330" y="62552"/>
                      <a:pt x="131082" y="81536"/>
                    </a:cubicBezTo>
                    <a:cubicBezTo>
                      <a:pt x="145546" y="103233"/>
                      <a:pt x="159106" y="124929"/>
                      <a:pt x="173571" y="146625"/>
                    </a:cubicBezTo>
                    <a:cubicBezTo>
                      <a:pt x="178994" y="157474"/>
                      <a:pt x="187131" y="165610"/>
                      <a:pt x="197075" y="172842"/>
                    </a:cubicBezTo>
                    <a:cubicBezTo>
                      <a:pt x="209731" y="178266"/>
                      <a:pt x="223291" y="179170"/>
                      <a:pt x="235947" y="175554"/>
                    </a:cubicBezTo>
                    <a:cubicBezTo>
                      <a:pt x="256740" y="172842"/>
                      <a:pt x="277532" y="167417"/>
                      <a:pt x="297420" y="161090"/>
                    </a:cubicBezTo>
                    <a:cubicBezTo>
                      <a:pt x="293804" y="156570"/>
                      <a:pt x="290188" y="152049"/>
                      <a:pt x="286572" y="147529"/>
                    </a:cubicBezTo>
                    <a:cubicBezTo>
                      <a:pt x="271204" y="152049"/>
                      <a:pt x="254932" y="155665"/>
                      <a:pt x="238659" y="157474"/>
                    </a:cubicBezTo>
                    <a:close/>
                  </a:path>
                </a:pathLst>
              </a:custGeom>
              <a:grpFill/>
              <a:ln w="9034" cap="flat">
                <a:noFill/>
                <a:prstDash val="solid"/>
                <a:miter/>
              </a:ln>
            </p:spPr>
            <p:txBody>
              <a:bodyPr rtlCol="0" anchor="ctr"/>
              <a:lstStyle/>
              <a:p>
                <a:endParaRPr lang="en-ID"/>
              </a:p>
            </p:txBody>
          </p:sp>
          <p:sp>
            <p:nvSpPr>
              <p:cNvPr id="508" name="Bentuk Bebas: Bentuk 507">
                <a:extLst>
                  <a:ext uri="{FF2B5EF4-FFF2-40B4-BE49-F238E27FC236}">
                    <a16:creationId xmlns:a16="http://schemas.microsoft.com/office/drawing/2014/main" id="{2ECB0715-55F1-4B5F-876C-ED2FF9164AF3}"/>
                  </a:ext>
                </a:extLst>
              </p:cNvPr>
              <p:cNvSpPr/>
              <p:nvPr/>
            </p:nvSpPr>
            <p:spPr>
              <a:xfrm>
                <a:off x="3215020" y="3161527"/>
                <a:ext cx="246768" cy="224789"/>
              </a:xfrm>
              <a:custGeom>
                <a:avLst/>
                <a:gdLst>
                  <a:gd name="connsiteX0" fmla="*/ 244734 w 246768"/>
                  <a:gd name="connsiteY0" fmla="*/ 192555 h 224789"/>
                  <a:gd name="connsiteX1" fmla="*/ 221230 w 246768"/>
                  <a:gd name="connsiteY1" fmla="*/ 201595 h 224789"/>
                  <a:gd name="connsiteX2" fmla="*/ 194110 w 246768"/>
                  <a:gd name="connsiteY2" fmla="*/ 205211 h 224789"/>
                  <a:gd name="connsiteX3" fmla="*/ 169701 w 246768"/>
                  <a:gd name="connsiteY3" fmla="*/ 193459 h 224789"/>
                  <a:gd name="connsiteX4" fmla="*/ 169701 w 246768"/>
                  <a:gd name="connsiteY4" fmla="*/ 192555 h 224789"/>
                  <a:gd name="connsiteX5" fmla="*/ 89244 w 246768"/>
                  <a:gd name="connsiteY5" fmla="*/ 81361 h 224789"/>
                  <a:gd name="connsiteX6" fmla="*/ 12403 w 246768"/>
                  <a:gd name="connsiteY6" fmla="*/ 47009 h 224789"/>
                  <a:gd name="connsiteX7" fmla="*/ 4267 w 246768"/>
                  <a:gd name="connsiteY7" fmla="*/ 0 h 224789"/>
                  <a:gd name="connsiteX8" fmla="*/ 2459 w 246768"/>
                  <a:gd name="connsiteY8" fmla="*/ 8136 h 224789"/>
                  <a:gd name="connsiteX9" fmla="*/ 8787 w 246768"/>
                  <a:gd name="connsiteY9" fmla="*/ 65089 h 224789"/>
                  <a:gd name="connsiteX10" fmla="*/ 85628 w 246768"/>
                  <a:gd name="connsiteY10" fmla="*/ 99441 h 224789"/>
                  <a:gd name="connsiteX11" fmla="*/ 166085 w 246768"/>
                  <a:gd name="connsiteY11" fmla="*/ 210635 h 224789"/>
                  <a:gd name="connsiteX12" fmla="*/ 176029 w 246768"/>
                  <a:gd name="connsiteY12" fmla="*/ 223291 h 224789"/>
                  <a:gd name="connsiteX13" fmla="*/ 190494 w 246768"/>
                  <a:gd name="connsiteY13" fmla="*/ 224195 h 224789"/>
                  <a:gd name="connsiteX14" fmla="*/ 217614 w 246768"/>
                  <a:gd name="connsiteY14" fmla="*/ 220579 h 224789"/>
                  <a:gd name="connsiteX15" fmla="*/ 241118 w 246768"/>
                  <a:gd name="connsiteY15" fmla="*/ 211539 h 224789"/>
                  <a:gd name="connsiteX16" fmla="*/ 246542 w 246768"/>
                  <a:gd name="connsiteY16" fmla="*/ 189843 h 224789"/>
                  <a:gd name="connsiteX17" fmla="*/ 246542 w 246768"/>
                  <a:gd name="connsiteY17" fmla="*/ 189843 h 224789"/>
                  <a:gd name="connsiteX18" fmla="*/ 244734 w 246768"/>
                  <a:gd name="connsiteY18" fmla="*/ 192555 h 224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6768" h="224789">
                    <a:moveTo>
                      <a:pt x="244734" y="192555"/>
                    </a:moveTo>
                    <a:cubicBezTo>
                      <a:pt x="238406" y="197979"/>
                      <a:pt x="230270" y="201595"/>
                      <a:pt x="221230" y="201595"/>
                    </a:cubicBezTo>
                    <a:lnTo>
                      <a:pt x="194110" y="205211"/>
                    </a:lnTo>
                    <a:cubicBezTo>
                      <a:pt x="184165" y="208827"/>
                      <a:pt x="173317" y="203403"/>
                      <a:pt x="169701" y="193459"/>
                    </a:cubicBezTo>
                    <a:cubicBezTo>
                      <a:pt x="169701" y="193459"/>
                      <a:pt x="169701" y="193459"/>
                      <a:pt x="169701" y="192555"/>
                    </a:cubicBezTo>
                    <a:cubicBezTo>
                      <a:pt x="147101" y="151874"/>
                      <a:pt x="131733" y="101250"/>
                      <a:pt x="89244" y="81361"/>
                    </a:cubicBezTo>
                    <a:cubicBezTo>
                      <a:pt x="63028" y="69609"/>
                      <a:pt x="28675" y="69609"/>
                      <a:pt x="12403" y="47009"/>
                    </a:cubicBezTo>
                    <a:cubicBezTo>
                      <a:pt x="4267" y="32545"/>
                      <a:pt x="651" y="16272"/>
                      <a:pt x="4267" y="0"/>
                    </a:cubicBezTo>
                    <a:cubicBezTo>
                      <a:pt x="4267" y="2712"/>
                      <a:pt x="3363" y="5424"/>
                      <a:pt x="2459" y="8136"/>
                    </a:cubicBezTo>
                    <a:cubicBezTo>
                      <a:pt x="-1157" y="27120"/>
                      <a:pt x="-2061" y="48817"/>
                      <a:pt x="8787" y="65089"/>
                    </a:cubicBezTo>
                    <a:cubicBezTo>
                      <a:pt x="25963" y="88593"/>
                      <a:pt x="59412" y="87689"/>
                      <a:pt x="85628" y="99441"/>
                    </a:cubicBezTo>
                    <a:cubicBezTo>
                      <a:pt x="128117" y="119330"/>
                      <a:pt x="143485" y="169955"/>
                      <a:pt x="166085" y="210635"/>
                    </a:cubicBezTo>
                    <a:cubicBezTo>
                      <a:pt x="167893" y="216059"/>
                      <a:pt x="171509" y="219675"/>
                      <a:pt x="176029" y="223291"/>
                    </a:cubicBezTo>
                    <a:cubicBezTo>
                      <a:pt x="180549" y="225099"/>
                      <a:pt x="185974" y="225099"/>
                      <a:pt x="190494" y="224195"/>
                    </a:cubicBezTo>
                    <a:lnTo>
                      <a:pt x="217614" y="220579"/>
                    </a:lnTo>
                    <a:cubicBezTo>
                      <a:pt x="226654" y="220579"/>
                      <a:pt x="234790" y="216963"/>
                      <a:pt x="241118" y="211539"/>
                    </a:cubicBezTo>
                    <a:cubicBezTo>
                      <a:pt x="245639" y="205211"/>
                      <a:pt x="247446" y="197979"/>
                      <a:pt x="246542" y="189843"/>
                    </a:cubicBezTo>
                    <a:lnTo>
                      <a:pt x="246542" y="189843"/>
                    </a:lnTo>
                    <a:cubicBezTo>
                      <a:pt x="246542" y="190747"/>
                      <a:pt x="245639" y="191651"/>
                      <a:pt x="244734" y="192555"/>
                    </a:cubicBezTo>
                    <a:close/>
                  </a:path>
                </a:pathLst>
              </a:custGeom>
              <a:grpFill/>
              <a:ln w="9034" cap="flat">
                <a:noFill/>
                <a:prstDash val="solid"/>
                <a:miter/>
              </a:ln>
            </p:spPr>
            <p:txBody>
              <a:bodyPr rtlCol="0" anchor="ctr"/>
              <a:lstStyle/>
              <a:p>
                <a:endParaRPr lang="en-ID"/>
              </a:p>
            </p:txBody>
          </p:sp>
        </p:grpSp>
        <p:sp>
          <p:nvSpPr>
            <p:cNvPr id="509" name="Bentuk Bebas: Bentuk 508">
              <a:extLst>
                <a:ext uri="{FF2B5EF4-FFF2-40B4-BE49-F238E27FC236}">
                  <a16:creationId xmlns:a16="http://schemas.microsoft.com/office/drawing/2014/main" id="{79BC8C00-017C-45DB-8EFC-67BEFB20B77C}"/>
                </a:ext>
              </a:extLst>
            </p:cNvPr>
            <p:cNvSpPr/>
            <p:nvPr/>
          </p:nvSpPr>
          <p:spPr>
            <a:xfrm>
              <a:off x="7299895" y="3848534"/>
              <a:ext cx="52434" cy="782413"/>
            </a:xfrm>
            <a:custGeom>
              <a:avLst/>
              <a:gdLst>
                <a:gd name="connsiteX0" fmla="*/ 57857 w 57857"/>
                <a:gd name="connsiteY0" fmla="*/ 863332 h 863332"/>
                <a:gd name="connsiteX1" fmla="*/ 0 w 57857"/>
                <a:gd name="connsiteY1" fmla="*/ 855196 h 863332"/>
                <a:gd name="connsiteX2" fmla="*/ 0 w 57857"/>
                <a:gd name="connsiteY2" fmla="*/ 0 h 863332"/>
                <a:gd name="connsiteX3" fmla="*/ 11752 w 57857"/>
                <a:gd name="connsiteY3" fmla="*/ 3616 h 863332"/>
                <a:gd name="connsiteX4" fmla="*/ 47913 w 57857"/>
                <a:gd name="connsiteY4" fmla="*/ 14464 h 863332"/>
                <a:gd name="connsiteX5" fmla="*/ 47913 w 57857"/>
                <a:gd name="connsiteY5" fmla="*/ 43393 h 863332"/>
                <a:gd name="connsiteX6" fmla="*/ 47913 w 57857"/>
                <a:gd name="connsiteY6" fmla="*/ 65089 h 863332"/>
                <a:gd name="connsiteX7" fmla="*/ 47913 w 57857"/>
                <a:gd name="connsiteY7" fmla="*/ 97634 h 863332"/>
                <a:gd name="connsiteX8" fmla="*/ 47913 w 57857"/>
                <a:gd name="connsiteY8" fmla="*/ 134698 h 863332"/>
                <a:gd name="connsiteX9" fmla="*/ 48817 w 57857"/>
                <a:gd name="connsiteY9" fmla="*/ 211539 h 863332"/>
                <a:gd name="connsiteX10" fmla="*/ 48817 w 57857"/>
                <a:gd name="connsiteY10" fmla="*/ 218771 h 863332"/>
                <a:gd name="connsiteX11" fmla="*/ 48817 w 57857"/>
                <a:gd name="connsiteY11" fmla="*/ 228715 h 863332"/>
                <a:gd name="connsiteX12" fmla="*/ 48817 w 57857"/>
                <a:gd name="connsiteY12" fmla="*/ 250412 h 863332"/>
                <a:gd name="connsiteX13" fmla="*/ 48817 w 57857"/>
                <a:gd name="connsiteY13" fmla="*/ 263972 h 863332"/>
                <a:gd name="connsiteX14" fmla="*/ 48817 w 57857"/>
                <a:gd name="connsiteY14" fmla="*/ 295612 h 863332"/>
                <a:gd name="connsiteX15" fmla="*/ 48817 w 57857"/>
                <a:gd name="connsiteY15" fmla="*/ 315500 h 863332"/>
                <a:gd name="connsiteX16" fmla="*/ 53337 w 57857"/>
                <a:gd name="connsiteY16" fmla="*/ 700610 h 863332"/>
                <a:gd name="connsiteX17" fmla="*/ 53337 w 57857"/>
                <a:gd name="connsiteY17" fmla="*/ 710554 h 863332"/>
                <a:gd name="connsiteX18" fmla="*/ 55145 w 57857"/>
                <a:gd name="connsiteY18" fmla="*/ 846156 h 863332"/>
                <a:gd name="connsiteX19" fmla="*/ 55145 w 57857"/>
                <a:gd name="connsiteY19" fmla="*/ 847964 h 863332"/>
                <a:gd name="connsiteX20" fmla="*/ 57857 w 57857"/>
                <a:gd name="connsiteY20" fmla="*/ 863332 h 863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7857" h="863332">
                  <a:moveTo>
                    <a:pt x="57857" y="863332"/>
                  </a:moveTo>
                  <a:lnTo>
                    <a:pt x="0" y="855196"/>
                  </a:lnTo>
                  <a:lnTo>
                    <a:pt x="0" y="0"/>
                  </a:lnTo>
                  <a:lnTo>
                    <a:pt x="11752" y="3616"/>
                  </a:lnTo>
                  <a:lnTo>
                    <a:pt x="47913" y="14464"/>
                  </a:lnTo>
                  <a:lnTo>
                    <a:pt x="47913" y="43393"/>
                  </a:lnTo>
                  <a:lnTo>
                    <a:pt x="47913" y="65089"/>
                  </a:lnTo>
                  <a:lnTo>
                    <a:pt x="47913" y="97634"/>
                  </a:lnTo>
                  <a:lnTo>
                    <a:pt x="47913" y="134698"/>
                  </a:lnTo>
                  <a:lnTo>
                    <a:pt x="48817" y="211539"/>
                  </a:lnTo>
                  <a:lnTo>
                    <a:pt x="48817" y="218771"/>
                  </a:lnTo>
                  <a:lnTo>
                    <a:pt x="48817" y="228715"/>
                  </a:lnTo>
                  <a:lnTo>
                    <a:pt x="48817" y="250412"/>
                  </a:lnTo>
                  <a:lnTo>
                    <a:pt x="48817" y="263972"/>
                  </a:lnTo>
                  <a:lnTo>
                    <a:pt x="48817" y="295612"/>
                  </a:lnTo>
                  <a:lnTo>
                    <a:pt x="48817" y="315500"/>
                  </a:lnTo>
                  <a:lnTo>
                    <a:pt x="53337" y="700610"/>
                  </a:lnTo>
                  <a:lnTo>
                    <a:pt x="53337" y="710554"/>
                  </a:lnTo>
                  <a:lnTo>
                    <a:pt x="55145" y="846156"/>
                  </a:lnTo>
                  <a:lnTo>
                    <a:pt x="55145" y="847964"/>
                  </a:lnTo>
                  <a:lnTo>
                    <a:pt x="57857" y="863332"/>
                  </a:lnTo>
                  <a:close/>
                </a:path>
              </a:pathLst>
            </a:custGeom>
            <a:solidFill>
              <a:srgbClr val="EAECF0"/>
            </a:solidFill>
            <a:ln w="9034" cap="flat">
              <a:noFill/>
              <a:prstDash val="solid"/>
              <a:miter/>
            </a:ln>
          </p:spPr>
          <p:txBody>
            <a:bodyPr rtlCol="0" anchor="ctr"/>
            <a:lstStyle/>
            <a:p>
              <a:endParaRPr lang="en-ID"/>
            </a:p>
          </p:txBody>
        </p:sp>
        <p:sp>
          <p:nvSpPr>
            <p:cNvPr id="510" name="Bentuk Bebas: Bentuk 509">
              <a:extLst>
                <a:ext uri="{FF2B5EF4-FFF2-40B4-BE49-F238E27FC236}">
                  <a16:creationId xmlns:a16="http://schemas.microsoft.com/office/drawing/2014/main" id="{5D4A3BFF-4C28-419B-B1E1-9D2309A011C9}"/>
                </a:ext>
              </a:extLst>
            </p:cNvPr>
            <p:cNvSpPr/>
            <p:nvPr/>
          </p:nvSpPr>
          <p:spPr>
            <a:xfrm>
              <a:off x="7345774" y="3860823"/>
              <a:ext cx="36048" cy="774221"/>
            </a:xfrm>
            <a:custGeom>
              <a:avLst/>
              <a:gdLst>
                <a:gd name="connsiteX0" fmla="*/ 39777 w 39776"/>
                <a:gd name="connsiteY0" fmla="*/ 854292 h 854292"/>
                <a:gd name="connsiteX1" fmla="*/ 7233 w 39776"/>
                <a:gd name="connsiteY1" fmla="*/ 849772 h 854292"/>
                <a:gd name="connsiteX2" fmla="*/ 7233 w 39776"/>
                <a:gd name="connsiteY2" fmla="*/ 834404 h 854292"/>
                <a:gd name="connsiteX3" fmla="*/ 7233 w 39776"/>
                <a:gd name="connsiteY3" fmla="*/ 832596 h 854292"/>
                <a:gd name="connsiteX4" fmla="*/ 5424 w 39776"/>
                <a:gd name="connsiteY4" fmla="*/ 696994 h 854292"/>
                <a:gd name="connsiteX5" fmla="*/ 5424 w 39776"/>
                <a:gd name="connsiteY5" fmla="*/ 687050 h 854292"/>
                <a:gd name="connsiteX6" fmla="*/ 904 w 39776"/>
                <a:gd name="connsiteY6" fmla="*/ 301940 h 854292"/>
                <a:gd name="connsiteX7" fmla="*/ 904 w 39776"/>
                <a:gd name="connsiteY7" fmla="*/ 282052 h 854292"/>
                <a:gd name="connsiteX8" fmla="*/ 904 w 39776"/>
                <a:gd name="connsiteY8" fmla="*/ 249508 h 854292"/>
                <a:gd name="connsiteX9" fmla="*/ 904 w 39776"/>
                <a:gd name="connsiteY9" fmla="*/ 235947 h 854292"/>
                <a:gd name="connsiteX10" fmla="*/ 904 w 39776"/>
                <a:gd name="connsiteY10" fmla="*/ 214251 h 854292"/>
                <a:gd name="connsiteX11" fmla="*/ 904 w 39776"/>
                <a:gd name="connsiteY11" fmla="*/ 204307 h 854292"/>
                <a:gd name="connsiteX12" fmla="*/ 904 w 39776"/>
                <a:gd name="connsiteY12" fmla="*/ 197075 h 854292"/>
                <a:gd name="connsiteX13" fmla="*/ 0 w 39776"/>
                <a:gd name="connsiteY13" fmla="*/ 120234 h 854292"/>
                <a:gd name="connsiteX14" fmla="*/ 0 w 39776"/>
                <a:gd name="connsiteY14" fmla="*/ 83169 h 854292"/>
                <a:gd name="connsiteX15" fmla="*/ 0 w 39776"/>
                <a:gd name="connsiteY15" fmla="*/ 50625 h 854292"/>
                <a:gd name="connsiteX16" fmla="*/ 0 w 39776"/>
                <a:gd name="connsiteY16" fmla="*/ 28929 h 854292"/>
                <a:gd name="connsiteX17" fmla="*/ 0 w 39776"/>
                <a:gd name="connsiteY17" fmla="*/ 0 h 854292"/>
                <a:gd name="connsiteX18" fmla="*/ 34353 w 39776"/>
                <a:gd name="connsiteY18" fmla="*/ 0 h 854292"/>
                <a:gd name="connsiteX19" fmla="*/ 34353 w 39776"/>
                <a:gd name="connsiteY19" fmla="*/ 31640 h 854292"/>
                <a:gd name="connsiteX20" fmla="*/ 34353 w 39776"/>
                <a:gd name="connsiteY20" fmla="*/ 53337 h 854292"/>
                <a:gd name="connsiteX21" fmla="*/ 34353 w 39776"/>
                <a:gd name="connsiteY21" fmla="*/ 77745 h 854292"/>
                <a:gd name="connsiteX22" fmla="*/ 34353 w 39776"/>
                <a:gd name="connsiteY22" fmla="*/ 110290 h 854292"/>
                <a:gd name="connsiteX23" fmla="*/ 35257 w 39776"/>
                <a:gd name="connsiteY23" fmla="*/ 192555 h 854292"/>
                <a:gd name="connsiteX24" fmla="*/ 35257 w 39776"/>
                <a:gd name="connsiteY24" fmla="*/ 210635 h 854292"/>
                <a:gd name="connsiteX25" fmla="*/ 35257 w 39776"/>
                <a:gd name="connsiteY25" fmla="*/ 229619 h 854292"/>
                <a:gd name="connsiteX26" fmla="*/ 35257 w 39776"/>
                <a:gd name="connsiteY26" fmla="*/ 243179 h 854292"/>
                <a:gd name="connsiteX27" fmla="*/ 35257 w 39776"/>
                <a:gd name="connsiteY27" fmla="*/ 259452 h 854292"/>
                <a:gd name="connsiteX28" fmla="*/ 35257 w 39776"/>
                <a:gd name="connsiteY28" fmla="*/ 280244 h 854292"/>
                <a:gd name="connsiteX29" fmla="*/ 35257 w 39776"/>
                <a:gd name="connsiteY29" fmla="*/ 280244 h 854292"/>
                <a:gd name="connsiteX30" fmla="*/ 38873 w 39776"/>
                <a:gd name="connsiteY30" fmla="*/ 684338 h 854292"/>
                <a:gd name="connsiteX31" fmla="*/ 38873 w 39776"/>
                <a:gd name="connsiteY31" fmla="*/ 695186 h 854292"/>
                <a:gd name="connsiteX32" fmla="*/ 39777 w 39776"/>
                <a:gd name="connsiteY32" fmla="*/ 829884 h 854292"/>
                <a:gd name="connsiteX33" fmla="*/ 39777 w 39776"/>
                <a:gd name="connsiteY33" fmla="*/ 831692 h 854292"/>
                <a:gd name="connsiteX34" fmla="*/ 39777 w 39776"/>
                <a:gd name="connsiteY34" fmla="*/ 854292 h 854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9776" h="854292">
                  <a:moveTo>
                    <a:pt x="39777" y="854292"/>
                  </a:moveTo>
                  <a:lnTo>
                    <a:pt x="7233" y="849772"/>
                  </a:lnTo>
                  <a:lnTo>
                    <a:pt x="7233" y="834404"/>
                  </a:lnTo>
                  <a:lnTo>
                    <a:pt x="7233" y="832596"/>
                  </a:lnTo>
                  <a:lnTo>
                    <a:pt x="5424" y="696994"/>
                  </a:lnTo>
                  <a:lnTo>
                    <a:pt x="5424" y="687050"/>
                  </a:lnTo>
                  <a:lnTo>
                    <a:pt x="904" y="301940"/>
                  </a:lnTo>
                  <a:lnTo>
                    <a:pt x="904" y="282052"/>
                  </a:lnTo>
                  <a:lnTo>
                    <a:pt x="904" y="249508"/>
                  </a:lnTo>
                  <a:lnTo>
                    <a:pt x="904" y="235947"/>
                  </a:lnTo>
                  <a:lnTo>
                    <a:pt x="904" y="214251"/>
                  </a:lnTo>
                  <a:lnTo>
                    <a:pt x="904" y="204307"/>
                  </a:lnTo>
                  <a:lnTo>
                    <a:pt x="904" y="197075"/>
                  </a:lnTo>
                  <a:lnTo>
                    <a:pt x="0" y="120234"/>
                  </a:lnTo>
                  <a:lnTo>
                    <a:pt x="0" y="83169"/>
                  </a:lnTo>
                  <a:lnTo>
                    <a:pt x="0" y="50625"/>
                  </a:lnTo>
                  <a:lnTo>
                    <a:pt x="0" y="28929"/>
                  </a:lnTo>
                  <a:lnTo>
                    <a:pt x="0" y="0"/>
                  </a:lnTo>
                  <a:lnTo>
                    <a:pt x="34353" y="0"/>
                  </a:lnTo>
                  <a:lnTo>
                    <a:pt x="34353" y="31640"/>
                  </a:lnTo>
                  <a:lnTo>
                    <a:pt x="34353" y="53337"/>
                  </a:lnTo>
                  <a:lnTo>
                    <a:pt x="34353" y="77745"/>
                  </a:lnTo>
                  <a:lnTo>
                    <a:pt x="34353" y="110290"/>
                  </a:lnTo>
                  <a:lnTo>
                    <a:pt x="35257" y="192555"/>
                  </a:lnTo>
                  <a:lnTo>
                    <a:pt x="35257" y="210635"/>
                  </a:lnTo>
                  <a:lnTo>
                    <a:pt x="35257" y="229619"/>
                  </a:lnTo>
                  <a:lnTo>
                    <a:pt x="35257" y="243179"/>
                  </a:lnTo>
                  <a:lnTo>
                    <a:pt x="35257" y="259452"/>
                  </a:lnTo>
                  <a:lnTo>
                    <a:pt x="35257" y="280244"/>
                  </a:lnTo>
                  <a:lnTo>
                    <a:pt x="35257" y="280244"/>
                  </a:lnTo>
                  <a:lnTo>
                    <a:pt x="38873" y="684338"/>
                  </a:lnTo>
                  <a:lnTo>
                    <a:pt x="38873" y="695186"/>
                  </a:lnTo>
                  <a:lnTo>
                    <a:pt x="39777" y="829884"/>
                  </a:lnTo>
                  <a:lnTo>
                    <a:pt x="39777" y="831692"/>
                  </a:lnTo>
                  <a:lnTo>
                    <a:pt x="39777" y="854292"/>
                  </a:lnTo>
                  <a:close/>
                </a:path>
              </a:pathLst>
            </a:custGeom>
            <a:solidFill>
              <a:srgbClr val="D3DAE1"/>
            </a:solidFill>
            <a:ln w="9034" cap="flat">
              <a:noFill/>
              <a:prstDash val="solid"/>
              <a:miter/>
            </a:ln>
          </p:spPr>
          <p:txBody>
            <a:bodyPr rtlCol="0" anchor="ctr"/>
            <a:lstStyle/>
            <a:p>
              <a:endParaRPr lang="en-ID"/>
            </a:p>
          </p:txBody>
        </p:sp>
        <p:sp>
          <p:nvSpPr>
            <p:cNvPr id="511" name="Bentuk Bebas: Bentuk 510">
              <a:extLst>
                <a:ext uri="{FF2B5EF4-FFF2-40B4-BE49-F238E27FC236}">
                  <a16:creationId xmlns:a16="http://schemas.microsoft.com/office/drawing/2014/main" id="{B8CA057B-1A86-4A95-93EE-7391F8FBE206}"/>
                </a:ext>
              </a:extLst>
            </p:cNvPr>
            <p:cNvSpPr/>
            <p:nvPr/>
          </p:nvSpPr>
          <p:spPr>
            <a:xfrm>
              <a:off x="7381823" y="4678465"/>
              <a:ext cx="8193" cy="8193"/>
            </a:xfrm>
            <a:custGeom>
              <a:avLst/>
              <a:gdLst>
                <a:gd name="connsiteX0" fmla="*/ 0 w 9040"/>
                <a:gd name="connsiteY0" fmla="*/ 0 h 9040"/>
                <a:gd name="connsiteX1" fmla="*/ 0 w 9040"/>
                <a:gd name="connsiteY1" fmla="*/ 0 h 9040"/>
              </a:gdLst>
              <a:ahLst/>
              <a:cxnLst>
                <a:cxn ang="0">
                  <a:pos x="connsiteX0" y="connsiteY0"/>
                </a:cxn>
                <a:cxn ang="0">
                  <a:pos x="connsiteX1" y="connsiteY1"/>
                </a:cxn>
              </a:cxnLst>
              <a:rect l="l" t="t" r="r" b="b"/>
              <a:pathLst>
                <a:path w="9040" h="9040">
                  <a:moveTo>
                    <a:pt x="0" y="0"/>
                  </a:moveTo>
                  <a:lnTo>
                    <a:pt x="0" y="0"/>
                  </a:lnTo>
                  <a:close/>
                </a:path>
              </a:pathLst>
            </a:custGeom>
            <a:solidFill>
              <a:srgbClr val="D3DAE1"/>
            </a:solidFill>
            <a:ln w="9034" cap="flat">
              <a:noFill/>
              <a:prstDash val="solid"/>
              <a:miter/>
            </a:ln>
          </p:spPr>
          <p:txBody>
            <a:bodyPr rtlCol="0" anchor="ctr"/>
            <a:lstStyle/>
            <a:p>
              <a:endParaRPr lang="en-ID"/>
            </a:p>
          </p:txBody>
        </p:sp>
        <p:sp>
          <p:nvSpPr>
            <p:cNvPr id="512" name="Bentuk Bebas: Bentuk 511">
              <a:extLst>
                <a:ext uri="{FF2B5EF4-FFF2-40B4-BE49-F238E27FC236}">
                  <a16:creationId xmlns:a16="http://schemas.microsoft.com/office/drawing/2014/main" id="{521B6881-A128-43AE-98A5-869CB4BCBFC1}"/>
                </a:ext>
              </a:extLst>
            </p:cNvPr>
            <p:cNvSpPr/>
            <p:nvPr/>
          </p:nvSpPr>
          <p:spPr>
            <a:xfrm>
              <a:off x="10520488" y="3751859"/>
              <a:ext cx="48337" cy="701304"/>
            </a:xfrm>
            <a:custGeom>
              <a:avLst/>
              <a:gdLst>
                <a:gd name="connsiteX0" fmla="*/ 53337 w 53336"/>
                <a:gd name="connsiteY0" fmla="*/ 0 h 773834"/>
                <a:gd name="connsiteX1" fmla="*/ 53337 w 53336"/>
                <a:gd name="connsiteY1" fmla="*/ 738578 h 773834"/>
                <a:gd name="connsiteX2" fmla="*/ 904 w 53336"/>
                <a:gd name="connsiteY2" fmla="*/ 773835 h 773834"/>
                <a:gd name="connsiteX3" fmla="*/ 0 w 53336"/>
                <a:gd name="connsiteY3" fmla="*/ 159106 h 773834"/>
                <a:gd name="connsiteX4" fmla="*/ 0 w 53336"/>
                <a:gd name="connsiteY4" fmla="*/ 94017 h 773834"/>
                <a:gd name="connsiteX5" fmla="*/ 53337 w 53336"/>
                <a:gd name="connsiteY5" fmla="*/ 0 h 773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336" h="773834">
                  <a:moveTo>
                    <a:pt x="53337" y="0"/>
                  </a:moveTo>
                  <a:lnTo>
                    <a:pt x="53337" y="738578"/>
                  </a:lnTo>
                  <a:cubicBezTo>
                    <a:pt x="36161" y="750330"/>
                    <a:pt x="18984" y="762083"/>
                    <a:pt x="904" y="773835"/>
                  </a:cubicBezTo>
                  <a:lnTo>
                    <a:pt x="0" y="159106"/>
                  </a:lnTo>
                  <a:lnTo>
                    <a:pt x="0" y="94017"/>
                  </a:lnTo>
                  <a:lnTo>
                    <a:pt x="53337" y="0"/>
                  </a:lnTo>
                  <a:close/>
                </a:path>
              </a:pathLst>
            </a:custGeom>
            <a:solidFill>
              <a:srgbClr val="EAECF0"/>
            </a:solidFill>
            <a:ln w="9034" cap="flat">
              <a:noFill/>
              <a:prstDash val="solid"/>
              <a:miter/>
            </a:ln>
          </p:spPr>
          <p:txBody>
            <a:bodyPr rtlCol="0" anchor="ctr"/>
            <a:lstStyle/>
            <a:p>
              <a:endParaRPr lang="en-ID"/>
            </a:p>
          </p:txBody>
        </p:sp>
        <p:sp>
          <p:nvSpPr>
            <p:cNvPr id="513" name="Bentuk Bebas: Bentuk 512">
              <a:extLst>
                <a:ext uri="{FF2B5EF4-FFF2-40B4-BE49-F238E27FC236}">
                  <a16:creationId xmlns:a16="http://schemas.microsoft.com/office/drawing/2014/main" id="{B6AB8699-2361-4A25-AC75-90F8B94954C2}"/>
                </a:ext>
              </a:extLst>
            </p:cNvPr>
            <p:cNvSpPr/>
            <p:nvPr/>
          </p:nvSpPr>
          <p:spPr>
            <a:xfrm>
              <a:off x="10568826" y="3742847"/>
              <a:ext cx="34409" cy="679184"/>
            </a:xfrm>
            <a:custGeom>
              <a:avLst/>
              <a:gdLst>
                <a:gd name="connsiteX0" fmla="*/ 37968 w 37968"/>
                <a:gd name="connsiteY0" fmla="*/ 0 h 749426"/>
                <a:gd name="connsiteX1" fmla="*/ 37968 w 37968"/>
                <a:gd name="connsiteY1" fmla="*/ 720498 h 749426"/>
                <a:gd name="connsiteX2" fmla="*/ 0 w 37968"/>
                <a:gd name="connsiteY2" fmla="*/ 749426 h 749426"/>
                <a:gd name="connsiteX3" fmla="*/ 0 w 37968"/>
                <a:gd name="connsiteY3" fmla="*/ 10848 h 749426"/>
                <a:gd name="connsiteX4" fmla="*/ 37968 w 37968"/>
                <a:gd name="connsiteY4" fmla="*/ 0 h 749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68" h="749426">
                  <a:moveTo>
                    <a:pt x="37968" y="0"/>
                  </a:moveTo>
                  <a:lnTo>
                    <a:pt x="37968" y="720498"/>
                  </a:lnTo>
                  <a:cubicBezTo>
                    <a:pt x="25313" y="730442"/>
                    <a:pt x="12656" y="739482"/>
                    <a:pt x="0" y="749426"/>
                  </a:cubicBezTo>
                  <a:lnTo>
                    <a:pt x="0" y="10848"/>
                  </a:lnTo>
                  <a:lnTo>
                    <a:pt x="37968" y="0"/>
                  </a:lnTo>
                  <a:close/>
                </a:path>
              </a:pathLst>
            </a:custGeom>
            <a:solidFill>
              <a:srgbClr val="D3DAE1"/>
            </a:solidFill>
            <a:ln w="9034" cap="flat">
              <a:noFill/>
              <a:prstDash val="solid"/>
              <a:miter/>
            </a:ln>
          </p:spPr>
          <p:txBody>
            <a:bodyPr rtlCol="0" anchor="ctr"/>
            <a:lstStyle/>
            <a:p>
              <a:endParaRPr lang="en-ID"/>
            </a:p>
          </p:txBody>
        </p:sp>
        <p:sp>
          <p:nvSpPr>
            <p:cNvPr id="514" name="Bentuk Bebas: Bentuk 513">
              <a:extLst>
                <a:ext uri="{FF2B5EF4-FFF2-40B4-BE49-F238E27FC236}">
                  <a16:creationId xmlns:a16="http://schemas.microsoft.com/office/drawing/2014/main" id="{16BC1878-E971-467C-9DF6-8EA4D7DF58B7}"/>
                </a:ext>
              </a:extLst>
            </p:cNvPr>
            <p:cNvSpPr/>
            <p:nvPr/>
          </p:nvSpPr>
          <p:spPr>
            <a:xfrm>
              <a:off x="9780678" y="4045981"/>
              <a:ext cx="61445" cy="656243"/>
            </a:xfrm>
            <a:custGeom>
              <a:avLst/>
              <a:gdLst>
                <a:gd name="connsiteX0" fmla="*/ 67801 w 67800"/>
                <a:gd name="connsiteY0" fmla="*/ 711458 h 724113"/>
                <a:gd name="connsiteX1" fmla="*/ 904 w 67800"/>
                <a:gd name="connsiteY1" fmla="*/ 724114 h 724113"/>
                <a:gd name="connsiteX2" fmla="*/ 0 w 67800"/>
                <a:gd name="connsiteY2" fmla="*/ 56049 h 724113"/>
                <a:gd name="connsiteX3" fmla="*/ 0 w 67800"/>
                <a:gd name="connsiteY3" fmla="*/ 27120 h 724113"/>
                <a:gd name="connsiteX4" fmla="*/ 64185 w 67800"/>
                <a:gd name="connsiteY4" fmla="*/ 0 h 724113"/>
                <a:gd name="connsiteX5" fmla="*/ 64185 w 67800"/>
                <a:gd name="connsiteY5" fmla="*/ 61473 h 724113"/>
                <a:gd name="connsiteX6" fmla="*/ 67801 w 67800"/>
                <a:gd name="connsiteY6" fmla="*/ 711458 h 724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00" h="724113">
                  <a:moveTo>
                    <a:pt x="67801" y="711458"/>
                  </a:moveTo>
                  <a:cubicBezTo>
                    <a:pt x="45201" y="715978"/>
                    <a:pt x="23504" y="720498"/>
                    <a:pt x="904" y="724114"/>
                  </a:cubicBezTo>
                  <a:lnTo>
                    <a:pt x="0" y="56049"/>
                  </a:lnTo>
                  <a:lnTo>
                    <a:pt x="0" y="27120"/>
                  </a:lnTo>
                  <a:lnTo>
                    <a:pt x="64185" y="0"/>
                  </a:lnTo>
                  <a:lnTo>
                    <a:pt x="64185" y="61473"/>
                  </a:lnTo>
                  <a:lnTo>
                    <a:pt x="67801" y="711458"/>
                  </a:lnTo>
                  <a:close/>
                </a:path>
              </a:pathLst>
            </a:custGeom>
            <a:solidFill>
              <a:srgbClr val="EAECF0"/>
            </a:solidFill>
            <a:ln w="9034" cap="flat">
              <a:noFill/>
              <a:prstDash val="solid"/>
              <a:miter/>
            </a:ln>
          </p:spPr>
          <p:txBody>
            <a:bodyPr rtlCol="0" anchor="ctr"/>
            <a:lstStyle/>
            <a:p>
              <a:endParaRPr lang="en-ID"/>
            </a:p>
          </p:txBody>
        </p:sp>
        <p:sp>
          <p:nvSpPr>
            <p:cNvPr id="515" name="Bentuk Bebas: Bentuk 514">
              <a:extLst>
                <a:ext uri="{FF2B5EF4-FFF2-40B4-BE49-F238E27FC236}">
                  <a16:creationId xmlns:a16="http://schemas.microsoft.com/office/drawing/2014/main" id="{7DB5B2C3-E182-44D6-BAFC-853E742752E8}"/>
                </a:ext>
              </a:extLst>
            </p:cNvPr>
            <p:cNvSpPr/>
            <p:nvPr/>
          </p:nvSpPr>
          <p:spPr>
            <a:xfrm>
              <a:off x="9839666" y="4027137"/>
              <a:ext cx="40963" cy="663617"/>
            </a:xfrm>
            <a:custGeom>
              <a:avLst/>
              <a:gdLst>
                <a:gd name="connsiteX0" fmla="*/ 45201 w 45200"/>
                <a:gd name="connsiteY0" fmla="*/ 0 h 732250"/>
                <a:gd name="connsiteX1" fmla="*/ 45201 w 45200"/>
                <a:gd name="connsiteY1" fmla="*/ 723210 h 732250"/>
                <a:gd name="connsiteX2" fmla="*/ 2712 w 45200"/>
                <a:gd name="connsiteY2" fmla="*/ 732250 h 732250"/>
                <a:gd name="connsiteX3" fmla="*/ 0 w 45200"/>
                <a:gd name="connsiteY3" fmla="*/ 82265 h 732250"/>
                <a:gd name="connsiteX4" fmla="*/ 0 w 45200"/>
                <a:gd name="connsiteY4" fmla="*/ 20792 h 732250"/>
                <a:gd name="connsiteX5" fmla="*/ 4520 w 45200"/>
                <a:gd name="connsiteY5" fmla="*/ 18984 h 732250"/>
                <a:gd name="connsiteX6" fmla="*/ 4520 w 45200"/>
                <a:gd name="connsiteY6" fmla="*/ 18984 h 732250"/>
                <a:gd name="connsiteX7" fmla="*/ 45201 w 45200"/>
                <a:gd name="connsiteY7" fmla="*/ 0 h 73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00" h="732250">
                  <a:moveTo>
                    <a:pt x="45201" y="0"/>
                  </a:moveTo>
                  <a:lnTo>
                    <a:pt x="45201" y="723210"/>
                  </a:lnTo>
                  <a:cubicBezTo>
                    <a:pt x="30737" y="725922"/>
                    <a:pt x="17176" y="729538"/>
                    <a:pt x="2712" y="732250"/>
                  </a:cubicBezTo>
                  <a:lnTo>
                    <a:pt x="0" y="82265"/>
                  </a:lnTo>
                  <a:lnTo>
                    <a:pt x="0" y="20792"/>
                  </a:lnTo>
                  <a:lnTo>
                    <a:pt x="4520" y="18984"/>
                  </a:lnTo>
                  <a:lnTo>
                    <a:pt x="4520" y="18984"/>
                  </a:lnTo>
                  <a:lnTo>
                    <a:pt x="45201" y="0"/>
                  </a:lnTo>
                  <a:close/>
                </a:path>
              </a:pathLst>
            </a:custGeom>
            <a:solidFill>
              <a:srgbClr val="D3DAE1"/>
            </a:solidFill>
            <a:ln w="9034" cap="flat">
              <a:noFill/>
              <a:prstDash val="solid"/>
              <a:miter/>
            </a:ln>
          </p:spPr>
          <p:txBody>
            <a:bodyPr rtlCol="0" anchor="ctr"/>
            <a:lstStyle/>
            <a:p>
              <a:endParaRPr lang="en-ID"/>
            </a:p>
          </p:txBody>
        </p:sp>
        <p:sp>
          <p:nvSpPr>
            <p:cNvPr id="516" name="Bentuk Bebas: Bentuk 515">
              <a:extLst>
                <a:ext uri="{FF2B5EF4-FFF2-40B4-BE49-F238E27FC236}">
                  <a16:creationId xmlns:a16="http://schemas.microsoft.com/office/drawing/2014/main" id="{A12C07D4-38FF-4940-8860-7A5E75D1E682}"/>
                </a:ext>
              </a:extLst>
            </p:cNvPr>
            <p:cNvSpPr/>
            <p:nvPr/>
          </p:nvSpPr>
          <p:spPr>
            <a:xfrm>
              <a:off x="6347071" y="3788727"/>
              <a:ext cx="61445" cy="720967"/>
            </a:xfrm>
            <a:custGeom>
              <a:avLst/>
              <a:gdLst>
                <a:gd name="connsiteX0" fmla="*/ 67801 w 67800"/>
                <a:gd name="connsiteY0" fmla="*/ 795531 h 795531"/>
                <a:gd name="connsiteX1" fmla="*/ 7232 w 67800"/>
                <a:gd name="connsiteY1" fmla="*/ 789203 h 795531"/>
                <a:gd name="connsiteX2" fmla="*/ 0 w 67800"/>
                <a:gd name="connsiteY2" fmla="*/ 36161 h 795531"/>
                <a:gd name="connsiteX3" fmla="*/ 0 w 67800"/>
                <a:gd name="connsiteY3" fmla="*/ 14464 h 795531"/>
                <a:gd name="connsiteX4" fmla="*/ 0 w 67800"/>
                <a:gd name="connsiteY4" fmla="*/ 0 h 795531"/>
                <a:gd name="connsiteX5" fmla="*/ 58761 w 67800"/>
                <a:gd name="connsiteY5" fmla="*/ 0 h 795531"/>
                <a:gd name="connsiteX6" fmla="*/ 58761 w 67800"/>
                <a:gd name="connsiteY6" fmla="*/ 19888 h 795531"/>
                <a:gd name="connsiteX7" fmla="*/ 58761 w 67800"/>
                <a:gd name="connsiteY7" fmla="*/ 41585 h 795531"/>
                <a:gd name="connsiteX8" fmla="*/ 67801 w 67800"/>
                <a:gd name="connsiteY8" fmla="*/ 795531 h 795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800" h="795531">
                  <a:moveTo>
                    <a:pt x="67801" y="795531"/>
                  </a:moveTo>
                  <a:lnTo>
                    <a:pt x="7232" y="789203"/>
                  </a:lnTo>
                  <a:lnTo>
                    <a:pt x="0" y="36161"/>
                  </a:lnTo>
                  <a:lnTo>
                    <a:pt x="0" y="14464"/>
                  </a:lnTo>
                  <a:lnTo>
                    <a:pt x="0" y="0"/>
                  </a:lnTo>
                  <a:lnTo>
                    <a:pt x="58761" y="0"/>
                  </a:lnTo>
                  <a:lnTo>
                    <a:pt x="58761" y="19888"/>
                  </a:lnTo>
                  <a:lnTo>
                    <a:pt x="58761" y="41585"/>
                  </a:lnTo>
                  <a:lnTo>
                    <a:pt x="67801" y="795531"/>
                  </a:lnTo>
                  <a:close/>
                </a:path>
              </a:pathLst>
            </a:custGeom>
            <a:solidFill>
              <a:srgbClr val="EAECF0"/>
            </a:solidFill>
            <a:ln w="9034" cap="flat">
              <a:noFill/>
              <a:prstDash val="solid"/>
              <a:miter/>
            </a:ln>
          </p:spPr>
          <p:txBody>
            <a:bodyPr rtlCol="0" anchor="ctr"/>
            <a:lstStyle/>
            <a:p>
              <a:endParaRPr lang="en-ID"/>
            </a:p>
          </p:txBody>
        </p:sp>
        <p:sp>
          <p:nvSpPr>
            <p:cNvPr id="517" name="Bentuk Bebas: Bentuk 516">
              <a:extLst>
                <a:ext uri="{FF2B5EF4-FFF2-40B4-BE49-F238E27FC236}">
                  <a16:creationId xmlns:a16="http://schemas.microsoft.com/office/drawing/2014/main" id="{9EF0DA63-19CD-430A-A79B-27556AEB7D58}"/>
                </a:ext>
              </a:extLst>
            </p:cNvPr>
            <p:cNvSpPr/>
            <p:nvPr/>
          </p:nvSpPr>
          <p:spPr>
            <a:xfrm>
              <a:off x="6399504" y="3787907"/>
              <a:ext cx="49156" cy="725883"/>
            </a:xfrm>
            <a:custGeom>
              <a:avLst/>
              <a:gdLst>
                <a:gd name="connsiteX0" fmla="*/ 54241 w 54240"/>
                <a:gd name="connsiteY0" fmla="*/ 800955 h 800955"/>
                <a:gd name="connsiteX1" fmla="*/ 9040 w 54240"/>
                <a:gd name="connsiteY1" fmla="*/ 796435 h 800955"/>
                <a:gd name="connsiteX2" fmla="*/ 0 w 54240"/>
                <a:gd name="connsiteY2" fmla="*/ 41585 h 800955"/>
                <a:gd name="connsiteX3" fmla="*/ 0 w 54240"/>
                <a:gd name="connsiteY3" fmla="*/ 19888 h 800955"/>
                <a:gd name="connsiteX4" fmla="*/ 0 w 54240"/>
                <a:gd name="connsiteY4" fmla="*/ 0 h 800955"/>
                <a:gd name="connsiteX5" fmla="*/ 45201 w 54240"/>
                <a:gd name="connsiteY5" fmla="*/ 0 h 800955"/>
                <a:gd name="connsiteX6" fmla="*/ 45201 w 54240"/>
                <a:gd name="connsiteY6" fmla="*/ 23504 h 800955"/>
                <a:gd name="connsiteX7" fmla="*/ 45201 w 54240"/>
                <a:gd name="connsiteY7" fmla="*/ 45201 h 800955"/>
                <a:gd name="connsiteX8" fmla="*/ 54241 w 54240"/>
                <a:gd name="connsiteY8" fmla="*/ 800955 h 80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240" h="800955">
                  <a:moveTo>
                    <a:pt x="54241" y="800955"/>
                  </a:moveTo>
                  <a:lnTo>
                    <a:pt x="9040" y="796435"/>
                  </a:lnTo>
                  <a:lnTo>
                    <a:pt x="0" y="41585"/>
                  </a:lnTo>
                  <a:lnTo>
                    <a:pt x="0" y="19888"/>
                  </a:lnTo>
                  <a:lnTo>
                    <a:pt x="0" y="0"/>
                  </a:lnTo>
                  <a:lnTo>
                    <a:pt x="45201" y="0"/>
                  </a:lnTo>
                  <a:lnTo>
                    <a:pt x="45201" y="23504"/>
                  </a:lnTo>
                  <a:lnTo>
                    <a:pt x="45201" y="45201"/>
                  </a:lnTo>
                  <a:lnTo>
                    <a:pt x="54241" y="800955"/>
                  </a:lnTo>
                  <a:close/>
                </a:path>
              </a:pathLst>
            </a:custGeom>
            <a:solidFill>
              <a:srgbClr val="D3DAE1"/>
            </a:solidFill>
            <a:ln w="9034" cap="flat">
              <a:noFill/>
              <a:prstDash val="solid"/>
              <a:miter/>
            </a:ln>
          </p:spPr>
          <p:txBody>
            <a:bodyPr rtlCol="0" anchor="ctr"/>
            <a:lstStyle/>
            <a:p>
              <a:endParaRPr lang="en-ID"/>
            </a:p>
          </p:txBody>
        </p:sp>
        <p:sp>
          <p:nvSpPr>
            <p:cNvPr id="518" name="Bentuk Bebas: Bentuk 517">
              <a:extLst>
                <a:ext uri="{FF2B5EF4-FFF2-40B4-BE49-F238E27FC236}">
                  <a16:creationId xmlns:a16="http://schemas.microsoft.com/office/drawing/2014/main" id="{E155DFB7-B37B-40E1-B51D-5DD7D0A021A6}"/>
                </a:ext>
              </a:extLst>
            </p:cNvPr>
            <p:cNvSpPr/>
            <p:nvPr/>
          </p:nvSpPr>
          <p:spPr>
            <a:xfrm>
              <a:off x="9842943" y="4027137"/>
              <a:ext cx="37686" cy="95036"/>
            </a:xfrm>
            <a:custGeom>
              <a:avLst/>
              <a:gdLst>
                <a:gd name="connsiteX0" fmla="*/ 0 w 41584"/>
                <a:gd name="connsiteY0" fmla="*/ 18984 h 104865"/>
                <a:gd name="connsiteX1" fmla="*/ 41584 w 41584"/>
                <a:gd name="connsiteY1" fmla="*/ 0 h 104865"/>
                <a:gd name="connsiteX2" fmla="*/ 41584 w 41584"/>
                <a:gd name="connsiteY2" fmla="*/ 91305 h 104865"/>
                <a:gd name="connsiteX3" fmla="*/ 1808 w 41584"/>
                <a:gd name="connsiteY3" fmla="*/ 104865 h 104865"/>
              </a:gdLst>
              <a:ahLst/>
              <a:cxnLst>
                <a:cxn ang="0">
                  <a:pos x="connsiteX0" y="connsiteY0"/>
                </a:cxn>
                <a:cxn ang="0">
                  <a:pos x="connsiteX1" y="connsiteY1"/>
                </a:cxn>
                <a:cxn ang="0">
                  <a:pos x="connsiteX2" y="connsiteY2"/>
                </a:cxn>
                <a:cxn ang="0">
                  <a:pos x="connsiteX3" y="connsiteY3"/>
                </a:cxn>
              </a:cxnLst>
              <a:rect l="l" t="t" r="r" b="b"/>
              <a:pathLst>
                <a:path w="41584" h="104865">
                  <a:moveTo>
                    <a:pt x="0" y="18984"/>
                  </a:moveTo>
                  <a:lnTo>
                    <a:pt x="41584" y="0"/>
                  </a:lnTo>
                  <a:lnTo>
                    <a:pt x="41584" y="91305"/>
                  </a:lnTo>
                  <a:lnTo>
                    <a:pt x="1808" y="104865"/>
                  </a:lnTo>
                  <a:close/>
                </a:path>
              </a:pathLst>
            </a:custGeom>
            <a:solidFill>
              <a:srgbClr val="000000">
                <a:alpha val="10000"/>
              </a:srgbClr>
            </a:solidFill>
            <a:ln w="9034" cap="flat">
              <a:noFill/>
              <a:prstDash val="solid"/>
              <a:miter/>
            </a:ln>
          </p:spPr>
          <p:txBody>
            <a:bodyPr rtlCol="0" anchor="ctr"/>
            <a:lstStyle/>
            <a:p>
              <a:endParaRPr lang="en-ID"/>
            </a:p>
          </p:txBody>
        </p:sp>
        <p:sp>
          <p:nvSpPr>
            <p:cNvPr id="519" name="Bentuk Bebas: Bentuk 518">
              <a:extLst>
                <a:ext uri="{FF2B5EF4-FFF2-40B4-BE49-F238E27FC236}">
                  <a16:creationId xmlns:a16="http://schemas.microsoft.com/office/drawing/2014/main" id="{F65CAE3A-06AB-47DF-B1B1-7CAAD6DADCB2}"/>
                </a:ext>
              </a:extLst>
            </p:cNvPr>
            <p:cNvSpPr/>
            <p:nvPr/>
          </p:nvSpPr>
          <p:spPr>
            <a:xfrm>
              <a:off x="10520488" y="3742847"/>
              <a:ext cx="82747" cy="154025"/>
            </a:xfrm>
            <a:custGeom>
              <a:avLst/>
              <a:gdLst>
                <a:gd name="connsiteX0" fmla="*/ 91305 w 91305"/>
                <a:gd name="connsiteY0" fmla="*/ 0 h 169954"/>
                <a:gd name="connsiteX1" fmla="*/ 91305 w 91305"/>
                <a:gd name="connsiteY1" fmla="*/ 139218 h 169954"/>
                <a:gd name="connsiteX2" fmla="*/ 53337 w 91305"/>
                <a:gd name="connsiteY2" fmla="*/ 151874 h 169954"/>
                <a:gd name="connsiteX3" fmla="*/ 0 w 91305"/>
                <a:gd name="connsiteY3" fmla="*/ 169954 h 169954"/>
                <a:gd name="connsiteX4" fmla="*/ 0 w 91305"/>
                <a:gd name="connsiteY4" fmla="*/ 103961 h 169954"/>
                <a:gd name="connsiteX5" fmla="*/ 53337 w 91305"/>
                <a:gd name="connsiteY5" fmla="*/ 9944 h 169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305" h="169954">
                  <a:moveTo>
                    <a:pt x="91305" y="0"/>
                  </a:moveTo>
                  <a:lnTo>
                    <a:pt x="91305" y="139218"/>
                  </a:lnTo>
                  <a:lnTo>
                    <a:pt x="53337" y="151874"/>
                  </a:lnTo>
                  <a:lnTo>
                    <a:pt x="0" y="169954"/>
                  </a:lnTo>
                  <a:lnTo>
                    <a:pt x="0" y="103961"/>
                  </a:lnTo>
                  <a:lnTo>
                    <a:pt x="53337" y="9944"/>
                  </a:lnTo>
                  <a:close/>
                </a:path>
              </a:pathLst>
            </a:custGeom>
            <a:solidFill>
              <a:srgbClr val="000000">
                <a:alpha val="10000"/>
              </a:srgbClr>
            </a:solidFill>
            <a:ln w="9034" cap="flat">
              <a:noFill/>
              <a:prstDash val="solid"/>
              <a:miter/>
            </a:ln>
          </p:spPr>
          <p:txBody>
            <a:bodyPr rtlCol="0" anchor="ctr"/>
            <a:lstStyle/>
            <a:p>
              <a:endParaRPr lang="en-ID"/>
            </a:p>
          </p:txBody>
        </p:sp>
        <p:sp>
          <p:nvSpPr>
            <p:cNvPr id="520" name="Bentuk Bebas: Bentuk 519">
              <a:extLst>
                <a:ext uri="{FF2B5EF4-FFF2-40B4-BE49-F238E27FC236}">
                  <a16:creationId xmlns:a16="http://schemas.microsoft.com/office/drawing/2014/main" id="{D1EF4B48-1AB6-4BE0-BC9F-97EE06ADDF5C}"/>
                </a:ext>
              </a:extLst>
            </p:cNvPr>
            <p:cNvSpPr/>
            <p:nvPr/>
          </p:nvSpPr>
          <p:spPr>
            <a:xfrm>
              <a:off x="9839666" y="3499520"/>
              <a:ext cx="763569" cy="602991"/>
            </a:xfrm>
            <a:custGeom>
              <a:avLst/>
              <a:gdLst>
                <a:gd name="connsiteX0" fmla="*/ 842539 w 842539"/>
                <a:gd name="connsiteY0" fmla="*/ 0 h 665353"/>
                <a:gd name="connsiteX1" fmla="*/ 842539 w 842539"/>
                <a:gd name="connsiteY1" fmla="*/ 386014 h 665353"/>
                <a:gd name="connsiteX2" fmla="*/ 5424 w 842539"/>
                <a:gd name="connsiteY2" fmla="*/ 665353 h 665353"/>
                <a:gd name="connsiteX3" fmla="*/ 0 w 842539"/>
                <a:gd name="connsiteY3" fmla="*/ 252220 h 665353"/>
              </a:gdLst>
              <a:ahLst/>
              <a:cxnLst>
                <a:cxn ang="0">
                  <a:pos x="connsiteX0" y="connsiteY0"/>
                </a:cxn>
                <a:cxn ang="0">
                  <a:pos x="connsiteX1" y="connsiteY1"/>
                </a:cxn>
                <a:cxn ang="0">
                  <a:pos x="connsiteX2" y="connsiteY2"/>
                </a:cxn>
                <a:cxn ang="0">
                  <a:pos x="connsiteX3" y="connsiteY3"/>
                </a:cxn>
              </a:cxnLst>
              <a:rect l="l" t="t" r="r" b="b"/>
              <a:pathLst>
                <a:path w="842539" h="665353">
                  <a:moveTo>
                    <a:pt x="842539" y="0"/>
                  </a:moveTo>
                  <a:lnTo>
                    <a:pt x="842539" y="386014"/>
                  </a:lnTo>
                  <a:lnTo>
                    <a:pt x="5424" y="665353"/>
                  </a:lnTo>
                  <a:lnTo>
                    <a:pt x="0" y="252220"/>
                  </a:lnTo>
                  <a:close/>
                </a:path>
              </a:pathLst>
            </a:custGeom>
            <a:solidFill>
              <a:srgbClr val="D48A9B"/>
            </a:solidFill>
            <a:ln w="9034" cap="flat">
              <a:noFill/>
              <a:prstDash val="solid"/>
              <a:miter/>
            </a:ln>
          </p:spPr>
          <p:txBody>
            <a:bodyPr rtlCol="0" anchor="ctr"/>
            <a:lstStyle/>
            <a:p>
              <a:endParaRPr lang="en-ID"/>
            </a:p>
          </p:txBody>
        </p:sp>
        <p:sp>
          <p:nvSpPr>
            <p:cNvPr id="521" name="Bentuk Bebas: Bentuk 520">
              <a:extLst>
                <a:ext uri="{FF2B5EF4-FFF2-40B4-BE49-F238E27FC236}">
                  <a16:creationId xmlns:a16="http://schemas.microsoft.com/office/drawing/2014/main" id="{901D4424-1AD8-45A9-9D5F-F60CBE99000F}"/>
                </a:ext>
              </a:extLst>
            </p:cNvPr>
            <p:cNvSpPr/>
            <p:nvPr/>
          </p:nvSpPr>
          <p:spPr>
            <a:xfrm>
              <a:off x="6337240" y="3284869"/>
              <a:ext cx="4265995" cy="443230"/>
            </a:xfrm>
            <a:custGeom>
              <a:avLst/>
              <a:gdLst>
                <a:gd name="connsiteX0" fmla="*/ 0 w 4707193"/>
                <a:gd name="connsiteY0" fmla="*/ 209731 h 489070"/>
                <a:gd name="connsiteX1" fmla="*/ 1100184 w 4707193"/>
                <a:gd name="connsiteY1" fmla="*/ 0 h 489070"/>
                <a:gd name="connsiteX2" fmla="*/ 4707194 w 4707193"/>
                <a:gd name="connsiteY2" fmla="*/ 236851 h 489070"/>
                <a:gd name="connsiteX3" fmla="*/ 3864654 w 4707193"/>
                <a:gd name="connsiteY3" fmla="*/ 489071 h 489070"/>
              </a:gdLst>
              <a:ahLst/>
              <a:cxnLst>
                <a:cxn ang="0">
                  <a:pos x="connsiteX0" y="connsiteY0"/>
                </a:cxn>
                <a:cxn ang="0">
                  <a:pos x="connsiteX1" y="connsiteY1"/>
                </a:cxn>
                <a:cxn ang="0">
                  <a:pos x="connsiteX2" y="connsiteY2"/>
                </a:cxn>
                <a:cxn ang="0">
                  <a:pos x="connsiteX3" y="connsiteY3"/>
                </a:cxn>
              </a:cxnLst>
              <a:rect l="l" t="t" r="r" b="b"/>
              <a:pathLst>
                <a:path w="4707193" h="489070">
                  <a:moveTo>
                    <a:pt x="0" y="209731"/>
                  </a:moveTo>
                  <a:lnTo>
                    <a:pt x="1100184" y="0"/>
                  </a:lnTo>
                  <a:lnTo>
                    <a:pt x="4707194" y="236851"/>
                  </a:lnTo>
                  <a:lnTo>
                    <a:pt x="3864654" y="489071"/>
                  </a:lnTo>
                  <a:close/>
                </a:path>
              </a:pathLst>
            </a:custGeom>
            <a:solidFill>
              <a:srgbClr val="EFC6CD"/>
            </a:solidFill>
            <a:ln w="9034" cap="flat">
              <a:noFill/>
              <a:prstDash val="solid"/>
              <a:miter/>
            </a:ln>
          </p:spPr>
          <p:txBody>
            <a:bodyPr rtlCol="0" anchor="ctr"/>
            <a:lstStyle/>
            <a:p>
              <a:endParaRPr lang="en-ID"/>
            </a:p>
          </p:txBody>
        </p:sp>
        <p:sp>
          <p:nvSpPr>
            <p:cNvPr id="522" name="Bentuk Bebas: Bentuk 521">
              <a:extLst>
                <a:ext uri="{FF2B5EF4-FFF2-40B4-BE49-F238E27FC236}">
                  <a16:creationId xmlns:a16="http://schemas.microsoft.com/office/drawing/2014/main" id="{AE931A8F-4EE3-405A-BE15-9E1C1A9AA1A6}"/>
                </a:ext>
              </a:extLst>
            </p:cNvPr>
            <p:cNvSpPr/>
            <p:nvPr/>
          </p:nvSpPr>
          <p:spPr>
            <a:xfrm>
              <a:off x="6347071" y="3788727"/>
              <a:ext cx="95036" cy="40963"/>
            </a:xfrm>
            <a:custGeom>
              <a:avLst/>
              <a:gdLst>
                <a:gd name="connsiteX0" fmla="*/ 103961 w 104865"/>
                <a:gd name="connsiteY0" fmla="*/ 0 h 45200"/>
                <a:gd name="connsiteX1" fmla="*/ 104865 w 104865"/>
                <a:gd name="connsiteY1" fmla="*/ 45201 h 45200"/>
                <a:gd name="connsiteX2" fmla="*/ 58761 w 104865"/>
                <a:gd name="connsiteY2" fmla="*/ 40681 h 45200"/>
                <a:gd name="connsiteX3" fmla="*/ 0 w 104865"/>
                <a:gd name="connsiteY3" fmla="*/ 36161 h 45200"/>
                <a:gd name="connsiteX4" fmla="*/ 0 w 104865"/>
                <a:gd name="connsiteY4" fmla="*/ 0 h 45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865" h="45200">
                  <a:moveTo>
                    <a:pt x="103961" y="0"/>
                  </a:moveTo>
                  <a:lnTo>
                    <a:pt x="104865" y="45201"/>
                  </a:lnTo>
                  <a:lnTo>
                    <a:pt x="58761" y="40681"/>
                  </a:lnTo>
                  <a:lnTo>
                    <a:pt x="0" y="36161"/>
                  </a:lnTo>
                  <a:lnTo>
                    <a:pt x="0" y="0"/>
                  </a:lnTo>
                  <a:close/>
                </a:path>
              </a:pathLst>
            </a:custGeom>
            <a:solidFill>
              <a:srgbClr val="000000">
                <a:alpha val="10000"/>
              </a:srgbClr>
            </a:solidFill>
            <a:ln w="9034" cap="flat">
              <a:noFill/>
              <a:prstDash val="solid"/>
              <a:miter/>
            </a:ln>
          </p:spPr>
          <p:txBody>
            <a:bodyPr rtlCol="0" anchor="ctr"/>
            <a:lstStyle/>
            <a:p>
              <a:endParaRPr lang="en-ID"/>
            </a:p>
          </p:txBody>
        </p:sp>
        <p:sp>
          <p:nvSpPr>
            <p:cNvPr id="523" name="Bentuk Bebas: Bentuk 522">
              <a:extLst>
                <a:ext uri="{FF2B5EF4-FFF2-40B4-BE49-F238E27FC236}">
                  <a16:creationId xmlns:a16="http://schemas.microsoft.com/office/drawing/2014/main" id="{8E57A701-71CB-4330-B974-7BB37C24F408}"/>
                </a:ext>
              </a:extLst>
            </p:cNvPr>
            <p:cNvSpPr/>
            <p:nvPr/>
          </p:nvSpPr>
          <p:spPr>
            <a:xfrm>
              <a:off x="7299895" y="3848534"/>
              <a:ext cx="76193" cy="61445"/>
            </a:xfrm>
            <a:custGeom>
              <a:avLst/>
              <a:gdLst>
                <a:gd name="connsiteX0" fmla="*/ 84073 w 84073"/>
                <a:gd name="connsiteY0" fmla="*/ 67801 h 67800"/>
                <a:gd name="connsiteX1" fmla="*/ 48817 w 84073"/>
                <a:gd name="connsiteY1" fmla="*/ 64185 h 67800"/>
                <a:gd name="connsiteX2" fmla="*/ 0 w 84073"/>
                <a:gd name="connsiteY2" fmla="*/ 60569 h 67800"/>
                <a:gd name="connsiteX3" fmla="*/ 0 w 84073"/>
                <a:gd name="connsiteY3" fmla="*/ 0 h 67800"/>
                <a:gd name="connsiteX4" fmla="*/ 48817 w 84073"/>
                <a:gd name="connsiteY4" fmla="*/ 14464 h 67800"/>
                <a:gd name="connsiteX5" fmla="*/ 83169 w 84073"/>
                <a:gd name="connsiteY5" fmla="*/ 14464 h 6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073" h="67800">
                  <a:moveTo>
                    <a:pt x="84073" y="67801"/>
                  </a:moveTo>
                  <a:lnTo>
                    <a:pt x="48817" y="64185"/>
                  </a:lnTo>
                  <a:lnTo>
                    <a:pt x="0" y="60569"/>
                  </a:lnTo>
                  <a:lnTo>
                    <a:pt x="0" y="0"/>
                  </a:lnTo>
                  <a:lnTo>
                    <a:pt x="48817" y="14464"/>
                  </a:lnTo>
                  <a:lnTo>
                    <a:pt x="83169" y="14464"/>
                  </a:lnTo>
                  <a:close/>
                </a:path>
              </a:pathLst>
            </a:custGeom>
            <a:solidFill>
              <a:srgbClr val="000000">
                <a:alpha val="10000"/>
              </a:srgbClr>
            </a:solidFill>
            <a:ln w="9034" cap="flat">
              <a:noFill/>
              <a:prstDash val="solid"/>
              <a:miter/>
            </a:ln>
          </p:spPr>
          <p:txBody>
            <a:bodyPr rtlCol="0" anchor="ctr"/>
            <a:lstStyle/>
            <a:p>
              <a:endParaRPr lang="en-ID"/>
            </a:p>
          </p:txBody>
        </p:sp>
        <p:sp>
          <p:nvSpPr>
            <p:cNvPr id="524" name="Bentuk Bebas: Bentuk 523">
              <a:extLst>
                <a:ext uri="{FF2B5EF4-FFF2-40B4-BE49-F238E27FC236}">
                  <a16:creationId xmlns:a16="http://schemas.microsoft.com/office/drawing/2014/main" id="{AEB4BAFF-D6C0-42B2-B3DC-7DBC704DBC29}"/>
                </a:ext>
              </a:extLst>
            </p:cNvPr>
            <p:cNvSpPr/>
            <p:nvPr/>
          </p:nvSpPr>
          <p:spPr>
            <a:xfrm>
              <a:off x="6337240" y="3474942"/>
              <a:ext cx="3507341" cy="627569"/>
            </a:xfrm>
            <a:custGeom>
              <a:avLst/>
              <a:gdLst>
                <a:gd name="connsiteX0" fmla="*/ 0 w 3870077"/>
                <a:gd name="connsiteY0" fmla="*/ 0 h 692473"/>
                <a:gd name="connsiteX1" fmla="*/ 0 w 3870077"/>
                <a:gd name="connsiteY1" fmla="*/ 359797 h 692473"/>
                <a:gd name="connsiteX2" fmla="*/ 3870078 w 3870077"/>
                <a:gd name="connsiteY2" fmla="*/ 692474 h 692473"/>
                <a:gd name="connsiteX3" fmla="*/ 3864654 w 3870077"/>
                <a:gd name="connsiteY3" fmla="*/ 279340 h 692473"/>
              </a:gdLst>
              <a:ahLst/>
              <a:cxnLst>
                <a:cxn ang="0">
                  <a:pos x="connsiteX0" y="connsiteY0"/>
                </a:cxn>
                <a:cxn ang="0">
                  <a:pos x="connsiteX1" y="connsiteY1"/>
                </a:cxn>
                <a:cxn ang="0">
                  <a:pos x="connsiteX2" y="connsiteY2"/>
                </a:cxn>
                <a:cxn ang="0">
                  <a:pos x="connsiteX3" y="connsiteY3"/>
                </a:cxn>
              </a:cxnLst>
              <a:rect l="l" t="t" r="r" b="b"/>
              <a:pathLst>
                <a:path w="3870077" h="692473">
                  <a:moveTo>
                    <a:pt x="0" y="0"/>
                  </a:moveTo>
                  <a:lnTo>
                    <a:pt x="0" y="359797"/>
                  </a:lnTo>
                  <a:lnTo>
                    <a:pt x="3870078" y="692474"/>
                  </a:lnTo>
                  <a:lnTo>
                    <a:pt x="3864654" y="279340"/>
                  </a:lnTo>
                  <a:close/>
                </a:path>
              </a:pathLst>
            </a:custGeom>
            <a:solidFill>
              <a:srgbClr val="D48A9B"/>
            </a:solidFill>
            <a:ln w="9034" cap="flat">
              <a:noFill/>
              <a:prstDash val="solid"/>
              <a:miter/>
            </a:ln>
          </p:spPr>
          <p:txBody>
            <a:bodyPr rtlCol="0" anchor="ctr"/>
            <a:lstStyle/>
            <a:p>
              <a:endParaRPr lang="en-ID"/>
            </a:p>
          </p:txBody>
        </p:sp>
        <p:sp>
          <p:nvSpPr>
            <p:cNvPr id="525" name="Bentuk Bebas: Bentuk 524">
              <a:extLst>
                <a:ext uri="{FF2B5EF4-FFF2-40B4-BE49-F238E27FC236}">
                  <a16:creationId xmlns:a16="http://schemas.microsoft.com/office/drawing/2014/main" id="{759F5FCA-5EB0-4F5F-8D54-A7D340782773}"/>
                </a:ext>
              </a:extLst>
            </p:cNvPr>
            <p:cNvSpPr/>
            <p:nvPr/>
          </p:nvSpPr>
          <p:spPr>
            <a:xfrm>
              <a:off x="8659902" y="3696147"/>
              <a:ext cx="457978" cy="166314"/>
            </a:xfrm>
            <a:custGeom>
              <a:avLst/>
              <a:gdLst>
                <a:gd name="connsiteX0" fmla="*/ 505343 w 505343"/>
                <a:gd name="connsiteY0" fmla="*/ 183515 h 183514"/>
                <a:gd name="connsiteX1" fmla="*/ 0 w 505343"/>
                <a:gd name="connsiteY1" fmla="*/ 183515 h 183514"/>
                <a:gd name="connsiteX2" fmla="*/ 0 w 505343"/>
                <a:gd name="connsiteY2" fmla="*/ 0 h 183514"/>
                <a:gd name="connsiteX3" fmla="*/ 505343 w 505343"/>
                <a:gd name="connsiteY3" fmla="*/ 36161 h 183514"/>
              </a:gdLst>
              <a:ahLst/>
              <a:cxnLst>
                <a:cxn ang="0">
                  <a:pos x="connsiteX0" y="connsiteY0"/>
                </a:cxn>
                <a:cxn ang="0">
                  <a:pos x="connsiteX1" y="connsiteY1"/>
                </a:cxn>
                <a:cxn ang="0">
                  <a:pos x="connsiteX2" y="connsiteY2"/>
                </a:cxn>
                <a:cxn ang="0">
                  <a:pos x="connsiteX3" y="connsiteY3"/>
                </a:cxn>
              </a:cxnLst>
              <a:rect l="l" t="t" r="r" b="b"/>
              <a:pathLst>
                <a:path w="505343" h="183514">
                  <a:moveTo>
                    <a:pt x="505343" y="183515"/>
                  </a:moveTo>
                  <a:lnTo>
                    <a:pt x="0" y="183515"/>
                  </a:lnTo>
                  <a:lnTo>
                    <a:pt x="0" y="0"/>
                  </a:lnTo>
                  <a:lnTo>
                    <a:pt x="505343" y="36161"/>
                  </a:lnTo>
                  <a:close/>
                </a:path>
              </a:pathLst>
            </a:custGeom>
            <a:solidFill>
              <a:srgbClr val="D48A9B"/>
            </a:solidFill>
            <a:ln w="9034" cap="flat">
              <a:noFill/>
              <a:prstDash val="solid"/>
              <a:miter/>
            </a:ln>
          </p:spPr>
          <p:txBody>
            <a:bodyPr rtlCol="0" anchor="ctr"/>
            <a:lstStyle/>
            <a:p>
              <a:endParaRPr lang="en-ID"/>
            </a:p>
          </p:txBody>
        </p:sp>
        <p:sp>
          <p:nvSpPr>
            <p:cNvPr id="526" name="Bentuk Bebas: Bentuk 525">
              <a:extLst>
                <a:ext uri="{FF2B5EF4-FFF2-40B4-BE49-F238E27FC236}">
                  <a16:creationId xmlns:a16="http://schemas.microsoft.com/office/drawing/2014/main" id="{981A452D-7AF9-4A6F-B2B8-C5EE3A5F650D}"/>
                </a:ext>
              </a:extLst>
            </p:cNvPr>
            <p:cNvSpPr/>
            <p:nvPr/>
          </p:nvSpPr>
          <p:spPr>
            <a:xfrm>
              <a:off x="8659902" y="3696147"/>
              <a:ext cx="457978" cy="166314"/>
            </a:xfrm>
            <a:custGeom>
              <a:avLst/>
              <a:gdLst>
                <a:gd name="connsiteX0" fmla="*/ 505343 w 505343"/>
                <a:gd name="connsiteY0" fmla="*/ 183515 h 183514"/>
                <a:gd name="connsiteX1" fmla="*/ 0 w 505343"/>
                <a:gd name="connsiteY1" fmla="*/ 183515 h 183514"/>
                <a:gd name="connsiteX2" fmla="*/ 0 w 505343"/>
                <a:gd name="connsiteY2" fmla="*/ 0 h 183514"/>
                <a:gd name="connsiteX3" fmla="*/ 505343 w 505343"/>
                <a:gd name="connsiteY3" fmla="*/ 36161 h 183514"/>
              </a:gdLst>
              <a:ahLst/>
              <a:cxnLst>
                <a:cxn ang="0">
                  <a:pos x="connsiteX0" y="connsiteY0"/>
                </a:cxn>
                <a:cxn ang="0">
                  <a:pos x="connsiteX1" y="connsiteY1"/>
                </a:cxn>
                <a:cxn ang="0">
                  <a:pos x="connsiteX2" y="connsiteY2"/>
                </a:cxn>
                <a:cxn ang="0">
                  <a:pos x="connsiteX3" y="connsiteY3"/>
                </a:cxn>
              </a:cxnLst>
              <a:rect l="l" t="t" r="r" b="b"/>
              <a:pathLst>
                <a:path w="505343" h="183514">
                  <a:moveTo>
                    <a:pt x="505343" y="183515"/>
                  </a:moveTo>
                  <a:lnTo>
                    <a:pt x="0" y="183515"/>
                  </a:lnTo>
                  <a:lnTo>
                    <a:pt x="0" y="0"/>
                  </a:lnTo>
                  <a:lnTo>
                    <a:pt x="505343" y="36161"/>
                  </a:lnTo>
                  <a:close/>
                </a:path>
              </a:pathLst>
            </a:custGeom>
            <a:solidFill>
              <a:srgbClr val="000000">
                <a:alpha val="10000"/>
              </a:srgbClr>
            </a:solidFill>
            <a:ln w="9034" cap="flat">
              <a:noFill/>
              <a:prstDash val="solid"/>
              <a:miter/>
            </a:ln>
          </p:spPr>
          <p:txBody>
            <a:bodyPr rtlCol="0" anchor="ctr"/>
            <a:lstStyle/>
            <a:p>
              <a:endParaRPr lang="en-ID"/>
            </a:p>
          </p:txBody>
        </p:sp>
        <p:sp>
          <p:nvSpPr>
            <p:cNvPr id="527" name="Bentuk Bebas: Bentuk 526">
              <a:extLst>
                <a:ext uri="{FF2B5EF4-FFF2-40B4-BE49-F238E27FC236}">
                  <a16:creationId xmlns:a16="http://schemas.microsoft.com/office/drawing/2014/main" id="{67949691-A471-4DAF-98FC-31A0193A6FA0}"/>
                </a:ext>
              </a:extLst>
            </p:cNvPr>
            <p:cNvSpPr/>
            <p:nvPr/>
          </p:nvSpPr>
          <p:spPr>
            <a:xfrm>
              <a:off x="8044621" y="3660100"/>
              <a:ext cx="1758176" cy="396532"/>
            </a:xfrm>
            <a:custGeom>
              <a:avLst/>
              <a:gdLst>
                <a:gd name="connsiteX0" fmla="*/ 0 w 1940010"/>
                <a:gd name="connsiteY0" fmla="*/ 0 h 437542"/>
                <a:gd name="connsiteX1" fmla="*/ 0 w 1940010"/>
                <a:gd name="connsiteY1" fmla="*/ 289284 h 437542"/>
                <a:gd name="connsiteX2" fmla="*/ 1940011 w 1940010"/>
                <a:gd name="connsiteY2" fmla="*/ 437542 h 437542"/>
                <a:gd name="connsiteX3" fmla="*/ 1940011 w 1940010"/>
                <a:gd name="connsiteY3" fmla="*/ 128370 h 437542"/>
                <a:gd name="connsiteX4" fmla="*/ 1183352 w 1940010"/>
                <a:gd name="connsiteY4" fmla="*/ 85881 h 437542"/>
                <a:gd name="connsiteX5" fmla="*/ 1108319 w 1940010"/>
                <a:gd name="connsiteY5" fmla="*/ 152778 h 437542"/>
                <a:gd name="connsiteX6" fmla="*/ 799147 w 1940010"/>
                <a:gd name="connsiteY6" fmla="*/ 131082 h 437542"/>
                <a:gd name="connsiteX7" fmla="*/ 689762 w 1940010"/>
                <a:gd name="connsiteY7" fmla="*/ 50625 h 43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40010" h="437542">
                  <a:moveTo>
                    <a:pt x="0" y="0"/>
                  </a:moveTo>
                  <a:lnTo>
                    <a:pt x="0" y="289284"/>
                  </a:lnTo>
                  <a:lnTo>
                    <a:pt x="1940011" y="437542"/>
                  </a:lnTo>
                  <a:lnTo>
                    <a:pt x="1940011" y="128370"/>
                  </a:lnTo>
                  <a:lnTo>
                    <a:pt x="1183352" y="85881"/>
                  </a:lnTo>
                  <a:lnTo>
                    <a:pt x="1108319" y="152778"/>
                  </a:lnTo>
                  <a:lnTo>
                    <a:pt x="799147" y="131082"/>
                  </a:lnTo>
                  <a:lnTo>
                    <a:pt x="689762" y="50625"/>
                  </a:lnTo>
                  <a:close/>
                </a:path>
              </a:pathLst>
            </a:custGeom>
            <a:solidFill>
              <a:srgbClr val="000000">
                <a:alpha val="10000"/>
              </a:srgbClr>
            </a:solidFill>
            <a:ln w="9034" cap="flat">
              <a:noFill/>
              <a:prstDash val="solid"/>
              <a:miter/>
            </a:ln>
          </p:spPr>
          <p:txBody>
            <a:bodyPr rtlCol="0" anchor="ctr"/>
            <a:lstStyle/>
            <a:p>
              <a:endParaRPr lang="en-ID"/>
            </a:p>
          </p:txBody>
        </p:sp>
        <p:sp>
          <p:nvSpPr>
            <p:cNvPr id="528" name="Bentuk Bebas: Bentuk 527">
              <a:extLst>
                <a:ext uri="{FF2B5EF4-FFF2-40B4-BE49-F238E27FC236}">
                  <a16:creationId xmlns:a16="http://schemas.microsoft.com/office/drawing/2014/main" id="{1AB04BF0-7446-47BA-835B-4FF35E8AF252}"/>
                </a:ext>
              </a:extLst>
            </p:cNvPr>
            <p:cNvSpPr/>
            <p:nvPr/>
          </p:nvSpPr>
          <p:spPr>
            <a:xfrm>
              <a:off x="8034790" y="3650268"/>
              <a:ext cx="1758177" cy="396532"/>
            </a:xfrm>
            <a:custGeom>
              <a:avLst/>
              <a:gdLst>
                <a:gd name="connsiteX0" fmla="*/ 0 w 1940011"/>
                <a:gd name="connsiteY0" fmla="*/ 0 h 437542"/>
                <a:gd name="connsiteX1" fmla="*/ 0 w 1940011"/>
                <a:gd name="connsiteY1" fmla="*/ 289284 h 437542"/>
                <a:gd name="connsiteX2" fmla="*/ 1940011 w 1940011"/>
                <a:gd name="connsiteY2" fmla="*/ 437542 h 437542"/>
                <a:gd name="connsiteX3" fmla="*/ 1940011 w 1940011"/>
                <a:gd name="connsiteY3" fmla="*/ 128370 h 437542"/>
                <a:gd name="connsiteX4" fmla="*/ 1183352 w 1940011"/>
                <a:gd name="connsiteY4" fmla="*/ 85881 h 437542"/>
                <a:gd name="connsiteX5" fmla="*/ 1108319 w 1940011"/>
                <a:gd name="connsiteY5" fmla="*/ 152778 h 437542"/>
                <a:gd name="connsiteX6" fmla="*/ 800051 w 1940011"/>
                <a:gd name="connsiteY6" fmla="*/ 131082 h 437542"/>
                <a:gd name="connsiteX7" fmla="*/ 689762 w 1940011"/>
                <a:gd name="connsiteY7" fmla="*/ 50624 h 43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40011" h="437542">
                  <a:moveTo>
                    <a:pt x="0" y="0"/>
                  </a:moveTo>
                  <a:lnTo>
                    <a:pt x="0" y="289284"/>
                  </a:lnTo>
                  <a:lnTo>
                    <a:pt x="1940011" y="437542"/>
                  </a:lnTo>
                  <a:lnTo>
                    <a:pt x="1940011" y="128370"/>
                  </a:lnTo>
                  <a:lnTo>
                    <a:pt x="1183352" y="85881"/>
                  </a:lnTo>
                  <a:lnTo>
                    <a:pt x="1108319" y="152778"/>
                  </a:lnTo>
                  <a:lnTo>
                    <a:pt x="800051" y="131082"/>
                  </a:lnTo>
                  <a:lnTo>
                    <a:pt x="689762" y="50624"/>
                  </a:lnTo>
                  <a:close/>
                </a:path>
              </a:pathLst>
            </a:custGeom>
            <a:solidFill>
              <a:srgbClr val="FFFFFF"/>
            </a:solidFill>
            <a:ln w="9034" cap="flat">
              <a:noFill/>
              <a:prstDash val="solid"/>
              <a:miter/>
            </a:ln>
          </p:spPr>
          <p:txBody>
            <a:bodyPr rtlCol="0" anchor="ctr"/>
            <a:lstStyle/>
            <a:p>
              <a:endParaRPr lang="en-ID"/>
            </a:p>
          </p:txBody>
        </p:sp>
        <p:sp>
          <p:nvSpPr>
            <p:cNvPr id="529" name="Bentuk Bebas: Bentuk 528">
              <a:extLst>
                <a:ext uri="{FF2B5EF4-FFF2-40B4-BE49-F238E27FC236}">
                  <a16:creationId xmlns:a16="http://schemas.microsoft.com/office/drawing/2014/main" id="{C6A980DA-38EE-4D12-8EA0-3C2B1DA478D4}"/>
                </a:ext>
              </a:extLst>
            </p:cNvPr>
            <p:cNvSpPr/>
            <p:nvPr/>
          </p:nvSpPr>
          <p:spPr>
            <a:xfrm>
              <a:off x="6907459" y="3579810"/>
              <a:ext cx="457978" cy="161398"/>
            </a:xfrm>
            <a:custGeom>
              <a:avLst/>
              <a:gdLst>
                <a:gd name="connsiteX0" fmla="*/ 47009 w 505343"/>
                <a:gd name="connsiteY0" fmla="*/ 0 h 178090"/>
                <a:gd name="connsiteX1" fmla="*/ 505343 w 505343"/>
                <a:gd name="connsiteY1" fmla="*/ 31640 h 178090"/>
                <a:gd name="connsiteX2" fmla="*/ 500823 w 505343"/>
                <a:gd name="connsiteY2" fmla="*/ 178090 h 178090"/>
                <a:gd name="connsiteX3" fmla="*/ 200691 w 505343"/>
                <a:gd name="connsiteY3" fmla="*/ 178090 h 178090"/>
                <a:gd name="connsiteX4" fmla="*/ 0 w 505343"/>
                <a:gd name="connsiteY4" fmla="*/ 98537 h 178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43" h="178090">
                  <a:moveTo>
                    <a:pt x="47009" y="0"/>
                  </a:moveTo>
                  <a:lnTo>
                    <a:pt x="505343" y="31640"/>
                  </a:lnTo>
                  <a:lnTo>
                    <a:pt x="500823" y="178090"/>
                  </a:lnTo>
                  <a:lnTo>
                    <a:pt x="200691" y="178090"/>
                  </a:lnTo>
                  <a:lnTo>
                    <a:pt x="0" y="98537"/>
                  </a:lnTo>
                  <a:close/>
                </a:path>
              </a:pathLst>
            </a:custGeom>
            <a:solidFill>
              <a:srgbClr val="D48A9B"/>
            </a:solidFill>
            <a:ln w="9034" cap="flat">
              <a:noFill/>
              <a:prstDash val="solid"/>
              <a:miter/>
            </a:ln>
          </p:spPr>
          <p:txBody>
            <a:bodyPr rtlCol="0" anchor="ctr"/>
            <a:lstStyle/>
            <a:p>
              <a:endParaRPr lang="en-ID"/>
            </a:p>
          </p:txBody>
        </p:sp>
        <p:sp>
          <p:nvSpPr>
            <p:cNvPr id="530" name="Bentuk Bebas: Bentuk 529">
              <a:extLst>
                <a:ext uri="{FF2B5EF4-FFF2-40B4-BE49-F238E27FC236}">
                  <a16:creationId xmlns:a16="http://schemas.microsoft.com/office/drawing/2014/main" id="{621711DA-637E-452E-8694-C9132D95E8D0}"/>
                </a:ext>
              </a:extLst>
            </p:cNvPr>
            <p:cNvSpPr/>
            <p:nvPr/>
          </p:nvSpPr>
          <p:spPr>
            <a:xfrm>
              <a:off x="6907459" y="3579810"/>
              <a:ext cx="457978" cy="161398"/>
            </a:xfrm>
            <a:custGeom>
              <a:avLst/>
              <a:gdLst>
                <a:gd name="connsiteX0" fmla="*/ 47009 w 505343"/>
                <a:gd name="connsiteY0" fmla="*/ 0 h 178090"/>
                <a:gd name="connsiteX1" fmla="*/ 505343 w 505343"/>
                <a:gd name="connsiteY1" fmla="*/ 31640 h 178090"/>
                <a:gd name="connsiteX2" fmla="*/ 500823 w 505343"/>
                <a:gd name="connsiteY2" fmla="*/ 178090 h 178090"/>
                <a:gd name="connsiteX3" fmla="*/ 200691 w 505343"/>
                <a:gd name="connsiteY3" fmla="*/ 178090 h 178090"/>
                <a:gd name="connsiteX4" fmla="*/ 0 w 505343"/>
                <a:gd name="connsiteY4" fmla="*/ 98537 h 178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43" h="178090">
                  <a:moveTo>
                    <a:pt x="47009" y="0"/>
                  </a:moveTo>
                  <a:lnTo>
                    <a:pt x="505343" y="31640"/>
                  </a:lnTo>
                  <a:lnTo>
                    <a:pt x="500823" y="178090"/>
                  </a:lnTo>
                  <a:lnTo>
                    <a:pt x="200691" y="178090"/>
                  </a:lnTo>
                  <a:lnTo>
                    <a:pt x="0" y="98537"/>
                  </a:lnTo>
                  <a:close/>
                </a:path>
              </a:pathLst>
            </a:custGeom>
            <a:solidFill>
              <a:srgbClr val="000000">
                <a:alpha val="10000"/>
              </a:srgbClr>
            </a:solidFill>
            <a:ln w="9034" cap="flat">
              <a:noFill/>
              <a:prstDash val="solid"/>
              <a:miter/>
            </a:ln>
          </p:spPr>
          <p:txBody>
            <a:bodyPr rtlCol="0" anchor="ctr"/>
            <a:lstStyle/>
            <a:p>
              <a:endParaRPr lang="en-ID"/>
            </a:p>
          </p:txBody>
        </p:sp>
        <p:sp>
          <p:nvSpPr>
            <p:cNvPr id="531" name="Bentuk Bebas: Bentuk 530">
              <a:extLst>
                <a:ext uri="{FF2B5EF4-FFF2-40B4-BE49-F238E27FC236}">
                  <a16:creationId xmlns:a16="http://schemas.microsoft.com/office/drawing/2014/main" id="{3104BC38-F87A-43C4-AAF4-8B25FFB1F32D}"/>
                </a:ext>
              </a:extLst>
            </p:cNvPr>
            <p:cNvSpPr/>
            <p:nvPr/>
          </p:nvSpPr>
          <p:spPr>
            <a:xfrm>
              <a:off x="6395408" y="3542942"/>
              <a:ext cx="1595140" cy="362941"/>
            </a:xfrm>
            <a:custGeom>
              <a:avLst/>
              <a:gdLst>
                <a:gd name="connsiteX0" fmla="*/ 0 w 1760112"/>
                <a:gd name="connsiteY0" fmla="*/ 0 h 400477"/>
                <a:gd name="connsiteX1" fmla="*/ 0 w 1760112"/>
                <a:gd name="connsiteY1" fmla="*/ 260356 h 400477"/>
                <a:gd name="connsiteX2" fmla="*/ 1760113 w 1760112"/>
                <a:gd name="connsiteY2" fmla="*/ 400477 h 400477"/>
                <a:gd name="connsiteX3" fmla="*/ 1760113 w 1760112"/>
                <a:gd name="connsiteY3" fmla="*/ 123850 h 400477"/>
                <a:gd name="connsiteX4" fmla="*/ 1081199 w 1760112"/>
                <a:gd name="connsiteY4" fmla="*/ 83169 h 400477"/>
                <a:gd name="connsiteX5" fmla="*/ 1008878 w 1760112"/>
                <a:gd name="connsiteY5" fmla="*/ 137410 h 400477"/>
                <a:gd name="connsiteX6" fmla="*/ 734963 w 1760112"/>
                <a:gd name="connsiteY6" fmla="*/ 121138 h 400477"/>
                <a:gd name="connsiteX7" fmla="*/ 622865 w 1760112"/>
                <a:gd name="connsiteY7" fmla="*/ 51529 h 400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112" h="400477">
                  <a:moveTo>
                    <a:pt x="0" y="0"/>
                  </a:moveTo>
                  <a:lnTo>
                    <a:pt x="0" y="260356"/>
                  </a:lnTo>
                  <a:lnTo>
                    <a:pt x="1760113" y="400477"/>
                  </a:lnTo>
                  <a:lnTo>
                    <a:pt x="1760113" y="123850"/>
                  </a:lnTo>
                  <a:lnTo>
                    <a:pt x="1081199" y="83169"/>
                  </a:lnTo>
                  <a:lnTo>
                    <a:pt x="1008878" y="137410"/>
                  </a:lnTo>
                  <a:lnTo>
                    <a:pt x="734963" y="121138"/>
                  </a:lnTo>
                  <a:lnTo>
                    <a:pt x="622865" y="51529"/>
                  </a:lnTo>
                  <a:close/>
                </a:path>
              </a:pathLst>
            </a:custGeom>
            <a:solidFill>
              <a:srgbClr val="000000">
                <a:alpha val="10000"/>
              </a:srgbClr>
            </a:solidFill>
            <a:ln w="9034" cap="flat">
              <a:noFill/>
              <a:prstDash val="solid"/>
              <a:miter/>
            </a:ln>
          </p:spPr>
          <p:txBody>
            <a:bodyPr rtlCol="0" anchor="ctr"/>
            <a:lstStyle/>
            <a:p>
              <a:endParaRPr lang="en-ID"/>
            </a:p>
          </p:txBody>
        </p:sp>
        <p:sp>
          <p:nvSpPr>
            <p:cNvPr id="532" name="Bentuk Bebas: Bentuk 531">
              <a:extLst>
                <a:ext uri="{FF2B5EF4-FFF2-40B4-BE49-F238E27FC236}">
                  <a16:creationId xmlns:a16="http://schemas.microsoft.com/office/drawing/2014/main" id="{772A5A92-C7B5-47D9-998D-6046BA66D96B}"/>
                </a:ext>
              </a:extLst>
            </p:cNvPr>
            <p:cNvSpPr/>
            <p:nvPr/>
          </p:nvSpPr>
          <p:spPr>
            <a:xfrm>
              <a:off x="6385578" y="3533111"/>
              <a:ext cx="1595959" cy="362941"/>
            </a:xfrm>
            <a:custGeom>
              <a:avLst/>
              <a:gdLst>
                <a:gd name="connsiteX0" fmla="*/ 0 w 1761016"/>
                <a:gd name="connsiteY0" fmla="*/ 0 h 400477"/>
                <a:gd name="connsiteX1" fmla="*/ 0 w 1761016"/>
                <a:gd name="connsiteY1" fmla="*/ 260356 h 400477"/>
                <a:gd name="connsiteX2" fmla="*/ 1761017 w 1761016"/>
                <a:gd name="connsiteY2" fmla="*/ 400478 h 400477"/>
                <a:gd name="connsiteX3" fmla="*/ 1761017 w 1761016"/>
                <a:gd name="connsiteY3" fmla="*/ 123850 h 400477"/>
                <a:gd name="connsiteX4" fmla="*/ 1081199 w 1761016"/>
                <a:gd name="connsiteY4" fmla="*/ 83169 h 400477"/>
                <a:gd name="connsiteX5" fmla="*/ 1008878 w 1761016"/>
                <a:gd name="connsiteY5" fmla="*/ 137410 h 400477"/>
                <a:gd name="connsiteX6" fmla="*/ 734962 w 1761016"/>
                <a:gd name="connsiteY6" fmla="*/ 121138 h 400477"/>
                <a:gd name="connsiteX7" fmla="*/ 622864 w 1761016"/>
                <a:gd name="connsiteY7" fmla="*/ 51529 h 400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1016" h="400477">
                  <a:moveTo>
                    <a:pt x="0" y="0"/>
                  </a:moveTo>
                  <a:lnTo>
                    <a:pt x="0" y="260356"/>
                  </a:lnTo>
                  <a:lnTo>
                    <a:pt x="1761017" y="400478"/>
                  </a:lnTo>
                  <a:lnTo>
                    <a:pt x="1761017" y="123850"/>
                  </a:lnTo>
                  <a:lnTo>
                    <a:pt x="1081199" y="83169"/>
                  </a:lnTo>
                  <a:lnTo>
                    <a:pt x="1008878" y="137410"/>
                  </a:lnTo>
                  <a:lnTo>
                    <a:pt x="734962" y="121138"/>
                  </a:lnTo>
                  <a:lnTo>
                    <a:pt x="622864" y="51529"/>
                  </a:lnTo>
                  <a:close/>
                </a:path>
              </a:pathLst>
            </a:custGeom>
            <a:solidFill>
              <a:srgbClr val="FFFFFF"/>
            </a:solidFill>
            <a:ln w="9034" cap="flat">
              <a:noFill/>
              <a:prstDash val="solid"/>
              <a:miter/>
            </a:ln>
          </p:spPr>
          <p:txBody>
            <a:bodyPr rtlCol="0" anchor="ctr"/>
            <a:lstStyle/>
            <a:p>
              <a:endParaRPr lang="en-ID"/>
            </a:p>
          </p:txBody>
        </p:sp>
        <p:sp>
          <p:nvSpPr>
            <p:cNvPr id="533" name="Bentuk Bebas: Bentuk 532">
              <a:extLst>
                <a:ext uri="{FF2B5EF4-FFF2-40B4-BE49-F238E27FC236}">
                  <a16:creationId xmlns:a16="http://schemas.microsoft.com/office/drawing/2014/main" id="{D02C9634-3A32-4084-B3E2-2F2ED0FF9092}"/>
                </a:ext>
              </a:extLst>
            </p:cNvPr>
            <p:cNvSpPr/>
            <p:nvPr/>
          </p:nvSpPr>
          <p:spPr>
            <a:xfrm>
              <a:off x="9467712" y="3533930"/>
              <a:ext cx="558750" cy="126168"/>
            </a:xfrm>
            <a:custGeom>
              <a:avLst/>
              <a:gdLst>
                <a:gd name="connsiteX0" fmla="*/ 369741 w 616537"/>
                <a:gd name="connsiteY0" fmla="*/ 0 h 139217"/>
                <a:gd name="connsiteX1" fmla="*/ 616537 w 616537"/>
                <a:gd name="connsiteY1" fmla="*/ 16272 h 139217"/>
                <a:gd name="connsiteX2" fmla="*/ 207923 w 616537"/>
                <a:gd name="connsiteY2" fmla="*/ 139218 h 139217"/>
                <a:gd name="connsiteX3" fmla="*/ 0 w 616537"/>
                <a:gd name="connsiteY3" fmla="*/ 123850 h 139217"/>
              </a:gdLst>
              <a:ahLst/>
              <a:cxnLst>
                <a:cxn ang="0">
                  <a:pos x="connsiteX0" y="connsiteY0"/>
                </a:cxn>
                <a:cxn ang="0">
                  <a:pos x="connsiteX1" y="connsiteY1"/>
                </a:cxn>
                <a:cxn ang="0">
                  <a:pos x="connsiteX2" y="connsiteY2"/>
                </a:cxn>
                <a:cxn ang="0">
                  <a:pos x="connsiteX3" y="connsiteY3"/>
                </a:cxn>
              </a:cxnLst>
              <a:rect l="l" t="t" r="r" b="b"/>
              <a:pathLst>
                <a:path w="616537" h="139217">
                  <a:moveTo>
                    <a:pt x="369741" y="0"/>
                  </a:moveTo>
                  <a:lnTo>
                    <a:pt x="616537" y="16272"/>
                  </a:lnTo>
                  <a:lnTo>
                    <a:pt x="207923" y="139218"/>
                  </a:lnTo>
                  <a:lnTo>
                    <a:pt x="0" y="123850"/>
                  </a:lnTo>
                  <a:close/>
                </a:path>
              </a:pathLst>
            </a:custGeom>
            <a:solidFill>
              <a:srgbClr val="000000">
                <a:alpha val="10000"/>
              </a:srgbClr>
            </a:solidFill>
            <a:ln w="9034" cap="flat">
              <a:noFill/>
              <a:prstDash val="solid"/>
              <a:miter/>
            </a:ln>
          </p:spPr>
          <p:txBody>
            <a:bodyPr rtlCol="0" anchor="ctr"/>
            <a:lstStyle/>
            <a:p>
              <a:endParaRPr lang="en-ID"/>
            </a:p>
          </p:txBody>
        </p:sp>
        <p:sp>
          <p:nvSpPr>
            <p:cNvPr id="534" name="Bentuk Bebas: Bentuk 533">
              <a:extLst>
                <a:ext uri="{FF2B5EF4-FFF2-40B4-BE49-F238E27FC236}">
                  <a16:creationId xmlns:a16="http://schemas.microsoft.com/office/drawing/2014/main" id="{438906DE-67D9-485B-95B4-2933FC599C21}"/>
                </a:ext>
              </a:extLst>
            </p:cNvPr>
            <p:cNvSpPr/>
            <p:nvPr/>
          </p:nvSpPr>
          <p:spPr>
            <a:xfrm>
              <a:off x="9467712" y="3524918"/>
              <a:ext cx="558750" cy="125350"/>
            </a:xfrm>
            <a:custGeom>
              <a:avLst/>
              <a:gdLst>
                <a:gd name="connsiteX0" fmla="*/ 369741 w 616537"/>
                <a:gd name="connsiteY0" fmla="*/ 0 h 138314"/>
                <a:gd name="connsiteX1" fmla="*/ 616537 w 616537"/>
                <a:gd name="connsiteY1" fmla="*/ 15368 h 138314"/>
                <a:gd name="connsiteX2" fmla="*/ 207923 w 616537"/>
                <a:gd name="connsiteY2" fmla="*/ 138314 h 138314"/>
                <a:gd name="connsiteX3" fmla="*/ 0 w 616537"/>
                <a:gd name="connsiteY3" fmla="*/ 122946 h 138314"/>
              </a:gdLst>
              <a:ahLst/>
              <a:cxnLst>
                <a:cxn ang="0">
                  <a:pos x="connsiteX0" y="connsiteY0"/>
                </a:cxn>
                <a:cxn ang="0">
                  <a:pos x="connsiteX1" y="connsiteY1"/>
                </a:cxn>
                <a:cxn ang="0">
                  <a:pos x="connsiteX2" y="connsiteY2"/>
                </a:cxn>
                <a:cxn ang="0">
                  <a:pos x="connsiteX3" y="connsiteY3"/>
                </a:cxn>
              </a:cxnLst>
              <a:rect l="l" t="t" r="r" b="b"/>
              <a:pathLst>
                <a:path w="616537" h="138314">
                  <a:moveTo>
                    <a:pt x="369741" y="0"/>
                  </a:moveTo>
                  <a:lnTo>
                    <a:pt x="616537" y="15368"/>
                  </a:lnTo>
                  <a:lnTo>
                    <a:pt x="207923" y="138314"/>
                  </a:lnTo>
                  <a:lnTo>
                    <a:pt x="0" y="122946"/>
                  </a:lnTo>
                  <a:close/>
                </a:path>
              </a:pathLst>
            </a:custGeom>
            <a:solidFill>
              <a:srgbClr val="FFFFFF"/>
            </a:solidFill>
            <a:ln w="9034" cap="flat">
              <a:noFill/>
              <a:prstDash val="solid"/>
              <a:miter/>
            </a:ln>
          </p:spPr>
          <p:txBody>
            <a:bodyPr rtlCol="0" anchor="ctr"/>
            <a:lstStyle/>
            <a:p>
              <a:endParaRPr lang="en-ID"/>
            </a:p>
          </p:txBody>
        </p:sp>
        <p:sp>
          <p:nvSpPr>
            <p:cNvPr id="535" name="Bentuk Bebas: Bentuk 534">
              <a:extLst>
                <a:ext uri="{FF2B5EF4-FFF2-40B4-BE49-F238E27FC236}">
                  <a16:creationId xmlns:a16="http://schemas.microsoft.com/office/drawing/2014/main" id="{CC13C82F-4D4A-43FA-8511-EEC184A98A09}"/>
                </a:ext>
              </a:extLst>
            </p:cNvPr>
            <p:cNvSpPr/>
            <p:nvPr/>
          </p:nvSpPr>
          <p:spPr>
            <a:xfrm>
              <a:off x="9776582" y="3548274"/>
              <a:ext cx="76192" cy="13096"/>
            </a:xfrm>
            <a:custGeom>
              <a:avLst/>
              <a:gdLst>
                <a:gd name="connsiteX0" fmla="*/ 0 w 84072"/>
                <a:gd name="connsiteY0" fmla="*/ 1349 h 14450"/>
                <a:gd name="connsiteX1" fmla="*/ 30736 w 84072"/>
                <a:gd name="connsiteY1" fmla="*/ 6773 h 14450"/>
                <a:gd name="connsiteX2" fmla="*/ 48816 w 84072"/>
                <a:gd name="connsiteY2" fmla="*/ 7677 h 14450"/>
                <a:gd name="connsiteX3" fmla="*/ 84073 w 84072"/>
                <a:gd name="connsiteY3" fmla="*/ 13102 h 14450"/>
                <a:gd name="connsiteX4" fmla="*/ 0 w 84072"/>
                <a:gd name="connsiteY4" fmla="*/ 1349 h 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72" h="14450">
                  <a:moveTo>
                    <a:pt x="0" y="1349"/>
                  </a:moveTo>
                  <a:cubicBezTo>
                    <a:pt x="9944" y="-3171"/>
                    <a:pt x="19888" y="4965"/>
                    <a:pt x="30736" y="6773"/>
                  </a:cubicBezTo>
                  <a:cubicBezTo>
                    <a:pt x="37064" y="7677"/>
                    <a:pt x="42488" y="6773"/>
                    <a:pt x="48816" y="7677"/>
                  </a:cubicBezTo>
                  <a:cubicBezTo>
                    <a:pt x="60568" y="9485"/>
                    <a:pt x="73225" y="17622"/>
                    <a:pt x="84073" y="13102"/>
                  </a:cubicBezTo>
                  <a:lnTo>
                    <a:pt x="0" y="1349"/>
                  </a:lnTo>
                  <a:close/>
                </a:path>
              </a:pathLst>
            </a:custGeom>
            <a:solidFill>
              <a:srgbClr val="D3DAE1"/>
            </a:solidFill>
            <a:ln w="9034" cap="flat">
              <a:noFill/>
              <a:prstDash val="solid"/>
              <a:miter/>
            </a:ln>
          </p:spPr>
          <p:txBody>
            <a:bodyPr rtlCol="0" anchor="ctr"/>
            <a:lstStyle/>
            <a:p>
              <a:endParaRPr lang="en-ID"/>
            </a:p>
          </p:txBody>
        </p:sp>
        <p:sp>
          <p:nvSpPr>
            <p:cNvPr id="536" name="Bentuk Bebas: Bentuk 535">
              <a:extLst>
                <a:ext uri="{FF2B5EF4-FFF2-40B4-BE49-F238E27FC236}">
                  <a16:creationId xmlns:a16="http://schemas.microsoft.com/office/drawing/2014/main" id="{D75059C8-8F53-4459-B99A-186C3C6DD968}"/>
                </a:ext>
              </a:extLst>
            </p:cNvPr>
            <p:cNvSpPr/>
            <p:nvPr/>
          </p:nvSpPr>
          <p:spPr>
            <a:xfrm>
              <a:off x="9765112" y="3554828"/>
              <a:ext cx="76192" cy="13096"/>
            </a:xfrm>
            <a:custGeom>
              <a:avLst/>
              <a:gdLst>
                <a:gd name="connsiteX0" fmla="*/ 0 w 84072"/>
                <a:gd name="connsiteY0" fmla="*/ 1349 h 14450"/>
                <a:gd name="connsiteX1" fmla="*/ 30737 w 84072"/>
                <a:gd name="connsiteY1" fmla="*/ 6773 h 14450"/>
                <a:gd name="connsiteX2" fmla="*/ 48817 w 84072"/>
                <a:gd name="connsiteY2" fmla="*/ 7677 h 14450"/>
                <a:gd name="connsiteX3" fmla="*/ 84073 w 84072"/>
                <a:gd name="connsiteY3" fmla="*/ 13101 h 14450"/>
                <a:gd name="connsiteX4" fmla="*/ 0 w 84072"/>
                <a:gd name="connsiteY4" fmla="*/ 1349 h 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72" h="14450">
                  <a:moveTo>
                    <a:pt x="0" y="1349"/>
                  </a:moveTo>
                  <a:cubicBezTo>
                    <a:pt x="9944" y="-3171"/>
                    <a:pt x="19888" y="4965"/>
                    <a:pt x="30737" y="6773"/>
                  </a:cubicBezTo>
                  <a:cubicBezTo>
                    <a:pt x="37064" y="7677"/>
                    <a:pt x="42488" y="6773"/>
                    <a:pt x="48817" y="7677"/>
                  </a:cubicBezTo>
                  <a:cubicBezTo>
                    <a:pt x="60568" y="9485"/>
                    <a:pt x="73225" y="17621"/>
                    <a:pt x="84073" y="13101"/>
                  </a:cubicBezTo>
                  <a:lnTo>
                    <a:pt x="0" y="1349"/>
                  </a:lnTo>
                  <a:close/>
                </a:path>
              </a:pathLst>
            </a:custGeom>
            <a:solidFill>
              <a:srgbClr val="D3DAE1"/>
            </a:solidFill>
            <a:ln w="9034" cap="flat">
              <a:noFill/>
              <a:prstDash val="solid"/>
              <a:miter/>
            </a:ln>
          </p:spPr>
          <p:txBody>
            <a:bodyPr rtlCol="0" anchor="ctr"/>
            <a:lstStyle/>
            <a:p>
              <a:endParaRPr lang="en-ID"/>
            </a:p>
          </p:txBody>
        </p:sp>
        <p:sp>
          <p:nvSpPr>
            <p:cNvPr id="537" name="Bentuk Bebas: Bentuk 536">
              <a:extLst>
                <a:ext uri="{FF2B5EF4-FFF2-40B4-BE49-F238E27FC236}">
                  <a16:creationId xmlns:a16="http://schemas.microsoft.com/office/drawing/2014/main" id="{268F27B8-3F5E-4234-BEC9-9D7F00EE18C1}"/>
                </a:ext>
              </a:extLst>
            </p:cNvPr>
            <p:cNvSpPr/>
            <p:nvPr/>
          </p:nvSpPr>
          <p:spPr>
            <a:xfrm>
              <a:off x="9738075" y="3568756"/>
              <a:ext cx="76193" cy="13096"/>
            </a:xfrm>
            <a:custGeom>
              <a:avLst/>
              <a:gdLst>
                <a:gd name="connsiteX0" fmla="*/ 0 w 84073"/>
                <a:gd name="connsiteY0" fmla="*/ 1349 h 14450"/>
                <a:gd name="connsiteX1" fmla="*/ 30737 w 84073"/>
                <a:gd name="connsiteY1" fmla="*/ 6773 h 14450"/>
                <a:gd name="connsiteX2" fmla="*/ 48817 w 84073"/>
                <a:gd name="connsiteY2" fmla="*/ 7677 h 14450"/>
                <a:gd name="connsiteX3" fmla="*/ 84074 w 84073"/>
                <a:gd name="connsiteY3" fmla="*/ 13102 h 14450"/>
                <a:gd name="connsiteX4" fmla="*/ 0 w 84073"/>
                <a:gd name="connsiteY4" fmla="*/ 1349 h 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73" h="14450">
                  <a:moveTo>
                    <a:pt x="0" y="1349"/>
                  </a:moveTo>
                  <a:cubicBezTo>
                    <a:pt x="9944" y="-3171"/>
                    <a:pt x="19889" y="4965"/>
                    <a:pt x="30737" y="6773"/>
                  </a:cubicBezTo>
                  <a:cubicBezTo>
                    <a:pt x="37064" y="7677"/>
                    <a:pt x="42489" y="6773"/>
                    <a:pt x="48817" y="7677"/>
                  </a:cubicBezTo>
                  <a:cubicBezTo>
                    <a:pt x="60570" y="9485"/>
                    <a:pt x="73225" y="17622"/>
                    <a:pt x="84074" y="13102"/>
                  </a:cubicBezTo>
                  <a:lnTo>
                    <a:pt x="0" y="1349"/>
                  </a:lnTo>
                  <a:close/>
                </a:path>
              </a:pathLst>
            </a:custGeom>
            <a:solidFill>
              <a:srgbClr val="D3DAE1"/>
            </a:solidFill>
            <a:ln w="9034" cap="flat">
              <a:noFill/>
              <a:prstDash val="solid"/>
              <a:miter/>
            </a:ln>
          </p:spPr>
          <p:txBody>
            <a:bodyPr rtlCol="0" anchor="ctr"/>
            <a:lstStyle/>
            <a:p>
              <a:endParaRPr lang="en-ID"/>
            </a:p>
          </p:txBody>
        </p:sp>
        <p:sp>
          <p:nvSpPr>
            <p:cNvPr id="538" name="Bentuk Bebas: Bentuk 537">
              <a:extLst>
                <a:ext uri="{FF2B5EF4-FFF2-40B4-BE49-F238E27FC236}">
                  <a16:creationId xmlns:a16="http://schemas.microsoft.com/office/drawing/2014/main" id="{9CC4C463-8C16-4881-89A9-20577F98C87A}"/>
                </a:ext>
              </a:extLst>
            </p:cNvPr>
            <p:cNvSpPr/>
            <p:nvPr/>
          </p:nvSpPr>
          <p:spPr>
            <a:xfrm>
              <a:off x="8138019" y="3411038"/>
              <a:ext cx="654605" cy="185976"/>
            </a:xfrm>
            <a:custGeom>
              <a:avLst/>
              <a:gdLst>
                <a:gd name="connsiteX0" fmla="*/ 171762 w 722306"/>
                <a:gd name="connsiteY0" fmla="*/ 0 h 205210"/>
                <a:gd name="connsiteX1" fmla="*/ 722306 w 722306"/>
                <a:gd name="connsiteY1" fmla="*/ 36161 h 205210"/>
                <a:gd name="connsiteX2" fmla="*/ 605688 w 722306"/>
                <a:gd name="connsiteY2" fmla="*/ 205211 h 205210"/>
                <a:gd name="connsiteX3" fmla="*/ 0 w 722306"/>
                <a:gd name="connsiteY3" fmla="*/ 140122 h 205210"/>
              </a:gdLst>
              <a:ahLst/>
              <a:cxnLst>
                <a:cxn ang="0">
                  <a:pos x="connsiteX0" y="connsiteY0"/>
                </a:cxn>
                <a:cxn ang="0">
                  <a:pos x="connsiteX1" y="connsiteY1"/>
                </a:cxn>
                <a:cxn ang="0">
                  <a:pos x="connsiteX2" y="connsiteY2"/>
                </a:cxn>
                <a:cxn ang="0">
                  <a:pos x="connsiteX3" y="connsiteY3"/>
                </a:cxn>
              </a:cxnLst>
              <a:rect l="l" t="t" r="r" b="b"/>
              <a:pathLst>
                <a:path w="722306" h="205210">
                  <a:moveTo>
                    <a:pt x="171762" y="0"/>
                  </a:moveTo>
                  <a:lnTo>
                    <a:pt x="722306" y="36161"/>
                  </a:lnTo>
                  <a:lnTo>
                    <a:pt x="605688" y="205211"/>
                  </a:lnTo>
                  <a:lnTo>
                    <a:pt x="0" y="140122"/>
                  </a:lnTo>
                  <a:close/>
                </a:path>
              </a:pathLst>
            </a:custGeom>
            <a:solidFill>
              <a:srgbClr val="000000">
                <a:alpha val="10000"/>
              </a:srgbClr>
            </a:solidFill>
            <a:ln w="9034" cap="flat">
              <a:noFill/>
              <a:prstDash val="solid"/>
              <a:miter/>
            </a:ln>
          </p:spPr>
          <p:txBody>
            <a:bodyPr rtlCol="0" anchor="ctr"/>
            <a:lstStyle/>
            <a:p>
              <a:endParaRPr lang="en-ID"/>
            </a:p>
          </p:txBody>
        </p:sp>
        <p:sp>
          <p:nvSpPr>
            <p:cNvPr id="539" name="Bentuk Bebas: Bentuk 538">
              <a:extLst>
                <a:ext uri="{FF2B5EF4-FFF2-40B4-BE49-F238E27FC236}">
                  <a16:creationId xmlns:a16="http://schemas.microsoft.com/office/drawing/2014/main" id="{CBDBC6D6-485D-4F0D-B514-5BB9E6E920EA}"/>
                </a:ext>
              </a:extLst>
            </p:cNvPr>
            <p:cNvSpPr/>
            <p:nvPr/>
          </p:nvSpPr>
          <p:spPr>
            <a:xfrm>
              <a:off x="8128188" y="3402026"/>
              <a:ext cx="654605" cy="185157"/>
            </a:xfrm>
            <a:custGeom>
              <a:avLst/>
              <a:gdLst>
                <a:gd name="connsiteX0" fmla="*/ 172667 w 722306"/>
                <a:gd name="connsiteY0" fmla="*/ 0 h 204306"/>
                <a:gd name="connsiteX1" fmla="*/ 722306 w 722306"/>
                <a:gd name="connsiteY1" fmla="*/ 35256 h 204306"/>
                <a:gd name="connsiteX2" fmla="*/ 605688 w 722306"/>
                <a:gd name="connsiteY2" fmla="*/ 204307 h 204306"/>
                <a:gd name="connsiteX3" fmla="*/ 0 w 722306"/>
                <a:gd name="connsiteY3" fmla="*/ 139218 h 204306"/>
              </a:gdLst>
              <a:ahLst/>
              <a:cxnLst>
                <a:cxn ang="0">
                  <a:pos x="connsiteX0" y="connsiteY0"/>
                </a:cxn>
                <a:cxn ang="0">
                  <a:pos x="connsiteX1" y="connsiteY1"/>
                </a:cxn>
                <a:cxn ang="0">
                  <a:pos x="connsiteX2" y="connsiteY2"/>
                </a:cxn>
                <a:cxn ang="0">
                  <a:pos x="connsiteX3" y="connsiteY3"/>
                </a:cxn>
              </a:cxnLst>
              <a:rect l="l" t="t" r="r" b="b"/>
              <a:pathLst>
                <a:path w="722306" h="204306">
                  <a:moveTo>
                    <a:pt x="172667" y="0"/>
                  </a:moveTo>
                  <a:lnTo>
                    <a:pt x="722306" y="35256"/>
                  </a:lnTo>
                  <a:lnTo>
                    <a:pt x="605688" y="204307"/>
                  </a:lnTo>
                  <a:lnTo>
                    <a:pt x="0" y="139218"/>
                  </a:lnTo>
                  <a:close/>
                </a:path>
              </a:pathLst>
            </a:custGeom>
            <a:solidFill>
              <a:srgbClr val="3A3768"/>
            </a:solidFill>
            <a:ln w="9034" cap="flat">
              <a:noFill/>
              <a:prstDash val="solid"/>
              <a:miter/>
            </a:ln>
          </p:spPr>
          <p:txBody>
            <a:bodyPr rtlCol="0" anchor="ctr"/>
            <a:lstStyle/>
            <a:p>
              <a:endParaRPr lang="en-ID"/>
            </a:p>
          </p:txBody>
        </p:sp>
        <p:sp>
          <p:nvSpPr>
            <p:cNvPr id="540" name="Bentuk Bebas: Bentuk 539">
              <a:extLst>
                <a:ext uri="{FF2B5EF4-FFF2-40B4-BE49-F238E27FC236}">
                  <a16:creationId xmlns:a16="http://schemas.microsoft.com/office/drawing/2014/main" id="{36C448F4-1E02-4FA4-86A6-3B359F4C7F23}"/>
                </a:ext>
              </a:extLst>
            </p:cNvPr>
            <p:cNvSpPr/>
            <p:nvPr/>
          </p:nvSpPr>
          <p:spPr>
            <a:xfrm>
              <a:off x="8170791" y="3412677"/>
              <a:ext cx="570220" cy="151567"/>
            </a:xfrm>
            <a:custGeom>
              <a:avLst/>
              <a:gdLst>
                <a:gd name="connsiteX0" fmla="*/ 149162 w 629193"/>
                <a:gd name="connsiteY0" fmla="*/ 0 h 167242"/>
                <a:gd name="connsiteX1" fmla="*/ 629193 w 629193"/>
                <a:gd name="connsiteY1" fmla="*/ 29832 h 167242"/>
                <a:gd name="connsiteX2" fmla="*/ 527039 w 629193"/>
                <a:gd name="connsiteY2" fmla="*/ 167242 h 167242"/>
                <a:gd name="connsiteX3" fmla="*/ 0 w 629193"/>
                <a:gd name="connsiteY3" fmla="*/ 113905 h 167242"/>
              </a:gdLst>
              <a:ahLst/>
              <a:cxnLst>
                <a:cxn ang="0">
                  <a:pos x="connsiteX0" y="connsiteY0"/>
                </a:cxn>
                <a:cxn ang="0">
                  <a:pos x="connsiteX1" y="connsiteY1"/>
                </a:cxn>
                <a:cxn ang="0">
                  <a:pos x="connsiteX2" y="connsiteY2"/>
                </a:cxn>
                <a:cxn ang="0">
                  <a:pos x="connsiteX3" y="connsiteY3"/>
                </a:cxn>
              </a:cxnLst>
              <a:rect l="l" t="t" r="r" b="b"/>
              <a:pathLst>
                <a:path w="629193" h="167242">
                  <a:moveTo>
                    <a:pt x="149162" y="0"/>
                  </a:moveTo>
                  <a:lnTo>
                    <a:pt x="629193" y="29832"/>
                  </a:lnTo>
                  <a:lnTo>
                    <a:pt x="527039" y="167242"/>
                  </a:lnTo>
                  <a:lnTo>
                    <a:pt x="0" y="113905"/>
                  </a:lnTo>
                  <a:close/>
                </a:path>
              </a:pathLst>
            </a:custGeom>
            <a:solidFill>
              <a:srgbClr val="D5E1F4"/>
            </a:solidFill>
            <a:ln w="9034" cap="flat">
              <a:noFill/>
              <a:prstDash val="solid"/>
              <a:miter/>
            </a:ln>
          </p:spPr>
          <p:txBody>
            <a:bodyPr rtlCol="0" anchor="ctr"/>
            <a:lstStyle/>
            <a:p>
              <a:endParaRPr lang="en-ID"/>
            </a:p>
          </p:txBody>
        </p:sp>
        <p:sp>
          <p:nvSpPr>
            <p:cNvPr id="541" name="Bentuk Bebas: Bentuk 540">
              <a:extLst>
                <a:ext uri="{FF2B5EF4-FFF2-40B4-BE49-F238E27FC236}">
                  <a16:creationId xmlns:a16="http://schemas.microsoft.com/office/drawing/2014/main" id="{EC28A482-A05B-4EEA-96CD-46EE1D8E9662}"/>
                </a:ext>
              </a:extLst>
            </p:cNvPr>
            <p:cNvSpPr/>
            <p:nvPr/>
          </p:nvSpPr>
          <p:spPr>
            <a:xfrm>
              <a:off x="7381823" y="4678465"/>
              <a:ext cx="8193" cy="8193"/>
            </a:xfrm>
            <a:custGeom>
              <a:avLst/>
              <a:gdLst>
                <a:gd name="connsiteX0" fmla="*/ 0 w 9040"/>
                <a:gd name="connsiteY0" fmla="*/ 0 h 9040"/>
                <a:gd name="connsiteX1" fmla="*/ 0 w 9040"/>
                <a:gd name="connsiteY1" fmla="*/ 0 h 9040"/>
              </a:gdLst>
              <a:ahLst/>
              <a:cxnLst>
                <a:cxn ang="0">
                  <a:pos x="connsiteX0" y="connsiteY0"/>
                </a:cxn>
                <a:cxn ang="0">
                  <a:pos x="connsiteX1" y="connsiteY1"/>
                </a:cxn>
              </a:cxnLst>
              <a:rect l="l" t="t" r="r" b="b"/>
              <a:pathLst>
                <a:path w="9040" h="9040">
                  <a:moveTo>
                    <a:pt x="0" y="0"/>
                  </a:moveTo>
                  <a:lnTo>
                    <a:pt x="0" y="0"/>
                  </a:lnTo>
                  <a:close/>
                </a:path>
              </a:pathLst>
            </a:custGeom>
            <a:solidFill>
              <a:srgbClr val="3A3768"/>
            </a:solidFill>
            <a:ln w="9034" cap="flat">
              <a:noFill/>
              <a:prstDash val="solid"/>
              <a:miter/>
            </a:ln>
          </p:spPr>
          <p:txBody>
            <a:bodyPr rtlCol="0" anchor="ctr"/>
            <a:lstStyle/>
            <a:p>
              <a:endParaRPr lang="en-ID"/>
            </a:p>
          </p:txBody>
        </p:sp>
        <p:sp>
          <p:nvSpPr>
            <p:cNvPr id="542" name="Bentuk Bebas: Bentuk 541">
              <a:extLst>
                <a:ext uri="{FF2B5EF4-FFF2-40B4-BE49-F238E27FC236}">
                  <a16:creationId xmlns:a16="http://schemas.microsoft.com/office/drawing/2014/main" id="{89CF35BD-FEEB-4D01-A7CB-A86F0883F6B7}"/>
                </a:ext>
              </a:extLst>
            </p:cNvPr>
            <p:cNvSpPr/>
            <p:nvPr/>
          </p:nvSpPr>
          <p:spPr>
            <a:xfrm>
              <a:off x="7381823" y="4678465"/>
              <a:ext cx="8193" cy="8193"/>
            </a:xfrm>
            <a:custGeom>
              <a:avLst/>
              <a:gdLst>
                <a:gd name="connsiteX0" fmla="*/ 0 w 9040"/>
                <a:gd name="connsiteY0" fmla="*/ 0 h 9040"/>
                <a:gd name="connsiteX1" fmla="*/ 0 w 9040"/>
                <a:gd name="connsiteY1" fmla="*/ 0 h 9040"/>
              </a:gdLst>
              <a:ahLst/>
              <a:cxnLst>
                <a:cxn ang="0">
                  <a:pos x="connsiteX0" y="connsiteY0"/>
                </a:cxn>
                <a:cxn ang="0">
                  <a:pos x="connsiteX1" y="connsiteY1"/>
                </a:cxn>
              </a:cxnLst>
              <a:rect l="l" t="t" r="r" b="b"/>
              <a:pathLst>
                <a:path w="9040" h="9040">
                  <a:moveTo>
                    <a:pt x="0" y="0"/>
                  </a:moveTo>
                  <a:lnTo>
                    <a:pt x="0" y="0"/>
                  </a:lnTo>
                  <a:close/>
                </a:path>
              </a:pathLst>
            </a:custGeom>
            <a:solidFill>
              <a:srgbClr val="000000">
                <a:alpha val="10000"/>
              </a:srgbClr>
            </a:solidFill>
            <a:ln w="9034" cap="flat">
              <a:noFill/>
              <a:prstDash val="solid"/>
              <a:miter/>
            </a:ln>
          </p:spPr>
          <p:txBody>
            <a:bodyPr rtlCol="0" anchor="ctr"/>
            <a:lstStyle/>
            <a:p>
              <a:endParaRPr lang="en-ID"/>
            </a:p>
          </p:txBody>
        </p:sp>
        <p:sp>
          <p:nvSpPr>
            <p:cNvPr id="543" name="Bentuk Bebas: Bentuk 542">
              <a:extLst>
                <a:ext uri="{FF2B5EF4-FFF2-40B4-BE49-F238E27FC236}">
                  <a16:creationId xmlns:a16="http://schemas.microsoft.com/office/drawing/2014/main" id="{B3FDB9BB-1DFA-4094-AE51-39916C1E9E31}"/>
                </a:ext>
              </a:extLst>
            </p:cNvPr>
            <p:cNvSpPr/>
            <p:nvPr/>
          </p:nvSpPr>
          <p:spPr>
            <a:xfrm>
              <a:off x="7378546" y="4678465"/>
              <a:ext cx="8193" cy="8193"/>
            </a:xfrm>
            <a:custGeom>
              <a:avLst/>
              <a:gdLst>
                <a:gd name="connsiteX0" fmla="*/ 0 w 9040"/>
                <a:gd name="connsiteY0" fmla="*/ 0 h 9040"/>
                <a:gd name="connsiteX1" fmla="*/ 0 w 9040"/>
                <a:gd name="connsiteY1" fmla="*/ 0 h 9040"/>
              </a:gdLst>
              <a:ahLst/>
              <a:cxnLst>
                <a:cxn ang="0">
                  <a:pos x="connsiteX0" y="connsiteY0"/>
                </a:cxn>
                <a:cxn ang="0">
                  <a:pos x="connsiteX1" y="connsiteY1"/>
                </a:cxn>
              </a:cxnLst>
              <a:rect l="l" t="t" r="r" b="b"/>
              <a:pathLst>
                <a:path w="9040" h="9040">
                  <a:moveTo>
                    <a:pt x="0" y="0"/>
                  </a:moveTo>
                  <a:lnTo>
                    <a:pt x="0" y="0"/>
                  </a:lnTo>
                  <a:close/>
                </a:path>
              </a:pathLst>
            </a:custGeom>
            <a:solidFill>
              <a:srgbClr val="3A3768"/>
            </a:solidFill>
            <a:ln w="9034" cap="flat">
              <a:noFill/>
              <a:prstDash val="solid"/>
              <a:miter/>
            </a:ln>
          </p:spPr>
          <p:txBody>
            <a:bodyPr rtlCol="0" anchor="ctr"/>
            <a:lstStyle/>
            <a:p>
              <a:endParaRPr lang="en-ID"/>
            </a:p>
          </p:txBody>
        </p:sp>
        <p:sp>
          <p:nvSpPr>
            <p:cNvPr id="544" name="Bentuk Bebas: Bentuk 543">
              <a:extLst>
                <a:ext uri="{FF2B5EF4-FFF2-40B4-BE49-F238E27FC236}">
                  <a16:creationId xmlns:a16="http://schemas.microsoft.com/office/drawing/2014/main" id="{42866FC1-313E-4F40-924E-96DECDFE0B0E}"/>
                </a:ext>
              </a:extLst>
            </p:cNvPr>
            <p:cNvSpPr/>
            <p:nvPr/>
          </p:nvSpPr>
          <p:spPr>
            <a:xfrm>
              <a:off x="6605145" y="3515573"/>
              <a:ext cx="1409777" cy="1199760"/>
            </a:xfrm>
            <a:custGeom>
              <a:avLst/>
              <a:gdLst>
                <a:gd name="connsiteX0" fmla="*/ 1554902 w 1555579"/>
                <a:gd name="connsiteY0" fmla="*/ 1263273 h 1323841"/>
                <a:gd name="connsiteX1" fmla="*/ 1554902 w 1555579"/>
                <a:gd name="connsiteY1" fmla="*/ 1270505 h 1323841"/>
                <a:gd name="connsiteX2" fmla="*/ 1553997 w 1555579"/>
                <a:gd name="connsiteY2" fmla="*/ 1277737 h 1323841"/>
                <a:gd name="connsiteX3" fmla="*/ 1540437 w 1555579"/>
                <a:gd name="connsiteY3" fmla="*/ 1323842 h 1323841"/>
                <a:gd name="connsiteX4" fmla="*/ 1540437 w 1555579"/>
                <a:gd name="connsiteY4" fmla="*/ 1323842 h 1323841"/>
                <a:gd name="connsiteX5" fmla="*/ 857004 w 1555579"/>
                <a:gd name="connsiteY5" fmla="*/ 1236153 h 1323841"/>
                <a:gd name="connsiteX6" fmla="*/ 824460 w 1555579"/>
                <a:gd name="connsiteY6" fmla="*/ 1231632 h 1323841"/>
                <a:gd name="connsiteX7" fmla="*/ 766603 w 1555579"/>
                <a:gd name="connsiteY7" fmla="*/ 1223496 h 1323841"/>
                <a:gd name="connsiteX8" fmla="*/ 717786 w 1555579"/>
                <a:gd name="connsiteY8" fmla="*/ 1216264 h 1323841"/>
                <a:gd name="connsiteX9" fmla="*/ 717786 w 1555579"/>
                <a:gd name="connsiteY9" fmla="*/ 1216264 h 1323841"/>
                <a:gd name="connsiteX10" fmla="*/ 558680 w 1555579"/>
                <a:gd name="connsiteY10" fmla="*/ 1200896 h 1323841"/>
                <a:gd name="connsiteX11" fmla="*/ 460142 w 1555579"/>
                <a:gd name="connsiteY11" fmla="*/ 1180104 h 1323841"/>
                <a:gd name="connsiteX12" fmla="*/ 25312 w 1555579"/>
                <a:gd name="connsiteY12" fmla="*/ 1124055 h 1323841"/>
                <a:gd name="connsiteX13" fmla="*/ 6328 w 1555579"/>
                <a:gd name="connsiteY13" fmla="*/ 1121343 h 1323841"/>
                <a:gd name="connsiteX14" fmla="*/ 12656 w 1555579"/>
                <a:gd name="connsiteY14" fmla="*/ 1096935 h 1323841"/>
                <a:gd name="connsiteX15" fmla="*/ 69609 w 1555579"/>
                <a:gd name="connsiteY15" fmla="*/ 838387 h 1323841"/>
                <a:gd name="connsiteX16" fmla="*/ 69609 w 1555579"/>
                <a:gd name="connsiteY16" fmla="*/ 838387 h 1323841"/>
                <a:gd name="connsiteX17" fmla="*/ 85881 w 1555579"/>
                <a:gd name="connsiteY17" fmla="*/ 748890 h 1323841"/>
                <a:gd name="connsiteX18" fmla="*/ 95825 w 1555579"/>
                <a:gd name="connsiteY18" fmla="*/ 678377 h 1323841"/>
                <a:gd name="connsiteX19" fmla="*/ 100345 w 1555579"/>
                <a:gd name="connsiteY19" fmla="*/ 641312 h 1323841"/>
                <a:gd name="connsiteX20" fmla="*/ 102153 w 1555579"/>
                <a:gd name="connsiteY20" fmla="*/ 623232 h 1323841"/>
                <a:gd name="connsiteX21" fmla="*/ 103961 w 1555579"/>
                <a:gd name="connsiteY21" fmla="*/ 604248 h 1323841"/>
                <a:gd name="connsiteX22" fmla="*/ 104865 w 1555579"/>
                <a:gd name="connsiteY22" fmla="*/ 587072 h 1323841"/>
                <a:gd name="connsiteX23" fmla="*/ 104865 w 1555579"/>
                <a:gd name="connsiteY23" fmla="*/ 578935 h 1323841"/>
                <a:gd name="connsiteX24" fmla="*/ 104865 w 1555579"/>
                <a:gd name="connsiteY24" fmla="*/ 540967 h 1323841"/>
                <a:gd name="connsiteX25" fmla="*/ 74129 w 1555579"/>
                <a:gd name="connsiteY25" fmla="*/ 347508 h 1323841"/>
                <a:gd name="connsiteX26" fmla="*/ 65993 w 1555579"/>
                <a:gd name="connsiteY26" fmla="*/ 314964 h 1323841"/>
                <a:gd name="connsiteX27" fmla="*/ 63281 w 1555579"/>
                <a:gd name="connsiteY27" fmla="*/ 305020 h 1323841"/>
                <a:gd name="connsiteX28" fmla="*/ 0 w 1555579"/>
                <a:gd name="connsiteY28" fmla="*/ 99809 h 1323841"/>
                <a:gd name="connsiteX29" fmla="*/ 0 w 1555579"/>
                <a:gd name="connsiteY29" fmla="*/ 98001 h 1323841"/>
                <a:gd name="connsiteX30" fmla="*/ 0 w 1555579"/>
                <a:gd name="connsiteY30" fmla="*/ 97097 h 1323841"/>
                <a:gd name="connsiteX31" fmla="*/ 0 w 1555579"/>
                <a:gd name="connsiteY31" fmla="*/ 94385 h 1323841"/>
                <a:gd name="connsiteX32" fmla="*/ 0 w 1555579"/>
                <a:gd name="connsiteY32" fmla="*/ 81728 h 1323841"/>
                <a:gd name="connsiteX33" fmla="*/ 0 w 1555579"/>
                <a:gd name="connsiteY33" fmla="*/ 78112 h 1323841"/>
                <a:gd name="connsiteX34" fmla="*/ 4520 w 1555579"/>
                <a:gd name="connsiteY34" fmla="*/ 50088 h 1323841"/>
                <a:gd name="connsiteX35" fmla="*/ 8136 w 1555579"/>
                <a:gd name="connsiteY35" fmla="*/ 40144 h 1323841"/>
                <a:gd name="connsiteX36" fmla="*/ 48816 w 1555579"/>
                <a:gd name="connsiteY36" fmla="*/ 2175 h 1323841"/>
                <a:gd name="connsiteX37" fmla="*/ 48816 w 1555579"/>
                <a:gd name="connsiteY37" fmla="*/ 2175 h 1323841"/>
                <a:gd name="connsiteX38" fmla="*/ 171762 w 1555579"/>
                <a:gd name="connsiteY38" fmla="*/ 36528 h 1323841"/>
                <a:gd name="connsiteX39" fmla="*/ 198883 w 1555579"/>
                <a:gd name="connsiteY39" fmla="*/ 55512 h 1323841"/>
                <a:gd name="connsiteX40" fmla="*/ 211539 w 1555579"/>
                <a:gd name="connsiteY40" fmla="*/ 66360 h 1323841"/>
                <a:gd name="connsiteX41" fmla="*/ 332677 w 1555579"/>
                <a:gd name="connsiteY41" fmla="*/ 324908 h 1323841"/>
                <a:gd name="connsiteX42" fmla="*/ 334485 w 1555579"/>
                <a:gd name="connsiteY42" fmla="*/ 334852 h 1323841"/>
                <a:gd name="connsiteX43" fmla="*/ 340813 w 1555579"/>
                <a:gd name="connsiteY43" fmla="*/ 369204 h 1323841"/>
                <a:gd name="connsiteX44" fmla="*/ 348045 w 1555579"/>
                <a:gd name="connsiteY44" fmla="*/ 425253 h 1323841"/>
                <a:gd name="connsiteX45" fmla="*/ 349853 w 1555579"/>
                <a:gd name="connsiteY45" fmla="*/ 438813 h 1323841"/>
                <a:gd name="connsiteX46" fmla="*/ 350757 w 1555579"/>
                <a:gd name="connsiteY46" fmla="*/ 452373 h 1323841"/>
                <a:gd name="connsiteX47" fmla="*/ 353469 w 1555579"/>
                <a:gd name="connsiteY47" fmla="*/ 490342 h 1323841"/>
                <a:gd name="connsiteX48" fmla="*/ 354373 w 1555579"/>
                <a:gd name="connsiteY48" fmla="*/ 537351 h 1323841"/>
                <a:gd name="connsiteX49" fmla="*/ 354373 w 1555579"/>
                <a:gd name="connsiteY49" fmla="*/ 538255 h 1323841"/>
                <a:gd name="connsiteX50" fmla="*/ 354373 w 1555579"/>
                <a:gd name="connsiteY50" fmla="*/ 541871 h 1323841"/>
                <a:gd name="connsiteX51" fmla="*/ 354373 w 1555579"/>
                <a:gd name="connsiteY51" fmla="*/ 542775 h 1323841"/>
                <a:gd name="connsiteX52" fmla="*/ 354373 w 1555579"/>
                <a:gd name="connsiteY52" fmla="*/ 546391 h 1323841"/>
                <a:gd name="connsiteX53" fmla="*/ 354373 w 1555579"/>
                <a:gd name="connsiteY53" fmla="*/ 550911 h 1323841"/>
                <a:gd name="connsiteX54" fmla="*/ 352565 w 1555579"/>
                <a:gd name="connsiteY54" fmla="*/ 564471 h 1323841"/>
                <a:gd name="connsiteX55" fmla="*/ 349853 w 1555579"/>
                <a:gd name="connsiteY55" fmla="*/ 591592 h 1323841"/>
                <a:gd name="connsiteX56" fmla="*/ 349853 w 1555579"/>
                <a:gd name="connsiteY56" fmla="*/ 591592 h 1323841"/>
                <a:gd name="connsiteX57" fmla="*/ 347141 w 1555579"/>
                <a:gd name="connsiteY57" fmla="*/ 616000 h 1323841"/>
                <a:gd name="connsiteX58" fmla="*/ 340813 w 1555579"/>
                <a:gd name="connsiteY58" fmla="*/ 677473 h 1323841"/>
                <a:gd name="connsiteX59" fmla="*/ 339005 w 1555579"/>
                <a:gd name="connsiteY59" fmla="*/ 690129 h 1323841"/>
                <a:gd name="connsiteX60" fmla="*/ 332677 w 1555579"/>
                <a:gd name="connsiteY60" fmla="*/ 748890 h 1323841"/>
                <a:gd name="connsiteX61" fmla="*/ 332677 w 1555579"/>
                <a:gd name="connsiteY61" fmla="*/ 748890 h 1323841"/>
                <a:gd name="connsiteX62" fmla="*/ 324540 w 1555579"/>
                <a:gd name="connsiteY62" fmla="*/ 816691 h 1323841"/>
                <a:gd name="connsiteX63" fmla="*/ 322733 w 1555579"/>
                <a:gd name="connsiteY63" fmla="*/ 831155 h 1323841"/>
                <a:gd name="connsiteX64" fmla="*/ 303748 w 1555579"/>
                <a:gd name="connsiteY64" fmla="*/ 964949 h 1323841"/>
                <a:gd name="connsiteX65" fmla="*/ 301940 w 1555579"/>
                <a:gd name="connsiteY65" fmla="*/ 978509 h 1323841"/>
                <a:gd name="connsiteX66" fmla="*/ 301940 w 1555579"/>
                <a:gd name="connsiteY66" fmla="*/ 983029 h 1323841"/>
                <a:gd name="connsiteX67" fmla="*/ 301940 w 1555579"/>
                <a:gd name="connsiteY67" fmla="*/ 995685 h 1323841"/>
                <a:gd name="connsiteX68" fmla="*/ 389629 w 1555579"/>
                <a:gd name="connsiteY68" fmla="*/ 1086086 h 1323841"/>
                <a:gd name="connsiteX69" fmla="*/ 768411 w 1555579"/>
                <a:gd name="connsiteY69" fmla="*/ 1078854 h 1323841"/>
                <a:gd name="connsiteX70" fmla="*/ 824460 w 1555579"/>
                <a:gd name="connsiteY70" fmla="*/ 1077950 h 1323841"/>
                <a:gd name="connsiteX71" fmla="*/ 857004 w 1555579"/>
                <a:gd name="connsiteY71" fmla="*/ 1077046 h 1323841"/>
                <a:gd name="connsiteX72" fmla="*/ 1152616 w 1555579"/>
                <a:gd name="connsiteY72" fmla="*/ 1070718 h 1323841"/>
                <a:gd name="connsiteX73" fmla="*/ 1152616 w 1555579"/>
                <a:gd name="connsiteY73" fmla="*/ 1070718 h 1323841"/>
                <a:gd name="connsiteX74" fmla="*/ 1179737 w 1555579"/>
                <a:gd name="connsiteY74" fmla="*/ 1069814 h 1323841"/>
                <a:gd name="connsiteX75" fmla="*/ 1327090 w 1555579"/>
                <a:gd name="connsiteY75" fmla="*/ 1067102 h 1323841"/>
                <a:gd name="connsiteX76" fmla="*/ 1356923 w 1555579"/>
                <a:gd name="connsiteY76" fmla="*/ 1070718 h 1323841"/>
                <a:gd name="connsiteX77" fmla="*/ 1485293 w 1555579"/>
                <a:gd name="connsiteY77" fmla="*/ 1126767 h 1323841"/>
                <a:gd name="connsiteX78" fmla="*/ 1518741 w 1555579"/>
                <a:gd name="connsiteY78" fmla="*/ 1155695 h 1323841"/>
                <a:gd name="connsiteX79" fmla="*/ 1519645 w 1555579"/>
                <a:gd name="connsiteY79" fmla="*/ 1157503 h 1323841"/>
                <a:gd name="connsiteX80" fmla="*/ 1554902 w 1555579"/>
                <a:gd name="connsiteY80" fmla="*/ 1242481 h 1323841"/>
                <a:gd name="connsiteX81" fmla="*/ 1554902 w 1555579"/>
                <a:gd name="connsiteY81" fmla="*/ 1248809 h 1323841"/>
                <a:gd name="connsiteX82" fmla="*/ 1554902 w 1555579"/>
                <a:gd name="connsiteY82" fmla="*/ 1263273 h 1323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555579" h="1323841">
                  <a:moveTo>
                    <a:pt x="1554902" y="1263273"/>
                  </a:moveTo>
                  <a:cubicBezTo>
                    <a:pt x="1554902" y="1265985"/>
                    <a:pt x="1554902" y="1268697"/>
                    <a:pt x="1554902" y="1270505"/>
                  </a:cubicBezTo>
                  <a:cubicBezTo>
                    <a:pt x="1554902" y="1272313"/>
                    <a:pt x="1554902" y="1275025"/>
                    <a:pt x="1553997" y="1277737"/>
                  </a:cubicBezTo>
                  <a:cubicBezTo>
                    <a:pt x="1552190" y="1294010"/>
                    <a:pt x="1547670" y="1309377"/>
                    <a:pt x="1540437" y="1323842"/>
                  </a:cubicBezTo>
                  <a:lnTo>
                    <a:pt x="1540437" y="1323842"/>
                  </a:lnTo>
                  <a:cubicBezTo>
                    <a:pt x="1312627" y="1298530"/>
                    <a:pt x="1084815" y="1267793"/>
                    <a:pt x="857004" y="1236153"/>
                  </a:cubicBezTo>
                  <a:lnTo>
                    <a:pt x="824460" y="1231632"/>
                  </a:lnTo>
                  <a:lnTo>
                    <a:pt x="766603" y="1223496"/>
                  </a:lnTo>
                  <a:lnTo>
                    <a:pt x="717786" y="1216264"/>
                  </a:lnTo>
                  <a:lnTo>
                    <a:pt x="717786" y="1216264"/>
                  </a:lnTo>
                  <a:cubicBezTo>
                    <a:pt x="664449" y="1215360"/>
                    <a:pt x="611112" y="1209936"/>
                    <a:pt x="558680" y="1200896"/>
                  </a:cubicBezTo>
                  <a:cubicBezTo>
                    <a:pt x="525231" y="1196376"/>
                    <a:pt x="492687" y="1189144"/>
                    <a:pt x="460142" y="1180104"/>
                  </a:cubicBezTo>
                  <a:cubicBezTo>
                    <a:pt x="315500" y="1160216"/>
                    <a:pt x="169954" y="1141231"/>
                    <a:pt x="25312" y="1124055"/>
                  </a:cubicBezTo>
                  <a:lnTo>
                    <a:pt x="6328" y="1121343"/>
                  </a:lnTo>
                  <a:cubicBezTo>
                    <a:pt x="9944" y="1105975"/>
                    <a:pt x="12656" y="1096935"/>
                    <a:pt x="12656" y="1096935"/>
                  </a:cubicBezTo>
                  <a:cubicBezTo>
                    <a:pt x="12656" y="1096935"/>
                    <a:pt x="43392" y="974893"/>
                    <a:pt x="69609" y="838387"/>
                  </a:cubicBezTo>
                  <a:lnTo>
                    <a:pt x="69609" y="838387"/>
                  </a:lnTo>
                  <a:cubicBezTo>
                    <a:pt x="75033" y="808555"/>
                    <a:pt x="80457" y="778722"/>
                    <a:pt x="85881" y="748890"/>
                  </a:cubicBezTo>
                  <a:cubicBezTo>
                    <a:pt x="89497" y="724481"/>
                    <a:pt x="93113" y="700977"/>
                    <a:pt x="95825" y="678377"/>
                  </a:cubicBezTo>
                  <a:cubicBezTo>
                    <a:pt x="97633" y="665720"/>
                    <a:pt x="98537" y="653064"/>
                    <a:pt x="100345" y="641312"/>
                  </a:cubicBezTo>
                  <a:cubicBezTo>
                    <a:pt x="101250" y="634984"/>
                    <a:pt x="101250" y="629560"/>
                    <a:pt x="102153" y="623232"/>
                  </a:cubicBezTo>
                  <a:cubicBezTo>
                    <a:pt x="103057" y="616904"/>
                    <a:pt x="103057" y="610576"/>
                    <a:pt x="103961" y="604248"/>
                  </a:cubicBezTo>
                  <a:cubicBezTo>
                    <a:pt x="104865" y="597920"/>
                    <a:pt x="104865" y="592495"/>
                    <a:pt x="104865" y="587072"/>
                  </a:cubicBezTo>
                  <a:lnTo>
                    <a:pt x="104865" y="578935"/>
                  </a:lnTo>
                  <a:cubicBezTo>
                    <a:pt x="104865" y="567183"/>
                    <a:pt x="104865" y="553623"/>
                    <a:pt x="104865" y="540967"/>
                  </a:cubicBezTo>
                  <a:cubicBezTo>
                    <a:pt x="100345" y="475878"/>
                    <a:pt x="90401" y="410789"/>
                    <a:pt x="74129" y="347508"/>
                  </a:cubicBezTo>
                  <a:cubicBezTo>
                    <a:pt x="71417" y="336660"/>
                    <a:pt x="68705" y="325812"/>
                    <a:pt x="65993" y="314964"/>
                  </a:cubicBezTo>
                  <a:cubicBezTo>
                    <a:pt x="65089" y="311348"/>
                    <a:pt x="64185" y="307731"/>
                    <a:pt x="63281" y="305020"/>
                  </a:cubicBezTo>
                  <a:cubicBezTo>
                    <a:pt x="34352" y="192018"/>
                    <a:pt x="0" y="99809"/>
                    <a:pt x="0" y="99809"/>
                  </a:cubicBezTo>
                  <a:cubicBezTo>
                    <a:pt x="0" y="98905"/>
                    <a:pt x="0" y="98905"/>
                    <a:pt x="0" y="98001"/>
                  </a:cubicBezTo>
                  <a:cubicBezTo>
                    <a:pt x="0" y="98001"/>
                    <a:pt x="0" y="97097"/>
                    <a:pt x="0" y="97097"/>
                  </a:cubicBezTo>
                  <a:cubicBezTo>
                    <a:pt x="0" y="96193"/>
                    <a:pt x="0" y="95288"/>
                    <a:pt x="0" y="94385"/>
                  </a:cubicBezTo>
                  <a:cubicBezTo>
                    <a:pt x="0" y="91672"/>
                    <a:pt x="0" y="87152"/>
                    <a:pt x="0" y="81728"/>
                  </a:cubicBezTo>
                  <a:cubicBezTo>
                    <a:pt x="0" y="80824"/>
                    <a:pt x="0" y="79016"/>
                    <a:pt x="0" y="78112"/>
                  </a:cubicBezTo>
                  <a:cubicBezTo>
                    <a:pt x="904" y="69072"/>
                    <a:pt x="2712" y="59128"/>
                    <a:pt x="4520" y="50088"/>
                  </a:cubicBezTo>
                  <a:cubicBezTo>
                    <a:pt x="5424" y="46472"/>
                    <a:pt x="6328" y="43760"/>
                    <a:pt x="8136" y="40144"/>
                  </a:cubicBezTo>
                  <a:cubicBezTo>
                    <a:pt x="14464" y="22064"/>
                    <a:pt x="29832" y="7599"/>
                    <a:pt x="48816" y="2175"/>
                  </a:cubicBezTo>
                  <a:lnTo>
                    <a:pt x="48816" y="2175"/>
                  </a:lnTo>
                  <a:cubicBezTo>
                    <a:pt x="74129" y="-4153"/>
                    <a:pt x="113002" y="2175"/>
                    <a:pt x="171762" y="36528"/>
                  </a:cubicBezTo>
                  <a:cubicBezTo>
                    <a:pt x="181706" y="41952"/>
                    <a:pt x="190746" y="48280"/>
                    <a:pt x="198883" y="55512"/>
                  </a:cubicBezTo>
                  <a:cubicBezTo>
                    <a:pt x="203403" y="59128"/>
                    <a:pt x="207923" y="62744"/>
                    <a:pt x="211539" y="66360"/>
                  </a:cubicBezTo>
                  <a:cubicBezTo>
                    <a:pt x="278436" y="128737"/>
                    <a:pt x="313693" y="231794"/>
                    <a:pt x="332677" y="324908"/>
                  </a:cubicBezTo>
                  <a:cubicBezTo>
                    <a:pt x="333580" y="328524"/>
                    <a:pt x="334485" y="331236"/>
                    <a:pt x="334485" y="334852"/>
                  </a:cubicBezTo>
                  <a:cubicBezTo>
                    <a:pt x="337197" y="346604"/>
                    <a:pt x="339005" y="357452"/>
                    <a:pt x="340813" y="369204"/>
                  </a:cubicBezTo>
                  <a:cubicBezTo>
                    <a:pt x="343525" y="389093"/>
                    <a:pt x="346237" y="407173"/>
                    <a:pt x="348045" y="425253"/>
                  </a:cubicBezTo>
                  <a:cubicBezTo>
                    <a:pt x="348045" y="429773"/>
                    <a:pt x="348949" y="434293"/>
                    <a:pt x="349853" y="438813"/>
                  </a:cubicBezTo>
                  <a:cubicBezTo>
                    <a:pt x="350757" y="443333"/>
                    <a:pt x="350757" y="447853"/>
                    <a:pt x="350757" y="452373"/>
                  </a:cubicBezTo>
                  <a:cubicBezTo>
                    <a:pt x="351661" y="466838"/>
                    <a:pt x="352565" y="479494"/>
                    <a:pt x="353469" y="490342"/>
                  </a:cubicBezTo>
                  <a:cubicBezTo>
                    <a:pt x="355277" y="519271"/>
                    <a:pt x="354373" y="537351"/>
                    <a:pt x="354373" y="537351"/>
                  </a:cubicBezTo>
                  <a:lnTo>
                    <a:pt x="354373" y="538255"/>
                  </a:lnTo>
                  <a:cubicBezTo>
                    <a:pt x="354373" y="538255"/>
                    <a:pt x="354373" y="540063"/>
                    <a:pt x="354373" y="541871"/>
                  </a:cubicBezTo>
                  <a:cubicBezTo>
                    <a:pt x="354373" y="541871"/>
                    <a:pt x="354373" y="542775"/>
                    <a:pt x="354373" y="542775"/>
                  </a:cubicBezTo>
                  <a:cubicBezTo>
                    <a:pt x="354373" y="543679"/>
                    <a:pt x="354373" y="545487"/>
                    <a:pt x="354373" y="546391"/>
                  </a:cubicBezTo>
                  <a:cubicBezTo>
                    <a:pt x="354373" y="547295"/>
                    <a:pt x="354373" y="549103"/>
                    <a:pt x="354373" y="550911"/>
                  </a:cubicBezTo>
                  <a:cubicBezTo>
                    <a:pt x="354373" y="554527"/>
                    <a:pt x="353469" y="559047"/>
                    <a:pt x="352565" y="564471"/>
                  </a:cubicBezTo>
                  <a:cubicBezTo>
                    <a:pt x="351661" y="572607"/>
                    <a:pt x="350757" y="581647"/>
                    <a:pt x="349853" y="591592"/>
                  </a:cubicBezTo>
                  <a:lnTo>
                    <a:pt x="349853" y="591592"/>
                  </a:lnTo>
                  <a:cubicBezTo>
                    <a:pt x="348949" y="598824"/>
                    <a:pt x="348045" y="607864"/>
                    <a:pt x="347141" y="616000"/>
                  </a:cubicBezTo>
                  <a:cubicBezTo>
                    <a:pt x="345333" y="634080"/>
                    <a:pt x="342620" y="654873"/>
                    <a:pt x="340813" y="677473"/>
                  </a:cubicBezTo>
                  <a:cubicBezTo>
                    <a:pt x="339909" y="681993"/>
                    <a:pt x="339909" y="685609"/>
                    <a:pt x="339005" y="690129"/>
                  </a:cubicBezTo>
                  <a:cubicBezTo>
                    <a:pt x="337197" y="709113"/>
                    <a:pt x="334485" y="729001"/>
                    <a:pt x="332677" y="748890"/>
                  </a:cubicBezTo>
                  <a:lnTo>
                    <a:pt x="332677" y="748890"/>
                  </a:lnTo>
                  <a:cubicBezTo>
                    <a:pt x="329965" y="771490"/>
                    <a:pt x="327253" y="794090"/>
                    <a:pt x="324540" y="816691"/>
                  </a:cubicBezTo>
                  <a:cubicBezTo>
                    <a:pt x="323636" y="821211"/>
                    <a:pt x="323636" y="826635"/>
                    <a:pt x="322733" y="831155"/>
                  </a:cubicBezTo>
                  <a:cubicBezTo>
                    <a:pt x="316404" y="885396"/>
                    <a:pt x="309172" y="935116"/>
                    <a:pt x="303748" y="964949"/>
                  </a:cubicBezTo>
                  <a:cubicBezTo>
                    <a:pt x="302844" y="969469"/>
                    <a:pt x="301940" y="973989"/>
                    <a:pt x="301940" y="978509"/>
                  </a:cubicBezTo>
                  <a:cubicBezTo>
                    <a:pt x="301940" y="980317"/>
                    <a:pt x="301940" y="981221"/>
                    <a:pt x="301940" y="983029"/>
                  </a:cubicBezTo>
                  <a:cubicBezTo>
                    <a:pt x="301940" y="987549"/>
                    <a:pt x="301940" y="991165"/>
                    <a:pt x="301940" y="995685"/>
                  </a:cubicBezTo>
                  <a:cubicBezTo>
                    <a:pt x="306460" y="1072526"/>
                    <a:pt x="389629" y="1086086"/>
                    <a:pt x="389629" y="1086086"/>
                  </a:cubicBezTo>
                  <a:lnTo>
                    <a:pt x="768411" y="1078854"/>
                  </a:lnTo>
                  <a:lnTo>
                    <a:pt x="824460" y="1077950"/>
                  </a:lnTo>
                  <a:lnTo>
                    <a:pt x="857004" y="1077046"/>
                  </a:lnTo>
                  <a:lnTo>
                    <a:pt x="1152616" y="1070718"/>
                  </a:lnTo>
                  <a:lnTo>
                    <a:pt x="1152616" y="1070718"/>
                  </a:lnTo>
                  <a:lnTo>
                    <a:pt x="1179737" y="1069814"/>
                  </a:lnTo>
                  <a:lnTo>
                    <a:pt x="1327090" y="1067102"/>
                  </a:lnTo>
                  <a:cubicBezTo>
                    <a:pt x="1337034" y="1067102"/>
                    <a:pt x="1346979" y="1068006"/>
                    <a:pt x="1356923" y="1070718"/>
                  </a:cubicBezTo>
                  <a:cubicBezTo>
                    <a:pt x="1402123" y="1082470"/>
                    <a:pt x="1445516" y="1101455"/>
                    <a:pt x="1485293" y="1126767"/>
                  </a:cubicBezTo>
                  <a:cubicBezTo>
                    <a:pt x="1497949" y="1134903"/>
                    <a:pt x="1508797" y="1144847"/>
                    <a:pt x="1518741" y="1155695"/>
                  </a:cubicBezTo>
                  <a:cubicBezTo>
                    <a:pt x="1519645" y="1155695"/>
                    <a:pt x="1519645" y="1156600"/>
                    <a:pt x="1519645" y="1157503"/>
                  </a:cubicBezTo>
                  <a:cubicBezTo>
                    <a:pt x="1539533" y="1181912"/>
                    <a:pt x="1552190" y="1210840"/>
                    <a:pt x="1554902" y="1242481"/>
                  </a:cubicBezTo>
                  <a:cubicBezTo>
                    <a:pt x="1554902" y="1244289"/>
                    <a:pt x="1554902" y="1247001"/>
                    <a:pt x="1554902" y="1248809"/>
                  </a:cubicBezTo>
                  <a:cubicBezTo>
                    <a:pt x="1555806" y="1253329"/>
                    <a:pt x="1555806" y="1257849"/>
                    <a:pt x="1554902" y="1263273"/>
                  </a:cubicBezTo>
                  <a:close/>
                </a:path>
              </a:pathLst>
            </a:custGeom>
            <a:solidFill>
              <a:srgbClr val="3A3768"/>
            </a:solidFill>
            <a:ln w="9034" cap="flat">
              <a:noFill/>
              <a:prstDash val="solid"/>
              <a:miter/>
            </a:ln>
          </p:spPr>
          <p:txBody>
            <a:bodyPr rtlCol="0" anchor="ctr"/>
            <a:lstStyle/>
            <a:p>
              <a:endParaRPr lang="en-ID"/>
            </a:p>
          </p:txBody>
        </p:sp>
        <p:sp>
          <p:nvSpPr>
            <p:cNvPr id="545" name="Bentuk Bebas: Bentuk 544">
              <a:extLst>
                <a:ext uri="{FF2B5EF4-FFF2-40B4-BE49-F238E27FC236}">
                  <a16:creationId xmlns:a16="http://schemas.microsoft.com/office/drawing/2014/main" id="{AEC8212E-360E-442E-A686-E3270EE31484}"/>
                </a:ext>
              </a:extLst>
            </p:cNvPr>
            <p:cNvSpPr/>
            <p:nvPr/>
          </p:nvSpPr>
          <p:spPr>
            <a:xfrm>
              <a:off x="7378546" y="4678465"/>
              <a:ext cx="8193" cy="8193"/>
            </a:xfrm>
            <a:custGeom>
              <a:avLst/>
              <a:gdLst>
                <a:gd name="connsiteX0" fmla="*/ 0 w 9040"/>
                <a:gd name="connsiteY0" fmla="*/ 0 h 9040"/>
                <a:gd name="connsiteX1" fmla="*/ 0 w 9040"/>
                <a:gd name="connsiteY1" fmla="*/ 0 h 9040"/>
              </a:gdLst>
              <a:ahLst/>
              <a:cxnLst>
                <a:cxn ang="0">
                  <a:pos x="connsiteX0" y="connsiteY0"/>
                </a:cxn>
                <a:cxn ang="0">
                  <a:pos x="connsiteX1" y="connsiteY1"/>
                </a:cxn>
              </a:cxnLst>
              <a:rect l="l" t="t" r="r" b="b"/>
              <a:pathLst>
                <a:path w="9040" h="9040">
                  <a:moveTo>
                    <a:pt x="0" y="0"/>
                  </a:moveTo>
                  <a:lnTo>
                    <a:pt x="0" y="0"/>
                  </a:lnTo>
                  <a:close/>
                </a:path>
              </a:pathLst>
            </a:custGeom>
            <a:solidFill>
              <a:srgbClr val="000000">
                <a:alpha val="10000"/>
              </a:srgbClr>
            </a:solidFill>
            <a:ln w="9034" cap="flat">
              <a:noFill/>
              <a:prstDash val="solid"/>
              <a:miter/>
            </a:ln>
          </p:spPr>
          <p:txBody>
            <a:bodyPr rtlCol="0" anchor="ctr"/>
            <a:lstStyle/>
            <a:p>
              <a:endParaRPr lang="en-ID"/>
            </a:p>
          </p:txBody>
        </p:sp>
        <p:sp>
          <p:nvSpPr>
            <p:cNvPr id="546" name="Bentuk Bebas: Bentuk 545">
              <a:extLst>
                <a:ext uri="{FF2B5EF4-FFF2-40B4-BE49-F238E27FC236}">
                  <a16:creationId xmlns:a16="http://schemas.microsoft.com/office/drawing/2014/main" id="{EE2A1359-E8D0-4B82-A897-5356BA87D274}"/>
                </a:ext>
              </a:extLst>
            </p:cNvPr>
            <p:cNvSpPr/>
            <p:nvPr/>
          </p:nvSpPr>
          <p:spPr>
            <a:xfrm>
              <a:off x="6605145" y="3514936"/>
              <a:ext cx="1409982" cy="1200398"/>
            </a:xfrm>
            <a:custGeom>
              <a:avLst/>
              <a:gdLst>
                <a:gd name="connsiteX0" fmla="*/ 1554902 w 1555805"/>
                <a:gd name="connsiteY0" fmla="*/ 1263977 h 1324545"/>
                <a:gd name="connsiteX1" fmla="*/ 1554902 w 1555805"/>
                <a:gd name="connsiteY1" fmla="*/ 1271209 h 1324545"/>
                <a:gd name="connsiteX2" fmla="*/ 1553997 w 1555805"/>
                <a:gd name="connsiteY2" fmla="*/ 1278440 h 1324545"/>
                <a:gd name="connsiteX3" fmla="*/ 1540437 w 1555805"/>
                <a:gd name="connsiteY3" fmla="*/ 1324545 h 1324545"/>
                <a:gd name="connsiteX4" fmla="*/ 857004 w 1555805"/>
                <a:gd name="connsiteY4" fmla="*/ 1236856 h 1324545"/>
                <a:gd name="connsiteX5" fmla="*/ 824460 w 1555805"/>
                <a:gd name="connsiteY5" fmla="*/ 1232336 h 1324545"/>
                <a:gd name="connsiteX6" fmla="*/ 766603 w 1555805"/>
                <a:gd name="connsiteY6" fmla="*/ 1224200 h 1324545"/>
                <a:gd name="connsiteX7" fmla="*/ 717786 w 1555805"/>
                <a:gd name="connsiteY7" fmla="*/ 1216968 h 1324545"/>
                <a:gd name="connsiteX8" fmla="*/ 717786 w 1555805"/>
                <a:gd name="connsiteY8" fmla="*/ 1216968 h 1324545"/>
                <a:gd name="connsiteX9" fmla="*/ 558680 w 1555805"/>
                <a:gd name="connsiteY9" fmla="*/ 1201599 h 1324545"/>
                <a:gd name="connsiteX10" fmla="*/ 460142 w 1555805"/>
                <a:gd name="connsiteY10" fmla="*/ 1180807 h 1324545"/>
                <a:gd name="connsiteX11" fmla="*/ 25312 w 1555805"/>
                <a:gd name="connsiteY11" fmla="*/ 1124759 h 1324545"/>
                <a:gd name="connsiteX12" fmla="*/ 6328 w 1555805"/>
                <a:gd name="connsiteY12" fmla="*/ 1122046 h 1324545"/>
                <a:gd name="connsiteX13" fmla="*/ 6328 w 1555805"/>
                <a:gd name="connsiteY13" fmla="*/ 1122046 h 1324545"/>
                <a:gd name="connsiteX14" fmla="*/ 12656 w 1555805"/>
                <a:gd name="connsiteY14" fmla="*/ 1096734 h 1324545"/>
                <a:gd name="connsiteX15" fmla="*/ 62377 w 1555805"/>
                <a:gd name="connsiteY15" fmla="*/ 877059 h 1324545"/>
                <a:gd name="connsiteX16" fmla="*/ 62377 w 1555805"/>
                <a:gd name="connsiteY16" fmla="*/ 877059 h 1324545"/>
                <a:gd name="connsiteX17" fmla="*/ 66897 w 1555805"/>
                <a:gd name="connsiteY17" fmla="*/ 851747 h 1324545"/>
                <a:gd name="connsiteX18" fmla="*/ 69609 w 1555805"/>
                <a:gd name="connsiteY18" fmla="*/ 839091 h 1324545"/>
                <a:gd name="connsiteX19" fmla="*/ 69609 w 1555805"/>
                <a:gd name="connsiteY19" fmla="*/ 839091 h 1324545"/>
                <a:gd name="connsiteX20" fmla="*/ 85881 w 1555805"/>
                <a:gd name="connsiteY20" fmla="*/ 749593 h 1324545"/>
                <a:gd name="connsiteX21" fmla="*/ 95825 w 1555805"/>
                <a:gd name="connsiteY21" fmla="*/ 679080 h 1324545"/>
                <a:gd name="connsiteX22" fmla="*/ 100345 w 1555805"/>
                <a:gd name="connsiteY22" fmla="*/ 642016 h 1324545"/>
                <a:gd name="connsiteX23" fmla="*/ 102153 w 1555805"/>
                <a:gd name="connsiteY23" fmla="*/ 623936 h 1324545"/>
                <a:gd name="connsiteX24" fmla="*/ 103961 w 1555805"/>
                <a:gd name="connsiteY24" fmla="*/ 604951 h 1324545"/>
                <a:gd name="connsiteX25" fmla="*/ 104865 w 1555805"/>
                <a:gd name="connsiteY25" fmla="*/ 587775 h 1324545"/>
                <a:gd name="connsiteX26" fmla="*/ 104865 w 1555805"/>
                <a:gd name="connsiteY26" fmla="*/ 579639 h 1324545"/>
                <a:gd name="connsiteX27" fmla="*/ 104865 w 1555805"/>
                <a:gd name="connsiteY27" fmla="*/ 541670 h 1324545"/>
                <a:gd name="connsiteX28" fmla="*/ 74129 w 1555805"/>
                <a:gd name="connsiteY28" fmla="*/ 348212 h 1324545"/>
                <a:gd name="connsiteX29" fmla="*/ 65993 w 1555805"/>
                <a:gd name="connsiteY29" fmla="*/ 315667 h 1324545"/>
                <a:gd name="connsiteX30" fmla="*/ 63281 w 1555805"/>
                <a:gd name="connsiteY30" fmla="*/ 305723 h 1324545"/>
                <a:gd name="connsiteX31" fmla="*/ 0 w 1555805"/>
                <a:gd name="connsiteY31" fmla="*/ 99608 h 1324545"/>
                <a:gd name="connsiteX32" fmla="*/ 0 w 1555805"/>
                <a:gd name="connsiteY32" fmla="*/ 98704 h 1324545"/>
                <a:gd name="connsiteX33" fmla="*/ 0 w 1555805"/>
                <a:gd name="connsiteY33" fmla="*/ 97800 h 1324545"/>
                <a:gd name="connsiteX34" fmla="*/ 0 w 1555805"/>
                <a:gd name="connsiteY34" fmla="*/ 95088 h 1324545"/>
                <a:gd name="connsiteX35" fmla="*/ 0 w 1555805"/>
                <a:gd name="connsiteY35" fmla="*/ 82432 h 1324545"/>
                <a:gd name="connsiteX36" fmla="*/ 0 w 1555805"/>
                <a:gd name="connsiteY36" fmla="*/ 78816 h 1324545"/>
                <a:gd name="connsiteX37" fmla="*/ 4520 w 1555805"/>
                <a:gd name="connsiteY37" fmla="*/ 50791 h 1324545"/>
                <a:gd name="connsiteX38" fmla="*/ 8136 w 1555805"/>
                <a:gd name="connsiteY38" fmla="*/ 40848 h 1324545"/>
                <a:gd name="connsiteX39" fmla="*/ 50624 w 1555805"/>
                <a:gd name="connsiteY39" fmla="*/ 1975 h 1324545"/>
                <a:gd name="connsiteX40" fmla="*/ 171762 w 1555805"/>
                <a:gd name="connsiteY40" fmla="*/ 37231 h 1324545"/>
                <a:gd name="connsiteX41" fmla="*/ 199787 w 1555805"/>
                <a:gd name="connsiteY41" fmla="*/ 57120 h 1324545"/>
                <a:gd name="connsiteX42" fmla="*/ 199787 w 1555805"/>
                <a:gd name="connsiteY42" fmla="*/ 57120 h 1324545"/>
                <a:gd name="connsiteX43" fmla="*/ 212443 w 1555805"/>
                <a:gd name="connsiteY43" fmla="*/ 67968 h 1324545"/>
                <a:gd name="connsiteX44" fmla="*/ 332677 w 1555805"/>
                <a:gd name="connsiteY44" fmla="*/ 326515 h 1324545"/>
                <a:gd name="connsiteX45" fmla="*/ 334485 w 1555805"/>
                <a:gd name="connsiteY45" fmla="*/ 336459 h 1324545"/>
                <a:gd name="connsiteX46" fmla="*/ 340813 w 1555805"/>
                <a:gd name="connsiteY46" fmla="*/ 370812 h 1324545"/>
                <a:gd name="connsiteX47" fmla="*/ 348045 w 1555805"/>
                <a:gd name="connsiteY47" fmla="*/ 426861 h 1324545"/>
                <a:gd name="connsiteX48" fmla="*/ 349853 w 1555805"/>
                <a:gd name="connsiteY48" fmla="*/ 440421 h 1324545"/>
                <a:gd name="connsiteX49" fmla="*/ 350757 w 1555805"/>
                <a:gd name="connsiteY49" fmla="*/ 453981 h 1324545"/>
                <a:gd name="connsiteX50" fmla="*/ 353469 w 1555805"/>
                <a:gd name="connsiteY50" fmla="*/ 491950 h 1324545"/>
                <a:gd name="connsiteX51" fmla="*/ 354373 w 1555805"/>
                <a:gd name="connsiteY51" fmla="*/ 538958 h 1324545"/>
                <a:gd name="connsiteX52" fmla="*/ 354373 w 1555805"/>
                <a:gd name="connsiteY52" fmla="*/ 541670 h 1324545"/>
                <a:gd name="connsiteX53" fmla="*/ 354373 w 1555805"/>
                <a:gd name="connsiteY53" fmla="*/ 543478 h 1324545"/>
                <a:gd name="connsiteX54" fmla="*/ 354373 w 1555805"/>
                <a:gd name="connsiteY54" fmla="*/ 544382 h 1324545"/>
                <a:gd name="connsiteX55" fmla="*/ 354373 w 1555805"/>
                <a:gd name="connsiteY55" fmla="*/ 547998 h 1324545"/>
                <a:gd name="connsiteX56" fmla="*/ 354373 w 1555805"/>
                <a:gd name="connsiteY56" fmla="*/ 552518 h 1324545"/>
                <a:gd name="connsiteX57" fmla="*/ 352565 w 1555805"/>
                <a:gd name="connsiteY57" fmla="*/ 566079 h 1324545"/>
                <a:gd name="connsiteX58" fmla="*/ 349853 w 1555805"/>
                <a:gd name="connsiteY58" fmla="*/ 593199 h 1324545"/>
                <a:gd name="connsiteX59" fmla="*/ 349853 w 1555805"/>
                <a:gd name="connsiteY59" fmla="*/ 593199 h 1324545"/>
                <a:gd name="connsiteX60" fmla="*/ 347141 w 1555805"/>
                <a:gd name="connsiteY60" fmla="*/ 617607 h 1324545"/>
                <a:gd name="connsiteX61" fmla="*/ 340813 w 1555805"/>
                <a:gd name="connsiteY61" fmla="*/ 679080 h 1324545"/>
                <a:gd name="connsiteX62" fmla="*/ 339005 w 1555805"/>
                <a:gd name="connsiteY62" fmla="*/ 691737 h 1324545"/>
                <a:gd name="connsiteX63" fmla="*/ 332677 w 1555805"/>
                <a:gd name="connsiteY63" fmla="*/ 750497 h 1324545"/>
                <a:gd name="connsiteX64" fmla="*/ 332677 w 1555805"/>
                <a:gd name="connsiteY64" fmla="*/ 750497 h 1324545"/>
                <a:gd name="connsiteX65" fmla="*/ 324540 w 1555805"/>
                <a:gd name="connsiteY65" fmla="*/ 818298 h 1324545"/>
                <a:gd name="connsiteX66" fmla="*/ 322733 w 1555805"/>
                <a:gd name="connsiteY66" fmla="*/ 832762 h 1324545"/>
                <a:gd name="connsiteX67" fmla="*/ 303748 w 1555805"/>
                <a:gd name="connsiteY67" fmla="*/ 965652 h 1324545"/>
                <a:gd name="connsiteX68" fmla="*/ 301940 w 1555805"/>
                <a:gd name="connsiteY68" fmla="*/ 980117 h 1324545"/>
                <a:gd name="connsiteX69" fmla="*/ 301940 w 1555805"/>
                <a:gd name="connsiteY69" fmla="*/ 984637 h 1324545"/>
                <a:gd name="connsiteX70" fmla="*/ 301940 w 1555805"/>
                <a:gd name="connsiteY70" fmla="*/ 997293 h 1324545"/>
                <a:gd name="connsiteX71" fmla="*/ 389629 w 1555805"/>
                <a:gd name="connsiteY71" fmla="*/ 1085886 h 1324545"/>
                <a:gd name="connsiteX72" fmla="*/ 768411 w 1555805"/>
                <a:gd name="connsiteY72" fmla="*/ 1078654 h 1324545"/>
                <a:gd name="connsiteX73" fmla="*/ 824460 w 1555805"/>
                <a:gd name="connsiteY73" fmla="*/ 1077750 h 1324545"/>
                <a:gd name="connsiteX74" fmla="*/ 857004 w 1555805"/>
                <a:gd name="connsiteY74" fmla="*/ 1076846 h 1324545"/>
                <a:gd name="connsiteX75" fmla="*/ 1152616 w 1555805"/>
                <a:gd name="connsiteY75" fmla="*/ 1071422 h 1324545"/>
                <a:gd name="connsiteX76" fmla="*/ 1180640 w 1555805"/>
                <a:gd name="connsiteY76" fmla="*/ 1070518 h 1324545"/>
                <a:gd name="connsiteX77" fmla="*/ 1327090 w 1555805"/>
                <a:gd name="connsiteY77" fmla="*/ 1067806 h 1324545"/>
                <a:gd name="connsiteX78" fmla="*/ 1356923 w 1555805"/>
                <a:gd name="connsiteY78" fmla="*/ 1071422 h 1324545"/>
                <a:gd name="connsiteX79" fmla="*/ 1486196 w 1555805"/>
                <a:gd name="connsiteY79" fmla="*/ 1127471 h 1324545"/>
                <a:gd name="connsiteX80" fmla="*/ 1519645 w 1555805"/>
                <a:gd name="connsiteY80" fmla="*/ 1157303 h 1324545"/>
                <a:gd name="connsiteX81" fmla="*/ 1520549 w 1555805"/>
                <a:gd name="connsiteY81" fmla="*/ 1159111 h 1324545"/>
                <a:gd name="connsiteX82" fmla="*/ 1555806 w 1555805"/>
                <a:gd name="connsiteY82" fmla="*/ 1244088 h 1324545"/>
                <a:gd name="connsiteX83" fmla="*/ 1555806 w 1555805"/>
                <a:gd name="connsiteY83" fmla="*/ 1250416 h 1324545"/>
                <a:gd name="connsiteX84" fmla="*/ 1554902 w 1555805"/>
                <a:gd name="connsiteY84" fmla="*/ 1263977 h 1324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555805" h="1324545">
                  <a:moveTo>
                    <a:pt x="1554902" y="1263977"/>
                  </a:moveTo>
                  <a:cubicBezTo>
                    <a:pt x="1554902" y="1266688"/>
                    <a:pt x="1554902" y="1269400"/>
                    <a:pt x="1554902" y="1271209"/>
                  </a:cubicBezTo>
                  <a:cubicBezTo>
                    <a:pt x="1554902" y="1273017"/>
                    <a:pt x="1554902" y="1275729"/>
                    <a:pt x="1553997" y="1278440"/>
                  </a:cubicBezTo>
                  <a:cubicBezTo>
                    <a:pt x="1552190" y="1294713"/>
                    <a:pt x="1547670" y="1310081"/>
                    <a:pt x="1540437" y="1324545"/>
                  </a:cubicBezTo>
                  <a:cubicBezTo>
                    <a:pt x="1312627" y="1299233"/>
                    <a:pt x="1084815" y="1268497"/>
                    <a:pt x="857004" y="1236856"/>
                  </a:cubicBezTo>
                  <a:lnTo>
                    <a:pt x="824460" y="1232336"/>
                  </a:lnTo>
                  <a:lnTo>
                    <a:pt x="766603" y="1224200"/>
                  </a:lnTo>
                  <a:lnTo>
                    <a:pt x="717786" y="1216968"/>
                  </a:lnTo>
                  <a:lnTo>
                    <a:pt x="717786" y="1216968"/>
                  </a:lnTo>
                  <a:cubicBezTo>
                    <a:pt x="664449" y="1216064"/>
                    <a:pt x="611112" y="1210640"/>
                    <a:pt x="558680" y="1201599"/>
                  </a:cubicBezTo>
                  <a:cubicBezTo>
                    <a:pt x="525231" y="1197079"/>
                    <a:pt x="492687" y="1189847"/>
                    <a:pt x="460142" y="1180807"/>
                  </a:cubicBezTo>
                  <a:cubicBezTo>
                    <a:pt x="315500" y="1160919"/>
                    <a:pt x="169954" y="1141935"/>
                    <a:pt x="25312" y="1124759"/>
                  </a:cubicBezTo>
                  <a:lnTo>
                    <a:pt x="6328" y="1122046"/>
                  </a:lnTo>
                  <a:lnTo>
                    <a:pt x="6328" y="1122046"/>
                  </a:lnTo>
                  <a:cubicBezTo>
                    <a:pt x="9944" y="1105774"/>
                    <a:pt x="12656" y="1096734"/>
                    <a:pt x="12656" y="1096734"/>
                  </a:cubicBezTo>
                  <a:cubicBezTo>
                    <a:pt x="12656" y="1096734"/>
                    <a:pt x="37969" y="997293"/>
                    <a:pt x="62377" y="877059"/>
                  </a:cubicBezTo>
                  <a:lnTo>
                    <a:pt x="62377" y="877059"/>
                  </a:lnTo>
                  <a:cubicBezTo>
                    <a:pt x="64185" y="868923"/>
                    <a:pt x="65993" y="860787"/>
                    <a:pt x="66897" y="851747"/>
                  </a:cubicBezTo>
                  <a:lnTo>
                    <a:pt x="69609" y="839091"/>
                  </a:lnTo>
                  <a:lnTo>
                    <a:pt x="69609" y="839091"/>
                  </a:lnTo>
                  <a:cubicBezTo>
                    <a:pt x="75033" y="809258"/>
                    <a:pt x="80457" y="779426"/>
                    <a:pt x="85881" y="749593"/>
                  </a:cubicBezTo>
                  <a:cubicBezTo>
                    <a:pt x="89497" y="725185"/>
                    <a:pt x="93113" y="701681"/>
                    <a:pt x="95825" y="679080"/>
                  </a:cubicBezTo>
                  <a:cubicBezTo>
                    <a:pt x="97633" y="666424"/>
                    <a:pt x="98537" y="653768"/>
                    <a:pt x="100345" y="642016"/>
                  </a:cubicBezTo>
                  <a:cubicBezTo>
                    <a:pt x="101250" y="635688"/>
                    <a:pt x="101250" y="630264"/>
                    <a:pt x="102153" y="623936"/>
                  </a:cubicBezTo>
                  <a:cubicBezTo>
                    <a:pt x="103057" y="617607"/>
                    <a:pt x="103057" y="611279"/>
                    <a:pt x="103961" y="604951"/>
                  </a:cubicBezTo>
                  <a:cubicBezTo>
                    <a:pt x="104865" y="598623"/>
                    <a:pt x="104865" y="593199"/>
                    <a:pt x="104865" y="587775"/>
                  </a:cubicBezTo>
                  <a:lnTo>
                    <a:pt x="104865" y="579639"/>
                  </a:lnTo>
                  <a:cubicBezTo>
                    <a:pt x="104865" y="567887"/>
                    <a:pt x="104865" y="554327"/>
                    <a:pt x="104865" y="541670"/>
                  </a:cubicBezTo>
                  <a:cubicBezTo>
                    <a:pt x="100345" y="476581"/>
                    <a:pt x="90401" y="411493"/>
                    <a:pt x="74129" y="348212"/>
                  </a:cubicBezTo>
                  <a:cubicBezTo>
                    <a:pt x="71417" y="337364"/>
                    <a:pt x="68705" y="326515"/>
                    <a:pt x="65993" y="315667"/>
                  </a:cubicBezTo>
                  <a:cubicBezTo>
                    <a:pt x="65089" y="312051"/>
                    <a:pt x="64185" y="308435"/>
                    <a:pt x="63281" y="305723"/>
                  </a:cubicBezTo>
                  <a:cubicBezTo>
                    <a:pt x="34352" y="192722"/>
                    <a:pt x="0" y="99608"/>
                    <a:pt x="0" y="99608"/>
                  </a:cubicBezTo>
                  <a:cubicBezTo>
                    <a:pt x="0" y="99608"/>
                    <a:pt x="0" y="99608"/>
                    <a:pt x="0" y="98704"/>
                  </a:cubicBezTo>
                  <a:cubicBezTo>
                    <a:pt x="0" y="98704"/>
                    <a:pt x="0" y="97800"/>
                    <a:pt x="0" y="97800"/>
                  </a:cubicBezTo>
                  <a:cubicBezTo>
                    <a:pt x="0" y="96896"/>
                    <a:pt x="0" y="95992"/>
                    <a:pt x="0" y="95088"/>
                  </a:cubicBezTo>
                  <a:cubicBezTo>
                    <a:pt x="0" y="92376"/>
                    <a:pt x="0" y="87856"/>
                    <a:pt x="0" y="82432"/>
                  </a:cubicBezTo>
                  <a:cubicBezTo>
                    <a:pt x="0" y="81528"/>
                    <a:pt x="0" y="79720"/>
                    <a:pt x="0" y="78816"/>
                  </a:cubicBezTo>
                  <a:cubicBezTo>
                    <a:pt x="904" y="69776"/>
                    <a:pt x="1808" y="59832"/>
                    <a:pt x="4520" y="50791"/>
                  </a:cubicBezTo>
                  <a:cubicBezTo>
                    <a:pt x="5424" y="48080"/>
                    <a:pt x="6328" y="44464"/>
                    <a:pt x="8136" y="40848"/>
                  </a:cubicBezTo>
                  <a:cubicBezTo>
                    <a:pt x="14464" y="20959"/>
                    <a:pt x="30736" y="6495"/>
                    <a:pt x="50624" y="1975"/>
                  </a:cubicBezTo>
                  <a:cubicBezTo>
                    <a:pt x="75937" y="-4353"/>
                    <a:pt x="114810" y="3783"/>
                    <a:pt x="171762" y="37231"/>
                  </a:cubicBezTo>
                  <a:cubicBezTo>
                    <a:pt x="181706" y="42655"/>
                    <a:pt x="190746" y="49888"/>
                    <a:pt x="199787" y="57120"/>
                  </a:cubicBezTo>
                  <a:lnTo>
                    <a:pt x="199787" y="57120"/>
                  </a:lnTo>
                  <a:cubicBezTo>
                    <a:pt x="204307" y="60736"/>
                    <a:pt x="207923" y="64352"/>
                    <a:pt x="212443" y="67968"/>
                  </a:cubicBezTo>
                  <a:cubicBezTo>
                    <a:pt x="278436" y="130345"/>
                    <a:pt x="314596" y="233402"/>
                    <a:pt x="332677" y="326515"/>
                  </a:cubicBezTo>
                  <a:cubicBezTo>
                    <a:pt x="333580" y="330132"/>
                    <a:pt x="334485" y="333748"/>
                    <a:pt x="334485" y="336459"/>
                  </a:cubicBezTo>
                  <a:cubicBezTo>
                    <a:pt x="337197" y="348212"/>
                    <a:pt x="339005" y="359060"/>
                    <a:pt x="340813" y="370812"/>
                  </a:cubicBezTo>
                  <a:cubicBezTo>
                    <a:pt x="343525" y="390700"/>
                    <a:pt x="346237" y="408781"/>
                    <a:pt x="348045" y="426861"/>
                  </a:cubicBezTo>
                  <a:cubicBezTo>
                    <a:pt x="348045" y="431381"/>
                    <a:pt x="348949" y="435901"/>
                    <a:pt x="349853" y="440421"/>
                  </a:cubicBezTo>
                  <a:cubicBezTo>
                    <a:pt x="350757" y="444941"/>
                    <a:pt x="350757" y="449461"/>
                    <a:pt x="350757" y="453981"/>
                  </a:cubicBezTo>
                  <a:cubicBezTo>
                    <a:pt x="351661" y="468445"/>
                    <a:pt x="352565" y="481102"/>
                    <a:pt x="353469" y="491950"/>
                  </a:cubicBezTo>
                  <a:cubicBezTo>
                    <a:pt x="355277" y="520878"/>
                    <a:pt x="354373" y="538958"/>
                    <a:pt x="354373" y="538958"/>
                  </a:cubicBezTo>
                  <a:lnTo>
                    <a:pt x="354373" y="541670"/>
                  </a:lnTo>
                  <a:cubicBezTo>
                    <a:pt x="354373" y="542575"/>
                    <a:pt x="354373" y="542575"/>
                    <a:pt x="354373" y="543478"/>
                  </a:cubicBezTo>
                  <a:cubicBezTo>
                    <a:pt x="354373" y="543478"/>
                    <a:pt x="354373" y="544382"/>
                    <a:pt x="354373" y="544382"/>
                  </a:cubicBezTo>
                  <a:cubicBezTo>
                    <a:pt x="354373" y="545286"/>
                    <a:pt x="354373" y="547095"/>
                    <a:pt x="354373" y="547998"/>
                  </a:cubicBezTo>
                  <a:cubicBezTo>
                    <a:pt x="354373" y="548902"/>
                    <a:pt x="354373" y="550711"/>
                    <a:pt x="354373" y="552518"/>
                  </a:cubicBezTo>
                  <a:cubicBezTo>
                    <a:pt x="354373" y="556135"/>
                    <a:pt x="353469" y="560655"/>
                    <a:pt x="352565" y="566079"/>
                  </a:cubicBezTo>
                  <a:cubicBezTo>
                    <a:pt x="351661" y="574215"/>
                    <a:pt x="350757" y="583255"/>
                    <a:pt x="349853" y="593199"/>
                  </a:cubicBezTo>
                  <a:lnTo>
                    <a:pt x="349853" y="593199"/>
                  </a:lnTo>
                  <a:cubicBezTo>
                    <a:pt x="348949" y="600431"/>
                    <a:pt x="348045" y="608567"/>
                    <a:pt x="347141" y="617607"/>
                  </a:cubicBezTo>
                  <a:cubicBezTo>
                    <a:pt x="345333" y="635688"/>
                    <a:pt x="342620" y="656480"/>
                    <a:pt x="340813" y="679080"/>
                  </a:cubicBezTo>
                  <a:cubicBezTo>
                    <a:pt x="339909" y="683600"/>
                    <a:pt x="339909" y="687217"/>
                    <a:pt x="339005" y="691737"/>
                  </a:cubicBezTo>
                  <a:cubicBezTo>
                    <a:pt x="337197" y="710721"/>
                    <a:pt x="334485" y="730609"/>
                    <a:pt x="332677" y="750497"/>
                  </a:cubicBezTo>
                  <a:lnTo>
                    <a:pt x="332677" y="750497"/>
                  </a:lnTo>
                  <a:cubicBezTo>
                    <a:pt x="329965" y="773098"/>
                    <a:pt x="327253" y="795698"/>
                    <a:pt x="324540" y="818298"/>
                  </a:cubicBezTo>
                  <a:cubicBezTo>
                    <a:pt x="323636" y="822818"/>
                    <a:pt x="323636" y="828242"/>
                    <a:pt x="322733" y="832762"/>
                  </a:cubicBezTo>
                  <a:cubicBezTo>
                    <a:pt x="316404" y="887003"/>
                    <a:pt x="309172" y="935820"/>
                    <a:pt x="303748" y="965652"/>
                  </a:cubicBezTo>
                  <a:cubicBezTo>
                    <a:pt x="302844" y="970172"/>
                    <a:pt x="301940" y="975597"/>
                    <a:pt x="301940" y="980117"/>
                  </a:cubicBezTo>
                  <a:cubicBezTo>
                    <a:pt x="301940" y="981924"/>
                    <a:pt x="301940" y="982829"/>
                    <a:pt x="301940" y="984637"/>
                  </a:cubicBezTo>
                  <a:cubicBezTo>
                    <a:pt x="301940" y="989157"/>
                    <a:pt x="301940" y="992773"/>
                    <a:pt x="301940" y="997293"/>
                  </a:cubicBezTo>
                  <a:cubicBezTo>
                    <a:pt x="307364" y="1073230"/>
                    <a:pt x="389629" y="1085886"/>
                    <a:pt x="389629" y="1085886"/>
                  </a:cubicBezTo>
                  <a:lnTo>
                    <a:pt x="768411" y="1078654"/>
                  </a:lnTo>
                  <a:lnTo>
                    <a:pt x="824460" y="1077750"/>
                  </a:lnTo>
                  <a:lnTo>
                    <a:pt x="857004" y="1076846"/>
                  </a:lnTo>
                  <a:lnTo>
                    <a:pt x="1152616" y="1071422"/>
                  </a:lnTo>
                  <a:lnTo>
                    <a:pt x="1180640" y="1070518"/>
                  </a:lnTo>
                  <a:lnTo>
                    <a:pt x="1327090" y="1067806"/>
                  </a:lnTo>
                  <a:cubicBezTo>
                    <a:pt x="1337034" y="1067806"/>
                    <a:pt x="1346979" y="1068710"/>
                    <a:pt x="1356923" y="1071422"/>
                  </a:cubicBezTo>
                  <a:cubicBezTo>
                    <a:pt x="1403028" y="1083174"/>
                    <a:pt x="1446420" y="1102158"/>
                    <a:pt x="1486196" y="1127471"/>
                  </a:cubicBezTo>
                  <a:cubicBezTo>
                    <a:pt x="1498853" y="1135607"/>
                    <a:pt x="1510605" y="1145551"/>
                    <a:pt x="1519645" y="1157303"/>
                  </a:cubicBezTo>
                  <a:cubicBezTo>
                    <a:pt x="1520549" y="1157303"/>
                    <a:pt x="1520549" y="1158207"/>
                    <a:pt x="1520549" y="1159111"/>
                  </a:cubicBezTo>
                  <a:cubicBezTo>
                    <a:pt x="1540437" y="1183519"/>
                    <a:pt x="1553094" y="1212448"/>
                    <a:pt x="1555806" y="1244088"/>
                  </a:cubicBezTo>
                  <a:cubicBezTo>
                    <a:pt x="1555806" y="1245896"/>
                    <a:pt x="1555806" y="1248608"/>
                    <a:pt x="1555806" y="1250416"/>
                  </a:cubicBezTo>
                  <a:cubicBezTo>
                    <a:pt x="1555806" y="1254033"/>
                    <a:pt x="1555806" y="1258553"/>
                    <a:pt x="1554902" y="1263977"/>
                  </a:cubicBezTo>
                  <a:close/>
                </a:path>
              </a:pathLst>
            </a:custGeom>
            <a:solidFill>
              <a:srgbClr val="000000">
                <a:alpha val="10000"/>
              </a:srgbClr>
            </a:solidFill>
            <a:ln w="9034" cap="flat">
              <a:noFill/>
              <a:prstDash val="solid"/>
              <a:miter/>
            </a:ln>
          </p:spPr>
          <p:txBody>
            <a:bodyPr rtlCol="0" anchor="ctr"/>
            <a:lstStyle/>
            <a:p>
              <a:endParaRPr lang="en-ID"/>
            </a:p>
          </p:txBody>
        </p:sp>
        <p:sp>
          <p:nvSpPr>
            <p:cNvPr id="547" name="Bentuk Bebas: Bentuk 546">
              <a:extLst>
                <a:ext uri="{FF2B5EF4-FFF2-40B4-BE49-F238E27FC236}">
                  <a16:creationId xmlns:a16="http://schemas.microsoft.com/office/drawing/2014/main" id="{2F76219A-3297-4CAA-AAAA-C4E18C0992DD}"/>
                </a:ext>
              </a:extLst>
            </p:cNvPr>
            <p:cNvSpPr/>
            <p:nvPr/>
          </p:nvSpPr>
          <p:spPr>
            <a:xfrm>
              <a:off x="7378546" y="4678465"/>
              <a:ext cx="8193" cy="8193"/>
            </a:xfrm>
            <a:custGeom>
              <a:avLst/>
              <a:gdLst>
                <a:gd name="connsiteX0" fmla="*/ 0 w 9040"/>
                <a:gd name="connsiteY0" fmla="*/ 0 h 9040"/>
                <a:gd name="connsiteX1" fmla="*/ 0 w 9040"/>
                <a:gd name="connsiteY1" fmla="*/ 0 h 9040"/>
              </a:gdLst>
              <a:ahLst/>
              <a:cxnLst>
                <a:cxn ang="0">
                  <a:pos x="connsiteX0" y="connsiteY0"/>
                </a:cxn>
                <a:cxn ang="0">
                  <a:pos x="connsiteX1" y="connsiteY1"/>
                </a:cxn>
              </a:cxnLst>
              <a:rect l="l" t="t" r="r" b="b"/>
              <a:pathLst>
                <a:path w="9040" h="9040">
                  <a:moveTo>
                    <a:pt x="0" y="0"/>
                  </a:moveTo>
                  <a:lnTo>
                    <a:pt x="0" y="0"/>
                  </a:lnTo>
                  <a:close/>
                </a:path>
              </a:pathLst>
            </a:custGeom>
            <a:solidFill>
              <a:srgbClr val="3A3768"/>
            </a:solidFill>
            <a:ln w="9034" cap="flat">
              <a:noFill/>
              <a:prstDash val="solid"/>
              <a:miter/>
            </a:ln>
          </p:spPr>
          <p:txBody>
            <a:bodyPr rtlCol="0" anchor="ctr"/>
            <a:lstStyle/>
            <a:p>
              <a:endParaRPr lang="en-ID"/>
            </a:p>
          </p:txBody>
        </p:sp>
        <p:sp>
          <p:nvSpPr>
            <p:cNvPr id="548" name="Bentuk Bebas: Bentuk 547">
              <a:extLst>
                <a:ext uri="{FF2B5EF4-FFF2-40B4-BE49-F238E27FC236}">
                  <a16:creationId xmlns:a16="http://schemas.microsoft.com/office/drawing/2014/main" id="{77BFE2D3-901C-4B55-B640-146E5ACA61FB}"/>
                </a:ext>
              </a:extLst>
            </p:cNvPr>
            <p:cNvSpPr/>
            <p:nvPr/>
          </p:nvSpPr>
          <p:spPr>
            <a:xfrm>
              <a:off x="6622848" y="3504521"/>
              <a:ext cx="1411267" cy="1211631"/>
            </a:xfrm>
            <a:custGeom>
              <a:avLst/>
              <a:gdLst>
                <a:gd name="connsiteX0" fmla="*/ 1536272 w 1557223"/>
                <a:gd name="connsiteY0" fmla="*/ 1336941 h 1336940"/>
                <a:gd name="connsiteX1" fmla="*/ 1520904 w 1557223"/>
                <a:gd name="connsiteY1" fmla="*/ 1335133 h 1336940"/>
                <a:gd name="connsiteX2" fmla="*/ 1520904 w 1557223"/>
                <a:gd name="connsiteY2" fmla="*/ 1335133 h 1336940"/>
                <a:gd name="connsiteX3" fmla="*/ 837470 w 1557223"/>
                <a:gd name="connsiteY3" fmla="*/ 1247444 h 1336940"/>
                <a:gd name="connsiteX4" fmla="*/ 804926 w 1557223"/>
                <a:gd name="connsiteY4" fmla="*/ 1242924 h 1336940"/>
                <a:gd name="connsiteX5" fmla="*/ 747069 w 1557223"/>
                <a:gd name="connsiteY5" fmla="*/ 1234788 h 1336940"/>
                <a:gd name="connsiteX6" fmla="*/ 698252 w 1557223"/>
                <a:gd name="connsiteY6" fmla="*/ 1227556 h 1336940"/>
                <a:gd name="connsiteX7" fmla="*/ 698252 w 1557223"/>
                <a:gd name="connsiteY7" fmla="*/ 1227556 h 1336940"/>
                <a:gd name="connsiteX8" fmla="*/ 539146 w 1557223"/>
                <a:gd name="connsiteY8" fmla="*/ 1212187 h 1336940"/>
                <a:gd name="connsiteX9" fmla="*/ 440609 w 1557223"/>
                <a:gd name="connsiteY9" fmla="*/ 1191395 h 1336940"/>
                <a:gd name="connsiteX10" fmla="*/ 5779 w 1557223"/>
                <a:gd name="connsiteY10" fmla="*/ 1135346 h 1336940"/>
                <a:gd name="connsiteX11" fmla="*/ 14819 w 1557223"/>
                <a:gd name="connsiteY11" fmla="*/ 1097378 h 1336940"/>
                <a:gd name="connsiteX12" fmla="*/ 106124 w 1557223"/>
                <a:gd name="connsiteY12" fmla="*/ 579379 h 1336940"/>
                <a:gd name="connsiteX13" fmla="*/ 78100 w 1557223"/>
                <a:gd name="connsiteY13" fmla="*/ 359704 h 1336940"/>
                <a:gd name="connsiteX14" fmla="*/ 78100 w 1557223"/>
                <a:gd name="connsiteY14" fmla="*/ 359704 h 1336940"/>
                <a:gd name="connsiteX15" fmla="*/ 69963 w 1557223"/>
                <a:gd name="connsiteY15" fmla="*/ 327159 h 1336940"/>
                <a:gd name="connsiteX16" fmla="*/ 67251 w 1557223"/>
                <a:gd name="connsiteY16" fmla="*/ 317215 h 1336940"/>
                <a:gd name="connsiteX17" fmla="*/ 355 w 1557223"/>
                <a:gd name="connsiteY17" fmla="*/ 98444 h 1336940"/>
                <a:gd name="connsiteX18" fmla="*/ 2162 w 1557223"/>
                <a:gd name="connsiteY18" fmla="*/ 61379 h 1336940"/>
                <a:gd name="connsiteX19" fmla="*/ 3971 w 1557223"/>
                <a:gd name="connsiteY19" fmla="*/ 51435 h 1336940"/>
                <a:gd name="connsiteX20" fmla="*/ 27475 w 1557223"/>
                <a:gd name="connsiteY20" fmla="*/ 12563 h 1336940"/>
                <a:gd name="connsiteX21" fmla="*/ 27475 w 1557223"/>
                <a:gd name="connsiteY21" fmla="*/ 12563 h 1336940"/>
                <a:gd name="connsiteX22" fmla="*/ 29283 w 1557223"/>
                <a:gd name="connsiteY22" fmla="*/ 11659 h 1336940"/>
                <a:gd name="connsiteX23" fmla="*/ 172117 w 1557223"/>
                <a:gd name="connsiteY23" fmla="*/ 36971 h 1336940"/>
                <a:gd name="connsiteX24" fmla="*/ 214605 w 1557223"/>
                <a:gd name="connsiteY24" fmla="*/ 69515 h 1336940"/>
                <a:gd name="connsiteX25" fmla="*/ 225454 w 1557223"/>
                <a:gd name="connsiteY25" fmla="*/ 80363 h 1336940"/>
                <a:gd name="connsiteX26" fmla="*/ 335743 w 1557223"/>
                <a:gd name="connsiteY26" fmla="*/ 338007 h 1336940"/>
                <a:gd name="connsiteX27" fmla="*/ 337551 w 1557223"/>
                <a:gd name="connsiteY27" fmla="*/ 347951 h 1336940"/>
                <a:gd name="connsiteX28" fmla="*/ 342975 w 1557223"/>
                <a:gd name="connsiteY28" fmla="*/ 381400 h 1336940"/>
                <a:gd name="connsiteX29" fmla="*/ 342975 w 1557223"/>
                <a:gd name="connsiteY29" fmla="*/ 382304 h 1336940"/>
                <a:gd name="connsiteX30" fmla="*/ 342975 w 1557223"/>
                <a:gd name="connsiteY30" fmla="*/ 382304 h 1336940"/>
                <a:gd name="connsiteX31" fmla="*/ 348400 w 1557223"/>
                <a:gd name="connsiteY31" fmla="*/ 422984 h 1336940"/>
                <a:gd name="connsiteX32" fmla="*/ 348400 w 1557223"/>
                <a:gd name="connsiteY32" fmla="*/ 422984 h 1336940"/>
                <a:gd name="connsiteX33" fmla="*/ 354727 w 1557223"/>
                <a:gd name="connsiteY33" fmla="*/ 538698 h 1336940"/>
                <a:gd name="connsiteX34" fmla="*/ 345687 w 1557223"/>
                <a:gd name="connsiteY34" fmla="*/ 625483 h 1336940"/>
                <a:gd name="connsiteX35" fmla="*/ 338455 w 1557223"/>
                <a:gd name="connsiteY35" fmla="*/ 692380 h 1336940"/>
                <a:gd name="connsiteX36" fmla="*/ 338455 w 1557223"/>
                <a:gd name="connsiteY36" fmla="*/ 695996 h 1336940"/>
                <a:gd name="connsiteX37" fmla="*/ 336647 w 1557223"/>
                <a:gd name="connsiteY37" fmla="*/ 708652 h 1336940"/>
                <a:gd name="connsiteX38" fmla="*/ 322183 w 1557223"/>
                <a:gd name="connsiteY38" fmla="*/ 836118 h 1336940"/>
                <a:gd name="connsiteX39" fmla="*/ 320375 w 1557223"/>
                <a:gd name="connsiteY39" fmla="*/ 851486 h 1336940"/>
                <a:gd name="connsiteX40" fmla="*/ 304103 w 1557223"/>
                <a:gd name="connsiteY40" fmla="*/ 966296 h 1336940"/>
                <a:gd name="connsiteX41" fmla="*/ 389984 w 1557223"/>
                <a:gd name="connsiteY41" fmla="*/ 1087434 h 1336940"/>
                <a:gd name="connsiteX42" fmla="*/ 747069 w 1557223"/>
                <a:gd name="connsiteY42" fmla="*/ 1080202 h 1336940"/>
                <a:gd name="connsiteX43" fmla="*/ 803118 w 1557223"/>
                <a:gd name="connsiteY43" fmla="*/ 1079297 h 1336940"/>
                <a:gd name="connsiteX44" fmla="*/ 835662 w 1557223"/>
                <a:gd name="connsiteY44" fmla="*/ 1078394 h 1336940"/>
                <a:gd name="connsiteX45" fmla="*/ 849222 w 1557223"/>
                <a:gd name="connsiteY45" fmla="*/ 1078394 h 1336940"/>
                <a:gd name="connsiteX46" fmla="*/ 853742 w 1557223"/>
                <a:gd name="connsiteY46" fmla="*/ 1078394 h 1336940"/>
                <a:gd name="connsiteX47" fmla="*/ 1137603 w 1557223"/>
                <a:gd name="connsiteY47" fmla="*/ 1072970 h 1336940"/>
                <a:gd name="connsiteX48" fmla="*/ 1164723 w 1557223"/>
                <a:gd name="connsiteY48" fmla="*/ 1072970 h 1336940"/>
                <a:gd name="connsiteX49" fmla="*/ 1327445 w 1557223"/>
                <a:gd name="connsiteY49" fmla="*/ 1069354 h 1336940"/>
                <a:gd name="connsiteX50" fmla="*/ 1357278 w 1557223"/>
                <a:gd name="connsiteY50" fmla="*/ 1072970 h 1336940"/>
                <a:gd name="connsiteX51" fmla="*/ 1486551 w 1557223"/>
                <a:gd name="connsiteY51" fmla="*/ 1128114 h 1336940"/>
                <a:gd name="connsiteX52" fmla="*/ 1517288 w 1557223"/>
                <a:gd name="connsiteY52" fmla="*/ 1154331 h 1336940"/>
                <a:gd name="connsiteX53" fmla="*/ 1519096 w 1557223"/>
                <a:gd name="connsiteY53" fmla="*/ 1156139 h 1336940"/>
                <a:gd name="connsiteX54" fmla="*/ 1536272 w 1557223"/>
                <a:gd name="connsiteY54" fmla="*/ 1336941 h 133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557223" h="1336940">
                  <a:moveTo>
                    <a:pt x="1536272" y="1336941"/>
                  </a:moveTo>
                  <a:lnTo>
                    <a:pt x="1520904" y="1335133"/>
                  </a:lnTo>
                  <a:lnTo>
                    <a:pt x="1520904" y="1335133"/>
                  </a:lnTo>
                  <a:cubicBezTo>
                    <a:pt x="1293093" y="1309821"/>
                    <a:pt x="1065282" y="1279085"/>
                    <a:pt x="837470" y="1247444"/>
                  </a:cubicBezTo>
                  <a:lnTo>
                    <a:pt x="804926" y="1242924"/>
                  </a:lnTo>
                  <a:lnTo>
                    <a:pt x="747069" y="1234788"/>
                  </a:lnTo>
                  <a:lnTo>
                    <a:pt x="698252" y="1227556"/>
                  </a:lnTo>
                  <a:lnTo>
                    <a:pt x="698252" y="1227556"/>
                  </a:lnTo>
                  <a:cubicBezTo>
                    <a:pt x="644916" y="1226651"/>
                    <a:pt x="591579" y="1221228"/>
                    <a:pt x="539146" y="1212187"/>
                  </a:cubicBezTo>
                  <a:cubicBezTo>
                    <a:pt x="505698" y="1207667"/>
                    <a:pt x="473153" y="1200435"/>
                    <a:pt x="440609" y="1191395"/>
                  </a:cubicBezTo>
                  <a:cubicBezTo>
                    <a:pt x="295967" y="1171507"/>
                    <a:pt x="150421" y="1152523"/>
                    <a:pt x="5779" y="1135346"/>
                  </a:cubicBezTo>
                  <a:cubicBezTo>
                    <a:pt x="8491" y="1122690"/>
                    <a:pt x="11203" y="1110034"/>
                    <a:pt x="14819" y="1097378"/>
                  </a:cubicBezTo>
                  <a:cubicBezTo>
                    <a:pt x="14819" y="1097378"/>
                    <a:pt x="100700" y="759277"/>
                    <a:pt x="106124" y="579379"/>
                  </a:cubicBezTo>
                  <a:cubicBezTo>
                    <a:pt x="107932" y="515194"/>
                    <a:pt x="95276" y="435641"/>
                    <a:pt x="78100" y="359704"/>
                  </a:cubicBezTo>
                  <a:lnTo>
                    <a:pt x="78100" y="359704"/>
                  </a:lnTo>
                  <a:cubicBezTo>
                    <a:pt x="75388" y="348855"/>
                    <a:pt x="72676" y="338007"/>
                    <a:pt x="69963" y="327159"/>
                  </a:cubicBezTo>
                  <a:lnTo>
                    <a:pt x="67251" y="317215"/>
                  </a:lnTo>
                  <a:cubicBezTo>
                    <a:pt x="36515" y="197885"/>
                    <a:pt x="355" y="98444"/>
                    <a:pt x="355" y="98444"/>
                  </a:cubicBezTo>
                  <a:cubicBezTo>
                    <a:pt x="-550" y="85788"/>
                    <a:pt x="355" y="74036"/>
                    <a:pt x="2162" y="61379"/>
                  </a:cubicBezTo>
                  <a:cubicBezTo>
                    <a:pt x="3067" y="57763"/>
                    <a:pt x="3067" y="55051"/>
                    <a:pt x="3971" y="51435"/>
                  </a:cubicBezTo>
                  <a:cubicBezTo>
                    <a:pt x="7587" y="36067"/>
                    <a:pt x="15723" y="22507"/>
                    <a:pt x="27475" y="12563"/>
                  </a:cubicBezTo>
                  <a:lnTo>
                    <a:pt x="27475" y="12563"/>
                  </a:lnTo>
                  <a:cubicBezTo>
                    <a:pt x="28379" y="11659"/>
                    <a:pt x="28379" y="11659"/>
                    <a:pt x="29283" y="11659"/>
                  </a:cubicBezTo>
                  <a:cubicBezTo>
                    <a:pt x="52787" y="-6422"/>
                    <a:pt x="95276" y="-7326"/>
                    <a:pt x="172117" y="36971"/>
                  </a:cubicBezTo>
                  <a:cubicBezTo>
                    <a:pt x="187485" y="46011"/>
                    <a:pt x="201950" y="56859"/>
                    <a:pt x="214605" y="69515"/>
                  </a:cubicBezTo>
                  <a:cubicBezTo>
                    <a:pt x="218222" y="73131"/>
                    <a:pt x="221838" y="76747"/>
                    <a:pt x="225454" y="80363"/>
                  </a:cubicBezTo>
                  <a:cubicBezTo>
                    <a:pt x="286926" y="146357"/>
                    <a:pt x="318567" y="247606"/>
                    <a:pt x="335743" y="338007"/>
                  </a:cubicBezTo>
                  <a:lnTo>
                    <a:pt x="337551" y="347951"/>
                  </a:lnTo>
                  <a:cubicBezTo>
                    <a:pt x="339360" y="359704"/>
                    <a:pt x="341167" y="370552"/>
                    <a:pt x="342975" y="381400"/>
                  </a:cubicBezTo>
                  <a:cubicBezTo>
                    <a:pt x="342975" y="381400"/>
                    <a:pt x="342975" y="382304"/>
                    <a:pt x="342975" y="382304"/>
                  </a:cubicBezTo>
                  <a:lnTo>
                    <a:pt x="342975" y="382304"/>
                  </a:lnTo>
                  <a:cubicBezTo>
                    <a:pt x="344783" y="396768"/>
                    <a:pt x="346592" y="410328"/>
                    <a:pt x="348400" y="422984"/>
                  </a:cubicBezTo>
                  <a:lnTo>
                    <a:pt x="348400" y="422984"/>
                  </a:lnTo>
                  <a:cubicBezTo>
                    <a:pt x="352920" y="460953"/>
                    <a:pt x="354727" y="499826"/>
                    <a:pt x="354727" y="538698"/>
                  </a:cubicBezTo>
                  <a:cubicBezTo>
                    <a:pt x="354727" y="538698"/>
                    <a:pt x="351112" y="574858"/>
                    <a:pt x="345687" y="625483"/>
                  </a:cubicBezTo>
                  <a:cubicBezTo>
                    <a:pt x="343880" y="645371"/>
                    <a:pt x="341167" y="667972"/>
                    <a:pt x="338455" y="692380"/>
                  </a:cubicBezTo>
                  <a:cubicBezTo>
                    <a:pt x="338455" y="693284"/>
                    <a:pt x="338455" y="695092"/>
                    <a:pt x="338455" y="695996"/>
                  </a:cubicBezTo>
                  <a:lnTo>
                    <a:pt x="336647" y="708652"/>
                  </a:lnTo>
                  <a:cubicBezTo>
                    <a:pt x="332127" y="750237"/>
                    <a:pt x="326703" y="794533"/>
                    <a:pt x="322183" y="836118"/>
                  </a:cubicBezTo>
                  <a:cubicBezTo>
                    <a:pt x="321279" y="841542"/>
                    <a:pt x="321279" y="846062"/>
                    <a:pt x="320375" y="851486"/>
                  </a:cubicBezTo>
                  <a:cubicBezTo>
                    <a:pt x="314951" y="897591"/>
                    <a:pt x="308623" y="939175"/>
                    <a:pt x="304103" y="966296"/>
                  </a:cubicBezTo>
                  <a:cubicBezTo>
                    <a:pt x="285119" y="1071161"/>
                    <a:pt x="389984" y="1087434"/>
                    <a:pt x="389984" y="1087434"/>
                  </a:cubicBezTo>
                  <a:lnTo>
                    <a:pt x="747069" y="1080202"/>
                  </a:lnTo>
                  <a:lnTo>
                    <a:pt x="803118" y="1079297"/>
                  </a:lnTo>
                  <a:lnTo>
                    <a:pt x="835662" y="1078394"/>
                  </a:lnTo>
                  <a:lnTo>
                    <a:pt x="849222" y="1078394"/>
                  </a:lnTo>
                  <a:lnTo>
                    <a:pt x="853742" y="1078394"/>
                  </a:lnTo>
                  <a:lnTo>
                    <a:pt x="1137603" y="1072970"/>
                  </a:lnTo>
                  <a:lnTo>
                    <a:pt x="1164723" y="1072970"/>
                  </a:lnTo>
                  <a:lnTo>
                    <a:pt x="1327445" y="1069354"/>
                  </a:lnTo>
                  <a:cubicBezTo>
                    <a:pt x="1337389" y="1069354"/>
                    <a:pt x="1347334" y="1070257"/>
                    <a:pt x="1357278" y="1072970"/>
                  </a:cubicBezTo>
                  <a:cubicBezTo>
                    <a:pt x="1403382" y="1084722"/>
                    <a:pt x="1446775" y="1103706"/>
                    <a:pt x="1486551" y="1128114"/>
                  </a:cubicBezTo>
                  <a:cubicBezTo>
                    <a:pt x="1497400" y="1135346"/>
                    <a:pt x="1508248" y="1144386"/>
                    <a:pt x="1517288" y="1154331"/>
                  </a:cubicBezTo>
                  <a:cubicBezTo>
                    <a:pt x="1518192" y="1155235"/>
                    <a:pt x="1518192" y="1155235"/>
                    <a:pt x="1519096" y="1156139"/>
                  </a:cubicBezTo>
                  <a:cubicBezTo>
                    <a:pt x="1562489" y="1206764"/>
                    <a:pt x="1569721" y="1279085"/>
                    <a:pt x="1536272" y="1336941"/>
                  </a:cubicBezTo>
                  <a:close/>
                </a:path>
              </a:pathLst>
            </a:custGeom>
            <a:solidFill>
              <a:srgbClr val="3A3768"/>
            </a:solidFill>
            <a:ln w="9034" cap="flat">
              <a:noFill/>
              <a:prstDash val="solid"/>
              <a:miter/>
            </a:ln>
          </p:spPr>
          <p:txBody>
            <a:bodyPr rtlCol="0" anchor="ctr"/>
            <a:lstStyle/>
            <a:p>
              <a:endParaRPr lang="en-ID"/>
            </a:p>
          </p:txBody>
        </p:sp>
        <p:sp>
          <p:nvSpPr>
            <p:cNvPr id="549" name="Bentuk Bebas: Bentuk 548">
              <a:extLst>
                <a:ext uri="{FF2B5EF4-FFF2-40B4-BE49-F238E27FC236}">
                  <a16:creationId xmlns:a16="http://schemas.microsoft.com/office/drawing/2014/main" id="{8CA6E248-FA68-4DBF-AC6D-A7810F0BF02E}"/>
                </a:ext>
              </a:extLst>
            </p:cNvPr>
            <p:cNvSpPr/>
            <p:nvPr/>
          </p:nvSpPr>
          <p:spPr>
            <a:xfrm>
              <a:off x="9139181" y="3234892"/>
              <a:ext cx="134362" cy="215471"/>
            </a:xfrm>
            <a:custGeom>
              <a:avLst/>
              <a:gdLst>
                <a:gd name="connsiteX0" fmla="*/ 37969 w 148258"/>
                <a:gd name="connsiteY0" fmla="*/ 0 h 237755"/>
                <a:gd name="connsiteX1" fmla="*/ 148258 w 148258"/>
                <a:gd name="connsiteY1" fmla="*/ 237755 h 237755"/>
                <a:gd name="connsiteX2" fmla="*/ 129274 w 148258"/>
                <a:gd name="connsiteY2" fmla="*/ 237755 h 237755"/>
                <a:gd name="connsiteX3" fmla="*/ 0 w 148258"/>
                <a:gd name="connsiteY3" fmla="*/ 3616 h 237755"/>
              </a:gdLst>
              <a:ahLst/>
              <a:cxnLst>
                <a:cxn ang="0">
                  <a:pos x="connsiteX0" y="connsiteY0"/>
                </a:cxn>
                <a:cxn ang="0">
                  <a:pos x="connsiteX1" y="connsiteY1"/>
                </a:cxn>
                <a:cxn ang="0">
                  <a:pos x="connsiteX2" y="connsiteY2"/>
                </a:cxn>
                <a:cxn ang="0">
                  <a:pos x="connsiteX3" y="connsiteY3"/>
                </a:cxn>
              </a:cxnLst>
              <a:rect l="l" t="t" r="r" b="b"/>
              <a:pathLst>
                <a:path w="148258" h="237755">
                  <a:moveTo>
                    <a:pt x="37969" y="0"/>
                  </a:moveTo>
                  <a:lnTo>
                    <a:pt x="148258" y="237755"/>
                  </a:lnTo>
                  <a:lnTo>
                    <a:pt x="129274" y="237755"/>
                  </a:lnTo>
                  <a:lnTo>
                    <a:pt x="0" y="3616"/>
                  </a:lnTo>
                  <a:close/>
                </a:path>
              </a:pathLst>
            </a:custGeom>
            <a:solidFill>
              <a:srgbClr val="4C4C56"/>
            </a:solidFill>
            <a:ln w="9034" cap="flat">
              <a:noFill/>
              <a:prstDash val="solid"/>
              <a:miter/>
            </a:ln>
          </p:spPr>
          <p:txBody>
            <a:bodyPr rtlCol="0" anchor="ctr"/>
            <a:lstStyle/>
            <a:p>
              <a:endParaRPr lang="en-ID"/>
            </a:p>
          </p:txBody>
        </p:sp>
        <p:sp>
          <p:nvSpPr>
            <p:cNvPr id="550" name="Bentuk Bebas: Bentuk 549">
              <a:extLst>
                <a:ext uri="{FF2B5EF4-FFF2-40B4-BE49-F238E27FC236}">
                  <a16:creationId xmlns:a16="http://schemas.microsoft.com/office/drawing/2014/main" id="{CDCE2E66-B4CA-4FA0-A126-761922EB251B}"/>
                </a:ext>
              </a:extLst>
            </p:cNvPr>
            <p:cNvSpPr/>
            <p:nvPr/>
          </p:nvSpPr>
          <p:spPr>
            <a:xfrm>
              <a:off x="9139181" y="3234892"/>
              <a:ext cx="134362" cy="215471"/>
            </a:xfrm>
            <a:custGeom>
              <a:avLst/>
              <a:gdLst>
                <a:gd name="connsiteX0" fmla="*/ 37969 w 148258"/>
                <a:gd name="connsiteY0" fmla="*/ 0 h 237755"/>
                <a:gd name="connsiteX1" fmla="*/ 148258 w 148258"/>
                <a:gd name="connsiteY1" fmla="*/ 237755 h 237755"/>
                <a:gd name="connsiteX2" fmla="*/ 129274 w 148258"/>
                <a:gd name="connsiteY2" fmla="*/ 237755 h 237755"/>
                <a:gd name="connsiteX3" fmla="*/ 0 w 148258"/>
                <a:gd name="connsiteY3" fmla="*/ 3616 h 237755"/>
              </a:gdLst>
              <a:ahLst/>
              <a:cxnLst>
                <a:cxn ang="0">
                  <a:pos x="connsiteX0" y="connsiteY0"/>
                </a:cxn>
                <a:cxn ang="0">
                  <a:pos x="connsiteX1" y="connsiteY1"/>
                </a:cxn>
                <a:cxn ang="0">
                  <a:pos x="connsiteX2" y="connsiteY2"/>
                </a:cxn>
                <a:cxn ang="0">
                  <a:pos x="connsiteX3" y="connsiteY3"/>
                </a:cxn>
              </a:cxnLst>
              <a:rect l="l" t="t" r="r" b="b"/>
              <a:pathLst>
                <a:path w="148258" h="237755">
                  <a:moveTo>
                    <a:pt x="37969" y="0"/>
                  </a:moveTo>
                  <a:lnTo>
                    <a:pt x="148258" y="237755"/>
                  </a:lnTo>
                  <a:lnTo>
                    <a:pt x="129274" y="237755"/>
                  </a:lnTo>
                  <a:lnTo>
                    <a:pt x="0" y="3616"/>
                  </a:lnTo>
                  <a:close/>
                </a:path>
              </a:pathLst>
            </a:custGeom>
            <a:solidFill>
              <a:srgbClr val="000000">
                <a:alpha val="10000"/>
              </a:srgbClr>
            </a:solidFill>
            <a:ln w="9034" cap="flat">
              <a:noFill/>
              <a:prstDash val="solid"/>
              <a:miter/>
            </a:ln>
          </p:spPr>
          <p:txBody>
            <a:bodyPr rtlCol="0" anchor="ctr"/>
            <a:lstStyle/>
            <a:p>
              <a:endParaRPr lang="en-ID"/>
            </a:p>
          </p:txBody>
        </p:sp>
        <p:sp>
          <p:nvSpPr>
            <p:cNvPr id="551" name="Bentuk Bebas: Bentuk 550">
              <a:extLst>
                <a:ext uri="{FF2B5EF4-FFF2-40B4-BE49-F238E27FC236}">
                  <a16:creationId xmlns:a16="http://schemas.microsoft.com/office/drawing/2014/main" id="{0F5918B5-D91B-479E-88BD-DEEFE95EA247}"/>
                </a:ext>
              </a:extLst>
            </p:cNvPr>
            <p:cNvSpPr/>
            <p:nvPr/>
          </p:nvSpPr>
          <p:spPr>
            <a:xfrm>
              <a:off x="9173591" y="3450363"/>
              <a:ext cx="99952" cy="24578"/>
            </a:xfrm>
            <a:custGeom>
              <a:avLst/>
              <a:gdLst>
                <a:gd name="connsiteX0" fmla="*/ 0 w 110289"/>
                <a:gd name="connsiteY0" fmla="*/ 0 h 27120"/>
                <a:gd name="connsiteX1" fmla="*/ 110290 w 110289"/>
                <a:gd name="connsiteY1" fmla="*/ 0 h 27120"/>
                <a:gd name="connsiteX2" fmla="*/ 110290 w 110289"/>
                <a:gd name="connsiteY2" fmla="*/ 24408 h 27120"/>
                <a:gd name="connsiteX3" fmla="*/ 0 w 110289"/>
                <a:gd name="connsiteY3" fmla="*/ 27120 h 27120"/>
              </a:gdLst>
              <a:ahLst/>
              <a:cxnLst>
                <a:cxn ang="0">
                  <a:pos x="connsiteX0" y="connsiteY0"/>
                </a:cxn>
                <a:cxn ang="0">
                  <a:pos x="connsiteX1" y="connsiteY1"/>
                </a:cxn>
                <a:cxn ang="0">
                  <a:pos x="connsiteX2" y="connsiteY2"/>
                </a:cxn>
                <a:cxn ang="0">
                  <a:pos x="connsiteX3" y="connsiteY3"/>
                </a:cxn>
              </a:cxnLst>
              <a:rect l="l" t="t" r="r" b="b"/>
              <a:pathLst>
                <a:path w="110289" h="27120">
                  <a:moveTo>
                    <a:pt x="0" y="0"/>
                  </a:moveTo>
                  <a:lnTo>
                    <a:pt x="110290" y="0"/>
                  </a:lnTo>
                  <a:lnTo>
                    <a:pt x="110290" y="24408"/>
                  </a:lnTo>
                  <a:lnTo>
                    <a:pt x="0" y="27120"/>
                  </a:lnTo>
                  <a:close/>
                </a:path>
              </a:pathLst>
            </a:custGeom>
            <a:solidFill>
              <a:srgbClr val="4C4C56"/>
            </a:solidFill>
            <a:ln w="9034" cap="flat">
              <a:noFill/>
              <a:prstDash val="solid"/>
              <a:miter/>
            </a:ln>
          </p:spPr>
          <p:txBody>
            <a:bodyPr rtlCol="0" anchor="ctr"/>
            <a:lstStyle/>
            <a:p>
              <a:endParaRPr lang="en-ID"/>
            </a:p>
          </p:txBody>
        </p:sp>
        <p:sp>
          <p:nvSpPr>
            <p:cNvPr id="552" name="Bentuk Bebas: Bentuk 551">
              <a:extLst>
                <a:ext uri="{FF2B5EF4-FFF2-40B4-BE49-F238E27FC236}">
                  <a16:creationId xmlns:a16="http://schemas.microsoft.com/office/drawing/2014/main" id="{A011BFB4-2288-4339-9196-C23F0FC1ED3D}"/>
                </a:ext>
              </a:extLst>
            </p:cNvPr>
            <p:cNvSpPr/>
            <p:nvPr/>
          </p:nvSpPr>
          <p:spPr>
            <a:xfrm>
              <a:off x="9173591" y="3450363"/>
              <a:ext cx="99952" cy="24578"/>
            </a:xfrm>
            <a:custGeom>
              <a:avLst/>
              <a:gdLst>
                <a:gd name="connsiteX0" fmla="*/ 0 w 110289"/>
                <a:gd name="connsiteY0" fmla="*/ 0 h 27120"/>
                <a:gd name="connsiteX1" fmla="*/ 110290 w 110289"/>
                <a:gd name="connsiteY1" fmla="*/ 0 h 27120"/>
                <a:gd name="connsiteX2" fmla="*/ 110290 w 110289"/>
                <a:gd name="connsiteY2" fmla="*/ 24408 h 27120"/>
                <a:gd name="connsiteX3" fmla="*/ 0 w 110289"/>
                <a:gd name="connsiteY3" fmla="*/ 27120 h 27120"/>
              </a:gdLst>
              <a:ahLst/>
              <a:cxnLst>
                <a:cxn ang="0">
                  <a:pos x="connsiteX0" y="connsiteY0"/>
                </a:cxn>
                <a:cxn ang="0">
                  <a:pos x="connsiteX1" y="connsiteY1"/>
                </a:cxn>
                <a:cxn ang="0">
                  <a:pos x="connsiteX2" y="connsiteY2"/>
                </a:cxn>
                <a:cxn ang="0">
                  <a:pos x="connsiteX3" y="connsiteY3"/>
                </a:cxn>
              </a:cxnLst>
              <a:rect l="l" t="t" r="r" b="b"/>
              <a:pathLst>
                <a:path w="110289" h="27120">
                  <a:moveTo>
                    <a:pt x="0" y="0"/>
                  </a:moveTo>
                  <a:lnTo>
                    <a:pt x="110290" y="0"/>
                  </a:lnTo>
                  <a:lnTo>
                    <a:pt x="110290" y="24408"/>
                  </a:lnTo>
                  <a:lnTo>
                    <a:pt x="0" y="27120"/>
                  </a:lnTo>
                  <a:close/>
                </a:path>
              </a:pathLst>
            </a:custGeom>
            <a:solidFill>
              <a:srgbClr val="000000">
                <a:alpha val="10000"/>
              </a:srgbClr>
            </a:solidFill>
            <a:ln w="9034" cap="flat">
              <a:noFill/>
              <a:prstDash val="solid"/>
              <a:miter/>
            </a:ln>
          </p:spPr>
          <p:txBody>
            <a:bodyPr rtlCol="0" anchor="ctr"/>
            <a:lstStyle/>
            <a:p>
              <a:endParaRPr lang="en-ID"/>
            </a:p>
          </p:txBody>
        </p:sp>
        <p:sp>
          <p:nvSpPr>
            <p:cNvPr id="553" name="Bentuk Bebas: Bentuk 552">
              <a:extLst>
                <a:ext uri="{FF2B5EF4-FFF2-40B4-BE49-F238E27FC236}">
                  <a16:creationId xmlns:a16="http://schemas.microsoft.com/office/drawing/2014/main" id="{BB78E808-1D54-4D3A-876F-9DAC637F646D}"/>
                </a:ext>
              </a:extLst>
            </p:cNvPr>
            <p:cNvSpPr/>
            <p:nvPr/>
          </p:nvSpPr>
          <p:spPr>
            <a:xfrm>
              <a:off x="8393635" y="2390195"/>
              <a:ext cx="1360825" cy="860264"/>
            </a:xfrm>
            <a:custGeom>
              <a:avLst/>
              <a:gdLst>
                <a:gd name="connsiteX0" fmla="*/ 0 w 1501564"/>
                <a:gd name="connsiteY0" fmla="*/ 60590 h 949234"/>
                <a:gd name="connsiteX1" fmla="*/ 0 w 1501564"/>
                <a:gd name="connsiteY1" fmla="*/ 887762 h 949234"/>
                <a:gd name="connsiteX2" fmla="*/ 61473 w 1501564"/>
                <a:gd name="connsiteY2" fmla="*/ 949235 h 949234"/>
                <a:gd name="connsiteX3" fmla="*/ 1440092 w 1501564"/>
                <a:gd name="connsiteY3" fmla="*/ 949235 h 949234"/>
                <a:gd name="connsiteX4" fmla="*/ 1501565 w 1501564"/>
                <a:gd name="connsiteY4" fmla="*/ 888666 h 949234"/>
                <a:gd name="connsiteX5" fmla="*/ 1501565 w 1501564"/>
                <a:gd name="connsiteY5" fmla="*/ 887762 h 949234"/>
                <a:gd name="connsiteX6" fmla="*/ 1486197 w 1501564"/>
                <a:gd name="connsiteY6" fmla="*/ 59686 h 949234"/>
                <a:gd name="connsiteX7" fmla="*/ 1424724 w 1501564"/>
                <a:gd name="connsiteY7" fmla="*/ 21 h 949234"/>
                <a:gd name="connsiteX8" fmla="*/ 61473 w 1501564"/>
                <a:gd name="connsiteY8" fmla="*/ 21 h 949234"/>
                <a:gd name="connsiteX9" fmla="*/ 0 w 1501564"/>
                <a:gd name="connsiteY9" fmla="*/ 60590 h 949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01564" h="949234">
                  <a:moveTo>
                    <a:pt x="0" y="60590"/>
                  </a:moveTo>
                  <a:lnTo>
                    <a:pt x="0" y="887762"/>
                  </a:lnTo>
                  <a:cubicBezTo>
                    <a:pt x="0" y="922114"/>
                    <a:pt x="27120" y="949235"/>
                    <a:pt x="61473" y="949235"/>
                  </a:cubicBezTo>
                  <a:lnTo>
                    <a:pt x="1440092" y="949235"/>
                  </a:lnTo>
                  <a:cubicBezTo>
                    <a:pt x="1473541" y="949235"/>
                    <a:pt x="1501565" y="922114"/>
                    <a:pt x="1501565" y="888666"/>
                  </a:cubicBezTo>
                  <a:cubicBezTo>
                    <a:pt x="1501565" y="888666"/>
                    <a:pt x="1501565" y="887762"/>
                    <a:pt x="1501565" y="887762"/>
                  </a:cubicBezTo>
                  <a:lnTo>
                    <a:pt x="1486197" y="59686"/>
                  </a:lnTo>
                  <a:cubicBezTo>
                    <a:pt x="1485293" y="26238"/>
                    <a:pt x="1458172" y="21"/>
                    <a:pt x="1424724" y="21"/>
                  </a:cubicBezTo>
                  <a:lnTo>
                    <a:pt x="61473" y="21"/>
                  </a:lnTo>
                  <a:cubicBezTo>
                    <a:pt x="28024" y="-883"/>
                    <a:pt x="0" y="27142"/>
                    <a:pt x="0" y="60590"/>
                  </a:cubicBezTo>
                  <a:close/>
                </a:path>
              </a:pathLst>
            </a:custGeom>
            <a:solidFill>
              <a:srgbClr val="4C4C56"/>
            </a:solidFill>
            <a:ln w="9034" cap="flat">
              <a:noFill/>
              <a:prstDash val="solid"/>
              <a:miter/>
            </a:ln>
          </p:spPr>
          <p:txBody>
            <a:bodyPr rtlCol="0" anchor="ctr"/>
            <a:lstStyle/>
            <a:p>
              <a:endParaRPr lang="en-ID"/>
            </a:p>
          </p:txBody>
        </p:sp>
        <p:sp>
          <p:nvSpPr>
            <p:cNvPr id="554" name="Bentuk Bebas: Bentuk 553">
              <a:extLst>
                <a:ext uri="{FF2B5EF4-FFF2-40B4-BE49-F238E27FC236}">
                  <a16:creationId xmlns:a16="http://schemas.microsoft.com/office/drawing/2014/main" id="{DF190D23-4260-4180-94A3-7976C0B15495}"/>
                </a:ext>
              </a:extLst>
            </p:cNvPr>
            <p:cNvSpPr/>
            <p:nvPr/>
          </p:nvSpPr>
          <p:spPr>
            <a:xfrm>
              <a:off x="8393635" y="2390195"/>
              <a:ext cx="1360825" cy="860264"/>
            </a:xfrm>
            <a:custGeom>
              <a:avLst/>
              <a:gdLst>
                <a:gd name="connsiteX0" fmla="*/ 0 w 1501564"/>
                <a:gd name="connsiteY0" fmla="*/ 60590 h 949234"/>
                <a:gd name="connsiteX1" fmla="*/ 0 w 1501564"/>
                <a:gd name="connsiteY1" fmla="*/ 887762 h 949234"/>
                <a:gd name="connsiteX2" fmla="*/ 61473 w 1501564"/>
                <a:gd name="connsiteY2" fmla="*/ 949235 h 949234"/>
                <a:gd name="connsiteX3" fmla="*/ 1440092 w 1501564"/>
                <a:gd name="connsiteY3" fmla="*/ 949235 h 949234"/>
                <a:gd name="connsiteX4" fmla="*/ 1501565 w 1501564"/>
                <a:gd name="connsiteY4" fmla="*/ 888666 h 949234"/>
                <a:gd name="connsiteX5" fmla="*/ 1501565 w 1501564"/>
                <a:gd name="connsiteY5" fmla="*/ 887762 h 949234"/>
                <a:gd name="connsiteX6" fmla="*/ 1486197 w 1501564"/>
                <a:gd name="connsiteY6" fmla="*/ 59686 h 949234"/>
                <a:gd name="connsiteX7" fmla="*/ 1424724 w 1501564"/>
                <a:gd name="connsiteY7" fmla="*/ 21 h 949234"/>
                <a:gd name="connsiteX8" fmla="*/ 61473 w 1501564"/>
                <a:gd name="connsiteY8" fmla="*/ 21 h 949234"/>
                <a:gd name="connsiteX9" fmla="*/ 0 w 1501564"/>
                <a:gd name="connsiteY9" fmla="*/ 60590 h 949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01564" h="949234">
                  <a:moveTo>
                    <a:pt x="0" y="60590"/>
                  </a:moveTo>
                  <a:lnTo>
                    <a:pt x="0" y="887762"/>
                  </a:lnTo>
                  <a:cubicBezTo>
                    <a:pt x="0" y="922114"/>
                    <a:pt x="27120" y="949235"/>
                    <a:pt x="61473" y="949235"/>
                  </a:cubicBezTo>
                  <a:lnTo>
                    <a:pt x="1440092" y="949235"/>
                  </a:lnTo>
                  <a:cubicBezTo>
                    <a:pt x="1473541" y="949235"/>
                    <a:pt x="1501565" y="922114"/>
                    <a:pt x="1501565" y="888666"/>
                  </a:cubicBezTo>
                  <a:cubicBezTo>
                    <a:pt x="1501565" y="888666"/>
                    <a:pt x="1501565" y="887762"/>
                    <a:pt x="1501565" y="887762"/>
                  </a:cubicBezTo>
                  <a:lnTo>
                    <a:pt x="1486197" y="59686"/>
                  </a:lnTo>
                  <a:cubicBezTo>
                    <a:pt x="1485293" y="26238"/>
                    <a:pt x="1458172" y="21"/>
                    <a:pt x="1424724" y="21"/>
                  </a:cubicBezTo>
                  <a:lnTo>
                    <a:pt x="61473" y="21"/>
                  </a:lnTo>
                  <a:cubicBezTo>
                    <a:pt x="28024" y="-883"/>
                    <a:pt x="0" y="27142"/>
                    <a:pt x="0" y="60590"/>
                  </a:cubicBezTo>
                  <a:close/>
                </a:path>
              </a:pathLst>
            </a:custGeom>
            <a:solidFill>
              <a:srgbClr val="000000">
                <a:alpha val="10000"/>
              </a:srgbClr>
            </a:solidFill>
            <a:ln w="9034" cap="flat">
              <a:noFill/>
              <a:prstDash val="solid"/>
              <a:miter/>
            </a:ln>
          </p:spPr>
          <p:txBody>
            <a:bodyPr rtlCol="0" anchor="ctr"/>
            <a:lstStyle/>
            <a:p>
              <a:endParaRPr lang="en-ID"/>
            </a:p>
          </p:txBody>
        </p:sp>
        <p:sp>
          <p:nvSpPr>
            <p:cNvPr id="555" name="Bentuk Bebas: Bentuk 554">
              <a:extLst>
                <a:ext uri="{FF2B5EF4-FFF2-40B4-BE49-F238E27FC236}">
                  <a16:creationId xmlns:a16="http://schemas.microsoft.com/office/drawing/2014/main" id="{50A1729E-BA50-4EAC-99ED-F42BCDEB1545}"/>
                </a:ext>
              </a:extLst>
            </p:cNvPr>
            <p:cNvSpPr/>
            <p:nvPr/>
          </p:nvSpPr>
          <p:spPr>
            <a:xfrm>
              <a:off x="8348575" y="2390194"/>
              <a:ext cx="1360006" cy="860265"/>
            </a:xfrm>
            <a:custGeom>
              <a:avLst/>
              <a:gdLst>
                <a:gd name="connsiteX0" fmla="*/ 0 w 1500660"/>
                <a:gd name="connsiteY0" fmla="*/ 60591 h 949235"/>
                <a:gd name="connsiteX1" fmla="*/ 0 w 1500660"/>
                <a:gd name="connsiteY1" fmla="*/ 887762 h 949235"/>
                <a:gd name="connsiteX2" fmla="*/ 61473 w 1500660"/>
                <a:gd name="connsiteY2" fmla="*/ 949235 h 949235"/>
                <a:gd name="connsiteX3" fmla="*/ 1440092 w 1500660"/>
                <a:gd name="connsiteY3" fmla="*/ 949235 h 949235"/>
                <a:gd name="connsiteX4" fmla="*/ 1500661 w 1500660"/>
                <a:gd name="connsiteY4" fmla="*/ 888667 h 949235"/>
                <a:gd name="connsiteX5" fmla="*/ 1500661 w 1500660"/>
                <a:gd name="connsiteY5" fmla="*/ 887762 h 949235"/>
                <a:gd name="connsiteX6" fmla="*/ 1485293 w 1500660"/>
                <a:gd name="connsiteY6" fmla="*/ 59687 h 949235"/>
                <a:gd name="connsiteX7" fmla="*/ 1424724 w 1500660"/>
                <a:gd name="connsiteY7" fmla="*/ 22 h 949235"/>
                <a:gd name="connsiteX8" fmla="*/ 62377 w 1500660"/>
                <a:gd name="connsiteY8" fmla="*/ 22 h 949235"/>
                <a:gd name="connsiteX9" fmla="*/ 0 w 1500660"/>
                <a:gd name="connsiteY9" fmla="*/ 60591 h 949235"/>
                <a:gd name="connsiteX10" fmla="*/ 0 w 1500660"/>
                <a:gd name="connsiteY10" fmla="*/ 60591 h 949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00660" h="949235">
                  <a:moveTo>
                    <a:pt x="0" y="60591"/>
                  </a:moveTo>
                  <a:lnTo>
                    <a:pt x="0" y="887762"/>
                  </a:lnTo>
                  <a:cubicBezTo>
                    <a:pt x="0" y="922115"/>
                    <a:pt x="27120" y="949235"/>
                    <a:pt x="61473" y="949235"/>
                  </a:cubicBezTo>
                  <a:lnTo>
                    <a:pt x="1440092" y="949235"/>
                  </a:lnTo>
                  <a:cubicBezTo>
                    <a:pt x="1473541" y="949235"/>
                    <a:pt x="1500661" y="922115"/>
                    <a:pt x="1500661" y="888667"/>
                  </a:cubicBezTo>
                  <a:cubicBezTo>
                    <a:pt x="1500661" y="888667"/>
                    <a:pt x="1500661" y="887762"/>
                    <a:pt x="1500661" y="887762"/>
                  </a:cubicBezTo>
                  <a:lnTo>
                    <a:pt x="1485293" y="59687"/>
                  </a:lnTo>
                  <a:cubicBezTo>
                    <a:pt x="1484389" y="26238"/>
                    <a:pt x="1457269" y="22"/>
                    <a:pt x="1424724" y="22"/>
                  </a:cubicBezTo>
                  <a:lnTo>
                    <a:pt x="62377" y="22"/>
                  </a:lnTo>
                  <a:cubicBezTo>
                    <a:pt x="28024" y="-882"/>
                    <a:pt x="904" y="26238"/>
                    <a:pt x="0" y="60591"/>
                  </a:cubicBezTo>
                  <a:cubicBezTo>
                    <a:pt x="0" y="60591"/>
                    <a:pt x="0" y="60591"/>
                    <a:pt x="0" y="60591"/>
                  </a:cubicBezTo>
                  <a:close/>
                </a:path>
              </a:pathLst>
            </a:custGeom>
            <a:solidFill>
              <a:srgbClr val="4C4C56"/>
            </a:solidFill>
            <a:ln w="9034" cap="flat">
              <a:noFill/>
              <a:prstDash val="solid"/>
              <a:miter/>
            </a:ln>
          </p:spPr>
          <p:txBody>
            <a:bodyPr rtlCol="0" anchor="ctr"/>
            <a:lstStyle/>
            <a:p>
              <a:endParaRPr lang="en-ID"/>
            </a:p>
          </p:txBody>
        </p:sp>
        <p:sp>
          <p:nvSpPr>
            <p:cNvPr id="556" name="Bentuk Bebas: Bentuk 555">
              <a:extLst>
                <a:ext uri="{FF2B5EF4-FFF2-40B4-BE49-F238E27FC236}">
                  <a16:creationId xmlns:a16="http://schemas.microsoft.com/office/drawing/2014/main" id="{33F80513-3667-42C4-BFDA-00C5CFFE31FD}"/>
                </a:ext>
              </a:extLst>
            </p:cNvPr>
            <p:cNvSpPr/>
            <p:nvPr/>
          </p:nvSpPr>
          <p:spPr>
            <a:xfrm>
              <a:off x="8397731" y="2436913"/>
              <a:ext cx="1268246" cy="770943"/>
            </a:xfrm>
            <a:custGeom>
              <a:avLst/>
              <a:gdLst>
                <a:gd name="connsiteX0" fmla="*/ 0 w 1399411"/>
                <a:gd name="connsiteY0" fmla="*/ 61473 h 850675"/>
                <a:gd name="connsiteX1" fmla="*/ 0 w 1399411"/>
                <a:gd name="connsiteY1" fmla="*/ 789203 h 850675"/>
                <a:gd name="connsiteX2" fmla="*/ 61473 w 1399411"/>
                <a:gd name="connsiteY2" fmla="*/ 850676 h 850675"/>
                <a:gd name="connsiteX3" fmla="*/ 1337939 w 1399411"/>
                <a:gd name="connsiteY3" fmla="*/ 850676 h 850675"/>
                <a:gd name="connsiteX4" fmla="*/ 1399412 w 1399411"/>
                <a:gd name="connsiteY4" fmla="*/ 789203 h 850675"/>
                <a:gd name="connsiteX5" fmla="*/ 1399412 w 1399411"/>
                <a:gd name="connsiteY5" fmla="*/ 789203 h 850675"/>
                <a:gd name="connsiteX6" fmla="*/ 1399412 w 1399411"/>
                <a:gd name="connsiteY6" fmla="*/ 60569 h 850675"/>
                <a:gd name="connsiteX7" fmla="*/ 1337939 w 1399411"/>
                <a:gd name="connsiteY7" fmla="*/ 0 h 850675"/>
                <a:gd name="connsiteX8" fmla="*/ 61473 w 1399411"/>
                <a:gd name="connsiteY8" fmla="*/ 0 h 850675"/>
                <a:gd name="connsiteX9" fmla="*/ 0 w 1399411"/>
                <a:gd name="connsiteY9" fmla="*/ 61473 h 850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99411" h="850675">
                  <a:moveTo>
                    <a:pt x="0" y="61473"/>
                  </a:moveTo>
                  <a:lnTo>
                    <a:pt x="0" y="789203"/>
                  </a:lnTo>
                  <a:cubicBezTo>
                    <a:pt x="0" y="823556"/>
                    <a:pt x="27120" y="850676"/>
                    <a:pt x="61473" y="850676"/>
                  </a:cubicBezTo>
                  <a:lnTo>
                    <a:pt x="1337939" y="850676"/>
                  </a:lnTo>
                  <a:cubicBezTo>
                    <a:pt x="1371387" y="850676"/>
                    <a:pt x="1399412" y="823556"/>
                    <a:pt x="1399412" y="789203"/>
                  </a:cubicBezTo>
                  <a:lnTo>
                    <a:pt x="1399412" y="789203"/>
                  </a:lnTo>
                  <a:lnTo>
                    <a:pt x="1399412" y="60569"/>
                  </a:lnTo>
                  <a:cubicBezTo>
                    <a:pt x="1399412" y="27120"/>
                    <a:pt x="1372291" y="0"/>
                    <a:pt x="1337939" y="0"/>
                  </a:cubicBezTo>
                  <a:lnTo>
                    <a:pt x="61473" y="0"/>
                  </a:lnTo>
                  <a:cubicBezTo>
                    <a:pt x="28024" y="0"/>
                    <a:pt x="0" y="27120"/>
                    <a:pt x="0" y="61473"/>
                  </a:cubicBezTo>
                  <a:close/>
                </a:path>
              </a:pathLst>
            </a:custGeom>
            <a:solidFill>
              <a:srgbClr val="FFB506"/>
            </a:solidFill>
            <a:ln w="9034" cap="flat">
              <a:noFill/>
              <a:prstDash val="solid"/>
              <a:miter/>
            </a:ln>
          </p:spPr>
          <p:txBody>
            <a:bodyPr rtlCol="0" anchor="ctr"/>
            <a:lstStyle/>
            <a:p>
              <a:endParaRPr lang="en-ID"/>
            </a:p>
          </p:txBody>
        </p:sp>
        <p:sp>
          <p:nvSpPr>
            <p:cNvPr id="557" name="Bentuk Bebas: Bentuk 556">
              <a:extLst>
                <a:ext uri="{FF2B5EF4-FFF2-40B4-BE49-F238E27FC236}">
                  <a16:creationId xmlns:a16="http://schemas.microsoft.com/office/drawing/2014/main" id="{AEE3D9E6-2CC3-4115-9178-43DC6CF75EB4}"/>
                </a:ext>
              </a:extLst>
            </p:cNvPr>
            <p:cNvSpPr/>
            <p:nvPr/>
          </p:nvSpPr>
          <p:spPr>
            <a:xfrm>
              <a:off x="8898312" y="3207856"/>
              <a:ext cx="358025" cy="242507"/>
            </a:xfrm>
            <a:custGeom>
              <a:avLst/>
              <a:gdLst>
                <a:gd name="connsiteX0" fmla="*/ 0 w 395053"/>
                <a:gd name="connsiteY0" fmla="*/ 33448 h 267587"/>
                <a:gd name="connsiteX1" fmla="*/ 121138 w 395053"/>
                <a:gd name="connsiteY1" fmla="*/ 267588 h 267587"/>
                <a:gd name="connsiteX2" fmla="*/ 395054 w 395053"/>
                <a:gd name="connsiteY2" fmla="*/ 267588 h 267587"/>
                <a:gd name="connsiteX3" fmla="*/ 258548 w 395053"/>
                <a:gd name="connsiteY3" fmla="*/ 0 h 267587"/>
              </a:gdLst>
              <a:ahLst/>
              <a:cxnLst>
                <a:cxn ang="0">
                  <a:pos x="connsiteX0" y="connsiteY0"/>
                </a:cxn>
                <a:cxn ang="0">
                  <a:pos x="connsiteX1" y="connsiteY1"/>
                </a:cxn>
                <a:cxn ang="0">
                  <a:pos x="connsiteX2" y="connsiteY2"/>
                </a:cxn>
                <a:cxn ang="0">
                  <a:pos x="connsiteX3" y="connsiteY3"/>
                </a:cxn>
              </a:cxnLst>
              <a:rect l="l" t="t" r="r" b="b"/>
              <a:pathLst>
                <a:path w="395053" h="267587">
                  <a:moveTo>
                    <a:pt x="0" y="33448"/>
                  </a:moveTo>
                  <a:lnTo>
                    <a:pt x="121138" y="267588"/>
                  </a:lnTo>
                  <a:lnTo>
                    <a:pt x="395054" y="267588"/>
                  </a:lnTo>
                  <a:lnTo>
                    <a:pt x="258548" y="0"/>
                  </a:lnTo>
                  <a:close/>
                </a:path>
              </a:pathLst>
            </a:custGeom>
            <a:solidFill>
              <a:srgbClr val="4C4C56"/>
            </a:solidFill>
            <a:ln w="9034" cap="flat">
              <a:noFill/>
              <a:prstDash val="solid"/>
              <a:miter/>
            </a:ln>
          </p:spPr>
          <p:txBody>
            <a:bodyPr rtlCol="0" anchor="ctr"/>
            <a:lstStyle/>
            <a:p>
              <a:endParaRPr lang="en-ID"/>
            </a:p>
          </p:txBody>
        </p:sp>
        <p:sp>
          <p:nvSpPr>
            <p:cNvPr id="558" name="Bentuk Bebas: Bentuk 557">
              <a:extLst>
                <a:ext uri="{FF2B5EF4-FFF2-40B4-BE49-F238E27FC236}">
                  <a16:creationId xmlns:a16="http://schemas.microsoft.com/office/drawing/2014/main" id="{CEAC1702-1E6B-49A0-BA68-82B8B8340B7B}"/>
                </a:ext>
              </a:extLst>
            </p:cNvPr>
            <p:cNvSpPr/>
            <p:nvPr/>
          </p:nvSpPr>
          <p:spPr>
            <a:xfrm>
              <a:off x="8792625" y="3450363"/>
              <a:ext cx="380965" cy="22120"/>
            </a:xfrm>
            <a:custGeom>
              <a:avLst/>
              <a:gdLst>
                <a:gd name="connsiteX0" fmla="*/ 20792 w 420365"/>
                <a:gd name="connsiteY0" fmla="*/ 0 h 24408"/>
                <a:gd name="connsiteX1" fmla="*/ 0 w 420365"/>
                <a:gd name="connsiteY1" fmla="*/ 24408 h 24408"/>
                <a:gd name="connsiteX2" fmla="*/ 420366 w 420365"/>
                <a:gd name="connsiteY2" fmla="*/ 24408 h 24408"/>
                <a:gd name="connsiteX3" fmla="*/ 420366 w 420365"/>
                <a:gd name="connsiteY3" fmla="*/ 0 h 24408"/>
              </a:gdLst>
              <a:ahLst/>
              <a:cxnLst>
                <a:cxn ang="0">
                  <a:pos x="connsiteX0" y="connsiteY0"/>
                </a:cxn>
                <a:cxn ang="0">
                  <a:pos x="connsiteX1" y="connsiteY1"/>
                </a:cxn>
                <a:cxn ang="0">
                  <a:pos x="connsiteX2" y="connsiteY2"/>
                </a:cxn>
                <a:cxn ang="0">
                  <a:pos x="connsiteX3" y="connsiteY3"/>
                </a:cxn>
              </a:cxnLst>
              <a:rect l="l" t="t" r="r" b="b"/>
              <a:pathLst>
                <a:path w="420365" h="24408">
                  <a:moveTo>
                    <a:pt x="20792" y="0"/>
                  </a:moveTo>
                  <a:lnTo>
                    <a:pt x="0" y="24408"/>
                  </a:lnTo>
                  <a:lnTo>
                    <a:pt x="420366" y="24408"/>
                  </a:lnTo>
                  <a:lnTo>
                    <a:pt x="420366" y="0"/>
                  </a:lnTo>
                  <a:close/>
                </a:path>
              </a:pathLst>
            </a:custGeom>
            <a:solidFill>
              <a:srgbClr val="4C4C56"/>
            </a:solidFill>
            <a:ln w="9034" cap="flat">
              <a:noFill/>
              <a:prstDash val="solid"/>
              <a:miter/>
            </a:ln>
          </p:spPr>
          <p:txBody>
            <a:bodyPr rtlCol="0" anchor="ctr"/>
            <a:lstStyle/>
            <a:p>
              <a:endParaRPr lang="en-ID"/>
            </a:p>
          </p:txBody>
        </p:sp>
        <p:sp>
          <p:nvSpPr>
            <p:cNvPr id="559" name="Bentuk Bebas: Bentuk 558">
              <a:extLst>
                <a:ext uri="{FF2B5EF4-FFF2-40B4-BE49-F238E27FC236}">
                  <a16:creationId xmlns:a16="http://schemas.microsoft.com/office/drawing/2014/main" id="{7D7FB8AD-2F9B-4836-B15B-53B5184B5597}"/>
                </a:ext>
              </a:extLst>
            </p:cNvPr>
            <p:cNvSpPr/>
            <p:nvPr/>
          </p:nvSpPr>
          <p:spPr>
            <a:xfrm>
              <a:off x="6822169" y="2122036"/>
              <a:ext cx="1886987" cy="2644093"/>
            </a:xfrm>
            <a:custGeom>
              <a:avLst/>
              <a:gdLst>
                <a:gd name="connsiteX0" fmla="*/ 424076 w 2082143"/>
                <a:gd name="connsiteY0" fmla="*/ 607798 h 2917550"/>
                <a:gd name="connsiteX1" fmla="*/ 358083 w 2082143"/>
                <a:gd name="connsiteY1" fmla="*/ 347442 h 2917550"/>
                <a:gd name="connsiteX2" fmla="*/ 342715 w 2082143"/>
                <a:gd name="connsiteY2" fmla="*/ 311282 h 2917550"/>
                <a:gd name="connsiteX3" fmla="*/ 338195 w 2082143"/>
                <a:gd name="connsiteY3" fmla="*/ 287777 h 2917550"/>
                <a:gd name="connsiteX4" fmla="*/ 335483 w 2082143"/>
                <a:gd name="connsiteY4" fmla="*/ 288681 h 2917550"/>
                <a:gd name="connsiteX5" fmla="*/ 332771 w 2082143"/>
                <a:gd name="connsiteY5" fmla="*/ 289585 h 2917550"/>
                <a:gd name="connsiteX6" fmla="*/ 330059 w 2082143"/>
                <a:gd name="connsiteY6" fmla="*/ 290489 h 2917550"/>
                <a:gd name="connsiteX7" fmla="*/ 330059 w 2082143"/>
                <a:gd name="connsiteY7" fmla="*/ 290489 h 2917550"/>
                <a:gd name="connsiteX8" fmla="*/ 328251 w 2082143"/>
                <a:gd name="connsiteY8" fmla="*/ 291393 h 2917550"/>
                <a:gd name="connsiteX9" fmla="*/ 330059 w 2082143"/>
                <a:gd name="connsiteY9" fmla="*/ 299530 h 2917550"/>
                <a:gd name="connsiteX10" fmla="*/ 345427 w 2082143"/>
                <a:gd name="connsiteY10" fmla="*/ 335690 h 2917550"/>
                <a:gd name="connsiteX11" fmla="*/ 413228 w 2082143"/>
                <a:gd name="connsiteY11" fmla="*/ 597854 h 2917550"/>
                <a:gd name="connsiteX12" fmla="*/ 418652 w 2082143"/>
                <a:gd name="connsiteY12" fmla="*/ 607798 h 2917550"/>
                <a:gd name="connsiteX13" fmla="*/ 423172 w 2082143"/>
                <a:gd name="connsiteY13" fmla="*/ 610510 h 2917550"/>
                <a:gd name="connsiteX14" fmla="*/ 424076 w 2082143"/>
                <a:gd name="connsiteY14" fmla="*/ 607798 h 2917550"/>
                <a:gd name="connsiteX15" fmla="*/ 424076 w 2082143"/>
                <a:gd name="connsiteY15" fmla="*/ 607798 h 2917550"/>
                <a:gd name="connsiteX16" fmla="*/ 358083 w 2082143"/>
                <a:gd name="connsiteY16" fmla="*/ 347442 h 2917550"/>
                <a:gd name="connsiteX17" fmla="*/ 342715 w 2082143"/>
                <a:gd name="connsiteY17" fmla="*/ 311282 h 2917550"/>
                <a:gd name="connsiteX18" fmla="*/ 338195 w 2082143"/>
                <a:gd name="connsiteY18" fmla="*/ 287777 h 2917550"/>
                <a:gd name="connsiteX19" fmla="*/ 335483 w 2082143"/>
                <a:gd name="connsiteY19" fmla="*/ 288681 h 2917550"/>
                <a:gd name="connsiteX20" fmla="*/ 332771 w 2082143"/>
                <a:gd name="connsiteY20" fmla="*/ 289585 h 2917550"/>
                <a:gd name="connsiteX21" fmla="*/ 330059 w 2082143"/>
                <a:gd name="connsiteY21" fmla="*/ 290489 h 2917550"/>
                <a:gd name="connsiteX22" fmla="*/ 330059 w 2082143"/>
                <a:gd name="connsiteY22" fmla="*/ 290489 h 2917550"/>
                <a:gd name="connsiteX23" fmla="*/ 328251 w 2082143"/>
                <a:gd name="connsiteY23" fmla="*/ 291393 h 2917550"/>
                <a:gd name="connsiteX24" fmla="*/ 330059 w 2082143"/>
                <a:gd name="connsiteY24" fmla="*/ 299530 h 2917550"/>
                <a:gd name="connsiteX25" fmla="*/ 345427 w 2082143"/>
                <a:gd name="connsiteY25" fmla="*/ 335690 h 2917550"/>
                <a:gd name="connsiteX26" fmla="*/ 413228 w 2082143"/>
                <a:gd name="connsiteY26" fmla="*/ 597854 h 2917550"/>
                <a:gd name="connsiteX27" fmla="*/ 418652 w 2082143"/>
                <a:gd name="connsiteY27" fmla="*/ 607798 h 2917550"/>
                <a:gd name="connsiteX28" fmla="*/ 423172 w 2082143"/>
                <a:gd name="connsiteY28" fmla="*/ 610510 h 2917550"/>
                <a:gd name="connsiteX29" fmla="*/ 424076 w 2082143"/>
                <a:gd name="connsiteY29" fmla="*/ 607798 h 2917550"/>
                <a:gd name="connsiteX30" fmla="*/ 424076 w 2082143"/>
                <a:gd name="connsiteY30" fmla="*/ 607798 h 2917550"/>
                <a:gd name="connsiteX31" fmla="*/ 358083 w 2082143"/>
                <a:gd name="connsiteY31" fmla="*/ 347442 h 2917550"/>
                <a:gd name="connsiteX32" fmla="*/ 342715 w 2082143"/>
                <a:gd name="connsiteY32" fmla="*/ 311282 h 2917550"/>
                <a:gd name="connsiteX33" fmla="*/ 338195 w 2082143"/>
                <a:gd name="connsiteY33" fmla="*/ 287777 h 2917550"/>
                <a:gd name="connsiteX34" fmla="*/ 335483 w 2082143"/>
                <a:gd name="connsiteY34" fmla="*/ 288681 h 2917550"/>
                <a:gd name="connsiteX35" fmla="*/ 332771 w 2082143"/>
                <a:gd name="connsiteY35" fmla="*/ 289585 h 2917550"/>
                <a:gd name="connsiteX36" fmla="*/ 330059 w 2082143"/>
                <a:gd name="connsiteY36" fmla="*/ 290489 h 2917550"/>
                <a:gd name="connsiteX37" fmla="*/ 330059 w 2082143"/>
                <a:gd name="connsiteY37" fmla="*/ 290489 h 2917550"/>
                <a:gd name="connsiteX38" fmla="*/ 328251 w 2082143"/>
                <a:gd name="connsiteY38" fmla="*/ 291393 h 2917550"/>
                <a:gd name="connsiteX39" fmla="*/ 330059 w 2082143"/>
                <a:gd name="connsiteY39" fmla="*/ 299530 h 2917550"/>
                <a:gd name="connsiteX40" fmla="*/ 345427 w 2082143"/>
                <a:gd name="connsiteY40" fmla="*/ 335690 h 2917550"/>
                <a:gd name="connsiteX41" fmla="*/ 413228 w 2082143"/>
                <a:gd name="connsiteY41" fmla="*/ 597854 h 2917550"/>
                <a:gd name="connsiteX42" fmla="*/ 418652 w 2082143"/>
                <a:gd name="connsiteY42" fmla="*/ 607798 h 2917550"/>
                <a:gd name="connsiteX43" fmla="*/ 423172 w 2082143"/>
                <a:gd name="connsiteY43" fmla="*/ 610510 h 2917550"/>
                <a:gd name="connsiteX44" fmla="*/ 424076 w 2082143"/>
                <a:gd name="connsiteY44" fmla="*/ 607798 h 2917550"/>
                <a:gd name="connsiteX45" fmla="*/ 424076 w 2082143"/>
                <a:gd name="connsiteY45" fmla="*/ 607798 h 2917550"/>
                <a:gd name="connsiteX46" fmla="*/ 358083 w 2082143"/>
                <a:gd name="connsiteY46" fmla="*/ 347442 h 2917550"/>
                <a:gd name="connsiteX47" fmla="*/ 342715 w 2082143"/>
                <a:gd name="connsiteY47" fmla="*/ 311282 h 2917550"/>
                <a:gd name="connsiteX48" fmla="*/ 338195 w 2082143"/>
                <a:gd name="connsiteY48" fmla="*/ 287777 h 2917550"/>
                <a:gd name="connsiteX49" fmla="*/ 335483 w 2082143"/>
                <a:gd name="connsiteY49" fmla="*/ 288681 h 2917550"/>
                <a:gd name="connsiteX50" fmla="*/ 332771 w 2082143"/>
                <a:gd name="connsiteY50" fmla="*/ 289585 h 2917550"/>
                <a:gd name="connsiteX51" fmla="*/ 330059 w 2082143"/>
                <a:gd name="connsiteY51" fmla="*/ 290489 h 2917550"/>
                <a:gd name="connsiteX52" fmla="*/ 330059 w 2082143"/>
                <a:gd name="connsiteY52" fmla="*/ 290489 h 2917550"/>
                <a:gd name="connsiteX53" fmla="*/ 328251 w 2082143"/>
                <a:gd name="connsiteY53" fmla="*/ 291393 h 2917550"/>
                <a:gd name="connsiteX54" fmla="*/ 330059 w 2082143"/>
                <a:gd name="connsiteY54" fmla="*/ 299530 h 2917550"/>
                <a:gd name="connsiteX55" fmla="*/ 345427 w 2082143"/>
                <a:gd name="connsiteY55" fmla="*/ 335690 h 2917550"/>
                <a:gd name="connsiteX56" fmla="*/ 413228 w 2082143"/>
                <a:gd name="connsiteY56" fmla="*/ 597854 h 2917550"/>
                <a:gd name="connsiteX57" fmla="*/ 418652 w 2082143"/>
                <a:gd name="connsiteY57" fmla="*/ 607798 h 2917550"/>
                <a:gd name="connsiteX58" fmla="*/ 423172 w 2082143"/>
                <a:gd name="connsiteY58" fmla="*/ 610510 h 2917550"/>
                <a:gd name="connsiteX59" fmla="*/ 424076 w 2082143"/>
                <a:gd name="connsiteY59" fmla="*/ 607798 h 2917550"/>
                <a:gd name="connsiteX60" fmla="*/ 424076 w 2082143"/>
                <a:gd name="connsiteY60" fmla="*/ 607798 h 2917550"/>
                <a:gd name="connsiteX61" fmla="*/ 358083 w 2082143"/>
                <a:gd name="connsiteY61" fmla="*/ 347442 h 2917550"/>
                <a:gd name="connsiteX62" fmla="*/ 342715 w 2082143"/>
                <a:gd name="connsiteY62" fmla="*/ 311282 h 2917550"/>
                <a:gd name="connsiteX63" fmla="*/ 338195 w 2082143"/>
                <a:gd name="connsiteY63" fmla="*/ 287777 h 2917550"/>
                <a:gd name="connsiteX64" fmla="*/ 335483 w 2082143"/>
                <a:gd name="connsiteY64" fmla="*/ 288681 h 2917550"/>
                <a:gd name="connsiteX65" fmla="*/ 332771 w 2082143"/>
                <a:gd name="connsiteY65" fmla="*/ 289585 h 2917550"/>
                <a:gd name="connsiteX66" fmla="*/ 330059 w 2082143"/>
                <a:gd name="connsiteY66" fmla="*/ 290489 h 2917550"/>
                <a:gd name="connsiteX67" fmla="*/ 330059 w 2082143"/>
                <a:gd name="connsiteY67" fmla="*/ 290489 h 2917550"/>
                <a:gd name="connsiteX68" fmla="*/ 328251 w 2082143"/>
                <a:gd name="connsiteY68" fmla="*/ 291393 h 2917550"/>
                <a:gd name="connsiteX69" fmla="*/ 330059 w 2082143"/>
                <a:gd name="connsiteY69" fmla="*/ 299530 h 2917550"/>
                <a:gd name="connsiteX70" fmla="*/ 345427 w 2082143"/>
                <a:gd name="connsiteY70" fmla="*/ 335690 h 2917550"/>
                <a:gd name="connsiteX71" fmla="*/ 413228 w 2082143"/>
                <a:gd name="connsiteY71" fmla="*/ 597854 h 2917550"/>
                <a:gd name="connsiteX72" fmla="*/ 418652 w 2082143"/>
                <a:gd name="connsiteY72" fmla="*/ 607798 h 2917550"/>
                <a:gd name="connsiteX73" fmla="*/ 423172 w 2082143"/>
                <a:gd name="connsiteY73" fmla="*/ 610510 h 2917550"/>
                <a:gd name="connsiteX74" fmla="*/ 424076 w 2082143"/>
                <a:gd name="connsiteY74" fmla="*/ 607798 h 2917550"/>
                <a:gd name="connsiteX75" fmla="*/ 424076 w 2082143"/>
                <a:gd name="connsiteY75" fmla="*/ 607798 h 2917550"/>
                <a:gd name="connsiteX76" fmla="*/ 358083 w 2082143"/>
                <a:gd name="connsiteY76" fmla="*/ 347442 h 2917550"/>
                <a:gd name="connsiteX77" fmla="*/ 342715 w 2082143"/>
                <a:gd name="connsiteY77" fmla="*/ 311282 h 2917550"/>
                <a:gd name="connsiteX78" fmla="*/ 338195 w 2082143"/>
                <a:gd name="connsiteY78" fmla="*/ 287777 h 2917550"/>
                <a:gd name="connsiteX79" fmla="*/ 335483 w 2082143"/>
                <a:gd name="connsiteY79" fmla="*/ 288681 h 2917550"/>
                <a:gd name="connsiteX80" fmla="*/ 332771 w 2082143"/>
                <a:gd name="connsiteY80" fmla="*/ 289585 h 2917550"/>
                <a:gd name="connsiteX81" fmla="*/ 330059 w 2082143"/>
                <a:gd name="connsiteY81" fmla="*/ 290489 h 2917550"/>
                <a:gd name="connsiteX82" fmla="*/ 330059 w 2082143"/>
                <a:gd name="connsiteY82" fmla="*/ 290489 h 2917550"/>
                <a:gd name="connsiteX83" fmla="*/ 328251 w 2082143"/>
                <a:gd name="connsiteY83" fmla="*/ 291393 h 2917550"/>
                <a:gd name="connsiteX84" fmla="*/ 330059 w 2082143"/>
                <a:gd name="connsiteY84" fmla="*/ 299530 h 2917550"/>
                <a:gd name="connsiteX85" fmla="*/ 345427 w 2082143"/>
                <a:gd name="connsiteY85" fmla="*/ 335690 h 2917550"/>
                <a:gd name="connsiteX86" fmla="*/ 413228 w 2082143"/>
                <a:gd name="connsiteY86" fmla="*/ 597854 h 2917550"/>
                <a:gd name="connsiteX87" fmla="*/ 418652 w 2082143"/>
                <a:gd name="connsiteY87" fmla="*/ 607798 h 2917550"/>
                <a:gd name="connsiteX88" fmla="*/ 423172 w 2082143"/>
                <a:gd name="connsiteY88" fmla="*/ 610510 h 2917550"/>
                <a:gd name="connsiteX89" fmla="*/ 424076 w 2082143"/>
                <a:gd name="connsiteY89" fmla="*/ 607798 h 2917550"/>
                <a:gd name="connsiteX90" fmla="*/ 424076 w 2082143"/>
                <a:gd name="connsiteY90" fmla="*/ 607798 h 2917550"/>
                <a:gd name="connsiteX91" fmla="*/ 358083 w 2082143"/>
                <a:gd name="connsiteY91" fmla="*/ 347442 h 2917550"/>
                <a:gd name="connsiteX92" fmla="*/ 342715 w 2082143"/>
                <a:gd name="connsiteY92" fmla="*/ 311282 h 2917550"/>
                <a:gd name="connsiteX93" fmla="*/ 338195 w 2082143"/>
                <a:gd name="connsiteY93" fmla="*/ 287777 h 2917550"/>
                <a:gd name="connsiteX94" fmla="*/ 335483 w 2082143"/>
                <a:gd name="connsiteY94" fmla="*/ 288681 h 2917550"/>
                <a:gd name="connsiteX95" fmla="*/ 332771 w 2082143"/>
                <a:gd name="connsiteY95" fmla="*/ 289585 h 2917550"/>
                <a:gd name="connsiteX96" fmla="*/ 330059 w 2082143"/>
                <a:gd name="connsiteY96" fmla="*/ 290489 h 2917550"/>
                <a:gd name="connsiteX97" fmla="*/ 330059 w 2082143"/>
                <a:gd name="connsiteY97" fmla="*/ 290489 h 2917550"/>
                <a:gd name="connsiteX98" fmla="*/ 328251 w 2082143"/>
                <a:gd name="connsiteY98" fmla="*/ 291393 h 2917550"/>
                <a:gd name="connsiteX99" fmla="*/ 330059 w 2082143"/>
                <a:gd name="connsiteY99" fmla="*/ 299530 h 2917550"/>
                <a:gd name="connsiteX100" fmla="*/ 345427 w 2082143"/>
                <a:gd name="connsiteY100" fmla="*/ 335690 h 2917550"/>
                <a:gd name="connsiteX101" fmla="*/ 413228 w 2082143"/>
                <a:gd name="connsiteY101" fmla="*/ 597854 h 2917550"/>
                <a:gd name="connsiteX102" fmla="*/ 418652 w 2082143"/>
                <a:gd name="connsiteY102" fmla="*/ 607798 h 2917550"/>
                <a:gd name="connsiteX103" fmla="*/ 423172 w 2082143"/>
                <a:gd name="connsiteY103" fmla="*/ 610510 h 2917550"/>
                <a:gd name="connsiteX104" fmla="*/ 424076 w 2082143"/>
                <a:gd name="connsiteY104" fmla="*/ 607798 h 2917550"/>
                <a:gd name="connsiteX105" fmla="*/ 1994346 w 2082143"/>
                <a:gd name="connsiteY105" fmla="*/ 1450338 h 2917550"/>
                <a:gd name="connsiteX106" fmla="*/ 1994346 w 2082143"/>
                <a:gd name="connsiteY106" fmla="*/ 1450338 h 2917550"/>
                <a:gd name="connsiteX107" fmla="*/ 1987114 w 2082143"/>
                <a:gd name="connsiteY107" fmla="*/ 1449434 h 2917550"/>
                <a:gd name="connsiteX108" fmla="*/ 1996154 w 2082143"/>
                <a:gd name="connsiteY108" fmla="*/ 1447625 h 2917550"/>
                <a:gd name="connsiteX109" fmla="*/ 1996154 w 2082143"/>
                <a:gd name="connsiteY109" fmla="*/ 1447625 h 2917550"/>
                <a:gd name="connsiteX110" fmla="*/ 1998866 w 2082143"/>
                <a:gd name="connsiteY110" fmla="*/ 1446722 h 2917550"/>
                <a:gd name="connsiteX111" fmla="*/ 1998866 w 2082143"/>
                <a:gd name="connsiteY111" fmla="*/ 1446722 h 2917550"/>
                <a:gd name="connsiteX112" fmla="*/ 2028699 w 2082143"/>
                <a:gd name="connsiteY112" fmla="*/ 1439489 h 2917550"/>
                <a:gd name="connsiteX113" fmla="*/ 2028699 w 2082143"/>
                <a:gd name="connsiteY113" fmla="*/ 1439489 h 2917550"/>
                <a:gd name="connsiteX114" fmla="*/ 2038643 w 2082143"/>
                <a:gd name="connsiteY114" fmla="*/ 1436777 h 2917550"/>
                <a:gd name="connsiteX115" fmla="*/ 2038643 w 2082143"/>
                <a:gd name="connsiteY115" fmla="*/ 1436777 h 2917550"/>
                <a:gd name="connsiteX116" fmla="*/ 2040451 w 2082143"/>
                <a:gd name="connsiteY116" fmla="*/ 1436777 h 2917550"/>
                <a:gd name="connsiteX117" fmla="*/ 1901233 w 2082143"/>
                <a:gd name="connsiteY117" fmla="*/ 1371688 h 2917550"/>
                <a:gd name="connsiteX118" fmla="*/ 1901233 w 2082143"/>
                <a:gd name="connsiteY118" fmla="*/ 1371688 h 2917550"/>
                <a:gd name="connsiteX119" fmla="*/ 1601101 w 2082143"/>
                <a:gd name="connsiteY119" fmla="*/ 1341856 h 2917550"/>
                <a:gd name="connsiteX120" fmla="*/ 1549572 w 2082143"/>
                <a:gd name="connsiteY120" fmla="*/ 1349088 h 2917550"/>
                <a:gd name="connsiteX121" fmla="*/ 1548668 w 2082143"/>
                <a:gd name="connsiteY121" fmla="*/ 1349088 h 2917550"/>
                <a:gd name="connsiteX122" fmla="*/ 1369674 w 2082143"/>
                <a:gd name="connsiteY122" fmla="*/ 1376209 h 2917550"/>
                <a:gd name="connsiteX123" fmla="*/ 1129206 w 2082143"/>
                <a:gd name="connsiteY123" fmla="*/ 1393385 h 2917550"/>
                <a:gd name="connsiteX124" fmla="*/ 1121070 w 2082143"/>
                <a:gd name="connsiteY124" fmla="*/ 1384345 h 2917550"/>
                <a:gd name="connsiteX125" fmla="*/ 952020 w 2082143"/>
                <a:gd name="connsiteY125" fmla="*/ 1376209 h 2917550"/>
                <a:gd name="connsiteX126" fmla="*/ 952020 w 2082143"/>
                <a:gd name="connsiteY126" fmla="*/ 1399713 h 2917550"/>
                <a:gd name="connsiteX127" fmla="*/ 952020 w 2082143"/>
                <a:gd name="connsiteY127" fmla="*/ 1399713 h 2917550"/>
                <a:gd name="connsiteX128" fmla="*/ 951116 w 2082143"/>
                <a:gd name="connsiteY128" fmla="*/ 1398809 h 2917550"/>
                <a:gd name="connsiteX129" fmla="*/ 928516 w 2082143"/>
                <a:gd name="connsiteY129" fmla="*/ 1308408 h 2917550"/>
                <a:gd name="connsiteX130" fmla="*/ 927611 w 2082143"/>
                <a:gd name="connsiteY130" fmla="*/ 1305696 h 2917550"/>
                <a:gd name="connsiteX131" fmla="*/ 875179 w 2082143"/>
                <a:gd name="connsiteY131" fmla="*/ 1202638 h 2917550"/>
                <a:gd name="connsiteX132" fmla="*/ 875179 w 2082143"/>
                <a:gd name="connsiteY132" fmla="*/ 1202638 h 2917550"/>
                <a:gd name="connsiteX133" fmla="*/ 874275 w 2082143"/>
                <a:gd name="connsiteY133" fmla="*/ 1198118 h 2917550"/>
                <a:gd name="connsiteX134" fmla="*/ 714264 w 2082143"/>
                <a:gd name="connsiteY134" fmla="*/ 932338 h 2917550"/>
                <a:gd name="connsiteX135" fmla="*/ 711553 w 2082143"/>
                <a:gd name="connsiteY135" fmla="*/ 927818 h 2917550"/>
                <a:gd name="connsiteX136" fmla="*/ 699800 w 2082143"/>
                <a:gd name="connsiteY136" fmla="*/ 871770 h 2917550"/>
                <a:gd name="connsiteX137" fmla="*/ 697992 w 2082143"/>
                <a:gd name="connsiteY137" fmla="*/ 861825 h 2917550"/>
                <a:gd name="connsiteX138" fmla="*/ 640135 w 2082143"/>
                <a:gd name="connsiteY138" fmla="*/ 861825 h 2917550"/>
                <a:gd name="connsiteX139" fmla="*/ 679912 w 2082143"/>
                <a:gd name="connsiteY139" fmla="*/ 718992 h 2917550"/>
                <a:gd name="connsiteX140" fmla="*/ 683528 w 2082143"/>
                <a:gd name="connsiteY140" fmla="*/ 709951 h 2917550"/>
                <a:gd name="connsiteX141" fmla="*/ 684432 w 2082143"/>
                <a:gd name="connsiteY141" fmla="*/ 708143 h 2917550"/>
                <a:gd name="connsiteX142" fmla="*/ 688952 w 2082143"/>
                <a:gd name="connsiteY142" fmla="*/ 699103 h 2917550"/>
                <a:gd name="connsiteX143" fmla="*/ 698896 w 2082143"/>
                <a:gd name="connsiteY143" fmla="*/ 699103 h 2917550"/>
                <a:gd name="connsiteX144" fmla="*/ 698896 w 2082143"/>
                <a:gd name="connsiteY144" fmla="*/ 699103 h 2917550"/>
                <a:gd name="connsiteX145" fmla="*/ 962868 w 2082143"/>
                <a:gd name="connsiteY145" fmla="*/ 443268 h 2917550"/>
                <a:gd name="connsiteX146" fmla="*/ 962868 w 2082143"/>
                <a:gd name="connsiteY146" fmla="*/ 442364 h 2917550"/>
                <a:gd name="connsiteX147" fmla="*/ 963772 w 2082143"/>
                <a:gd name="connsiteY147" fmla="*/ 425187 h 2917550"/>
                <a:gd name="connsiteX148" fmla="*/ 927611 w 2082143"/>
                <a:gd name="connsiteY148" fmla="*/ 289585 h 2917550"/>
                <a:gd name="connsiteX149" fmla="*/ 924899 w 2082143"/>
                <a:gd name="connsiteY149" fmla="*/ 285969 h 2917550"/>
                <a:gd name="connsiteX150" fmla="*/ 923091 w 2082143"/>
                <a:gd name="connsiteY150" fmla="*/ 283257 h 2917550"/>
                <a:gd name="connsiteX151" fmla="*/ 919475 w 2082143"/>
                <a:gd name="connsiteY151" fmla="*/ 277833 h 2917550"/>
                <a:gd name="connsiteX152" fmla="*/ 982756 w 2082143"/>
                <a:gd name="connsiteY152" fmla="*/ 270601 h 2917550"/>
                <a:gd name="connsiteX153" fmla="*/ 998124 w 2082143"/>
                <a:gd name="connsiteY153" fmla="*/ 251617 h 2917550"/>
                <a:gd name="connsiteX154" fmla="*/ 1007164 w 2082143"/>
                <a:gd name="connsiteY154" fmla="*/ 224496 h 2917550"/>
                <a:gd name="connsiteX155" fmla="*/ 1007164 w 2082143"/>
                <a:gd name="connsiteY155" fmla="*/ 224496 h 2917550"/>
                <a:gd name="connsiteX156" fmla="*/ 1007164 w 2082143"/>
                <a:gd name="connsiteY156" fmla="*/ 224496 h 2917550"/>
                <a:gd name="connsiteX157" fmla="*/ 1007164 w 2082143"/>
                <a:gd name="connsiteY157" fmla="*/ 224496 h 2917550"/>
                <a:gd name="connsiteX158" fmla="*/ 1007164 w 2082143"/>
                <a:gd name="connsiteY158" fmla="*/ 222688 h 2917550"/>
                <a:gd name="connsiteX159" fmla="*/ 1007164 w 2082143"/>
                <a:gd name="connsiteY159" fmla="*/ 221784 h 2917550"/>
                <a:gd name="connsiteX160" fmla="*/ 1008972 w 2082143"/>
                <a:gd name="connsiteY160" fmla="*/ 202800 h 2917550"/>
                <a:gd name="connsiteX161" fmla="*/ 1002644 w 2082143"/>
                <a:gd name="connsiteY161" fmla="*/ 164832 h 2917550"/>
                <a:gd name="connsiteX162" fmla="*/ 944788 w 2082143"/>
                <a:gd name="connsiteY162" fmla="*/ 106071 h 2917550"/>
                <a:gd name="connsiteX163" fmla="*/ 902299 w 2082143"/>
                <a:gd name="connsiteY163" fmla="*/ 94319 h 2917550"/>
                <a:gd name="connsiteX164" fmla="*/ 739577 w 2082143"/>
                <a:gd name="connsiteY164" fmla="*/ 19286 h 2917550"/>
                <a:gd name="connsiteX165" fmla="*/ 617535 w 2082143"/>
                <a:gd name="connsiteY165" fmla="*/ 301 h 2917550"/>
                <a:gd name="connsiteX166" fmla="*/ 545214 w 2082143"/>
                <a:gd name="connsiteY166" fmla="*/ 18382 h 2917550"/>
                <a:gd name="connsiteX167" fmla="*/ 497301 w 2082143"/>
                <a:gd name="connsiteY167" fmla="*/ 53638 h 2917550"/>
                <a:gd name="connsiteX168" fmla="*/ 376164 w 2082143"/>
                <a:gd name="connsiteY168" fmla="*/ 150367 h 2917550"/>
                <a:gd name="connsiteX169" fmla="*/ 358988 w 2082143"/>
                <a:gd name="connsiteY169" fmla="*/ 172064 h 2917550"/>
                <a:gd name="connsiteX170" fmla="*/ 349947 w 2082143"/>
                <a:gd name="connsiteY170" fmla="*/ 185624 h 2917550"/>
                <a:gd name="connsiteX171" fmla="*/ 328251 w 2082143"/>
                <a:gd name="connsiteY171" fmla="*/ 176584 h 2917550"/>
                <a:gd name="connsiteX172" fmla="*/ 328251 w 2082143"/>
                <a:gd name="connsiteY172" fmla="*/ 176584 h 2917550"/>
                <a:gd name="connsiteX173" fmla="*/ 323731 w 2082143"/>
                <a:gd name="connsiteY173" fmla="*/ 176584 h 2917550"/>
                <a:gd name="connsiteX174" fmla="*/ 312883 w 2082143"/>
                <a:gd name="connsiteY174" fmla="*/ 177488 h 2917550"/>
                <a:gd name="connsiteX175" fmla="*/ 236042 w 2082143"/>
                <a:gd name="connsiteY175" fmla="*/ 206416 h 2917550"/>
                <a:gd name="connsiteX176" fmla="*/ 158297 w 2082143"/>
                <a:gd name="connsiteY176" fmla="*/ 254329 h 2917550"/>
                <a:gd name="connsiteX177" fmla="*/ 85071 w 2082143"/>
                <a:gd name="connsiteY177" fmla="*/ 455020 h 2917550"/>
                <a:gd name="connsiteX178" fmla="*/ 76031 w 2082143"/>
                <a:gd name="connsiteY178" fmla="*/ 708143 h 2917550"/>
                <a:gd name="connsiteX179" fmla="*/ 78744 w 2082143"/>
                <a:gd name="connsiteY179" fmla="*/ 800353 h 2917550"/>
                <a:gd name="connsiteX180" fmla="*/ 62471 w 2082143"/>
                <a:gd name="connsiteY180" fmla="*/ 907930 h 2917550"/>
                <a:gd name="connsiteX181" fmla="*/ 37159 w 2082143"/>
                <a:gd name="connsiteY181" fmla="*/ 1018219 h 2917550"/>
                <a:gd name="connsiteX182" fmla="*/ 8230 w 2082143"/>
                <a:gd name="connsiteY182" fmla="*/ 1062516 h 2917550"/>
                <a:gd name="connsiteX183" fmla="*/ 14558 w 2082143"/>
                <a:gd name="connsiteY183" fmla="*/ 1063420 h 2917550"/>
                <a:gd name="connsiteX184" fmla="*/ 8230 w 2082143"/>
                <a:gd name="connsiteY184" fmla="*/ 1067036 h 2917550"/>
                <a:gd name="connsiteX185" fmla="*/ 30831 w 2082143"/>
                <a:gd name="connsiteY185" fmla="*/ 1069748 h 2917550"/>
                <a:gd name="connsiteX186" fmla="*/ 36255 w 2082143"/>
                <a:gd name="connsiteY186" fmla="*/ 1069748 h 2917550"/>
                <a:gd name="connsiteX187" fmla="*/ 48911 w 2082143"/>
                <a:gd name="connsiteY187" fmla="*/ 1067940 h 2917550"/>
                <a:gd name="connsiteX188" fmla="*/ 65184 w 2082143"/>
                <a:gd name="connsiteY188" fmla="*/ 1060708 h 2917550"/>
                <a:gd name="connsiteX189" fmla="*/ 66991 w 2082143"/>
                <a:gd name="connsiteY189" fmla="*/ 1055284 h 2917550"/>
                <a:gd name="connsiteX190" fmla="*/ 77839 w 2082143"/>
                <a:gd name="connsiteY190" fmla="*/ 1038108 h 2917550"/>
                <a:gd name="connsiteX191" fmla="*/ 76031 w 2082143"/>
                <a:gd name="connsiteY191" fmla="*/ 1068844 h 2917550"/>
                <a:gd name="connsiteX192" fmla="*/ 75127 w 2082143"/>
                <a:gd name="connsiteY192" fmla="*/ 1073364 h 2917550"/>
                <a:gd name="connsiteX193" fmla="*/ 44391 w 2082143"/>
                <a:gd name="connsiteY193" fmla="*/ 1132125 h 2917550"/>
                <a:gd name="connsiteX194" fmla="*/ 53431 w 2082143"/>
                <a:gd name="connsiteY194" fmla="*/ 1124893 h 2917550"/>
                <a:gd name="connsiteX195" fmla="*/ 44391 w 2082143"/>
                <a:gd name="connsiteY195" fmla="*/ 1135741 h 2917550"/>
                <a:gd name="connsiteX196" fmla="*/ 83264 w 2082143"/>
                <a:gd name="connsiteY196" fmla="*/ 1105909 h 2917550"/>
                <a:gd name="connsiteX197" fmla="*/ 83264 w 2082143"/>
                <a:gd name="connsiteY197" fmla="*/ 1105909 h 2917550"/>
                <a:gd name="connsiteX198" fmla="*/ 85976 w 2082143"/>
                <a:gd name="connsiteY198" fmla="*/ 1104101 h 2917550"/>
                <a:gd name="connsiteX199" fmla="*/ 85976 w 2082143"/>
                <a:gd name="connsiteY199" fmla="*/ 1104101 h 2917550"/>
                <a:gd name="connsiteX200" fmla="*/ 108576 w 2082143"/>
                <a:gd name="connsiteY200" fmla="*/ 1086924 h 2917550"/>
                <a:gd name="connsiteX201" fmla="*/ 108576 w 2082143"/>
                <a:gd name="connsiteY201" fmla="*/ 1095061 h 2917550"/>
                <a:gd name="connsiteX202" fmla="*/ 108576 w 2082143"/>
                <a:gd name="connsiteY202" fmla="*/ 1104101 h 2917550"/>
                <a:gd name="connsiteX203" fmla="*/ 108576 w 2082143"/>
                <a:gd name="connsiteY203" fmla="*/ 1104101 h 2917550"/>
                <a:gd name="connsiteX204" fmla="*/ 108576 w 2082143"/>
                <a:gd name="connsiteY204" fmla="*/ 1108621 h 2917550"/>
                <a:gd name="connsiteX205" fmla="*/ 118520 w 2082143"/>
                <a:gd name="connsiteY205" fmla="*/ 1360840 h 2917550"/>
                <a:gd name="connsiteX206" fmla="*/ 121232 w 2082143"/>
                <a:gd name="connsiteY206" fmla="*/ 1367168 h 2917550"/>
                <a:gd name="connsiteX207" fmla="*/ 142025 w 2082143"/>
                <a:gd name="connsiteY207" fmla="*/ 1448530 h 2917550"/>
                <a:gd name="connsiteX208" fmla="*/ 158297 w 2082143"/>
                <a:gd name="connsiteY208" fmla="*/ 1541643 h 2917550"/>
                <a:gd name="connsiteX209" fmla="*/ 161009 w 2082143"/>
                <a:gd name="connsiteY209" fmla="*/ 1583227 h 2917550"/>
                <a:gd name="connsiteX210" fmla="*/ 162817 w 2082143"/>
                <a:gd name="connsiteY210" fmla="*/ 1608540 h 2917550"/>
                <a:gd name="connsiteX211" fmla="*/ 165529 w 2082143"/>
                <a:gd name="connsiteY211" fmla="*/ 1621196 h 2917550"/>
                <a:gd name="connsiteX212" fmla="*/ 166432 w 2082143"/>
                <a:gd name="connsiteY212" fmla="*/ 1625716 h 2917550"/>
                <a:gd name="connsiteX213" fmla="*/ 173665 w 2082143"/>
                <a:gd name="connsiteY213" fmla="*/ 1715213 h 2917550"/>
                <a:gd name="connsiteX214" fmla="*/ 164625 w 2082143"/>
                <a:gd name="connsiteY214" fmla="*/ 1733293 h 2917550"/>
                <a:gd name="connsiteX215" fmla="*/ 141120 w 2082143"/>
                <a:gd name="connsiteY215" fmla="*/ 1812847 h 2917550"/>
                <a:gd name="connsiteX216" fmla="*/ 132984 w 2082143"/>
                <a:gd name="connsiteY216" fmla="*/ 1865279 h 2917550"/>
                <a:gd name="connsiteX217" fmla="*/ 132984 w 2082143"/>
                <a:gd name="connsiteY217" fmla="*/ 1865279 h 2917550"/>
                <a:gd name="connsiteX218" fmla="*/ 131176 w 2082143"/>
                <a:gd name="connsiteY218" fmla="*/ 1874320 h 2917550"/>
                <a:gd name="connsiteX219" fmla="*/ 123944 w 2082143"/>
                <a:gd name="connsiteY219" fmla="*/ 1906864 h 2917550"/>
                <a:gd name="connsiteX220" fmla="*/ 123944 w 2082143"/>
                <a:gd name="connsiteY220" fmla="*/ 1907768 h 2917550"/>
                <a:gd name="connsiteX221" fmla="*/ 108576 w 2082143"/>
                <a:gd name="connsiteY221" fmla="*/ 1961105 h 2917550"/>
                <a:gd name="connsiteX222" fmla="*/ 108576 w 2082143"/>
                <a:gd name="connsiteY222" fmla="*/ 1961105 h 2917550"/>
                <a:gd name="connsiteX223" fmla="*/ 94111 w 2082143"/>
                <a:gd name="connsiteY223" fmla="*/ 1983705 h 2917550"/>
                <a:gd name="connsiteX224" fmla="*/ 66991 w 2082143"/>
                <a:gd name="connsiteY224" fmla="*/ 2075010 h 2917550"/>
                <a:gd name="connsiteX225" fmla="*/ 33543 w 2082143"/>
                <a:gd name="connsiteY225" fmla="*/ 2159084 h 2917550"/>
                <a:gd name="connsiteX226" fmla="*/ 39871 w 2082143"/>
                <a:gd name="connsiteY226" fmla="*/ 2169932 h 2917550"/>
                <a:gd name="connsiteX227" fmla="*/ 36255 w 2082143"/>
                <a:gd name="connsiteY227" fmla="*/ 2176260 h 2917550"/>
                <a:gd name="connsiteX228" fmla="*/ 12750 w 2082143"/>
                <a:gd name="connsiteY228" fmla="*/ 2310958 h 2917550"/>
                <a:gd name="connsiteX229" fmla="*/ 49815 w 2082143"/>
                <a:gd name="connsiteY229" fmla="*/ 2338982 h 2917550"/>
                <a:gd name="connsiteX230" fmla="*/ 44391 w 2082143"/>
                <a:gd name="connsiteY230" fmla="*/ 2350734 h 2917550"/>
                <a:gd name="connsiteX231" fmla="*/ 160105 w 2082143"/>
                <a:gd name="connsiteY231" fmla="*/ 2695163 h 2917550"/>
                <a:gd name="connsiteX232" fmla="*/ 221578 w 2082143"/>
                <a:gd name="connsiteY232" fmla="*/ 2715051 h 2917550"/>
                <a:gd name="connsiteX233" fmla="*/ 320115 w 2082143"/>
                <a:gd name="connsiteY233" fmla="*/ 2735843 h 2917550"/>
                <a:gd name="connsiteX234" fmla="*/ 464757 w 2082143"/>
                <a:gd name="connsiteY234" fmla="*/ 2748500 h 2917550"/>
                <a:gd name="connsiteX235" fmla="*/ 528038 w 2082143"/>
                <a:gd name="connsiteY235" fmla="*/ 2749404 h 2917550"/>
                <a:gd name="connsiteX236" fmla="*/ 585895 w 2082143"/>
                <a:gd name="connsiteY236" fmla="*/ 2747596 h 2917550"/>
                <a:gd name="connsiteX237" fmla="*/ 618439 w 2082143"/>
                <a:gd name="connsiteY237" fmla="*/ 2745788 h 2917550"/>
                <a:gd name="connsiteX238" fmla="*/ 803761 w 2082143"/>
                <a:gd name="connsiteY238" fmla="*/ 2724995 h 2917550"/>
                <a:gd name="connsiteX239" fmla="*/ 1093045 w 2082143"/>
                <a:gd name="connsiteY239" fmla="*/ 2673467 h 2917550"/>
                <a:gd name="connsiteX240" fmla="*/ 1259384 w 2082143"/>
                <a:gd name="connsiteY240" fmla="*/ 2703299 h 2917550"/>
                <a:gd name="connsiteX241" fmla="*/ 1261192 w 2082143"/>
                <a:gd name="connsiteY241" fmla="*/ 2704203 h 2917550"/>
                <a:gd name="connsiteX242" fmla="*/ 1281081 w 2082143"/>
                <a:gd name="connsiteY242" fmla="*/ 2691547 h 2917550"/>
                <a:gd name="connsiteX243" fmla="*/ 1281081 w 2082143"/>
                <a:gd name="connsiteY243" fmla="*/ 2691547 h 2917550"/>
                <a:gd name="connsiteX244" fmla="*/ 1300065 w 2082143"/>
                <a:gd name="connsiteY244" fmla="*/ 2677987 h 2917550"/>
                <a:gd name="connsiteX245" fmla="*/ 1472731 w 2082143"/>
                <a:gd name="connsiteY245" fmla="*/ 2486336 h 2917550"/>
                <a:gd name="connsiteX246" fmla="*/ 1473635 w 2082143"/>
                <a:gd name="connsiteY246" fmla="*/ 2484528 h 2917550"/>
                <a:gd name="connsiteX247" fmla="*/ 1483579 w 2082143"/>
                <a:gd name="connsiteY247" fmla="*/ 2483624 h 2917550"/>
                <a:gd name="connsiteX248" fmla="*/ 1486291 w 2082143"/>
                <a:gd name="connsiteY248" fmla="*/ 2483624 h 2917550"/>
                <a:gd name="connsiteX249" fmla="*/ 1493524 w 2082143"/>
                <a:gd name="connsiteY249" fmla="*/ 2482720 h 2917550"/>
                <a:gd name="connsiteX250" fmla="*/ 1507988 w 2082143"/>
                <a:gd name="connsiteY250" fmla="*/ 2480912 h 2917550"/>
                <a:gd name="connsiteX251" fmla="*/ 1508891 w 2082143"/>
                <a:gd name="connsiteY251" fmla="*/ 2480912 h 2917550"/>
                <a:gd name="connsiteX252" fmla="*/ 1510699 w 2082143"/>
                <a:gd name="connsiteY252" fmla="*/ 2480912 h 2917550"/>
                <a:gd name="connsiteX253" fmla="*/ 1582117 w 2082143"/>
                <a:gd name="connsiteY253" fmla="*/ 2470064 h 2917550"/>
                <a:gd name="connsiteX254" fmla="*/ 1584829 w 2082143"/>
                <a:gd name="connsiteY254" fmla="*/ 2557753 h 2917550"/>
                <a:gd name="connsiteX255" fmla="*/ 1586637 w 2082143"/>
                <a:gd name="connsiteY255" fmla="*/ 2601146 h 2917550"/>
                <a:gd name="connsiteX256" fmla="*/ 1590252 w 2082143"/>
                <a:gd name="connsiteY256" fmla="*/ 2696971 h 2917550"/>
                <a:gd name="connsiteX257" fmla="*/ 1668902 w 2082143"/>
                <a:gd name="connsiteY257" fmla="*/ 2894950 h 2917550"/>
                <a:gd name="connsiteX258" fmla="*/ 1701446 w 2082143"/>
                <a:gd name="connsiteY258" fmla="*/ 2897662 h 2917550"/>
                <a:gd name="connsiteX259" fmla="*/ 1959090 w 2082143"/>
                <a:gd name="connsiteY259" fmla="*/ 2914838 h 2917550"/>
                <a:gd name="connsiteX260" fmla="*/ 1990730 w 2082143"/>
                <a:gd name="connsiteY260" fmla="*/ 2916646 h 2917550"/>
                <a:gd name="connsiteX261" fmla="*/ 2010618 w 2082143"/>
                <a:gd name="connsiteY261" fmla="*/ 2917550 h 2917550"/>
                <a:gd name="connsiteX262" fmla="*/ 1984402 w 2082143"/>
                <a:gd name="connsiteY262" fmla="*/ 2746692 h 2917550"/>
                <a:gd name="connsiteX263" fmla="*/ 1931065 w 2082143"/>
                <a:gd name="connsiteY263" fmla="*/ 2496280 h 2917550"/>
                <a:gd name="connsiteX264" fmla="*/ 1884961 w 2082143"/>
                <a:gd name="connsiteY264" fmla="*/ 2214228 h 2917550"/>
                <a:gd name="connsiteX265" fmla="*/ 1589349 w 2082143"/>
                <a:gd name="connsiteY265" fmla="*/ 2056930 h 2917550"/>
                <a:gd name="connsiteX266" fmla="*/ 1571268 w 2082143"/>
                <a:gd name="connsiteY266" fmla="*/ 2060546 h 2917550"/>
                <a:gd name="connsiteX267" fmla="*/ 1571268 w 2082143"/>
                <a:gd name="connsiteY267" fmla="*/ 2046986 h 2917550"/>
                <a:gd name="connsiteX268" fmla="*/ 1309105 w 2082143"/>
                <a:gd name="connsiteY268" fmla="*/ 2064162 h 2917550"/>
                <a:gd name="connsiteX269" fmla="*/ 1279272 w 2082143"/>
                <a:gd name="connsiteY269" fmla="*/ 2065066 h 2917550"/>
                <a:gd name="connsiteX270" fmla="*/ 1198815 w 2082143"/>
                <a:gd name="connsiteY270" fmla="*/ 2066874 h 2917550"/>
                <a:gd name="connsiteX271" fmla="*/ 1135534 w 2082143"/>
                <a:gd name="connsiteY271" fmla="*/ 2064162 h 2917550"/>
                <a:gd name="connsiteX272" fmla="*/ 929419 w 2082143"/>
                <a:gd name="connsiteY272" fmla="*/ 2085858 h 2917550"/>
                <a:gd name="connsiteX273" fmla="*/ 770313 w 2082143"/>
                <a:gd name="connsiteY273" fmla="*/ 2100323 h 2917550"/>
                <a:gd name="connsiteX274" fmla="*/ 754041 w 2082143"/>
                <a:gd name="connsiteY274" fmla="*/ 2096707 h 2917550"/>
                <a:gd name="connsiteX275" fmla="*/ 745001 w 2082143"/>
                <a:gd name="connsiteY275" fmla="*/ 2096707 h 2917550"/>
                <a:gd name="connsiteX276" fmla="*/ 754041 w 2082143"/>
                <a:gd name="connsiteY276" fmla="*/ 2080434 h 2917550"/>
                <a:gd name="connsiteX277" fmla="*/ 762177 w 2082143"/>
                <a:gd name="connsiteY277" fmla="*/ 2003593 h 2917550"/>
                <a:gd name="connsiteX278" fmla="*/ 790201 w 2082143"/>
                <a:gd name="connsiteY278" fmla="*/ 1964721 h 2917550"/>
                <a:gd name="connsiteX279" fmla="*/ 814610 w 2082143"/>
                <a:gd name="connsiteY279" fmla="*/ 1931272 h 2917550"/>
                <a:gd name="connsiteX280" fmla="*/ 814610 w 2082143"/>
                <a:gd name="connsiteY280" fmla="*/ 1928560 h 2917550"/>
                <a:gd name="connsiteX281" fmla="*/ 815514 w 2082143"/>
                <a:gd name="connsiteY281" fmla="*/ 1918616 h 2917550"/>
                <a:gd name="connsiteX282" fmla="*/ 821842 w 2082143"/>
                <a:gd name="connsiteY282" fmla="*/ 1830927 h 2917550"/>
                <a:gd name="connsiteX283" fmla="*/ 836306 w 2082143"/>
                <a:gd name="connsiteY283" fmla="*/ 1749566 h 2917550"/>
                <a:gd name="connsiteX284" fmla="*/ 837210 w 2082143"/>
                <a:gd name="connsiteY284" fmla="*/ 1744142 h 2917550"/>
                <a:gd name="connsiteX285" fmla="*/ 838114 w 2082143"/>
                <a:gd name="connsiteY285" fmla="*/ 1736909 h 2917550"/>
                <a:gd name="connsiteX286" fmla="*/ 839018 w 2082143"/>
                <a:gd name="connsiteY286" fmla="*/ 1731486 h 2917550"/>
                <a:gd name="connsiteX287" fmla="*/ 841730 w 2082143"/>
                <a:gd name="connsiteY287" fmla="*/ 1732389 h 2917550"/>
                <a:gd name="connsiteX288" fmla="*/ 841730 w 2082143"/>
                <a:gd name="connsiteY288" fmla="*/ 1732389 h 2917550"/>
                <a:gd name="connsiteX289" fmla="*/ 959252 w 2082143"/>
                <a:gd name="connsiteY289" fmla="*/ 1745046 h 2917550"/>
                <a:gd name="connsiteX290" fmla="*/ 960156 w 2082143"/>
                <a:gd name="connsiteY290" fmla="*/ 1745046 h 2917550"/>
                <a:gd name="connsiteX291" fmla="*/ 967388 w 2082143"/>
                <a:gd name="connsiteY291" fmla="*/ 1742334 h 2917550"/>
                <a:gd name="connsiteX292" fmla="*/ 969196 w 2082143"/>
                <a:gd name="connsiteY292" fmla="*/ 1742334 h 2917550"/>
                <a:gd name="connsiteX293" fmla="*/ 969196 w 2082143"/>
                <a:gd name="connsiteY293" fmla="*/ 1748662 h 2917550"/>
                <a:gd name="connsiteX294" fmla="*/ 970100 w 2082143"/>
                <a:gd name="connsiteY294" fmla="*/ 1759510 h 2917550"/>
                <a:gd name="connsiteX295" fmla="*/ 1121070 w 2082143"/>
                <a:gd name="connsiteY295" fmla="*/ 1751374 h 2917550"/>
                <a:gd name="connsiteX296" fmla="*/ 1123782 w 2082143"/>
                <a:gd name="connsiteY296" fmla="*/ 1751374 h 2917550"/>
                <a:gd name="connsiteX297" fmla="*/ 1135534 w 2082143"/>
                <a:gd name="connsiteY297" fmla="*/ 1681765 h 2917550"/>
                <a:gd name="connsiteX298" fmla="*/ 1137342 w 2082143"/>
                <a:gd name="connsiteY298" fmla="*/ 1671821 h 2917550"/>
                <a:gd name="connsiteX299" fmla="*/ 1139150 w 2082143"/>
                <a:gd name="connsiteY299" fmla="*/ 1658261 h 2917550"/>
                <a:gd name="connsiteX300" fmla="*/ 1140054 w 2082143"/>
                <a:gd name="connsiteY300" fmla="*/ 1651932 h 2917550"/>
                <a:gd name="connsiteX301" fmla="*/ 1146382 w 2082143"/>
                <a:gd name="connsiteY301" fmla="*/ 1651932 h 2917550"/>
                <a:gd name="connsiteX302" fmla="*/ 1149094 w 2082143"/>
                <a:gd name="connsiteY302" fmla="*/ 1651932 h 2917550"/>
                <a:gd name="connsiteX303" fmla="*/ 1356113 w 2082143"/>
                <a:gd name="connsiteY303" fmla="*/ 1629332 h 2917550"/>
                <a:gd name="connsiteX304" fmla="*/ 1356113 w 2082143"/>
                <a:gd name="connsiteY304" fmla="*/ 1629332 h 2917550"/>
                <a:gd name="connsiteX305" fmla="*/ 1369674 w 2082143"/>
                <a:gd name="connsiteY305" fmla="*/ 1622100 h 2917550"/>
                <a:gd name="connsiteX306" fmla="*/ 1507084 w 2082143"/>
                <a:gd name="connsiteY306" fmla="*/ 1568763 h 2917550"/>
                <a:gd name="connsiteX307" fmla="*/ 1507084 w 2082143"/>
                <a:gd name="connsiteY307" fmla="*/ 1568763 h 2917550"/>
                <a:gd name="connsiteX308" fmla="*/ 1530588 w 2082143"/>
                <a:gd name="connsiteY308" fmla="*/ 1561531 h 2917550"/>
                <a:gd name="connsiteX309" fmla="*/ 1579405 w 2082143"/>
                <a:gd name="connsiteY309" fmla="*/ 1547971 h 2917550"/>
                <a:gd name="connsiteX310" fmla="*/ 1638166 w 2082143"/>
                <a:gd name="connsiteY310" fmla="*/ 1532603 h 2917550"/>
                <a:gd name="connsiteX311" fmla="*/ 2048587 w 2082143"/>
                <a:gd name="connsiteY311" fmla="*/ 1503674 h 2917550"/>
                <a:gd name="connsiteX312" fmla="*/ 2048587 w 2082143"/>
                <a:gd name="connsiteY312" fmla="*/ 1503674 h 2917550"/>
                <a:gd name="connsiteX313" fmla="*/ 2051299 w 2082143"/>
                <a:gd name="connsiteY313" fmla="*/ 1502770 h 2917550"/>
                <a:gd name="connsiteX314" fmla="*/ 1994346 w 2082143"/>
                <a:gd name="connsiteY314" fmla="*/ 1450338 h 2917550"/>
                <a:gd name="connsiteX315" fmla="*/ 327347 w 2082143"/>
                <a:gd name="connsiteY315" fmla="*/ 275121 h 2917550"/>
                <a:gd name="connsiteX316" fmla="*/ 328251 w 2082143"/>
                <a:gd name="connsiteY316" fmla="*/ 283257 h 2917550"/>
                <a:gd name="connsiteX317" fmla="*/ 328251 w 2082143"/>
                <a:gd name="connsiteY317" fmla="*/ 283257 h 2917550"/>
                <a:gd name="connsiteX318" fmla="*/ 328251 w 2082143"/>
                <a:gd name="connsiteY318" fmla="*/ 283257 h 2917550"/>
                <a:gd name="connsiteX319" fmla="*/ 328251 w 2082143"/>
                <a:gd name="connsiteY319" fmla="*/ 283257 h 2917550"/>
                <a:gd name="connsiteX320" fmla="*/ 328251 w 2082143"/>
                <a:gd name="connsiteY320" fmla="*/ 283257 h 2917550"/>
                <a:gd name="connsiteX321" fmla="*/ 329155 w 2082143"/>
                <a:gd name="connsiteY321" fmla="*/ 286873 h 2917550"/>
                <a:gd name="connsiteX322" fmla="*/ 330059 w 2082143"/>
                <a:gd name="connsiteY322" fmla="*/ 290489 h 2917550"/>
                <a:gd name="connsiteX323" fmla="*/ 331867 w 2082143"/>
                <a:gd name="connsiteY323" fmla="*/ 298626 h 2917550"/>
                <a:gd name="connsiteX324" fmla="*/ 347235 w 2082143"/>
                <a:gd name="connsiteY324" fmla="*/ 334786 h 2917550"/>
                <a:gd name="connsiteX325" fmla="*/ 415036 w 2082143"/>
                <a:gd name="connsiteY325" fmla="*/ 596950 h 2917550"/>
                <a:gd name="connsiteX326" fmla="*/ 420460 w 2082143"/>
                <a:gd name="connsiteY326" fmla="*/ 606894 h 2917550"/>
                <a:gd name="connsiteX327" fmla="*/ 424980 w 2082143"/>
                <a:gd name="connsiteY327" fmla="*/ 609606 h 2917550"/>
                <a:gd name="connsiteX328" fmla="*/ 426789 w 2082143"/>
                <a:gd name="connsiteY328" fmla="*/ 610510 h 2917550"/>
                <a:gd name="connsiteX329" fmla="*/ 426789 w 2082143"/>
                <a:gd name="connsiteY329" fmla="*/ 610510 h 2917550"/>
                <a:gd name="connsiteX330" fmla="*/ 429500 w 2082143"/>
                <a:gd name="connsiteY330" fmla="*/ 610510 h 2917550"/>
                <a:gd name="connsiteX331" fmla="*/ 428596 w 2082143"/>
                <a:gd name="connsiteY331" fmla="*/ 612318 h 2917550"/>
                <a:gd name="connsiteX332" fmla="*/ 427692 w 2082143"/>
                <a:gd name="connsiteY332" fmla="*/ 613222 h 2917550"/>
                <a:gd name="connsiteX333" fmla="*/ 426789 w 2082143"/>
                <a:gd name="connsiteY333" fmla="*/ 614126 h 2917550"/>
                <a:gd name="connsiteX334" fmla="*/ 388820 w 2082143"/>
                <a:gd name="connsiteY334" fmla="*/ 671983 h 2917550"/>
                <a:gd name="connsiteX335" fmla="*/ 357179 w 2082143"/>
                <a:gd name="connsiteY335" fmla="*/ 684639 h 2917550"/>
                <a:gd name="connsiteX336" fmla="*/ 351755 w 2082143"/>
                <a:gd name="connsiteY336" fmla="*/ 688255 h 2917550"/>
                <a:gd name="connsiteX337" fmla="*/ 349947 w 2082143"/>
                <a:gd name="connsiteY337" fmla="*/ 690063 h 2917550"/>
                <a:gd name="connsiteX338" fmla="*/ 338195 w 2082143"/>
                <a:gd name="connsiteY338" fmla="*/ 643958 h 2917550"/>
                <a:gd name="connsiteX339" fmla="*/ 302939 w 2082143"/>
                <a:gd name="connsiteY339" fmla="*/ 393547 h 2917550"/>
                <a:gd name="connsiteX340" fmla="*/ 302939 w 2082143"/>
                <a:gd name="connsiteY340" fmla="*/ 388123 h 2917550"/>
                <a:gd name="connsiteX341" fmla="*/ 302939 w 2082143"/>
                <a:gd name="connsiteY341" fmla="*/ 376371 h 2917550"/>
                <a:gd name="connsiteX342" fmla="*/ 304747 w 2082143"/>
                <a:gd name="connsiteY342" fmla="*/ 310378 h 2917550"/>
                <a:gd name="connsiteX343" fmla="*/ 311979 w 2082143"/>
                <a:gd name="connsiteY343" fmla="*/ 281449 h 2917550"/>
                <a:gd name="connsiteX344" fmla="*/ 311979 w 2082143"/>
                <a:gd name="connsiteY344" fmla="*/ 281449 h 2917550"/>
                <a:gd name="connsiteX345" fmla="*/ 327347 w 2082143"/>
                <a:gd name="connsiteY345" fmla="*/ 275121 h 2917550"/>
                <a:gd name="connsiteX346" fmla="*/ 327347 w 2082143"/>
                <a:gd name="connsiteY346" fmla="*/ 275121 h 2917550"/>
                <a:gd name="connsiteX347" fmla="*/ 424076 w 2082143"/>
                <a:gd name="connsiteY347" fmla="*/ 607798 h 2917550"/>
                <a:gd name="connsiteX348" fmla="*/ 358083 w 2082143"/>
                <a:gd name="connsiteY348" fmla="*/ 347442 h 2917550"/>
                <a:gd name="connsiteX349" fmla="*/ 342715 w 2082143"/>
                <a:gd name="connsiteY349" fmla="*/ 311282 h 2917550"/>
                <a:gd name="connsiteX350" fmla="*/ 338195 w 2082143"/>
                <a:gd name="connsiteY350" fmla="*/ 287777 h 2917550"/>
                <a:gd name="connsiteX351" fmla="*/ 335483 w 2082143"/>
                <a:gd name="connsiteY351" fmla="*/ 288681 h 2917550"/>
                <a:gd name="connsiteX352" fmla="*/ 332771 w 2082143"/>
                <a:gd name="connsiteY352" fmla="*/ 289585 h 2917550"/>
                <a:gd name="connsiteX353" fmla="*/ 330059 w 2082143"/>
                <a:gd name="connsiteY353" fmla="*/ 290489 h 2917550"/>
                <a:gd name="connsiteX354" fmla="*/ 330059 w 2082143"/>
                <a:gd name="connsiteY354" fmla="*/ 290489 h 2917550"/>
                <a:gd name="connsiteX355" fmla="*/ 328251 w 2082143"/>
                <a:gd name="connsiteY355" fmla="*/ 291393 h 2917550"/>
                <a:gd name="connsiteX356" fmla="*/ 330059 w 2082143"/>
                <a:gd name="connsiteY356" fmla="*/ 299530 h 2917550"/>
                <a:gd name="connsiteX357" fmla="*/ 345427 w 2082143"/>
                <a:gd name="connsiteY357" fmla="*/ 335690 h 2917550"/>
                <a:gd name="connsiteX358" fmla="*/ 413228 w 2082143"/>
                <a:gd name="connsiteY358" fmla="*/ 597854 h 2917550"/>
                <a:gd name="connsiteX359" fmla="*/ 418652 w 2082143"/>
                <a:gd name="connsiteY359" fmla="*/ 607798 h 2917550"/>
                <a:gd name="connsiteX360" fmla="*/ 423172 w 2082143"/>
                <a:gd name="connsiteY360" fmla="*/ 610510 h 2917550"/>
                <a:gd name="connsiteX361" fmla="*/ 424076 w 2082143"/>
                <a:gd name="connsiteY361" fmla="*/ 607798 h 2917550"/>
                <a:gd name="connsiteX362" fmla="*/ 424076 w 2082143"/>
                <a:gd name="connsiteY362" fmla="*/ 607798 h 2917550"/>
                <a:gd name="connsiteX363" fmla="*/ 424076 w 2082143"/>
                <a:gd name="connsiteY363" fmla="*/ 607798 h 2917550"/>
                <a:gd name="connsiteX364" fmla="*/ 358083 w 2082143"/>
                <a:gd name="connsiteY364" fmla="*/ 347442 h 2917550"/>
                <a:gd name="connsiteX365" fmla="*/ 342715 w 2082143"/>
                <a:gd name="connsiteY365" fmla="*/ 311282 h 2917550"/>
                <a:gd name="connsiteX366" fmla="*/ 338195 w 2082143"/>
                <a:gd name="connsiteY366" fmla="*/ 287777 h 2917550"/>
                <a:gd name="connsiteX367" fmla="*/ 335483 w 2082143"/>
                <a:gd name="connsiteY367" fmla="*/ 288681 h 2917550"/>
                <a:gd name="connsiteX368" fmla="*/ 332771 w 2082143"/>
                <a:gd name="connsiteY368" fmla="*/ 289585 h 2917550"/>
                <a:gd name="connsiteX369" fmla="*/ 330059 w 2082143"/>
                <a:gd name="connsiteY369" fmla="*/ 290489 h 2917550"/>
                <a:gd name="connsiteX370" fmla="*/ 330059 w 2082143"/>
                <a:gd name="connsiteY370" fmla="*/ 290489 h 2917550"/>
                <a:gd name="connsiteX371" fmla="*/ 328251 w 2082143"/>
                <a:gd name="connsiteY371" fmla="*/ 291393 h 2917550"/>
                <a:gd name="connsiteX372" fmla="*/ 330059 w 2082143"/>
                <a:gd name="connsiteY372" fmla="*/ 299530 h 2917550"/>
                <a:gd name="connsiteX373" fmla="*/ 345427 w 2082143"/>
                <a:gd name="connsiteY373" fmla="*/ 335690 h 2917550"/>
                <a:gd name="connsiteX374" fmla="*/ 413228 w 2082143"/>
                <a:gd name="connsiteY374" fmla="*/ 597854 h 2917550"/>
                <a:gd name="connsiteX375" fmla="*/ 418652 w 2082143"/>
                <a:gd name="connsiteY375" fmla="*/ 607798 h 2917550"/>
                <a:gd name="connsiteX376" fmla="*/ 423172 w 2082143"/>
                <a:gd name="connsiteY376" fmla="*/ 610510 h 2917550"/>
                <a:gd name="connsiteX377" fmla="*/ 424076 w 2082143"/>
                <a:gd name="connsiteY377" fmla="*/ 607798 h 2917550"/>
                <a:gd name="connsiteX378" fmla="*/ 424076 w 2082143"/>
                <a:gd name="connsiteY378" fmla="*/ 607798 h 2917550"/>
                <a:gd name="connsiteX379" fmla="*/ 424076 w 2082143"/>
                <a:gd name="connsiteY379" fmla="*/ 607798 h 2917550"/>
                <a:gd name="connsiteX380" fmla="*/ 358083 w 2082143"/>
                <a:gd name="connsiteY380" fmla="*/ 347442 h 2917550"/>
                <a:gd name="connsiteX381" fmla="*/ 342715 w 2082143"/>
                <a:gd name="connsiteY381" fmla="*/ 311282 h 2917550"/>
                <a:gd name="connsiteX382" fmla="*/ 338195 w 2082143"/>
                <a:gd name="connsiteY382" fmla="*/ 287777 h 2917550"/>
                <a:gd name="connsiteX383" fmla="*/ 335483 w 2082143"/>
                <a:gd name="connsiteY383" fmla="*/ 288681 h 2917550"/>
                <a:gd name="connsiteX384" fmla="*/ 332771 w 2082143"/>
                <a:gd name="connsiteY384" fmla="*/ 289585 h 2917550"/>
                <a:gd name="connsiteX385" fmla="*/ 330059 w 2082143"/>
                <a:gd name="connsiteY385" fmla="*/ 290489 h 2917550"/>
                <a:gd name="connsiteX386" fmla="*/ 330059 w 2082143"/>
                <a:gd name="connsiteY386" fmla="*/ 290489 h 2917550"/>
                <a:gd name="connsiteX387" fmla="*/ 328251 w 2082143"/>
                <a:gd name="connsiteY387" fmla="*/ 291393 h 2917550"/>
                <a:gd name="connsiteX388" fmla="*/ 330059 w 2082143"/>
                <a:gd name="connsiteY388" fmla="*/ 299530 h 2917550"/>
                <a:gd name="connsiteX389" fmla="*/ 345427 w 2082143"/>
                <a:gd name="connsiteY389" fmla="*/ 335690 h 2917550"/>
                <a:gd name="connsiteX390" fmla="*/ 413228 w 2082143"/>
                <a:gd name="connsiteY390" fmla="*/ 597854 h 2917550"/>
                <a:gd name="connsiteX391" fmla="*/ 418652 w 2082143"/>
                <a:gd name="connsiteY391" fmla="*/ 607798 h 2917550"/>
                <a:gd name="connsiteX392" fmla="*/ 423172 w 2082143"/>
                <a:gd name="connsiteY392" fmla="*/ 610510 h 2917550"/>
                <a:gd name="connsiteX393" fmla="*/ 424076 w 2082143"/>
                <a:gd name="connsiteY393" fmla="*/ 607798 h 2917550"/>
                <a:gd name="connsiteX394" fmla="*/ 424076 w 2082143"/>
                <a:gd name="connsiteY394" fmla="*/ 607798 h 2917550"/>
                <a:gd name="connsiteX395" fmla="*/ 424076 w 2082143"/>
                <a:gd name="connsiteY395" fmla="*/ 607798 h 2917550"/>
                <a:gd name="connsiteX396" fmla="*/ 358083 w 2082143"/>
                <a:gd name="connsiteY396" fmla="*/ 347442 h 2917550"/>
                <a:gd name="connsiteX397" fmla="*/ 342715 w 2082143"/>
                <a:gd name="connsiteY397" fmla="*/ 311282 h 2917550"/>
                <a:gd name="connsiteX398" fmla="*/ 338195 w 2082143"/>
                <a:gd name="connsiteY398" fmla="*/ 287777 h 2917550"/>
                <a:gd name="connsiteX399" fmla="*/ 335483 w 2082143"/>
                <a:gd name="connsiteY399" fmla="*/ 288681 h 2917550"/>
                <a:gd name="connsiteX400" fmla="*/ 332771 w 2082143"/>
                <a:gd name="connsiteY400" fmla="*/ 289585 h 2917550"/>
                <a:gd name="connsiteX401" fmla="*/ 330059 w 2082143"/>
                <a:gd name="connsiteY401" fmla="*/ 290489 h 2917550"/>
                <a:gd name="connsiteX402" fmla="*/ 330059 w 2082143"/>
                <a:gd name="connsiteY402" fmla="*/ 290489 h 2917550"/>
                <a:gd name="connsiteX403" fmla="*/ 328251 w 2082143"/>
                <a:gd name="connsiteY403" fmla="*/ 291393 h 2917550"/>
                <a:gd name="connsiteX404" fmla="*/ 330059 w 2082143"/>
                <a:gd name="connsiteY404" fmla="*/ 299530 h 2917550"/>
                <a:gd name="connsiteX405" fmla="*/ 345427 w 2082143"/>
                <a:gd name="connsiteY405" fmla="*/ 335690 h 2917550"/>
                <a:gd name="connsiteX406" fmla="*/ 413228 w 2082143"/>
                <a:gd name="connsiteY406" fmla="*/ 597854 h 2917550"/>
                <a:gd name="connsiteX407" fmla="*/ 418652 w 2082143"/>
                <a:gd name="connsiteY407" fmla="*/ 607798 h 2917550"/>
                <a:gd name="connsiteX408" fmla="*/ 423172 w 2082143"/>
                <a:gd name="connsiteY408" fmla="*/ 610510 h 2917550"/>
                <a:gd name="connsiteX409" fmla="*/ 424076 w 2082143"/>
                <a:gd name="connsiteY409" fmla="*/ 607798 h 2917550"/>
                <a:gd name="connsiteX410" fmla="*/ 424076 w 2082143"/>
                <a:gd name="connsiteY410" fmla="*/ 607798 h 2917550"/>
                <a:gd name="connsiteX411" fmla="*/ 424076 w 2082143"/>
                <a:gd name="connsiteY411" fmla="*/ 607798 h 2917550"/>
                <a:gd name="connsiteX412" fmla="*/ 358083 w 2082143"/>
                <a:gd name="connsiteY412" fmla="*/ 347442 h 2917550"/>
                <a:gd name="connsiteX413" fmla="*/ 342715 w 2082143"/>
                <a:gd name="connsiteY413" fmla="*/ 311282 h 2917550"/>
                <a:gd name="connsiteX414" fmla="*/ 338195 w 2082143"/>
                <a:gd name="connsiteY414" fmla="*/ 287777 h 2917550"/>
                <a:gd name="connsiteX415" fmla="*/ 335483 w 2082143"/>
                <a:gd name="connsiteY415" fmla="*/ 288681 h 2917550"/>
                <a:gd name="connsiteX416" fmla="*/ 332771 w 2082143"/>
                <a:gd name="connsiteY416" fmla="*/ 289585 h 2917550"/>
                <a:gd name="connsiteX417" fmla="*/ 330059 w 2082143"/>
                <a:gd name="connsiteY417" fmla="*/ 290489 h 2917550"/>
                <a:gd name="connsiteX418" fmla="*/ 330059 w 2082143"/>
                <a:gd name="connsiteY418" fmla="*/ 290489 h 2917550"/>
                <a:gd name="connsiteX419" fmla="*/ 328251 w 2082143"/>
                <a:gd name="connsiteY419" fmla="*/ 291393 h 2917550"/>
                <a:gd name="connsiteX420" fmla="*/ 330059 w 2082143"/>
                <a:gd name="connsiteY420" fmla="*/ 299530 h 2917550"/>
                <a:gd name="connsiteX421" fmla="*/ 345427 w 2082143"/>
                <a:gd name="connsiteY421" fmla="*/ 335690 h 2917550"/>
                <a:gd name="connsiteX422" fmla="*/ 413228 w 2082143"/>
                <a:gd name="connsiteY422" fmla="*/ 597854 h 2917550"/>
                <a:gd name="connsiteX423" fmla="*/ 418652 w 2082143"/>
                <a:gd name="connsiteY423" fmla="*/ 607798 h 2917550"/>
                <a:gd name="connsiteX424" fmla="*/ 423172 w 2082143"/>
                <a:gd name="connsiteY424" fmla="*/ 610510 h 2917550"/>
                <a:gd name="connsiteX425" fmla="*/ 424076 w 2082143"/>
                <a:gd name="connsiteY425" fmla="*/ 607798 h 2917550"/>
                <a:gd name="connsiteX426" fmla="*/ 424076 w 2082143"/>
                <a:gd name="connsiteY426" fmla="*/ 607798 h 2917550"/>
                <a:gd name="connsiteX427" fmla="*/ 424076 w 2082143"/>
                <a:gd name="connsiteY427" fmla="*/ 607798 h 2917550"/>
                <a:gd name="connsiteX428" fmla="*/ 358083 w 2082143"/>
                <a:gd name="connsiteY428" fmla="*/ 347442 h 2917550"/>
                <a:gd name="connsiteX429" fmla="*/ 342715 w 2082143"/>
                <a:gd name="connsiteY429" fmla="*/ 311282 h 2917550"/>
                <a:gd name="connsiteX430" fmla="*/ 338195 w 2082143"/>
                <a:gd name="connsiteY430" fmla="*/ 287777 h 2917550"/>
                <a:gd name="connsiteX431" fmla="*/ 335483 w 2082143"/>
                <a:gd name="connsiteY431" fmla="*/ 288681 h 2917550"/>
                <a:gd name="connsiteX432" fmla="*/ 332771 w 2082143"/>
                <a:gd name="connsiteY432" fmla="*/ 289585 h 2917550"/>
                <a:gd name="connsiteX433" fmla="*/ 330059 w 2082143"/>
                <a:gd name="connsiteY433" fmla="*/ 290489 h 2917550"/>
                <a:gd name="connsiteX434" fmla="*/ 330059 w 2082143"/>
                <a:gd name="connsiteY434" fmla="*/ 290489 h 2917550"/>
                <a:gd name="connsiteX435" fmla="*/ 328251 w 2082143"/>
                <a:gd name="connsiteY435" fmla="*/ 291393 h 2917550"/>
                <a:gd name="connsiteX436" fmla="*/ 330059 w 2082143"/>
                <a:gd name="connsiteY436" fmla="*/ 299530 h 2917550"/>
                <a:gd name="connsiteX437" fmla="*/ 345427 w 2082143"/>
                <a:gd name="connsiteY437" fmla="*/ 335690 h 2917550"/>
                <a:gd name="connsiteX438" fmla="*/ 413228 w 2082143"/>
                <a:gd name="connsiteY438" fmla="*/ 597854 h 2917550"/>
                <a:gd name="connsiteX439" fmla="*/ 418652 w 2082143"/>
                <a:gd name="connsiteY439" fmla="*/ 607798 h 2917550"/>
                <a:gd name="connsiteX440" fmla="*/ 423172 w 2082143"/>
                <a:gd name="connsiteY440" fmla="*/ 610510 h 2917550"/>
                <a:gd name="connsiteX441" fmla="*/ 424076 w 2082143"/>
                <a:gd name="connsiteY441" fmla="*/ 607798 h 2917550"/>
                <a:gd name="connsiteX442" fmla="*/ 424076 w 2082143"/>
                <a:gd name="connsiteY442" fmla="*/ 607798 h 29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Lst>
              <a:rect l="l" t="t" r="r" b="b"/>
              <a:pathLst>
                <a:path w="2082143" h="2917550">
                  <a:moveTo>
                    <a:pt x="424076" y="607798"/>
                  </a:moveTo>
                  <a:cubicBezTo>
                    <a:pt x="394244" y="522821"/>
                    <a:pt x="394244" y="428803"/>
                    <a:pt x="358083" y="347442"/>
                  </a:cubicBezTo>
                  <a:cubicBezTo>
                    <a:pt x="352659" y="335690"/>
                    <a:pt x="347235" y="323938"/>
                    <a:pt x="342715" y="311282"/>
                  </a:cubicBezTo>
                  <a:cubicBezTo>
                    <a:pt x="340003" y="304050"/>
                    <a:pt x="339099" y="295913"/>
                    <a:pt x="338195" y="287777"/>
                  </a:cubicBezTo>
                  <a:lnTo>
                    <a:pt x="335483" y="288681"/>
                  </a:lnTo>
                  <a:lnTo>
                    <a:pt x="332771" y="289585"/>
                  </a:lnTo>
                  <a:lnTo>
                    <a:pt x="330059" y="290489"/>
                  </a:lnTo>
                  <a:lnTo>
                    <a:pt x="330059" y="290489"/>
                  </a:lnTo>
                  <a:lnTo>
                    <a:pt x="328251" y="291393"/>
                  </a:lnTo>
                  <a:cubicBezTo>
                    <a:pt x="329155" y="294105"/>
                    <a:pt x="329155" y="296818"/>
                    <a:pt x="330059" y="299530"/>
                  </a:cubicBezTo>
                  <a:cubicBezTo>
                    <a:pt x="334579" y="312186"/>
                    <a:pt x="340003" y="323938"/>
                    <a:pt x="345427" y="335690"/>
                  </a:cubicBezTo>
                  <a:cubicBezTo>
                    <a:pt x="382492" y="417955"/>
                    <a:pt x="382492" y="512876"/>
                    <a:pt x="413228" y="597854"/>
                  </a:cubicBezTo>
                  <a:cubicBezTo>
                    <a:pt x="414132" y="601470"/>
                    <a:pt x="415940" y="605086"/>
                    <a:pt x="418652" y="607798"/>
                  </a:cubicBezTo>
                  <a:cubicBezTo>
                    <a:pt x="419556" y="608702"/>
                    <a:pt x="421364" y="609606"/>
                    <a:pt x="423172" y="610510"/>
                  </a:cubicBezTo>
                  <a:cubicBezTo>
                    <a:pt x="424076" y="608702"/>
                    <a:pt x="424076" y="608702"/>
                    <a:pt x="424076" y="607798"/>
                  </a:cubicBezTo>
                  <a:close/>
                  <a:moveTo>
                    <a:pt x="424076" y="607798"/>
                  </a:moveTo>
                  <a:cubicBezTo>
                    <a:pt x="394244" y="522821"/>
                    <a:pt x="394244" y="428803"/>
                    <a:pt x="358083" y="347442"/>
                  </a:cubicBezTo>
                  <a:cubicBezTo>
                    <a:pt x="352659" y="335690"/>
                    <a:pt x="347235" y="323938"/>
                    <a:pt x="342715" y="311282"/>
                  </a:cubicBezTo>
                  <a:cubicBezTo>
                    <a:pt x="340003" y="304050"/>
                    <a:pt x="339099" y="295913"/>
                    <a:pt x="338195" y="287777"/>
                  </a:cubicBezTo>
                  <a:lnTo>
                    <a:pt x="335483" y="288681"/>
                  </a:lnTo>
                  <a:lnTo>
                    <a:pt x="332771" y="289585"/>
                  </a:lnTo>
                  <a:lnTo>
                    <a:pt x="330059" y="290489"/>
                  </a:lnTo>
                  <a:lnTo>
                    <a:pt x="330059" y="290489"/>
                  </a:lnTo>
                  <a:lnTo>
                    <a:pt x="328251" y="291393"/>
                  </a:lnTo>
                  <a:cubicBezTo>
                    <a:pt x="329155" y="294105"/>
                    <a:pt x="329155" y="296818"/>
                    <a:pt x="330059" y="299530"/>
                  </a:cubicBezTo>
                  <a:cubicBezTo>
                    <a:pt x="334579" y="312186"/>
                    <a:pt x="340003" y="323938"/>
                    <a:pt x="345427" y="335690"/>
                  </a:cubicBezTo>
                  <a:cubicBezTo>
                    <a:pt x="382492" y="417955"/>
                    <a:pt x="382492" y="512876"/>
                    <a:pt x="413228" y="597854"/>
                  </a:cubicBezTo>
                  <a:cubicBezTo>
                    <a:pt x="414132" y="601470"/>
                    <a:pt x="415940" y="605086"/>
                    <a:pt x="418652" y="607798"/>
                  </a:cubicBezTo>
                  <a:cubicBezTo>
                    <a:pt x="419556" y="608702"/>
                    <a:pt x="421364" y="609606"/>
                    <a:pt x="423172" y="610510"/>
                  </a:cubicBezTo>
                  <a:cubicBezTo>
                    <a:pt x="424076" y="608702"/>
                    <a:pt x="424076" y="608702"/>
                    <a:pt x="424076" y="607798"/>
                  </a:cubicBezTo>
                  <a:close/>
                  <a:moveTo>
                    <a:pt x="424076" y="607798"/>
                  </a:moveTo>
                  <a:cubicBezTo>
                    <a:pt x="394244" y="522821"/>
                    <a:pt x="394244" y="428803"/>
                    <a:pt x="358083" y="347442"/>
                  </a:cubicBezTo>
                  <a:cubicBezTo>
                    <a:pt x="352659" y="335690"/>
                    <a:pt x="347235" y="323938"/>
                    <a:pt x="342715" y="311282"/>
                  </a:cubicBezTo>
                  <a:cubicBezTo>
                    <a:pt x="340003" y="304050"/>
                    <a:pt x="339099" y="295913"/>
                    <a:pt x="338195" y="287777"/>
                  </a:cubicBezTo>
                  <a:lnTo>
                    <a:pt x="335483" y="288681"/>
                  </a:lnTo>
                  <a:lnTo>
                    <a:pt x="332771" y="289585"/>
                  </a:lnTo>
                  <a:lnTo>
                    <a:pt x="330059" y="290489"/>
                  </a:lnTo>
                  <a:lnTo>
                    <a:pt x="330059" y="290489"/>
                  </a:lnTo>
                  <a:lnTo>
                    <a:pt x="328251" y="291393"/>
                  </a:lnTo>
                  <a:cubicBezTo>
                    <a:pt x="329155" y="294105"/>
                    <a:pt x="329155" y="296818"/>
                    <a:pt x="330059" y="299530"/>
                  </a:cubicBezTo>
                  <a:cubicBezTo>
                    <a:pt x="334579" y="312186"/>
                    <a:pt x="340003" y="323938"/>
                    <a:pt x="345427" y="335690"/>
                  </a:cubicBezTo>
                  <a:cubicBezTo>
                    <a:pt x="382492" y="417955"/>
                    <a:pt x="382492" y="512876"/>
                    <a:pt x="413228" y="597854"/>
                  </a:cubicBezTo>
                  <a:cubicBezTo>
                    <a:pt x="414132" y="601470"/>
                    <a:pt x="415940" y="605086"/>
                    <a:pt x="418652" y="607798"/>
                  </a:cubicBezTo>
                  <a:cubicBezTo>
                    <a:pt x="419556" y="608702"/>
                    <a:pt x="421364" y="609606"/>
                    <a:pt x="423172" y="610510"/>
                  </a:cubicBezTo>
                  <a:cubicBezTo>
                    <a:pt x="424076" y="608702"/>
                    <a:pt x="424076" y="608702"/>
                    <a:pt x="424076" y="607798"/>
                  </a:cubicBezTo>
                  <a:close/>
                  <a:moveTo>
                    <a:pt x="424076" y="607798"/>
                  </a:moveTo>
                  <a:cubicBezTo>
                    <a:pt x="394244" y="522821"/>
                    <a:pt x="394244" y="428803"/>
                    <a:pt x="358083" y="347442"/>
                  </a:cubicBezTo>
                  <a:cubicBezTo>
                    <a:pt x="352659" y="335690"/>
                    <a:pt x="347235" y="323938"/>
                    <a:pt x="342715" y="311282"/>
                  </a:cubicBezTo>
                  <a:cubicBezTo>
                    <a:pt x="340003" y="304050"/>
                    <a:pt x="339099" y="295913"/>
                    <a:pt x="338195" y="287777"/>
                  </a:cubicBezTo>
                  <a:lnTo>
                    <a:pt x="335483" y="288681"/>
                  </a:lnTo>
                  <a:lnTo>
                    <a:pt x="332771" y="289585"/>
                  </a:lnTo>
                  <a:lnTo>
                    <a:pt x="330059" y="290489"/>
                  </a:lnTo>
                  <a:lnTo>
                    <a:pt x="330059" y="290489"/>
                  </a:lnTo>
                  <a:lnTo>
                    <a:pt x="328251" y="291393"/>
                  </a:lnTo>
                  <a:cubicBezTo>
                    <a:pt x="329155" y="294105"/>
                    <a:pt x="329155" y="296818"/>
                    <a:pt x="330059" y="299530"/>
                  </a:cubicBezTo>
                  <a:cubicBezTo>
                    <a:pt x="334579" y="312186"/>
                    <a:pt x="340003" y="323938"/>
                    <a:pt x="345427" y="335690"/>
                  </a:cubicBezTo>
                  <a:cubicBezTo>
                    <a:pt x="382492" y="417955"/>
                    <a:pt x="382492" y="512876"/>
                    <a:pt x="413228" y="597854"/>
                  </a:cubicBezTo>
                  <a:cubicBezTo>
                    <a:pt x="414132" y="601470"/>
                    <a:pt x="415940" y="605086"/>
                    <a:pt x="418652" y="607798"/>
                  </a:cubicBezTo>
                  <a:cubicBezTo>
                    <a:pt x="419556" y="608702"/>
                    <a:pt x="421364" y="609606"/>
                    <a:pt x="423172" y="610510"/>
                  </a:cubicBezTo>
                  <a:cubicBezTo>
                    <a:pt x="424076" y="608702"/>
                    <a:pt x="424076" y="608702"/>
                    <a:pt x="424076" y="607798"/>
                  </a:cubicBezTo>
                  <a:close/>
                  <a:moveTo>
                    <a:pt x="424076" y="607798"/>
                  </a:moveTo>
                  <a:cubicBezTo>
                    <a:pt x="394244" y="522821"/>
                    <a:pt x="394244" y="428803"/>
                    <a:pt x="358083" y="347442"/>
                  </a:cubicBezTo>
                  <a:cubicBezTo>
                    <a:pt x="352659" y="335690"/>
                    <a:pt x="347235" y="323938"/>
                    <a:pt x="342715" y="311282"/>
                  </a:cubicBezTo>
                  <a:cubicBezTo>
                    <a:pt x="340003" y="304050"/>
                    <a:pt x="339099" y="295913"/>
                    <a:pt x="338195" y="287777"/>
                  </a:cubicBezTo>
                  <a:lnTo>
                    <a:pt x="335483" y="288681"/>
                  </a:lnTo>
                  <a:lnTo>
                    <a:pt x="332771" y="289585"/>
                  </a:lnTo>
                  <a:lnTo>
                    <a:pt x="330059" y="290489"/>
                  </a:lnTo>
                  <a:lnTo>
                    <a:pt x="330059" y="290489"/>
                  </a:lnTo>
                  <a:lnTo>
                    <a:pt x="328251" y="291393"/>
                  </a:lnTo>
                  <a:cubicBezTo>
                    <a:pt x="329155" y="294105"/>
                    <a:pt x="329155" y="296818"/>
                    <a:pt x="330059" y="299530"/>
                  </a:cubicBezTo>
                  <a:cubicBezTo>
                    <a:pt x="334579" y="312186"/>
                    <a:pt x="340003" y="323938"/>
                    <a:pt x="345427" y="335690"/>
                  </a:cubicBezTo>
                  <a:cubicBezTo>
                    <a:pt x="382492" y="417955"/>
                    <a:pt x="382492" y="512876"/>
                    <a:pt x="413228" y="597854"/>
                  </a:cubicBezTo>
                  <a:cubicBezTo>
                    <a:pt x="414132" y="601470"/>
                    <a:pt x="415940" y="605086"/>
                    <a:pt x="418652" y="607798"/>
                  </a:cubicBezTo>
                  <a:cubicBezTo>
                    <a:pt x="419556" y="608702"/>
                    <a:pt x="421364" y="609606"/>
                    <a:pt x="423172" y="610510"/>
                  </a:cubicBezTo>
                  <a:cubicBezTo>
                    <a:pt x="424076" y="608702"/>
                    <a:pt x="424076" y="608702"/>
                    <a:pt x="424076" y="607798"/>
                  </a:cubicBezTo>
                  <a:close/>
                  <a:moveTo>
                    <a:pt x="424076" y="607798"/>
                  </a:moveTo>
                  <a:cubicBezTo>
                    <a:pt x="394244" y="522821"/>
                    <a:pt x="394244" y="428803"/>
                    <a:pt x="358083" y="347442"/>
                  </a:cubicBezTo>
                  <a:cubicBezTo>
                    <a:pt x="352659" y="335690"/>
                    <a:pt x="347235" y="323938"/>
                    <a:pt x="342715" y="311282"/>
                  </a:cubicBezTo>
                  <a:cubicBezTo>
                    <a:pt x="340003" y="304050"/>
                    <a:pt x="339099" y="295913"/>
                    <a:pt x="338195" y="287777"/>
                  </a:cubicBezTo>
                  <a:lnTo>
                    <a:pt x="335483" y="288681"/>
                  </a:lnTo>
                  <a:lnTo>
                    <a:pt x="332771" y="289585"/>
                  </a:lnTo>
                  <a:lnTo>
                    <a:pt x="330059" y="290489"/>
                  </a:lnTo>
                  <a:lnTo>
                    <a:pt x="330059" y="290489"/>
                  </a:lnTo>
                  <a:lnTo>
                    <a:pt x="328251" y="291393"/>
                  </a:lnTo>
                  <a:cubicBezTo>
                    <a:pt x="329155" y="294105"/>
                    <a:pt x="329155" y="296818"/>
                    <a:pt x="330059" y="299530"/>
                  </a:cubicBezTo>
                  <a:cubicBezTo>
                    <a:pt x="334579" y="312186"/>
                    <a:pt x="340003" y="323938"/>
                    <a:pt x="345427" y="335690"/>
                  </a:cubicBezTo>
                  <a:cubicBezTo>
                    <a:pt x="382492" y="417955"/>
                    <a:pt x="382492" y="512876"/>
                    <a:pt x="413228" y="597854"/>
                  </a:cubicBezTo>
                  <a:cubicBezTo>
                    <a:pt x="414132" y="601470"/>
                    <a:pt x="415940" y="605086"/>
                    <a:pt x="418652" y="607798"/>
                  </a:cubicBezTo>
                  <a:cubicBezTo>
                    <a:pt x="419556" y="608702"/>
                    <a:pt x="421364" y="609606"/>
                    <a:pt x="423172" y="610510"/>
                  </a:cubicBezTo>
                  <a:cubicBezTo>
                    <a:pt x="424076" y="608702"/>
                    <a:pt x="424076" y="608702"/>
                    <a:pt x="424076" y="607798"/>
                  </a:cubicBezTo>
                  <a:close/>
                  <a:moveTo>
                    <a:pt x="424076" y="607798"/>
                  </a:moveTo>
                  <a:cubicBezTo>
                    <a:pt x="394244" y="522821"/>
                    <a:pt x="394244" y="428803"/>
                    <a:pt x="358083" y="347442"/>
                  </a:cubicBezTo>
                  <a:cubicBezTo>
                    <a:pt x="352659" y="335690"/>
                    <a:pt x="347235" y="323938"/>
                    <a:pt x="342715" y="311282"/>
                  </a:cubicBezTo>
                  <a:cubicBezTo>
                    <a:pt x="340003" y="304050"/>
                    <a:pt x="339099" y="295913"/>
                    <a:pt x="338195" y="287777"/>
                  </a:cubicBezTo>
                  <a:lnTo>
                    <a:pt x="335483" y="288681"/>
                  </a:lnTo>
                  <a:lnTo>
                    <a:pt x="332771" y="289585"/>
                  </a:lnTo>
                  <a:lnTo>
                    <a:pt x="330059" y="290489"/>
                  </a:lnTo>
                  <a:lnTo>
                    <a:pt x="330059" y="290489"/>
                  </a:lnTo>
                  <a:lnTo>
                    <a:pt x="328251" y="291393"/>
                  </a:lnTo>
                  <a:cubicBezTo>
                    <a:pt x="329155" y="294105"/>
                    <a:pt x="329155" y="296818"/>
                    <a:pt x="330059" y="299530"/>
                  </a:cubicBezTo>
                  <a:cubicBezTo>
                    <a:pt x="334579" y="312186"/>
                    <a:pt x="340003" y="323938"/>
                    <a:pt x="345427" y="335690"/>
                  </a:cubicBezTo>
                  <a:cubicBezTo>
                    <a:pt x="382492" y="417955"/>
                    <a:pt x="382492" y="512876"/>
                    <a:pt x="413228" y="597854"/>
                  </a:cubicBezTo>
                  <a:cubicBezTo>
                    <a:pt x="414132" y="601470"/>
                    <a:pt x="415940" y="605086"/>
                    <a:pt x="418652" y="607798"/>
                  </a:cubicBezTo>
                  <a:cubicBezTo>
                    <a:pt x="419556" y="608702"/>
                    <a:pt x="421364" y="609606"/>
                    <a:pt x="423172" y="610510"/>
                  </a:cubicBezTo>
                  <a:cubicBezTo>
                    <a:pt x="424076" y="608702"/>
                    <a:pt x="424076" y="608702"/>
                    <a:pt x="424076" y="607798"/>
                  </a:cubicBezTo>
                  <a:close/>
                  <a:moveTo>
                    <a:pt x="1994346" y="1450338"/>
                  </a:moveTo>
                  <a:lnTo>
                    <a:pt x="1994346" y="1450338"/>
                  </a:lnTo>
                  <a:lnTo>
                    <a:pt x="1987114" y="1449434"/>
                  </a:lnTo>
                  <a:lnTo>
                    <a:pt x="1996154" y="1447625"/>
                  </a:lnTo>
                  <a:lnTo>
                    <a:pt x="1996154" y="1447625"/>
                  </a:lnTo>
                  <a:cubicBezTo>
                    <a:pt x="1997058" y="1447625"/>
                    <a:pt x="1997962" y="1447625"/>
                    <a:pt x="1998866" y="1446722"/>
                  </a:cubicBezTo>
                  <a:lnTo>
                    <a:pt x="1998866" y="1446722"/>
                  </a:lnTo>
                  <a:cubicBezTo>
                    <a:pt x="2008811" y="1444914"/>
                    <a:pt x="2018755" y="1442202"/>
                    <a:pt x="2028699" y="1439489"/>
                  </a:cubicBezTo>
                  <a:lnTo>
                    <a:pt x="2028699" y="1439489"/>
                  </a:lnTo>
                  <a:lnTo>
                    <a:pt x="2038643" y="1436777"/>
                  </a:lnTo>
                  <a:lnTo>
                    <a:pt x="2038643" y="1436777"/>
                  </a:lnTo>
                  <a:lnTo>
                    <a:pt x="2040451" y="1436777"/>
                  </a:lnTo>
                  <a:cubicBezTo>
                    <a:pt x="2124524" y="1411465"/>
                    <a:pt x="2026891" y="1388865"/>
                    <a:pt x="1901233" y="1371688"/>
                  </a:cubicBezTo>
                  <a:lnTo>
                    <a:pt x="1901233" y="1371688"/>
                  </a:lnTo>
                  <a:cubicBezTo>
                    <a:pt x="1766535" y="1353608"/>
                    <a:pt x="1601101" y="1341856"/>
                    <a:pt x="1601101" y="1341856"/>
                  </a:cubicBezTo>
                  <a:lnTo>
                    <a:pt x="1549572" y="1349088"/>
                  </a:lnTo>
                  <a:lnTo>
                    <a:pt x="1548668" y="1349088"/>
                  </a:lnTo>
                  <a:cubicBezTo>
                    <a:pt x="1485387" y="1357224"/>
                    <a:pt x="1385946" y="1370784"/>
                    <a:pt x="1369674" y="1376209"/>
                  </a:cubicBezTo>
                  <a:cubicBezTo>
                    <a:pt x="1350689" y="1382537"/>
                    <a:pt x="1186159" y="1390673"/>
                    <a:pt x="1129206" y="1393385"/>
                  </a:cubicBezTo>
                  <a:cubicBezTo>
                    <a:pt x="1127398" y="1389769"/>
                    <a:pt x="1124686" y="1386153"/>
                    <a:pt x="1121070" y="1384345"/>
                  </a:cubicBezTo>
                  <a:lnTo>
                    <a:pt x="952020" y="1376209"/>
                  </a:lnTo>
                  <a:lnTo>
                    <a:pt x="952020" y="1399713"/>
                  </a:lnTo>
                  <a:lnTo>
                    <a:pt x="952020" y="1399713"/>
                  </a:lnTo>
                  <a:lnTo>
                    <a:pt x="951116" y="1398809"/>
                  </a:lnTo>
                  <a:cubicBezTo>
                    <a:pt x="949308" y="1367168"/>
                    <a:pt x="942076" y="1336432"/>
                    <a:pt x="928516" y="1308408"/>
                  </a:cubicBezTo>
                  <a:lnTo>
                    <a:pt x="927611" y="1305696"/>
                  </a:lnTo>
                  <a:cubicBezTo>
                    <a:pt x="884219" y="1223430"/>
                    <a:pt x="875179" y="1202638"/>
                    <a:pt x="875179" y="1202638"/>
                  </a:cubicBezTo>
                  <a:lnTo>
                    <a:pt x="875179" y="1202638"/>
                  </a:lnTo>
                  <a:cubicBezTo>
                    <a:pt x="875179" y="1200830"/>
                    <a:pt x="874275" y="1199926"/>
                    <a:pt x="874275" y="1198118"/>
                  </a:cubicBezTo>
                  <a:cubicBezTo>
                    <a:pt x="859810" y="1147493"/>
                    <a:pt x="805570" y="1058900"/>
                    <a:pt x="714264" y="932338"/>
                  </a:cubicBezTo>
                  <a:lnTo>
                    <a:pt x="711553" y="927818"/>
                  </a:lnTo>
                  <a:lnTo>
                    <a:pt x="699800" y="871770"/>
                  </a:lnTo>
                  <a:lnTo>
                    <a:pt x="697992" y="861825"/>
                  </a:lnTo>
                  <a:lnTo>
                    <a:pt x="640135" y="861825"/>
                  </a:lnTo>
                  <a:cubicBezTo>
                    <a:pt x="648272" y="813009"/>
                    <a:pt x="661832" y="765096"/>
                    <a:pt x="679912" y="718992"/>
                  </a:cubicBezTo>
                  <a:cubicBezTo>
                    <a:pt x="680816" y="716279"/>
                    <a:pt x="682624" y="713567"/>
                    <a:pt x="683528" y="709951"/>
                  </a:cubicBezTo>
                  <a:lnTo>
                    <a:pt x="684432" y="708143"/>
                  </a:lnTo>
                  <a:cubicBezTo>
                    <a:pt x="685336" y="705431"/>
                    <a:pt x="687144" y="701815"/>
                    <a:pt x="688952" y="699103"/>
                  </a:cubicBezTo>
                  <a:cubicBezTo>
                    <a:pt x="692568" y="699103"/>
                    <a:pt x="695280" y="699103"/>
                    <a:pt x="698896" y="699103"/>
                  </a:cubicBezTo>
                  <a:lnTo>
                    <a:pt x="698896" y="699103"/>
                  </a:lnTo>
                  <a:cubicBezTo>
                    <a:pt x="839018" y="693679"/>
                    <a:pt x="953828" y="583390"/>
                    <a:pt x="962868" y="443268"/>
                  </a:cubicBezTo>
                  <a:cubicBezTo>
                    <a:pt x="962868" y="443268"/>
                    <a:pt x="962868" y="442364"/>
                    <a:pt x="962868" y="442364"/>
                  </a:cubicBezTo>
                  <a:cubicBezTo>
                    <a:pt x="962868" y="436939"/>
                    <a:pt x="963772" y="431515"/>
                    <a:pt x="963772" y="425187"/>
                  </a:cubicBezTo>
                  <a:cubicBezTo>
                    <a:pt x="963772" y="377275"/>
                    <a:pt x="951116" y="331170"/>
                    <a:pt x="927611" y="289585"/>
                  </a:cubicBezTo>
                  <a:cubicBezTo>
                    <a:pt x="926707" y="288681"/>
                    <a:pt x="925803" y="286873"/>
                    <a:pt x="924899" y="285969"/>
                  </a:cubicBezTo>
                  <a:lnTo>
                    <a:pt x="923091" y="283257"/>
                  </a:lnTo>
                  <a:lnTo>
                    <a:pt x="919475" y="277833"/>
                  </a:lnTo>
                  <a:cubicBezTo>
                    <a:pt x="940268" y="273313"/>
                    <a:pt x="964676" y="282353"/>
                    <a:pt x="982756" y="270601"/>
                  </a:cubicBezTo>
                  <a:cubicBezTo>
                    <a:pt x="989084" y="266081"/>
                    <a:pt x="994508" y="259753"/>
                    <a:pt x="998124" y="251617"/>
                  </a:cubicBezTo>
                  <a:cubicBezTo>
                    <a:pt x="1002644" y="243481"/>
                    <a:pt x="1005357" y="233537"/>
                    <a:pt x="1007164" y="224496"/>
                  </a:cubicBezTo>
                  <a:lnTo>
                    <a:pt x="1007164" y="224496"/>
                  </a:lnTo>
                  <a:lnTo>
                    <a:pt x="1007164" y="224496"/>
                  </a:lnTo>
                  <a:lnTo>
                    <a:pt x="1007164" y="224496"/>
                  </a:lnTo>
                  <a:cubicBezTo>
                    <a:pt x="1007164" y="223592"/>
                    <a:pt x="1007164" y="223592"/>
                    <a:pt x="1007164" y="222688"/>
                  </a:cubicBezTo>
                  <a:cubicBezTo>
                    <a:pt x="1007164" y="222688"/>
                    <a:pt x="1007164" y="222688"/>
                    <a:pt x="1007164" y="221784"/>
                  </a:cubicBezTo>
                  <a:cubicBezTo>
                    <a:pt x="1008069" y="215456"/>
                    <a:pt x="1008972" y="209128"/>
                    <a:pt x="1008972" y="202800"/>
                  </a:cubicBezTo>
                  <a:cubicBezTo>
                    <a:pt x="1008972" y="190144"/>
                    <a:pt x="1007164" y="177488"/>
                    <a:pt x="1002644" y="164832"/>
                  </a:cubicBezTo>
                  <a:cubicBezTo>
                    <a:pt x="991796" y="137711"/>
                    <a:pt x="971004" y="116919"/>
                    <a:pt x="944788" y="106071"/>
                  </a:cubicBezTo>
                  <a:cubicBezTo>
                    <a:pt x="931228" y="101551"/>
                    <a:pt x="916763" y="97935"/>
                    <a:pt x="902299" y="94319"/>
                  </a:cubicBezTo>
                  <a:cubicBezTo>
                    <a:pt x="844442" y="78950"/>
                    <a:pt x="795626" y="40982"/>
                    <a:pt x="739577" y="19286"/>
                  </a:cubicBezTo>
                  <a:cubicBezTo>
                    <a:pt x="700704" y="4821"/>
                    <a:pt x="659119" y="-1507"/>
                    <a:pt x="617535" y="301"/>
                  </a:cubicBezTo>
                  <a:cubicBezTo>
                    <a:pt x="592223" y="1205"/>
                    <a:pt x="567814" y="7533"/>
                    <a:pt x="545214" y="18382"/>
                  </a:cubicBezTo>
                  <a:cubicBezTo>
                    <a:pt x="528038" y="28326"/>
                    <a:pt x="511765" y="40078"/>
                    <a:pt x="497301" y="53638"/>
                  </a:cubicBezTo>
                  <a:cubicBezTo>
                    <a:pt x="456621" y="85279"/>
                    <a:pt x="411420" y="112399"/>
                    <a:pt x="376164" y="150367"/>
                  </a:cubicBezTo>
                  <a:cubicBezTo>
                    <a:pt x="369835" y="157600"/>
                    <a:pt x="364411" y="164832"/>
                    <a:pt x="358988" y="172064"/>
                  </a:cubicBezTo>
                  <a:cubicBezTo>
                    <a:pt x="356275" y="176584"/>
                    <a:pt x="352659" y="181104"/>
                    <a:pt x="349947" y="185624"/>
                  </a:cubicBezTo>
                  <a:cubicBezTo>
                    <a:pt x="344523" y="179296"/>
                    <a:pt x="336387" y="175680"/>
                    <a:pt x="328251" y="176584"/>
                  </a:cubicBezTo>
                  <a:lnTo>
                    <a:pt x="328251" y="176584"/>
                  </a:lnTo>
                  <a:cubicBezTo>
                    <a:pt x="326443" y="176584"/>
                    <a:pt x="325539" y="176584"/>
                    <a:pt x="323731" y="176584"/>
                  </a:cubicBezTo>
                  <a:cubicBezTo>
                    <a:pt x="320115" y="176584"/>
                    <a:pt x="316499" y="177488"/>
                    <a:pt x="312883" y="177488"/>
                  </a:cubicBezTo>
                  <a:cubicBezTo>
                    <a:pt x="303843" y="179296"/>
                    <a:pt x="236042" y="196472"/>
                    <a:pt x="236042" y="206416"/>
                  </a:cubicBezTo>
                  <a:cubicBezTo>
                    <a:pt x="208017" y="218168"/>
                    <a:pt x="181801" y="234441"/>
                    <a:pt x="158297" y="254329"/>
                  </a:cubicBezTo>
                  <a:cubicBezTo>
                    <a:pt x="104056" y="304050"/>
                    <a:pt x="92304" y="382699"/>
                    <a:pt x="85071" y="455020"/>
                  </a:cubicBezTo>
                  <a:cubicBezTo>
                    <a:pt x="76031" y="539093"/>
                    <a:pt x="73319" y="624070"/>
                    <a:pt x="76031" y="708143"/>
                  </a:cubicBezTo>
                  <a:cubicBezTo>
                    <a:pt x="76936" y="738880"/>
                    <a:pt x="79647" y="769616"/>
                    <a:pt x="78744" y="800353"/>
                  </a:cubicBezTo>
                  <a:cubicBezTo>
                    <a:pt x="76031" y="836513"/>
                    <a:pt x="70607" y="872674"/>
                    <a:pt x="62471" y="907930"/>
                  </a:cubicBezTo>
                  <a:cubicBezTo>
                    <a:pt x="54335" y="944995"/>
                    <a:pt x="46199" y="981155"/>
                    <a:pt x="37159" y="1018219"/>
                  </a:cubicBezTo>
                  <a:cubicBezTo>
                    <a:pt x="32639" y="1036300"/>
                    <a:pt x="25407" y="1056188"/>
                    <a:pt x="8230" y="1062516"/>
                  </a:cubicBezTo>
                  <a:lnTo>
                    <a:pt x="14558" y="1063420"/>
                  </a:lnTo>
                  <a:cubicBezTo>
                    <a:pt x="12750" y="1064324"/>
                    <a:pt x="10038" y="1066132"/>
                    <a:pt x="8230" y="1067036"/>
                  </a:cubicBezTo>
                  <a:cubicBezTo>
                    <a:pt x="15463" y="1067940"/>
                    <a:pt x="23599" y="1068844"/>
                    <a:pt x="30831" y="1069748"/>
                  </a:cubicBezTo>
                  <a:lnTo>
                    <a:pt x="36255" y="1069748"/>
                  </a:lnTo>
                  <a:cubicBezTo>
                    <a:pt x="40775" y="1069748"/>
                    <a:pt x="45295" y="1068844"/>
                    <a:pt x="48911" y="1067940"/>
                  </a:cubicBezTo>
                  <a:cubicBezTo>
                    <a:pt x="55239" y="1066132"/>
                    <a:pt x="60663" y="1064324"/>
                    <a:pt x="65184" y="1060708"/>
                  </a:cubicBezTo>
                  <a:cubicBezTo>
                    <a:pt x="66087" y="1058900"/>
                    <a:pt x="66991" y="1057092"/>
                    <a:pt x="66991" y="1055284"/>
                  </a:cubicBezTo>
                  <a:cubicBezTo>
                    <a:pt x="72415" y="1050764"/>
                    <a:pt x="76031" y="1045340"/>
                    <a:pt x="77839" y="1038108"/>
                  </a:cubicBezTo>
                  <a:cubicBezTo>
                    <a:pt x="78744" y="1048052"/>
                    <a:pt x="77839" y="1058900"/>
                    <a:pt x="76031" y="1068844"/>
                  </a:cubicBezTo>
                  <a:cubicBezTo>
                    <a:pt x="76031" y="1070652"/>
                    <a:pt x="75127" y="1071556"/>
                    <a:pt x="75127" y="1073364"/>
                  </a:cubicBezTo>
                  <a:cubicBezTo>
                    <a:pt x="70607" y="1095061"/>
                    <a:pt x="59759" y="1115853"/>
                    <a:pt x="44391" y="1132125"/>
                  </a:cubicBezTo>
                  <a:lnTo>
                    <a:pt x="53431" y="1124893"/>
                  </a:lnTo>
                  <a:cubicBezTo>
                    <a:pt x="50719" y="1128509"/>
                    <a:pt x="48007" y="1132125"/>
                    <a:pt x="44391" y="1135741"/>
                  </a:cubicBezTo>
                  <a:cubicBezTo>
                    <a:pt x="57047" y="1125797"/>
                    <a:pt x="70607" y="1115853"/>
                    <a:pt x="83264" y="1105909"/>
                  </a:cubicBezTo>
                  <a:lnTo>
                    <a:pt x="83264" y="1105909"/>
                  </a:lnTo>
                  <a:cubicBezTo>
                    <a:pt x="84168" y="1105005"/>
                    <a:pt x="85071" y="1105005"/>
                    <a:pt x="85976" y="1104101"/>
                  </a:cubicBezTo>
                  <a:lnTo>
                    <a:pt x="85976" y="1104101"/>
                  </a:lnTo>
                  <a:lnTo>
                    <a:pt x="108576" y="1086924"/>
                  </a:lnTo>
                  <a:cubicBezTo>
                    <a:pt x="108576" y="1088733"/>
                    <a:pt x="108576" y="1091445"/>
                    <a:pt x="108576" y="1095061"/>
                  </a:cubicBezTo>
                  <a:cubicBezTo>
                    <a:pt x="108576" y="1098677"/>
                    <a:pt x="108576" y="1100485"/>
                    <a:pt x="108576" y="1104101"/>
                  </a:cubicBezTo>
                  <a:lnTo>
                    <a:pt x="108576" y="1104101"/>
                  </a:lnTo>
                  <a:cubicBezTo>
                    <a:pt x="108576" y="1105005"/>
                    <a:pt x="108576" y="1106813"/>
                    <a:pt x="108576" y="1108621"/>
                  </a:cubicBezTo>
                  <a:cubicBezTo>
                    <a:pt x="106768" y="1170998"/>
                    <a:pt x="104056" y="1323776"/>
                    <a:pt x="118520" y="1360840"/>
                  </a:cubicBezTo>
                  <a:cubicBezTo>
                    <a:pt x="119424" y="1362648"/>
                    <a:pt x="120328" y="1365361"/>
                    <a:pt x="121232" y="1367168"/>
                  </a:cubicBezTo>
                  <a:cubicBezTo>
                    <a:pt x="137505" y="1408753"/>
                    <a:pt x="144737" y="1426833"/>
                    <a:pt x="142025" y="1448530"/>
                  </a:cubicBezTo>
                  <a:cubicBezTo>
                    <a:pt x="140216" y="1463898"/>
                    <a:pt x="151969" y="1507290"/>
                    <a:pt x="158297" y="1541643"/>
                  </a:cubicBezTo>
                  <a:cubicBezTo>
                    <a:pt x="161912" y="1555203"/>
                    <a:pt x="162817" y="1569667"/>
                    <a:pt x="161009" y="1583227"/>
                  </a:cubicBezTo>
                  <a:cubicBezTo>
                    <a:pt x="160105" y="1591364"/>
                    <a:pt x="160105" y="1600404"/>
                    <a:pt x="162817" y="1608540"/>
                  </a:cubicBezTo>
                  <a:cubicBezTo>
                    <a:pt x="163721" y="1612156"/>
                    <a:pt x="164625" y="1616676"/>
                    <a:pt x="165529" y="1621196"/>
                  </a:cubicBezTo>
                  <a:cubicBezTo>
                    <a:pt x="165529" y="1623004"/>
                    <a:pt x="166432" y="1623908"/>
                    <a:pt x="166432" y="1625716"/>
                  </a:cubicBezTo>
                  <a:cubicBezTo>
                    <a:pt x="174569" y="1658261"/>
                    <a:pt x="186321" y="1698941"/>
                    <a:pt x="173665" y="1715213"/>
                  </a:cubicBezTo>
                  <a:cubicBezTo>
                    <a:pt x="170049" y="1720637"/>
                    <a:pt x="166432" y="1726966"/>
                    <a:pt x="164625" y="1733293"/>
                  </a:cubicBezTo>
                  <a:cubicBezTo>
                    <a:pt x="154680" y="1760414"/>
                    <a:pt x="152872" y="1797478"/>
                    <a:pt x="141120" y="1812847"/>
                  </a:cubicBezTo>
                  <a:cubicBezTo>
                    <a:pt x="127560" y="1830023"/>
                    <a:pt x="132080" y="1861663"/>
                    <a:pt x="132984" y="1865279"/>
                  </a:cubicBezTo>
                  <a:cubicBezTo>
                    <a:pt x="132984" y="1865279"/>
                    <a:pt x="132984" y="1865279"/>
                    <a:pt x="132984" y="1865279"/>
                  </a:cubicBezTo>
                  <a:cubicBezTo>
                    <a:pt x="132984" y="1865279"/>
                    <a:pt x="132080" y="1868895"/>
                    <a:pt x="131176" y="1874320"/>
                  </a:cubicBezTo>
                  <a:cubicBezTo>
                    <a:pt x="129368" y="1881552"/>
                    <a:pt x="127560" y="1893304"/>
                    <a:pt x="123944" y="1906864"/>
                  </a:cubicBezTo>
                  <a:lnTo>
                    <a:pt x="123944" y="1907768"/>
                  </a:lnTo>
                  <a:cubicBezTo>
                    <a:pt x="119424" y="1925848"/>
                    <a:pt x="114904" y="1943929"/>
                    <a:pt x="108576" y="1961105"/>
                  </a:cubicBezTo>
                  <a:lnTo>
                    <a:pt x="108576" y="1961105"/>
                  </a:lnTo>
                  <a:cubicBezTo>
                    <a:pt x="104056" y="1973761"/>
                    <a:pt x="99536" y="1981897"/>
                    <a:pt x="94111" y="1983705"/>
                  </a:cubicBezTo>
                  <a:cubicBezTo>
                    <a:pt x="76031" y="1990033"/>
                    <a:pt x="66991" y="2075010"/>
                    <a:pt x="66991" y="2075010"/>
                  </a:cubicBezTo>
                  <a:cubicBezTo>
                    <a:pt x="66991" y="2075010"/>
                    <a:pt x="25407" y="2141907"/>
                    <a:pt x="33543" y="2159084"/>
                  </a:cubicBezTo>
                  <a:cubicBezTo>
                    <a:pt x="35351" y="2162700"/>
                    <a:pt x="37159" y="2166316"/>
                    <a:pt x="39871" y="2169932"/>
                  </a:cubicBezTo>
                  <a:lnTo>
                    <a:pt x="36255" y="2176260"/>
                  </a:lnTo>
                  <a:cubicBezTo>
                    <a:pt x="13655" y="2211516"/>
                    <a:pt x="-17986" y="2276605"/>
                    <a:pt x="12750" y="2310958"/>
                  </a:cubicBezTo>
                  <a:cubicBezTo>
                    <a:pt x="23599" y="2321806"/>
                    <a:pt x="36255" y="2331750"/>
                    <a:pt x="49815" y="2338982"/>
                  </a:cubicBezTo>
                  <a:cubicBezTo>
                    <a:pt x="48007" y="2342598"/>
                    <a:pt x="46199" y="2346214"/>
                    <a:pt x="44391" y="2350734"/>
                  </a:cubicBezTo>
                  <a:cubicBezTo>
                    <a:pt x="10038" y="2431191"/>
                    <a:pt x="-42394" y="2616514"/>
                    <a:pt x="160105" y="2695163"/>
                  </a:cubicBezTo>
                  <a:cubicBezTo>
                    <a:pt x="179993" y="2703299"/>
                    <a:pt x="200785" y="2709627"/>
                    <a:pt x="221578" y="2715051"/>
                  </a:cubicBezTo>
                  <a:cubicBezTo>
                    <a:pt x="254122" y="2724091"/>
                    <a:pt x="286667" y="2731323"/>
                    <a:pt x="320115" y="2735843"/>
                  </a:cubicBezTo>
                  <a:cubicBezTo>
                    <a:pt x="368028" y="2743075"/>
                    <a:pt x="415940" y="2747596"/>
                    <a:pt x="464757" y="2748500"/>
                  </a:cubicBezTo>
                  <a:cubicBezTo>
                    <a:pt x="486453" y="2749404"/>
                    <a:pt x="507245" y="2749404"/>
                    <a:pt x="528038" y="2749404"/>
                  </a:cubicBezTo>
                  <a:cubicBezTo>
                    <a:pt x="548830" y="2749404"/>
                    <a:pt x="566911" y="2748500"/>
                    <a:pt x="585895" y="2747596"/>
                  </a:cubicBezTo>
                  <a:cubicBezTo>
                    <a:pt x="596743" y="2747596"/>
                    <a:pt x="607591" y="2746692"/>
                    <a:pt x="618439" y="2745788"/>
                  </a:cubicBezTo>
                  <a:cubicBezTo>
                    <a:pt x="680816" y="2742172"/>
                    <a:pt x="742289" y="2735843"/>
                    <a:pt x="803761" y="2724995"/>
                  </a:cubicBezTo>
                  <a:lnTo>
                    <a:pt x="1093045" y="2673467"/>
                  </a:lnTo>
                  <a:cubicBezTo>
                    <a:pt x="1093045" y="2673467"/>
                    <a:pt x="1214183" y="2677987"/>
                    <a:pt x="1259384" y="2703299"/>
                  </a:cubicBezTo>
                  <a:lnTo>
                    <a:pt x="1261192" y="2704203"/>
                  </a:lnTo>
                  <a:cubicBezTo>
                    <a:pt x="1261192" y="2704203"/>
                    <a:pt x="1268424" y="2699683"/>
                    <a:pt x="1281081" y="2691547"/>
                  </a:cubicBezTo>
                  <a:lnTo>
                    <a:pt x="1281081" y="2691547"/>
                  </a:lnTo>
                  <a:cubicBezTo>
                    <a:pt x="1286504" y="2687931"/>
                    <a:pt x="1292833" y="2683411"/>
                    <a:pt x="1300065" y="2677987"/>
                  </a:cubicBezTo>
                  <a:cubicBezTo>
                    <a:pt x="1346169" y="2644538"/>
                    <a:pt x="1422106" y="2578545"/>
                    <a:pt x="1472731" y="2486336"/>
                  </a:cubicBezTo>
                  <a:lnTo>
                    <a:pt x="1473635" y="2484528"/>
                  </a:lnTo>
                  <a:lnTo>
                    <a:pt x="1483579" y="2483624"/>
                  </a:lnTo>
                  <a:lnTo>
                    <a:pt x="1486291" y="2483624"/>
                  </a:lnTo>
                  <a:lnTo>
                    <a:pt x="1493524" y="2482720"/>
                  </a:lnTo>
                  <a:lnTo>
                    <a:pt x="1507988" y="2480912"/>
                  </a:lnTo>
                  <a:lnTo>
                    <a:pt x="1508891" y="2480912"/>
                  </a:lnTo>
                  <a:lnTo>
                    <a:pt x="1510699" y="2480912"/>
                  </a:lnTo>
                  <a:cubicBezTo>
                    <a:pt x="1546860" y="2475488"/>
                    <a:pt x="1582117" y="2470064"/>
                    <a:pt x="1582117" y="2470064"/>
                  </a:cubicBezTo>
                  <a:cubicBezTo>
                    <a:pt x="1582117" y="2470064"/>
                    <a:pt x="1583925" y="2510744"/>
                    <a:pt x="1584829" y="2557753"/>
                  </a:cubicBezTo>
                  <a:cubicBezTo>
                    <a:pt x="1585732" y="2572217"/>
                    <a:pt x="1585732" y="2586681"/>
                    <a:pt x="1586637" y="2601146"/>
                  </a:cubicBezTo>
                  <a:cubicBezTo>
                    <a:pt x="1588445" y="2650866"/>
                    <a:pt x="1590252" y="2696067"/>
                    <a:pt x="1590252" y="2696971"/>
                  </a:cubicBezTo>
                  <a:cubicBezTo>
                    <a:pt x="1590252" y="2697875"/>
                    <a:pt x="1627317" y="2796412"/>
                    <a:pt x="1668902" y="2894950"/>
                  </a:cubicBezTo>
                  <a:lnTo>
                    <a:pt x="1701446" y="2897662"/>
                  </a:lnTo>
                  <a:cubicBezTo>
                    <a:pt x="1787328" y="2904894"/>
                    <a:pt x="1873209" y="2910318"/>
                    <a:pt x="1959090" y="2914838"/>
                  </a:cubicBezTo>
                  <a:lnTo>
                    <a:pt x="1990730" y="2916646"/>
                  </a:lnTo>
                  <a:lnTo>
                    <a:pt x="2010618" y="2917550"/>
                  </a:lnTo>
                  <a:cubicBezTo>
                    <a:pt x="1996154" y="2829861"/>
                    <a:pt x="1984402" y="2746692"/>
                    <a:pt x="1984402" y="2746692"/>
                  </a:cubicBezTo>
                  <a:lnTo>
                    <a:pt x="1931065" y="2496280"/>
                  </a:lnTo>
                  <a:cubicBezTo>
                    <a:pt x="1931065" y="2496280"/>
                    <a:pt x="1925641" y="2444752"/>
                    <a:pt x="1884961" y="2214228"/>
                  </a:cubicBezTo>
                  <a:cubicBezTo>
                    <a:pt x="1852416" y="2028002"/>
                    <a:pt x="1660766" y="2044274"/>
                    <a:pt x="1589349" y="2056930"/>
                  </a:cubicBezTo>
                  <a:cubicBezTo>
                    <a:pt x="1582117" y="2058738"/>
                    <a:pt x="1575788" y="2059642"/>
                    <a:pt x="1571268" y="2060546"/>
                  </a:cubicBezTo>
                  <a:lnTo>
                    <a:pt x="1571268" y="2046986"/>
                  </a:lnTo>
                  <a:cubicBezTo>
                    <a:pt x="1571268" y="2046986"/>
                    <a:pt x="1433858" y="2058738"/>
                    <a:pt x="1309105" y="2064162"/>
                  </a:cubicBezTo>
                  <a:lnTo>
                    <a:pt x="1279272" y="2065066"/>
                  </a:lnTo>
                  <a:cubicBezTo>
                    <a:pt x="1250344" y="2065970"/>
                    <a:pt x="1223224" y="2066874"/>
                    <a:pt x="1198815" y="2066874"/>
                  </a:cubicBezTo>
                  <a:cubicBezTo>
                    <a:pt x="1178023" y="2066874"/>
                    <a:pt x="1156326" y="2065970"/>
                    <a:pt x="1135534" y="2064162"/>
                  </a:cubicBezTo>
                  <a:cubicBezTo>
                    <a:pt x="1039709" y="2053314"/>
                    <a:pt x="929419" y="2085858"/>
                    <a:pt x="929419" y="2085858"/>
                  </a:cubicBezTo>
                  <a:cubicBezTo>
                    <a:pt x="929419" y="2085858"/>
                    <a:pt x="789297" y="2108459"/>
                    <a:pt x="770313" y="2100323"/>
                  </a:cubicBezTo>
                  <a:cubicBezTo>
                    <a:pt x="764889" y="2098515"/>
                    <a:pt x="759465" y="2097611"/>
                    <a:pt x="754041" y="2096707"/>
                  </a:cubicBezTo>
                  <a:cubicBezTo>
                    <a:pt x="751329" y="2096707"/>
                    <a:pt x="748617" y="2096707"/>
                    <a:pt x="745001" y="2096707"/>
                  </a:cubicBezTo>
                  <a:cubicBezTo>
                    <a:pt x="751329" y="2093994"/>
                    <a:pt x="754945" y="2087667"/>
                    <a:pt x="754041" y="2080434"/>
                  </a:cubicBezTo>
                  <a:cubicBezTo>
                    <a:pt x="748617" y="2056930"/>
                    <a:pt x="745905" y="2025290"/>
                    <a:pt x="762177" y="2003593"/>
                  </a:cubicBezTo>
                  <a:cubicBezTo>
                    <a:pt x="769409" y="1993649"/>
                    <a:pt x="780257" y="1978281"/>
                    <a:pt x="790201" y="1964721"/>
                  </a:cubicBezTo>
                  <a:lnTo>
                    <a:pt x="814610" y="1931272"/>
                  </a:lnTo>
                  <a:lnTo>
                    <a:pt x="814610" y="1928560"/>
                  </a:lnTo>
                  <a:lnTo>
                    <a:pt x="815514" y="1918616"/>
                  </a:lnTo>
                  <a:lnTo>
                    <a:pt x="821842" y="1830927"/>
                  </a:lnTo>
                  <a:lnTo>
                    <a:pt x="836306" y="1749566"/>
                  </a:lnTo>
                  <a:lnTo>
                    <a:pt x="837210" y="1744142"/>
                  </a:lnTo>
                  <a:lnTo>
                    <a:pt x="838114" y="1736909"/>
                  </a:lnTo>
                  <a:lnTo>
                    <a:pt x="839018" y="1731486"/>
                  </a:lnTo>
                  <a:lnTo>
                    <a:pt x="841730" y="1732389"/>
                  </a:lnTo>
                  <a:lnTo>
                    <a:pt x="841730" y="1732389"/>
                  </a:lnTo>
                  <a:cubicBezTo>
                    <a:pt x="881507" y="1745950"/>
                    <a:pt x="927611" y="1755894"/>
                    <a:pt x="959252" y="1745046"/>
                  </a:cubicBezTo>
                  <a:lnTo>
                    <a:pt x="960156" y="1745046"/>
                  </a:lnTo>
                  <a:cubicBezTo>
                    <a:pt x="962868" y="1744142"/>
                    <a:pt x="965580" y="1743238"/>
                    <a:pt x="967388" y="1742334"/>
                  </a:cubicBezTo>
                  <a:lnTo>
                    <a:pt x="969196" y="1742334"/>
                  </a:lnTo>
                  <a:lnTo>
                    <a:pt x="969196" y="1748662"/>
                  </a:lnTo>
                  <a:lnTo>
                    <a:pt x="970100" y="1759510"/>
                  </a:lnTo>
                  <a:lnTo>
                    <a:pt x="1121070" y="1751374"/>
                  </a:lnTo>
                  <a:lnTo>
                    <a:pt x="1123782" y="1751374"/>
                  </a:lnTo>
                  <a:cubicBezTo>
                    <a:pt x="1123782" y="1751374"/>
                    <a:pt x="1130110" y="1722446"/>
                    <a:pt x="1135534" y="1681765"/>
                  </a:cubicBezTo>
                  <a:cubicBezTo>
                    <a:pt x="1135534" y="1678149"/>
                    <a:pt x="1136439" y="1675437"/>
                    <a:pt x="1137342" y="1671821"/>
                  </a:cubicBezTo>
                  <a:cubicBezTo>
                    <a:pt x="1138246" y="1668205"/>
                    <a:pt x="1139150" y="1662781"/>
                    <a:pt x="1139150" y="1658261"/>
                  </a:cubicBezTo>
                  <a:cubicBezTo>
                    <a:pt x="1139150" y="1656452"/>
                    <a:pt x="1140054" y="1653741"/>
                    <a:pt x="1140054" y="1651932"/>
                  </a:cubicBezTo>
                  <a:lnTo>
                    <a:pt x="1146382" y="1651932"/>
                  </a:lnTo>
                  <a:lnTo>
                    <a:pt x="1149094" y="1651932"/>
                  </a:lnTo>
                  <a:cubicBezTo>
                    <a:pt x="1218703" y="1649220"/>
                    <a:pt x="1316337" y="1643796"/>
                    <a:pt x="1356113" y="1629332"/>
                  </a:cubicBezTo>
                  <a:lnTo>
                    <a:pt x="1356113" y="1629332"/>
                  </a:lnTo>
                  <a:cubicBezTo>
                    <a:pt x="1360634" y="1627524"/>
                    <a:pt x="1366057" y="1624812"/>
                    <a:pt x="1369674" y="1622100"/>
                  </a:cubicBezTo>
                  <a:cubicBezTo>
                    <a:pt x="1386850" y="1607636"/>
                    <a:pt x="1447419" y="1586844"/>
                    <a:pt x="1507084" y="1568763"/>
                  </a:cubicBezTo>
                  <a:lnTo>
                    <a:pt x="1507084" y="1568763"/>
                  </a:lnTo>
                  <a:lnTo>
                    <a:pt x="1530588" y="1561531"/>
                  </a:lnTo>
                  <a:cubicBezTo>
                    <a:pt x="1547764" y="1556107"/>
                    <a:pt x="1564940" y="1551587"/>
                    <a:pt x="1579405" y="1547971"/>
                  </a:cubicBezTo>
                  <a:cubicBezTo>
                    <a:pt x="1613757" y="1538931"/>
                    <a:pt x="1638166" y="1532603"/>
                    <a:pt x="1638166" y="1532603"/>
                  </a:cubicBezTo>
                  <a:cubicBezTo>
                    <a:pt x="1638166" y="1532603"/>
                    <a:pt x="1873209" y="1554299"/>
                    <a:pt x="2048587" y="1503674"/>
                  </a:cubicBezTo>
                  <a:lnTo>
                    <a:pt x="2048587" y="1503674"/>
                  </a:lnTo>
                  <a:lnTo>
                    <a:pt x="2051299" y="1502770"/>
                  </a:lnTo>
                  <a:cubicBezTo>
                    <a:pt x="2114580" y="1482882"/>
                    <a:pt x="2072995" y="1465706"/>
                    <a:pt x="1994346" y="1450338"/>
                  </a:cubicBezTo>
                  <a:close/>
                  <a:moveTo>
                    <a:pt x="327347" y="275121"/>
                  </a:moveTo>
                  <a:cubicBezTo>
                    <a:pt x="327347" y="277833"/>
                    <a:pt x="328251" y="280545"/>
                    <a:pt x="328251" y="283257"/>
                  </a:cubicBezTo>
                  <a:lnTo>
                    <a:pt x="328251" y="283257"/>
                  </a:lnTo>
                  <a:lnTo>
                    <a:pt x="328251" y="283257"/>
                  </a:lnTo>
                  <a:lnTo>
                    <a:pt x="328251" y="283257"/>
                  </a:lnTo>
                  <a:lnTo>
                    <a:pt x="328251" y="283257"/>
                  </a:lnTo>
                  <a:cubicBezTo>
                    <a:pt x="328251" y="284161"/>
                    <a:pt x="328251" y="285969"/>
                    <a:pt x="329155" y="286873"/>
                  </a:cubicBezTo>
                  <a:cubicBezTo>
                    <a:pt x="329155" y="287777"/>
                    <a:pt x="329155" y="289585"/>
                    <a:pt x="330059" y="290489"/>
                  </a:cubicBezTo>
                  <a:cubicBezTo>
                    <a:pt x="330963" y="293202"/>
                    <a:pt x="330963" y="295913"/>
                    <a:pt x="331867" y="298626"/>
                  </a:cubicBezTo>
                  <a:cubicBezTo>
                    <a:pt x="336387" y="311282"/>
                    <a:pt x="341811" y="323034"/>
                    <a:pt x="347235" y="334786"/>
                  </a:cubicBezTo>
                  <a:cubicBezTo>
                    <a:pt x="384300" y="417051"/>
                    <a:pt x="384300" y="511972"/>
                    <a:pt x="415036" y="596950"/>
                  </a:cubicBezTo>
                  <a:cubicBezTo>
                    <a:pt x="415940" y="600566"/>
                    <a:pt x="417748" y="604182"/>
                    <a:pt x="420460" y="606894"/>
                  </a:cubicBezTo>
                  <a:cubicBezTo>
                    <a:pt x="421364" y="607798"/>
                    <a:pt x="423172" y="608702"/>
                    <a:pt x="424980" y="609606"/>
                  </a:cubicBezTo>
                  <a:lnTo>
                    <a:pt x="426789" y="610510"/>
                  </a:lnTo>
                  <a:lnTo>
                    <a:pt x="426789" y="610510"/>
                  </a:lnTo>
                  <a:lnTo>
                    <a:pt x="429500" y="610510"/>
                  </a:lnTo>
                  <a:lnTo>
                    <a:pt x="428596" y="612318"/>
                  </a:lnTo>
                  <a:cubicBezTo>
                    <a:pt x="428596" y="612318"/>
                    <a:pt x="428596" y="613222"/>
                    <a:pt x="427692" y="613222"/>
                  </a:cubicBezTo>
                  <a:lnTo>
                    <a:pt x="426789" y="614126"/>
                  </a:lnTo>
                  <a:cubicBezTo>
                    <a:pt x="415036" y="634918"/>
                    <a:pt x="401476" y="654807"/>
                    <a:pt x="388820" y="671983"/>
                  </a:cubicBezTo>
                  <a:cubicBezTo>
                    <a:pt x="377972" y="673791"/>
                    <a:pt x="367123" y="678311"/>
                    <a:pt x="357179" y="684639"/>
                  </a:cubicBezTo>
                  <a:lnTo>
                    <a:pt x="351755" y="688255"/>
                  </a:lnTo>
                  <a:lnTo>
                    <a:pt x="349947" y="690063"/>
                  </a:lnTo>
                  <a:cubicBezTo>
                    <a:pt x="347235" y="674695"/>
                    <a:pt x="342715" y="659327"/>
                    <a:pt x="338195" y="643958"/>
                  </a:cubicBezTo>
                  <a:cubicBezTo>
                    <a:pt x="316499" y="561693"/>
                    <a:pt x="304747" y="477620"/>
                    <a:pt x="302939" y="393547"/>
                  </a:cubicBezTo>
                  <a:cubicBezTo>
                    <a:pt x="302939" y="391739"/>
                    <a:pt x="302939" y="389931"/>
                    <a:pt x="302939" y="388123"/>
                  </a:cubicBezTo>
                  <a:cubicBezTo>
                    <a:pt x="302939" y="384507"/>
                    <a:pt x="302939" y="379987"/>
                    <a:pt x="302939" y="376371"/>
                  </a:cubicBezTo>
                  <a:cubicBezTo>
                    <a:pt x="302939" y="354674"/>
                    <a:pt x="303843" y="332978"/>
                    <a:pt x="304747" y="310378"/>
                  </a:cubicBezTo>
                  <a:cubicBezTo>
                    <a:pt x="304747" y="300433"/>
                    <a:pt x="307459" y="290489"/>
                    <a:pt x="311979" y="281449"/>
                  </a:cubicBezTo>
                  <a:lnTo>
                    <a:pt x="311979" y="281449"/>
                  </a:lnTo>
                  <a:cubicBezTo>
                    <a:pt x="317403" y="277833"/>
                    <a:pt x="321923" y="275121"/>
                    <a:pt x="327347" y="275121"/>
                  </a:cubicBezTo>
                  <a:lnTo>
                    <a:pt x="327347" y="275121"/>
                  </a:lnTo>
                  <a:close/>
                  <a:moveTo>
                    <a:pt x="424076" y="607798"/>
                  </a:moveTo>
                  <a:cubicBezTo>
                    <a:pt x="394244" y="522821"/>
                    <a:pt x="394244" y="428803"/>
                    <a:pt x="358083" y="347442"/>
                  </a:cubicBezTo>
                  <a:cubicBezTo>
                    <a:pt x="352659" y="335690"/>
                    <a:pt x="347235" y="323938"/>
                    <a:pt x="342715" y="311282"/>
                  </a:cubicBezTo>
                  <a:cubicBezTo>
                    <a:pt x="340003" y="304050"/>
                    <a:pt x="339099" y="295913"/>
                    <a:pt x="338195" y="287777"/>
                  </a:cubicBezTo>
                  <a:lnTo>
                    <a:pt x="335483" y="288681"/>
                  </a:lnTo>
                  <a:lnTo>
                    <a:pt x="332771" y="289585"/>
                  </a:lnTo>
                  <a:lnTo>
                    <a:pt x="330059" y="290489"/>
                  </a:lnTo>
                  <a:lnTo>
                    <a:pt x="330059" y="290489"/>
                  </a:lnTo>
                  <a:lnTo>
                    <a:pt x="328251" y="291393"/>
                  </a:lnTo>
                  <a:cubicBezTo>
                    <a:pt x="329155" y="294105"/>
                    <a:pt x="329155" y="296818"/>
                    <a:pt x="330059" y="299530"/>
                  </a:cubicBezTo>
                  <a:cubicBezTo>
                    <a:pt x="334579" y="312186"/>
                    <a:pt x="340003" y="323938"/>
                    <a:pt x="345427" y="335690"/>
                  </a:cubicBezTo>
                  <a:cubicBezTo>
                    <a:pt x="382492" y="417955"/>
                    <a:pt x="382492" y="512876"/>
                    <a:pt x="413228" y="597854"/>
                  </a:cubicBezTo>
                  <a:cubicBezTo>
                    <a:pt x="414132" y="601470"/>
                    <a:pt x="415940" y="605086"/>
                    <a:pt x="418652" y="607798"/>
                  </a:cubicBezTo>
                  <a:cubicBezTo>
                    <a:pt x="419556" y="608702"/>
                    <a:pt x="421364" y="609606"/>
                    <a:pt x="423172" y="610510"/>
                  </a:cubicBezTo>
                  <a:cubicBezTo>
                    <a:pt x="424076" y="608702"/>
                    <a:pt x="424076" y="608702"/>
                    <a:pt x="424076" y="607798"/>
                  </a:cubicBezTo>
                  <a:lnTo>
                    <a:pt x="424076" y="607798"/>
                  </a:lnTo>
                  <a:close/>
                  <a:moveTo>
                    <a:pt x="424076" y="607798"/>
                  </a:moveTo>
                  <a:cubicBezTo>
                    <a:pt x="394244" y="522821"/>
                    <a:pt x="394244" y="428803"/>
                    <a:pt x="358083" y="347442"/>
                  </a:cubicBezTo>
                  <a:cubicBezTo>
                    <a:pt x="352659" y="335690"/>
                    <a:pt x="347235" y="323938"/>
                    <a:pt x="342715" y="311282"/>
                  </a:cubicBezTo>
                  <a:cubicBezTo>
                    <a:pt x="340003" y="304050"/>
                    <a:pt x="339099" y="295913"/>
                    <a:pt x="338195" y="287777"/>
                  </a:cubicBezTo>
                  <a:lnTo>
                    <a:pt x="335483" y="288681"/>
                  </a:lnTo>
                  <a:lnTo>
                    <a:pt x="332771" y="289585"/>
                  </a:lnTo>
                  <a:lnTo>
                    <a:pt x="330059" y="290489"/>
                  </a:lnTo>
                  <a:lnTo>
                    <a:pt x="330059" y="290489"/>
                  </a:lnTo>
                  <a:lnTo>
                    <a:pt x="328251" y="291393"/>
                  </a:lnTo>
                  <a:cubicBezTo>
                    <a:pt x="329155" y="294105"/>
                    <a:pt x="329155" y="296818"/>
                    <a:pt x="330059" y="299530"/>
                  </a:cubicBezTo>
                  <a:cubicBezTo>
                    <a:pt x="334579" y="312186"/>
                    <a:pt x="340003" y="323938"/>
                    <a:pt x="345427" y="335690"/>
                  </a:cubicBezTo>
                  <a:cubicBezTo>
                    <a:pt x="382492" y="417955"/>
                    <a:pt x="382492" y="512876"/>
                    <a:pt x="413228" y="597854"/>
                  </a:cubicBezTo>
                  <a:cubicBezTo>
                    <a:pt x="414132" y="601470"/>
                    <a:pt x="415940" y="605086"/>
                    <a:pt x="418652" y="607798"/>
                  </a:cubicBezTo>
                  <a:cubicBezTo>
                    <a:pt x="419556" y="608702"/>
                    <a:pt x="421364" y="609606"/>
                    <a:pt x="423172" y="610510"/>
                  </a:cubicBezTo>
                  <a:cubicBezTo>
                    <a:pt x="424076" y="608702"/>
                    <a:pt x="424076" y="608702"/>
                    <a:pt x="424076" y="607798"/>
                  </a:cubicBezTo>
                  <a:lnTo>
                    <a:pt x="424076" y="607798"/>
                  </a:lnTo>
                  <a:close/>
                  <a:moveTo>
                    <a:pt x="424076" y="607798"/>
                  </a:moveTo>
                  <a:cubicBezTo>
                    <a:pt x="394244" y="522821"/>
                    <a:pt x="394244" y="428803"/>
                    <a:pt x="358083" y="347442"/>
                  </a:cubicBezTo>
                  <a:cubicBezTo>
                    <a:pt x="352659" y="335690"/>
                    <a:pt x="347235" y="323938"/>
                    <a:pt x="342715" y="311282"/>
                  </a:cubicBezTo>
                  <a:cubicBezTo>
                    <a:pt x="340003" y="304050"/>
                    <a:pt x="339099" y="295913"/>
                    <a:pt x="338195" y="287777"/>
                  </a:cubicBezTo>
                  <a:lnTo>
                    <a:pt x="335483" y="288681"/>
                  </a:lnTo>
                  <a:lnTo>
                    <a:pt x="332771" y="289585"/>
                  </a:lnTo>
                  <a:lnTo>
                    <a:pt x="330059" y="290489"/>
                  </a:lnTo>
                  <a:lnTo>
                    <a:pt x="330059" y="290489"/>
                  </a:lnTo>
                  <a:lnTo>
                    <a:pt x="328251" y="291393"/>
                  </a:lnTo>
                  <a:cubicBezTo>
                    <a:pt x="329155" y="294105"/>
                    <a:pt x="329155" y="296818"/>
                    <a:pt x="330059" y="299530"/>
                  </a:cubicBezTo>
                  <a:cubicBezTo>
                    <a:pt x="334579" y="312186"/>
                    <a:pt x="340003" y="323938"/>
                    <a:pt x="345427" y="335690"/>
                  </a:cubicBezTo>
                  <a:cubicBezTo>
                    <a:pt x="382492" y="417955"/>
                    <a:pt x="382492" y="512876"/>
                    <a:pt x="413228" y="597854"/>
                  </a:cubicBezTo>
                  <a:cubicBezTo>
                    <a:pt x="414132" y="601470"/>
                    <a:pt x="415940" y="605086"/>
                    <a:pt x="418652" y="607798"/>
                  </a:cubicBezTo>
                  <a:cubicBezTo>
                    <a:pt x="419556" y="608702"/>
                    <a:pt x="421364" y="609606"/>
                    <a:pt x="423172" y="610510"/>
                  </a:cubicBezTo>
                  <a:cubicBezTo>
                    <a:pt x="424076" y="608702"/>
                    <a:pt x="424076" y="608702"/>
                    <a:pt x="424076" y="607798"/>
                  </a:cubicBezTo>
                  <a:lnTo>
                    <a:pt x="424076" y="607798"/>
                  </a:lnTo>
                  <a:close/>
                  <a:moveTo>
                    <a:pt x="424076" y="607798"/>
                  </a:moveTo>
                  <a:cubicBezTo>
                    <a:pt x="394244" y="522821"/>
                    <a:pt x="394244" y="428803"/>
                    <a:pt x="358083" y="347442"/>
                  </a:cubicBezTo>
                  <a:cubicBezTo>
                    <a:pt x="352659" y="335690"/>
                    <a:pt x="347235" y="323938"/>
                    <a:pt x="342715" y="311282"/>
                  </a:cubicBezTo>
                  <a:cubicBezTo>
                    <a:pt x="340003" y="304050"/>
                    <a:pt x="339099" y="295913"/>
                    <a:pt x="338195" y="287777"/>
                  </a:cubicBezTo>
                  <a:lnTo>
                    <a:pt x="335483" y="288681"/>
                  </a:lnTo>
                  <a:lnTo>
                    <a:pt x="332771" y="289585"/>
                  </a:lnTo>
                  <a:lnTo>
                    <a:pt x="330059" y="290489"/>
                  </a:lnTo>
                  <a:lnTo>
                    <a:pt x="330059" y="290489"/>
                  </a:lnTo>
                  <a:lnTo>
                    <a:pt x="328251" y="291393"/>
                  </a:lnTo>
                  <a:cubicBezTo>
                    <a:pt x="329155" y="294105"/>
                    <a:pt x="329155" y="296818"/>
                    <a:pt x="330059" y="299530"/>
                  </a:cubicBezTo>
                  <a:cubicBezTo>
                    <a:pt x="334579" y="312186"/>
                    <a:pt x="340003" y="323938"/>
                    <a:pt x="345427" y="335690"/>
                  </a:cubicBezTo>
                  <a:cubicBezTo>
                    <a:pt x="382492" y="417955"/>
                    <a:pt x="382492" y="512876"/>
                    <a:pt x="413228" y="597854"/>
                  </a:cubicBezTo>
                  <a:cubicBezTo>
                    <a:pt x="414132" y="601470"/>
                    <a:pt x="415940" y="605086"/>
                    <a:pt x="418652" y="607798"/>
                  </a:cubicBezTo>
                  <a:cubicBezTo>
                    <a:pt x="419556" y="608702"/>
                    <a:pt x="421364" y="609606"/>
                    <a:pt x="423172" y="610510"/>
                  </a:cubicBezTo>
                  <a:cubicBezTo>
                    <a:pt x="424076" y="608702"/>
                    <a:pt x="424076" y="608702"/>
                    <a:pt x="424076" y="607798"/>
                  </a:cubicBezTo>
                  <a:lnTo>
                    <a:pt x="424076" y="607798"/>
                  </a:lnTo>
                  <a:close/>
                  <a:moveTo>
                    <a:pt x="424076" y="607798"/>
                  </a:moveTo>
                  <a:cubicBezTo>
                    <a:pt x="394244" y="522821"/>
                    <a:pt x="394244" y="428803"/>
                    <a:pt x="358083" y="347442"/>
                  </a:cubicBezTo>
                  <a:cubicBezTo>
                    <a:pt x="352659" y="335690"/>
                    <a:pt x="347235" y="323938"/>
                    <a:pt x="342715" y="311282"/>
                  </a:cubicBezTo>
                  <a:cubicBezTo>
                    <a:pt x="340003" y="304050"/>
                    <a:pt x="339099" y="295913"/>
                    <a:pt x="338195" y="287777"/>
                  </a:cubicBezTo>
                  <a:lnTo>
                    <a:pt x="335483" y="288681"/>
                  </a:lnTo>
                  <a:lnTo>
                    <a:pt x="332771" y="289585"/>
                  </a:lnTo>
                  <a:lnTo>
                    <a:pt x="330059" y="290489"/>
                  </a:lnTo>
                  <a:lnTo>
                    <a:pt x="330059" y="290489"/>
                  </a:lnTo>
                  <a:lnTo>
                    <a:pt x="328251" y="291393"/>
                  </a:lnTo>
                  <a:cubicBezTo>
                    <a:pt x="329155" y="294105"/>
                    <a:pt x="329155" y="296818"/>
                    <a:pt x="330059" y="299530"/>
                  </a:cubicBezTo>
                  <a:cubicBezTo>
                    <a:pt x="334579" y="312186"/>
                    <a:pt x="340003" y="323938"/>
                    <a:pt x="345427" y="335690"/>
                  </a:cubicBezTo>
                  <a:cubicBezTo>
                    <a:pt x="382492" y="417955"/>
                    <a:pt x="382492" y="512876"/>
                    <a:pt x="413228" y="597854"/>
                  </a:cubicBezTo>
                  <a:cubicBezTo>
                    <a:pt x="414132" y="601470"/>
                    <a:pt x="415940" y="605086"/>
                    <a:pt x="418652" y="607798"/>
                  </a:cubicBezTo>
                  <a:cubicBezTo>
                    <a:pt x="419556" y="608702"/>
                    <a:pt x="421364" y="609606"/>
                    <a:pt x="423172" y="610510"/>
                  </a:cubicBezTo>
                  <a:cubicBezTo>
                    <a:pt x="424076" y="608702"/>
                    <a:pt x="424076" y="608702"/>
                    <a:pt x="424076" y="607798"/>
                  </a:cubicBezTo>
                  <a:lnTo>
                    <a:pt x="424076" y="607798"/>
                  </a:lnTo>
                  <a:close/>
                  <a:moveTo>
                    <a:pt x="424076" y="607798"/>
                  </a:moveTo>
                  <a:cubicBezTo>
                    <a:pt x="394244" y="522821"/>
                    <a:pt x="394244" y="428803"/>
                    <a:pt x="358083" y="347442"/>
                  </a:cubicBezTo>
                  <a:cubicBezTo>
                    <a:pt x="352659" y="335690"/>
                    <a:pt x="347235" y="323938"/>
                    <a:pt x="342715" y="311282"/>
                  </a:cubicBezTo>
                  <a:cubicBezTo>
                    <a:pt x="340003" y="304050"/>
                    <a:pt x="339099" y="295913"/>
                    <a:pt x="338195" y="287777"/>
                  </a:cubicBezTo>
                  <a:lnTo>
                    <a:pt x="335483" y="288681"/>
                  </a:lnTo>
                  <a:lnTo>
                    <a:pt x="332771" y="289585"/>
                  </a:lnTo>
                  <a:lnTo>
                    <a:pt x="330059" y="290489"/>
                  </a:lnTo>
                  <a:lnTo>
                    <a:pt x="330059" y="290489"/>
                  </a:lnTo>
                  <a:lnTo>
                    <a:pt x="328251" y="291393"/>
                  </a:lnTo>
                  <a:cubicBezTo>
                    <a:pt x="329155" y="294105"/>
                    <a:pt x="329155" y="296818"/>
                    <a:pt x="330059" y="299530"/>
                  </a:cubicBezTo>
                  <a:cubicBezTo>
                    <a:pt x="334579" y="312186"/>
                    <a:pt x="340003" y="323938"/>
                    <a:pt x="345427" y="335690"/>
                  </a:cubicBezTo>
                  <a:cubicBezTo>
                    <a:pt x="382492" y="417955"/>
                    <a:pt x="382492" y="512876"/>
                    <a:pt x="413228" y="597854"/>
                  </a:cubicBezTo>
                  <a:cubicBezTo>
                    <a:pt x="414132" y="601470"/>
                    <a:pt x="415940" y="605086"/>
                    <a:pt x="418652" y="607798"/>
                  </a:cubicBezTo>
                  <a:cubicBezTo>
                    <a:pt x="419556" y="608702"/>
                    <a:pt x="421364" y="609606"/>
                    <a:pt x="423172" y="610510"/>
                  </a:cubicBezTo>
                  <a:cubicBezTo>
                    <a:pt x="424076" y="608702"/>
                    <a:pt x="424076" y="608702"/>
                    <a:pt x="424076" y="607798"/>
                  </a:cubicBezTo>
                  <a:lnTo>
                    <a:pt x="424076" y="607798"/>
                  </a:lnTo>
                  <a:close/>
                </a:path>
              </a:pathLst>
            </a:custGeom>
            <a:solidFill>
              <a:srgbClr val="808080"/>
            </a:solidFill>
            <a:ln w="9034" cap="flat">
              <a:noFill/>
              <a:prstDash val="solid"/>
              <a:miter/>
            </a:ln>
          </p:spPr>
          <p:txBody>
            <a:bodyPr rtlCol="0" anchor="ctr"/>
            <a:lstStyle/>
            <a:p>
              <a:endParaRPr lang="en-ID"/>
            </a:p>
          </p:txBody>
        </p:sp>
        <p:sp>
          <p:nvSpPr>
            <p:cNvPr id="560" name="Bentuk Bebas: Bentuk 559">
              <a:extLst>
                <a:ext uri="{FF2B5EF4-FFF2-40B4-BE49-F238E27FC236}">
                  <a16:creationId xmlns:a16="http://schemas.microsoft.com/office/drawing/2014/main" id="{EE84535F-55E5-40FB-8322-C9CF957C18D2}"/>
                </a:ext>
              </a:extLst>
            </p:cNvPr>
            <p:cNvSpPr/>
            <p:nvPr/>
          </p:nvSpPr>
          <p:spPr>
            <a:xfrm>
              <a:off x="7139459" y="2565540"/>
              <a:ext cx="350636" cy="404725"/>
            </a:xfrm>
            <a:custGeom>
              <a:avLst/>
              <a:gdLst>
                <a:gd name="connsiteX0" fmla="*/ 375911 w 386899"/>
                <a:gd name="connsiteY0" fmla="*/ 166339 h 446582"/>
                <a:gd name="connsiteX1" fmla="*/ 341559 w 386899"/>
                <a:gd name="connsiteY1" fmla="*/ 219675 h 446582"/>
                <a:gd name="connsiteX2" fmla="*/ 337942 w 386899"/>
                <a:gd name="connsiteY2" fmla="*/ 228715 h 446582"/>
                <a:gd name="connsiteX3" fmla="*/ 284606 w 386899"/>
                <a:gd name="connsiteY3" fmla="*/ 446582 h 446582"/>
                <a:gd name="connsiteX4" fmla="*/ 224941 w 386899"/>
                <a:gd name="connsiteY4" fmla="*/ 418558 h 446582"/>
                <a:gd name="connsiteX5" fmla="*/ 17922 w 386899"/>
                <a:gd name="connsiteY5" fmla="*/ 289284 h 446582"/>
                <a:gd name="connsiteX6" fmla="*/ 7978 w 386899"/>
                <a:gd name="connsiteY6" fmla="*/ 240467 h 446582"/>
                <a:gd name="connsiteX7" fmla="*/ 17922 w 386899"/>
                <a:gd name="connsiteY7" fmla="*/ 231427 h 446582"/>
                <a:gd name="connsiteX8" fmla="*/ 49563 w 386899"/>
                <a:gd name="connsiteY8" fmla="*/ 194363 h 446582"/>
                <a:gd name="connsiteX9" fmla="*/ 87531 w 386899"/>
                <a:gd name="connsiteY9" fmla="*/ 135602 h 446582"/>
                <a:gd name="connsiteX10" fmla="*/ 107419 w 386899"/>
                <a:gd name="connsiteY10" fmla="*/ 99441 h 446582"/>
                <a:gd name="connsiteX11" fmla="*/ 110131 w 386899"/>
                <a:gd name="connsiteY11" fmla="*/ 94921 h 446582"/>
                <a:gd name="connsiteX12" fmla="*/ 157140 w 386899"/>
                <a:gd name="connsiteY12" fmla="*/ 0 h 446582"/>
                <a:gd name="connsiteX13" fmla="*/ 180645 w 386899"/>
                <a:gd name="connsiteY13" fmla="*/ 8136 h 446582"/>
                <a:gd name="connsiteX14" fmla="*/ 375911 w 386899"/>
                <a:gd name="connsiteY14" fmla="*/ 166339 h 446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6899" h="446582">
                  <a:moveTo>
                    <a:pt x="375911" y="166339"/>
                  </a:moveTo>
                  <a:cubicBezTo>
                    <a:pt x="361447" y="182611"/>
                    <a:pt x="349695" y="200691"/>
                    <a:pt x="341559" y="219675"/>
                  </a:cubicBezTo>
                  <a:cubicBezTo>
                    <a:pt x="339751" y="222387"/>
                    <a:pt x="338847" y="225099"/>
                    <a:pt x="337942" y="228715"/>
                  </a:cubicBezTo>
                  <a:cubicBezTo>
                    <a:pt x="298166" y="319117"/>
                    <a:pt x="284606" y="446582"/>
                    <a:pt x="284606" y="446582"/>
                  </a:cubicBezTo>
                  <a:cubicBezTo>
                    <a:pt x="284606" y="446582"/>
                    <a:pt x="260198" y="435734"/>
                    <a:pt x="224941" y="418558"/>
                  </a:cubicBezTo>
                  <a:cubicBezTo>
                    <a:pt x="159852" y="386014"/>
                    <a:pt x="58603" y="332677"/>
                    <a:pt x="17922" y="289284"/>
                  </a:cubicBezTo>
                  <a:cubicBezTo>
                    <a:pt x="-158" y="270300"/>
                    <a:pt x="-6486" y="253124"/>
                    <a:pt x="7978" y="240467"/>
                  </a:cubicBezTo>
                  <a:cubicBezTo>
                    <a:pt x="11594" y="237755"/>
                    <a:pt x="14306" y="235043"/>
                    <a:pt x="17922" y="231427"/>
                  </a:cubicBezTo>
                  <a:cubicBezTo>
                    <a:pt x="29674" y="219675"/>
                    <a:pt x="39618" y="207019"/>
                    <a:pt x="49563" y="194363"/>
                  </a:cubicBezTo>
                  <a:cubicBezTo>
                    <a:pt x="62219" y="176282"/>
                    <a:pt x="75779" y="156394"/>
                    <a:pt x="87531" y="135602"/>
                  </a:cubicBezTo>
                  <a:cubicBezTo>
                    <a:pt x="94763" y="123850"/>
                    <a:pt x="101091" y="111194"/>
                    <a:pt x="107419" y="99441"/>
                  </a:cubicBezTo>
                  <a:lnTo>
                    <a:pt x="110131" y="94921"/>
                  </a:lnTo>
                  <a:cubicBezTo>
                    <a:pt x="137252" y="43393"/>
                    <a:pt x="157140" y="0"/>
                    <a:pt x="157140" y="0"/>
                  </a:cubicBezTo>
                  <a:cubicBezTo>
                    <a:pt x="157140" y="0"/>
                    <a:pt x="166180" y="2712"/>
                    <a:pt x="180645" y="8136"/>
                  </a:cubicBezTo>
                  <a:cubicBezTo>
                    <a:pt x="247541" y="31640"/>
                    <a:pt x="433768" y="104866"/>
                    <a:pt x="375911" y="166339"/>
                  </a:cubicBezTo>
                  <a:close/>
                </a:path>
              </a:pathLst>
            </a:custGeom>
            <a:solidFill>
              <a:srgbClr val="EFB7B9"/>
            </a:solidFill>
            <a:ln w="9034" cap="flat">
              <a:noFill/>
              <a:prstDash val="solid"/>
              <a:miter/>
            </a:ln>
          </p:spPr>
          <p:txBody>
            <a:bodyPr rtlCol="0" anchor="ctr"/>
            <a:lstStyle/>
            <a:p>
              <a:endParaRPr lang="en-ID"/>
            </a:p>
          </p:txBody>
        </p:sp>
        <p:sp>
          <p:nvSpPr>
            <p:cNvPr id="561" name="Bentuk Bebas: Bentuk 560">
              <a:extLst>
                <a:ext uri="{FF2B5EF4-FFF2-40B4-BE49-F238E27FC236}">
                  <a16:creationId xmlns:a16="http://schemas.microsoft.com/office/drawing/2014/main" id="{90B7330B-2F9C-44D3-B7C5-E983A3307B0E}"/>
                </a:ext>
              </a:extLst>
            </p:cNvPr>
            <p:cNvSpPr/>
            <p:nvPr/>
          </p:nvSpPr>
          <p:spPr>
            <a:xfrm>
              <a:off x="8123781" y="3985430"/>
              <a:ext cx="500890" cy="781517"/>
            </a:xfrm>
            <a:custGeom>
              <a:avLst/>
              <a:gdLst>
                <a:gd name="connsiteX0" fmla="*/ 527382 w 552693"/>
                <a:gd name="connsiteY0" fmla="*/ 694197 h 862343"/>
                <a:gd name="connsiteX1" fmla="*/ 552694 w 552693"/>
                <a:gd name="connsiteY1" fmla="*/ 862343 h 862343"/>
                <a:gd name="connsiteX2" fmla="*/ 521053 w 552693"/>
                <a:gd name="connsiteY2" fmla="*/ 860535 h 862343"/>
                <a:gd name="connsiteX3" fmla="*/ 263410 w 552693"/>
                <a:gd name="connsiteY3" fmla="*/ 843359 h 862343"/>
                <a:gd name="connsiteX4" fmla="*/ 163968 w 552693"/>
                <a:gd name="connsiteY4" fmla="*/ 593852 h 862343"/>
                <a:gd name="connsiteX5" fmla="*/ 160352 w 552693"/>
                <a:gd name="connsiteY5" fmla="*/ 498027 h 862343"/>
                <a:gd name="connsiteX6" fmla="*/ 158544 w 552693"/>
                <a:gd name="connsiteY6" fmla="*/ 445594 h 862343"/>
                <a:gd name="connsiteX7" fmla="*/ 158544 w 552693"/>
                <a:gd name="connsiteY7" fmla="*/ 445594 h 862343"/>
                <a:gd name="connsiteX8" fmla="*/ 156736 w 552693"/>
                <a:gd name="connsiteY8" fmla="*/ 383217 h 862343"/>
                <a:gd name="connsiteX9" fmla="*/ 155832 w 552693"/>
                <a:gd name="connsiteY9" fmla="*/ 367848 h 862343"/>
                <a:gd name="connsiteX10" fmla="*/ 67239 w 552693"/>
                <a:gd name="connsiteY10" fmla="*/ 381409 h 862343"/>
                <a:gd name="connsiteX11" fmla="*/ 49159 w 552693"/>
                <a:gd name="connsiteY11" fmla="*/ 384121 h 862343"/>
                <a:gd name="connsiteX12" fmla="*/ 23846 w 552693"/>
                <a:gd name="connsiteY12" fmla="*/ 386833 h 862343"/>
                <a:gd name="connsiteX13" fmla="*/ 3958 w 552693"/>
                <a:gd name="connsiteY13" fmla="*/ 386833 h 862343"/>
                <a:gd name="connsiteX14" fmla="*/ 19326 w 552693"/>
                <a:gd name="connsiteY14" fmla="*/ 242191 h 862343"/>
                <a:gd name="connsiteX15" fmla="*/ 93455 w 552693"/>
                <a:gd name="connsiteY15" fmla="*/ 63196 h 862343"/>
                <a:gd name="connsiteX16" fmla="*/ 114248 w 552693"/>
                <a:gd name="connsiteY16" fmla="*/ 13476 h 862343"/>
                <a:gd name="connsiteX17" fmla="*/ 123288 w 552693"/>
                <a:gd name="connsiteY17" fmla="*/ 10763 h 862343"/>
                <a:gd name="connsiteX18" fmla="*/ 140464 w 552693"/>
                <a:gd name="connsiteY18" fmla="*/ 7148 h 862343"/>
                <a:gd name="connsiteX19" fmla="*/ 430652 w 552693"/>
                <a:gd name="connsiteY19" fmla="*/ 163542 h 862343"/>
                <a:gd name="connsiteX20" fmla="*/ 475853 w 552693"/>
                <a:gd name="connsiteY20" fmla="*/ 444690 h 862343"/>
                <a:gd name="connsiteX21" fmla="*/ 527382 w 552693"/>
                <a:gd name="connsiteY21" fmla="*/ 694197 h 862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52693" h="862343">
                  <a:moveTo>
                    <a:pt x="527382" y="694197"/>
                  </a:moveTo>
                  <a:cubicBezTo>
                    <a:pt x="527382" y="694197"/>
                    <a:pt x="538229" y="776462"/>
                    <a:pt x="552694" y="862343"/>
                  </a:cubicBezTo>
                  <a:lnTo>
                    <a:pt x="521053" y="860535"/>
                  </a:lnTo>
                  <a:cubicBezTo>
                    <a:pt x="435172" y="856015"/>
                    <a:pt x="349291" y="850591"/>
                    <a:pt x="263410" y="843359"/>
                  </a:cubicBezTo>
                  <a:cubicBezTo>
                    <a:pt x="214593" y="730358"/>
                    <a:pt x="163968" y="595660"/>
                    <a:pt x="163968" y="593852"/>
                  </a:cubicBezTo>
                  <a:cubicBezTo>
                    <a:pt x="163968" y="592044"/>
                    <a:pt x="162160" y="547747"/>
                    <a:pt x="160352" y="498027"/>
                  </a:cubicBezTo>
                  <a:cubicBezTo>
                    <a:pt x="159448" y="480850"/>
                    <a:pt x="159448" y="462770"/>
                    <a:pt x="158544" y="445594"/>
                  </a:cubicBezTo>
                  <a:lnTo>
                    <a:pt x="158544" y="445594"/>
                  </a:lnTo>
                  <a:cubicBezTo>
                    <a:pt x="157640" y="420281"/>
                    <a:pt x="156736" y="396777"/>
                    <a:pt x="156736" y="383217"/>
                  </a:cubicBezTo>
                  <a:cubicBezTo>
                    <a:pt x="156736" y="373273"/>
                    <a:pt x="155832" y="367848"/>
                    <a:pt x="155832" y="367848"/>
                  </a:cubicBezTo>
                  <a:cubicBezTo>
                    <a:pt x="155832" y="367848"/>
                    <a:pt x="109728" y="375985"/>
                    <a:pt x="67239" y="381409"/>
                  </a:cubicBezTo>
                  <a:lnTo>
                    <a:pt x="49159" y="384121"/>
                  </a:lnTo>
                  <a:cubicBezTo>
                    <a:pt x="39215" y="385025"/>
                    <a:pt x="31078" y="385929"/>
                    <a:pt x="23846" y="386833"/>
                  </a:cubicBezTo>
                  <a:cubicBezTo>
                    <a:pt x="17518" y="387737"/>
                    <a:pt x="10286" y="387737"/>
                    <a:pt x="3958" y="386833"/>
                  </a:cubicBezTo>
                  <a:cubicBezTo>
                    <a:pt x="-10506" y="381409"/>
                    <a:pt x="19326" y="242191"/>
                    <a:pt x="19326" y="242191"/>
                  </a:cubicBezTo>
                  <a:lnTo>
                    <a:pt x="93455" y="63196"/>
                  </a:lnTo>
                  <a:lnTo>
                    <a:pt x="114248" y="13476"/>
                  </a:lnTo>
                  <a:lnTo>
                    <a:pt x="123288" y="10763"/>
                  </a:lnTo>
                  <a:cubicBezTo>
                    <a:pt x="127808" y="9860"/>
                    <a:pt x="134136" y="8052"/>
                    <a:pt x="140464" y="7148"/>
                  </a:cubicBezTo>
                  <a:cubicBezTo>
                    <a:pt x="210977" y="-5509"/>
                    <a:pt x="399012" y="-22685"/>
                    <a:pt x="430652" y="163542"/>
                  </a:cubicBezTo>
                  <a:cubicBezTo>
                    <a:pt x="470428" y="393161"/>
                    <a:pt x="475853" y="444690"/>
                    <a:pt x="475853" y="444690"/>
                  </a:cubicBezTo>
                  <a:lnTo>
                    <a:pt x="527382" y="694197"/>
                  </a:lnTo>
                  <a:close/>
                </a:path>
              </a:pathLst>
            </a:custGeom>
            <a:solidFill>
              <a:srgbClr val="EFB7B9"/>
            </a:solidFill>
            <a:ln w="9034" cap="flat">
              <a:noFill/>
              <a:prstDash val="solid"/>
              <a:miter/>
            </a:ln>
          </p:spPr>
          <p:txBody>
            <a:bodyPr rtlCol="0" anchor="ctr"/>
            <a:lstStyle/>
            <a:p>
              <a:endParaRPr lang="en-ID"/>
            </a:p>
          </p:txBody>
        </p:sp>
        <p:sp>
          <p:nvSpPr>
            <p:cNvPr id="562" name="Bentuk Bebas: Bentuk 561">
              <a:extLst>
                <a:ext uri="{FF2B5EF4-FFF2-40B4-BE49-F238E27FC236}">
                  <a16:creationId xmlns:a16="http://schemas.microsoft.com/office/drawing/2014/main" id="{1F6BC6AC-C8BD-4C9A-990A-ACBC943D12A8}"/>
                </a:ext>
              </a:extLst>
            </p:cNvPr>
            <p:cNvSpPr/>
            <p:nvPr/>
          </p:nvSpPr>
          <p:spPr>
            <a:xfrm>
              <a:off x="8645973" y="4947190"/>
              <a:ext cx="20482" cy="8193"/>
            </a:xfrm>
            <a:custGeom>
              <a:avLst/>
              <a:gdLst>
                <a:gd name="connsiteX0" fmla="*/ 22600 w 22600"/>
                <a:gd name="connsiteY0" fmla="*/ 0 h 9040"/>
                <a:gd name="connsiteX1" fmla="*/ 0 w 22600"/>
                <a:gd name="connsiteY1" fmla="*/ 0 h 9040"/>
                <a:gd name="connsiteX2" fmla="*/ 0 w 22600"/>
                <a:gd name="connsiteY2" fmla="*/ 0 h 9040"/>
                <a:gd name="connsiteX3" fmla="*/ 22600 w 22600"/>
                <a:gd name="connsiteY3" fmla="*/ 0 h 9040"/>
                <a:gd name="connsiteX4" fmla="*/ 22600 w 22600"/>
                <a:gd name="connsiteY4" fmla="*/ 0 h 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00" h="9040">
                  <a:moveTo>
                    <a:pt x="22600" y="0"/>
                  </a:moveTo>
                  <a:lnTo>
                    <a:pt x="0" y="0"/>
                  </a:lnTo>
                  <a:lnTo>
                    <a:pt x="0" y="0"/>
                  </a:lnTo>
                  <a:lnTo>
                    <a:pt x="22600" y="0"/>
                  </a:lnTo>
                  <a:lnTo>
                    <a:pt x="22600" y="0"/>
                  </a:lnTo>
                  <a:close/>
                </a:path>
              </a:pathLst>
            </a:custGeom>
            <a:solidFill>
              <a:srgbClr val="EFB7B9"/>
            </a:solidFill>
            <a:ln w="9034" cap="flat">
              <a:noFill/>
              <a:prstDash val="solid"/>
              <a:miter/>
            </a:ln>
          </p:spPr>
          <p:txBody>
            <a:bodyPr rtlCol="0" anchor="ctr"/>
            <a:lstStyle/>
            <a:p>
              <a:endParaRPr lang="en-ID"/>
            </a:p>
          </p:txBody>
        </p:sp>
        <p:sp>
          <p:nvSpPr>
            <p:cNvPr id="563" name="Bentuk Bebas: Bentuk 562">
              <a:extLst>
                <a:ext uri="{FF2B5EF4-FFF2-40B4-BE49-F238E27FC236}">
                  <a16:creationId xmlns:a16="http://schemas.microsoft.com/office/drawing/2014/main" id="{BEB14A9C-6B0F-4418-B99A-2AFCA13FD74A}"/>
                </a:ext>
              </a:extLst>
            </p:cNvPr>
            <p:cNvSpPr/>
            <p:nvPr/>
          </p:nvSpPr>
          <p:spPr>
            <a:xfrm>
              <a:off x="8123781" y="3985430"/>
              <a:ext cx="500890" cy="781517"/>
            </a:xfrm>
            <a:custGeom>
              <a:avLst/>
              <a:gdLst>
                <a:gd name="connsiteX0" fmla="*/ 527382 w 552693"/>
                <a:gd name="connsiteY0" fmla="*/ 694197 h 862343"/>
                <a:gd name="connsiteX1" fmla="*/ 552694 w 552693"/>
                <a:gd name="connsiteY1" fmla="*/ 862343 h 862343"/>
                <a:gd name="connsiteX2" fmla="*/ 521053 w 552693"/>
                <a:gd name="connsiteY2" fmla="*/ 860535 h 862343"/>
                <a:gd name="connsiteX3" fmla="*/ 263410 w 552693"/>
                <a:gd name="connsiteY3" fmla="*/ 843359 h 862343"/>
                <a:gd name="connsiteX4" fmla="*/ 163968 w 552693"/>
                <a:gd name="connsiteY4" fmla="*/ 593852 h 862343"/>
                <a:gd name="connsiteX5" fmla="*/ 160352 w 552693"/>
                <a:gd name="connsiteY5" fmla="*/ 498027 h 862343"/>
                <a:gd name="connsiteX6" fmla="*/ 158544 w 552693"/>
                <a:gd name="connsiteY6" fmla="*/ 445594 h 862343"/>
                <a:gd name="connsiteX7" fmla="*/ 158544 w 552693"/>
                <a:gd name="connsiteY7" fmla="*/ 445594 h 862343"/>
                <a:gd name="connsiteX8" fmla="*/ 156736 w 552693"/>
                <a:gd name="connsiteY8" fmla="*/ 383217 h 862343"/>
                <a:gd name="connsiteX9" fmla="*/ 155832 w 552693"/>
                <a:gd name="connsiteY9" fmla="*/ 367848 h 862343"/>
                <a:gd name="connsiteX10" fmla="*/ 67239 w 552693"/>
                <a:gd name="connsiteY10" fmla="*/ 381409 h 862343"/>
                <a:gd name="connsiteX11" fmla="*/ 49159 w 552693"/>
                <a:gd name="connsiteY11" fmla="*/ 384121 h 862343"/>
                <a:gd name="connsiteX12" fmla="*/ 23846 w 552693"/>
                <a:gd name="connsiteY12" fmla="*/ 386833 h 862343"/>
                <a:gd name="connsiteX13" fmla="*/ 3958 w 552693"/>
                <a:gd name="connsiteY13" fmla="*/ 386833 h 862343"/>
                <a:gd name="connsiteX14" fmla="*/ 19326 w 552693"/>
                <a:gd name="connsiteY14" fmla="*/ 242191 h 862343"/>
                <a:gd name="connsiteX15" fmla="*/ 93455 w 552693"/>
                <a:gd name="connsiteY15" fmla="*/ 63196 h 862343"/>
                <a:gd name="connsiteX16" fmla="*/ 114248 w 552693"/>
                <a:gd name="connsiteY16" fmla="*/ 13476 h 862343"/>
                <a:gd name="connsiteX17" fmla="*/ 123288 w 552693"/>
                <a:gd name="connsiteY17" fmla="*/ 10763 h 862343"/>
                <a:gd name="connsiteX18" fmla="*/ 140464 w 552693"/>
                <a:gd name="connsiteY18" fmla="*/ 7148 h 862343"/>
                <a:gd name="connsiteX19" fmla="*/ 430652 w 552693"/>
                <a:gd name="connsiteY19" fmla="*/ 163542 h 862343"/>
                <a:gd name="connsiteX20" fmla="*/ 475853 w 552693"/>
                <a:gd name="connsiteY20" fmla="*/ 444690 h 862343"/>
                <a:gd name="connsiteX21" fmla="*/ 527382 w 552693"/>
                <a:gd name="connsiteY21" fmla="*/ 694197 h 862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52693" h="862343">
                  <a:moveTo>
                    <a:pt x="527382" y="694197"/>
                  </a:moveTo>
                  <a:cubicBezTo>
                    <a:pt x="527382" y="694197"/>
                    <a:pt x="538229" y="776462"/>
                    <a:pt x="552694" y="862343"/>
                  </a:cubicBezTo>
                  <a:lnTo>
                    <a:pt x="521053" y="860535"/>
                  </a:lnTo>
                  <a:cubicBezTo>
                    <a:pt x="435172" y="856015"/>
                    <a:pt x="349291" y="850591"/>
                    <a:pt x="263410" y="843359"/>
                  </a:cubicBezTo>
                  <a:cubicBezTo>
                    <a:pt x="214593" y="730358"/>
                    <a:pt x="163968" y="595660"/>
                    <a:pt x="163968" y="593852"/>
                  </a:cubicBezTo>
                  <a:cubicBezTo>
                    <a:pt x="163968" y="592044"/>
                    <a:pt x="162160" y="547747"/>
                    <a:pt x="160352" y="498027"/>
                  </a:cubicBezTo>
                  <a:cubicBezTo>
                    <a:pt x="159448" y="480850"/>
                    <a:pt x="159448" y="462770"/>
                    <a:pt x="158544" y="445594"/>
                  </a:cubicBezTo>
                  <a:lnTo>
                    <a:pt x="158544" y="445594"/>
                  </a:lnTo>
                  <a:cubicBezTo>
                    <a:pt x="157640" y="420281"/>
                    <a:pt x="156736" y="396777"/>
                    <a:pt x="156736" y="383217"/>
                  </a:cubicBezTo>
                  <a:cubicBezTo>
                    <a:pt x="156736" y="373273"/>
                    <a:pt x="155832" y="367848"/>
                    <a:pt x="155832" y="367848"/>
                  </a:cubicBezTo>
                  <a:cubicBezTo>
                    <a:pt x="155832" y="367848"/>
                    <a:pt x="109728" y="375985"/>
                    <a:pt x="67239" y="381409"/>
                  </a:cubicBezTo>
                  <a:lnTo>
                    <a:pt x="49159" y="384121"/>
                  </a:lnTo>
                  <a:cubicBezTo>
                    <a:pt x="39215" y="385025"/>
                    <a:pt x="31078" y="385929"/>
                    <a:pt x="23846" y="386833"/>
                  </a:cubicBezTo>
                  <a:cubicBezTo>
                    <a:pt x="17518" y="387737"/>
                    <a:pt x="10286" y="387737"/>
                    <a:pt x="3958" y="386833"/>
                  </a:cubicBezTo>
                  <a:cubicBezTo>
                    <a:pt x="-10506" y="381409"/>
                    <a:pt x="19326" y="242191"/>
                    <a:pt x="19326" y="242191"/>
                  </a:cubicBezTo>
                  <a:lnTo>
                    <a:pt x="93455" y="63196"/>
                  </a:lnTo>
                  <a:lnTo>
                    <a:pt x="114248" y="13476"/>
                  </a:lnTo>
                  <a:lnTo>
                    <a:pt x="123288" y="10763"/>
                  </a:lnTo>
                  <a:cubicBezTo>
                    <a:pt x="127808" y="9860"/>
                    <a:pt x="134136" y="8052"/>
                    <a:pt x="140464" y="7148"/>
                  </a:cubicBezTo>
                  <a:cubicBezTo>
                    <a:pt x="210977" y="-5509"/>
                    <a:pt x="399012" y="-22685"/>
                    <a:pt x="430652" y="163542"/>
                  </a:cubicBezTo>
                  <a:cubicBezTo>
                    <a:pt x="470428" y="393161"/>
                    <a:pt x="475853" y="444690"/>
                    <a:pt x="475853" y="444690"/>
                  </a:cubicBezTo>
                  <a:lnTo>
                    <a:pt x="527382" y="694197"/>
                  </a:lnTo>
                  <a:close/>
                </a:path>
              </a:pathLst>
            </a:custGeom>
            <a:solidFill>
              <a:srgbClr val="000000">
                <a:alpha val="10000"/>
              </a:srgbClr>
            </a:solidFill>
            <a:ln w="9034" cap="flat">
              <a:noFill/>
              <a:prstDash val="solid"/>
              <a:miter/>
            </a:ln>
          </p:spPr>
          <p:txBody>
            <a:bodyPr rtlCol="0" anchor="ctr"/>
            <a:lstStyle/>
            <a:p>
              <a:endParaRPr lang="en-ID"/>
            </a:p>
          </p:txBody>
        </p:sp>
        <p:sp>
          <p:nvSpPr>
            <p:cNvPr id="564" name="Bentuk Bebas: Bentuk 563">
              <a:extLst>
                <a:ext uri="{FF2B5EF4-FFF2-40B4-BE49-F238E27FC236}">
                  <a16:creationId xmlns:a16="http://schemas.microsoft.com/office/drawing/2014/main" id="{E120CC81-2340-4BEA-B199-6722434E53E6}"/>
                </a:ext>
              </a:extLst>
            </p:cNvPr>
            <p:cNvSpPr/>
            <p:nvPr/>
          </p:nvSpPr>
          <p:spPr>
            <a:xfrm>
              <a:off x="8645973" y="4947190"/>
              <a:ext cx="20482" cy="8193"/>
            </a:xfrm>
            <a:custGeom>
              <a:avLst/>
              <a:gdLst>
                <a:gd name="connsiteX0" fmla="*/ 22600 w 22600"/>
                <a:gd name="connsiteY0" fmla="*/ 0 h 9040"/>
                <a:gd name="connsiteX1" fmla="*/ 0 w 22600"/>
                <a:gd name="connsiteY1" fmla="*/ 0 h 9040"/>
                <a:gd name="connsiteX2" fmla="*/ 0 w 22600"/>
                <a:gd name="connsiteY2" fmla="*/ 0 h 9040"/>
                <a:gd name="connsiteX3" fmla="*/ 22600 w 22600"/>
                <a:gd name="connsiteY3" fmla="*/ 0 h 9040"/>
                <a:gd name="connsiteX4" fmla="*/ 22600 w 22600"/>
                <a:gd name="connsiteY4" fmla="*/ 0 h 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00" h="9040">
                  <a:moveTo>
                    <a:pt x="22600" y="0"/>
                  </a:moveTo>
                  <a:lnTo>
                    <a:pt x="0" y="0"/>
                  </a:lnTo>
                  <a:lnTo>
                    <a:pt x="0" y="0"/>
                  </a:lnTo>
                  <a:lnTo>
                    <a:pt x="22600" y="0"/>
                  </a:lnTo>
                  <a:lnTo>
                    <a:pt x="22600" y="0"/>
                  </a:lnTo>
                  <a:close/>
                </a:path>
              </a:pathLst>
            </a:custGeom>
            <a:solidFill>
              <a:srgbClr val="000000"/>
            </a:solidFill>
            <a:ln w="9034" cap="flat">
              <a:noFill/>
              <a:prstDash val="solid"/>
              <a:miter/>
            </a:ln>
          </p:spPr>
          <p:txBody>
            <a:bodyPr rtlCol="0" anchor="ctr"/>
            <a:lstStyle/>
            <a:p>
              <a:endParaRPr lang="en-ID"/>
            </a:p>
          </p:txBody>
        </p:sp>
        <p:sp>
          <p:nvSpPr>
            <p:cNvPr id="565" name="Bentuk Bebas: Bentuk 564">
              <a:extLst>
                <a:ext uri="{FF2B5EF4-FFF2-40B4-BE49-F238E27FC236}">
                  <a16:creationId xmlns:a16="http://schemas.microsoft.com/office/drawing/2014/main" id="{586E3AAB-69C0-478E-8363-01A67E248081}"/>
                </a:ext>
              </a:extLst>
            </p:cNvPr>
            <p:cNvSpPr/>
            <p:nvPr/>
          </p:nvSpPr>
          <p:spPr>
            <a:xfrm>
              <a:off x="8100023" y="4029616"/>
              <a:ext cx="495155" cy="735694"/>
            </a:xfrm>
            <a:custGeom>
              <a:avLst/>
              <a:gdLst>
                <a:gd name="connsiteX0" fmla="*/ 546366 w 546365"/>
                <a:gd name="connsiteY0" fmla="*/ 811781 h 811781"/>
                <a:gd name="connsiteX1" fmla="*/ 288722 w 546365"/>
                <a:gd name="connsiteY1" fmla="*/ 794605 h 811781"/>
                <a:gd name="connsiteX2" fmla="*/ 256178 w 546365"/>
                <a:gd name="connsiteY2" fmla="*/ 791893 h 811781"/>
                <a:gd name="connsiteX3" fmla="*/ 241714 w 546365"/>
                <a:gd name="connsiteY3" fmla="*/ 790989 h 811781"/>
                <a:gd name="connsiteX4" fmla="*/ 164873 w 546365"/>
                <a:gd name="connsiteY4" fmla="*/ 595722 h 811781"/>
                <a:gd name="connsiteX5" fmla="*/ 161256 w 546365"/>
                <a:gd name="connsiteY5" fmla="*/ 499897 h 811781"/>
                <a:gd name="connsiteX6" fmla="*/ 156736 w 546365"/>
                <a:gd name="connsiteY6" fmla="*/ 369719 h 811781"/>
                <a:gd name="connsiteX7" fmla="*/ 150408 w 546365"/>
                <a:gd name="connsiteY7" fmla="*/ 370623 h 811781"/>
                <a:gd name="connsiteX8" fmla="*/ 147696 w 546365"/>
                <a:gd name="connsiteY8" fmla="*/ 370623 h 811781"/>
                <a:gd name="connsiteX9" fmla="*/ 146792 w 546365"/>
                <a:gd name="connsiteY9" fmla="*/ 370623 h 811781"/>
                <a:gd name="connsiteX10" fmla="*/ 144984 w 546365"/>
                <a:gd name="connsiteY10" fmla="*/ 370623 h 811781"/>
                <a:gd name="connsiteX11" fmla="*/ 130520 w 546365"/>
                <a:gd name="connsiteY11" fmla="*/ 373335 h 811781"/>
                <a:gd name="connsiteX12" fmla="*/ 122384 w 546365"/>
                <a:gd name="connsiteY12" fmla="*/ 374239 h 811781"/>
                <a:gd name="connsiteX13" fmla="*/ 73567 w 546365"/>
                <a:gd name="connsiteY13" fmla="*/ 381471 h 811781"/>
                <a:gd name="connsiteX14" fmla="*/ 69951 w 546365"/>
                <a:gd name="connsiteY14" fmla="*/ 382375 h 811781"/>
                <a:gd name="connsiteX15" fmla="*/ 60007 w 546365"/>
                <a:gd name="connsiteY15" fmla="*/ 383279 h 811781"/>
                <a:gd name="connsiteX16" fmla="*/ 50967 w 546365"/>
                <a:gd name="connsiteY16" fmla="*/ 384183 h 811781"/>
                <a:gd name="connsiteX17" fmla="*/ 50967 w 546365"/>
                <a:gd name="connsiteY17" fmla="*/ 384183 h 811781"/>
                <a:gd name="connsiteX18" fmla="*/ 31078 w 546365"/>
                <a:gd name="connsiteY18" fmla="*/ 385991 h 811781"/>
                <a:gd name="connsiteX19" fmla="*/ 23846 w 546365"/>
                <a:gd name="connsiteY19" fmla="*/ 386895 h 811781"/>
                <a:gd name="connsiteX20" fmla="*/ 3958 w 546365"/>
                <a:gd name="connsiteY20" fmla="*/ 386895 h 811781"/>
                <a:gd name="connsiteX21" fmla="*/ 19326 w 546365"/>
                <a:gd name="connsiteY21" fmla="*/ 242253 h 811781"/>
                <a:gd name="connsiteX22" fmla="*/ 113344 w 546365"/>
                <a:gd name="connsiteY22" fmla="*/ 13538 h 811781"/>
                <a:gd name="connsiteX23" fmla="*/ 116960 w 546365"/>
                <a:gd name="connsiteY23" fmla="*/ 12634 h 811781"/>
                <a:gd name="connsiteX24" fmla="*/ 146792 w 546365"/>
                <a:gd name="connsiteY24" fmla="*/ 6306 h 811781"/>
                <a:gd name="connsiteX25" fmla="*/ 163968 w 546365"/>
                <a:gd name="connsiteY25" fmla="*/ 3594 h 811781"/>
                <a:gd name="connsiteX26" fmla="*/ 430652 w 546365"/>
                <a:gd name="connsiteY26" fmla="*/ 163604 h 811781"/>
                <a:gd name="connsiteX27" fmla="*/ 475853 w 546365"/>
                <a:gd name="connsiteY27" fmla="*/ 444752 h 811781"/>
                <a:gd name="connsiteX28" fmla="*/ 528285 w 546365"/>
                <a:gd name="connsiteY28" fmla="*/ 694259 h 811781"/>
                <a:gd name="connsiteX29" fmla="*/ 546366 w 546365"/>
                <a:gd name="connsiteY29" fmla="*/ 811781 h 811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46365" h="811781">
                  <a:moveTo>
                    <a:pt x="546366" y="811781"/>
                  </a:moveTo>
                  <a:cubicBezTo>
                    <a:pt x="460484" y="807261"/>
                    <a:pt x="374603" y="801837"/>
                    <a:pt x="288722" y="794605"/>
                  </a:cubicBezTo>
                  <a:lnTo>
                    <a:pt x="256178" y="791893"/>
                  </a:lnTo>
                  <a:lnTo>
                    <a:pt x="241714" y="790989"/>
                  </a:lnTo>
                  <a:cubicBezTo>
                    <a:pt x="201033" y="693356"/>
                    <a:pt x="164873" y="597530"/>
                    <a:pt x="164873" y="595722"/>
                  </a:cubicBezTo>
                  <a:cubicBezTo>
                    <a:pt x="164873" y="593914"/>
                    <a:pt x="163065" y="549617"/>
                    <a:pt x="161256" y="499897"/>
                  </a:cubicBezTo>
                  <a:cubicBezTo>
                    <a:pt x="159448" y="438424"/>
                    <a:pt x="156736" y="369719"/>
                    <a:pt x="156736" y="369719"/>
                  </a:cubicBezTo>
                  <a:lnTo>
                    <a:pt x="150408" y="370623"/>
                  </a:lnTo>
                  <a:lnTo>
                    <a:pt x="147696" y="370623"/>
                  </a:lnTo>
                  <a:lnTo>
                    <a:pt x="146792" y="370623"/>
                  </a:lnTo>
                  <a:lnTo>
                    <a:pt x="144984" y="370623"/>
                  </a:lnTo>
                  <a:lnTo>
                    <a:pt x="130520" y="373335"/>
                  </a:lnTo>
                  <a:lnTo>
                    <a:pt x="122384" y="374239"/>
                  </a:lnTo>
                  <a:cubicBezTo>
                    <a:pt x="107919" y="376951"/>
                    <a:pt x="90744" y="378759"/>
                    <a:pt x="73567" y="381471"/>
                  </a:cubicBezTo>
                  <a:lnTo>
                    <a:pt x="69951" y="382375"/>
                  </a:lnTo>
                  <a:lnTo>
                    <a:pt x="60007" y="383279"/>
                  </a:lnTo>
                  <a:lnTo>
                    <a:pt x="50967" y="384183"/>
                  </a:lnTo>
                  <a:lnTo>
                    <a:pt x="50967" y="384183"/>
                  </a:lnTo>
                  <a:cubicBezTo>
                    <a:pt x="43735" y="385087"/>
                    <a:pt x="37407" y="385991"/>
                    <a:pt x="31078" y="385991"/>
                  </a:cubicBezTo>
                  <a:lnTo>
                    <a:pt x="23846" y="386895"/>
                  </a:lnTo>
                  <a:cubicBezTo>
                    <a:pt x="17518" y="387799"/>
                    <a:pt x="10286" y="387799"/>
                    <a:pt x="3958" y="386895"/>
                  </a:cubicBezTo>
                  <a:cubicBezTo>
                    <a:pt x="-10506" y="381471"/>
                    <a:pt x="19326" y="242253"/>
                    <a:pt x="19326" y="242253"/>
                  </a:cubicBezTo>
                  <a:lnTo>
                    <a:pt x="113344" y="13538"/>
                  </a:lnTo>
                  <a:lnTo>
                    <a:pt x="116960" y="12634"/>
                  </a:lnTo>
                  <a:cubicBezTo>
                    <a:pt x="121480" y="11730"/>
                    <a:pt x="132328" y="9018"/>
                    <a:pt x="146792" y="6306"/>
                  </a:cubicBezTo>
                  <a:cubicBezTo>
                    <a:pt x="152216" y="5402"/>
                    <a:pt x="157640" y="4498"/>
                    <a:pt x="163968" y="3594"/>
                  </a:cubicBezTo>
                  <a:cubicBezTo>
                    <a:pt x="246234" y="-7254"/>
                    <a:pt x="401724" y="-3638"/>
                    <a:pt x="430652" y="163604"/>
                  </a:cubicBezTo>
                  <a:cubicBezTo>
                    <a:pt x="470429" y="393223"/>
                    <a:pt x="475853" y="444752"/>
                    <a:pt x="475853" y="444752"/>
                  </a:cubicBezTo>
                  <a:lnTo>
                    <a:pt x="528285" y="694259"/>
                  </a:lnTo>
                  <a:cubicBezTo>
                    <a:pt x="530093" y="696068"/>
                    <a:pt x="536422" y="747596"/>
                    <a:pt x="546366" y="811781"/>
                  </a:cubicBezTo>
                  <a:close/>
                </a:path>
              </a:pathLst>
            </a:custGeom>
            <a:solidFill>
              <a:srgbClr val="EFB7B9"/>
            </a:solidFill>
            <a:ln w="9034" cap="flat">
              <a:noFill/>
              <a:prstDash val="solid"/>
              <a:miter/>
            </a:ln>
          </p:spPr>
          <p:txBody>
            <a:bodyPr rtlCol="0" anchor="ctr"/>
            <a:lstStyle/>
            <a:p>
              <a:endParaRPr lang="en-ID"/>
            </a:p>
          </p:txBody>
        </p:sp>
        <p:sp>
          <p:nvSpPr>
            <p:cNvPr id="566" name="Bentuk Bebas: Bentuk 565">
              <a:extLst>
                <a:ext uri="{FF2B5EF4-FFF2-40B4-BE49-F238E27FC236}">
                  <a16:creationId xmlns:a16="http://schemas.microsoft.com/office/drawing/2014/main" id="{3D10DDAC-C494-4DFF-8C6C-962524C239F3}"/>
                </a:ext>
              </a:extLst>
            </p:cNvPr>
            <p:cNvSpPr/>
            <p:nvPr/>
          </p:nvSpPr>
          <p:spPr>
            <a:xfrm>
              <a:off x="8122453" y="4332041"/>
              <a:ext cx="150975" cy="150616"/>
            </a:xfrm>
            <a:custGeom>
              <a:avLst/>
              <a:gdLst>
                <a:gd name="connsiteX0" fmla="*/ 137409 w 166589"/>
                <a:gd name="connsiteY0" fmla="*/ 166193 h 166193"/>
                <a:gd name="connsiteX1" fmla="*/ 132889 w 166589"/>
                <a:gd name="connsiteY1" fmla="*/ 36015 h 166193"/>
                <a:gd name="connsiteX2" fmla="*/ 0 w 166589"/>
                <a:gd name="connsiteY2" fmla="*/ 55000 h 166193"/>
                <a:gd name="connsiteX3" fmla="*/ 8136 w 166589"/>
                <a:gd name="connsiteY3" fmla="*/ 26071 h 166193"/>
                <a:gd name="connsiteX4" fmla="*/ 166338 w 166589"/>
                <a:gd name="connsiteY4" fmla="*/ 7087 h 166193"/>
                <a:gd name="connsiteX5" fmla="*/ 137409 w 166589"/>
                <a:gd name="connsiteY5" fmla="*/ 166193 h 166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589" h="166193">
                  <a:moveTo>
                    <a:pt x="137409" y="166193"/>
                  </a:moveTo>
                  <a:cubicBezTo>
                    <a:pt x="135602" y="104721"/>
                    <a:pt x="132889" y="36015"/>
                    <a:pt x="132889" y="36015"/>
                  </a:cubicBezTo>
                  <a:cubicBezTo>
                    <a:pt x="132889" y="36015"/>
                    <a:pt x="42488" y="52288"/>
                    <a:pt x="0" y="55000"/>
                  </a:cubicBezTo>
                  <a:lnTo>
                    <a:pt x="8136" y="26071"/>
                  </a:lnTo>
                  <a:cubicBezTo>
                    <a:pt x="8136" y="26071"/>
                    <a:pt x="162722" y="-16417"/>
                    <a:pt x="166338" y="7087"/>
                  </a:cubicBezTo>
                  <a:cubicBezTo>
                    <a:pt x="169050" y="24263"/>
                    <a:pt x="149162" y="114665"/>
                    <a:pt x="137409" y="166193"/>
                  </a:cubicBezTo>
                  <a:close/>
                </a:path>
              </a:pathLst>
            </a:custGeom>
            <a:solidFill>
              <a:srgbClr val="000000">
                <a:alpha val="10000"/>
              </a:srgbClr>
            </a:solidFill>
            <a:ln w="9034" cap="flat">
              <a:noFill/>
              <a:prstDash val="solid"/>
              <a:miter/>
            </a:ln>
          </p:spPr>
          <p:txBody>
            <a:bodyPr rtlCol="0" anchor="ctr"/>
            <a:lstStyle/>
            <a:p>
              <a:endParaRPr lang="en-ID"/>
            </a:p>
          </p:txBody>
        </p:sp>
        <p:sp>
          <p:nvSpPr>
            <p:cNvPr id="567" name="Bentuk Bebas: Bentuk 566">
              <a:extLst>
                <a:ext uri="{FF2B5EF4-FFF2-40B4-BE49-F238E27FC236}">
                  <a16:creationId xmlns:a16="http://schemas.microsoft.com/office/drawing/2014/main" id="{8F187D31-7F0C-427E-B381-0F987E22B8A7}"/>
                </a:ext>
              </a:extLst>
            </p:cNvPr>
            <p:cNvSpPr/>
            <p:nvPr/>
          </p:nvSpPr>
          <p:spPr>
            <a:xfrm>
              <a:off x="8101661" y="3991908"/>
              <a:ext cx="148600" cy="390592"/>
            </a:xfrm>
            <a:custGeom>
              <a:avLst/>
              <a:gdLst>
                <a:gd name="connsiteX0" fmla="*/ 163968 w 163968"/>
                <a:gd name="connsiteY0" fmla="*/ 0 h 430988"/>
                <a:gd name="connsiteX1" fmla="*/ 163968 w 163968"/>
                <a:gd name="connsiteY1" fmla="*/ 65089 h 430988"/>
                <a:gd name="connsiteX2" fmla="*/ 96167 w 163968"/>
                <a:gd name="connsiteY2" fmla="*/ 362509 h 430988"/>
                <a:gd name="connsiteX3" fmla="*/ 91647 w 163968"/>
                <a:gd name="connsiteY3" fmla="*/ 374261 h 430988"/>
                <a:gd name="connsiteX4" fmla="*/ 69047 w 163968"/>
                <a:gd name="connsiteY4" fmla="*/ 424886 h 430988"/>
                <a:gd name="connsiteX5" fmla="*/ 23846 w 163968"/>
                <a:gd name="connsiteY5" fmla="*/ 430310 h 430988"/>
                <a:gd name="connsiteX6" fmla="*/ 3958 w 163968"/>
                <a:gd name="connsiteY6" fmla="*/ 430310 h 430988"/>
                <a:gd name="connsiteX7" fmla="*/ 19326 w 163968"/>
                <a:gd name="connsiteY7" fmla="*/ 285668 h 430988"/>
                <a:gd name="connsiteX8" fmla="*/ 113344 w 163968"/>
                <a:gd name="connsiteY8" fmla="*/ 57857 h 430988"/>
                <a:gd name="connsiteX9" fmla="*/ 116960 w 163968"/>
                <a:gd name="connsiteY9" fmla="*/ 56953 h 430988"/>
                <a:gd name="connsiteX10" fmla="*/ 137752 w 163968"/>
                <a:gd name="connsiteY10" fmla="*/ 7232 h 430988"/>
                <a:gd name="connsiteX11" fmla="*/ 163968 w 163968"/>
                <a:gd name="connsiteY11" fmla="*/ 0 h 430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3968" h="430988">
                  <a:moveTo>
                    <a:pt x="163968" y="0"/>
                  </a:moveTo>
                  <a:lnTo>
                    <a:pt x="163968" y="65089"/>
                  </a:lnTo>
                  <a:cubicBezTo>
                    <a:pt x="163968" y="65089"/>
                    <a:pt x="156736" y="182611"/>
                    <a:pt x="96167" y="362509"/>
                  </a:cubicBezTo>
                  <a:cubicBezTo>
                    <a:pt x="95264" y="366125"/>
                    <a:pt x="93455" y="369741"/>
                    <a:pt x="91647" y="374261"/>
                  </a:cubicBezTo>
                  <a:cubicBezTo>
                    <a:pt x="85319" y="391438"/>
                    <a:pt x="78087" y="408614"/>
                    <a:pt x="69047" y="424886"/>
                  </a:cubicBezTo>
                  <a:cubicBezTo>
                    <a:pt x="51871" y="427598"/>
                    <a:pt x="35598" y="429406"/>
                    <a:pt x="23846" y="430310"/>
                  </a:cubicBezTo>
                  <a:cubicBezTo>
                    <a:pt x="17518" y="431214"/>
                    <a:pt x="10286" y="431214"/>
                    <a:pt x="3958" y="430310"/>
                  </a:cubicBezTo>
                  <a:cubicBezTo>
                    <a:pt x="-10506" y="424886"/>
                    <a:pt x="19326" y="285668"/>
                    <a:pt x="19326" y="285668"/>
                  </a:cubicBezTo>
                  <a:lnTo>
                    <a:pt x="113344" y="57857"/>
                  </a:lnTo>
                  <a:lnTo>
                    <a:pt x="116960" y="56953"/>
                  </a:lnTo>
                  <a:lnTo>
                    <a:pt x="137752" y="7232"/>
                  </a:lnTo>
                  <a:cubicBezTo>
                    <a:pt x="136848" y="7232"/>
                    <a:pt x="146792" y="3616"/>
                    <a:pt x="163968" y="0"/>
                  </a:cubicBezTo>
                  <a:close/>
                </a:path>
              </a:pathLst>
            </a:custGeom>
            <a:solidFill>
              <a:srgbClr val="000000">
                <a:alpha val="10000"/>
              </a:srgbClr>
            </a:solidFill>
            <a:ln w="9034" cap="flat">
              <a:noFill/>
              <a:prstDash val="solid"/>
              <a:miter/>
            </a:ln>
          </p:spPr>
          <p:txBody>
            <a:bodyPr rtlCol="0" anchor="ctr"/>
            <a:lstStyle/>
            <a:p>
              <a:endParaRPr lang="en-ID"/>
            </a:p>
          </p:txBody>
        </p:sp>
        <p:sp>
          <p:nvSpPr>
            <p:cNvPr id="568" name="Bentuk Bebas: Bentuk 567">
              <a:extLst>
                <a:ext uri="{FF2B5EF4-FFF2-40B4-BE49-F238E27FC236}">
                  <a16:creationId xmlns:a16="http://schemas.microsoft.com/office/drawing/2014/main" id="{FA5F844B-782A-4EC7-B145-AE2B97C0B62E}"/>
                </a:ext>
              </a:extLst>
            </p:cNvPr>
            <p:cNvSpPr/>
            <p:nvPr/>
          </p:nvSpPr>
          <p:spPr>
            <a:xfrm>
              <a:off x="6848296" y="3982896"/>
              <a:ext cx="1385579" cy="635762"/>
            </a:xfrm>
            <a:custGeom>
              <a:avLst/>
              <a:gdLst>
                <a:gd name="connsiteX0" fmla="*/ 1528879 w 1528878"/>
                <a:gd name="connsiteY0" fmla="*/ 0 h 701514"/>
                <a:gd name="connsiteX1" fmla="*/ 1528879 w 1528878"/>
                <a:gd name="connsiteY1" fmla="*/ 75937 h 701514"/>
                <a:gd name="connsiteX2" fmla="*/ 1461078 w 1528878"/>
                <a:gd name="connsiteY2" fmla="*/ 373357 h 701514"/>
                <a:gd name="connsiteX3" fmla="*/ 1456558 w 1528878"/>
                <a:gd name="connsiteY3" fmla="*/ 386918 h 701514"/>
                <a:gd name="connsiteX4" fmla="*/ 1450230 w 1528878"/>
                <a:gd name="connsiteY4" fmla="*/ 402286 h 701514"/>
                <a:gd name="connsiteX5" fmla="*/ 1433957 w 1528878"/>
                <a:gd name="connsiteY5" fmla="*/ 437542 h 701514"/>
                <a:gd name="connsiteX6" fmla="*/ 1433957 w 1528878"/>
                <a:gd name="connsiteY6" fmla="*/ 437542 h 701514"/>
                <a:gd name="connsiteX7" fmla="*/ 1268523 w 1528878"/>
                <a:gd name="connsiteY7" fmla="*/ 626481 h 701514"/>
                <a:gd name="connsiteX8" fmla="*/ 1250443 w 1528878"/>
                <a:gd name="connsiteY8" fmla="*/ 640041 h 701514"/>
                <a:gd name="connsiteX9" fmla="*/ 1250443 w 1528878"/>
                <a:gd name="connsiteY9" fmla="*/ 640041 h 701514"/>
                <a:gd name="connsiteX10" fmla="*/ 1230555 w 1528878"/>
                <a:gd name="connsiteY10" fmla="*/ 653601 h 701514"/>
                <a:gd name="connsiteX11" fmla="*/ 1226035 w 1528878"/>
                <a:gd name="connsiteY11" fmla="*/ 656313 h 701514"/>
                <a:gd name="connsiteX12" fmla="*/ 1061504 w 1528878"/>
                <a:gd name="connsiteY12" fmla="*/ 625577 h 701514"/>
                <a:gd name="connsiteX13" fmla="*/ 777644 w 1528878"/>
                <a:gd name="connsiteY13" fmla="*/ 677106 h 701514"/>
                <a:gd name="connsiteX14" fmla="*/ 589609 w 1528878"/>
                <a:gd name="connsiteY14" fmla="*/ 698802 h 701514"/>
                <a:gd name="connsiteX15" fmla="*/ 557065 w 1528878"/>
                <a:gd name="connsiteY15" fmla="*/ 700610 h 701514"/>
                <a:gd name="connsiteX16" fmla="*/ 499208 w 1528878"/>
                <a:gd name="connsiteY16" fmla="*/ 701514 h 701514"/>
                <a:gd name="connsiteX17" fmla="*/ 450392 w 1528878"/>
                <a:gd name="connsiteY17" fmla="*/ 700610 h 701514"/>
                <a:gd name="connsiteX18" fmla="*/ 450392 w 1528878"/>
                <a:gd name="connsiteY18" fmla="*/ 700610 h 701514"/>
                <a:gd name="connsiteX19" fmla="*/ 291285 w 1528878"/>
                <a:gd name="connsiteY19" fmla="*/ 685241 h 701514"/>
                <a:gd name="connsiteX20" fmla="*/ 205404 w 1528878"/>
                <a:gd name="connsiteY20" fmla="*/ 666257 h 701514"/>
                <a:gd name="connsiteX21" fmla="*/ 145739 w 1528878"/>
                <a:gd name="connsiteY21" fmla="*/ 646369 h 701514"/>
                <a:gd name="connsiteX22" fmla="*/ 31834 w 1528878"/>
                <a:gd name="connsiteY22" fmla="*/ 302844 h 701514"/>
                <a:gd name="connsiteX23" fmla="*/ 37258 w 1528878"/>
                <a:gd name="connsiteY23" fmla="*/ 291092 h 701514"/>
                <a:gd name="connsiteX24" fmla="*/ 49914 w 1528878"/>
                <a:gd name="connsiteY24" fmla="*/ 264876 h 701514"/>
                <a:gd name="connsiteX25" fmla="*/ 63474 w 1528878"/>
                <a:gd name="connsiteY25" fmla="*/ 233235 h 701514"/>
                <a:gd name="connsiteX26" fmla="*/ 63474 w 1528878"/>
                <a:gd name="connsiteY26" fmla="*/ 233235 h 701514"/>
                <a:gd name="connsiteX27" fmla="*/ 85170 w 1528878"/>
                <a:gd name="connsiteY27" fmla="*/ 180803 h 701514"/>
                <a:gd name="connsiteX28" fmla="*/ 89691 w 1528878"/>
                <a:gd name="connsiteY28" fmla="*/ 169050 h 701514"/>
                <a:gd name="connsiteX29" fmla="*/ 91499 w 1528878"/>
                <a:gd name="connsiteY29" fmla="*/ 165434 h 701514"/>
                <a:gd name="connsiteX30" fmla="*/ 107771 w 1528878"/>
                <a:gd name="connsiteY30" fmla="*/ 126562 h 701514"/>
                <a:gd name="connsiteX31" fmla="*/ 333774 w 1528878"/>
                <a:gd name="connsiteY31" fmla="*/ 97634 h 701514"/>
                <a:gd name="connsiteX32" fmla="*/ 500112 w 1528878"/>
                <a:gd name="connsiteY32" fmla="*/ 75937 h 701514"/>
                <a:gd name="connsiteX33" fmla="*/ 550737 w 1528878"/>
                <a:gd name="connsiteY33" fmla="*/ 69609 h 701514"/>
                <a:gd name="connsiteX34" fmla="*/ 585089 w 1528878"/>
                <a:gd name="connsiteY34" fmla="*/ 65089 h 701514"/>
                <a:gd name="connsiteX35" fmla="*/ 650178 w 1528878"/>
                <a:gd name="connsiteY35" fmla="*/ 56953 h 701514"/>
                <a:gd name="connsiteX36" fmla="*/ 674587 w 1528878"/>
                <a:gd name="connsiteY36" fmla="*/ 54241 h 701514"/>
                <a:gd name="connsiteX37" fmla="*/ 720691 w 1528878"/>
                <a:gd name="connsiteY37" fmla="*/ 50625 h 701514"/>
                <a:gd name="connsiteX38" fmla="*/ 745100 w 1528878"/>
                <a:gd name="connsiteY38" fmla="*/ 54241 h 701514"/>
                <a:gd name="connsiteX39" fmla="*/ 900590 w 1528878"/>
                <a:gd name="connsiteY39" fmla="*/ 39777 h 701514"/>
                <a:gd name="connsiteX40" fmla="*/ 1102185 w 1528878"/>
                <a:gd name="connsiteY40" fmla="*/ 18080 h 701514"/>
                <a:gd name="connsiteX41" fmla="*/ 1242307 w 1528878"/>
                <a:gd name="connsiteY41" fmla="*/ 18984 h 701514"/>
                <a:gd name="connsiteX42" fmla="*/ 1242307 w 1528878"/>
                <a:gd name="connsiteY42" fmla="*/ 18984 h 701514"/>
                <a:gd name="connsiteX43" fmla="*/ 1254059 w 1528878"/>
                <a:gd name="connsiteY43" fmla="*/ 18080 h 701514"/>
                <a:gd name="connsiteX44" fmla="*/ 1269427 w 1528878"/>
                <a:gd name="connsiteY44" fmla="*/ 17176 h 701514"/>
                <a:gd name="connsiteX45" fmla="*/ 1273043 w 1528878"/>
                <a:gd name="connsiteY45" fmla="*/ 17176 h 701514"/>
                <a:gd name="connsiteX46" fmla="*/ 1528879 w 1528878"/>
                <a:gd name="connsiteY46" fmla="*/ 0 h 701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528878" h="701514">
                  <a:moveTo>
                    <a:pt x="1528879" y="0"/>
                  </a:moveTo>
                  <a:lnTo>
                    <a:pt x="1528879" y="75937"/>
                  </a:lnTo>
                  <a:cubicBezTo>
                    <a:pt x="1528879" y="75937"/>
                    <a:pt x="1521647" y="193459"/>
                    <a:pt x="1461078" y="373357"/>
                  </a:cubicBezTo>
                  <a:cubicBezTo>
                    <a:pt x="1459270" y="377877"/>
                    <a:pt x="1457462" y="382398"/>
                    <a:pt x="1456558" y="386918"/>
                  </a:cubicBezTo>
                  <a:cubicBezTo>
                    <a:pt x="1455654" y="391438"/>
                    <a:pt x="1452942" y="397766"/>
                    <a:pt x="1450230" y="402286"/>
                  </a:cubicBezTo>
                  <a:cubicBezTo>
                    <a:pt x="1445710" y="414038"/>
                    <a:pt x="1439381" y="425790"/>
                    <a:pt x="1433957" y="437542"/>
                  </a:cubicBezTo>
                  <a:lnTo>
                    <a:pt x="1433957" y="437542"/>
                  </a:lnTo>
                  <a:cubicBezTo>
                    <a:pt x="1386949" y="527040"/>
                    <a:pt x="1314628" y="591224"/>
                    <a:pt x="1268523" y="626481"/>
                  </a:cubicBezTo>
                  <a:cubicBezTo>
                    <a:pt x="1262195" y="631905"/>
                    <a:pt x="1255867" y="636425"/>
                    <a:pt x="1250443" y="640041"/>
                  </a:cubicBezTo>
                  <a:lnTo>
                    <a:pt x="1250443" y="640041"/>
                  </a:lnTo>
                  <a:cubicBezTo>
                    <a:pt x="1241403" y="646369"/>
                    <a:pt x="1235075" y="650889"/>
                    <a:pt x="1230555" y="653601"/>
                  </a:cubicBezTo>
                  <a:cubicBezTo>
                    <a:pt x="1226035" y="656313"/>
                    <a:pt x="1226035" y="656313"/>
                    <a:pt x="1226035" y="656313"/>
                  </a:cubicBezTo>
                  <a:cubicBezTo>
                    <a:pt x="1183546" y="630097"/>
                    <a:pt x="1061504" y="625577"/>
                    <a:pt x="1061504" y="625577"/>
                  </a:cubicBezTo>
                  <a:lnTo>
                    <a:pt x="777644" y="677106"/>
                  </a:lnTo>
                  <a:cubicBezTo>
                    <a:pt x="715267" y="687954"/>
                    <a:pt x="652890" y="695186"/>
                    <a:pt x="589609" y="698802"/>
                  </a:cubicBezTo>
                  <a:lnTo>
                    <a:pt x="557065" y="700610"/>
                  </a:lnTo>
                  <a:cubicBezTo>
                    <a:pt x="538081" y="701514"/>
                    <a:pt x="519097" y="701514"/>
                    <a:pt x="499208" y="701514"/>
                  </a:cubicBezTo>
                  <a:cubicBezTo>
                    <a:pt x="482936" y="701514"/>
                    <a:pt x="466664" y="701514"/>
                    <a:pt x="450392" y="700610"/>
                  </a:cubicBezTo>
                  <a:lnTo>
                    <a:pt x="450392" y="700610"/>
                  </a:lnTo>
                  <a:cubicBezTo>
                    <a:pt x="397055" y="699706"/>
                    <a:pt x="343718" y="694282"/>
                    <a:pt x="291285" y="685241"/>
                  </a:cubicBezTo>
                  <a:cubicBezTo>
                    <a:pt x="262357" y="680721"/>
                    <a:pt x="233429" y="674394"/>
                    <a:pt x="205404" y="666257"/>
                  </a:cubicBezTo>
                  <a:cubicBezTo>
                    <a:pt x="185516" y="660833"/>
                    <a:pt x="165628" y="653601"/>
                    <a:pt x="145739" y="646369"/>
                  </a:cubicBezTo>
                  <a:cubicBezTo>
                    <a:pt x="-53143" y="568624"/>
                    <a:pt x="-1615" y="383302"/>
                    <a:pt x="31834" y="302844"/>
                  </a:cubicBezTo>
                  <a:cubicBezTo>
                    <a:pt x="33642" y="298324"/>
                    <a:pt x="35450" y="294708"/>
                    <a:pt x="37258" y="291092"/>
                  </a:cubicBezTo>
                  <a:cubicBezTo>
                    <a:pt x="44490" y="274820"/>
                    <a:pt x="49914" y="264876"/>
                    <a:pt x="49914" y="264876"/>
                  </a:cubicBezTo>
                  <a:lnTo>
                    <a:pt x="63474" y="233235"/>
                  </a:lnTo>
                  <a:lnTo>
                    <a:pt x="63474" y="233235"/>
                  </a:lnTo>
                  <a:lnTo>
                    <a:pt x="85170" y="180803"/>
                  </a:lnTo>
                  <a:lnTo>
                    <a:pt x="89691" y="169050"/>
                  </a:lnTo>
                  <a:lnTo>
                    <a:pt x="91499" y="165434"/>
                  </a:lnTo>
                  <a:lnTo>
                    <a:pt x="107771" y="126562"/>
                  </a:lnTo>
                  <a:lnTo>
                    <a:pt x="333774" y="97634"/>
                  </a:lnTo>
                  <a:lnTo>
                    <a:pt x="500112" y="75937"/>
                  </a:lnTo>
                  <a:lnTo>
                    <a:pt x="550737" y="69609"/>
                  </a:lnTo>
                  <a:lnTo>
                    <a:pt x="585089" y="65089"/>
                  </a:lnTo>
                  <a:lnTo>
                    <a:pt x="650178" y="56953"/>
                  </a:lnTo>
                  <a:lnTo>
                    <a:pt x="674587" y="54241"/>
                  </a:lnTo>
                  <a:cubicBezTo>
                    <a:pt x="689955" y="51529"/>
                    <a:pt x="705323" y="50625"/>
                    <a:pt x="720691" y="50625"/>
                  </a:cubicBezTo>
                  <a:cubicBezTo>
                    <a:pt x="728828" y="50625"/>
                    <a:pt x="736964" y="51529"/>
                    <a:pt x="745100" y="54241"/>
                  </a:cubicBezTo>
                  <a:cubicBezTo>
                    <a:pt x="763180" y="62377"/>
                    <a:pt x="900590" y="39777"/>
                    <a:pt x="900590" y="39777"/>
                  </a:cubicBezTo>
                  <a:cubicBezTo>
                    <a:pt x="900590" y="39777"/>
                    <a:pt x="1008168" y="7232"/>
                    <a:pt x="1102185" y="18080"/>
                  </a:cubicBezTo>
                  <a:cubicBezTo>
                    <a:pt x="1149193" y="21697"/>
                    <a:pt x="1195298" y="21697"/>
                    <a:pt x="1242307" y="18984"/>
                  </a:cubicBezTo>
                  <a:lnTo>
                    <a:pt x="1242307" y="18984"/>
                  </a:lnTo>
                  <a:lnTo>
                    <a:pt x="1254059" y="18080"/>
                  </a:lnTo>
                  <a:lnTo>
                    <a:pt x="1269427" y="17176"/>
                  </a:lnTo>
                  <a:lnTo>
                    <a:pt x="1273043" y="17176"/>
                  </a:lnTo>
                  <a:cubicBezTo>
                    <a:pt x="1393277" y="11752"/>
                    <a:pt x="1528879" y="0"/>
                    <a:pt x="1528879" y="0"/>
                  </a:cubicBezTo>
                  <a:close/>
                </a:path>
              </a:pathLst>
            </a:custGeom>
            <a:solidFill>
              <a:srgbClr val="444053"/>
            </a:solidFill>
            <a:ln w="9034" cap="flat">
              <a:noFill/>
              <a:prstDash val="solid"/>
              <a:miter/>
            </a:ln>
          </p:spPr>
          <p:txBody>
            <a:bodyPr rtlCol="0" anchor="ctr"/>
            <a:lstStyle/>
            <a:p>
              <a:endParaRPr lang="en-ID"/>
            </a:p>
          </p:txBody>
        </p:sp>
        <p:sp>
          <p:nvSpPr>
            <p:cNvPr id="569" name="Bentuk Bebas: Bentuk 568">
              <a:extLst>
                <a:ext uri="{FF2B5EF4-FFF2-40B4-BE49-F238E27FC236}">
                  <a16:creationId xmlns:a16="http://schemas.microsoft.com/office/drawing/2014/main" id="{F8F3E7D1-0CD1-4859-9797-0170E3D9806E}"/>
                </a:ext>
              </a:extLst>
            </p:cNvPr>
            <p:cNvSpPr/>
            <p:nvPr/>
          </p:nvSpPr>
          <p:spPr>
            <a:xfrm>
              <a:off x="7391859" y="4179524"/>
              <a:ext cx="143169" cy="306584"/>
            </a:xfrm>
            <a:custGeom>
              <a:avLst/>
              <a:gdLst>
                <a:gd name="connsiteX0" fmla="*/ 116392 w 157976"/>
                <a:gd name="connsiteY0" fmla="*/ 9944 h 338292"/>
                <a:gd name="connsiteX1" fmla="*/ 3390 w 157976"/>
                <a:gd name="connsiteY1" fmla="*/ 261260 h 338292"/>
                <a:gd name="connsiteX2" fmla="*/ 3390 w 157976"/>
                <a:gd name="connsiteY2" fmla="*/ 338101 h 338292"/>
                <a:gd name="connsiteX3" fmla="*/ 157977 w 157976"/>
                <a:gd name="connsiteY3" fmla="*/ 0 h 338292"/>
                <a:gd name="connsiteX4" fmla="*/ 116392 w 157976"/>
                <a:gd name="connsiteY4" fmla="*/ 9944 h 338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976" h="338292">
                  <a:moveTo>
                    <a:pt x="116392" y="9944"/>
                  </a:moveTo>
                  <a:cubicBezTo>
                    <a:pt x="116392" y="9944"/>
                    <a:pt x="7910" y="256740"/>
                    <a:pt x="3390" y="261260"/>
                  </a:cubicBezTo>
                  <a:cubicBezTo>
                    <a:pt x="-1130" y="265780"/>
                    <a:pt x="-1130" y="342621"/>
                    <a:pt x="3390" y="338101"/>
                  </a:cubicBezTo>
                  <a:cubicBezTo>
                    <a:pt x="7910" y="333581"/>
                    <a:pt x="157977" y="0"/>
                    <a:pt x="157977" y="0"/>
                  </a:cubicBezTo>
                  <a:lnTo>
                    <a:pt x="116392" y="9944"/>
                  </a:lnTo>
                  <a:close/>
                </a:path>
              </a:pathLst>
            </a:custGeom>
            <a:solidFill>
              <a:srgbClr val="000000">
                <a:alpha val="10000"/>
              </a:srgbClr>
            </a:solidFill>
            <a:ln w="9034" cap="flat">
              <a:noFill/>
              <a:prstDash val="solid"/>
              <a:miter/>
            </a:ln>
          </p:spPr>
          <p:txBody>
            <a:bodyPr rtlCol="0" anchor="ctr"/>
            <a:lstStyle/>
            <a:p>
              <a:endParaRPr lang="en-ID"/>
            </a:p>
          </p:txBody>
        </p:sp>
        <p:sp>
          <p:nvSpPr>
            <p:cNvPr id="570" name="Bentuk Bebas: Bentuk 569">
              <a:extLst>
                <a:ext uri="{FF2B5EF4-FFF2-40B4-BE49-F238E27FC236}">
                  <a16:creationId xmlns:a16="http://schemas.microsoft.com/office/drawing/2014/main" id="{E3AB765F-D8CC-48CF-85DA-B6710D776718}"/>
                </a:ext>
              </a:extLst>
            </p:cNvPr>
            <p:cNvSpPr/>
            <p:nvPr/>
          </p:nvSpPr>
          <p:spPr>
            <a:xfrm>
              <a:off x="7646038" y="3998462"/>
              <a:ext cx="353522" cy="513503"/>
            </a:xfrm>
            <a:custGeom>
              <a:avLst/>
              <a:gdLst>
                <a:gd name="connsiteX0" fmla="*/ 361156 w 390084"/>
                <a:gd name="connsiteY0" fmla="*/ 904 h 566610"/>
                <a:gd name="connsiteX1" fmla="*/ 289739 w 390084"/>
                <a:gd name="connsiteY1" fmla="*/ 65089 h 566610"/>
                <a:gd name="connsiteX2" fmla="*/ 85433 w 390084"/>
                <a:gd name="connsiteY2" fmla="*/ 419462 h 566610"/>
                <a:gd name="connsiteX3" fmla="*/ 2263 w 390084"/>
                <a:gd name="connsiteY3" fmla="*/ 537888 h 566610"/>
                <a:gd name="connsiteX4" fmla="*/ 23960 w 390084"/>
                <a:gd name="connsiteY4" fmla="*/ 547831 h 566610"/>
                <a:gd name="connsiteX5" fmla="*/ 95376 w 390084"/>
                <a:gd name="connsiteY5" fmla="*/ 439350 h 566610"/>
                <a:gd name="connsiteX6" fmla="*/ 225555 w 390084"/>
                <a:gd name="connsiteY6" fmla="*/ 232331 h 566610"/>
                <a:gd name="connsiteX7" fmla="*/ 316860 w 390084"/>
                <a:gd name="connsiteY7" fmla="*/ 85881 h 566610"/>
                <a:gd name="connsiteX8" fmla="*/ 390085 w 390084"/>
                <a:gd name="connsiteY8" fmla="*/ 0 h 566610"/>
                <a:gd name="connsiteX9" fmla="*/ 361156 w 390084"/>
                <a:gd name="connsiteY9" fmla="*/ 904 h 566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084" h="566610">
                  <a:moveTo>
                    <a:pt x="361156" y="904"/>
                  </a:moveTo>
                  <a:cubicBezTo>
                    <a:pt x="361156" y="904"/>
                    <a:pt x="306011" y="36161"/>
                    <a:pt x="289739" y="65089"/>
                  </a:cubicBezTo>
                  <a:cubicBezTo>
                    <a:pt x="273467" y="94017"/>
                    <a:pt x="122497" y="377877"/>
                    <a:pt x="85433" y="419462"/>
                  </a:cubicBezTo>
                  <a:cubicBezTo>
                    <a:pt x="54696" y="456526"/>
                    <a:pt x="26672" y="496303"/>
                    <a:pt x="2263" y="537888"/>
                  </a:cubicBezTo>
                  <a:cubicBezTo>
                    <a:pt x="-2257" y="545120"/>
                    <a:pt x="-2257" y="592128"/>
                    <a:pt x="23960" y="547831"/>
                  </a:cubicBezTo>
                  <a:cubicBezTo>
                    <a:pt x="50176" y="503535"/>
                    <a:pt x="43848" y="495399"/>
                    <a:pt x="95376" y="439350"/>
                  </a:cubicBezTo>
                  <a:cubicBezTo>
                    <a:pt x="146905" y="383301"/>
                    <a:pt x="203858" y="256740"/>
                    <a:pt x="225555" y="232331"/>
                  </a:cubicBezTo>
                  <a:cubicBezTo>
                    <a:pt x="247250" y="207923"/>
                    <a:pt x="277987" y="131082"/>
                    <a:pt x="316860" y="85881"/>
                  </a:cubicBezTo>
                  <a:lnTo>
                    <a:pt x="390085" y="0"/>
                  </a:lnTo>
                  <a:lnTo>
                    <a:pt x="361156" y="904"/>
                  </a:lnTo>
                  <a:close/>
                </a:path>
              </a:pathLst>
            </a:custGeom>
            <a:solidFill>
              <a:srgbClr val="000000">
                <a:alpha val="10000"/>
              </a:srgbClr>
            </a:solidFill>
            <a:ln w="9034" cap="flat">
              <a:noFill/>
              <a:prstDash val="solid"/>
              <a:miter/>
            </a:ln>
          </p:spPr>
          <p:txBody>
            <a:bodyPr rtlCol="0" anchor="ctr"/>
            <a:lstStyle/>
            <a:p>
              <a:endParaRPr lang="en-ID"/>
            </a:p>
          </p:txBody>
        </p:sp>
        <p:sp>
          <p:nvSpPr>
            <p:cNvPr id="571" name="Bentuk Bebas: Bentuk 570">
              <a:extLst>
                <a:ext uri="{FF2B5EF4-FFF2-40B4-BE49-F238E27FC236}">
                  <a16:creationId xmlns:a16="http://schemas.microsoft.com/office/drawing/2014/main" id="{6C2D0798-F3A3-4A4C-83B3-BD59EE18D24C}"/>
                </a:ext>
              </a:extLst>
            </p:cNvPr>
            <p:cNvSpPr/>
            <p:nvPr/>
          </p:nvSpPr>
          <p:spPr>
            <a:xfrm>
              <a:off x="7911079" y="4434841"/>
              <a:ext cx="74554" cy="38670"/>
            </a:xfrm>
            <a:custGeom>
              <a:avLst/>
              <a:gdLst>
                <a:gd name="connsiteX0" fmla="*/ 82265 w 82265"/>
                <a:gd name="connsiteY0" fmla="*/ 7561 h 42669"/>
                <a:gd name="connsiteX1" fmla="*/ 7232 w 82265"/>
                <a:gd name="connsiteY1" fmla="*/ 26545 h 42669"/>
                <a:gd name="connsiteX2" fmla="*/ 82265 w 82265"/>
                <a:gd name="connsiteY2" fmla="*/ 7561 h 42669"/>
              </a:gdLst>
              <a:ahLst/>
              <a:cxnLst>
                <a:cxn ang="0">
                  <a:pos x="connsiteX0" y="connsiteY0"/>
                </a:cxn>
                <a:cxn ang="0">
                  <a:pos x="connsiteX1" y="connsiteY1"/>
                </a:cxn>
                <a:cxn ang="0">
                  <a:pos x="connsiteX2" y="connsiteY2"/>
                </a:cxn>
              </a:cxnLst>
              <a:rect l="l" t="t" r="r" b="b"/>
              <a:pathLst>
                <a:path w="82265" h="42669">
                  <a:moveTo>
                    <a:pt x="82265" y="7561"/>
                  </a:moveTo>
                  <a:cubicBezTo>
                    <a:pt x="82265" y="7561"/>
                    <a:pt x="43393" y="-18655"/>
                    <a:pt x="7232" y="26545"/>
                  </a:cubicBezTo>
                  <a:cubicBezTo>
                    <a:pt x="-28928" y="71746"/>
                    <a:pt x="82265" y="7561"/>
                    <a:pt x="82265" y="7561"/>
                  </a:cubicBezTo>
                  <a:close/>
                </a:path>
              </a:pathLst>
            </a:custGeom>
            <a:solidFill>
              <a:srgbClr val="000000">
                <a:alpha val="10000"/>
              </a:srgbClr>
            </a:solidFill>
            <a:ln w="9034" cap="flat">
              <a:noFill/>
              <a:prstDash val="solid"/>
              <a:miter/>
            </a:ln>
          </p:spPr>
          <p:txBody>
            <a:bodyPr rtlCol="0" anchor="ctr"/>
            <a:lstStyle/>
            <a:p>
              <a:endParaRPr lang="en-ID"/>
            </a:p>
          </p:txBody>
        </p:sp>
        <p:sp>
          <p:nvSpPr>
            <p:cNvPr id="572" name="Bentuk Bebas: Bentuk 571">
              <a:extLst>
                <a:ext uri="{FF2B5EF4-FFF2-40B4-BE49-F238E27FC236}">
                  <a16:creationId xmlns:a16="http://schemas.microsoft.com/office/drawing/2014/main" id="{787EDA99-7FAC-4328-84D2-078B08A5C381}"/>
                </a:ext>
              </a:extLst>
            </p:cNvPr>
            <p:cNvSpPr/>
            <p:nvPr/>
          </p:nvSpPr>
          <p:spPr>
            <a:xfrm>
              <a:off x="7983425" y="4453983"/>
              <a:ext cx="44810" cy="54278"/>
            </a:xfrm>
            <a:custGeom>
              <a:avLst/>
              <a:gdLst>
                <a:gd name="connsiteX0" fmla="*/ 49445 w 49444"/>
                <a:gd name="connsiteY0" fmla="*/ 0 h 59892"/>
                <a:gd name="connsiteX1" fmla="*/ 2436 w 49444"/>
                <a:gd name="connsiteY1" fmla="*/ 59665 h 59892"/>
                <a:gd name="connsiteX2" fmla="*/ 49445 w 49444"/>
                <a:gd name="connsiteY2" fmla="*/ 0 h 59892"/>
              </a:gdLst>
              <a:ahLst/>
              <a:cxnLst>
                <a:cxn ang="0">
                  <a:pos x="connsiteX0" y="connsiteY0"/>
                </a:cxn>
                <a:cxn ang="0">
                  <a:pos x="connsiteX1" y="connsiteY1"/>
                </a:cxn>
                <a:cxn ang="0">
                  <a:pos x="connsiteX2" y="connsiteY2"/>
                </a:cxn>
              </a:cxnLst>
              <a:rect l="l" t="t" r="r" b="b"/>
              <a:pathLst>
                <a:path w="49444" h="59892">
                  <a:moveTo>
                    <a:pt x="49445" y="0"/>
                  </a:moveTo>
                  <a:cubicBezTo>
                    <a:pt x="49445" y="0"/>
                    <a:pt x="17804" y="55145"/>
                    <a:pt x="2436" y="59665"/>
                  </a:cubicBezTo>
                  <a:cubicBezTo>
                    <a:pt x="-12932" y="64185"/>
                    <a:pt x="49445" y="0"/>
                    <a:pt x="49445" y="0"/>
                  </a:cubicBezTo>
                  <a:close/>
                </a:path>
              </a:pathLst>
            </a:custGeom>
            <a:solidFill>
              <a:srgbClr val="000000">
                <a:alpha val="10000"/>
              </a:srgbClr>
            </a:solidFill>
            <a:ln w="9034" cap="flat">
              <a:noFill/>
              <a:prstDash val="solid"/>
              <a:miter/>
            </a:ln>
          </p:spPr>
          <p:txBody>
            <a:bodyPr rtlCol="0" anchor="ctr"/>
            <a:lstStyle/>
            <a:p>
              <a:endParaRPr lang="en-ID"/>
            </a:p>
          </p:txBody>
        </p:sp>
        <p:sp>
          <p:nvSpPr>
            <p:cNvPr id="573" name="Bentuk Bebas: Bentuk 572">
              <a:extLst>
                <a:ext uri="{FF2B5EF4-FFF2-40B4-BE49-F238E27FC236}">
                  <a16:creationId xmlns:a16="http://schemas.microsoft.com/office/drawing/2014/main" id="{7397709D-29AC-4256-9A6F-060AE6119726}"/>
                </a:ext>
              </a:extLst>
            </p:cNvPr>
            <p:cNvSpPr/>
            <p:nvPr/>
          </p:nvSpPr>
          <p:spPr>
            <a:xfrm>
              <a:off x="7943030" y="4466272"/>
              <a:ext cx="42602" cy="36341"/>
            </a:xfrm>
            <a:custGeom>
              <a:avLst/>
              <a:gdLst>
                <a:gd name="connsiteX0" fmla="*/ 47009 w 47008"/>
                <a:gd name="connsiteY0" fmla="*/ 0 h 40100"/>
                <a:gd name="connsiteX1" fmla="*/ 0 w 47008"/>
                <a:gd name="connsiteY1" fmla="*/ 39777 h 40100"/>
                <a:gd name="connsiteX2" fmla="*/ 47009 w 47008"/>
                <a:gd name="connsiteY2" fmla="*/ 0 h 40100"/>
              </a:gdLst>
              <a:ahLst/>
              <a:cxnLst>
                <a:cxn ang="0">
                  <a:pos x="connsiteX0" y="connsiteY0"/>
                </a:cxn>
                <a:cxn ang="0">
                  <a:pos x="connsiteX1" y="connsiteY1"/>
                </a:cxn>
                <a:cxn ang="0">
                  <a:pos x="connsiteX2" y="connsiteY2"/>
                </a:cxn>
              </a:cxnLst>
              <a:rect l="l" t="t" r="r" b="b"/>
              <a:pathLst>
                <a:path w="47008" h="40100">
                  <a:moveTo>
                    <a:pt x="47009" y="0"/>
                  </a:moveTo>
                  <a:cubicBezTo>
                    <a:pt x="47009" y="0"/>
                    <a:pt x="21697" y="44297"/>
                    <a:pt x="0" y="39777"/>
                  </a:cubicBezTo>
                  <a:lnTo>
                    <a:pt x="47009" y="0"/>
                  </a:lnTo>
                  <a:close/>
                </a:path>
              </a:pathLst>
            </a:custGeom>
            <a:solidFill>
              <a:srgbClr val="000000">
                <a:alpha val="10000"/>
              </a:srgbClr>
            </a:solidFill>
            <a:ln w="9034" cap="flat">
              <a:noFill/>
              <a:prstDash val="solid"/>
              <a:miter/>
            </a:ln>
          </p:spPr>
          <p:txBody>
            <a:bodyPr rtlCol="0" anchor="ctr"/>
            <a:lstStyle/>
            <a:p>
              <a:endParaRPr lang="en-ID"/>
            </a:p>
          </p:txBody>
        </p:sp>
        <p:sp>
          <p:nvSpPr>
            <p:cNvPr id="574" name="Bentuk Bebas: Bentuk 573">
              <a:extLst>
                <a:ext uri="{FF2B5EF4-FFF2-40B4-BE49-F238E27FC236}">
                  <a16:creationId xmlns:a16="http://schemas.microsoft.com/office/drawing/2014/main" id="{613EAC0A-F4A0-4FAD-8322-79D6B1A1E04D}"/>
                </a:ext>
              </a:extLst>
            </p:cNvPr>
            <p:cNvSpPr/>
            <p:nvPr/>
          </p:nvSpPr>
          <p:spPr>
            <a:xfrm>
              <a:off x="7780813" y="3344676"/>
              <a:ext cx="900634" cy="222844"/>
            </a:xfrm>
            <a:custGeom>
              <a:avLst/>
              <a:gdLst>
                <a:gd name="connsiteX0" fmla="*/ 47913 w 993779"/>
                <a:gd name="connsiteY0" fmla="*/ 51529 h 245891"/>
                <a:gd name="connsiteX1" fmla="*/ 303748 w 993779"/>
                <a:gd name="connsiteY1" fmla="*/ 34353 h 245891"/>
                <a:gd name="connsiteX2" fmla="*/ 530656 w 993779"/>
                <a:gd name="connsiteY2" fmla="*/ 0 h 245891"/>
                <a:gd name="connsiteX3" fmla="*/ 962773 w 993779"/>
                <a:gd name="connsiteY3" fmla="*/ 94017 h 245891"/>
                <a:gd name="connsiteX4" fmla="*/ 556872 w 993779"/>
                <a:gd name="connsiteY4" fmla="*/ 123850 h 245891"/>
                <a:gd name="connsiteX5" fmla="*/ 293804 w 993779"/>
                <a:gd name="connsiteY5" fmla="*/ 214251 h 245891"/>
                <a:gd name="connsiteX6" fmla="*/ 0 w 993779"/>
                <a:gd name="connsiteY6" fmla="*/ 245892 h 245891"/>
                <a:gd name="connsiteX7" fmla="*/ 47913 w 993779"/>
                <a:gd name="connsiteY7" fmla="*/ 51529 h 245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3779" h="245891">
                  <a:moveTo>
                    <a:pt x="47913" y="51529"/>
                  </a:moveTo>
                  <a:cubicBezTo>
                    <a:pt x="47913" y="51529"/>
                    <a:pt x="280244" y="41585"/>
                    <a:pt x="303748" y="34353"/>
                  </a:cubicBezTo>
                  <a:cubicBezTo>
                    <a:pt x="327253" y="27120"/>
                    <a:pt x="530656" y="0"/>
                    <a:pt x="530656" y="0"/>
                  </a:cubicBezTo>
                  <a:cubicBezTo>
                    <a:pt x="530656" y="0"/>
                    <a:pt x="1135440" y="42489"/>
                    <a:pt x="962773" y="94017"/>
                  </a:cubicBezTo>
                  <a:cubicBezTo>
                    <a:pt x="790107" y="145546"/>
                    <a:pt x="556872" y="123850"/>
                    <a:pt x="556872" y="123850"/>
                  </a:cubicBezTo>
                  <a:cubicBezTo>
                    <a:pt x="556872" y="123850"/>
                    <a:pt x="328156" y="183515"/>
                    <a:pt x="293804" y="214251"/>
                  </a:cubicBezTo>
                  <a:cubicBezTo>
                    <a:pt x="259452" y="244987"/>
                    <a:pt x="0" y="245892"/>
                    <a:pt x="0" y="245892"/>
                  </a:cubicBezTo>
                  <a:lnTo>
                    <a:pt x="47913" y="51529"/>
                  </a:lnTo>
                  <a:close/>
                </a:path>
              </a:pathLst>
            </a:custGeom>
            <a:solidFill>
              <a:srgbClr val="EFB7B9"/>
            </a:solidFill>
            <a:ln w="9034" cap="flat">
              <a:noFill/>
              <a:prstDash val="solid"/>
              <a:miter/>
            </a:ln>
          </p:spPr>
          <p:txBody>
            <a:bodyPr rtlCol="0" anchor="ctr"/>
            <a:lstStyle/>
            <a:p>
              <a:endParaRPr lang="en-ID"/>
            </a:p>
          </p:txBody>
        </p:sp>
        <p:sp>
          <p:nvSpPr>
            <p:cNvPr id="575" name="Bentuk Bebas: Bentuk 574">
              <a:extLst>
                <a:ext uri="{FF2B5EF4-FFF2-40B4-BE49-F238E27FC236}">
                  <a16:creationId xmlns:a16="http://schemas.microsoft.com/office/drawing/2014/main" id="{1DFB5CF7-A0D7-415C-BCFD-B57AD1A2C83B}"/>
                </a:ext>
              </a:extLst>
            </p:cNvPr>
            <p:cNvSpPr/>
            <p:nvPr/>
          </p:nvSpPr>
          <p:spPr>
            <a:xfrm>
              <a:off x="7780813" y="3344676"/>
              <a:ext cx="900634" cy="222844"/>
            </a:xfrm>
            <a:custGeom>
              <a:avLst/>
              <a:gdLst>
                <a:gd name="connsiteX0" fmla="*/ 47913 w 993779"/>
                <a:gd name="connsiteY0" fmla="*/ 51529 h 245891"/>
                <a:gd name="connsiteX1" fmla="*/ 303748 w 993779"/>
                <a:gd name="connsiteY1" fmla="*/ 34353 h 245891"/>
                <a:gd name="connsiteX2" fmla="*/ 530656 w 993779"/>
                <a:gd name="connsiteY2" fmla="*/ 0 h 245891"/>
                <a:gd name="connsiteX3" fmla="*/ 962773 w 993779"/>
                <a:gd name="connsiteY3" fmla="*/ 94017 h 245891"/>
                <a:gd name="connsiteX4" fmla="*/ 556872 w 993779"/>
                <a:gd name="connsiteY4" fmla="*/ 123850 h 245891"/>
                <a:gd name="connsiteX5" fmla="*/ 293804 w 993779"/>
                <a:gd name="connsiteY5" fmla="*/ 214251 h 245891"/>
                <a:gd name="connsiteX6" fmla="*/ 0 w 993779"/>
                <a:gd name="connsiteY6" fmla="*/ 245892 h 245891"/>
                <a:gd name="connsiteX7" fmla="*/ 47913 w 993779"/>
                <a:gd name="connsiteY7" fmla="*/ 51529 h 245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3779" h="245891">
                  <a:moveTo>
                    <a:pt x="47913" y="51529"/>
                  </a:moveTo>
                  <a:cubicBezTo>
                    <a:pt x="47913" y="51529"/>
                    <a:pt x="280244" y="41585"/>
                    <a:pt x="303748" y="34353"/>
                  </a:cubicBezTo>
                  <a:cubicBezTo>
                    <a:pt x="327253" y="27120"/>
                    <a:pt x="530656" y="0"/>
                    <a:pt x="530656" y="0"/>
                  </a:cubicBezTo>
                  <a:cubicBezTo>
                    <a:pt x="530656" y="0"/>
                    <a:pt x="1135440" y="42489"/>
                    <a:pt x="962773" y="94017"/>
                  </a:cubicBezTo>
                  <a:cubicBezTo>
                    <a:pt x="790107" y="145546"/>
                    <a:pt x="556872" y="123850"/>
                    <a:pt x="556872" y="123850"/>
                  </a:cubicBezTo>
                  <a:cubicBezTo>
                    <a:pt x="556872" y="123850"/>
                    <a:pt x="328156" y="183515"/>
                    <a:pt x="293804" y="214251"/>
                  </a:cubicBezTo>
                  <a:cubicBezTo>
                    <a:pt x="259452" y="244987"/>
                    <a:pt x="0" y="245892"/>
                    <a:pt x="0" y="245892"/>
                  </a:cubicBezTo>
                  <a:lnTo>
                    <a:pt x="47913" y="51529"/>
                  </a:lnTo>
                  <a:close/>
                </a:path>
              </a:pathLst>
            </a:custGeom>
            <a:solidFill>
              <a:srgbClr val="000000">
                <a:alpha val="10000"/>
              </a:srgbClr>
            </a:solidFill>
            <a:ln w="9034" cap="flat">
              <a:noFill/>
              <a:prstDash val="solid"/>
              <a:miter/>
            </a:ln>
          </p:spPr>
          <p:txBody>
            <a:bodyPr rtlCol="0" anchor="ctr"/>
            <a:lstStyle/>
            <a:p>
              <a:endParaRPr lang="en-ID"/>
            </a:p>
          </p:txBody>
        </p:sp>
        <p:sp>
          <p:nvSpPr>
            <p:cNvPr id="576" name="Bentuk Bebas: Bentuk 575">
              <a:extLst>
                <a:ext uri="{FF2B5EF4-FFF2-40B4-BE49-F238E27FC236}">
                  <a16:creationId xmlns:a16="http://schemas.microsoft.com/office/drawing/2014/main" id="{47A2C952-3AE5-489D-8D14-6FA555E949E7}"/>
                </a:ext>
              </a:extLst>
            </p:cNvPr>
            <p:cNvSpPr/>
            <p:nvPr/>
          </p:nvSpPr>
          <p:spPr>
            <a:xfrm>
              <a:off x="6949891" y="2906692"/>
              <a:ext cx="853861" cy="748719"/>
            </a:xfrm>
            <a:custGeom>
              <a:avLst/>
              <a:gdLst>
                <a:gd name="connsiteX0" fmla="*/ 137598 w 942169"/>
                <a:gd name="connsiteY0" fmla="*/ 5058 h 826153"/>
                <a:gd name="connsiteX1" fmla="*/ 28213 w 942169"/>
                <a:gd name="connsiteY1" fmla="*/ 261798 h 826153"/>
                <a:gd name="connsiteX2" fmla="*/ 264160 w 942169"/>
                <a:gd name="connsiteY2" fmla="*/ 533001 h 826153"/>
                <a:gd name="connsiteX3" fmla="*/ 606781 w 942169"/>
                <a:gd name="connsiteY3" fmla="*/ 769853 h 826153"/>
                <a:gd name="connsiteX4" fmla="*/ 816511 w 942169"/>
                <a:gd name="connsiteY4" fmla="*/ 817765 h 826153"/>
                <a:gd name="connsiteX5" fmla="*/ 924089 w 942169"/>
                <a:gd name="connsiteY5" fmla="*/ 808725 h 826153"/>
                <a:gd name="connsiteX6" fmla="*/ 942169 w 942169"/>
                <a:gd name="connsiteY6" fmla="*/ 526674 h 826153"/>
                <a:gd name="connsiteX7" fmla="*/ 753230 w 942169"/>
                <a:gd name="connsiteY7" fmla="*/ 499553 h 826153"/>
                <a:gd name="connsiteX8" fmla="*/ 523611 w 942169"/>
                <a:gd name="connsiteY8" fmla="*/ 283494 h 826153"/>
                <a:gd name="connsiteX9" fmla="*/ 137598 w 942169"/>
                <a:gd name="connsiteY9" fmla="*/ 5058 h 826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2169" h="826153">
                  <a:moveTo>
                    <a:pt x="137598" y="5058"/>
                  </a:moveTo>
                  <a:cubicBezTo>
                    <a:pt x="137598" y="5058"/>
                    <a:pt x="-74845" y="77379"/>
                    <a:pt x="28213" y="261798"/>
                  </a:cubicBezTo>
                  <a:cubicBezTo>
                    <a:pt x="131270" y="446216"/>
                    <a:pt x="264160" y="533001"/>
                    <a:pt x="264160" y="533001"/>
                  </a:cubicBezTo>
                  <a:lnTo>
                    <a:pt x="606781" y="769853"/>
                  </a:lnTo>
                  <a:cubicBezTo>
                    <a:pt x="606781" y="769853"/>
                    <a:pt x="750518" y="852118"/>
                    <a:pt x="816511" y="817765"/>
                  </a:cubicBezTo>
                  <a:lnTo>
                    <a:pt x="924089" y="808725"/>
                  </a:lnTo>
                  <a:lnTo>
                    <a:pt x="942169" y="526674"/>
                  </a:lnTo>
                  <a:cubicBezTo>
                    <a:pt x="942169" y="526674"/>
                    <a:pt x="851768" y="597186"/>
                    <a:pt x="753230" y="499553"/>
                  </a:cubicBezTo>
                  <a:cubicBezTo>
                    <a:pt x="654693" y="401920"/>
                    <a:pt x="533555" y="335927"/>
                    <a:pt x="523611" y="283494"/>
                  </a:cubicBezTo>
                  <a:cubicBezTo>
                    <a:pt x="513667" y="231061"/>
                    <a:pt x="261448" y="-40143"/>
                    <a:pt x="137598" y="5058"/>
                  </a:cubicBezTo>
                  <a:close/>
                </a:path>
              </a:pathLst>
            </a:custGeom>
            <a:solidFill>
              <a:srgbClr val="A36468"/>
            </a:solidFill>
            <a:ln w="9034" cap="flat">
              <a:noFill/>
              <a:prstDash val="solid"/>
              <a:miter/>
            </a:ln>
          </p:spPr>
          <p:txBody>
            <a:bodyPr rtlCol="0" anchor="ctr"/>
            <a:lstStyle/>
            <a:p>
              <a:endParaRPr lang="en-ID"/>
            </a:p>
          </p:txBody>
        </p:sp>
        <p:sp>
          <p:nvSpPr>
            <p:cNvPr id="577" name="Bentuk Bebas: Bentuk 576">
              <a:extLst>
                <a:ext uri="{FF2B5EF4-FFF2-40B4-BE49-F238E27FC236}">
                  <a16:creationId xmlns:a16="http://schemas.microsoft.com/office/drawing/2014/main" id="{CD9BF6BA-D2BA-4FAE-9087-E9BC8BBF6D9A}"/>
                </a:ext>
              </a:extLst>
            </p:cNvPr>
            <p:cNvSpPr/>
            <p:nvPr/>
          </p:nvSpPr>
          <p:spPr>
            <a:xfrm>
              <a:off x="7683318" y="3375809"/>
              <a:ext cx="167663" cy="286748"/>
            </a:xfrm>
            <a:custGeom>
              <a:avLst/>
              <a:gdLst>
                <a:gd name="connsiteX0" fmla="*/ 904 w 185003"/>
                <a:gd name="connsiteY0" fmla="*/ 84073 h 316404"/>
                <a:gd name="connsiteX1" fmla="*/ 107578 w 185003"/>
                <a:gd name="connsiteY1" fmla="*/ 125658 h 316404"/>
                <a:gd name="connsiteX2" fmla="*/ 904 w 185003"/>
                <a:gd name="connsiteY2" fmla="*/ 166338 h 316404"/>
                <a:gd name="connsiteX3" fmla="*/ 8136 w 185003"/>
                <a:gd name="connsiteY3" fmla="*/ 316404 h 316404"/>
                <a:gd name="connsiteX4" fmla="*/ 158202 w 185003"/>
                <a:gd name="connsiteY4" fmla="*/ 308268 h 316404"/>
                <a:gd name="connsiteX5" fmla="*/ 165434 w 185003"/>
                <a:gd name="connsiteY5" fmla="*/ 7232 h 316404"/>
                <a:gd name="connsiteX6" fmla="*/ 0 w 185003"/>
                <a:gd name="connsiteY6" fmla="*/ 0 h 316404"/>
                <a:gd name="connsiteX7" fmla="*/ 904 w 185003"/>
                <a:gd name="connsiteY7" fmla="*/ 84073 h 31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5003" h="316404">
                  <a:moveTo>
                    <a:pt x="904" y="84073"/>
                  </a:moveTo>
                  <a:cubicBezTo>
                    <a:pt x="904" y="84073"/>
                    <a:pt x="112098" y="123850"/>
                    <a:pt x="107578" y="125658"/>
                  </a:cubicBezTo>
                  <a:cubicBezTo>
                    <a:pt x="103058" y="127466"/>
                    <a:pt x="904" y="166338"/>
                    <a:pt x="904" y="166338"/>
                  </a:cubicBezTo>
                  <a:lnTo>
                    <a:pt x="8136" y="316404"/>
                  </a:lnTo>
                  <a:lnTo>
                    <a:pt x="158202" y="308268"/>
                  </a:lnTo>
                  <a:cubicBezTo>
                    <a:pt x="158202" y="308268"/>
                    <a:pt x="213347" y="34352"/>
                    <a:pt x="165434" y="7232"/>
                  </a:cubicBezTo>
                  <a:lnTo>
                    <a:pt x="0" y="0"/>
                  </a:lnTo>
                  <a:lnTo>
                    <a:pt x="904" y="84073"/>
                  </a:lnTo>
                  <a:close/>
                </a:path>
              </a:pathLst>
            </a:custGeom>
            <a:solidFill>
              <a:srgbClr val="67647E"/>
            </a:solidFill>
            <a:ln w="9034" cap="flat">
              <a:noFill/>
              <a:prstDash val="solid"/>
              <a:miter/>
            </a:ln>
          </p:spPr>
          <p:txBody>
            <a:bodyPr rtlCol="0" anchor="ctr"/>
            <a:lstStyle/>
            <a:p>
              <a:endParaRPr lang="en-ID"/>
            </a:p>
          </p:txBody>
        </p:sp>
        <p:sp>
          <p:nvSpPr>
            <p:cNvPr id="578" name="Bentuk Bebas: Bentuk 577">
              <a:extLst>
                <a:ext uri="{FF2B5EF4-FFF2-40B4-BE49-F238E27FC236}">
                  <a16:creationId xmlns:a16="http://schemas.microsoft.com/office/drawing/2014/main" id="{379615D0-4787-41DE-BE64-F9069FF6EEF9}"/>
                </a:ext>
              </a:extLst>
            </p:cNvPr>
            <p:cNvSpPr/>
            <p:nvPr/>
          </p:nvSpPr>
          <p:spPr>
            <a:xfrm>
              <a:off x="7683318" y="3375809"/>
              <a:ext cx="167663" cy="286748"/>
            </a:xfrm>
            <a:custGeom>
              <a:avLst/>
              <a:gdLst>
                <a:gd name="connsiteX0" fmla="*/ 904 w 185003"/>
                <a:gd name="connsiteY0" fmla="*/ 84073 h 316404"/>
                <a:gd name="connsiteX1" fmla="*/ 107578 w 185003"/>
                <a:gd name="connsiteY1" fmla="*/ 125658 h 316404"/>
                <a:gd name="connsiteX2" fmla="*/ 904 w 185003"/>
                <a:gd name="connsiteY2" fmla="*/ 166338 h 316404"/>
                <a:gd name="connsiteX3" fmla="*/ 8136 w 185003"/>
                <a:gd name="connsiteY3" fmla="*/ 316404 h 316404"/>
                <a:gd name="connsiteX4" fmla="*/ 158202 w 185003"/>
                <a:gd name="connsiteY4" fmla="*/ 308268 h 316404"/>
                <a:gd name="connsiteX5" fmla="*/ 165434 w 185003"/>
                <a:gd name="connsiteY5" fmla="*/ 7232 h 316404"/>
                <a:gd name="connsiteX6" fmla="*/ 0 w 185003"/>
                <a:gd name="connsiteY6" fmla="*/ 0 h 316404"/>
                <a:gd name="connsiteX7" fmla="*/ 904 w 185003"/>
                <a:gd name="connsiteY7" fmla="*/ 84073 h 31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5003" h="316404">
                  <a:moveTo>
                    <a:pt x="904" y="84073"/>
                  </a:moveTo>
                  <a:cubicBezTo>
                    <a:pt x="904" y="84073"/>
                    <a:pt x="112098" y="123850"/>
                    <a:pt x="107578" y="125658"/>
                  </a:cubicBezTo>
                  <a:cubicBezTo>
                    <a:pt x="103058" y="127466"/>
                    <a:pt x="904" y="166338"/>
                    <a:pt x="904" y="166338"/>
                  </a:cubicBezTo>
                  <a:lnTo>
                    <a:pt x="8136" y="316404"/>
                  </a:lnTo>
                  <a:lnTo>
                    <a:pt x="158202" y="308268"/>
                  </a:lnTo>
                  <a:cubicBezTo>
                    <a:pt x="158202" y="308268"/>
                    <a:pt x="213347" y="34352"/>
                    <a:pt x="165434" y="7232"/>
                  </a:cubicBezTo>
                  <a:lnTo>
                    <a:pt x="0" y="0"/>
                  </a:lnTo>
                  <a:lnTo>
                    <a:pt x="904" y="84073"/>
                  </a:lnTo>
                  <a:close/>
                </a:path>
              </a:pathLst>
            </a:custGeom>
            <a:solidFill>
              <a:srgbClr val="000000">
                <a:alpha val="10000"/>
              </a:srgbClr>
            </a:solidFill>
            <a:ln w="9034" cap="flat">
              <a:noFill/>
              <a:prstDash val="solid"/>
              <a:miter/>
            </a:ln>
          </p:spPr>
          <p:txBody>
            <a:bodyPr rtlCol="0" anchor="ctr"/>
            <a:lstStyle/>
            <a:p>
              <a:endParaRPr lang="en-ID"/>
            </a:p>
          </p:txBody>
        </p:sp>
        <p:sp>
          <p:nvSpPr>
            <p:cNvPr id="579" name="Bentuk Bebas: Bentuk 578">
              <a:extLst>
                <a:ext uri="{FF2B5EF4-FFF2-40B4-BE49-F238E27FC236}">
                  <a16:creationId xmlns:a16="http://schemas.microsoft.com/office/drawing/2014/main" id="{2A2F096F-DF01-43F1-AA20-D7B7F23A0B28}"/>
                </a:ext>
              </a:extLst>
            </p:cNvPr>
            <p:cNvSpPr/>
            <p:nvPr/>
          </p:nvSpPr>
          <p:spPr>
            <a:xfrm>
              <a:off x="7236810" y="2565540"/>
              <a:ext cx="253285" cy="207278"/>
            </a:xfrm>
            <a:custGeom>
              <a:avLst/>
              <a:gdLst>
                <a:gd name="connsiteX0" fmla="*/ 268492 w 279480"/>
                <a:gd name="connsiteY0" fmla="*/ 166339 h 228715"/>
                <a:gd name="connsiteX1" fmla="*/ 234139 w 279480"/>
                <a:gd name="connsiteY1" fmla="*/ 219675 h 228715"/>
                <a:gd name="connsiteX2" fmla="*/ 230523 w 279480"/>
                <a:gd name="connsiteY2" fmla="*/ 228715 h 228715"/>
                <a:gd name="connsiteX3" fmla="*/ 42489 w 279480"/>
                <a:gd name="connsiteY3" fmla="*/ 110290 h 228715"/>
                <a:gd name="connsiteX4" fmla="*/ 2712 w 279480"/>
                <a:gd name="connsiteY4" fmla="*/ 103961 h 228715"/>
                <a:gd name="connsiteX5" fmla="*/ 0 w 279480"/>
                <a:gd name="connsiteY5" fmla="*/ 99441 h 228715"/>
                <a:gd name="connsiteX6" fmla="*/ 2712 w 279480"/>
                <a:gd name="connsiteY6" fmla="*/ 94921 h 228715"/>
                <a:gd name="connsiteX7" fmla="*/ 49721 w 279480"/>
                <a:gd name="connsiteY7" fmla="*/ 0 h 228715"/>
                <a:gd name="connsiteX8" fmla="*/ 73225 w 279480"/>
                <a:gd name="connsiteY8" fmla="*/ 8136 h 228715"/>
                <a:gd name="connsiteX9" fmla="*/ 268492 w 279480"/>
                <a:gd name="connsiteY9" fmla="*/ 166339 h 228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9480" h="228715">
                  <a:moveTo>
                    <a:pt x="268492" y="166339"/>
                  </a:moveTo>
                  <a:cubicBezTo>
                    <a:pt x="254028" y="182611"/>
                    <a:pt x="242275" y="200691"/>
                    <a:pt x="234139" y="219675"/>
                  </a:cubicBezTo>
                  <a:cubicBezTo>
                    <a:pt x="232331" y="222387"/>
                    <a:pt x="231428" y="225099"/>
                    <a:pt x="230523" y="228715"/>
                  </a:cubicBezTo>
                  <a:cubicBezTo>
                    <a:pt x="150066" y="228715"/>
                    <a:pt x="92209" y="166339"/>
                    <a:pt x="42489" y="110290"/>
                  </a:cubicBezTo>
                  <a:cubicBezTo>
                    <a:pt x="33449" y="100345"/>
                    <a:pt x="10848" y="115714"/>
                    <a:pt x="2712" y="103961"/>
                  </a:cubicBezTo>
                  <a:cubicBezTo>
                    <a:pt x="1808" y="103058"/>
                    <a:pt x="904" y="101250"/>
                    <a:pt x="0" y="99441"/>
                  </a:cubicBezTo>
                  <a:lnTo>
                    <a:pt x="2712" y="94921"/>
                  </a:lnTo>
                  <a:cubicBezTo>
                    <a:pt x="29832" y="43393"/>
                    <a:pt x="49721" y="0"/>
                    <a:pt x="49721" y="0"/>
                  </a:cubicBezTo>
                  <a:cubicBezTo>
                    <a:pt x="49721" y="0"/>
                    <a:pt x="58761" y="2712"/>
                    <a:pt x="73225" y="8136"/>
                  </a:cubicBezTo>
                  <a:cubicBezTo>
                    <a:pt x="140122" y="31640"/>
                    <a:pt x="326349" y="104866"/>
                    <a:pt x="268492" y="166339"/>
                  </a:cubicBezTo>
                  <a:close/>
                </a:path>
              </a:pathLst>
            </a:custGeom>
            <a:solidFill>
              <a:srgbClr val="000000">
                <a:alpha val="10000"/>
              </a:srgbClr>
            </a:solidFill>
            <a:ln w="9034" cap="flat">
              <a:noFill/>
              <a:prstDash val="solid"/>
              <a:miter/>
            </a:ln>
          </p:spPr>
          <p:txBody>
            <a:bodyPr rtlCol="0" anchor="ctr"/>
            <a:lstStyle/>
            <a:p>
              <a:endParaRPr lang="en-ID"/>
            </a:p>
          </p:txBody>
        </p:sp>
        <p:sp>
          <p:nvSpPr>
            <p:cNvPr id="580" name="Bentuk Bebas: Bentuk 579">
              <a:extLst>
                <a:ext uri="{FF2B5EF4-FFF2-40B4-BE49-F238E27FC236}">
                  <a16:creationId xmlns:a16="http://schemas.microsoft.com/office/drawing/2014/main" id="{21F45942-A31E-49BD-92CA-F23B5B949370}"/>
                </a:ext>
              </a:extLst>
            </p:cNvPr>
            <p:cNvSpPr/>
            <p:nvPr/>
          </p:nvSpPr>
          <p:spPr>
            <a:xfrm>
              <a:off x="7199320" y="2271614"/>
              <a:ext cx="493830" cy="493011"/>
            </a:xfrm>
            <a:custGeom>
              <a:avLst/>
              <a:gdLst>
                <a:gd name="connsiteX0" fmla="*/ 544903 w 544903"/>
                <a:gd name="connsiteY0" fmla="*/ 271891 h 543999"/>
                <a:gd name="connsiteX1" fmla="*/ 275507 w 544903"/>
                <a:gd name="connsiteY1" fmla="*/ 543999 h 543999"/>
                <a:gd name="connsiteX2" fmla="*/ 272795 w 544903"/>
                <a:gd name="connsiteY2" fmla="*/ 543999 h 543999"/>
                <a:gd name="connsiteX3" fmla="*/ 68488 w 544903"/>
                <a:gd name="connsiteY3" fmla="*/ 451790 h 543999"/>
                <a:gd name="connsiteX4" fmla="*/ 43176 w 544903"/>
                <a:gd name="connsiteY4" fmla="*/ 419245 h 543999"/>
                <a:gd name="connsiteX5" fmla="*/ 125441 w 544903"/>
                <a:gd name="connsiteY5" fmla="*/ 43176 h 543999"/>
                <a:gd name="connsiteX6" fmla="*/ 501511 w 544903"/>
                <a:gd name="connsiteY6" fmla="*/ 125441 h 543999"/>
                <a:gd name="connsiteX7" fmla="*/ 544903 w 544903"/>
                <a:gd name="connsiteY7" fmla="*/ 271891 h 543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4903" h="543999">
                  <a:moveTo>
                    <a:pt x="544903" y="271891"/>
                  </a:moveTo>
                  <a:cubicBezTo>
                    <a:pt x="544903" y="421053"/>
                    <a:pt x="424670" y="542191"/>
                    <a:pt x="275507" y="543999"/>
                  </a:cubicBezTo>
                  <a:lnTo>
                    <a:pt x="272795" y="543999"/>
                  </a:lnTo>
                  <a:cubicBezTo>
                    <a:pt x="195050" y="543999"/>
                    <a:pt x="120017" y="510550"/>
                    <a:pt x="68488" y="451790"/>
                  </a:cubicBezTo>
                  <a:cubicBezTo>
                    <a:pt x="59448" y="441845"/>
                    <a:pt x="51312" y="430093"/>
                    <a:pt x="43176" y="419245"/>
                  </a:cubicBezTo>
                  <a:cubicBezTo>
                    <a:pt x="-38185" y="292683"/>
                    <a:pt x="-1121" y="124537"/>
                    <a:pt x="125441" y="43176"/>
                  </a:cubicBezTo>
                  <a:cubicBezTo>
                    <a:pt x="252003" y="-38185"/>
                    <a:pt x="420149" y="-1121"/>
                    <a:pt x="501511" y="125441"/>
                  </a:cubicBezTo>
                  <a:cubicBezTo>
                    <a:pt x="530439" y="168834"/>
                    <a:pt x="544903" y="219458"/>
                    <a:pt x="544903" y="271891"/>
                  </a:cubicBezTo>
                  <a:close/>
                </a:path>
              </a:pathLst>
            </a:custGeom>
            <a:solidFill>
              <a:srgbClr val="EFB7B9"/>
            </a:solidFill>
            <a:ln w="9034" cap="flat">
              <a:noFill/>
              <a:prstDash val="solid"/>
              <a:miter/>
            </a:ln>
          </p:spPr>
          <p:txBody>
            <a:bodyPr rtlCol="0" anchor="ctr"/>
            <a:lstStyle/>
            <a:p>
              <a:endParaRPr lang="en-ID"/>
            </a:p>
          </p:txBody>
        </p:sp>
        <p:sp>
          <p:nvSpPr>
            <p:cNvPr id="581" name="Bentuk Bebas: Bentuk 580">
              <a:extLst>
                <a:ext uri="{FF2B5EF4-FFF2-40B4-BE49-F238E27FC236}">
                  <a16:creationId xmlns:a16="http://schemas.microsoft.com/office/drawing/2014/main" id="{3D80E6BA-ABD6-4D68-BF83-01212BDEB356}"/>
                </a:ext>
              </a:extLst>
            </p:cNvPr>
            <p:cNvSpPr/>
            <p:nvPr/>
          </p:nvSpPr>
          <p:spPr>
            <a:xfrm>
              <a:off x="6875507" y="4047620"/>
              <a:ext cx="566942" cy="262489"/>
            </a:xfrm>
            <a:custGeom>
              <a:avLst/>
              <a:gdLst>
                <a:gd name="connsiteX0" fmla="*/ 625577 w 625576"/>
                <a:gd name="connsiteY0" fmla="*/ 0 h 289636"/>
                <a:gd name="connsiteX1" fmla="*/ 582184 w 625576"/>
                <a:gd name="connsiteY1" fmla="*/ 48817 h 289636"/>
                <a:gd name="connsiteX2" fmla="*/ 534271 w 625576"/>
                <a:gd name="connsiteY2" fmla="*/ 87689 h 289636"/>
                <a:gd name="connsiteX3" fmla="*/ 382397 w 625576"/>
                <a:gd name="connsiteY3" fmla="*/ 191651 h 289636"/>
                <a:gd name="connsiteX4" fmla="*/ 258547 w 625576"/>
                <a:gd name="connsiteY4" fmla="*/ 278436 h 289636"/>
                <a:gd name="connsiteX5" fmla="*/ 141930 w 625576"/>
                <a:gd name="connsiteY5" fmla="*/ 285668 h 289636"/>
                <a:gd name="connsiteX6" fmla="*/ 0 w 625576"/>
                <a:gd name="connsiteY6" fmla="*/ 231427 h 289636"/>
                <a:gd name="connsiteX7" fmla="*/ 18080 w 625576"/>
                <a:gd name="connsiteY7" fmla="*/ 193459 h 289636"/>
                <a:gd name="connsiteX8" fmla="*/ 75033 w 625576"/>
                <a:gd name="connsiteY8" fmla="*/ 55145 h 289636"/>
                <a:gd name="connsiteX9" fmla="*/ 301036 w 625576"/>
                <a:gd name="connsiteY9" fmla="*/ 26216 h 289636"/>
                <a:gd name="connsiteX10" fmla="*/ 625577 w 625576"/>
                <a:gd name="connsiteY10" fmla="*/ 0 h 289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5576" h="289636">
                  <a:moveTo>
                    <a:pt x="625577" y="0"/>
                  </a:moveTo>
                  <a:cubicBezTo>
                    <a:pt x="625577" y="0"/>
                    <a:pt x="604784" y="25312"/>
                    <a:pt x="582184" y="48817"/>
                  </a:cubicBezTo>
                  <a:cubicBezTo>
                    <a:pt x="565008" y="66897"/>
                    <a:pt x="546023" y="83169"/>
                    <a:pt x="534271" y="87689"/>
                  </a:cubicBezTo>
                  <a:cubicBezTo>
                    <a:pt x="507151" y="97633"/>
                    <a:pt x="382397" y="191651"/>
                    <a:pt x="382397" y="191651"/>
                  </a:cubicBezTo>
                  <a:cubicBezTo>
                    <a:pt x="382397" y="191651"/>
                    <a:pt x="283860" y="258547"/>
                    <a:pt x="258547" y="278436"/>
                  </a:cubicBezTo>
                  <a:cubicBezTo>
                    <a:pt x="233235" y="298324"/>
                    <a:pt x="141930" y="285668"/>
                    <a:pt x="141930" y="285668"/>
                  </a:cubicBezTo>
                  <a:cubicBezTo>
                    <a:pt x="141930" y="285668"/>
                    <a:pt x="54241" y="266684"/>
                    <a:pt x="0" y="231427"/>
                  </a:cubicBezTo>
                  <a:cubicBezTo>
                    <a:pt x="5424" y="218771"/>
                    <a:pt x="11752" y="206115"/>
                    <a:pt x="18080" y="193459"/>
                  </a:cubicBezTo>
                  <a:lnTo>
                    <a:pt x="75033" y="55145"/>
                  </a:lnTo>
                  <a:lnTo>
                    <a:pt x="301036" y="26216"/>
                  </a:lnTo>
                  <a:lnTo>
                    <a:pt x="625577" y="0"/>
                  </a:lnTo>
                  <a:close/>
                </a:path>
              </a:pathLst>
            </a:custGeom>
            <a:solidFill>
              <a:srgbClr val="000000">
                <a:alpha val="10000"/>
              </a:srgbClr>
            </a:solidFill>
            <a:ln w="9034" cap="flat">
              <a:noFill/>
              <a:prstDash val="solid"/>
              <a:miter/>
            </a:ln>
          </p:spPr>
          <p:txBody>
            <a:bodyPr rtlCol="0" anchor="ctr"/>
            <a:lstStyle/>
            <a:p>
              <a:endParaRPr lang="en-ID"/>
            </a:p>
          </p:txBody>
        </p:sp>
        <p:sp>
          <p:nvSpPr>
            <p:cNvPr id="582" name="Bentuk Bebas: Bentuk 581">
              <a:extLst>
                <a:ext uri="{FF2B5EF4-FFF2-40B4-BE49-F238E27FC236}">
                  <a16:creationId xmlns:a16="http://schemas.microsoft.com/office/drawing/2014/main" id="{F82C70EC-ADE2-470D-8F00-6BA2F802CEF3}"/>
                </a:ext>
              </a:extLst>
            </p:cNvPr>
            <p:cNvSpPr/>
            <p:nvPr/>
          </p:nvSpPr>
          <p:spPr>
            <a:xfrm>
              <a:off x="6835255" y="4032053"/>
              <a:ext cx="603097" cy="262490"/>
            </a:xfrm>
            <a:custGeom>
              <a:avLst/>
              <a:gdLst>
                <a:gd name="connsiteX0" fmla="*/ 665472 w 665471"/>
                <a:gd name="connsiteY0" fmla="*/ 0 h 289637"/>
                <a:gd name="connsiteX1" fmla="*/ 622079 w 665471"/>
                <a:gd name="connsiteY1" fmla="*/ 48817 h 289637"/>
                <a:gd name="connsiteX2" fmla="*/ 574166 w 665471"/>
                <a:gd name="connsiteY2" fmla="*/ 87689 h 289637"/>
                <a:gd name="connsiteX3" fmla="*/ 422292 w 665471"/>
                <a:gd name="connsiteY3" fmla="*/ 191651 h 289637"/>
                <a:gd name="connsiteX4" fmla="*/ 298442 w 665471"/>
                <a:gd name="connsiteY4" fmla="*/ 278436 h 289637"/>
                <a:gd name="connsiteX5" fmla="*/ 181825 w 665471"/>
                <a:gd name="connsiteY5" fmla="*/ 285668 h 289637"/>
                <a:gd name="connsiteX6" fmla="*/ 12774 w 665471"/>
                <a:gd name="connsiteY6" fmla="*/ 208827 h 289637"/>
                <a:gd name="connsiteX7" fmla="*/ 35375 w 665471"/>
                <a:gd name="connsiteY7" fmla="*/ 75033 h 289637"/>
                <a:gd name="connsiteX8" fmla="*/ 51647 w 665471"/>
                <a:gd name="connsiteY8" fmla="*/ 49721 h 289637"/>
                <a:gd name="connsiteX9" fmla="*/ 665472 w 665471"/>
                <a:gd name="connsiteY9" fmla="*/ 0 h 289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5471" h="289637">
                  <a:moveTo>
                    <a:pt x="665472" y="0"/>
                  </a:moveTo>
                  <a:cubicBezTo>
                    <a:pt x="665472" y="0"/>
                    <a:pt x="644679" y="25313"/>
                    <a:pt x="622079" y="48817"/>
                  </a:cubicBezTo>
                  <a:cubicBezTo>
                    <a:pt x="604903" y="66897"/>
                    <a:pt x="585918" y="83169"/>
                    <a:pt x="574166" y="87689"/>
                  </a:cubicBezTo>
                  <a:cubicBezTo>
                    <a:pt x="547046" y="97634"/>
                    <a:pt x="422292" y="191651"/>
                    <a:pt x="422292" y="191651"/>
                  </a:cubicBezTo>
                  <a:cubicBezTo>
                    <a:pt x="422292" y="191651"/>
                    <a:pt x="323754" y="258548"/>
                    <a:pt x="298442" y="278436"/>
                  </a:cubicBezTo>
                  <a:cubicBezTo>
                    <a:pt x="273130" y="298324"/>
                    <a:pt x="181825" y="285668"/>
                    <a:pt x="181825" y="285668"/>
                  </a:cubicBezTo>
                  <a:cubicBezTo>
                    <a:pt x="181825" y="285668"/>
                    <a:pt x="57071" y="258548"/>
                    <a:pt x="12774" y="208827"/>
                  </a:cubicBezTo>
                  <a:cubicBezTo>
                    <a:pt x="-17962" y="174475"/>
                    <a:pt x="13678" y="110290"/>
                    <a:pt x="35375" y="75033"/>
                  </a:cubicBezTo>
                  <a:cubicBezTo>
                    <a:pt x="44415" y="59665"/>
                    <a:pt x="51647" y="49721"/>
                    <a:pt x="51647" y="49721"/>
                  </a:cubicBezTo>
                  <a:lnTo>
                    <a:pt x="665472" y="0"/>
                  </a:lnTo>
                  <a:close/>
                </a:path>
              </a:pathLst>
            </a:custGeom>
            <a:solidFill>
              <a:srgbClr val="67647E"/>
            </a:solidFill>
            <a:ln w="9034" cap="flat">
              <a:noFill/>
              <a:prstDash val="solid"/>
              <a:miter/>
            </a:ln>
          </p:spPr>
          <p:txBody>
            <a:bodyPr rtlCol="0" anchor="ctr"/>
            <a:lstStyle/>
            <a:p>
              <a:endParaRPr lang="en-ID"/>
            </a:p>
          </p:txBody>
        </p:sp>
        <p:sp>
          <p:nvSpPr>
            <p:cNvPr id="583" name="Bentuk Bebas: Bentuk 582">
              <a:extLst>
                <a:ext uri="{FF2B5EF4-FFF2-40B4-BE49-F238E27FC236}">
                  <a16:creationId xmlns:a16="http://schemas.microsoft.com/office/drawing/2014/main" id="{0BEDD5F7-607E-4F41-A9CC-3DA2E9CF0424}"/>
                </a:ext>
              </a:extLst>
            </p:cNvPr>
            <p:cNvSpPr/>
            <p:nvPr/>
          </p:nvSpPr>
          <p:spPr>
            <a:xfrm>
              <a:off x="7294980" y="2910457"/>
              <a:ext cx="322208" cy="350903"/>
            </a:xfrm>
            <a:custGeom>
              <a:avLst/>
              <a:gdLst>
                <a:gd name="connsiteX0" fmla="*/ 320924 w 355531"/>
                <a:gd name="connsiteY0" fmla="*/ 386918 h 387194"/>
                <a:gd name="connsiteX1" fmla="*/ 0 w 355531"/>
                <a:gd name="connsiteY1" fmla="*/ 79553 h 387194"/>
                <a:gd name="connsiteX2" fmla="*/ 5424 w 355531"/>
                <a:gd name="connsiteY2" fmla="*/ 71417 h 387194"/>
                <a:gd name="connsiteX3" fmla="*/ 56953 w 355531"/>
                <a:gd name="connsiteY3" fmla="*/ 0 h 387194"/>
                <a:gd name="connsiteX4" fmla="*/ 177186 w 355531"/>
                <a:gd name="connsiteY4" fmla="*/ 0 h 387194"/>
                <a:gd name="connsiteX5" fmla="*/ 190746 w 355531"/>
                <a:gd name="connsiteY5" fmla="*/ 65993 h 387194"/>
                <a:gd name="connsiteX6" fmla="*/ 350757 w 355531"/>
                <a:gd name="connsiteY6" fmla="*/ 335389 h 387194"/>
                <a:gd name="connsiteX7" fmla="*/ 320924 w 355531"/>
                <a:gd name="connsiteY7" fmla="*/ 386918 h 387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5531" h="387194">
                  <a:moveTo>
                    <a:pt x="320924" y="386918"/>
                  </a:moveTo>
                  <a:cubicBezTo>
                    <a:pt x="245891" y="380589"/>
                    <a:pt x="0" y="79553"/>
                    <a:pt x="0" y="79553"/>
                  </a:cubicBezTo>
                  <a:lnTo>
                    <a:pt x="5424" y="71417"/>
                  </a:lnTo>
                  <a:lnTo>
                    <a:pt x="56953" y="0"/>
                  </a:lnTo>
                  <a:lnTo>
                    <a:pt x="177186" y="0"/>
                  </a:lnTo>
                  <a:lnTo>
                    <a:pt x="190746" y="65993"/>
                  </a:lnTo>
                  <a:cubicBezTo>
                    <a:pt x="282052" y="194363"/>
                    <a:pt x="336292" y="283860"/>
                    <a:pt x="350757" y="335389"/>
                  </a:cubicBezTo>
                  <a:cubicBezTo>
                    <a:pt x="362509" y="372453"/>
                    <a:pt x="352565" y="389629"/>
                    <a:pt x="320924" y="386918"/>
                  </a:cubicBezTo>
                  <a:close/>
                </a:path>
              </a:pathLst>
            </a:custGeom>
            <a:solidFill>
              <a:srgbClr val="67647E"/>
            </a:solidFill>
            <a:ln w="9034" cap="flat">
              <a:noFill/>
              <a:prstDash val="solid"/>
              <a:miter/>
            </a:ln>
          </p:spPr>
          <p:txBody>
            <a:bodyPr rtlCol="0" anchor="ctr"/>
            <a:lstStyle/>
            <a:p>
              <a:endParaRPr lang="en-ID"/>
            </a:p>
          </p:txBody>
        </p:sp>
        <p:sp>
          <p:nvSpPr>
            <p:cNvPr id="584" name="Bentuk Bebas: Bentuk 583">
              <a:extLst>
                <a:ext uri="{FF2B5EF4-FFF2-40B4-BE49-F238E27FC236}">
                  <a16:creationId xmlns:a16="http://schemas.microsoft.com/office/drawing/2014/main" id="{B3392858-9A73-4372-AB85-4AE6B6452554}"/>
                </a:ext>
              </a:extLst>
            </p:cNvPr>
            <p:cNvSpPr/>
            <p:nvPr/>
          </p:nvSpPr>
          <p:spPr>
            <a:xfrm>
              <a:off x="7294980" y="2975180"/>
              <a:ext cx="322208" cy="286180"/>
            </a:xfrm>
            <a:custGeom>
              <a:avLst/>
              <a:gdLst>
                <a:gd name="connsiteX0" fmla="*/ 320924 w 355531"/>
                <a:gd name="connsiteY0" fmla="*/ 315501 h 315777"/>
                <a:gd name="connsiteX1" fmla="*/ 0 w 355531"/>
                <a:gd name="connsiteY1" fmla="*/ 8136 h 315777"/>
                <a:gd name="connsiteX2" fmla="*/ 5424 w 355531"/>
                <a:gd name="connsiteY2" fmla="*/ 0 h 315777"/>
                <a:gd name="connsiteX3" fmla="*/ 129274 w 355531"/>
                <a:gd name="connsiteY3" fmla="*/ 129274 h 315777"/>
                <a:gd name="connsiteX4" fmla="*/ 350757 w 355531"/>
                <a:gd name="connsiteY4" fmla="*/ 263068 h 315777"/>
                <a:gd name="connsiteX5" fmla="*/ 320924 w 355531"/>
                <a:gd name="connsiteY5" fmla="*/ 315501 h 31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5531" h="315777">
                  <a:moveTo>
                    <a:pt x="320924" y="315501"/>
                  </a:moveTo>
                  <a:cubicBezTo>
                    <a:pt x="245891" y="309172"/>
                    <a:pt x="0" y="8136"/>
                    <a:pt x="0" y="8136"/>
                  </a:cubicBezTo>
                  <a:lnTo>
                    <a:pt x="5424" y="0"/>
                  </a:lnTo>
                  <a:cubicBezTo>
                    <a:pt x="49721" y="40681"/>
                    <a:pt x="91305" y="84073"/>
                    <a:pt x="129274" y="129274"/>
                  </a:cubicBezTo>
                  <a:cubicBezTo>
                    <a:pt x="309172" y="340813"/>
                    <a:pt x="344429" y="282052"/>
                    <a:pt x="350757" y="263068"/>
                  </a:cubicBezTo>
                  <a:cubicBezTo>
                    <a:pt x="362509" y="301036"/>
                    <a:pt x="352565" y="318213"/>
                    <a:pt x="320924" y="315501"/>
                  </a:cubicBezTo>
                  <a:close/>
                </a:path>
              </a:pathLst>
            </a:custGeom>
            <a:solidFill>
              <a:srgbClr val="000000">
                <a:alpha val="10000"/>
              </a:srgbClr>
            </a:solidFill>
            <a:ln w="9034" cap="flat">
              <a:noFill/>
              <a:prstDash val="solid"/>
              <a:miter/>
            </a:ln>
          </p:spPr>
          <p:txBody>
            <a:bodyPr rtlCol="0" anchor="ctr"/>
            <a:lstStyle/>
            <a:p>
              <a:endParaRPr lang="en-ID"/>
            </a:p>
          </p:txBody>
        </p:sp>
        <p:sp>
          <p:nvSpPr>
            <p:cNvPr id="585" name="Bentuk Bebas: Bentuk 584">
              <a:extLst>
                <a:ext uri="{FF2B5EF4-FFF2-40B4-BE49-F238E27FC236}">
                  <a16:creationId xmlns:a16="http://schemas.microsoft.com/office/drawing/2014/main" id="{4498CF5C-3A45-4258-A63E-2A4A72FC4301}"/>
                </a:ext>
              </a:extLst>
            </p:cNvPr>
            <p:cNvSpPr/>
            <p:nvPr/>
          </p:nvSpPr>
          <p:spPr>
            <a:xfrm>
              <a:off x="6868134" y="4032053"/>
              <a:ext cx="570220" cy="123222"/>
            </a:xfrm>
            <a:custGeom>
              <a:avLst/>
              <a:gdLst>
                <a:gd name="connsiteX0" fmla="*/ 629193 w 629193"/>
                <a:gd name="connsiteY0" fmla="*/ 0 h 135966"/>
                <a:gd name="connsiteX1" fmla="*/ 585800 w 629193"/>
                <a:gd name="connsiteY1" fmla="*/ 48817 h 135966"/>
                <a:gd name="connsiteX2" fmla="*/ 547832 w 629193"/>
                <a:gd name="connsiteY2" fmla="*/ 56953 h 135966"/>
                <a:gd name="connsiteX3" fmla="*/ 453814 w 629193"/>
                <a:gd name="connsiteY3" fmla="*/ 101250 h 135966"/>
                <a:gd name="connsiteX4" fmla="*/ 315501 w 629193"/>
                <a:gd name="connsiteY4" fmla="*/ 106674 h 135966"/>
                <a:gd name="connsiteX5" fmla="*/ 208827 w 629193"/>
                <a:gd name="connsiteY5" fmla="*/ 121138 h 135966"/>
                <a:gd name="connsiteX6" fmla="*/ 0 w 629193"/>
                <a:gd name="connsiteY6" fmla="*/ 75937 h 135966"/>
                <a:gd name="connsiteX7" fmla="*/ 16272 w 629193"/>
                <a:gd name="connsiteY7" fmla="*/ 50625 h 135966"/>
                <a:gd name="connsiteX8" fmla="*/ 629193 w 629193"/>
                <a:gd name="connsiteY8" fmla="*/ 0 h 13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9193" h="135966">
                  <a:moveTo>
                    <a:pt x="629193" y="0"/>
                  </a:moveTo>
                  <a:cubicBezTo>
                    <a:pt x="629193" y="0"/>
                    <a:pt x="608400" y="25313"/>
                    <a:pt x="585800" y="48817"/>
                  </a:cubicBezTo>
                  <a:cubicBezTo>
                    <a:pt x="574048" y="53337"/>
                    <a:pt x="561392" y="56049"/>
                    <a:pt x="547832" y="56953"/>
                  </a:cubicBezTo>
                  <a:cubicBezTo>
                    <a:pt x="518903" y="56049"/>
                    <a:pt x="453814" y="101250"/>
                    <a:pt x="453814" y="101250"/>
                  </a:cubicBezTo>
                  <a:cubicBezTo>
                    <a:pt x="453814" y="101250"/>
                    <a:pt x="337197" y="94921"/>
                    <a:pt x="315501" y="106674"/>
                  </a:cubicBezTo>
                  <a:cubicBezTo>
                    <a:pt x="293804" y="118426"/>
                    <a:pt x="208827" y="121138"/>
                    <a:pt x="208827" y="121138"/>
                  </a:cubicBezTo>
                  <a:cubicBezTo>
                    <a:pt x="54241" y="165434"/>
                    <a:pt x="11752" y="98538"/>
                    <a:pt x="0" y="75937"/>
                  </a:cubicBezTo>
                  <a:cubicBezTo>
                    <a:pt x="9040" y="60569"/>
                    <a:pt x="16272" y="50625"/>
                    <a:pt x="16272" y="50625"/>
                  </a:cubicBezTo>
                  <a:lnTo>
                    <a:pt x="629193" y="0"/>
                  </a:lnTo>
                  <a:close/>
                </a:path>
              </a:pathLst>
            </a:custGeom>
            <a:solidFill>
              <a:srgbClr val="000000">
                <a:alpha val="10000"/>
              </a:srgbClr>
            </a:solidFill>
            <a:ln w="9034" cap="flat">
              <a:noFill/>
              <a:prstDash val="solid"/>
              <a:miter/>
            </a:ln>
          </p:spPr>
          <p:txBody>
            <a:bodyPr rtlCol="0" anchor="ctr"/>
            <a:lstStyle/>
            <a:p>
              <a:endParaRPr lang="en-ID"/>
            </a:p>
          </p:txBody>
        </p:sp>
        <p:sp>
          <p:nvSpPr>
            <p:cNvPr id="586" name="Bentuk Bebas: Bentuk 585">
              <a:extLst>
                <a:ext uri="{FF2B5EF4-FFF2-40B4-BE49-F238E27FC236}">
                  <a16:creationId xmlns:a16="http://schemas.microsoft.com/office/drawing/2014/main" id="{01963591-188F-4025-94B7-44B9640C93F7}"/>
                </a:ext>
              </a:extLst>
            </p:cNvPr>
            <p:cNvSpPr/>
            <p:nvPr/>
          </p:nvSpPr>
          <p:spPr>
            <a:xfrm>
              <a:off x="6865699" y="2870313"/>
              <a:ext cx="817390" cy="1270790"/>
            </a:xfrm>
            <a:custGeom>
              <a:avLst/>
              <a:gdLst>
                <a:gd name="connsiteX0" fmla="*/ 900371 w 901926"/>
                <a:gd name="connsiteY0" fmla="*/ 628289 h 1402218"/>
                <a:gd name="connsiteX1" fmla="*/ 898564 w 901926"/>
                <a:gd name="connsiteY1" fmla="*/ 640945 h 1402218"/>
                <a:gd name="connsiteX2" fmla="*/ 896756 w 901926"/>
                <a:gd name="connsiteY2" fmla="*/ 652697 h 1402218"/>
                <a:gd name="connsiteX3" fmla="*/ 876867 w 901926"/>
                <a:gd name="connsiteY3" fmla="*/ 716882 h 1402218"/>
                <a:gd name="connsiteX4" fmla="*/ 796410 w 901926"/>
                <a:gd name="connsiteY4" fmla="*/ 877796 h 1402218"/>
                <a:gd name="connsiteX5" fmla="*/ 791890 w 901926"/>
                <a:gd name="connsiteY5" fmla="*/ 901301 h 1402218"/>
                <a:gd name="connsiteX6" fmla="*/ 790082 w 901926"/>
                <a:gd name="connsiteY6" fmla="*/ 913957 h 1402218"/>
                <a:gd name="connsiteX7" fmla="*/ 788274 w 901926"/>
                <a:gd name="connsiteY7" fmla="*/ 925709 h 1402218"/>
                <a:gd name="connsiteX8" fmla="*/ 773810 w 901926"/>
                <a:gd name="connsiteY8" fmla="*/ 1012494 h 1402218"/>
                <a:gd name="connsiteX9" fmla="*/ 767482 w 901926"/>
                <a:gd name="connsiteY9" fmla="*/ 1111936 h 1402218"/>
                <a:gd name="connsiteX10" fmla="*/ 715953 w 901926"/>
                <a:gd name="connsiteY10" fmla="*/ 1184257 h 1402218"/>
                <a:gd name="connsiteX11" fmla="*/ 708721 w 901926"/>
                <a:gd name="connsiteY11" fmla="*/ 1261098 h 1402218"/>
                <a:gd name="connsiteX12" fmla="*/ 658096 w 901926"/>
                <a:gd name="connsiteY12" fmla="*/ 1287314 h 1402218"/>
                <a:gd name="connsiteX13" fmla="*/ 550519 w 901926"/>
                <a:gd name="connsiteY13" fmla="*/ 1324379 h 1402218"/>
                <a:gd name="connsiteX14" fmla="*/ 456501 w 901926"/>
                <a:gd name="connsiteY14" fmla="*/ 1367771 h 1402218"/>
                <a:gd name="connsiteX15" fmla="*/ 318188 w 901926"/>
                <a:gd name="connsiteY15" fmla="*/ 1373195 h 1402218"/>
                <a:gd name="connsiteX16" fmla="*/ 211514 w 901926"/>
                <a:gd name="connsiteY16" fmla="*/ 1387659 h 1402218"/>
                <a:gd name="connsiteX17" fmla="*/ 879 w 901926"/>
                <a:gd name="connsiteY17" fmla="*/ 1337939 h 1402218"/>
                <a:gd name="connsiteX18" fmla="*/ 33424 w 901926"/>
                <a:gd name="connsiteY18" fmla="*/ 1254769 h 1402218"/>
                <a:gd name="connsiteX19" fmla="*/ 59640 w 901926"/>
                <a:gd name="connsiteY19" fmla="*/ 1163464 h 1402218"/>
                <a:gd name="connsiteX20" fmla="*/ 98513 w 901926"/>
                <a:gd name="connsiteY20" fmla="*/ 1045039 h 1402218"/>
                <a:gd name="connsiteX21" fmla="*/ 105745 w 901926"/>
                <a:gd name="connsiteY21" fmla="*/ 992606 h 1402218"/>
                <a:gd name="connsiteX22" fmla="*/ 137385 w 901926"/>
                <a:gd name="connsiteY22" fmla="*/ 895877 h 1402218"/>
                <a:gd name="connsiteX23" fmla="*/ 123825 w 901926"/>
                <a:gd name="connsiteY23" fmla="*/ 763891 h 1402218"/>
                <a:gd name="connsiteX24" fmla="*/ 104840 w 901926"/>
                <a:gd name="connsiteY24" fmla="*/ 630097 h 1402218"/>
                <a:gd name="connsiteX25" fmla="*/ 82240 w 901926"/>
                <a:gd name="connsiteY25" fmla="*/ 542408 h 1402218"/>
                <a:gd name="connsiteX26" fmla="*/ 73200 w 901926"/>
                <a:gd name="connsiteY26" fmla="*/ 278436 h 1402218"/>
                <a:gd name="connsiteX27" fmla="*/ 73200 w 901926"/>
                <a:gd name="connsiteY27" fmla="*/ 264876 h 1402218"/>
                <a:gd name="connsiteX28" fmla="*/ 129249 w 901926"/>
                <a:gd name="connsiteY28" fmla="*/ 116618 h 1402218"/>
                <a:gd name="connsiteX29" fmla="*/ 261235 w 901926"/>
                <a:gd name="connsiteY29" fmla="*/ 4520 h 1402218"/>
                <a:gd name="connsiteX30" fmla="*/ 277507 w 901926"/>
                <a:gd name="connsiteY30" fmla="*/ 0 h 1402218"/>
                <a:gd name="connsiteX31" fmla="*/ 301011 w 901926"/>
                <a:gd name="connsiteY31" fmla="*/ 5424 h 1402218"/>
                <a:gd name="connsiteX32" fmla="*/ 488142 w 901926"/>
                <a:gd name="connsiteY32" fmla="*/ 131986 h 1402218"/>
                <a:gd name="connsiteX33" fmla="*/ 602047 w 901926"/>
                <a:gd name="connsiteY33" fmla="*/ 252219 h 1402218"/>
                <a:gd name="connsiteX34" fmla="*/ 824435 w 901926"/>
                <a:gd name="connsiteY34" fmla="*/ 381493 h 1402218"/>
                <a:gd name="connsiteX35" fmla="*/ 875964 w 901926"/>
                <a:gd name="connsiteY35" fmla="*/ 484551 h 1402218"/>
                <a:gd name="connsiteX36" fmla="*/ 900371 w 901926"/>
                <a:gd name="connsiteY36" fmla="*/ 628289 h 140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901926" h="1402218">
                  <a:moveTo>
                    <a:pt x="900371" y="628289"/>
                  </a:moveTo>
                  <a:cubicBezTo>
                    <a:pt x="900371" y="632809"/>
                    <a:pt x="899468" y="636425"/>
                    <a:pt x="898564" y="640945"/>
                  </a:cubicBezTo>
                  <a:cubicBezTo>
                    <a:pt x="897660" y="645465"/>
                    <a:pt x="897660" y="649081"/>
                    <a:pt x="896756" y="652697"/>
                  </a:cubicBezTo>
                  <a:cubicBezTo>
                    <a:pt x="894044" y="675298"/>
                    <a:pt x="886811" y="696994"/>
                    <a:pt x="876867" y="716882"/>
                  </a:cubicBezTo>
                  <a:cubicBezTo>
                    <a:pt x="856979" y="749426"/>
                    <a:pt x="796410" y="877796"/>
                    <a:pt x="796410" y="877796"/>
                  </a:cubicBezTo>
                  <a:lnTo>
                    <a:pt x="791890" y="901301"/>
                  </a:lnTo>
                  <a:lnTo>
                    <a:pt x="790082" y="913957"/>
                  </a:lnTo>
                  <a:lnTo>
                    <a:pt x="788274" y="925709"/>
                  </a:lnTo>
                  <a:lnTo>
                    <a:pt x="773810" y="1012494"/>
                  </a:lnTo>
                  <a:lnTo>
                    <a:pt x="767482" y="1111936"/>
                  </a:lnTo>
                  <a:cubicBezTo>
                    <a:pt x="767482" y="1111936"/>
                    <a:pt x="731322" y="1162560"/>
                    <a:pt x="715953" y="1184257"/>
                  </a:cubicBezTo>
                  <a:cubicBezTo>
                    <a:pt x="700585" y="1205953"/>
                    <a:pt x="702393" y="1238497"/>
                    <a:pt x="708721" y="1261098"/>
                  </a:cubicBezTo>
                  <a:cubicBezTo>
                    <a:pt x="715049" y="1283698"/>
                    <a:pt x="658096" y="1287314"/>
                    <a:pt x="658096" y="1287314"/>
                  </a:cubicBezTo>
                  <a:cubicBezTo>
                    <a:pt x="658096" y="1287314"/>
                    <a:pt x="579447" y="1326187"/>
                    <a:pt x="550519" y="1324379"/>
                  </a:cubicBezTo>
                  <a:cubicBezTo>
                    <a:pt x="521590" y="1322570"/>
                    <a:pt x="456501" y="1367771"/>
                    <a:pt x="456501" y="1367771"/>
                  </a:cubicBezTo>
                  <a:cubicBezTo>
                    <a:pt x="456501" y="1367771"/>
                    <a:pt x="339884" y="1361443"/>
                    <a:pt x="318188" y="1373195"/>
                  </a:cubicBezTo>
                  <a:cubicBezTo>
                    <a:pt x="296491" y="1384947"/>
                    <a:pt x="211514" y="1387659"/>
                    <a:pt x="211514" y="1387659"/>
                  </a:cubicBezTo>
                  <a:cubicBezTo>
                    <a:pt x="46080" y="1434668"/>
                    <a:pt x="8111" y="1354211"/>
                    <a:pt x="879" y="1337939"/>
                  </a:cubicBezTo>
                  <a:cubicBezTo>
                    <a:pt x="-6353" y="1321667"/>
                    <a:pt x="33424" y="1254769"/>
                    <a:pt x="33424" y="1254769"/>
                  </a:cubicBezTo>
                  <a:cubicBezTo>
                    <a:pt x="33424" y="1254769"/>
                    <a:pt x="42464" y="1170696"/>
                    <a:pt x="59640" y="1163464"/>
                  </a:cubicBezTo>
                  <a:cubicBezTo>
                    <a:pt x="76816" y="1156232"/>
                    <a:pt x="98513" y="1045039"/>
                    <a:pt x="98513" y="1045039"/>
                  </a:cubicBezTo>
                  <a:cubicBezTo>
                    <a:pt x="98513" y="1045039"/>
                    <a:pt x="92184" y="1010686"/>
                    <a:pt x="105745" y="992606"/>
                  </a:cubicBezTo>
                  <a:cubicBezTo>
                    <a:pt x="119305" y="974525"/>
                    <a:pt x="119305" y="921189"/>
                    <a:pt x="137385" y="895877"/>
                  </a:cubicBezTo>
                  <a:cubicBezTo>
                    <a:pt x="155465" y="870564"/>
                    <a:pt x="117497" y="786491"/>
                    <a:pt x="123825" y="763891"/>
                  </a:cubicBezTo>
                  <a:cubicBezTo>
                    <a:pt x="130153" y="741290"/>
                    <a:pt x="103033" y="652697"/>
                    <a:pt x="104840" y="630097"/>
                  </a:cubicBezTo>
                  <a:cubicBezTo>
                    <a:pt x="106648" y="607497"/>
                    <a:pt x="99416" y="588512"/>
                    <a:pt x="82240" y="542408"/>
                  </a:cubicBezTo>
                  <a:cubicBezTo>
                    <a:pt x="66872" y="503535"/>
                    <a:pt x="71392" y="328156"/>
                    <a:pt x="73200" y="278436"/>
                  </a:cubicBezTo>
                  <a:cubicBezTo>
                    <a:pt x="73200" y="270300"/>
                    <a:pt x="73200" y="264876"/>
                    <a:pt x="73200" y="264876"/>
                  </a:cubicBezTo>
                  <a:cubicBezTo>
                    <a:pt x="73200" y="264876"/>
                    <a:pt x="88568" y="215155"/>
                    <a:pt x="129249" y="116618"/>
                  </a:cubicBezTo>
                  <a:cubicBezTo>
                    <a:pt x="159985" y="41585"/>
                    <a:pt x="228690" y="13560"/>
                    <a:pt x="261235" y="4520"/>
                  </a:cubicBezTo>
                  <a:cubicBezTo>
                    <a:pt x="266659" y="2712"/>
                    <a:pt x="272083" y="1808"/>
                    <a:pt x="277507" y="0"/>
                  </a:cubicBezTo>
                  <a:cubicBezTo>
                    <a:pt x="285643" y="904"/>
                    <a:pt x="292875" y="2712"/>
                    <a:pt x="301011" y="5424"/>
                  </a:cubicBezTo>
                  <a:cubicBezTo>
                    <a:pt x="332652" y="16272"/>
                    <a:pt x="396837" y="47009"/>
                    <a:pt x="488142" y="131986"/>
                  </a:cubicBezTo>
                  <a:cubicBezTo>
                    <a:pt x="528822" y="169954"/>
                    <a:pt x="566791" y="209731"/>
                    <a:pt x="602047" y="252219"/>
                  </a:cubicBezTo>
                  <a:cubicBezTo>
                    <a:pt x="808163" y="494495"/>
                    <a:pt x="824435" y="381493"/>
                    <a:pt x="824435" y="381493"/>
                  </a:cubicBezTo>
                  <a:cubicBezTo>
                    <a:pt x="824435" y="381493"/>
                    <a:pt x="833475" y="402286"/>
                    <a:pt x="875964" y="484551"/>
                  </a:cubicBezTo>
                  <a:cubicBezTo>
                    <a:pt x="900371" y="530656"/>
                    <a:pt x="904892" y="583088"/>
                    <a:pt x="900371" y="628289"/>
                  </a:cubicBezTo>
                  <a:close/>
                </a:path>
              </a:pathLst>
            </a:custGeom>
            <a:solidFill>
              <a:srgbClr val="A36468"/>
            </a:solidFill>
            <a:ln w="9034" cap="flat">
              <a:noFill/>
              <a:prstDash val="solid"/>
              <a:miter/>
            </a:ln>
          </p:spPr>
          <p:txBody>
            <a:bodyPr rtlCol="0" anchor="ctr"/>
            <a:lstStyle/>
            <a:p>
              <a:endParaRPr lang="en-ID"/>
            </a:p>
          </p:txBody>
        </p:sp>
        <p:sp>
          <p:nvSpPr>
            <p:cNvPr id="587" name="Bentuk Bebas: Bentuk 586">
              <a:extLst>
                <a:ext uri="{FF2B5EF4-FFF2-40B4-BE49-F238E27FC236}">
                  <a16:creationId xmlns:a16="http://schemas.microsoft.com/office/drawing/2014/main" id="{ACF118D0-A361-4419-B1F4-15540A82F801}"/>
                </a:ext>
              </a:extLst>
            </p:cNvPr>
            <p:cNvSpPr/>
            <p:nvPr/>
          </p:nvSpPr>
          <p:spPr>
            <a:xfrm>
              <a:off x="7093436" y="2749878"/>
              <a:ext cx="281832" cy="290025"/>
            </a:xfrm>
            <a:custGeom>
              <a:avLst/>
              <a:gdLst>
                <a:gd name="connsiteX0" fmla="*/ 310981 w 310980"/>
                <a:gd name="connsiteY0" fmla="*/ 164530 h 320020"/>
                <a:gd name="connsiteX1" fmla="*/ 104866 w 310980"/>
                <a:gd name="connsiteY1" fmla="*/ 0 h 320020"/>
                <a:gd name="connsiteX2" fmla="*/ 0 w 310980"/>
                <a:gd name="connsiteY2" fmla="*/ 133794 h 320020"/>
                <a:gd name="connsiteX3" fmla="*/ 212443 w 310980"/>
                <a:gd name="connsiteY3" fmla="*/ 320021 h 320020"/>
                <a:gd name="connsiteX4" fmla="*/ 310981 w 310980"/>
                <a:gd name="connsiteY4" fmla="*/ 164530 h 320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980" h="320020">
                  <a:moveTo>
                    <a:pt x="310981" y="164530"/>
                  </a:moveTo>
                  <a:lnTo>
                    <a:pt x="104866" y="0"/>
                  </a:lnTo>
                  <a:cubicBezTo>
                    <a:pt x="104866" y="0"/>
                    <a:pt x="30737" y="9040"/>
                    <a:pt x="0" y="133794"/>
                  </a:cubicBezTo>
                  <a:lnTo>
                    <a:pt x="212443" y="320021"/>
                  </a:lnTo>
                  <a:lnTo>
                    <a:pt x="310981" y="164530"/>
                  </a:lnTo>
                  <a:close/>
                </a:path>
              </a:pathLst>
            </a:custGeom>
            <a:solidFill>
              <a:srgbClr val="000000">
                <a:alpha val="10000"/>
              </a:srgbClr>
            </a:solidFill>
            <a:ln w="9034" cap="flat">
              <a:noFill/>
              <a:prstDash val="solid"/>
              <a:miter/>
            </a:ln>
          </p:spPr>
          <p:txBody>
            <a:bodyPr rtlCol="0" anchor="ctr"/>
            <a:lstStyle/>
            <a:p>
              <a:endParaRPr lang="en-ID"/>
            </a:p>
          </p:txBody>
        </p:sp>
        <p:sp>
          <p:nvSpPr>
            <p:cNvPr id="588" name="Bentuk Bebas: Bentuk 587">
              <a:extLst>
                <a:ext uri="{FF2B5EF4-FFF2-40B4-BE49-F238E27FC236}">
                  <a16:creationId xmlns:a16="http://schemas.microsoft.com/office/drawing/2014/main" id="{2862D29B-7CA1-4728-B149-9258119A6DFE}"/>
                </a:ext>
              </a:extLst>
            </p:cNvPr>
            <p:cNvSpPr/>
            <p:nvPr/>
          </p:nvSpPr>
          <p:spPr>
            <a:xfrm>
              <a:off x="7089339" y="2742505"/>
              <a:ext cx="285929" cy="285929"/>
            </a:xfrm>
            <a:custGeom>
              <a:avLst/>
              <a:gdLst>
                <a:gd name="connsiteX0" fmla="*/ 315501 w 315500"/>
                <a:gd name="connsiteY0" fmla="*/ 172666 h 315500"/>
                <a:gd name="connsiteX1" fmla="*/ 279340 w 315500"/>
                <a:gd name="connsiteY1" fmla="*/ 223291 h 315500"/>
                <a:gd name="connsiteX2" fmla="*/ 242275 w 315500"/>
                <a:gd name="connsiteY2" fmla="*/ 274820 h 315500"/>
                <a:gd name="connsiteX3" fmla="*/ 214251 w 315500"/>
                <a:gd name="connsiteY3" fmla="*/ 315500 h 315500"/>
                <a:gd name="connsiteX4" fmla="*/ 45201 w 315500"/>
                <a:gd name="connsiteY4" fmla="*/ 172666 h 315500"/>
                <a:gd name="connsiteX5" fmla="*/ 16272 w 315500"/>
                <a:gd name="connsiteY5" fmla="*/ 147354 h 315500"/>
                <a:gd name="connsiteX6" fmla="*/ 0 w 315500"/>
                <a:gd name="connsiteY6" fmla="*/ 133794 h 315500"/>
                <a:gd name="connsiteX7" fmla="*/ 69609 w 315500"/>
                <a:gd name="connsiteY7" fmla="*/ 16272 h 315500"/>
                <a:gd name="connsiteX8" fmla="*/ 105770 w 315500"/>
                <a:gd name="connsiteY8" fmla="*/ 0 h 315500"/>
                <a:gd name="connsiteX9" fmla="*/ 315501 w 315500"/>
                <a:gd name="connsiteY9" fmla="*/ 172666 h 315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5500" h="315500">
                  <a:moveTo>
                    <a:pt x="315501" y="172666"/>
                  </a:moveTo>
                  <a:lnTo>
                    <a:pt x="279340" y="223291"/>
                  </a:lnTo>
                  <a:lnTo>
                    <a:pt x="242275" y="274820"/>
                  </a:lnTo>
                  <a:lnTo>
                    <a:pt x="214251" y="315500"/>
                  </a:lnTo>
                  <a:lnTo>
                    <a:pt x="45201" y="172666"/>
                  </a:lnTo>
                  <a:lnTo>
                    <a:pt x="16272" y="147354"/>
                  </a:lnTo>
                  <a:lnTo>
                    <a:pt x="0" y="133794"/>
                  </a:lnTo>
                  <a:cubicBezTo>
                    <a:pt x="16272" y="65993"/>
                    <a:pt x="46105" y="32545"/>
                    <a:pt x="69609" y="16272"/>
                  </a:cubicBezTo>
                  <a:cubicBezTo>
                    <a:pt x="80457" y="8136"/>
                    <a:pt x="92209" y="2712"/>
                    <a:pt x="105770" y="0"/>
                  </a:cubicBezTo>
                  <a:lnTo>
                    <a:pt x="315501" y="172666"/>
                  </a:lnTo>
                  <a:close/>
                </a:path>
              </a:pathLst>
            </a:custGeom>
            <a:solidFill>
              <a:srgbClr val="67647E"/>
            </a:solidFill>
            <a:ln w="9034" cap="flat">
              <a:noFill/>
              <a:prstDash val="solid"/>
              <a:miter/>
            </a:ln>
          </p:spPr>
          <p:txBody>
            <a:bodyPr rtlCol="0" anchor="ctr"/>
            <a:lstStyle/>
            <a:p>
              <a:endParaRPr lang="en-ID"/>
            </a:p>
          </p:txBody>
        </p:sp>
        <p:sp>
          <p:nvSpPr>
            <p:cNvPr id="589" name="Bentuk Bebas: Bentuk 588">
              <a:extLst>
                <a:ext uri="{FF2B5EF4-FFF2-40B4-BE49-F238E27FC236}">
                  <a16:creationId xmlns:a16="http://schemas.microsoft.com/office/drawing/2014/main" id="{6FC86FB9-88F5-4001-A2F5-DA6ACF500113}"/>
                </a:ext>
              </a:extLst>
            </p:cNvPr>
            <p:cNvSpPr/>
            <p:nvPr/>
          </p:nvSpPr>
          <p:spPr>
            <a:xfrm>
              <a:off x="7789006" y="3404484"/>
              <a:ext cx="900634" cy="222844"/>
            </a:xfrm>
            <a:custGeom>
              <a:avLst/>
              <a:gdLst>
                <a:gd name="connsiteX0" fmla="*/ 962773 w 993779"/>
                <a:gd name="connsiteY0" fmla="*/ 94017 h 245891"/>
                <a:gd name="connsiteX1" fmla="*/ 556872 w 993779"/>
                <a:gd name="connsiteY1" fmla="*/ 123850 h 245891"/>
                <a:gd name="connsiteX2" fmla="*/ 293804 w 993779"/>
                <a:gd name="connsiteY2" fmla="*/ 214251 h 245891"/>
                <a:gd name="connsiteX3" fmla="*/ 76841 w 993779"/>
                <a:gd name="connsiteY3" fmla="*/ 244083 h 245891"/>
                <a:gd name="connsiteX4" fmla="*/ 0 w 993779"/>
                <a:gd name="connsiteY4" fmla="*/ 245891 h 245891"/>
                <a:gd name="connsiteX5" fmla="*/ 47913 w 993779"/>
                <a:gd name="connsiteY5" fmla="*/ 51529 h 245891"/>
                <a:gd name="connsiteX6" fmla="*/ 75937 w 993779"/>
                <a:gd name="connsiteY6" fmla="*/ 50624 h 245891"/>
                <a:gd name="connsiteX7" fmla="*/ 303748 w 993779"/>
                <a:gd name="connsiteY7" fmla="*/ 34352 h 245891"/>
                <a:gd name="connsiteX8" fmla="*/ 530656 w 993779"/>
                <a:gd name="connsiteY8" fmla="*/ 0 h 245891"/>
                <a:gd name="connsiteX9" fmla="*/ 962773 w 993779"/>
                <a:gd name="connsiteY9" fmla="*/ 94017 h 245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3779" h="245891">
                  <a:moveTo>
                    <a:pt x="962773" y="94017"/>
                  </a:moveTo>
                  <a:cubicBezTo>
                    <a:pt x="790107" y="145546"/>
                    <a:pt x="556872" y="123850"/>
                    <a:pt x="556872" y="123850"/>
                  </a:cubicBezTo>
                  <a:cubicBezTo>
                    <a:pt x="556872" y="123850"/>
                    <a:pt x="328156" y="182610"/>
                    <a:pt x="293804" y="214251"/>
                  </a:cubicBezTo>
                  <a:cubicBezTo>
                    <a:pt x="271204" y="234139"/>
                    <a:pt x="155490" y="241371"/>
                    <a:pt x="76841" y="244083"/>
                  </a:cubicBezTo>
                  <a:cubicBezTo>
                    <a:pt x="33449" y="245891"/>
                    <a:pt x="0" y="245891"/>
                    <a:pt x="0" y="245891"/>
                  </a:cubicBezTo>
                  <a:lnTo>
                    <a:pt x="47913" y="51529"/>
                  </a:lnTo>
                  <a:lnTo>
                    <a:pt x="75937" y="50624"/>
                  </a:lnTo>
                  <a:cubicBezTo>
                    <a:pt x="138314" y="47913"/>
                    <a:pt x="285668" y="40681"/>
                    <a:pt x="303748" y="34352"/>
                  </a:cubicBezTo>
                  <a:cubicBezTo>
                    <a:pt x="326348" y="27120"/>
                    <a:pt x="530656" y="0"/>
                    <a:pt x="530656" y="0"/>
                  </a:cubicBezTo>
                  <a:cubicBezTo>
                    <a:pt x="530656" y="0"/>
                    <a:pt x="1135440" y="42488"/>
                    <a:pt x="962773" y="94017"/>
                  </a:cubicBezTo>
                  <a:close/>
                </a:path>
              </a:pathLst>
            </a:custGeom>
            <a:solidFill>
              <a:srgbClr val="EFB7B9"/>
            </a:solidFill>
            <a:ln w="9034" cap="flat">
              <a:noFill/>
              <a:prstDash val="solid"/>
              <a:miter/>
            </a:ln>
          </p:spPr>
          <p:txBody>
            <a:bodyPr rtlCol="0" anchor="ctr"/>
            <a:lstStyle/>
            <a:p>
              <a:endParaRPr lang="en-ID"/>
            </a:p>
          </p:txBody>
        </p:sp>
        <p:sp>
          <p:nvSpPr>
            <p:cNvPr id="590" name="Bentuk Bebas: Bentuk 589">
              <a:extLst>
                <a:ext uri="{FF2B5EF4-FFF2-40B4-BE49-F238E27FC236}">
                  <a16:creationId xmlns:a16="http://schemas.microsoft.com/office/drawing/2014/main" id="{467F100F-740C-4319-94F3-8BECAC6DA24F}"/>
                </a:ext>
              </a:extLst>
            </p:cNvPr>
            <p:cNvSpPr/>
            <p:nvPr/>
          </p:nvSpPr>
          <p:spPr>
            <a:xfrm>
              <a:off x="6957265" y="2977150"/>
              <a:ext cx="721957" cy="732105"/>
            </a:xfrm>
            <a:custGeom>
              <a:avLst/>
              <a:gdLst>
                <a:gd name="connsiteX0" fmla="*/ 796623 w 796623"/>
                <a:gd name="connsiteY0" fmla="*/ 533906 h 807821"/>
                <a:gd name="connsiteX1" fmla="*/ 776735 w 796623"/>
                <a:gd name="connsiteY1" fmla="*/ 598090 h 807821"/>
                <a:gd name="connsiteX2" fmla="*/ 696278 w 796623"/>
                <a:gd name="connsiteY2" fmla="*/ 759005 h 807821"/>
                <a:gd name="connsiteX3" fmla="*/ 688142 w 796623"/>
                <a:gd name="connsiteY3" fmla="*/ 807821 h 807821"/>
                <a:gd name="connsiteX4" fmla="*/ 606781 w 796623"/>
                <a:gd name="connsiteY4" fmla="*/ 770757 h 807821"/>
                <a:gd name="connsiteX5" fmla="*/ 264160 w 796623"/>
                <a:gd name="connsiteY5" fmla="*/ 533001 h 807821"/>
                <a:gd name="connsiteX6" fmla="*/ 28212 w 796623"/>
                <a:gd name="connsiteY6" fmla="*/ 261798 h 807821"/>
                <a:gd name="connsiteX7" fmla="*/ 137598 w 796623"/>
                <a:gd name="connsiteY7" fmla="*/ 5058 h 807821"/>
                <a:gd name="connsiteX8" fmla="*/ 522707 w 796623"/>
                <a:gd name="connsiteY8" fmla="*/ 283494 h 807821"/>
                <a:gd name="connsiteX9" fmla="*/ 752327 w 796623"/>
                <a:gd name="connsiteY9" fmla="*/ 499553 h 807821"/>
                <a:gd name="connsiteX10" fmla="*/ 796623 w 796623"/>
                <a:gd name="connsiteY10" fmla="*/ 533906 h 80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96623" h="807821">
                  <a:moveTo>
                    <a:pt x="796623" y="533906"/>
                  </a:moveTo>
                  <a:cubicBezTo>
                    <a:pt x="793911" y="556506"/>
                    <a:pt x="786679" y="578202"/>
                    <a:pt x="776735" y="598090"/>
                  </a:cubicBezTo>
                  <a:cubicBezTo>
                    <a:pt x="756847" y="630635"/>
                    <a:pt x="696278" y="759005"/>
                    <a:pt x="696278" y="759005"/>
                  </a:cubicBezTo>
                  <a:lnTo>
                    <a:pt x="688142" y="807821"/>
                  </a:lnTo>
                  <a:cubicBezTo>
                    <a:pt x="660117" y="796973"/>
                    <a:pt x="632997" y="785221"/>
                    <a:pt x="606781" y="770757"/>
                  </a:cubicBezTo>
                  <a:lnTo>
                    <a:pt x="264160" y="533001"/>
                  </a:lnTo>
                  <a:cubicBezTo>
                    <a:pt x="264160" y="533001"/>
                    <a:pt x="131270" y="446216"/>
                    <a:pt x="28212" y="261798"/>
                  </a:cubicBezTo>
                  <a:cubicBezTo>
                    <a:pt x="-74845" y="77379"/>
                    <a:pt x="137598" y="5058"/>
                    <a:pt x="137598" y="5058"/>
                  </a:cubicBezTo>
                  <a:cubicBezTo>
                    <a:pt x="261448" y="-40143"/>
                    <a:pt x="512764" y="231061"/>
                    <a:pt x="522707" y="283494"/>
                  </a:cubicBezTo>
                  <a:cubicBezTo>
                    <a:pt x="532651" y="335927"/>
                    <a:pt x="653789" y="401920"/>
                    <a:pt x="752327" y="499553"/>
                  </a:cubicBezTo>
                  <a:cubicBezTo>
                    <a:pt x="765887" y="514017"/>
                    <a:pt x="780351" y="524865"/>
                    <a:pt x="796623" y="533906"/>
                  </a:cubicBezTo>
                  <a:close/>
                </a:path>
              </a:pathLst>
            </a:custGeom>
            <a:solidFill>
              <a:srgbClr val="000000">
                <a:alpha val="10000"/>
              </a:srgbClr>
            </a:solidFill>
            <a:ln w="9034" cap="flat">
              <a:noFill/>
              <a:prstDash val="solid"/>
              <a:miter/>
            </a:ln>
          </p:spPr>
          <p:txBody>
            <a:bodyPr rtlCol="0" anchor="ctr"/>
            <a:lstStyle/>
            <a:p>
              <a:endParaRPr lang="en-ID"/>
            </a:p>
          </p:txBody>
        </p:sp>
        <p:sp>
          <p:nvSpPr>
            <p:cNvPr id="591" name="Bentuk Bebas: Bentuk 590">
              <a:extLst>
                <a:ext uri="{FF2B5EF4-FFF2-40B4-BE49-F238E27FC236}">
                  <a16:creationId xmlns:a16="http://schemas.microsoft.com/office/drawing/2014/main" id="{E02EE73D-5588-4DE2-9632-89A4568EE09E}"/>
                </a:ext>
              </a:extLst>
            </p:cNvPr>
            <p:cNvSpPr/>
            <p:nvPr/>
          </p:nvSpPr>
          <p:spPr>
            <a:xfrm>
              <a:off x="6956446" y="2953392"/>
              <a:ext cx="725234" cy="733744"/>
            </a:xfrm>
            <a:custGeom>
              <a:avLst/>
              <a:gdLst>
                <a:gd name="connsiteX0" fmla="*/ 800239 w 800239"/>
                <a:gd name="connsiteY0" fmla="*/ 536617 h 809629"/>
                <a:gd name="connsiteX1" fmla="*/ 797527 w 800239"/>
                <a:gd name="connsiteY1" fmla="*/ 561026 h 809629"/>
                <a:gd name="connsiteX2" fmla="*/ 777639 w 800239"/>
                <a:gd name="connsiteY2" fmla="*/ 625211 h 809629"/>
                <a:gd name="connsiteX3" fmla="*/ 697182 w 800239"/>
                <a:gd name="connsiteY3" fmla="*/ 786125 h 809629"/>
                <a:gd name="connsiteX4" fmla="*/ 692662 w 800239"/>
                <a:gd name="connsiteY4" fmla="*/ 809629 h 809629"/>
                <a:gd name="connsiteX5" fmla="*/ 606781 w 800239"/>
                <a:gd name="connsiteY5" fmla="*/ 770757 h 809629"/>
                <a:gd name="connsiteX6" fmla="*/ 264160 w 800239"/>
                <a:gd name="connsiteY6" fmla="*/ 533001 h 809629"/>
                <a:gd name="connsiteX7" fmla="*/ 28213 w 800239"/>
                <a:gd name="connsiteY7" fmla="*/ 261798 h 809629"/>
                <a:gd name="connsiteX8" fmla="*/ 137598 w 800239"/>
                <a:gd name="connsiteY8" fmla="*/ 5058 h 809629"/>
                <a:gd name="connsiteX9" fmla="*/ 522708 w 800239"/>
                <a:gd name="connsiteY9" fmla="*/ 283494 h 809629"/>
                <a:gd name="connsiteX10" fmla="*/ 752327 w 800239"/>
                <a:gd name="connsiteY10" fmla="*/ 499553 h 809629"/>
                <a:gd name="connsiteX11" fmla="*/ 800239 w 800239"/>
                <a:gd name="connsiteY11" fmla="*/ 536617 h 809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0239" h="809629">
                  <a:moveTo>
                    <a:pt x="800239" y="536617"/>
                  </a:moveTo>
                  <a:cubicBezTo>
                    <a:pt x="799335" y="545658"/>
                    <a:pt x="798432" y="553794"/>
                    <a:pt x="797527" y="561026"/>
                  </a:cubicBezTo>
                  <a:cubicBezTo>
                    <a:pt x="794815" y="583626"/>
                    <a:pt x="787583" y="605322"/>
                    <a:pt x="777639" y="625211"/>
                  </a:cubicBezTo>
                  <a:cubicBezTo>
                    <a:pt x="757751" y="657755"/>
                    <a:pt x="697182" y="786125"/>
                    <a:pt x="697182" y="786125"/>
                  </a:cubicBezTo>
                  <a:lnTo>
                    <a:pt x="692662" y="809629"/>
                  </a:lnTo>
                  <a:cubicBezTo>
                    <a:pt x="662830" y="798781"/>
                    <a:pt x="633901" y="786125"/>
                    <a:pt x="606781" y="770757"/>
                  </a:cubicBezTo>
                  <a:lnTo>
                    <a:pt x="264160" y="533001"/>
                  </a:lnTo>
                  <a:cubicBezTo>
                    <a:pt x="264160" y="533001"/>
                    <a:pt x="131270" y="446216"/>
                    <a:pt x="28213" y="261798"/>
                  </a:cubicBezTo>
                  <a:cubicBezTo>
                    <a:pt x="-74845" y="77379"/>
                    <a:pt x="137598" y="5058"/>
                    <a:pt x="137598" y="5058"/>
                  </a:cubicBezTo>
                  <a:cubicBezTo>
                    <a:pt x="261448" y="-40143"/>
                    <a:pt x="512763" y="231061"/>
                    <a:pt x="522708" y="283494"/>
                  </a:cubicBezTo>
                  <a:cubicBezTo>
                    <a:pt x="532652" y="335927"/>
                    <a:pt x="653790" y="401920"/>
                    <a:pt x="752327" y="499553"/>
                  </a:cubicBezTo>
                  <a:cubicBezTo>
                    <a:pt x="767695" y="514921"/>
                    <a:pt x="783063" y="526673"/>
                    <a:pt x="800239" y="536617"/>
                  </a:cubicBezTo>
                  <a:close/>
                </a:path>
              </a:pathLst>
            </a:custGeom>
            <a:solidFill>
              <a:srgbClr val="000000">
                <a:alpha val="10000"/>
              </a:srgbClr>
            </a:solidFill>
            <a:ln w="9034" cap="flat">
              <a:noFill/>
              <a:prstDash val="solid"/>
              <a:miter/>
            </a:ln>
          </p:spPr>
          <p:txBody>
            <a:bodyPr rtlCol="0" anchor="ctr"/>
            <a:lstStyle/>
            <a:p>
              <a:endParaRPr lang="en-ID"/>
            </a:p>
          </p:txBody>
        </p:sp>
        <p:sp>
          <p:nvSpPr>
            <p:cNvPr id="592" name="Bentuk Bebas: Bentuk 591">
              <a:extLst>
                <a:ext uri="{FF2B5EF4-FFF2-40B4-BE49-F238E27FC236}">
                  <a16:creationId xmlns:a16="http://schemas.microsoft.com/office/drawing/2014/main" id="{54CC4243-DB58-4EBD-B378-035A70091621}"/>
                </a:ext>
              </a:extLst>
            </p:cNvPr>
            <p:cNvSpPr/>
            <p:nvPr/>
          </p:nvSpPr>
          <p:spPr>
            <a:xfrm>
              <a:off x="6957265" y="2965681"/>
              <a:ext cx="853042" cy="749031"/>
            </a:xfrm>
            <a:custGeom>
              <a:avLst/>
              <a:gdLst>
                <a:gd name="connsiteX0" fmla="*/ 941265 w 941265"/>
                <a:gd name="connsiteY0" fmla="*/ 527577 h 826497"/>
                <a:gd name="connsiteX1" fmla="*/ 924089 w 941265"/>
                <a:gd name="connsiteY1" fmla="*/ 809629 h 826497"/>
                <a:gd name="connsiteX2" fmla="*/ 816512 w 941265"/>
                <a:gd name="connsiteY2" fmla="*/ 818669 h 826497"/>
                <a:gd name="connsiteX3" fmla="*/ 809280 w 941265"/>
                <a:gd name="connsiteY3" fmla="*/ 821381 h 826497"/>
                <a:gd name="connsiteX4" fmla="*/ 606781 w 941265"/>
                <a:gd name="connsiteY4" fmla="*/ 769853 h 826497"/>
                <a:gd name="connsiteX5" fmla="*/ 264160 w 941265"/>
                <a:gd name="connsiteY5" fmla="*/ 533001 h 826497"/>
                <a:gd name="connsiteX6" fmla="*/ 28212 w 941265"/>
                <a:gd name="connsiteY6" fmla="*/ 261798 h 826497"/>
                <a:gd name="connsiteX7" fmla="*/ 137598 w 941265"/>
                <a:gd name="connsiteY7" fmla="*/ 5058 h 826497"/>
                <a:gd name="connsiteX8" fmla="*/ 522707 w 941265"/>
                <a:gd name="connsiteY8" fmla="*/ 283494 h 826497"/>
                <a:gd name="connsiteX9" fmla="*/ 752327 w 941265"/>
                <a:gd name="connsiteY9" fmla="*/ 499553 h 826497"/>
                <a:gd name="connsiteX10" fmla="*/ 802048 w 941265"/>
                <a:gd name="connsiteY10" fmla="*/ 535713 h 826497"/>
                <a:gd name="connsiteX11" fmla="*/ 941265 w 941265"/>
                <a:gd name="connsiteY11" fmla="*/ 527577 h 826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1265" h="826497">
                  <a:moveTo>
                    <a:pt x="941265" y="527577"/>
                  </a:moveTo>
                  <a:lnTo>
                    <a:pt x="924089" y="809629"/>
                  </a:lnTo>
                  <a:lnTo>
                    <a:pt x="816512" y="818669"/>
                  </a:lnTo>
                  <a:cubicBezTo>
                    <a:pt x="813800" y="819573"/>
                    <a:pt x="811991" y="821381"/>
                    <a:pt x="809280" y="821381"/>
                  </a:cubicBezTo>
                  <a:cubicBezTo>
                    <a:pt x="740574" y="846694"/>
                    <a:pt x="606781" y="769853"/>
                    <a:pt x="606781" y="769853"/>
                  </a:cubicBezTo>
                  <a:lnTo>
                    <a:pt x="264160" y="533001"/>
                  </a:lnTo>
                  <a:cubicBezTo>
                    <a:pt x="264160" y="533001"/>
                    <a:pt x="131270" y="446216"/>
                    <a:pt x="28212" y="261798"/>
                  </a:cubicBezTo>
                  <a:cubicBezTo>
                    <a:pt x="-74845" y="77379"/>
                    <a:pt x="137598" y="5058"/>
                    <a:pt x="137598" y="5058"/>
                  </a:cubicBezTo>
                  <a:cubicBezTo>
                    <a:pt x="261448" y="-40143"/>
                    <a:pt x="512764" y="231061"/>
                    <a:pt x="522707" y="283494"/>
                  </a:cubicBezTo>
                  <a:cubicBezTo>
                    <a:pt x="532651" y="335927"/>
                    <a:pt x="653789" y="401920"/>
                    <a:pt x="752327" y="499553"/>
                  </a:cubicBezTo>
                  <a:cubicBezTo>
                    <a:pt x="766791" y="514017"/>
                    <a:pt x="783063" y="526673"/>
                    <a:pt x="802048" y="535713"/>
                  </a:cubicBezTo>
                  <a:cubicBezTo>
                    <a:pt x="846344" y="559218"/>
                    <a:pt x="900585" y="556506"/>
                    <a:pt x="941265" y="527577"/>
                  </a:cubicBezTo>
                  <a:close/>
                </a:path>
              </a:pathLst>
            </a:custGeom>
            <a:solidFill>
              <a:srgbClr val="A36468"/>
            </a:solidFill>
            <a:ln w="9034" cap="flat">
              <a:noFill/>
              <a:prstDash val="solid"/>
              <a:miter/>
            </a:ln>
          </p:spPr>
          <p:txBody>
            <a:bodyPr rtlCol="0" anchor="ctr"/>
            <a:lstStyle/>
            <a:p>
              <a:endParaRPr lang="en-ID"/>
            </a:p>
          </p:txBody>
        </p:sp>
        <p:sp>
          <p:nvSpPr>
            <p:cNvPr id="593" name="Bentuk Bebas: Bentuk 592">
              <a:extLst>
                <a:ext uri="{FF2B5EF4-FFF2-40B4-BE49-F238E27FC236}">
                  <a16:creationId xmlns:a16="http://schemas.microsoft.com/office/drawing/2014/main" id="{CA9CEE27-B7E7-4132-B949-74A01B4B67E8}"/>
                </a:ext>
              </a:extLst>
            </p:cNvPr>
            <p:cNvSpPr/>
            <p:nvPr/>
          </p:nvSpPr>
          <p:spPr>
            <a:xfrm>
              <a:off x="7684138" y="3443809"/>
              <a:ext cx="126168" cy="266266"/>
            </a:xfrm>
            <a:custGeom>
              <a:avLst/>
              <a:gdLst>
                <a:gd name="connsiteX0" fmla="*/ 139218 w 139217"/>
                <a:gd name="connsiteY0" fmla="*/ 0 h 293804"/>
                <a:gd name="connsiteX1" fmla="*/ 122042 w 139217"/>
                <a:gd name="connsiteY1" fmla="*/ 282052 h 293804"/>
                <a:gd name="connsiteX2" fmla="*/ 14464 w 139217"/>
                <a:gd name="connsiteY2" fmla="*/ 291092 h 293804"/>
                <a:gd name="connsiteX3" fmla="*/ 7232 w 139217"/>
                <a:gd name="connsiteY3" fmla="*/ 293804 h 293804"/>
                <a:gd name="connsiteX4" fmla="*/ 0 w 139217"/>
                <a:gd name="connsiteY4" fmla="*/ 156394 h 293804"/>
                <a:gd name="connsiteX5" fmla="*/ 106673 w 139217"/>
                <a:gd name="connsiteY5" fmla="*/ 115714 h 293804"/>
                <a:gd name="connsiteX6" fmla="*/ 0 w 139217"/>
                <a:gd name="connsiteY6" fmla="*/ 74129 h 293804"/>
                <a:gd name="connsiteX7" fmla="*/ 0 w 139217"/>
                <a:gd name="connsiteY7" fmla="*/ 8136 h 293804"/>
                <a:gd name="connsiteX8" fmla="*/ 139218 w 139217"/>
                <a:gd name="connsiteY8" fmla="*/ 0 h 293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217" h="293804">
                  <a:moveTo>
                    <a:pt x="139218" y="0"/>
                  </a:moveTo>
                  <a:lnTo>
                    <a:pt x="122042" y="282052"/>
                  </a:lnTo>
                  <a:lnTo>
                    <a:pt x="14464" y="291092"/>
                  </a:lnTo>
                  <a:cubicBezTo>
                    <a:pt x="11752" y="291996"/>
                    <a:pt x="9944" y="293804"/>
                    <a:pt x="7232" y="293804"/>
                  </a:cubicBezTo>
                  <a:lnTo>
                    <a:pt x="0" y="156394"/>
                  </a:lnTo>
                  <a:cubicBezTo>
                    <a:pt x="0" y="156394"/>
                    <a:pt x="102153" y="117522"/>
                    <a:pt x="106673" y="115714"/>
                  </a:cubicBezTo>
                  <a:cubicBezTo>
                    <a:pt x="111193" y="113906"/>
                    <a:pt x="0" y="74129"/>
                    <a:pt x="0" y="74129"/>
                  </a:cubicBezTo>
                  <a:lnTo>
                    <a:pt x="0" y="8136"/>
                  </a:lnTo>
                  <a:cubicBezTo>
                    <a:pt x="44296" y="32545"/>
                    <a:pt x="98537" y="28929"/>
                    <a:pt x="139218" y="0"/>
                  </a:cubicBezTo>
                  <a:close/>
                </a:path>
              </a:pathLst>
            </a:custGeom>
            <a:solidFill>
              <a:srgbClr val="000000">
                <a:alpha val="10000"/>
              </a:srgbClr>
            </a:solidFill>
            <a:ln w="9034" cap="flat">
              <a:noFill/>
              <a:prstDash val="solid"/>
              <a:miter/>
            </a:ln>
          </p:spPr>
          <p:txBody>
            <a:bodyPr rtlCol="0" anchor="ctr"/>
            <a:lstStyle/>
            <a:p>
              <a:endParaRPr lang="en-ID"/>
            </a:p>
          </p:txBody>
        </p:sp>
        <p:sp>
          <p:nvSpPr>
            <p:cNvPr id="594" name="Bentuk Bebas: Bentuk 593">
              <a:extLst>
                <a:ext uri="{FF2B5EF4-FFF2-40B4-BE49-F238E27FC236}">
                  <a16:creationId xmlns:a16="http://schemas.microsoft.com/office/drawing/2014/main" id="{902EAADD-73E1-4DC2-88D3-3FFDB5FF55B9}"/>
                </a:ext>
              </a:extLst>
            </p:cNvPr>
            <p:cNvSpPr/>
            <p:nvPr/>
          </p:nvSpPr>
          <p:spPr>
            <a:xfrm>
              <a:off x="7788186" y="3450363"/>
              <a:ext cx="79619" cy="176964"/>
            </a:xfrm>
            <a:custGeom>
              <a:avLst/>
              <a:gdLst>
                <a:gd name="connsiteX0" fmla="*/ 76841 w 87853"/>
                <a:gd name="connsiteY0" fmla="*/ 193459 h 195266"/>
                <a:gd name="connsiteX1" fmla="*/ 0 w 87853"/>
                <a:gd name="connsiteY1" fmla="*/ 195267 h 195266"/>
                <a:gd name="connsiteX2" fmla="*/ 48817 w 87853"/>
                <a:gd name="connsiteY2" fmla="*/ 904 h 195266"/>
                <a:gd name="connsiteX3" fmla="*/ 76841 w 87853"/>
                <a:gd name="connsiteY3" fmla="*/ 0 h 195266"/>
                <a:gd name="connsiteX4" fmla="*/ 76841 w 87853"/>
                <a:gd name="connsiteY4" fmla="*/ 193459 h 195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853" h="195266">
                  <a:moveTo>
                    <a:pt x="76841" y="193459"/>
                  </a:moveTo>
                  <a:cubicBezTo>
                    <a:pt x="33449" y="195267"/>
                    <a:pt x="0" y="195267"/>
                    <a:pt x="0" y="195267"/>
                  </a:cubicBezTo>
                  <a:lnTo>
                    <a:pt x="48817" y="904"/>
                  </a:lnTo>
                  <a:lnTo>
                    <a:pt x="76841" y="0"/>
                  </a:lnTo>
                  <a:cubicBezTo>
                    <a:pt x="94921" y="29833"/>
                    <a:pt x="87689" y="121138"/>
                    <a:pt x="76841" y="193459"/>
                  </a:cubicBezTo>
                  <a:close/>
                </a:path>
              </a:pathLst>
            </a:custGeom>
            <a:solidFill>
              <a:srgbClr val="000000">
                <a:alpha val="10000"/>
              </a:srgbClr>
            </a:solidFill>
            <a:ln w="9034" cap="flat">
              <a:noFill/>
              <a:prstDash val="solid"/>
              <a:miter/>
            </a:ln>
          </p:spPr>
          <p:txBody>
            <a:bodyPr rtlCol="0" anchor="ctr"/>
            <a:lstStyle/>
            <a:p>
              <a:endParaRPr lang="en-ID"/>
            </a:p>
          </p:txBody>
        </p:sp>
        <p:sp>
          <p:nvSpPr>
            <p:cNvPr id="595" name="Bentuk Bebas: Bentuk 594">
              <a:extLst>
                <a:ext uri="{FF2B5EF4-FFF2-40B4-BE49-F238E27FC236}">
                  <a16:creationId xmlns:a16="http://schemas.microsoft.com/office/drawing/2014/main" id="{3CE7DF0F-FBBD-4723-BF7E-92A823AD0D5B}"/>
                </a:ext>
              </a:extLst>
            </p:cNvPr>
            <p:cNvSpPr/>
            <p:nvPr/>
          </p:nvSpPr>
          <p:spPr>
            <a:xfrm>
              <a:off x="7691511" y="3435616"/>
              <a:ext cx="167663" cy="286748"/>
            </a:xfrm>
            <a:custGeom>
              <a:avLst/>
              <a:gdLst>
                <a:gd name="connsiteX0" fmla="*/ 904 w 185003"/>
                <a:gd name="connsiteY0" fmla="*/ 84073 h 316404"/>
                <a:gd name="connsiteX1" fmla="*/ 107578 w 185003"/>
                <a:gd name="connsiteY1" fmla="*/ 125658 h 316404"/>
                <a:gd name="connsiteX2" fmla="*/ 904 w 185003"/>
                <a:gd name="connsiteY2" fmla="*/ 166338 h 316404"/>
                <a:gd name="connsiteX3" fmla="*/ 8136 w 185003"/>
                <a:gd name="connsiteY3" fmla="*/ 316404 h 316404"/>
                <a:gd name="connsiteX4" fmla="*/ 158202 w 185003"/>
                <a:gd name="connsiteY4" fmla="*/ 308268 h 316404"/>
                <a:gd name="connsiteX5" fmla="*/ 165434 w 185003"/>
                <a:gd name="connsiteY5" fmla="*/ 7232 h 316404"/>
                <a:gd name="connsiteX6" fmla="*/ 0 w 185003"/>
                <a:gd name="connsiteY6" fmla="*/ 0 h 316404"/>
                <a:gd name="connsiteX7" fmla="*/ 904 w 185003"/>
                <a:gd name="connsiteY7" fmla="*/ 84073 h 31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5003" h="316404">
                  <a:moveTo>
                    <a:pt x="904" y="84073"/>
                  </a:moveTo>
                  <a:cubicBezTo>
                    <a:pt x="904" y="84073"/>
                    <a:pt x="112098" y="123850"/>
                    <a:pt x="107578" y="125658"/>
                  </a:cubicBezTo>
                  <a:cubicBezTo>
                    <a:pt x="103058" y="127466"/>
                    <a:pt x="904" y="166338"/>
                    <a:pt x="904" y="166338"/>
                  </a:cubicBezTo>
                  <a:lnTo>
                    <a:pt x="8136" y="316404"/>
                  </a:lnTo>
                  <a:lnTo>
                    <a:pt x="158202" y="308268"/>
                  </a:lnTo>
                  <a:cubicBezTo>
                    <a:pt x="158202" y="308268"/>
                    <a:pt x="213347" y="34352"/>
                    <a:pt x="165434" y="7232"/>
                  </a:cubicBezTo>
                  <a:lnTo>
                    <a:pt x="0" y="0"/>
                  </a:lnTo>
                  <a:lnTo>
                    <a:pt x="904" y="84073"/>
                  </a:lnTo>
                  <a:close/>
                </a:path>
              </a:pathLst>
            </a:custGeom>
            <a:solidFill>
              <a:srgbClr val="67647E"/>
            </a:solidFill>
            <a:ln w="9034" cap="flat">
              <a:noFill/>
              <a:prstDash val="solid"/>
              <a:miter/>
            </a:ln>
          </p:spPr>
          <p:txBody>
            <a:bodyPr rtlCol="0" anchor="ctr"/>
            <a:lstStyle/>
            <a:p>
              <a:endParaRPr lang="en-ID"/>
            </a:p>
          </p:txBody>
        </p:sp>
        <p:sp>
          <p:nvSpPr>
            <p:cNvPr id="596" name="Bentuk Bebas: Bentuk 595">
              <a:extLst>
                <a:ext uri="{FF2B5EF4-FFF2-40B4-BE49-F238E27FC236}">
                  <a16:creationId xmlns:a16="http://schemas.microsoft.com/office/drawing/2014/main" id="{7D82C49D-AED3-4FB4-983F-B7164CC43FD6}"/>
                </a:ext>
              </a:extLst>
            </p:cNvPr>
            <p:cNvSpPr/>
            <p:nvPr/>
          </p:nvSpPr>
          <p:spPr>
            <a:xfrm>
              <a:off x="7035268" y="3674846"/>
              <a:ext cx="61445" cy="40144"/>
            </a:xfrm>
            <a:custGeom>
              <a:avLst/>
              <a:gdLst>
                <a:gd name="connsiteX0" fmla="*/ 67801 w 67800"/>
                <a:gd name="connsiteY0" fmla="*/ 0 h 44296"/>
                <a:gd name="connsiteX1" fmla="*/ 0 w 67800"/>
                <a:gd name="connsiteY1" fmla="*/ 44297 h 44296"/>
                <a:gd name="connsiteX2" fmla="*/ 67801 w 67800"/>
                <a:gd name="connsiteY2" fmla="*/ 0 h 44296"/>
              </a:gdLst>
              <a:ahLst/>
              <a:cxnLst>
                <a:cxn ang="0">
                  <a:pos x="connsiteX0" y="connsiteY0"/>
                </a:cxn>
                <a:cxn ang="0">
                  <a:pos x="connsiteX1" y="connsiteY1"/>
                </a:cxn>
                <a:cxn ang="0">
                  <a:pos x="connsiteX2" y="connsiteY2"/>
                </a:cxn>
              </a:cxnLst>
              <a:rect l="l" t="t" r="r" b="b"/>
              <a:pathLst>
                <a:path w="67800" h="44296">
                  <a:moveTo>
                    <a:pt x="67801" y="0"/>
                  </a:moveTo>
                  <a:cubicBezTo>
                    <a:pt x="67801" y="0"/>
                    <a:pt x="30736" y="35256"/>
                    <a:pt x="0" y="44297"/>
                  </a:cubicBezTo>
                  <a:lnTo>
                    <a:pt x="67801" y="0"/>
                  </a:lnTo>
                  <a:close/>
                </a:path>
              </a:pathLst>
            </a:custGeom>
            <a:solidFill>
              <a:srgbClr val="000000">
                <a:alpha val="10000"/>
              </a:srgbClr>
            </a:solidFill>
            <a:ln w="9034" cap="flat">
              <a:noFill/>
              <a:prstDash val="solid"/>
              <a:miter/>
            </a:ln>
          </p:spPr>
          <p:txBody>
            <a:bodyPr rtlCol="0" anchor="ctr"/>
            <a:lstStyle/>
            <a:p>
              <a:endParaRPr lang="en-ID"/>
            </a:p>
          </p:txBody>
        </p:sp>
        <p:sp>
          <p:nvSpPr>
            <p:cNvPr id="597" name="Bentuk Bebas: Bentuk 596">
              <a:extLst>
                <a:ext uri="{FF2B5EF4-FFF2-40B4-BE49-F238E27FC236}">
                  <a16:creationId xmlns:a16="http://schemas.microsoft.com/office/drawing/2014/main" id="{DF3EDEF9-7D81-4803-83AD-463A331E005E}"/>
                </a:ext>
              </a:extLst>
            </p:cNvPr>
            <p:cNvSpPr/>
            <p:nvPr/>
          </p:nvSpPr>
          <p:spPr>
            <a:xfrm>
              <a:off x="7015604" y="3745131"/>
              <a:ext cx="93244" cy="23933"/>
            </a:xfrm>
            <a:custGeom>
              <a:avLst/>
              <a:gdLst>
                <a:gd name="connsiteX0" fmla="*/ 0 w 102887"/>
                <a:gd name="connsiteY0" fmla="*/ 26409 h 26408"/>
                <a:gd name="connsiteX1" fmla="*/ 102153 w 102887"/>
                <a:gd name="connsiteY1" fmla="*/ 4712 h 26408"/>
                <a:gd name="connsiteX2" fmla="*/ 0 w 102887"/>
                <a:gd name="connsiteY2" fmla="*/ 26409 h 26408"/>
              </a:gdLst>
              <a:ahLst/>
              <a:cxnLst>
                <a:cxn ang="0">
                  <a:pos x="connsiteX0" y="connsiteY0"/>
                </a:cxn>
                <a:cxn ang="0">
                  <a:pos x="connsiteX1" y="connsiteY1"/>
                </a:cxn>
                <a:cxn ang="0">
                  <a:pos x="connsiteX2" y="connsiteY2"/>
                </a:cxn>
              </a:cxnLst>
              <a:rect l="l" t="t" r="r" b="b"/>
              <a:pathLst>
                <a:path w="102887" h="26408">
                  <a:moveTo>
                    <a:pt x="0" y="26409"/>
                  </a:moveTo>
                  <a:cubicBezTo>
                    <a:pt x="0" y="26409"/>
                    <a:pt x="91306" y="22793"/>
                    <a:pt x="102153" y="4712"/>
                  </a:cubicBezTo>
                  <a:cubicBezTo>
                    <a:pt x="113002" y="-13368"/>
                    <a:pt x="0" y="26409"/>
                    <a:pt x="0" y="26409"/>
                  </a:cubicBezTo>
                  <a:close/>
                </a:path>
              </a:pathLst>
            </a:custGeom>
            <a:solidFill>
              <a:srgbClr val="000000">
                <a:alpha val="10000"/>
              </a:srgbClr>
            </a:solidFill>
            <a:ln w="9034" cap="flat">
              <a:noFill/>
              <a:prstDash val="solid"/>
              <a:miter/>
            </a:ln>
          </p:spPr>
          <p:txBody>
            <a:bodyPr rtlCol="0" anchor="ctr"/>
            <a:lstStyle/>
            <a:p>
              <a:endParaRPr lang="en-ID"/>
            </a:p>
          </p:txBody>
        </p:sp>
        <p:sp>
          <p:nvSpPr>
            <p:cNvPr id="598" name="Bentuk Bebas: Bentuk 597">
              <a:extLst>
                <a:ext uri="{FF2B5EF4-FFF2-40B4-BE49-F238E27FC236}">
                  <a16:creationId xmlns:a16="http://schemas.microsoft.com/office/drawing/2014/main" id="{2F954DBF-4997-4B7A-9723-D10E82B1CCFA}"/>
                </a:ext>
              </a:extLst>
            </p:cNvPr>
            <p:cNvSpPr/>
            <p:nvPr/>
          </p:nvSpPr>
          <p:spPr>
            <a:xfrm>
              <a:off x="6975460" y="3860004"/>
              <a:ext cx="108144" cy="27036"/>
            </a:xfrm>
            <a:custGeom>
              <a:avLst/>
              <a:gdLst>
                <a:gd name="connsiteX0" fmla="*/ 0 w 119329"/>
                <a:gd name="connsiteY0" fmla="*/ 29833 h 29832"/>
                <a:gd name="connsiteX1" fmla="*/ 119329 w 119329"/>
                <a:gd name="connsiteY1" fmla="*/ 0 h 29832"/>
                <a:gd name="connsiteX2" fmla="*/ 0 w 119329"/>
                <a:gd name="connsiteY2" fmla="*/ 29833 h 29832"/>
              </a:gdLst>
              <a:ahLst/>
              <a:cxnLst>
                <a:cxn ang="0">
                  <a:pos x="connsiteX0" y="connsiteY0"/>
                </a:cxn>
                <a:cxn ang="0">
                  <a:pos x="connsiteX1" y="connsiteY1"/>
                </a:cxn>
                <a:cxn ang="0">
                  <a:pos x="connsiteX2" y="connsiteY2"/>
                </a:cxn>
              </a:cxnLst>
              <a:rect l="l" t="t" r="r" b="b"/>
              <a:pathLst>
                <a:path w="119329" h="29832">
                  <a:moveTo>
                    <a:pt x="0" y="29833"/>
                  </a:moveTo>
                  <a:cubicBezTo>
                    <a:pt x="5424" y="29833"/>
                    <a:pt x="114809" y="14464"/>
                    <a:pt x="119329" y="0"/>
                  </a:cubicBezTo>
                  <a:lnTo>
                    <a:pt x="0" y="29833"/>
                  </a:lnTo>
                  <a:close/>
                </a:path>
              </a:pathLst>
            </a:custGeom>
            <a:solidFill>
              <a:srgbClr val="000000">
                <a:alpha val="10000"/>
              </a:srgbClr>
            </a:solidFill>
            <a:ln w="9034" cap="flat">
              <a:noFill/>
              <a:prstDash val="solid"/>
              <a:miter/>
            </a:ln>
          </p:spPr>
          <p:txBody>
            <a:bodyPr rtlCol="0" anchor="ctr"/>
            <a:lstStyle/>
            <a:p>
              <a:endParaRPr lang="en-ID"/>
            </a:p>
          </p:txBody>
        </p:sp>
        <p:sp>
          <p:nvSpPr>
            <p:cNvPr id="599" name="Bentuk Bebas: Bentuk 598">
              <a:extLst>
                <a:ext uri="{FF2B5EF4-FFF2-40B4-BE49-F238E27FC236}">
                  <a16:creationId xmlns:a16="http://schemas.microsoft.com/office/drawing/2014/main" id="{0F79B338-8B59-4ACC-B44E-DD91D9916176}"/>
                </a:ext>
              </a:extLst>
            </p:cNvPr>
            <p:cNvSpPr/>
            <p:nvPr/>
          </p:nvSpPr>
          <p:spPr>
            <a:xfrm>
              <a:off x="6944327" y="3923089"/>
              <a:ext cx="96675" cy="40144"/>
            </a:xfrm>
            <a:custGeom>
              <a:avLst/>
              <a:gdLst>
                <a:gd name="connsiteX0" fmla="*/ 0 w 106673"/>
                <a:gd name="connsiteY0" fmla="*/ 44297 h 44296"/>
                <a:gd name="connsiteX1" fmla="*/ 106674 w 106673"/>
                <a:gd name="connsiteY1" fmla="*/ 0 h 44296"/>
                <a:gd name="connsiteX2" fmla="*/ 0 w 106673"/>
                <a:gd name="connsiteY2" fmla="*/ 44297 h 44296"/>
              </a:gdLst>
              <a:ahLst/>
              <a:cxnLst>
                <a:cxn ang="0">
                  <a:pos x="connsiteX0" y="connsiteY0"/>
                </a:cxn>
                <a:cxn ang="0">
                  <a:pos x="connsiteX1" y="connsiteY1"/>
                </a:cxn>
                <a:cxn ang="0">
                  <a:pos x="connsiteX2" y="connsiteY2"/>
                </a:cxn>
              </a:cxnLst>
              <a:rect l="l" t="t" r="r" b="b"/>
              <a:pathLst>
                <a:path w="106673" h="44296">
                  <a:moveTo>
                    <a:pt x="0" y="44297"/>
                  </a:moveTo>
                  <a:cubicBezTo>
                    <a:pt x="39777" y="43392"/>
                    <a:pt x="106674" y="0"/>
                    <a:pt x="106674" y="0"/>
                  </a:cubicBezTo>
                  <a:lnTo>
                    <a:pt x="0" y="44297"/>
                  </a:lnTo>
                  <a:close/>
                </a:path>
              </a:pathLst>
            </a:custGeom>
            <a:solidFill>
              <a:srgbClr val="000000">
                <a:alpha val="10000"/>
              </a:srgbClr>
            </a:solidFill>
            <a:ln w="9034" cap="flat">
              <a:noFill/>
              <a:prstDash val="solid"/>
              <a:miter/>
            </a:ln>
          </p:spPr>
          <p:txBody>
            <a:bodyPr rtlCol="0" anchor="ctr"/>
            <a:lstStyle/>
            <a:p>
              <a:endParaRPr lang="en-ID"/>
            </a:p>
          </p:txBody>
        </p:sp>
        <p:sp>
          <p:nvSpPr>
            <p:cNvPr id="600" name="Bentuk Bebas: Bentuk 599">
              <a:extLst>
                <a:ext uri="{FF2B5EF4-FFF2-40B4-BE49-F238E27FC236}">
                  <a16:creationId xmlns:a16="http://schemas.microsoft.com/office/drawing/2014/main" id="{AB4B390F-3AD1-4C3B-AFD4-0CA242E5DD9C}"/>
                </a:ext>
              </a:extLst>
            </p:cNvPr>
            <p:cNvSpPr/>
            <p:nvPr/>
          </p:nvSpPr>
          <p:spPr>
            <a:xfrm>
              <a:off x="7176184" y="3932559"/>
              <a:ext cx="225602" cy="50336"/>
            </a:xfrm>
            <a:custGeom>
              <a:avLst/>
              <a:gdLst>
                <a:gd name="connsiteX0" fmla="*/ 0 w 248934"/>
                <a:gd name="connsiteY0" fmla="*/ 55542 h 55542"/>
                <a:gd name="connsiteX1" fmla="*/ 248603 w 248934"/>
                <a:gd name="connsiteY1" fmla="*/ 12150 h 55542"/>
                <a:gd name="connsiteX2" fmla="*/ 0 w 248934"/>
                <a:gd name="connsiteY2" fmla="*/ 55542 h 55542"/>
              </a:gdLst>
              <a:ahLst/>
              <a:cxnLst>
                <a:cxn ang="0">
                  <a:pos x="connsiteX0" y="connsiteY0"/>
                </a:cxn>
                <a:cxn ang="0">
                  <a:pos x="connsiteX1" y="connsiteY1"/>
                </a:cxn>
                <a:cxn ang="0">
                  <a:pos x="connsiteX2" y="connsiteY2"/>
                </a:cxn>
              </a:cxnLst>
              <a:rect l="l" t="t" r="r" b="b"/>
              <a:pathLst>
                <a:path w="248934" h="55542">
                  <a:moveTo>
                    <a:pt x="0" y="55542"/>
                  </a:moveTo>
                  <a:cubicBezTo>
                    <a:pt x="0" y="55542"/>
                    <a:pt x="237755" y="55542"/>
                    <a:pt x="248603" y="12150"/>
                  </a:cubicBezTo>
                  <a:cubicBezTo>
                    <a:pt x="259451" y="-31243"/>
                    <a:pt x="0" y="55542"/>
                    <a:pt x="0" y="55542"/>
                  </a:cubicBezTo>
                  <a:close/>
                </a:path>
              </a:pathLst>
            </a:custGeom>
            <a:solidFill>
              <a:srgbClr val="000000">
                <a:alpha val="10000"/>
              </a:srgbClr>
            </a:solidFill>
            <a:ln w="9034" cap="flat">
              <a:noFill/>
              <a:prstDash val="solid"/>
              <a:miter/>
            </a:ln>
          </p:spPr>
          <p:txBody>
            <a:bodyPr rtlCol="0" anchor="ctr"/>
            <a:lstStyle/>
            <a:p>
              <a:endParaRPr lang="en-ID"/>
            </a:p>
          </p:txBody>
        </p:sp>
        <p:sp>
          <p:nvSpPr>
            <p:cNvPr id="601" name="Bentuk Bebas: Bentuk 600">
              <a:extLst>
                <a:ext uri="{FF2B5EF4-FFF2-40B4-BE49-F238E27FC236}">
                  <a16:creationId xmlns:a16="http://schemas.microsoft.com/office/drawing/2014/main" id="{ECCE701B-AF23-44E7-987D-ACFCA53C08A9}"/>
                </a:ext>
              </a:extLst>
            </p:cNvPr>
            <p:cNvSpPr/>
            <p:nvPr/>
          </p:nvSpPr>
          <p:spPr>
            <a:xfrm>
              <a:off x="7338401" y="3397241"/>
              <a:ext cx="186834" cy="29362"/>
            </a:xfrm>
            <a:custGeom>
              <a:avLst/>
              <a:gdLst>
                <a:gd name="connsiteX0" fmla="*/ 0 w 206157"/>
                <a:gd name="connsiteY0" fmla="*/ 32400 h 32399"/>
                <a:gd name="connsiteX1" fmla="*/ 205211 w 206157"/>
                <a:gd name="connsiteY1" fmla="*/ 7088 h 32399"/>
                <a:gd name="connsiteX2" fmla="*/ 0 w 206157"/>
                <a:gd name="connsiteY2" fmla="*/ 32400 h 32399"/>
              </a:gdLst>
              <a:ahLst/>
              <a:cxnLst>
                <a:cxn ang="0">
                  <a:pos x="connsiteX0" y="connsiteY0"/>
                </a:cxn>
                <a:cxn ang="0">
                  <a:pos x="connsiteX1" y="connsiteY1"/>
                </a:cxn>
                <a:cxn ang="0">
                  <a:pos x="connsiteX2" y="connsiteY2"/>
                </a:cxn>
              </a:cxnLst>
              <a:rect l="l" t="t" r="r" b="b"/>
              <a:pathLst>
                <a:path w="206157" h="32399">
                  <a:moveTo>
                    <a:pt x="0" y="32400"/>
                  </a:moveTo>
                  <a:cubicBezTo>
                    <a:pt x="4520" y="32400"/>
                    <a:pt x="188035" y="32400"/>
                    <a:pt x="205211" y="7088"/>
                  </a:cubicBezTo>
                  <a:cubicBezTo>
                    <a:pt x="222387" y="-18225"/>
                    <a:pt x="0" y="32400"/>
                    <a:pt x="0" y="32400"/>
                  </a:cubicBezTo>
                  <a:close/>
                </a:path>
              </a:pathLst>
            </a:custGeom>
            <a:solidFill>
              <a:srgbClr val="000000">
                <a:alpha val="10000"/>
              </a:srgbClr>
            </a:solidFill>
            <a:ln w="9034" cap="flat">
              <a:noFill/>
              <a:prstDash val="solid"/>
              <a:miter/>
            </a:ln>
          </p:spPr>
          <p:txBody>
            <a:bodyPr rtlCol="0" anchor="ctr"/>
            <a:lstStyle/>
            <a:p>
              <a:endParaRPr lang="en-ID"/>
            </a:p>
          </p:txBody>
        </p:sp>
        <p:sp>
          <p:nvSpPr>
            <p:cNvPr id="602" name="Bentuk Bebas: Bentuk 601">
              <a:extLst>
                <a:ext uri="{FF2B5EF4-FFF2-40B4-BE49-F238E27FC236}">
                  <a16:creationId xmlns:a16="http://schemas.microsoft.com/office/drawing/2014/main" id="{3DF33CCD-5A2B-4AD1-897B-C2931A1D5264}"/>
                </a:ext>
              </a:extLst>
            </p:cNvPr>
            <p:cNvSpPr/>
            <p:nvPr/>
          </p:nvSpPr>
          <p:spPr>
            <a:xfrm>
              <a:off x="6932857" y="2757252"/>
              <a:ext cx="224483" cy="367037"/>
            </a:xfrm>
            <a:custGeom>
              <a:avLst/>
              <a:gdLst>
                <a:gd name="connsiteX0" fmla="*/ 244987 w 247699"/>
                <a:gd name="connsiteY0" fmla="*/ 20792 h 404997"/>
                <a:gd name="connsiteX1" fmla="*/ 247699 w 247699"/>
                <a:gd name="connsiteY1" fmla="*/ 47913 h 404997"/>
                <a:gd name="connsiteX2" fmla="*/ 244987 w 247699"/>
                <a:gd name="connsiteY2" fmla="*/ 77745 h 404997"/>
                <a:gd name="connsiteX3" fmla="*/ 227811 w 247699"/>
                <a:gd name="connsiteY3" fmla="*/ 132890 h 404997"/>
                <a:gd name="connsiteX4" fmla="*/ 226003 w 247699"/>
                <a:gd name="connsiteY4" fmla="*/ 137410 h 404997"/>
                <a:gd name="connsiteX5" fmla="*/ 216963 w 247699"/>
                <a:gd name="connsiteY5" fmla="*/ 156394 h 404997"/>
                <a:gd name="connsiteX6" fmla="*/ 169954 w 247699"/>
                <a:gd name="connsiteY6" fmla="*/ 234139 h 404997"/>
                <a:gd name="connsiteX7" fmla="*/ 28024 w 247699"/>
                <a:gd name="connsiteY7" fmla="*/ 382397 h 404997"/>
                <a:gd name="connsiteX8" fmla="*/ 0 w 247699"/>
                <a:gd name="connsiteY8" fmla="*/ 404998 h 404997"/>
                <a:gd name="connsiteX9" fmla="*/ 0 w 247699"/>
                <a:gd name="connsiteY9" fmla="*/ 391437 h 404997"/>
                <a:gd name="connsiteX10" fmla="*/ 56049 w 247699"/>
                <a:gd name="connsiteY10" fmla="*/ 243179 h 404997"/>
                <a:gd name="connsiteX11" fmla="*/ 188035 w 247699"/>
                <a:gd name="connsiteY11" fmla="*/ 131082 h 404997"/>
                <a:gd name="connsiteX12" fmla="*/ 171762 w 247699"/>
                <a:gd name="connsiteY12" fmla="*/ 117522 h 404997"/>
                <a:gd name="connsiteX13" fmla="*/ 241371 w 247699"/>
                <a:gd name="connsiteY13" fmla="*/ 0 h 404997"/>
                <a:gd name="connsiteX14" fmla="*/ 244987 w 247699"/>
                <a:gd name="connsiteY14" fmla="*/ 20792 h 404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7699" h="404997">
                  <a:moveTo>
                    <a:pt x="244987" y="20792"/>
                  </a:moveTo>
                  <a:cubicBezTo>
                    <a:pt x="246795" y="29832"/>
                    <a:pt x="247699" y="38872"/>
                    <a:pt x="247699" y="47913"/>
                  </a:cubicBezTo>
                  <a:cubicBezTo>
                    <a:pt x="247699" y="57857"/>
                    <a:pt x="246795" y="67801"/>
                    <a:pt x="244987" y="77745"/>
                  </a:cubicBezTo>
                  <a:cubicBezTo>
                    <a:pt x="241371" y="96729"/>
                    <a:pt x="235947" y="114809"/>
                    <a:pt x="227811" y="132890"/>
                  </a:cubicBezTo>
                  <a:lnTo>
                    <a:pt x="226003" y="137410"/>
                  </a:lnTo>
                  <a:cubicBezTo>
                    <a:pt x="223291" y="143738"/>
                    <a:pt x="220579" y="150066"/>
                    <a:pt x="216963" y="156394"/>
                  </a:cubicBezTo>
                  <a:cubicBezTo>
                    <a:pt x="203403" y="183514"/>
                    <a:pt x="188035" y="209731"/>
                    <a:pt x="169954" y="234139"/>
                  </a:cubicBezTo>
                  <a:cubicBezTo>
                    <a:pt x="128370" y="289284"/>
                    <a:pt x="81361" y="339005"/>
                    <a:pt x="28024" y="382397"/>
                  </a:cubicBezTo>
                  <a:cubicBezTo>
                    <a:pt x="18984" y="390533"/>
                    <a:pt x="9040" y="397766"/>
                    <a:pt x="0" y="404998"/>
                  </a:cubicBezTo>
                  <a:cubicBezTo>
                    <a:pt x="0" y="396861"/>
                    <a:pt x="0" y="391437"/>
                    <a:pt x="0" y="391437"/>
                  </a:cubicBezTo>
                  <a:cubicBezTo>
                    <a:pt x="0" y="391437"/>
                    <a:pt x="15368" y="341717"/>
                    <a:pt x="56049" y="243179"/>
                  </a:cubicBezTo>
                  <a:cubicBezTo>
                    <a:pt x="86785" y="168146"/>
                    <a:pt x="155490" y="140122"/>
                    <a:pt x="188035" y="131082"/>
                  </a:cubicBezTo>
                  <a:lnTo>
                    <a:pt x="171762" y="117522"/>
                  </a:lnTo>
                  <a:cubicBezTo>
                    <a:pt x="188035" y="49721"/>
                    <a:pt x="217867" y="16272"/>
                    <a:pt x="241371" y="0"/>
                  </a:cubicBezTo>
                  <a:cubicBezTo>
                    <a:pt x="242275" y="6328"/>
                    <a:pt x="244083" y="12656"/>
                    <a:pt x="244987" y="20792"/>
                  </a:cubicBezTo>
                  <a:close/>
                </a:path>
              </a:pathLst>
            </a:custGeom>
            <a:solidFill>
              <a:srgbClr val="000000">
                <a:alpha val="10000"/>
              </a:srgbClr>
            </a:solidFill>
            <a:ln w="9034" cap="flat">
              <a:noFill/>
              <a:prstDash val="solid"/>
              <a:miter/>
            </a:ln>
          </p:spPr>
          <p:txBody>
            <a:bodyPr rtlCol="0" anchor="ctr"/>
            <a:lstStyle/>
            <a:p>
              <a:endParaRPr lang="en-ID"/>
            </a:p>
          </p:txBody>
        </p:sp>
        <p:sp>
          <p:nvSpPr>
            <p:cNvPr id="603" name="Bentuk Bebas: Bentuk 602">
              <a:extLst>
                <a:ext uri="{FF2B5EF4-FFF2-40B4-BE49-F238E27FC236}">
                  <a16:creationId xmlns:a16="http://schemas.microsoft.com/office/drawing/2014/main" id="{07C892D4-3B86-40AC-A90D-625C3474F439}"/>
                </a:ext>
              </a:extLst>
            </p:cNvPr>
            <p:cNvSpPr/>
            <p:nvPr/>
          </p:nvSpPr>
          <p:spPr>
            <a:xfrm>
              <a:off x="7199039" y="2272153"/>
              <a:ext cx="458062" cy="419058"/>
            </a:xfrm>
            <a:custGeom>
              <a:avLst/>
              <a:gdLst>
                <a:gd name="connsiteX0" fmla="*/ 505436 w 505436"/>
                <a:gd name="connsiteY0" fmla="*/ 130271 h 462398"/>
                <a:gd name="connsiteX1" fmla="*/ 497301 w 505436"/>
                <a:gd name="connsiteY1" fmla="*/ 133887 h 462398"/>
                <a:gd name="connsiteX2" fmla="*/ 461140 w 505436"/>
                <a:gd name="connsiteY2" fmla="*/ 179992 h 462398"/>
                <a:gd name="connsiteX3" fmla="*/ 396955 w 505436"/>
                <a:gd name="connsiteY3" fmla="*/ 202592 h 462398"/>
                <a:gd name="connsiteX4" fmla="*/ 335482 w 505436"/>
                <a:gd name="connsiteY4" fmla="*/ 230617 h 462398"/>
                <a:gd name="connsiteX5" fmla="*/ 323730 w 505436"/>
                <a:gd name="connsiteY5" fmla="*/ 281241 h 462398"/>
                <a:gd name="connsiteX6" fmla="*/ 320114 w 505436"/>
                <a:gd name="connsiteY6" fmla="*/ 289378 h 462398"/>
                <a:gd name="connsiteX7" fmla="*/ 309266 w 505436"/>
                <a:gd name="connsiteY7" fmla="*/ 292994 h 462398"/>
                <a:gd name="connsiteX8" fmla="*/ 189032 w 505436"/>
                <a:gd name="connsiteY8" fmla="*/ 269489 h 462398"/>
                <a:gd name="connsiteX9" fmla="*/ 131175 w 505436"/>
                <a:gd name="connsiteY9" fmla="*/ 278529 h 462398"/>
                <a:gd name="connsiteX10" fmla="*/ 113999 w 505436"/>
                <a:gd name="connsiteY10" fmla="*/ 330058 h 462398"/>
                <a:gd name="connsiteX11" fmla="*/ 113999 w 505436"/>
                <a:gd name="connsiteY11" fmla="*/ 331866 h 462398"/>
                <a:gd name="connsiteX12" fmla="*/ 115807 w 505436"/>
                <a:gd name="connsiteY12" fmla="*/ 386107 h 462398"/>
                <a:gd name="connsiteX13" fmla="*/ 68798 w 505436"/>
                <a:gd name="connsiteY13" fmla="*/ 452100 h 462398"/>
                <a:gd name="connsiteX14" fmla="*/ 34446 w 505436"/>
                <a:gd name="connsiteY14" fmla="*/ 462044 h 462398"/>
                <a:gd name="connsiteX15" fmla="*/ 20886 w 505436"/>
                <a:gd name="connsiteY15" fmla="*/ 460236 h 462398"/>
                <a:gd name="connsiteX16" fmla="*/ 43486 w 505436"/>
                <a:gd name="connsiteY16" fmla="*/ 419555 h 462398"/>
                <a:gd name="connsiteX17" fmla="*/ 123943 w 505436"/>
                <a:gd name="connsiteY17" fmla="*/ 43486 h 462398"/>
                <a:gd name="connsiteX18" fmla="*/ 500012 w 505436"/>
                <a:gd name="connsiteY18" fmla="*/ 123943 h 462398"/>
                <a:gd name="connsiteX19" fmla="*/ 505436 w 505436"/>
                <a:gd name="connsiteY19" fmla="*/ 130271 h 462398"/>
                <a:gd name="connsiteX20" fmla="*/ 505436 w 505436"/>
                <a:gd name="connsiteY20" fmla="*/ 130271 h 462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05436" h="462398">
                  <a:moveTo>
                    <a:pt x="505436" y="130271"/>
                  </a:moveTo>
                  <a:cubicBezTo>
                    <a:pt x="502724" y="131175"/>
                    <a:pt x="500012" y="132079"/>
                    <a:pt x="497301" y="133887"/>
                  </a:cubicBezTo>
                  <a:cubicBezTo>
                    <a:pt x="480124" y="142928"/>
                    <a:pt x="474700" y="165528"/>
                    <a:pt x="461140" y="179992"/>
                  </a:cubicBezTo>
                  <a:cubicBezTo>
                    <a:pt x="444868" y="197168"/>
                    <a:pt x="419555" y="198976"/>
                    <a:pt x="396955" y="202592"/>
                  </a:cubicBezTo>
                  <a:cubicBezTo>
                    <a:pt x="374355" y="206208"/>
                    <a:pt x="348138" y="211632"/>
                    <a:pt x="335482" y="230617"/>
                  </a:cubicBezTo>
                  <a:cubicBezTo>
                    <a:pt x="326442" y="245081"/>
                    <a:pt x="327346" y="264065"/>
                    <a:pt x="323730" y="281241"/>
                  </a:cubicBezTo>
                  <a:cubicBezTo>
                    <a:pt x="323730" y="283953"/>
                    <a:pt x="321922" y="287569"/>
                    <a:pt x="320114" y="289378"/>
                  </a:cubicBezTo>
                  <a:cubicBezTo>
                    <a:pt x="317402" y="292089"/>
                    <a:pt x="312882" y="292994"/>
                    <a:pt x="309266" y="292994"/>
                  </a:cubicBezTo>
                  <a:cubicBezTo>
                    <a:pt x="264065" y="296610"/>
                    <a:pt x="231521" y="280337"/>
                    <a:pt x="189032" y="269489"/>
                  </a:cubicBezTo>
                  <a:cubicBezTo>
                    <a:pt x="169144" y="264065"/>
                    <a:pt x="145639" y="264969"/>
                    <a:pt x="131175" y="278529"/>
                  </a:cubicBezTo>
                  <a:cubicBezTo>
                    <a:pt x="117615" y="291186"/>
                    <a:pt x="113999" y="311074"/>
                    <a:pt x="113999" y="330058"/>
                  </a:cubicBezTo>
                  <a:lnTo>
                    <a:pt x="113999" y="331866"/>
                  </a:lnTo>
                  <a:cubicBezTo>
                    <a:pt x="115807" y="349946"/>
                    <a:pt x="116711" y="368027"/>
                    <a:pt x="115807" y="386107"/>
                  </a:cubicBezTo>
                  <a:cubicBezTo>
                    <a:pt x="111287" y="414131"/>
                    <a:pt x="94111" y="439444"/>
                    <a:pt x="68798" y="452100"/>
                  </a:cubicBezTo>
                  <a:cubicBezTo>
                    <a:pt x="57950" y="457524"/>
                    <a:pt x="46198" y="461140"/>
                    <a:pt x="34446" y="462044"/>
                  </a:cubicBezTo>
                  <a:cubicBezTo>
                    <a:pt x="29926" y="462948"/>
                    <a:pt x="25406" y="462044"/>
                    <a:pt x="20886" y="460236"/>
                  </a:cubicBezTo>
                  <a:cubicBezTo>
                    <a:pt x="29022" y="446676"/>
                    <a:pt x="36254" y="433115"/>
                    <a:pt x="43486" y="419555"/>
                  </a:cubicBezTo>
                  <a:cubicBezTo>
                    <a:pt x="-37875" y="292994"/>
                    <a:pt x="-1715" y="124847"/>
                    <a:pt x="123943" y="43486"/>
                  </a:cubicBezTo>
                  <a:cubicBezTo>
                    <a:pt x="250505" y="-37875"/>
                    <a:pt x="418651" y="-1715"/>
                    <a:pt x="500012" y="123943"/>
                  </a:cubicBezTo>
                  <a:cubicBezTo>
                    <a:pt x="502724" y="124847"/>
                    <a:pt x="503629" y="127559"/>
                    <a:pt x="505436" y="130271"/>
                  </a:cubicBezTo>
                  <a:lnTo>
                    <a:pt x="505436" y="130271"/>
                  </a:lnTo>
                  <a:close/>
                </a:path>
              </a:pathLst>
            </a:custGeom>
            <a:solidFill>
              <a:srgbClr val="000000">
                <a:alpha val="10000"/>
              </a:srgbClr>
            </a:solidFill>
            <a:ln w="9034" cap="flat">
              <a:noFill/>
              <a:prstDash val="solid"/>
              <a:miter/>
            </a:ln>
          </p:spPr>
          <p:txBody>
            <a:bodyPr rtlCol="0" anchor="ctr"/>
            <a:lstStyle/>
            <a:p>
              <a:endParaRPr lang="en-ID"/>
            </a:p>
          </p:txBody>
        </p:sp>
        <p:sp>
          <p:nvSpPr>
            <p:cNvPr id="604" name="Bentuk Bebas: Bentuk 603">
              <a:extLst>
                <a:ext uri="{FF2B5EF4-FFF2-40B4-BE49-F238E27FC236}">
                  <a16:creationId xmlns:a16="http://schemas.microsoft.com/office/drawing/2014/main" id="{814FD239-B2B6-48B3-943C-4ADA22638DC8}"/>
                </a:ext>
              </a:extLst>
            </p:cNvPr>
            <p:cNvSpPr/>
            <p:nvPr/>
          </p:nvSpPr>
          <p:spPr>
            <a:xfrm>
              <a:off x="6846013" y="2135727"/>
              <a:ext cx="891421" cy="1020514"/>
            </a:xfrm>
            <a:custGeom>
              <a:avLst/>
              <a:gdLst>
                <a:gd name="connsiteX0" fmla="*/ 970006 w 983613"/>
                <a:gd name="connsiteY0" fmla="*/ 245549 h 1126057"/>
                <a:gd name="connsiteX1" fmla="*/ 954638 w 983613"/>
                <a:gd name="connsiteY1" fmla="*/ 263630 h 1126057"/>
                <a:gd name="connsiteX2" fmla="*/ 883220 w 983613"/>
                <a:gd name="connsiteY2" fmla="*/ 274478 h 1126057"/>
                <a:gd name="connsiteX3" fmla="*/ 847060 w 983613"/>
                <a:gd name="connsiteY3" fmla="*/ 320582 h 1126057"/>
                <a:gd name="connsiteX4" fmla="*/ 782875 w 983613"/>
                <a:gd name="connsiteY4" fmla="*/ 343183 h 1126057"/>
                <a:gd name="connsiteX5" fmla="*/ 721403 w 983613"/>
                <a:gd name="connsiteY5" fmla="*/ 371207 h 1126057"/>
                <a:gd name="connsiteX6" fmla="*/ 709650 w 983613"/>
                <a:gd name="connsiteY6" fmla="*/ 421832 h 1126057"/>
                <a:gd name="connsiteX7" fmla="*/ 706034 w 983613"/>
                <a:gd name="connsiteY7" fmla="*/ 429968 h 1126057"/>
                <a:gd name="connsiteX8" fmla="*/ 695186 w 983613"/>
                <a:gd name="connsiteY8" fmla="*/ 433584 h 1126057"/>
                <a:gd name="connsiteX9" fmla="*/ 574952 w 983613"/>
                <a:gd name="connsiteY9" fmla="*/ 410080 h 1126057"/>
                <a:gd name="connsiteX10" fmla="*/ 517095 w 983613"/>
                <a:gd name="connsiteY10" fmla="*/ 419120 h 1126057"/>
                <a:gd name="connsiteX11" fmla="*/ 499919 w 983613"/>
                <a:gd name="connsiteY11" fmla="*/ 470648 h 1126057"/>
                <a:gd name="connsiteX12" fmla="*/ 501727 w 983613"/>
                <a:gd name="connsiteY12" fmla="*/ 526697 h 1126057"/>
                <a:gd name="connsiteX13" fmla="*/ 420366 w 983613"/>
                <a:gd name="connsiteY13" fmla="*/ 602634 h 1126057"/>
                <a:gd name="connsiteX14" fmla="*/ 404094 w 983613"/>
                <a:gd name="connsiteY14" fmla="*/ 598114 h 1126057"/>
                <a:gd name="connsiteX15" fmla="*/ 398670 w 983613"/>
                <a:gd name="connsiteY15" fmla="*/ 588170 h 1126057"/>
                <a:gd name="connsiteX16" fmla="*/ 332677 w 983613"/>
                <a:gd name="connsiteY16" fmla="*/ 327814 h 1126057"/>
                <a:gd name="connsiteX17" fmla="*/ 317309 w 983613"/>
                <a:gd name="connsiteY17" fmla="*/ 291654 h 1126057"/>
                <a:gd name="connsiteX18" fmla="*/ 315501 w 983613"/>
                <a:gd name="connsiteY18" fmla="*/ 283518 h 1126057"/>
                <a:gd name="connsiteX19" fmla="*/ 313693 w 983613"/>
                <a:gd name="connsiteY19" fmla="*/ 267246 h 1126057"/>
                <a:gd name="connsiteX20" fmla="*/ 303749 w 983613"/>
                <a:gd name="connsiteY20" fmla="*/ 271766 h 1126057"/>
                <a:gd name="connsiteX21" fmla="*/ 301037 w 983613"/>
                <a:gd name="connsiteY21" fmla="*/ 274478 h 1126057"/>
                <a:gd name="connsiteX22" fmla="*/ 293804 w 983613"/>
                <a:gd name="connsiteY22" fmla="*/ 303406 h 1126057"/>
                <a:gd name="connsiteX23" fmla="*/ 326349 w 983613"/>
                <a:gd name="connsiteY23" fmla="*/ 639699 h 1126057"/>
                <a:gd name="connsiteX24" fmla="*/ 341717 w 983613"/>
                <a:gd name="connsiteY24" fmla="*/ 723772 h 1126057"/>
                <a:gd name="connsiteX25" fmla="*/ 320021 w 983613"/>
                <a:gd name="connsiteY25" fmla="*/ 813269 h 1126057"/>
                <a:gd name="connsiteX26" fmla="*/ 36161 w 983613"/>
                <a:gd name="connsiteY26" fmla="*/ 1126058 h 1126057"/>
                <a:gd name="connsiteX27" fmla="*/ 69609 w 983613"/>
                <a:gd name="connsiteY27" fmla="*/ 1032944 h 1126057"/>
                <a:gd name="connsiteX28" fmla="*/ 40681 w 983613"/>
                <a:gd name="connsiteY28" fmla="*/ 1058257 h 1126057"/>
                <a:gd name="connsiteX29" fmla="*/ 0 w 983613"/>
                <a:gd name="connsiteY29" fmla="*/ 1057353 h 1126057"/>
                <a:gd name="connsiteX30" fmla="*/ 28929 w 983613"/>
                <a:gd name="connsiteY30" fmla="*/ 1013056 h 1126057"/>
                <a:gd name="connsiteX31" fmla="*/ 53337 w 983613"/>
                <a:gd name="connsiteY31" fmla="*/ 903670 h 1126057"/>
                <a:gd name="connsiteX32" fmla="*/ 69609 w 983613"/>
                <a:gd name="connsiteY32" fmla="*/ 796997 h 1126057"/>
                <a:gd name="connsiteX33" fmla="*/ 66897 w 983613"/>
                <a:gd name="connsiteY33" fmla="*/ 704788 h 1126057"/>
                <a:gd name="connsiteX34" fmla="*/ 75937 w 983613"/>
                <a:gd name="connsiteY34" fmla="*/ 452568 h 1126057"/>
                <a:gd name="connsiteX35" fmla="*/ 148258 w 983613"/>
                <a:gd name="connsiteY35" fmla="*/ 252781 h 1126057"/>
                <a:gd name="connsiteX36" fmla="*/ 224196 w 983613"/>
                <a:gd name="connsiteY36" fmla="*/ 205773 h 1126057"/>
                <a:gd name="connsiteX37" fmla="*/ 299229 w 983613"/>
                <a:gd name="connsiteY37" fmla="*/ 177748 h 1126057"/>
                <a:gd name="connsiteX38" fmla="*/ 310077 w 983613"/>
                <a:gd name="connsiteY38" fmla="*/ 176844 h 1126057"/>
                <a:gd name="connsiteX39" fmla="*/ 333581 w 983613"/>
                <a:gd name="connsiteY39" fmla="*/ 189500 h 1126057"/>
                <a:gd name="connsiteX40" fmla="*/ 344429 w 983613"/>
                <a:gd name="connsiteY40" fmla="*/ 172324 h 1126057"/>
                <a:gd name="connsiteX41" fmla="*/ 361605 w 983613"/>
                <a:gd name="connsiteY41" fmla="*/ 150628 h 1126057"/>
                <a:gd name="connsiteX42" fmla="*/ 480935 w 983613"/>
                <a:gd name="connsiteY42" fmla="*/ 53899 h 1126057"/>
                <a:gd name="connsiteX43" fmla="*/ 527944 w 983613"/>
                <a:gd name="connsiteY43" fmla="*/ 18642 h 1126057"/>
                <a:gd name="connsiteX44" fmla="*/ 598457 w 983613"/>
                <a:gd name="connsiteY44" fmla="*/ 562 h 1126057"/>
                <a:gd name="connsiteX45" fmla="*/ 718690 w 983613"/>
                <a:gd name="connsiteY45" fmla="*/ 19546 h 1126057"/>
                <a:gd name="connsiteX46" fmla="*/ 878700 w 983613"/>
                <a:gd name="connsiteY46" fmla="*/ 93675 h 1126057"/>
                <a:gd name="connsiteX47" fmla="*/ 920285 w 983613"/>
                <a:gd name="connsiteY47" fmla="*/ 105427 h 1126057"/>
                <a:gd name="connsiteX48" fmla="*/ 976334 w 983613"/>
                <a:gd name="connsiteY48" fmla="*/ 235605 h 1126057"/>
                <a:gd name="connsiteX49" fmla="*/ 970006 w 983613"/>
                <a:gd name="connsiteY49" fmla="*/ 245549 h 1126057"/>
                <a:gd name="connsiteX50" fmla="*/ 970006 w 983613"/>
                <a:gd name="connsiteY50" fmla="*/ 245549 h 1126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983613" h="1126057">
                  <a:moveTo>
                    <a:pt x="970006" y="245549"/>
                  </a:moveTo>
                  <a:cubicBezTo>
                    <a:pt x="966390" y="252781"/>
                    <a:pt x="961870" y="259109"/>
                    <a:pt x="954638" y="263630"/>
                  </a:cubicBezTo>
                  <a:cubicBezTo>
                    <a:pt x="933846" y="277190"/>
                    <a:pt x="904917" y="262725"/>
                    <a:pt x="883220" y="274478"/>
                  </a:cubicBezTo>
                  <a:cubicBezTo>
                    <a:pt x="866045" y="283518"/>
                    <a:pt x="860620" y="306118"/>
                    <a:pt x="847060" y="320582"/>
                  </a:cubicBezTo>
                  <a:cubicBezTo>
                    <a:pt x="830788" y="337759"/>
                    <a:pt x="805476" y="339567"/>
                    <a:pt x="782875" y="343183"/>
                  </a:cubicBezTo>
                  <a:cubicBezTo>
                    <a:pt x="760275" y="346799"/>
                    <a:pt x="734058" y="352223"/>
                    <a:pt x="721403" y="371207"/>
                  </a:cubicBezTo>
                  <a:cubicBezTo>
                    <a:pt x="712362" y="385671"/>
                    <a:pt x="713266" y="404656"/>
                    <a:pt x="709650" y="421832"/>
                  </a:cubicBezTo>
                  <a:cubicBezTo>
                    <a:pt x="709650" y="424544"/>
                    <a:pt x="707842" y="428160"/>
                    <a:pt x="706034" y="429968"/>
                  </a:cubicBezTo>
                  <a:cubicBezTo>
                    <a:pt x="703322" y="432680"/>
                    <a:pt x="698802" y="433584"/>
                    <a:pt x="695186" y="433584"/>
                  </a:cubicBezTo>
                  <a:cubicBezTo>
                    <a:pt x="649985" y="437200"/>
                    <a:pt x="617441" y="420928"/>
                    <a:pt x="574952" y="410080"/>
                  </a:cubicBezTo>
                  <a:cubicBezTo>
                    <a:pt x="555064" y="404656"/>
                    <a:pt x="531560" y="405560"/>
                    <a:pt x="517095" y="419120"/>
                  </a:cubicBezTo>
                  <a:cubicBezTo>
                    <a:pt x="502631" y="432680"/>
                    <a:pt x="499919" y="451664"/>
                    <a:pt x="499919" y="470648"/>
                  </a:cubicBezTo>
                  <a:cubicBezTo>
                    <a:pt x="501727" y="488729"/>
                    <a:pt x="502631" y="507713"/>
                    <a:pt x="501727" y="526697"/>
                  </a:cubicBezTo>
                  <a:cubicBezTo>
                    <a:pt x="495399" y="567378"/>
                    <a:pt x="461951" y="599018"/>
                    <a:pt x="420366" y="602634"/>
                  </a:cubicBezTo>
                  <a:cubicBezTo>
                    <a:pt x="414038" y="603538"/>
                    <a:pt x="408614" y="601730"/>
                    <a:pt x="404094" y="598114"/>
                  </a:cubicBezTo>
                  <a:cubicBezTo>
                    <a:pt x="401382" y="595402"/>
                    <a:pt x="399574" y="591786"/>
                    <a:pt x="398670" y="588170"/>
                  </a:cubicBezTo>
                  <a:cubicBezTo>
                    <a:pt x="368838" y="503193"/>
                    <a:pt x="368838" y="409176"/>
                    <a:pt x="332677" y="327814"/>
                  </a:cubicBezTo>
                  <a:cubicBezTo>
                    <a:pt x="326349" y="316062"/>
                    <a:pt x="321829" y="304310"/>
                    <a:pt x="317309" y="291654"/>
                  </a:cubicBezTo>
                  <a:cubicBezTo>
                    <a:pt x="316404" y="288942"/>
                    <a:pt x="315501" y="286230"/>
                    <a:pt x="315501" y="283518"/>
                  </a:cubicBezTo>
                  <a:cubicBezTo>
                    <a:pt x="314597" y="278094"/>
                    <a:pt x="313693" y="272670"/>
                    <a:pt x="313693" y="267246"/>
                  </a:cubicBezTo>
                  <a:cubicBezTo>
                    <a:pt x="310077" y="268150"/>
                    <a:pt x="306461" y="269054"/>
                    <a:pt x="303749" y="271766"/>
                  </a:cubicBezTo>
                  <a:cubicBezTo>
                    <a:pt x="302844" y="272670"/>
                    <a:pt x="301940" y="273574"/>
                    <a:pt x="301037" y="274478"/>
                  </a:cubicBezTo>
                  <a:cubicBezTo>
                    <a:pt x="295612" y="283518"/>
                    <a:pt x="292900" y="293462"/>
                    <a:pt x="293804" y="303406"/>
                  </a:cubicBezTo>
                  <a:cubicBezTo>
                    <a:pt x="287476" y="416408"/>
                    <a:pt x="298324" y="529409"/>
                    <a:pt x="326349" y="639699"/>
                  </a:cubicBezTo>
                  <a:cubicBezTo>
                    <a:pt x="335389" y="666819"/>
                    <a:pt x="339909" y="695747"/>
                    <a:pt x="341717" y="723772"/>
                  </a:cubicBezTo>
                  <a:cubicBezTo>
                    <a:pt x="340813" y="754508"/>
                    <a:pt x="333581" y="785245"/>
                    <a:pt x="320021" y="813269"/>
                  </a:cubicBezTo>
                  <a:cubicBezTo>
                    <a:pt x="263068" y="944351"/>
                    <a:pt x="149162" y="1039272"/>
                    <a:pt x="36161" y="1126058"/>
                  </a:cubicBezTo>
                  <a:cubicBezTo>
                    <a:pt x="59665" y="1100745"/>
                    <a:pt x="71417" y="1067297"/>
                    <a:pt x="69609" y="1032944"/>
                  </a:cubicBezTo>
                  <a:cubicBezTo>
                    <a:pt x="65993" y="1046504"/>
                    <a:pt x="54241" y="1056449"/>
                    <a:pt x="40681" y="1058257"/>
                  </a:cubicBezTo>
                  <a:cubicBezTo>
                    <a:pt x="27120" y="1060969"/>
                    <a:pt x="13560" y="1060065"/>
                    <a:pt x="0" y="1057353"/>
                  </a:cubicBezTo>
                  <a:cubicBezTo>
                    <a:pt x="17176" y="1051929"/>
                    <a:pt x="24408" y="1031136"/>
                    <a:pt x="28929" y="1013056"/>
                  </a:cubicBezTo>
                  <a:cubicBezTo>
                    <a:pt x="37969" y="976895"/>
                    <a:pt x="46105" y="940735"/>
                    <a:pt x="53337" y="903670"/>
                  </a:cubicBezTo>
                  <a:cubicBezTo>
                    <a:pt x="61473" y="868414"/>
                    <a:pt x="66897" y="833157"/>
                    <a:pt x="69609" y="796997"/>
                  </a:cubicBezTo>
                  <a:cubicBezTo>
                    <a:pt x="71417" y="766261"/>
                    <a:pt x="68705" y="735524"/>
                    <a:pt x="66897" y="704788"/>
                  </a:cubicBezTo>
                  <a:cubicBezTo>
                    <a:pt x="64185" y="620715"/>
                    <a:pt x="66897" y="536641"/>
                    <a:pt x="75937" y="452568"/>
                  </a:cubicBezTo>
                  <a:cubicBezTo>
                    <a:pt x="82265" y="380247"/>
                    <a:pt x="94921" y="301598"/>
                    <a:pt x="148258" y="252781"/>
                  </a:cubicBezTo>
                  <a:cubicBezTo>
                    <a:pt x="170859" y="233797"/>
                    <a:pt x="197075" y="217525"/>
                    <a:pt x="224196" y="205773"/>
                  </a:cubicBezTo>
                  <a:cubicBezTo>
                    <a:pt x="224196" y="196733"/>
                    <a:pt x="290188" y="178652"/>
                    <a:pt x="299229" y="177748"/>
                  </a:cubicBezTo>
                  <a:cubicBezTo>
                    <a:pt x="302844" y="176844"/>
                    <a:pt x="306461" y="176844"/>
                    <a:pt x="310077" y="176844"/>
                  </a:cubicBezTo>
                  <a:cubicBezTo>
                    <a:pt x="320021" y="175036"/>
                    <a:pt x="329061" y="180460"/>
                    <a:pt x="333581" y="189500"/>
                  </a:cubicBezTo>
                  <a:cubicBezTo>
                    <a:pt x="337197" y="184076"/>
                    <a:pt x="340813" y="177748"/>
                    <a:pt x="344429" y="172324"/>
                  </a:cubicBezTo>
                  <a:cubicBezTo>
                    <a:pt x="349853" y="165092"/>
                    <a:pt x="355277" y="157860"/>
                    <a:pt x="361605" y="150628"/>
                  </a:cubicBezTo>
                  <a:cubicBezTo>
                    <a:pt x="395958" y="112659"/>
                    <a:pt x="441159" y="85539"/>
                    <a:pt x="480935" y="53899"/>
                  </a:cubicBezTo>
                  <a:cubicBezTo>
                    <a:pt x="495399" y="40338"/>
                    <a:pt x="511671" y="29490"/>
                    <a:pt x="527944" y="18642"/>
                  </a:cubicBezTo>
                  <a:cubicBezTo>
                    <a:pt x="549640" y="7794"/>
                    <a:pt x="574048" y="1466"/>
                    <a:pt x="598457" y="562"/>
                  </a:cubicBezTo>
                  <a:cubicBezTo>
                    <a:pt x="639137" y="-2150"/>
                    <a:pt x="679818" y="5082"/>
                    <a:pt x="718690" y="19546"/>
                  </a:cubicBezTo>
                  <a:cubicBezTo>
                    <a:pt x="773835" y="40338"/>
                    <a:pt x="821748" y="78307"/>
                    <a:pt x="878700" y="93675"/>
                  </a:cubicBezTo>
                  <a:cubicBezTo>
                    <a:pt x="893165" y="96387"/>
                    <a:pt x="906725" y="100907"/>
                    <a:pt x="920285" y="105427"/>
                  </a:cubicBezTo>
                  <a:cubicBezTo>
                    <a:pt x="971814" y="126220"/>
                    <a:pt x="997126" y="184076"/>
                    <a:pt x="976334" y="235605"/>
                  </a:cubicBezTo>
                  <a:cubicBezTo>
                    <a:pt x="972718" y="240125"/>
                    <a:pt x="971814" y="242837"/>
                    <a:pt x="970006" y="245549"/>
                  </a:cubicBezTo>
                  <a:lnTo>
                    <a:pt x="970006" y="245549"/>
                  </a:lnTo>
                  <a:close/>
                </a:path>
              </a:pathLst>
            </a:custGeom>
            <a:solidFill>
              <a:srgbClr val="444053"/>
            </a:solidFill>
            <a:ln w="9034" cap="flat">
              <a:noFill/>
              <a:prstDash val="solid"/>
              <a:miter/>
            </a:ln>
          </p:spPr>
          <p:txBody>
            <a:bodyPr rtlCol="0" anchor="ctr"/>
            <a:lstStyle/>
            <a:p>
              <a:endParaRPr lang="en-ID"/>
            </a:p>
          </p:txBody>
        </p:sp>
        <p:grpSp>
          <p:nvGrpSpPr>
            <p:cNvPr id="605" name="Grafik 421">
              <a:extLst>
                <a:ext uri="{FF2B5EF4-FFF2-40B4-BE49-F238E27FC236}">
                  <a16:creationId xmlns:a16="http://schemas.microsoft.com/office/drawing/2014/main" id="{4CD111AE-4890-4C4D-8BDA-A04CD1E73D54}"/>
                </a:ext>
              </a:extLst>
            </p:cNvPr>
            <p:cNvGrpSpPr/>
            <p:nvPr/>
          </p:nvGrpSpPr>
          <p:grpSpPr>
            <a:xfrm>
              <a:off x="6843555" y="2293539"/>
              <a:ext cx="891519" cy="867618"/>
              <a:chOff x="6639166" y="2906596"/>
              <a:chExt cx="983722" cy="957349"/>
            </a:xfrm>
            <a:solidFill>
              <a:srgbClr val="000000">
                <a:alpha val="10000"/>
              </a:srgbClr>
            </a:solidFill>
          </p:grpSpPr>
          <p:sp>
            <p:nvSpPr>
              <p:cNvPr id="606" name="Bentuk Bebas: Bentuk 605">
                <a:extLst>
                  <a:ext uri="{FF2B5EF4-FFF2-40B4-BE49-F238E27FC236}">
                    <a16:creationId xmlns:a16="http://schemas.microsoft.com/office/drawing/2014/main" id="{3DC32742-B7A4-4572-9612-D7B9937DEF88}"/>
                  </a:ext>
                </a:extLst>
              </p:cNvPr>
              <p:cNvSpPr/>
              <p:nvPr/>
            </p:nvSpPr>
            <p:spPr>
              <a:xfrm>
                <a:off x="6639166" y="3734671"/>
                <a:ext cx="65258" cy="61828"/>
              </a:xfrm>
              <a:custGeom>
                <a:avLst/>
                <a:gdLst>
                  <a:gd name="connsiteX0" fmla="*/ 56953 w 65258"/>
                  <a:gd name="connsiteY0" fmla="*/ 53337 h 61828"/>
                  <a:gd name="connsiteX1" fmla="*/ 65089 w 65258"/>
                  <a:gd name="connsiteY1" fmla="*/ 0 h 61828"/>
                  <a:gd name="connsiteX2" fmla="*/ 36161 w 65258"/>
                  <a:gd name="connsiteY2" fmla="*/ 25312 h 61828"/>
                  <a:gd name="connsiteX3" fmla="*/ 25312 w 65258"/>
                  <a:gd name="connsiteY3" fmla="*/ 27120 h 61828"/>
                  <a:gd name="connsiteX4" fmla="*/ 0 w 65258"/>
                  <a:gd name="connsiteY4" fmla="*/ 59665 h 61828"/>
                  <a:gd name="connsiteX5" fmla="*/ 40681 w 65258"/>
                  <a:gd name="connsiteY5" fmla="*/ 60569 h 61828"/>
                  <a:gd name="connsiteX6" fmla="*/ 56953 w 65258"/>
                  <a:gd name="connsiteY6" fmla="*/ 53337 h 61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258" h="61828">
                    <a:moveTo>
                      <a:pt x="56953" y="53337"/>
                    </a:moveTo>
                    <a:cubicBezTo>
                      <a:pt x="63281" y="36161"/>
                      <a:pt x="65993" y="18080"/>
                      <a:pt x="65089" y="0"/>
                    </a:cubicBezTo>
                    <a:cubicBezTo>
                      <a:pt x="61473" y="13560"/>
                      <a:pt x="49721" y="23504"/>
                      <a:pt x="36161" y="25312"/>
                    </a:cubicBezTo>
                    <a:cubicBezTo>
                      <a:pt x="32545" y="26216"/>
                      <a:pt x="28929" y="26216"/>
                      <a:pt x="25312" y="27120"/>
                    </a:cubicBezTo>
                    <a:cubicBezTo>
                      <a:pt x="20792" y="41584"/>
                      <a:pt x="13560" y="55145"/>
                      <a:pt x="0" y="59665"/>
                    </a:cubicBezTo>
                    <a:cubicBezTo>
                      <a:pt x="13560" y="62377"/>
                      <a:pt x="27120" y="62377"/>
                      <a:pt x="40681" y="60569"/>
                    </a:cubicBezTo>
                    <a:cubicBezTo>
                      <a:pt x="47009" y="59665"/>
                      <a:pt x="52433" y="56953"/>
                      <a:pt x="56953" y="53337"/>
                    </a:cubicBezTo>
                    <a:close/>
                  </a:path>
                </a:pathLst>
              </a:custGeom>
              <a:grpFill/>
              <a:ln w="9034" cap="flat">
                <a:noFill/>
                <a:prstDash val="solid"/>
                <a:miter/>
              </a:ln>
            </p:spPr>
            <p:txBody>
              <a:bodyPr rtlCol="0" anchor="ctr"/>
              <a:lstStyle/>
              <a:p>
                <a:endParaRPr lang="en-ID"/>
              </a:p>
            </p:txBody>
          </p:sp>
          <p:sp>
            <p:nvSpPr>
              <p:cNvPr id="607" name="Bentuk Bebas: Bentuk 606">
                <a:extLst>
                  <a:ext uri="{FF2B5EF4-FFF2-40B4-BE49-F238E27FC236}">
                    <a16:creationId xmlns:a16="http://schemas.microsoft.com/office/drawing/2014/main" id="{BDB0C6C1-D404-4D5B-8B23-8AD7361AFB8B}"/>
                  </a:ext>
                </a:extLst>
              </p:cNvPr>
              <p:cNvSpPr/>
              <p:nvPr/>
            </p:nvSpPr>
            <p:spPr>
              <a:xfrm>
                <a:off x="6926526" y="2906596"/>
                <a:ext cx="696362" cy="432348"/>
              </a:xfrm>
              <a:custGeom>
                <a:avLst/>
                <a:gdLst>
                  <a:gd name="connsiteX0" fmla="*/ 691686 w 696362"/>
                  <a:gd name="connsiteY0" fmla="*/ 0 h 432348"/>
                  <a:gd name="connsiteX1" fmla="*/ 680838 w 696362"/>
                  <a:gd name="connsiteY1" fmla="*/ 40681 h 432348"/>
                  <a:gd name="connsiteX2" fmla="*/ 665470 w 696362"/>
                  <a:gd name="connsiteY2" fmla="*/ 58761 h 432348"/>
                  <a:gd name="connsiteX3" fmla="*/ 594052 w 696362"/>
                  <a:gd name="connsiteY3" fmla="*/ 69609 h 432348"/>
                  <a:gd name="connsiteX4" fmla="*/ 557892 w 696362"/>
                  <a:gd name="connsiteY4" fmla="*/ 115714 h 432348"/>
                  <a:gd name="connsiteX5" fmla="*/ 493707 w 696362"/>
                  <a:gd name="connsiteY5" fmla="*/ 138314 h 432348"/>
                  <a:gd name="connsiteX6" fmla="*/ 432234 w 696362"/>
                  <a:gd name="connsiteY6" fmla="*/ 166338 h 432348"/>
                  <a:gd name="connsiteX7" fmla="*/ 420482 w 696362"/>
                  <a:gd name="connsiteY7" fmla="*/ 216963 h 432348"/>
                  <a:gd name="connsiteX8" fmla="*/ 406922 w 696362"/>
                  <a:gd name="connsiteY8" fmla="*/ 228715 h 432348"/>
                  <a:gd name="connsiteX9" fmla="*/ 405114 w 696362"/>
                  <a:gd name="connsiteY9" fmla="*/ 228715 h 432348"/>
                  <a:gd name="connsiteX10" fmla="*/ 284880 w 696362"/>
                  <a:gd name="connsiteY10" fmla="*/ 205211 h 432348"/>
                  <a:gd name="connsiteX11" fmla="*/ 227023 w 696362"/>
                  <a:gd name="connsiteY11" fmla="*/ 214251 h 432348"/>
                  <a:gd name="connsiteX12" fmla="*/ 209847 w 696362"/>
                  <a:gd name="connsiteY12" fmla="*/ 265780 h 432348"/>
                  <a:gd name="connsiteX13" fmla="*/ 211655 w 696362"/>
                  <a:gd name="connsiteY13" fmla="*/ 320924 h 432348"/>
                  <a:gd name="connsiteX14" fmla="*/ 130294 w 696362"/>
                  <a:gd name="connsiteY14" fmla="*/ 396861 h 432348"/>
                  <a:gd name="connsiteX15" fmla="*/ 114022 w 696362"/>
                  <a:gd name="connsiteY15" fmla="*/ 392341 h 432348"/>
                  <a:gd name="connsiteX16" fmla="*/ 108597 w 696362"/>
                  <a:gd name="connsiteY16" fmla="*/ 382397 h 432348"/>
                  <a:gd name="connsiteX17" fmla="*/ 42605 w 696362"/>
                  <a:gd name="connsiteY17" fmla="*/ 122042 h 432348"/>
                  <a:gd name="connsiteX18" fmla="*/ 27236 w 696362"/>
                  <a:gd name="connsiteY18" fmla="*/ 85881 h 432348"/>
                  <a:gd name="connsiteX19" fmla="*/ 22716 w 696362"/>
                  <a:gd name="connsiteY19" fmla="*/ 62377 h 432348"/>
                  <a:gd name="connsiteX20" fmla="*/ 9156 w 696362"/>
                  <a:gd name="connsiteY20" fmla="*/ 69609 h 432348"/>
                  <a:gd name="connsiteX21" fmla="*/ 1924 w 696362"/>
                  <a:gd name="connsiteY21" fmla="*/ 98537 h 432348"/>
                  <a:gd name="connsiteX22" fmla="*/ 10964 w 696362"/>
                  <a:gd name="connsiteY22" fmla="*/ 315500 h 432348"/>
                  <a:gd name="connsiteX23" fmla="*/ 6444 w 696362"/>
                  <a:gd name="connsiteY23" fmla="*/ 133794 h 432348"/>
                  <a:gd name="connsiteX24" fmla="*/ 13676 w 696362"/>
                  <a:gd name="connsiteY24" fmla="*/ 104865 h 432348"/>
                  <a:gd name="connsiteX25" fmla="*/ 27236 w 696362"/>
                  <a:gd name="connsiteY25" fmla="*/ 97633 h 432348"/>
                  <a:gd name="connsiteX26" fmla="*/ 31756 w 696362"/>
                  <a:gd name="connsiteY26" fmla="*/ 121138 h 432348"/>
                  <a:gd name="connsiteX27" fmla="*/ 47125 w 696362"/>
                  <a:gd name="connsiteY27" fmla="*/ 157298 h 432348"/>
                  <a:gd name="connsiteX28" fmla="*/ 113117 w 696362"/>
                  <a:gd name="connsiteY28" fmla="*/ 417654 h 432348"/>
                  <a:gd name="connsiteX29" fmla="*/ 118542 w 696362"/>
                  <a:gd name="connsiteY29" fmla="*/ 427598 h 432348"/>
                  <a:gd name="connsiteX30" fmla="*/ 134814 w 696362"/>
                  <a:gd name="connsiteY30" fmla="*/ 432118 h 432348"/>
                  <a:gd name="connsiteX31" fmla="*/ 216175 w 696362"/>
                  <a:gd name="connsiteY31" fmla="*/ 356181 h 432348"/>
                  <a:gd name="connsiteX32" fmla="*/ 214367 w 696362"/>
                  <a:gd name="connsiteY32" fmla="*/ 300132 h 432348"/>
                  <a:gd name="connsiteX33" fmla="*/ 231543 w 696362"/>
                  <a:gd name="connsiteY33" fmla="*/ 248603 h 432348"/>
                  <a:gd name="connsiteX34" fmla="*/ 289400 w 696362"/>
                  <a:gd name="connsiteY34" fmla="*/ 239563 h 432348"/>
                  <a:gd name="connsiteX35" fmla="*/ 409634 w 696362"/>
                  <a:gd name="connsiteY35" fmla="*/ 263068 h 432348"/>
                  <a:gd name="connsiteX36" fmla="*/ 420482 w 696362"/>
                  <a:gd name="connsiteY36" fmla="*/ 259451 h 432348"/>
                  <a:gd name="connsiteX37" fmla="*/ 424098 w 696362"/>
                  <a:gd name="connsiteY37" fmla="*/ 251315 h 432348"/>
                  <a:gd name="connsiteX38" fmla="*/ 435850 w 696362"/>
                  <a:gd name="connsiteY38" fmla="*/ 200691 h 432348"/>
                  <a:gd name="connsiteX39" fmla="*/ 497323 w 696362"/>
                  <a:gd name="connsiteY39" fmla="*/ 172666 h 432348"/>
                  <a:gd name="connsiteX40" fmla="*/ 562412 w 696362"/>
                  <a:gd name="connsiteY40" fmla="*/ 150970 h 432348"/>
                  <a:gd name="connsiteX41" fmla="*/ 598572 w 696362"/>
                  <a:gd name="connsiteY41" fmla="*/ 104865 h 432348"/>
                  <a:gd name="connsiteX42" fmla="*/ 669990 w 696362"/>
                  <a:gd name="connsiteY42" fmla="*/ 94017 h 432348"/>
                  <a:gd name="connsiteX43" fmla="*/ 685358 w 696362"/>
                  <a:gd name="connsiteY43" fmla="*/ 75937 h 432348"/>
                  <a:gd name="connsiteX44" fmla="*/ 691686 w 696362"/>
                  <a:gd name="connsiteY44" fmla="*/ 0 h 432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96362" h="432348">
                    <a:moveTo>
                      <a:pt x="691686" y="0"/>
                    </a:moveTo>
                    <a:cubicBezTo>
                      <a:pt x="690782" y="14464"/>
                      <a:pt x="687165" y="28024"/>
                      <a:pt x="680838" y="40681"/>
                    </a:cubicBezTo>
                    <a:cubicBezTo>
                      <a:pt x="677222" y="47913"/>
                      <a:pt x="671798" y="54241"/>
                      <a:pt x="665470" y="58761"/>
                    </a:cubicBezTo>
                    <a:cubicBezTo>
                      <a:pt x="644677" y="72321"/>
                      <a:pt x="615749" y="57857"/>
                      <a:pt x="594052" y="69609"/>
                    </a:cubicBezTo>
                    <a:cubicBezTo>
                      <a:pt x="576876" y="78649"/>
                      <a:pt x="571452" y="101249"/>
                      <a:pt x="557892" y="115714"/>
                    </a:cubicBezTo>
                    <a:cubicBezTo>
                      <a:pt x="541620" y="132890"/>
                      <a:pt x="516307" y="134698"/>
                      <a:pt x="493707" y="138314"/>
                    </a:cubicBezTo>
                    <a:cubicBezTo>
                      <a:pt x="471107" y="141930"/>
                      <a:pt x="444890" y="147354"/>
                      <a:pt x="432234" y="166338"/>
                    </a:cubicBezTo>
                    <a:cubicBezTo>
                      <a:pt x="423194" y="180803"/>
                      <a:pt x="424098" y="199787"/>
                      <a:pt x="420482" y="216963"/>
                    </a:cubicBezTo>
                    <a:cubicBezTo>
                      <a:pt x="420482" y="224195"/>
                      <a:pt x="414154" y="229619"/>
                      <a:pt x="406922" y="228715"/>
                    </a:cubicBezTo>
                    <a:cubicBezTo>
                      <a:pt x="406018" y="228715"/>
                      <a:pt x="406018" y="228715"/>
                      <a:pt x="405114" y="228715"/>
                    </a:cubicBezTo>
                    <a:cubicBezTo>
                      <a:pt x="359913" y="232331"/>
                      <a:pt x="327369" y="216059"/>
                      <a:pt x="284880" y="205211"/>
                    </a:cubicBezTo>
                    <a:cubicBezTo>
                      <a:pt x="264992" y="199787"/>
                      <a:pt x="241487" y="200691"/>
                      <a:pt x="227023" y="214251"/>
                    </a:cubicBezTo>
                    <a:cubicBezTo>
                      <a:pt x="213463" y="226907"/>
                      <a:pt x="209847" y="246795"/>
                      <a:pt x="209847" y="265780"/>
                    </a:cubicBezTo>
                    <a:cubicBezTo>
                      <a:pt x="211655" y="283860"/>
                      <a:pt x="212559" y="302844"/>
                      <a:pt x="211655" y="320924"/>
                    </a:cubicBezTo>
                    <a:cubicBezTo>
                      <a:pt x="205327" y="362509"/>
                      <a:pt x="171878" y="393245"/>
                      <a:pt x="130294" y="396861"/>
                    </a:cubicBezTo>
                    <a:cubicBezTo>
                      <a:pt x="123966" y="397766"/>
                      <a:pt x="118542" y="395957"/>
                      <a:pt x="114022" y="392341"/>
                    </a:cubicBezTo>
                    <a:cubicBezTo>
                      <a:pt x="111310" y="389629"/>
                      <a:pt x="109502" y="386013"/>
                      <a:pt x="108597" y="382397"/>
                    </a:cubicBezTo>
                    <a:cubicBezTo>
                      <a:pt x="78765" y="297420"/>
                      <a:pt x="78765" y="203403"/>
                      <a:pt x="42605" y="122042"/>
                    </a:cubicBezTo>
                    <a:cubicBezTo>
                      <a:pt x="37181" y="110290"/>
                      <a:pt x="31756" y="98537"/>
                      <a:pt x="27236" y="85881"/>
                    </a:cubicBezTo>
                    <a:cubicBezTo>
                      <a:pt x="24524" y="78649"/>
                      <a:pt x="23621" y="70513"/>
                      <a:pt x="22716" y="62377"/>
                    </a:cubicBezTo>
                    <a:cubicBezTo>
                      <a:pt x="17292" y="63281"/>
                      <a:pt x="12772" y="65993"/>
                      <a:pt x="9156" y="69609"/>
                    </a:cubicBezTo>
                    <a:cubicBezTo>
                      <a:pt x="3732" y="78649"/>
                      <a:pt x="1020" y="88593"/>
                      <a:pt x="1924" y="98537"/>
                    </a:cubicBezTo>
                    <a:cubicBezTo>
                      <a:pt x="-2596" y="170858"/>
                      <a:pt x="1020" y="244083"/>
                      <a:pt x="10964" y="315500"/>
                    </a:cubicBezTo>
                    <a:cubicBezTo>
                      <a:pt x="4636" y="254931"/>
                      <a:pt x="2828" y="194363"/>
                      <a:pt x="6444" y="133794"/>
                    </a:cubicBezTo>
                    <a:cubicBezTo>
                      <a:pt x="6444" y="123850"/>
                      <a:pt x="9156" y="113906"/>
                      <a:pt x="13676" y="104865"/>
                    </a:cubicBezTo>
                    <a:cubicBezTo>
                      <a:pt x="17292" y="100345"/>
                      <a:pt x="21812" y="97633"/>
                      <a:pt x="27236" y="97633"/>
                    </a:cubicBezTo>
                    <a:cubicBezTo>
                      <a:pt x="28141" y="105769"/>
                      <a:pt x="29044" y="113906"/>
                      <a:pt x="31756" y="121138"/>
                    </a:cubicBezTo>
                    <a:cubicBezTo>
                      <a:pt x="36276" y="133794"/>
                      <a:pt x="40796" y="145546"/>
                      <a:pt x="47125" y="157298"/>
                    </a:cubicBezTo>
                    <a:cubicBezTo>
                      <a:pt x="83285" y="239563"/>
                      <a:pt x="83285" y="333581"/>
                      <a:pt x="113117" y="417654"/>
                    </a:cubicBezTo>
                    <a:cubicBezTo>
                      <a:pt x="114022" y="421270"/>
                      <a:pt x="115830" y="424886"/>
                      <a:pt x="118542" y="427598"/>
                    </a:cubicBezTo>
                    <a:cubicBezTo>
                      <a:pt x="123062" y="431214"/>
                      <a:pt x="129390" y="433022"/>
                      <a:pt x="134814" y="432118"/>
                    </a:cubicBezTo>
                    <a:cubicBezTo>
                      <a:pt x="176398" y="428502"/>
                      <a:pt x="209847" y="396861"/>
                      <a:pt x="216175" y="356181"/>
                    </a:cubicBezTo>
                    <a:cubicBezTo>
                      <a:pt x="217079" y="337197"/>
                      <a:pt x="216175" y="319116"/>
                      <a:pt x="214367" y="300132"/>
                    </a:cubicBezTo>
                    <a:cubicBezTo>
                      <a:pt x="214367" y="281148"/>
                      <a:pt x="217983" y="261260"/>
                      <a:pt x="231543" y="248603"/>
                    </a:cubicBezTo>
                    <a:cubicBezTo>
                      <a:pt x="246912" y="235043"/>
                      <a:pt x="269512" y="234139"/>
                      <a:pt x="289400" y="239563"/>
                    </a:cubicBezTo>
                    <a:cubicBezTo>
                      <a:pt x="331889" y="250411"/>
                      <a:pt x="364433" y="265780"/>
                      <a:pt x="409634" y="263068"/>
                    </a:cubicBezTo>
                    <a:cubicBezTo>
                      <a:pt x="413250" y="263068"/>
                      <a:pt x="417770" y="262164"/>
                      <a:pt x="420482" y="259451"/>
                    </a:cubicBezTo>
                    <a:cubicBezTo>
                      <a:pt x="422290" y="256740"/>
                      <a:pt x="424098" y="254028"/>
                      <a:pt x="424098" y="251315"/>
                    </a:cubicBezTo>
                    <a:cubicBezTo>
                      <a:pt x="427714" y="234139"/>
                      <a:pt x="426810" y="216059"/>
                      <a:pt x="435850" y="200691"/>
                    </a:cubicBezTo>
                    <a:cubicBezTo>
                      <a:pt x="448506" y="180803"/>
                      <a:pt x="473819" y="175378"/>
                      <a:pt x="497323" y="172666"/>
                    </a:cubicBezTo>
                    <a:cubicBezTo>
                      <a:pt x="520827" y="169954"/>
                      <a:pt x="546140" y="167242"/>
                      <a:pt x="562412" y="150970"/>
                    </a:cubicBezTo>
                    <a:cubicBezTo>
                      <a:pt x="575972" y="136506"/>
                      <a:pt x="580492" y="113906"/>
                      <a:pt x="598572" y="104865"/>
                    </a:cubicBezTo>
                    <a:cubicBezTo>
                      <a:pt x="620269" y="93113"/>
                      <a:pt x="650101" y="107577"/>
                      <a:pt x="669990" y="94017"/>
                    </a:cubicBezTo>
                    <a:cubicBezTo>
                      <a:pt x="676318" y="89497"/>
                      <a:pt x="681742" y="83169"/>
                      <a:pt x="685358" y="75937"/>
                    </a:cubicBezTo>
                    <a:cubicBezTo>
                      <a:pt x="697110" y="52433"/>
                      <a:pt x="699822" y="25312"/>
                      <a:pt x="691686" y="0"/>
                    </a:cubicBezTo>
                    <a:close/>
                  </a:path>
                </a:pathLst>
              </a:custGeom>
              <a:grpFill/>
              <a:ln w="9034" cap="flat">
                <a:noFill/>
                <a:prstDash val="solid"/>
                <a:miter/>
              </a:ln>
            </p:spPr>
            <p:txBody>
              <a:bodyPr rtlCol="0" anchor="ctr"/>
              <a:lstStyle/>
              <a:p>
                <a:endParaRPr lang="en-ID"/>
              </a:p>
            </p:txBody>
          </p:sp>
          <p:sp>
            <p:nvSpPr>
              <p:cNvPr id="608" name="Bentuk Bebas: Bentuk 607">
                <a:extLst>
                  <a:ext uri="{FF2B5EF4-FFF2-40B4-BE49-F238E27FC236}">
                    <a16:creationId xmlns:a16="http://schemas.microsoft.com/office/drawing/2014/main" id="{5FEE6E2B-EBEF-416A-A68D-38E4753ED454}"/>
                  </a:ext>
                </a:extLst>
              </p:cNvPr>
              <p:cNvSpPr/>
              <p:nvPr/>
            </p:nvSpPr>
            <p:spPr>
              <a:xfrm>
                <a:off x="6675327" y="3421883"/>
                <a:ext cx="305556" cy="442062"/>
              </a:xfrm>
              <a:custGeom>
                <a:avLst/>
                <a:gdLst>
                  <a:gd name="connsiteX0" fmla="*/ 301036 w 305556"/>
                  <a:gd name="connsiteY0" fmla="*/ 4520 h 442062"/>
                  <a:gd name="connsiteX1" fmla="*/ 279340 w 305556"/>
                  <a:gd name="connsiteY1" fmla="*/ 94017 h 442062"/>
                  <a:gd name="connsiteX2" fmla="*/ 31640 w 305556"/>
                  <a:gd name="connsiteY2" fmla="*/ 378781 h 442062"/>
                  <a:gd name="connsiteX3" fmla="*/ 0 w 305556"/>
                  <a:gd name="connsiteY3" fmla="*/ 442062 h 442062"/>
                  <a:gd name="connsiteX4" fmla="*/ 283860 w 305556"/>
                  <a:gd name="connsiteY4" fmla="*/ 129274 h 442062"/>
                  <a:gd name="connsiteX5" fmla="*/ 305556 w 305556"/>
                  <a:gd name="connsiteY5" fmla="*/ 39777 h 442062"/>
                  <a:gd name="connsiteX6" fmla="*/ 301036 w 305556"/>
                  <a:gd name="connsiteY6" fmla="*/ 0 h 442062"/>
                  <a:gd name="connsiteX7" fmla="*/ 301036 w 305556"/>
                  <a:gd name="connsiteY7" fmla="*/ 4520 h 442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5556" h="442062">
                    <a:moveTo>
                      <a:pt x="301036" y="4520"/>
                    </a:moveTo>
                    <a:cubicBezTo>
                      <a:pt x="300132" y="35256"/>
                      <a:pt x="292900" y="65993"/>
                      <a:pt x="279340" y="94017"/>
                    </a:cubicBezTo>
                    <a:cubicBezTo>
                      <a:pt x="228715" y="210635"/>
                      <a:pt x="131986" y="300132"/>
                      <a:pt x="31640" y="378781"/>
                    </a:cubicBezTo>
                    <a:cubicBezTo>
                      <a:pt x="27120" y="402286"/>
                      <a:pt x="16272" y="423982"/>
                      <a:pt x="0" y="442062"/>
                    </a:cubicBezTo>
                    <a:cubicBezTo>
                      <a:pt x="113002" y="355277"/>
                      <a:pt x="226908" y="260356"/>
                      <a:pt x="283860" y="129274"/>
                    </a:cubicBezTo>
                    <a:cubicBezTo>
                      <a:pt x="297420" y="101249"/>
                      <a:pt x="304652" y="70513"/>
                      <a:pt x="305556" y="39777"/>
                    </a:cubicBezTo>
                    <a:cubicBezTo>
                      <a:pt x="305556" y="26216"/>
                      <a:pt x="303749" y="13560"/>
                      <a:pt x="301036" y="0"/>
                    </a:cubicBezTo>
                    <a:cubicBezTo>
                      <a:pt x="301036" y="1808"/>
                      <a:pt x="301036" y="2712"/>
                      <a:pt x="301036" y="4520"/>
                    </a:cubicBezTo>
                    <a:close/>
                  </a:path>
                </a:pathLst>
              </a:custGeom>
              <a:grpFill/>
              <a:ln w="9034" cap="flat">
                <a:noFill/>
                <a:prstDash val="solid"/>
                <a:miter/>
              </a:ln>
            </p:spPr>
            <p:txBody>
              <a:bodyPr rtlCol="0" anchor="ctr"/>
              <a:lstStyle/>
              <a:p>
                <a:endParaRPr lang="en-ID"/>
              </a:p>
            </p:txBody>
          </p:sp>
        </p:grpSp>
        <p:sp>
          <p:nvSpPr>
            <p:cNvPr id="609" name="Bentuk Bebas: Bentuk 608">
              <a:extLst>
                <a:ext uri="{FF2B5EF4-FFF2-40B4-BE49-F238E27FC236}">
                  <a16:creationId xmlns:a16="http://schemas.microsoft.com/office/drawing/2014/main" id="{5CDE9C7F-6113-453B-949B-EB928871FFF4}"/>
                </a:ext>
              </a:extLst>
            </p:cNvPr>
            <p:cNvSpPr/>
            <p:nvPr/>
          </p:nvSpPr>
          <p:spPr>
            <a:xfrm>
              <a:off x="7123750" y="2292720"/>
              <a:ext cx="36048" cy="100771"/>
            </a:xfrm>
            <a:custGeom>
              <a:avLst/>
              <a:gdLst>
                <a:gd name="connsiteX0" fmla="*/ 39777 w 39776"/>
                <a:gd name="connsiteY0" fmla="*/ 0 h 111193"/>
                <a:gd name="connsiteX1" fmla="*/ 11752 w 39776"/>
                <a:gd name="connsiteY1" fmla="*/ 111194 h 111193"/>
                <a:gd name="connsiteX2" fmla="*/ 9944 w 39776"/>
                <a:gd name="connsiteY2" fmla="*/ 94921 h 111193"/>
                <a:gd name="connsiteX3" fmla="*/ 0 w 39776"/>
                <a:gd name="connsiteY3" fmla="*/ 99441 h 111193"/>
                <a:gd name="connsiteX4" fmla="*/ 6328 w 39776"/>
                <a:gd name="connsiteY4" fmla="*/ 4520 h 111193"/>
                <a:gd name="connsiteX5" fmla="*/ 29832 w 39776"/>
                <a:gd name="connsiteY5" fmla="*/ 17176 h 111193"/>
                <a:gd name="connsiteX6" fmla="*/ 39777 w 39776"/>
                <a:gd name="connsiteY6" fmla="*/ 0 h 111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776" h="111193">
                  <a:moveTo>
                    <a:pt x="39777" y="0"/>
                  </a:moveTo>
                  <a:cubicBezTo>
                    <a:pt x="31640" y="37065"/>
                    <a:pt x="20792" y="85881"/>
                    <a:pt x="11752" y="111194"/>
                  </a:cubicBezTo>
                  <a:cubicBezTo>
                    <a:pt x="10848" y="105769"/>
                    <a:pt x="9944" y="100345"/>
                    <a:pt x="9944" y="94921"/>
                  </a:cubicBezTo>
                  <a:cubicBezTo>
                    <a:pt x="6328" y="95825"/>
                    <a:pt x="2712" y="96729"/>
                    <a:pt x="0" y="99441"/>
                  </a:cubicBezTo>
                  <a:cubicBezTo>
                    <a:pt x="0" y="73225"/>
                    <a:pt x="2712" y="34353"/>
                    <a:pt x="6328" y="4520"/>
                  </a:cubicBezTo>
                  <a:cubicBezTo>
                    <a:pt x="16272" y="2712"/>
                    <a:pt x="25312" y="8136"/>
                    <a:pt x="29832" y="17176"/>
                  </a:cubicBezTo>
                  <a:cubicBezTo>
                    <a:pt x="31640" y="10848"/>
                    <a:pt x="36161" y="5424"/>
                    <a:pt x="39777" y="0"/>
                  </a:cubicBezTo>
                  <a:close/>
                </a:path>
              </a:pathLst>
            </a:custGeom>
            <a:solidFill>
              <a:srgbClr val="000000">
                <a:alpha val="10000"/>
              </a:srgbClr>
            </a:solidFill>
            <a:ln w="9034" cap="flat">
              <a:noFill/>
              <a:prstDash val="solid"/>
              <a:miter/>
            </a:ln>
          </p:spPr>
          <p:txBody>
            <a:bodyPr rtlCol="0" anchor="ctr"/>
            <a:lstStyle/>
            <a:p>
              <a:endParaRPr lang="en-ID"/>
            </a:p>
          </p:txBody>
        </p:sp>
        <p:sp>
          <p:nvSpPr>
            <p:cNvPr id="610" name="Bentuk Bebas: Bentuk 609">
              <a:extLst>
                <a:ext uri="{FF2B5EF4-FFF2-40B4-BE49-F238E27FC236}">
                  <a16:creationId xmlns:a16="http://schemas.microsoft.com/office/drawing/2014/main" id="{BCB8FFB2-911F-4F27-9D3F-0A60CCDACF0B}"/>
                </a:ext>
              </a:extLst>
            </p:cNvPr>
            <p:cNvSpPr/>
            <p:nvPr/>
          </p:nvSpPr>
          <p:spPr>
            <a:xfrm>
              <a:off x="7119653" y="2292720"/>
              <a:ext cx="36048" cy="100771"/>
            </a:xfrm>
            <a:custGeom>
              <a:avLst/>
              <a:gdLst>
                <a:gd name="connsiteX0" fmla="*/ 39777 w 39776"/>
                <a:gd name="connsiteY0" fmla="*/ 0 h 111193"/>
                <a:gd name="connsiteX1" fmla="*/ 11752 w 39776"/>
                <a:gd name="connsiteY1" fmla="*/ 111194 h 111193"/>
                <a:gd name="connsiteX2" fmla="*/ 9944 w 39776"/>
                <a:gd name="connsiteY2" fmla="*/ 94921 h 111193"/>
                <a:gd name="connsiteX3" fmla="*/ 0 w 39776"/>
                <a:gd name="connsiteY3" fmla="*/ 99441 h 111193"/>
                <a:gd name="connsiteX4" fmla="*/ 6328 w 39776"/>
                <a:gd name="connsiteY4" fmla="*/ 4520 h 111193"/>
                <a:gd name="connsiteX5" fmla="*/ 29832 w 39776"/>
                <a:gd name="connsiteY5" fmla="*/ 17176 h 111193"/>
                <a:gd name="connsiteX6" fmla="*/ 39777 w 39776"/>
                <a:gd name="connsiteY6" fmla="*/ 0 h 111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776" h="111193">
                  <a:moveTo>
                    <a:pt x="39777" y="0"/>
                  </a:moveTo>
                  <a:cubicBezTo>
                    <a:pt x="31640" y="37065"/>
                    <a:pt x="20792" y="85881"/>
                    <a:pt x="11752" y="111194"/>
                  </a:cubicBezTo>
                  <a:cubicBezTo>
                    <a:pt x="10848" y="105769"/>
                    <a:pt x="9944" y="100345"/>
                    <a:pt x="9944" y="94921"/>
                  </a:cubicBezTo>
                  <a:cubicBezTo>
                    <a:pt x="6328" y="95825"/>
                    <a:pt x="2712" y="96729"/>
                    <a:pt x="0" y="99441"/>
                  </a:cubicBezTo>
                  <a:cubicBezTo>
                    <a:pt x="0" y="73225"/>
                    <a:pt x="2712" y="34353"/>
                    <a:pt x="6328" y="4520"/>
                  </a:cubicBezTo>
                  <a:cubicBezTo>
                    <a:pt x="16272" y="2712"/>
                    <a:pt x="25312" y="8136"/>
                    <a:pt x="29832" y="17176"/>
                  </a:cubicBezTo>
                  <a:cubicBezTo>
                    <a:pt x="32544" y="10848"/>
                    <a:pt x="36161" y="5424"/>
                    <a:pt x="39777" y="0"/>
                  </a:cubicBezTo>
                  <a:close/>
                </a:path>
              </a:pathLst>
            </a:custGeom>
            <a:solidFill>
              <a:srgbClr val="67647E"/>
            </a:solidFill>
            <a:ln w="9034" cap="flat">
              <a:noFill/>
              <a:prstDash val="solid"/>
              <a:miter/>
            </a:ln>
          </p:spPr>
          <p:txBody>
            <a:bodyPr rtlCol="0" anchor="ctr"/>
            <a:lstStyle/>
            <a:p>
              <a:endParaRPr lang="en-ID"/>
            </a:p>
          </p:txBody>
        </p:sp>
      </p:grpSp>
    </p:spTree>
    <p:extLst>
      <p:ext uri="{BB962C8B-B14F-4D97-AF65-F5344CB8AC3E}">
        <p14:creationId xmlns:p14="http://schemas.microsoft.com/office/powerpoint/2010/main" val="21172699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F25C9864-A4CD-419F-9F65-EA8F0631AAB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2749" b="2041"/>
          <a:stretch/>
        </p:blipFill>
        <p:spPr>
          <a:xfrm>
            <a:off x="3706879" y="2148597"/>
            <a:ext cx="4778243" cy="3884506"/>
          </a:xfrm>
          <a:prstGeom prst="rect">
            <a:avLst/>
          </a:prstGeom>
        </p:spPr>
      </p:pic>
      <p:sp>
        <p:nvSpPr>
          <p:cNvPr id="4" name="Picture Placeholder 3">
            <a:extLst>
              <a:ext uri="{FF2B5EF4-FFF2-40B4-BE49-F238E27FC236}">
                <a16:creationId xmlns:a16="http://schemas.microsoft.com/office/drawing/2014/main" id="{559AB1D8-DBA5-C548-A029-218B471D998F}"/>
              </a:ext>
            </a:extLst>
          </p:cNvPr>
          <p:cNvSpPr>
            <a:spLocks noGrp="1"/>
          </p:cNvSpPr>
          <p:nvPr>
            <p:ph type="pic" sz="quarter" idx="10"/>
          </p:nvPr>
        </p:nvSpPr>
        <p:spPr/>
      </p:sp>
      <p:grpSp>
        <p:nvGrpSpPr>
          <p:cNvPr id="24" name="Grup 23">
            <a:extLst>
              <a:ext uri="{FF2B5EF4-FFF2-40B4-BE49-F238E27FC236}">
                <a16:creationId xmlns:a16="http://schemas.microsoft.com/office/drawing/2014/main" id="{8287DF68-4133-431C-895F-3CB61AF722EA}"/>
              </a:ext>
            </a:extLst>
          </p:cNvPr>
          <p:cNvGrpSpPr/>
          <p:nvPr/>
        </p:nvGrpSpPr>
        <p:grpSpPr>
          <a:xfrm>
            <a:off x="1295658" y="1965268"/>
            <a:ext cx="4257417" cy="1758924"/>
            <a:chOff x="1295658" y="1792394"/>
            <a:chExt cx="4257417" cy="1758924"/>
          </a:xfrm>
          <a:solidFill>
            <a:srgbClr val="FFB506"/>
          </a:solidFill>
        </p:grpSpPr>
        <p:sp>
          <p:nvSpPr>
            <p:cNvPr id="11" name="Oval 10">
              <a:extLst>
                <a:ext uri="{FF2B5EF4-FFF2-40B4-BE49-F238E27FC236}">
                  <a16:creationId xmlns:a16="http://schemas.microsoft.com/office/drawing/2014/main" id="{D9CC850B-C57B-431F-96EE-4ADEBA8BDD1D}"/>
                </a:ext>
              </a:extLst>
            </p:cNvPr>
            <p:cNvSpPr/>
            <p:nvPr/>
          </p:nvSpPr>
          <p:spPr>
            <a:xfrm>
              <a:off x="1295658" y="1792394"/>
              <a:ext cx="1758924" cy="1758924"/>
            </a:xfrm>
            <a:prstGeom prst="ellipse">
              <a:avLst/>
            </a:prstGeom>
            <a:grpFill/>
            <a:ln w="3430" cap="flat">
              <a:noFill/>
              <a:prstDash val="solid"/>
              <a:miter/>
            </a:ln>
          </p:spPr>
          <p:txBody>
            <a:bodyPr rtlCol="0" anchor="ctr"/>
            <a:lstStyle/>
            <a:p>
              <a:pPr algn="l"/>
              <a:endParaRPr lang="en-ID"/>
            </a:p>
          </p:txBody>
        </p:sp>
        <p:cxnSp>
          <p:nvCxnSpPr>
            <p:cNvPr id="22" name="Konektor Lurus 21">
              <a:extLst>
                <a:ext uri="{FF2B5EF4-FFF2-40B4-BE49-F238E27FC236}">
                  <a16:creationId xmlns:a16="http://schemas.microsoft.com/office/drawing/2014/main" id="{168E6BE9-6568-471A-ADDD-238F7CBD3B12}"/>
                </a:ext>
              </a:extLst>
            </p:cNvPr>
            <p:cNvCxnSpPr/>
            <p:nvPr/>
          </p:nvCxnSpPr>
          <p:spPr>
            <a:xfrm>
              <a:off x="3054582" y="2684463"/>
              <a:ext cx="2431818" cy="0"/>
            </a:xfrm>
            <a:prstGeom prst="line">
              <a:avLst/>
            </a:prstGeom>
            <a:grpFill/>
            <a:ln w="19050">
              <a:solidFill>
                <a:srgbClr val="FFB506"/>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97F59869-1B9B-4A56-8A18-C98F522D18E7}"/>
                </a:ext>
              </a:extLst>
            </p:cNvPr>
            <p:cNvSpPr/>
            <p:nvPr/>
          </p:nvSpPr>
          <p:spPr>
            <a:xfrm>
              <a:off x="5476875" y="2646363"/>
              <a:ext cx="76200" cy="76200"/>
            </a:xfrm>
            <a:prstGeom prst="ellipse">
              <a:avLst/>
            </a:prstGeom>
            <a:grpFill/>
            <a:ln w="3430" cap="flat">
              <a:noFill/>
              <a:prstDash val="solid"/>
              <a:miter/>
            </a:ln>
          </p:spPr>
          <p:txBody>
            <a:bodyPr rtlCol="0" anchor="ctr"/>
            <a:lstStyle/>
            <a:p>
              <a:pPr algn="l"/>
              <a:endParaRPr lang="en-ID"/>
            </a:p>
          </p:txBody>
        </p:sp>
      </p:grpSp>
      <p:sp>
        <p:nvSpPr>
          <p:cNvPr id="26" name="Oval 25">
            <a:extLst>
              <a:ext uri="{FF2B5EF4-FFF2-40B4-BE49-F238E27FC236}">
                <a16:creationId xmlns:a16="http://schemas.microsoft.com/office/drawing/2014/main" id="{DABC4CD2-E6AF-4E8B-B884-D5703106B2B1}"/>
              </a:ext>
            </a:extLst>
          </p:cNvPr>
          <p:cNvSpPr/>
          <p:nvPr/>
        </p:nvSpPr>
        <p:spPr>
          <a:xfrm rot="10800000">
            <a:off x="9110428" y="3320608"/>
            <a:ext cx="1758924" cy="1758924"/>
          </a:xfrm>
          <a:prstGeom prst="ellipse">
            <a:avLst/>
          </a:prstGeom>
          <a:solidFill>
            <a:srgbClr val="262668"/>
          </a:solidFill>
          <a:ln w="3430" cap="flat">
            <a:noFill/>
            <a:prstDash val="solid"/>
            <a:miter/>
          </a:ln>
        </p:spPr>
        <p:txBody>
          <a:bodyPr rtlCol="0" anchor="ctr"/>
          <a:lstStyle/>
          <a:p>
            <a:pPr algn="l"/>
            <a:endParaRPr lang="en-ID"/>
          </a:p>
        </p:txBody>
      </p:sp>
      <p:cxnSp>
        <p:nvCxnSpPr>
          <p:cNvPr id="27" name="Konektor Lurus 26">
            <a:extLst>
              <a:ext uri="{FF2B5EF4-FFF2-40B4-BE49-F238E27FC236}">
                <a16:creationId xmlns:a16="http://schemas.microsoft.com/office/drawing/2014/main" id="{6DCFFA88-A97F-4D54-8286-767FCB103829}"/>
              </a:ext>
            </a:extLst>
          </p:cNvPr>
          <p:cNvCxnSpPr/>
          <p:nvPr/>
        </p:nvCxnSpPr>
        <p:spPr>
          <a:xfrm rot="10800000">
            <a:off x="6678610" y="4187463"/>
            <a:ext cx="2431818" cy="0"/>
          </a:xfrm>
          <a:prstGeom prst="line">
            <a:avLst/>
          </a:prstGeom>
          <a:ln w="19050">
            <a:solidFill>
              <a:srgbClr val="262668"/>
            </a:solidFill>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2F8C79A4-A8D0-4A50-8BEB-B64377DED2D0}"/>
              </a:ext>
            </a:extLst>
          </p:cNvPr>
          <p:cNvSpPr/>
          <p:nvPr/>
        </p:nvSpPr>
        <p:spPr>
          <a:xfrm rot="10800000">
            <a:off x="6611935" y="4149363"/>
            <a:ext cx="76200" cy="76200"/>
          </a:xfrm>
          <a:prstGeom prst="ellipse">
            <a:avLst/>
          </a:prstGeom>
          <a:solidFill>
            <a:srgbClr val="262668"/>
          </a:solidFill>
          <a:ln w="3430" cap="flat">
            <a:noFill/>
            <a:prstDash val="solid"/>
            <a:miter/>
          </a:ln>
        </p:spPr>
        <p:txBody>
          <a:bodyPr rtlCol="0" anchor="ctr"/>
          <a:lstStyle/>
          <a:p>
            <a:pPr algn="l"/>
            <a:endParaRPr lang="en-ID"/>
          </a:p>
        </p:txBody>
      </p:sp>
      <p:sp>
        <p:nvSpPr>
          <p:cNvPr id="29" name="Kotak Teks 28">
            <a:extLst>
              <a:ext uri="{FF2B5EF4-FFF2-40B4-BE49-F238E27FC236}">
                <a16:creationId xmlns:a16="http://schemas.microsoft.com/office/drawing/2014/main" id="{23407737-B346-4396-97E2-1536BB32E705}"/>
              </a:ext>
            </a:extLst>
          </p:cNvPr>
          <p:cNvSpPr txBox="1"/>
          <p:nvPr/>
        </p:nvSpPr>
        <p:spPr>
          <a:xfrm>
            <a:off x="1438881" y="2410548"/>
            <a:ext cx="1472478" cy="893578"/>
          </a:xfrm>
          <a:prstGeom prst="rect">
            <a:avLst/>
          </a:prstGeom>
          <a:noFill/>
        </p:spPr>
        <p:txBody>
          <a:bodyPr wrap="square" rtlCol="0">
            <a:spAutoFit/>
          </a:bodyPr>
          <a:lstStyle/>
          <a:p>
            <a:pPr algn="ctr">
              <a:lnSpc>
                <a:spcPct val="120000"/>
              </a:lnSpc>
            </a:pPr>
            <a:r>
              <a:rPr lang="en-US" sz="1100" spc="1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LOW OPERATIONAL AND LIQUIDITY COSTS </a:t>
            </a:r>
          </a:p>
        </p:txBody>
      </p:sp>
      <p:sp>
        <p:nvSpPr>
          <p:cNvPr id="30" name="Kotak Teks 29">
            <a:extLst>
              <a:ext uri="{FF2B5EF4-FFF2-40B4-BE49-F238E27FC236}">
                <a16:creationId xmlns:a16="http://schemas.microsoft.com/office/drawing/2014/main" id="{B8C7962D-E56C-4EE5-9ED0-0393074EAE26}"/>
              </a:ext>
            </a:extLst>
          </p:cNvPr>
          <p:cNvSpPr txBox="1"/>
          <p:nvPr/>
        </p:nvSpPr>
        <p:spPr>
          <a:xfrm>
            <a:off x="9253651" y="3854847"/>
            <a:ext cx="1472478" cy="690445"/>
          </a:xfrm>
          <a:prstGeom prst="rect">
            <a:avLst/>
          </a:prstGeom>
          <a:noFill/>
        </p:spPr>
        <p:txBody>
          <a:bodyPr wrap="square" rtlCol="0">
            <a:spAutoFit/>
          </a:bodyPr>
          <a:lstStyle/>
          <a:p>
            <a:pPr algn="ctr">
              <a:lnSpc>
                <a:spcPct val="120000"/>
              </a:lnSpc>
            </a:pPr>
            <a:r>
              <a:rPr lang="en-US" sz="1100" spc="100">
                <a:solidFill>
                  <a:schemeClr val="bg1"/>
                </a:solidFill>
                <a:latin typeface="Poppins SemiBold" panose="00000700000000000000" pitchFamily="50" charset="0"/>
                <a:ea typeface="Roboto" panose="02000000000000000000" pitchFamily="2" charset="0"/>
                <a:cs typeface="Poppins SemiBold" panose="00000700000000000000" pitchFamily="50" charset="0"/>
              </a:rPr>
              <a:t>SPEED INSTANT, ON DEMAND SETTLEMENT</a:t>
            </a:r>
          </a:p>
        </p:txBody>
      </p:sp>
      <p:sp>
        <p:nvSpPr>
          <p:cNvPr id="21" name="Kotak Teks 3">
            <a:extLst>
              <a:ext uri="{FF2B5EF4-FFF2-40B4-BE49-F238E27FC236}">
                <a16:creationId xmlns:a16="http://schemas.microsoft.com/office/drawing/2014/main" id="{5D1C9346-71E3-7F43-BA04-B9F5942304C1}"/>
              </a:ext>
            </a:extLst>
          </p:cNvPr>
          <p:cNvSpPr txBox="1"/>
          <p:nvPr/>
        </p:nvSpPr>
        <p:spPr>
          <a:xfrm>
            <a:off x="4092171" y="981204"/>
            <a:ext cx="4007659" cy="553998"/>
          </a:xfrm>
          <a:prstGeom prst="rect">
            <a:avLst/>
          </a:prstGeom>
          <a:noFill/>
        </p:spPr>
        <p:txBody>
          <a:bodyPr wrap="square" rtlCol="0">
            <a:spAutoFit/>
          </a:bodyPr>
          <a:lstStyle/>
          <a:p>
            <a:pPr algn="ctr"/>
            <a:r>
              <a:rPr lang="en-US" sz="3000" spc="1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Desktop Mockup</a:t>
            </a:r>
            <a:endParaRPr lang="en-ID" sz="3000" spc="100" dirty="0">
              <a:solidFill>
                <a:srgbClr val="262668"/>
              </a:solidFill>
              <a:latin typeface="Poppins SemiBold" panose="00000700000000000000" pitchFamily="50" charset="0"/>
              <a:ea typeface="Roboto" panose="02000000000000000000" pitchFamily="2" charset="0"/>
              <a:cs typeface="Poppins SemiBold" panose="00000700000000000000" pitchFamily="50" charset="0"/>
            </a:endParaRPr>
          </a:p>
        </p:txBody>
      </p:sp>
      <p:sp>
        <p:nvSpPr>
          <p:cNvPr id="25" name="Kotak Teks 21">
            <a:extLst>
              <a:ext uri="{FF2B5EF4-FFF2-40B4-BE49-F238E27FC236}">
                <a16:creationId xmlns:a16="http://schemas.microsoft.com/office/drawing/2014/main" id="{E93678CC-3D1B-B345-8C61-AAC979DFAA7B}"/>
              </a:ext>
            </a:extLst>
          </p:cNvPr>
          <p:cNvSpPr txBox="1"/>
          <p:nvPr/>
        </p:nvSpPr>
        <p:spPr>
          <a:xfrm>
            <a:off x="5119062" y="660688"/>
            <a:ext cx="1953876" cy="261610"/>
          </a:xfrm>
          <a:prstGeom prst="rect">
            <a:avLst/>
          </a:prstGeom>
          <a:noFill/>
        </p:spPr>
        <p:txBody>
          <a:bodyPr wrap="square" rtlCol="0">
            <a:spAutoFit/>
          </a:bodyPr>
          <a:lstStyle/>
          <a:p>
            <a:pPr algn="ctr"/>
            <a:r>
              <a:rPr lang="en-US" sz="1100" spc="200" dirty="0">
                <a:solidFill>
                  <a:schemeClr val="tx1">
                    <a:lumMod val="85000"/>
                    <a:lumOff val="15000"/>
                  </a:schemeClr>
                </a:solidFill>
                <a:latin typeface="Poppins Medium" pitchFamily="2" charset="77"/>
                <a:ea typeface="Source Sans Pro" panose="020B0503030403020204" pitchFamily="34" charset="0"/>
                <a:cs typeface="Poppins Medium" pitchFamily="2" charset="77"/>
              </a:rPr>
              <a:t>CRYPTON CORPS</a:t>
            </a:r>
            <a:endParaRPr lang="en-ID" sz="1100" spc="200" dirty="0">
              <a:solidFill>
                <a:schemeClr val="tx1">
                  <a:lumMod val="85000"/>
                  <a:lumOff val="15000"/>
                </a:schemeClr>
              </a:solidFill>
              <a:latin typeface="Poppins Medium" pitchFamily="2" charset="77"/>
              <a:ea typeface="Source Sans Pro" panose="020B0503030403020204" pitchFamily="34" charset="0"/>
              <a:cs typeface="Poppins Medium" pitchFamily="2" charset="77"/>
            </a:endParaRPr>
          </a:p>
        </p:txBody>
      </p:sp>
      <p:grpSp>
        <p:nvGrpSpPr>
          <p:cNvPr id="31" name="Grup 186">
            <a:extLst>
              <a:ext uri="{FF2B5EF4-FFF2-40B4-BE49-F238E27FC236}">
                <a16:creationId xmlns:a16="http://schemas.microsoft.com/office/drawing/2014/main" id="{7A0825C4-2F75-A743-BF78-060A712EC831}"/>
              </a:ext>
            </a:extLst>
          </p:cNvPr>
          <p:cNvGrpSpPr/>
          <p:nvPr/>
        </p:nvGrpSpPr>
        <p:grpSpPr>
          <a:xfrm>
            <a:off x="715569" y="526399"/>
            <a:ext cx="1495196" cy="338554"/>
            <a:chOff x="648831" y="358817"/>
            <a:chExt cx="1495196" cy="338554"/>
          </a:xfrm>
        </p:grpSpPr>
        <p:sp>
          <p:nvSpPr>
            <p:cNvPr id="32" name="Kotak Teks 3">
              <a:extLst>
                <a:ext uri="{FF2B5EF4-FFF2-40B4-BE49-F238E27FC236}">
                  <a16:creationId xmlns:a16="http://schemas.microsoft.com/office/drawing/2014/main" id="{62A4EF6A-D7A9-A844-89A3-721843EED0F5}"/>
                </a:ext>
              </a:extLst>
            </p:cNvPr>
            <p:cNvSpPr txBox="1"/>
            <p:nvPr/>
          </p:nvSpPr>
          <p:spPr>
            <a:xfrm>
              <a:off x="968623" y="358817"/>
              <a:ext cx="1175404" cy="338554"/>
            </a:xfrm>
            <a:prstGeom prst="rect">
              <a:avLst/>
            </a:prstGeom>
            <a:noFill/>
          </p:spPr>
          <p:txBody>
            <a:bodyPr wrap="square" rtlCol="0">
              <a:spAutoFit/>
            </a:bodyPr>
            <a:lstStyle/>
            <a:p>
              <a:r>
                <a:rPr lang="en-US" sz="1600">
                  <a:solidFill>
                    <a:srgbClr val="1D215E"/>
                  </a:solidFill>
                  <a:latin typeface="Poppins SemiBold" panose="00000700000000000000" pitchFamily="50" charset="0"/>
                  <a:ea typeface="Roboto" panose="02000000000000000000" pitchFamily="2" charset="0"/>
                  <a:cs typeface="Poppins SemiBold" panose="00000700000000000000" pitchFamily="50" charset="0"/>
                </a:rPr>
                <a:t>Crypton.</a:t>
              </a:r>
              <a:endParaRPr lang="en-ID" sz="1600" dirty="0">
                <a:solidFill>
                  <a:schemeClr val="bg1"/>
                </a:solidFill>
                <a:latin typeface="Poppins SemiBold" panose="00000700000000000000" pitchFamily="50" charset="0"/>
                <a:ea typeface="Roboto" panose="02000000000000000000" pitchFamily="2" charset="0"/>
                <a:cs typeface="Poppins SemiBold" panose="00000700000000000000" pitchFamily="50" charset="0"/>
              </a:endParaRPr>
            </a:p>
          </p:txBody>
        </p:sp>
        <p:sp>
          <p:nvSpPr>
            <p:cNvPr id="33" name="Grafik 34">
              <a:extLst>
                <a:ext uri="{FF2B5EF4-FFF2-40B4-BE49-F238E27FC236}">
                  <a16:creationId xmlns:a16="http://schemas.microsoft.com/office/drawing/2014/main" id="{8393ADA1-A313-F448-A4DD-8D0C784CA7F1}"/>
                </a:ext>
              </a:extLst>
            </p:cNvPr>
            <p:cNvSpPr/>
            <p:nvPr/>
          </p:nvSpPr>
          <p:spPr>
            <a:xfrm>
              <a:off x="648831" y="398892"/>
              <a:ext cx="251615" cy="258404"/>
            </a:xfrm>
            <a:custGeom>
              <a:avLst/>
              <a:gdLst>
                <a:gd name="connsiteX0" fmla="*/ 768056 w 1057322"/>
                <a:gd name="connsiteY0" fmla="*/ 966302 h 1085850"/>
                <a:gd name="connsiteX1" fmla="*/ 427652 w 1057322"/>
                <a:gd name="connsiteY1" fmla="*/ 966302 h 1085850"/>
                <a:gd name="connsiteX2" fmla="*/ 316028 w 1057322"/>
                <a:gd name="connsiteY2" fmla="*/ 901856 h 1085850"/>
                <a:gd name="connsiteX3" fmla="*/ 146017 w 1057322"/>
                <a:gd name="connsiteY3" fmla="*/ 607275 h 1085850"/>
                <a:gd name="connsiteX4" fmla="*/ 146017 w 1057322"/>
                <a:gd name="connsiteY4" fmla="*/ 478575 h 1085850"/>
                <a:gd name="connsiteX5" fmla="*/ 316028 w 1057322"/>
                <a:gd name="connsiteY5" fmla="*/ 183994 h 1085850"/>
                <a:gd name="connsiteX6" fmla="*/ 427652 w 1057322"/>
                <a:gd name="connsiteY6" fmla="*/ 119548 h 1085850"/>
                <a:gd name="connsiteX7" fmla="*/ 465814 w 1057322"/>
                <a:gd name="connsiteY7" fmla="*/ 119548 h 1085850"/>
                <a:gd name="connsiteX8" fmla="*/ 560264 w 1057322"/>
                <a:gd name="connsiteY8" fmla="*/ 164355 h 1085850"/>
                <a:gd name="connsiteX9" fmla="*/ 427652 w 1057322"/>
                <a:gd name="connsiteY9" fmla="*/ 164355 h 1085850"/>
                <a:gd name="connsiteX10" fmla="*/ 354762 w 1057322"/>
                <a:gd name="connsiteY10" fmla="*/ 206302 h 1085850"/>
                <a:gd name="connsiteX11" fmla="*/ 184751 w 1057322"/>
                <a:gd name="connsiteY11" fmla="*/ 500883 h 1085850"/>
                <a:gd name="connsiteX12" fmla="*/ 184751 w 1057322"/>
                <a:gd name="connsiteY12" fmla="*/ 584967 h 1085850"/>
                <a:gd name="connsiteX13" fmla="*/ 354762 w 1057322"/>
                <a:gd name="connsiteY13" fmla="*/ 879548 h 1085850"/>
                <a:gd name="connsiteX14" fmla="*/ 427652 w 1057322"/>
                <a:gd name="connsiteY14" fmla="*/ 921495 h 1085850"/>
                <a:gd name="connsiteX15" fmla="*/ 768056 w 1057322"/>
                <a:gd name="connsiteY15" fmla="*/ 921495 h 1085850"/>
                <a:gd name="connsiteX16" fmla="*/ 840945 w 1057322"/>
                <a:gd name="connsiteY16" fmla="*/ 879548 h 1085850"/>
                <a:gd name="connsiteX17" fmla="*/ 877580 w 1057322"/>
                <a:gd name="connsiteY17" fmla="*/ 815865 h 1085850"/>
                <a:gd name="connsiteX18" fmla="*/ 876435 w 1057322"/>
                <a:gd name="connsiteY18" fmla="*/ 804807 h 1085850"/>
                <a:gd name="connsiteX19" fmla="*/ 833694 w 1057322"/>
                <a:gd name="connsiteY19" fmla="*/ 759237 h 1085850"/>
                <a:gd name="connsiteX20" fmla="*/ 825680 w 1057322"/>
                <a:gd name="connsiteY20" fmla="*/ 756377 h 1085850"/>
                <a:gd name="connsiteX21" fmla="*/ 818811 w 1057322"/>
                <a:gd name="connsiteY21" fmla="*/ 760953 h 1085850"/>
                <a:gd name="connsiteX22" fmla="*/ 789235 w 1057322"/>
                <a:gd name="connsiteY22" fmla="*/ 811861 h 1085850"/>
                <a:gd name="connsiteX23" fmla="*/ 735236 w 1057322"/>
                <a:gd name="connsiteY23" fmla="*/ 843131 h 1085850"/>
                <a:gd name="connsiteX24" fmla="*/ 460471 w 1057322"/>
                <a:gd name="connsiteY24" fmla="*/ 843131 h 1085850"/>
                <a:gd name="connsiteX25" fmla="*/ 406472 w 1057322"/>
                <a:gd name="connsiteY25" fmla="*/ 811861 h 1085850"/>
                <a:gd name="connsiteX26" fmla="*/ 269089 w 1057322"/>
                <a:gd name="connsiteY26" fmla="*/ 574099 h 1085850"/>
                <a:gd name="connsiteX27" fmla="*/ 269089 w 1057322"/>
                <a:gd name="connsiteY27" fmla="*/ 511751 h 1085850"/>
                <a:gd name="connsiteX28" fmla="*/ 406472 w 1057322"/>
                <a:gd name="connsiteY28" fmla="*/ 273989 h 1085850"/>
                <a:gd name="connsiteX29" fmla="*/ 460471 w 1057322"/>
                <a:gd name="connsiteY29" fmla="*/ 242719 h 1085850"/>
                <a:gd name="connsiteX30" fmla="*/ 735236 w 1057322"/>
                <a:gd name="connsiteY30" fmla="*/ 242719 h 1085850"/>
                <a:gd name="connsiteX31" fmla="*/ 789235 w 1057322"/>
                <a:gd name="connsiteY31" fmla="*/ 273989 h 1085850"/>
                <a:gd name="connsiteX32" fmla="*/ 832740 w 1057322"/>
                <a:gd name="connsiteY32" fmla="*/ 349112 h 1085850"/>
                <a:gd name="connsiteX33" fmla="*/ 838274 w 1057322"/>
                <a:gd name="connsiteY33" fmla="*/ 353497 h 1085850"/>
                <a:gd name="connsiteX34" fmla="*/ 868231 w 1057322"/>
                <a:gd name="connsiteY34" fmla="*/ 395063 h 1085850"/>
                <a:gd name="connsiteX35" fmla="*/ 816521 w 1057322"/>
                <a:gd name="connsiteY35" fmla="*/ 438916 h 1085850"/>
                <a:gd name="connsiteX36" fmla="*/ 781222 w 1057322"/>
                <a:gd name="connsiteY36" fmla="*/ 407075 h 1085850"/>
                <a:gd name="connsiteX37" fmla="*/ 787327 w 1057322"/>
                <a:gd name="connsiteY37" fmla="*/ 370085 h 1085850"/>
                <a:gd name="connsiteX38" fmla="*/ 787327 w 1057322"/>
                <a:gd name="connsiteY38" fmla="*/ 359980 h 1085850"/>
                <a:gd name="connsiteX39" fmla="*/ 750501 w 1057322"/>
                <a:gd name="connsiteY39" fmla="*/ 296297 h 1085850"/>
                <a:gd name="connsiteX40" fmla="*/ 735236 w 1057322"/>
                <a:gd name="connsiteY40" fmla="*/ 287526 h 1085850"/>
                <a:gd name="connsiteX41" fmla="*/ 460471 w 1057322"/>
                <a:gd name="connsiteY41" fmla="*/ 287526 h 1085850"/>
                <a:gd name="connsiteX42" fmla="*/ 445206 w 1057322"/>
                <a:gd name="connsiteY42" fmla="*/ 296297 h 1085850"/>
                <a:gd name="connsiteX43" fmla="*/ 307823 w 1057322"/>
                <a:gd name="connsiteY43" fmla="*/ 534059 h 1085850"/>
                <a:gd name="connsiteX44" fmla="*/ 307823 w 1057322"/>
                <a:gd name="connsiteY44" fmla="*/ 551791 h 1085850"/>
                <a:gd name="connsiteX45" fmla="*/ 445206 w 1057322"/>
                <a:gd name="connsiteY45" fmla="*/ 789553 h 1085850"/>
                <a:gd name="connsiteX46" fmla="*/ 460471 w 1057322"/>
                <a:gd name="connsiteY46" fmla="*/ 798324 h 1085850"/>
                <a:gd name="connsiteX47" fmla="*/ 735236 w 1057322"/>
                <a:gd name="connsiteY47" fmla="*/ 798324 h 1085850"/>
                <a:gd name="connsiteX48" fmla="*/ 750501 w 1057322"/>
                <a:gd name="connsiteY48" fmla="*/ 789553 h 1085850"/>
                <a:gd name="connsiteX49" fmla="*/ 808698 w 1057322"/>
                <a:gd name="connsiteY49" fmla="*/ 688881 h 1085850"/>
                <a:gd name="connsiteX50" fmla="*/ 931579 w 1057322"/>
                <a:gd name="connsiteY50" fmla="*/ 811861 h 1085850"/>
                <a:gd name="connsiteX51" fmla="*/ 879679 w 1057322"/>
                <a:gd name="connsiteY51" fmla="*/ 901856 h 1085850"/>
                <a:gd name="connsiteX52" fmla="*/ 768056 w 1057322"/>
                <a:gd name="connsiteY52" fmla="*/ 966302 h 1085850"/>
                <a:gd name="connsiteX53" fmla="*/ 95643 w 1057322"/>
                <a:gd name="connsiteY53" fmla="*/ 415655 h 1085850"/>
                <a:gd name="connsiteX54" fmla="*/ 95643 w 1057322"/>
                <a:gd name="connsiteY54" fmla="*/ 415655 h 1085850"/>
                <a:gd name="connsiteX55" fmla="*/ 267753 w 1057322"/>
                <a:gd name="connsiteY55" fmla="*/ 117832 h 1085850"/>
                <a:gd name="connsiteX56" fmla="*/ 394451 w 1057322"/>
                <a:gd name="connsiteY56" fmla="*/ 44616 h 1085850"/>
                <a:gd name="connsiteX57" fmla="*/ 801256 w 1057322"/>
                <a:gd name="connsiteY57" fmla="*/ 44616 h 1085850"/>
                <a:gd name="connsiteX58" fmla="*/ 927954 w 1057322"/>
                <a:gd name="connsiteY58" fmla="*/ 117832 h 1085850"/>
                <a:gd name="connsiteX59" fmla="*/ 962109 w 1057322"/>
                <a:gd name="connsiteY59" fmla="*/ 176939 h 1085850"/>
                <a:gd name="connsiteX60" fmla="*/ 959819 w 1057322"/>
                <a:gd name="connsiteY60" fmla="*/ 188761 h 1085850"/>
                <a:gd name="connsiteX61" fmla="*/ 915361 w 1057322"/>
                <a:gd name="connsiteY61" fmla="*/ 224415 h 1085850"/>
                <a:gd name="connsiteX62" fmla="*/ 907919 w 1057322"/>
                <a:gd name="connsiteY62" fmla="*/ 226322 h 1085850"/>
                <a:gd name="connsiteX63" fmla="*/ 901622 w 1057322"/>
                <a:gd name="connsiteY63" fmla="*/ 221937 h 1085850"/>
                <a:gd name="connsiteX64" fmla="*/ 879679 w 1057322"/>
                <a:gd name="connsiteY64" fmla="*/ 183994 h 1085850"/>
                <a:gd name="connsiteX65" fmla="*/ 768056 w 1057322"/>
                <a:gd name="connsiteY65" fmla="*/ 119548 h 1085850"/>
                <a:gd name="connsiteX66" fmla="*/ 589267 w 1057322"/>
                <a:gd name="connsiteY66" fmla="*/ 119548 h 1085850"/>
                <a:gd name="connsiteX67" fmla="*/ 683718 w 1057322"/>
                <a:gd name="connsiteY67" fmla="*/ 164355 h 1085850"/>
                <a:gd name="connsiteX68" fmla="*/ 768056 w 1057322"/>
                <a:gd name="connsiteY68" fmla="*/ 164355 h 1085850"/>
                <a:gd name="connsiteX69" fmla="*/ 840945 w 1057322"/>
                <a:gd name="connsiteY69" fmla="*/ 206302 h 1085850"/>
                <a:gd name="connsiteX70" fmla="*/ 898951 w 1057322"/>
                <a:gd name="connsiteY70" fmla="*/ 306784 h 1085850"/>
                <a:gd name="connsiteX71" fmla="*/ 936350 w 1057322"/>
                <a:gd name="connsiteY71" fmla="*/ 269222 h 1085850"/>
                <a:gd name="connsiteX72" fmla="*/ 939975 w 1057322"/>
                <a:gd name="connsiteY72" fmla="*/ 266934 h 1085850"/>
                <a:gd name="connsiteX73" fmla="*/ 977374 w 1057322"/>
                <a:gd name="connsiteY73" fmla="*/ 228229 h 1085850"/>
                <a:gd name="connsiteX74" fmla="*/ 1019352 w 1057322"/>
                <a:gd name="connsiteY74" fmla="*/ 186473 h 1085850"/>
                <a:gd name="connsiteX75" fmla="*/ 966688 w 1057322"/>
                <a:gd name="connsiteY75" fmla="*/ 95524 h 1085850"/>
                <a:gd name="connsiteX76" fmla="*/ 801256 w 1057322"/>
                <a:gd name="connsiteY76" fmla="*/ 0 h 1085850"/>
                <a:gd name="connsiteX77" fmla="*/ 394451 w 1057322"/>
                <a:gd name="connsiteY77" fmla="*/ 0 h 1085850"/>
                <a:gd name="connsiteX78" fmla="*/ 229019 w 1057322"/>
                <a:gd name="connsiteY78" fmla="*/ 95524 h 1085850"/>
                <a:gd name="connsiteX79" fmla="*/ 89347 w 1057322"/>
                <a:gd name="connsiteY79" fmla="*/ 337290 h 1085850"/>
                <a:gd name="connsiteX80" fmla="*/ 95643 w 1057322"/>
                <a:gd name="connsiteY80" fmla="*/ 415655 h 1085850"/>
                <a:gd name="connsiteX81" fmla="*/ 487375 w 1057322"/>
                <a:gd name="connsiteY81" fmla="*/ 1041043 h 1085850"/>
                <a:gd name="connsiteX82" fmla="*/ 487375 w 1057322"/>
                <a:gd name="connsiteY82" fmla="*/ 1041043 h 1085850"/>
                <a:gd name="connsiteX83" fmla="*/ 394451 w 1057322"/>
                <a:gd name="connsiteY83" fmla="*/ 1041043 h 1085850"/>
                <a:gd name="connsiteX84" fmla="*/ 267753 w 1057322"/>
                <a:gd name="connsiteY84" fmla="*/ 968018 h 1085850"/>
                <a:gd name="connsiteX85" fmla="*/ 64350 w 1057322"/>
                <a:gd name="connsiteY85" fmla="*/ 616046 h 1085850"/>
                <a:gd name="connsiteX86" fmla="*/ 56336 w 1057322"/>
                <a:gd name="connsiteY86" fmla="*/ 485820 h 1085850"/>
                <a:gd name="connsiteX87" fmla="*/ 56527 w 1057322"/>
                <a:gd name="connsiteY87" fmla="*/ 485820 h 1085850"/>
                <a:gd name="connsiteX88" fmla="*/ 50040 w 1057322"/>
                <a:gd name="connsiteY88" fmla="*/ 440060 h 1085850"/>
                <a:gd name="connsiteX89" fmla="*/ 38210 w 1057322"/>
                <a:gd name="connsiteY89" fmla="*/ 425760 h 1085850"/>
                <a:gd name="connsiteX90" fmla="*/ 25616 w 1057322"/>
                <a:gd name="connsiteY90" fmla="*/ 447496 h 1085850"/>
                <a:gd name="connsiteX91" fmla="*/ 25616 w 1057322"/>
                <a:gd name="connsiteY91" fmla="*/ 638354 h 1085850"/>
                <a:gd name="connsiteX92" fmla="*/ 229019 w 1057322"/>
                <a:gd name="connsiteY92" fmla="*/ 990326 h 1085850"/>
                <a:gd name="connsiteX93" fmla="*/ 394451 w 1057322"/>
                <a:gd name="connsiteY93" fmla="*/ 1085850 h 1085850"/>
                <a:gd name="connsiteX94" fmla="*/ 486421 w 1057322"/>
                <a:gd name="connsiteY94" fmla="*/ 1042378 h 1085850"/>
                <a:gd name="connsiteX95" fmla="*/ 487375 w 1057322"/>
                <a:gd name="connsiteY95" fmla="*/ 1041043 h 1085850"/>
                <a:gd name="connsiteX96" fmla="*/ 1005804 w 1057322"/>
                <a:gd name="connsiteY96" fmla="*/ 831500 h 1085850"/>
                <a:gd name="connsiteX97" fmla="*/ 1005804 w 1057322"/>
                <a:gd name="connsiteY97" fmla="*/ 831500 h 1085850"/>
                <a:gd name="connsiteX98" fmla="*/ 969360 w 1057322"/>
                <a:gd name="connsiteY98" fmla="*/ 867917 h 1085850"/>
                <a:gd name="connsiteX99" fmla="*/ 970695 w 1057322"/>
                <a:gd name="connsiteY99" fmla="*/ 887747 h 1085850"/>
                <a:gd name="connsiteX100" fmla="*/ 969932 w 1057322"/>
                <a:gd name="connsiteY100" fmla="*/ 895373 h 1085850"/>
                <a:gd name="connsiteX101" fmla="*/ 927954 w 1057322"/>
                <a:gd name="connsiteY101" fmla="*/ 968018 h 1085850"/>
                <a:gd name="connsiteX102" fmla="*/ 801256 w 1057322"/>
                <a:gd name="connsiteY102" fmla="*/ 1041043 h 1085850"/>
                <a:gd name="connsiteX103" fmla="*/ 609302 w 1057322"/>
                <a:gd name="connsiteY103" fmla="*/ 1041043 h 1085850"/>
                <a:gd name="connsiteX104" fmla="*/ 517523 w 1057322"/>
                <a:gd name="connsiteY104" fmla="*/ 1084706 h 1085850"/>
                <a:gd name="connsiteX105" fmla="*/ 516569 w 1057322"/>
                <a:gd name="connsiteY105" fmla="*/ 1085850 h 1085850"/>
                <a:gd name="connsiteX106" fmla="*/ 801256 w 1057322"/>
                <a:gd name="connsiteY106" fmla="*/ 1085850 h 1085850"/>
                <a:gd name="connsiteX107" fmla="*/ 966688 w 1057322"/>
                <a:gd name="connsiteY107" fmla="*/ 990326 h 1085850"/>
                <a:gd name="connsiteX108" fmla="*/ 1004850 w 1057322"/>
                <a:gd name="connsiteY108" fmla="*/ 924355 h 1085850"/>
                <a:gd name="connsiteX109" fmla="*/ 1013246 w 1057322"/>
                <a:gd name="connsiteY109" fmla="*/ 919588 h 1085850"/>
                <a:gd name="connsiteX110" fmla="*/ 1057323 w 1057322"/>
                <a:gd name="connsiteY110" fmla="*/ 875353 h 1085850"/>
                <a:gd name="connsiteX111" fmla="*/ 1005804 w 1057322"/>
                <a:gd name="connsiteY111" fmla="*/ 831500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1057322" h="1085850">
                  <a:moveTo>
                    <a:pt x="768056" y="966302"/>
                  </a:moveTo>
                  <a:lnTo>
                    <a:pt x="427652" y="966302"/>
                  </a:lnTo>
                  <a:cubicBezTo>
                    <a:pt x="381857" y="966302"/>
                    <a:pt x="338925" y="941515"/>
                    <a:pt x="316028" y="901856"/>
                  </a:cubicBezTo>
                  <a:lnTo>
                    <a:pt x="146017" y="607275"/>
                  </a:lnTo>
                  <a:cubicBezTo>
                    <a:pt x="122929" y="567616"/>
                    <a:pt x="122929" y="518234"/>
                    <a:pt x="146017" y="478575"/>
                  </a:cubicBezTo>
                  <a:lnTo>
                    <a:pt x="316028" y="183994"/>
                  </a:lnTo>
                  <a:cubicBezTo>
                    <a:pt x="338925" y="144335"/>
                    <a:pt x="381857" y="119548"/>
                    <a:pt x="427652" y="119548"/>
                  </a:cubicBezTo>
                  <a:lnTo>
                    <a:pt x="465814" y="119548"/>
                  </a:lnTo>
                  <a:cubicBezTo>
                    <a:pt x="502449" y="119548"/>
                    <a:pt x="536985" y="135946"/>
                    <a:pt x="560264" y="164355"/>
                  </a:cubicBezTo>
                  <a:lnTo>
                    <a:pt x="427652" y="164355"/>
                  </a:lnTo>
                  <a:cubicBezTo>
                    <a:pt x="397695" y="164355"/>
                    <a:pt x="369836" y="180371"/>
                    <a:pt x="354762" y="206302"/>
                  </a:cubicBezTo>
                  <a:lnTo>
                    <a:pt x="184751" y="500883"/>
                  </a:lnTo>
                  <a:cubicBezTo>
                    <a:pt x="169677" y="526814"/>
                    <a:pt x="169677" y="559036"/>
                    <a:pt x="184751" y="584967"/>
                  </a:cubicBezTo>
                  <a:lnTo>
                    <a:pt x="354762" y="879548"/>
                  </a:lnTo>
                  <a:cubicBezTo>
                    <a:pt x="369836" y="905479"/>
                    <a:pt x="397695" y="921495"/>
                    <a:pt x="427652" y="921495"/>
                  </a:cubicBezTo>
                  <a:lnTo>
                    <a:pt x="768056" y="921495"/>
                  </a:lnTo>
                  <a:cubicBezTo>
                    <a:pt x="798013" y="921495"/>
                    <a:pt x="825871" y="905479"/>
                    <a:pt x="840945" y="879548"/>
                  </a:cubicBezTo>
                  <a:lnTo>
                    <a:pt x="877580" y="815865"/>
                  </a:lnTo>
                  <a:cubicBezTo>
                    <a:pt x="879679" y="812433"/>
                    <a:pt x="879107" y="807857"/>
                    <a:pt x="876435" y="804807"/>
                  </a:cubicBezTo>
                  <a:lnTo>
                    <a:pt x="833694" y="759237"/>
                  </a:lnTo>
                  <a:cubicBezTo>
                    <a:pt x="831595" y="757140"/>
                    <a:pt x="828733" y="755996"/>
                    <a:pt x="825680" y="756377"/>
                  </a:cubicBezTo>
                  <a:cubicBezTo>
                    <a:pt x="822818" y="756758"/>
                    <a:pt x="820147" y="758474"/>
                    <a:pt x="818811" y="760953"/>
                  </a:cubicBezTo>
                  <a:lnTo>
                    <a:pt x="789235" y="811861"/>
                  </a:lnTo>
                  <a:cubicBezTo>
                    <a:pt x="778169" y="831119"/>
                    <a:pt x="757561" y="843131"/>
                    <a:pt x="735236" y="843131"/>
                  </a:cubicBezTo>
                  <a:lnTo>
                    <a:pt x="460471" y="843131"/>
                  </a:lnTo>
                  <a:cubicBezTo>
                    <a:pt x="438146" y="843131"/>
                    <a:pt x="417539" y="831119"/>
                    <a:pt x="406472" y="811861"/>
                  </a:cubicBezTo>
                  <a:lnTo>
                    <a:pt x="269089" y="574099"/>
                  </a:lnTo>
                  <a:cubicBezTo>
                    <a:pt x="257831" y="554842"/>
                    <a:pt x="257831" y="531008"/>
                    <a:pt x="269089" y="511751"/>
                  </a:cubicBezTo>
                  <a:lnTo>
                    <a:pt x="406472" y="273989"/>
                  </a:lnTo>
                  <a:cubicBezTo>
                    <a:pt x="417539" y="254541"/>
                    <a:pt x="438146" y="242719"/>
                    <a:pt x="460471" y="242719"/>
                  </a:cubicBezTo>
                  <a:lnTo>
                    <a:pt x="735236" y="242719"/>
                  </a:lnTo>
                  <a:cubicBezTo>
                    <a:pt x="757561" y="242719"/>
                    <a:pt x="778169" y="254541"/>
                    <a:pt x="789235" y="273989"/>
                  </a:cubicBezTo>
                  <a:lnTo>
                    <a:pt x="832740" y="349112"/>
                  </a:lnTo>
                  <a:cubicBezTo>
                    <a:pt x="833885" y="351209"/>
                    <a:pt x="835984" y="352544"/>
                    <a:pt x="838274" y="353497"/>
                  </a:cubicBezTo>
                  <a:cubicBezTo>
                    <a:pt x="856210" y="359598"/>
                    <a:pt x="868231" y="376377"/>
                    <a:pt x="868231" y="395063"/>
                  </a:cubicBezTo>
                  <a:cubicBezTo>
                    <a:pt x="868231" y="421947"/>
                    <a:pt x="844189" y="443301"/>
                    <a:pt x="816521" y="438916"/>
                  </a:cubicBezTo>
                  <a:cubicBezTo>
                    <a:pt x="799730" y="436247"/>
                    <a:pt x="785610" y="423472"/>
                    <a:pt x="781222" y="407075"/>
                  </a:cubicBezTo>
                  <a:cubicBezTo>
                    <a:pt x="777596" y="394109"/>
                    <a:pt x="779886" y="380763"/>
                    <a:pt x="787327" y="370085"/>
                  </a:cubicBezTo>
                  <a:cubicBezTo>
                    <a:pt x="789426" y="367225"/>
                    <a:pt x="789235" y="363030"/>
                    <a:pt x="787327" y="359980"/>
                  </a:cubicBezTo>
                  <a:lnTo>
                    <a:pt x="750501" y="296297"/>
                  </a:lnTo>
                  <a:cubicBezTo>
                    <a:pt x="747448" y="290768"/>
                    <a:pt x="741533" y="287526"/>
                    <a:pt x="735236" y="287526"/>
                  </a:cubicBezTo>
                  <a:lnTo>
                    <a:pt x="460471" y="287526"/>
                  </a:lnTo>
                  <a:cubicBezTo>
                    <a:pt x="454174" y="287526"/>
                    <a:pt x="448259" y="290768"/>
                    <a:pt x="445206" y="296297"/>
                  </a:cubicBezTo>
                  <a:lnTo>
                    <a:pt x="307823" y="534059"/>
                  </a:lnTo>
                  <a:cubicBezTo>
                    <a:pt x="304580" y="539588"/>
                    <a:pt x="304580" y="546262"/>
                    <a:pt x="307823" y="551791"/>
                  </a:cubicBezTo>
                  <a:lnTo>
                    <a:pt x="445206" y="789553"/>
                  </a:lnTo>
                  <a:cubicBezTo>
                    <a:pt x="448259" y="794892"/>
                    <a:pt x="454174" y="798324"/>
                    <a:pt x="460471" y="798324"/>
                  </a:cubicBezTo>
                  <a:lnTo>
                    <a:pt x="735236" y="798324"/>
                  </a:lnTo>
                  <a:cubicBezTo>
                    <a:pt x="741533" y="798324"/>
                    <a:pt x="747448" y="795082"/>
                    <a:pt x="750501" y="789553"/>
                  </a:cubicBezTo>
                  <a:lnTo>
                    <a:pt x="808698" y="688881"/>
                  </a:lnTo>
                  <a:lnTo>
                    <a:pt x="931579" y="811861"/>
                  </a:lnTo>
                  <a:lnTo>
                    <a:pt x="879679" y="901856"/>
                  </a:lnTo>
                  <a:cubicBezTo>
                    <a:pt x="856591" y="941706"/>
                    <a:pt x="814041" y="966302"/>
                    <a:pt x="768056" y="966302"/>
                  </a:cubicBezTo>
                  <a:close/>
                  <a:moveTo>
                    <a:pt x="95643" y="415655"/>
                  </a:moveTo>
                  <a:lnTo>
                    <a:pt x="95643" y="415655"/>
                  </a:lnTo>
                  <a:lnTo>
                    <a:pt x="267753" y="117832"/>
                  </a:lnTo>
                  <a:cubicBezTo>
                    <a:pt x="293894" y="72644"/>
                    <a:pt x="342360" y="44616"/>
                    <a:pt x="394451" y="44616"/>
                  </a:cubicBezTo>
                  <a:lnTo>
                    <a:pt x="801256" y="44616"/>
                  </a:lnTo>
                  <a:cubicBezTo>
                    <a:pt x="853538" y="44616"/>
                    <a:pt x="901813" y="72644"/>
                    <a:pt x="927954" y="117832"/>
                  </a:cubicBezTo>
                  <a:lnTo>
                    <a:pt x="962109" y="176939"/>
                  </a:lnTo>
                  <a:cubicBezTo>
                    <a:pt x="964399" y="180943"/>
                    <a:pt x="963444" y="185901"/>
                    <a:pt x="959819" y="188761"/>
                  </a:cubicBezTo>
                  <a:lnTo>
                    <a:pt x="915361" y="224415"/>
                  </a:lnTo>
                  <a:cubicBezTo>
                    <a:pt x="913262" y="226131"/>
                    <a:pt x="910590" y="226894"/>
                    <a:pt x="907919" y="226322"/>
                  </a:cubicBezTo>
                  <a:cubicBezTo>
                    <a:pt x="905248" y="225941"/>
                    <a:pt x="902958" y="224225"/>
                    <a:pt x="901622" y="221937"/>
                  </a:cubicBezTo>
                  <a:lnTo>
                    <a:pt x="879679" y="183994"/>
                  </a:lnTo>
                  <a:cubicBezTo>
                    <a:pt x="856591" y="144144"/>
                    <a:pt x="814041" y="119548"/>
                    <a:pt x="768056" y="119548"/>
                  </a:cubicBezTo>
                  <a:lnTo>
                    <a:pt x="589267" y="119548"/>
                  </a:lnTo>
                  <a:cubicBezTo>
                    <a:pt x="612546" y="147958"/>
                    <a:pt x="647273" y="164355"/>
                    <a:pt x="683718" y="164355"/>
                  </a:cubicBezTo>
                  <a:lnTo>
                    <a:pt x="768056" y="164355"/>
                  </a:lnTo>
                  <a:cubicBezTo>
                    <a:pt x="798013" y="164355"/>
                    <a:pt x="825871" y="180371"/>
                    <a:pt x="840945" y="206302"/>
                  </a:cubicBezTo>
                  <a:lnTo>
                    <a:pt x="898951" y="306784"/>
                  </a:lnTo>
                  <a:lnTo>
                    <a:pt x="936350" y="269222"/>
                  </a:lnTo>
                  <a:cubicBezTo>
                    <a:pt x="936731" y="269032"/>
                    <a:pt x="939593" y="267125"/>
                    <a:pt x="939975" y="266934"/>
                  </a:cubicBezTo>
                  <a:cubicBezTo>
                    <a:pt x="944173" y="265027"/>
                    <a:pt x="962872" y="245198"/>
                    <a:pt x="977374" y="228229"/>
                  </a:cubicBezTo>
                  <a:lnTo>
                    <a:pt x="1019352" y="186473"/>
                  </a:lnTo>
                  <a:lnTo>
                    <a:pt x="966688" y="95524"/>
                  </a:lnTo>
                  <a:cubicBezTo>
                    <a:pt x="932533" y="36417"/>
                    <a:pt x="869566" y="0"/>
                    <a:pt x="801256" y="0"/>
                  </a:cubicBezTo>
                  <a:lnTo>
                    <a:pt x="394451" y="0"/>
                  </a:lnTo>
                  <a:cubicBezTo>
                    <a:pt x="326523" y="0"/>
                    <a:pt x="262983" y="36608"/>
                    <a:pt x="229019" y="95524"/>
                  </a:cubicBezTo>
                  <a:lnTo>
                    <a:pt x="89347" y="337290"/>
                  </a:lnTo>
                  <a:cubicBezTo>
                    <a:pt x="75036" y="362077"/>
                    <a:pt x="77516" y="393347"/>
                    <a:pt x="95643" y="415655"/>
                  </a:cubicBezTo>
                  <a:close/>
                  <a:moveTo>
                    <a:pt x="487375" y="1041043"/>
                  </a:moveTo>
                  <a:lnTo>
                    <a:pt x="487375" y="1041043"/>
                  </a:lnTo>
                  <a:lnTo>
                    <a:pt x="394451" y="1041043"/>
                  </a:lnTo>
                  <a:cubicBezTo>
                    <a:pt x="342169" y="1041043"/>
                    <a:pt x="293894" y="1013206"/>
                    <a:pt x="267753" y="968018"/>
                  </a:cubicBezTo>
                  <a:lnTo>
                    <a:pt x="64350" y="616046"/>
                  </a:lnTo>
                  <a:cubicBezTo>
                    <a:pt x="41453" y="576196"/>
                    <a:pt x="38782" y="527767"/>
                    <a:pt x="56336" y="485820"/>
                  </a:cubicBezTo>
                  <a:lnTo>
                    <a:pt x="56527" y="485820"/>
                  </a:lnTo>
                  <a:cubicBezTo>
                    <a:pt x="63015" y="470376"/>
                    <a:pt x="60534" y="452835"/>
                    <a:pt x="50040" y="440060"/>
                  </a:cubicBezTo>
                  <a:lnTo>
                    <a:pt x="38210" y="425760"/>
                  </a:lnTo>
                  <a:lnTo>
                    <a:pt x="25616" y="447496"/>
                  </a:lnTo>
                  <a:cubicBezTo>
                    <a:pt x="-8539" y="506603"/>
                    <a:pt x="-8539" y="579247"/>
                    <a:pt x="25616" y="638354"/>
                  </a:cubicBezTo>
                  <a:lnTo>
                    <a:pt x="229019" y="990326"/>
                  </a:lnTo>
                  <a:cubicBezTo>
                    <a:pt x="262983" y="1049242"/>
                    <a:pt x="326523" y="1085850"/>
                    <a:pt x="394451" y="1085850"/>
                  </a:cubicBezTo>
                  <a:cubicBezTo>
                    <a:pt x="430132" y="1085850"/>
                    <a:pt x="463905" y="1069834"/>
                    <a:pt x="486421" y="1042378"/>
                  </a:cubicBezTo>
                  <a:lnTo>
                    <a:pt x="487375" y="1041043"/>
                  </a:lnTo>
                  <a:close/>
                  <a:moveTo>
                    <a:pt x="1005804" y="831500"/>
                  </a:moveTo>
                  <a:lnTo>
                    <a:pt x="1005804" y="831500"/>
                  </a:lnTo>
                  <a:cubicBezTo>
                    <a:pt x="987296" y="834551"/>
                    <a:pt x="973176" y="849804"/>
                    <a:pt x="969360" y="867917"/>
                  </a:cubicBezTo>
                  <a:cubicBezTo>
                    <a:pt x="968024" y="874400"/>
                    <a:pt x="968406" y="880120"/>
                    <a:pt x="970695" y="887747"/>
                  </a:cubicBezTo>
                  <a:cubicBezTo>
                    <a:pt x="971458" y="890416"/>
                    <a:pt x="971268" y="893085"/>
                    <a:pt x="969932" y="895373"/>
                  </a:cubicBezTo>
                  <a:lnTo>
                    <a:pt x="927954" y="968018"/>
                  </a:lnTo>
                  <a:cubicBezTo>
                    <a:pt x="901813" y="1013206"/>
                    <a:pt x="853538" y="1041043"/>
                    <a:pt x="801256" y="1041043"/>
                  </a:cubicBezTo>
                  <a:lnTo>
                    <a:pt x="609302" y="1041043"/>
                  </a:lnTo>
                  <a:cubicBezTo>
                    <a:pt x="573812" y="1041043"/>
                    <a:pt x="540038" y="1057059"/>
                    <a:pt x="517523" y="1084706"/>
                  </a:cubicBezTo>
                  <a:lnTo>
                    <a:pt x="516569" y="1085850"/>
                  </a:lnTo>
                  <a:lnTo>
                    <a:pt x="801256" y="1085850"/>
                  </a:lnTo>
                  <a:cubicBezTo>
                    <a:pt x="869566" y="1085850"/>
                    <a:pt x="932533" y="1049433"/>
                    <a:pt x="966688" y="990326"/>
                  </a:cubicBezTo>
                  <a:lnTo>
                    <a:pt x="1004850" y="924355"/>
                  </a:lnTo>
                  <a:cubicBezTo>
                    <a:pt x="1006567" y="921304"/>
                    <a:pt x="1009811" y="919398"/>
                    <a:pt x="1013246" y="919588"/>
                  </a:cubicBezTo>
                  <a:cubicBezTo>
                    <a:pt x="1037669" y="919588"/>
                    <a:pt x="1057323" y="899759"/>
                    <a:pt x="1057323" y="875353"/>
                  </a:cubicBezTo>
                  <a:cubicBezTo>
                    <a:pt x="1057323" y="848469"/>
                    <a:pt x="1033472" y="827115"/>
                    <a:pt x="1005804" y="831500"/>
                  </a:cubicBezTo>
                  <a:close/>
                </a:path>
              </a:pathLst>
            </a:custGeom>
            <a:solidFill>
              <a:srgbClr val="FFB506"/>
            </a:solidFill>
            <a:ln w="191" cap="flat">
              <a:noFill/>
              <a:prstDash val="solid"/>
              <a:miter/>
            </a:ln>
            <a:effectLst/>
          </p:spPr>
          <p:txBody>
            <a:bodyPr rtlCol="0" anchor="ctr"/>
            <a:lstStyle/>
            <a:p>
              <a:endParaRPr lang="en-ID"/>
            </a:p>
          </p:txBody>
        </p:sp>
      </p:grpSp>
    </p:spTree>
    <p:extLst>
      <p:ext uri="{BB962C8B-B14F-4D97-AF65-F5344CB8AC3E}">
        <p14:creationId xmlns:p14="http://schemas.microsoft.com/office/powerpoint/2010/main" val="6894856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Persegi Panjang: Sudut Lengkung 67">
            <a:extLst>
              <a:ext uri="{FF2B5EF4-FFF2-40B4-BE49-F238E27FC236}">
                <a16:creationId xmlns:a16="http://schemas.microsoft.com/office/drawing/2014/main" id="{4F864250-DFCB-41E5-960D-F5E4EFFD1A4F}"/>
              </a:ext>
            </a:extLst>
          </p:cNvPr>
          <p:cNvSpPr/>
          <p:nvPr/>
        </p:nvSpPr>
        <p:spPr>
          <a:xfrm>
            <a:off x="8052009" y="1851167"/>
            <a:ext cx="2707220" cy="4340313"/>
          </a:xfrm>
          <a:prstGeom prst="roundRect">
            <a:avLst>
              <a:gd name="adj" fmla="val 3657"/>
            </a:avLst>
          </a:prstGeom>
          <a:solidFill>
            <a:srgbClr val="F2F7FD"/>
          </a:solidFill>
          <a:ln w="3430" cap="flat">
            <a:noFill/>
            <a:prstDash val="solid"/>
            <a:miter/>
          </a:ln>
        </p:spPr>
        <p:txBody>
          <a:bodyPr rtlCol="0" anchor="ctr"/>
          <a:lstStyle/>
          <a:p>
            <a:pPr algn="l"/>
            <a:endParaRPr lang="en-ID"/>
          </a:p>
        </p:txBody>
      </p:sp>
      <p:sp>
        <p:nvSpPr>
          <p:cNvPr id="69" name="Persegi Panjang: Sudut Lengkung 68">
            <a:extLst>
              <a:ext uri="{FF2B5EF4-FFF2-40B4-BE49-F238E27FC236}">
                <a16:creationId xmlns:a16="http://schemas.microsoft.com/office/drawing/2014/main" id="{A5338A55-838C-45A9-8BC2-DA904AF8F6DB}"/>
              </a:ext>
            </a:extLst>
          </p:cNvPr>
          <p:cNvSpPr/>
          <p:nvPr/>
        </p:nvSpPr>
        <p:spPr>
          <a:xfrm>
            <a:off x="1432771" y="1851167"/>
            <a:ext cx="2707220" cy="4340313"/>
          </a:xfrm>
          <a:prstGeom prst="roundRect">
            <a:avLst>
              <a:gd name="adj" fmla="val 3657"/>
            </a:avLst>
          </a:prstGeom>
          <a:solidFill>
            <a:srgbClr val="F2F7FD"/>
          </a:solidFill>
          <a:ln w="3430" cap="flat">
            <a:noFill/>
            <a:prstDash val="solid"/>
            <a:miter/>
          </a:ln>
        </p:spPr>
        <p:txBody>
          <a:bodyPr rtlCol="0" anchor="ctr"/>
          <a:lstStyle/>
          <a:p>
            <a:pPr algn="l"/>
            <a:endParaRPr lang="en-ID"/>
          </a:p>
        </p:txBody>
      </p:sp>
      <p:sp>
        <p:nvSpPr>
          <p:cNvPr id="70" name="Persegi Panjang: Sudut Lengkung 69">
            <a:extLst>
              <a:ext uri="{FF2B5EF4-FFF2-40B4-BE49-F238E27FC236}">
                <a16:creationId xmlns:a16="http://schemas.microsoft.com/office/drawing/2014/main" id="{21267A6B-E0AA-4DE8-9D05-88104678E047}"/>
              </a:ext>
            </a:extLst>
          </p:cNvPr>
          <p:cNvSpPr/>
          <p:nvPr/>
        </p:nvSpPr>
        <p:spPr>
          <a:xfrm>
            <a:off x="4742390" y="1851167"/>
            <a:ext cx="2707220" cy="4340313"/>
          </a:xfrm>
          <a:prstGeom prst="roundRect">
            <a:avLst>
              <a:gd name="adj" fmla="val 3657"/>
            </a:avLst>
          </a:prstGeom>
          <a:solidFill>
            <a:schemeClr val="bg1"/>
          </a:solidFill>
          <a:ln w="3430" cap="flat">
            <a:noFill/>
            <a:prstDash val="solid"/>
            <a:miter/>
          </a:ln>
          <a:effectLst>
            <a:outerShdw blurRad="279400" sx="105000" sy="105000" algn="ctr" rotWithShape="0">
              <a:srgbClr val="7373DC">
                <a:alpha val="6000"/>
              </a:srgbClr>
            </a:outerShdw>
          </a:effectLst>
        </p:spPr>
        <p:txBody>
          <a:bodyPr rtlCol="0" anchor="ctr"/>
          <a:lstStyle/>
          <a:p>
            <a:pPr algn="l"/>
            <a:endParaRPr lang="en-ID"/>
          </a:p>
        </p:txBody>
      </p:sp>
      <p:sp>
        <p:nvSpPr>
          <p:cNvPr id="8" name="Kotak Teks 3">
            <a:extLst>
              <a:ext uri="{FF2B5EF4-FFF2-40B4-BE49-F238E27FC236}">
                <a16:creationId xmlns:a16="http://schemas.microsoft.com/office/drawing/2014/main" id="{DFA0EFA8-6D4D-43BF-816E-3BC0DAB00CF8}"/>
              </a:ext>
            </a:extLst>
          </p:cNvPr>
          <p:cNvSpPr txBox="1"/>
          <p:nvPr/>
        </p:nvSpPr>
        <p:spPr>
          <a:xfrm>
            <a:off x="1335314" y="1052810"/>
            <a:ext cx="4154207" cy="400110"/>
          </a:xfrm>
          <a:prstGeom prst="rect">
            <a:avLst/>
          </a:prstGeom>
          <a:noFill/>
        </p:spPr>
        <p:txBody>
          <a:bodyPr wrap="square" rtlCol="0">
            <a:spAutoFit/>
          </a:bodyPr>
          <a:lstStyle/>
          <a:p>
            <a:r>
              <a:rPr lang="en-US" sz="2000" spc="1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What We can Offer for you?</a:t>
            </a:r>
            <a:endParaRPr lang="en-ID" sz="2000" spc="100" dirty="0">
              <a:solidFill>
                <a:srgbClr val="262668"/>
              </a:solidFill>
              <a:latin typeface="Poppins SemiBold" panose="00000700000000000000" pitchFamily="50" charset="0"/>
              <a:ea typeface="Roboto" panose="02000000000000000000" pitchFamily="2" charset="0"/>
              <a:cs typeface="Poppins SemiBold" panose="00000700000000000000" pitchFamily="50" charset="0"/>
            </a:endParaRPr>
          </a:p>
        </p:txBody>
      </p:sp>
      <p:sp>
        <p:nvSpPr>
          <p:cNvPr id="21" name="Kotak Teks 3">
            <a:extLst>
              <a:ext uri="{FF2B5EF4-FFF2-40B4-BE49-F238E27FC236}">
                <a16:creationId xmlns:a16="http://schemas.microsoft.com/office/drawing/2014/main" id="{993D161E-8F1E-46C3-A0DA-822D6F5A1280}"/>
              </a:ext>
            </a:extLst>
          </p:cNvPr>
          <p:cNvSpPr txBox="1"/>
          <p:nvPr/>
        </p:nvSpPr>
        <p:spPr>
          <a:xfrm>
            <a:off x="2126526" y="2284724"/>
            <a:ext cx="1291772" cy="307777"/>
          </a:xfrm>
          <a:prstGeom prst="rect">
            <a:avLst/>
          </a:prstGeom>
          <a:noFill/>
        </p:spPr>
        <p:txBody>
          <a:bodyPr wrap="square" rtlCol="0">
            <a:spAutoFit/>
          </a:bodyPr>
          <a:lstStyle/>
          <a:p>
            <a:pPr algn="ctr"/>
            <a:r>
              <a:rPr lang="en-US" sz="1400" b="1">
                <a:latin typeface="Poppins SemiBold" pitchFamily="2" charset="77"/>
                <a:ea typeface="Roboto" panose="02000000000000000000" pitchFamily="2" charset="0"/>
                <a:cs typeface="Poppins SemiBold" pitchFamily="2" charset="77"/>
              </a:rPr>
              <a:t>Basic</a:t>
            </a:r>
            <a:endParaRPr lang="en-ID" sz="1400" b="1" dirty="0">
              <a:latin typeface="Poppins SemiBold" pitchFamily="2" charset="77"/>
              <a:ea typeface="Roboto" panose="02000000000000000000" pitchFamily="2" charset="0"/>
              <a:cs typeface="Poppins SemiBold" pitchFamily="2" charset="77"/>
            </a:endParaRPr>
          </a:p>
        </p:txBody>
      </p:sp>
      <p:sp>
        <p:nvSpPr>
          <p:cNvPr id="22" name="Kotak Teks 3">
            <a:extLst>
              <a:ext uri="{FF2B5EF4-FFF2-40B4-BE49-F238E27FC236}">
                <a16:creationId xmlns:a16="http://schemas.microsoft.com/office/drawing/2014/main" id="{7F30C596-94AC-40AF-AB6A-8CA5D57F34DD}"/>
              </a:ext>
            </a:extLst>
          </p:cNvPr>
          <p:cNvSpPr txBox="1"/>
          <p:nvPr/>
        </p:nvSpPr>
        <p:spPr>
          <a:xfrm>
            <a:off x="5281639" y="2284724"/>
            <a:ext cx="1628722" cy="307777"/>
          </a:xfrm>
          <a:prstGeom prst="rect">
            <a:avLst/>
          </a:prstGeom>
          <a:noFill/>
        </p:spPr>
        <p:txBody>
          <a:bodyPr wrap="square" rtlCol="0">
            <a:spAutoFit/>
          </a:bodyPr>
          <a:lstStyle/>
          <a:p>
            <a:pPr algn="ctr"/>
            <a:r>
              <a:rPr lang="en-US" sz="1400" b="1">
                <a:latin typeface="Poppins SemiBold" pitchFamily="2" charset="77"/>
                <a:ea typeface="Roboto" panose="02000000000000000000" pitchFamily="2" charset="0"/>
                <a:cs typeface="Poppins SemiBold" pitchFamily="2" charset="77"/>
              </a:rPr>
              <a:t>Profesional</a:t>
            </a:r>
            <a:endParaRPr lang="en-ID" sz="1400" b="1" dirty="0">
              <a:latin typeface="Poppins SemiBold" pitchFamily="2" charset="77"/>
              <a:ea typeface="Roboto" panose="02000000000000000000" pitchFamily="2" charset="0"/>
              <a:cs typeface="Poppins SemiBold" pitchFamily="2" charset="77"/>
            </a:endParaRPr>
          </a:p>
        </p:txBody>
      </p:sp>
      <p:sp>
        <p:nvSpPr>
          <p:cNvPr id="24" name="Kotak Teks 3">
            <a:extLst>
              <a:ext uri="{FF2B5EF4-FFF2-40B4-BE49-F238E27FC236}">
                <a16:creationId xmlns:a16="http://schemas.microsoft.com/office/drawing/2014/main" id="{7076BCA7-1596-4E0D-991E-1A1768B8491D}"/>
              </a:ext>
            </a:extLst>
          </p:cNvPr>
          <p:cNvSpPr txBox="1"/>
          <p:nvPr/>
        </p:nvSpPr>
        <p:spPr>
          <a:xfrm>
            <a:off x="8591258" y="2284724"/>
            <a:ext cx="1628722" cy="307777"/>
          </a:xfrm>
          <a:prstGeom prst="rect">
            <a:avLst/>
          </a:prstGeom>
          <a:noFill/>
        </p:spPr>
        <p:txBody>
          <a:bodyPr wrap="square" rtlCol="0">
            <a:spAutoFit/>
          </a:bodyPr>
          <a:lstStyle/>
          <a:p>
            <a:pPr algn="ctr"/>
            <a:r>
              <a:rPr lang="en-US" sz="1400" b="1">
                <a:latin typeface="Poppins SemiBold" pitchFamily="2" charset="77"/>
                <a:ea typeface="Roboto" panose="02000000000000000000" pitchFamily="2" charset="0"/>
                <a:cs typeface="Poppins SemiBold" pitchFamily="2" charset="77"/>
              </a:rPr>
              <a:t>Business</a:t>
            </a:r>
            <a:endParaRPr lang="en-ID" sz="1400" b="1" dirty="0">
              <a:latin typeface="Poppins SemiBold" pitchFamily="2" charset="77"/>
              <a:ea typeface="Roboto" panose="02000000000000000000" pitchFamily="2" charset="0"/>
              <a:cs typeface="Poppins SemiBold" pitchFamily="2" charset="77"/>
            </a:endParaRPr>
          </a:p>
        </p:txBody>
      </p:sp>
      <p:sp>
        <p:nvSpPr>
          <p:cNvPr id="25" name="Persegi Panjang 24">
            <a:extLst>
              <a:ext uri="{FF2B5EF4-FFF2-40B4-BE49-F238E27FC236}">
                <a16:creationId xmlns:a16="http://schemas.microsoft.com/office/drawing/2014/main" id="{84F0A220-A99D-435C-BDAD-3C4192CF46B5}"/>
              </a:ext>
            </a:extLst>
          </p:cNvPr>
          <p:cNvSpPr/>
          <p:nvPr/>
        </p:nvSpPr>
        <p:spPr>
          <a:xfrm>
            <a:off x="1432772" y="3297952"/>
            <a:ext cx="2707220" cy="1734193"/>
          </a:xfrm>
          <a:prstGeom prst="rect">
            <a:avLst/>
          </a:prstGeom>
        </p:spPr>
        <p:txBody>
          <a:bodyPr wrap="square">
            <a:spAutoFit/>
          </a:bodyPr>
          <a:lstStyle/>
          <a:p>
            <a:pPr algn="ctr">
              <a:lnSpc>
                <a:spcPct val="200000"/>
              </a:lnSpc>
            </a:pPr>
            <a:r>
              <a:rPr lang="en-US" sz="1100">
                <a:solidFill>
                  <a:schemeClr val="tx1">
                    <a:lumMod val="75000"/>
                    <a:lumOff val="25000"/>
                  </a:schemeClr>
                </a:solidFill>
                <a:latin typeface="Muli" pitchFamily="2" charset="77"/>
                <a:ea typeface="Roboto" panose="02000000000000000000" pitchFamily="2" charset="0"/>
                <a:cs typeface="Open Sans" panose="020B0606030504020204" pitchFamily="34" charset="0"/>
              </a:rPr>
              <a:t>Mobile optimized</a:t>
            </a:r>
          </a:p>
          <a:p>
            <a:pPr algn="ctr">
              <a:lnSpc>
                <a:spcPct val="200000"/>
              </a:lnSpc>
            </a:pPr>
            <a:r>
              <a:rPr lang="en-US" sz="1100">
                <a:solidFill>
                  <a:schemeClr val="tx1">
                    <a:lumMod val="75000"/>
                    <a:lumOff val="25000"/>
                  </a:schemeClr>
                </a:solidFill>
                <a:latin typeface="Muli" pitchFamily="2" charset="77"/>
                <a:ea typeface="Roboto" panose="02000000000000000000" pitchFamily="2" charset="0"/>
                <a:cs typeface="Open Sans" panose="020B0606030504020204" pitchFamily="34" charset="0"/>
              </a:rPr>
              <a:t>Free custom domain</a:t>
            </a:r>
          </a:p>
          <a:p>
            <a:pPr algn="ctr">
              <a:lnSpc>
                <a:spcPct val="200000"/>
              </a:lnSpc>
            </a:pPr>
            <a:r>
              <a:rPr lang="en-US" sz="1100">
                <a:solidFill>
                  <a:schemeClr val="tx1">
                    <a:lumMod val="75000"/>
                    <a:lumOff val="25000"/>
                  </a:schemeClr>
                </a:solidFill>
                <a:latin typeface="Muli" pitchFamily="2" charset="77"/>
                <a:ea typeface="Roboto" panose="02000000000000000000" pitchFamily="2" charset="0"/>
                <a:cs typeface="Open Sans" panose="020B0606030504020204" pitchFamily="34" charset="0"/>
              </a:rPr>
              <a:t>Awesome hosting</a:t>
            </a:r>
          </a:p>
          <a:p>
            <a:pPr algn="ctr">
              <a:lnSpc>
                <a:spcPct val="200000"/>
              </a:lnSpc>
            </a:pPr>
            <a:r>
              <a:rPr lang="en-US" sz="1100">
                <a:solidFill>
                  <a:schemeClr val="tx1">
                    <a:lumMod val="75000"/>
                    <a:lumOff val="25000"/>
                  </a:schemeClr>
                </a:solidFill>
                <a:latin typeface="Muli" pitchFamily="2" charset="77"/>
                <a:ea typeface="Roboto" panose="02000000000000000000" pitchFamily="2" charset="0"/>
                <a:cs typeface="Open Sans" panose="020B0606030504020204" pitchFamily="34" charset="0"/>
              </a:rPr>
              <a:t>Outstanding support</a:t>
            </a:r>
          </a:p>
          <a:p>
            <a:pPr algn="ctr">
              <a:lnSpc>
                <a:spcPct val="200000"/>
              </a:lnSpc>
            </a:pPr>
            <a:r>
              <a:rPr lang="en-US" sz="1100">
                <a:solidFill>
                  <a:schemeClr val="tx1">
                    <a:lumMod val="75000"/>
                    <a:lumOff val="25000"/>
                  </a:schemeClr>
                </a:solidFill>
                <a:latin typeface="Muli" pitchFamily="2" charset="77"/>
                <a:ea typeface="Roboto" panose="02000000000000000000" pitchFamily="2" charset="0"/>
                <a:cs typeface="Open Sans" panose="020B0606030504020204" pitchFamily="34" charset="0"/>
              </a:rPr>
              <a:t>Lifetime Updates</a:t>
            </a:r>
          </a:p>
        </p:txBody>
      </p:sp>
      <p:sp>
        <p:nvSpPr>
          <p:cNvPr id="26" name="Kotak Teks 3">
            <a:extLst>
              <a:ext uri="{FF2B5EF4-FFF2-40B4-BE49-F238E27FC236}">
                <a16:creationId xmlns:a16="http://schemas.microsoft.com/office/drawing/2014/main" id="{F8BA059F-BE47-4248-B1FA-4ACB5519EA8C}"/>
              </a:ext>
            </a:extLst>
          </p:cNvPr>
          <p:cNvSpPr txBox="1"/>
          <p:nvPr/>
        </p:nvSpPr>
        <p:spPr>
          <a:xfrm>
            <a:off x="2140495" y="2726965"/>
            <a:ext cx="1291772" cy="646331"/>
          </a:xfrm>
          <a:prstGeom prst="rect">
            <a:avLst/>
          </a:prstGeom>
          <a:noFill/>
        </p:spPr>
        <p:txBody>
          <a:bodyPr wrap="square" rtlCol="0">
            <a:spAutoFit/>
          </a:bodyPr>
          <a:lstStyle/>
          <a:p>
            <a:pPr algn="ctr"/>
            <a:r>
              <a:rPr lang="en-US" sz="3500" spc="100" baseline="30000">
                <a:solidFill>
                  <a:srgbClr val="7373DC"/>
                </a:solidFill>
                <a:latin typeface="Poppins Medium" pitchFamily="2" charset="77"/>
                <a:ea typeface="Roboto" panose="02000000000000000000" pitchFamily="2" charset="0"/>
                <a:cs typeface="Poppins Medium" pitchFamily="2" charset="77"/>
              </a:rPr>
              <a:t>$</a:t>
            </a:r>
            <a:r>
              <a:rPr lang="en-US" sz="3500" spc="100">
                <a:solidFill>
                  <a:srgbClr val="7373DC"/>
                </a:solidFill>
                <a:latin typeface="Poppins Medium" pitchFamily="2" charset="77"/>
                <a:ea typeface="Roboto" panose="02000000000000000000" pitchFamily="2" charset="0"/>
                <a:cs typeface="Poppins Medium" pitchFamily="2" charset="77"/>
              </a:rPr>
              <a:t>39</a:t>
            </a:r>
            <a:endParaRPr lang="en-ID" sz="3500" spc="100" dirty="0">
              <a:solidFill>
                <a:srgbClr val="7373DC"/>
              </a:solidFill>
              <a:latin typeface="Poppins Medium" pitchFamily="2" charset="77"/>
              <a:ea typeface="Roboto" panose="02000000000000000000" pitchFamily="2" charset="0"/>
              <a:cs typeface="Poppins Medium" pitchFamily="2" charset="77"/>
            </a:endParaRPr>
          </a:p>
        </p:txBody>
      </p:sp>
      <p:sp>
        <p:nvSpPr>
          <p:cNvPr id="28" name="Persegi Panjang: Sudut Diagonal Lengkung 27">
            <a:extLst>
              <a:ext uri="{FF2B5EF4-FFF2-40B4-BE49-F238E27FC236}">
                <a16:creationId xmlns:a16="http://schemas.microsoft.com/office/drawing/2014/main" id="{61F52024-8C32-46AC-937F-000BAAD8C6BA}"/>
              </a:ext>
            </a:extLst>
          </p:cNvPr>
          <p:cNvSpPr/>
          <p:nvPr/>
        </p:nvSpPr>
        <p:spPr>
          <a:xfrm>
            <a:off x="2046805" y="5317947"/>
            <a:ext cx="1479152" cy="428959"/>
          </a:xfrm>
          <a:prstGeom prst="round2DiagRect">
            <a:avLst>
              <a:gd name="adj1" fmla="val 50000"/>
              <a:gd name="adj2" fmla="val 50000"/>
            </a:avLst>
          </a:prstGeom>
          <a:solidFill>
            <a:schemeClr val="bg1"/>
          </a:solidFill>
          <a:ln w="3430" cap="flat">
            <a:noFill/>
            <a:prstDash val="solid"/>
            <a:miter/>
          </a:ln>
        </p:spPr>
        <p:txBody>
          <a:bodyPr rtlCol="0" anchor="ctr"/>
          <a:lstStyle/>
          <a:p>
            <a:pPr algn="ctr"/>
            <a:r>
              <a:rPr lang="en-US" sz="1050">
                <a:latin typeface="Poppins" panose="00000500000000000000" pitchFamily="2" charset="0"/>
                <a:cs typeface="Poppins" panose="00000500000000000000" pitchFamily="2" charset="0"/>
              </a:rPr>
              <a:t>Get Started</a:t>
            </a:r>
            <a:endParaRPr lang="en-ID" sz="1050">
              <a:latin typeface="Poppins" panose="00000500000000000000" pitchFamily="2" charset="0"/>
              <a:cs typeface="Poppins" panose="00000500000000000000" pitchFamily="2" charset="0"/>
            </a:endParaRPr>
          </a:p>
        </p:txBody>
      </p:sp>
      <p:sp>
        <p:nvSpPr>
          <p:cNvPr id="55" name="Persegi Panjang 54">
            <a:extLst>
              <a:ext uri="{FF2B5EF4-FFF2-40B4-BE49-F238E27FC236}">
                <a16:creationId xmlns:a16="http://schemas.microsoft.com/office/drawing/2014/main" id="{95DDED2B-DC5D-45C7-9BCB-B10EEF649AD9}"/>
              </a:ext>
            </a:extLst>
          </p:cNvPr>
          <p:cNvSpPr/>
          <p:nvPr/>
        </p:nvSpPr>
        <p:spPr>
          <a:xfrm>
            <a:off x="4742390" y="3297952"/>
            <a:ext cx="2707220" cy="1734193"/>
          </a:xfrm>
          <a:prstGeom prst="rect">
            <a:avLst/>
          </a:prstGeom>
        </p:spPr>
        <p:txBody>
          <a:bodyPr wrap="square">
            <a:spAutoFit/>
          </a:bodyPr>
          <a:lstStyle/>
          <a:p>
            <a:pPr algn="ctr">
              <a:lnSpc>
                <a:spcPct val="200000"/>
              </a:lnSpc>
            </a:pPr>
            <a:r>
              <a:rPr lang="en-US" sz="1100">
                <a:solidFill>
                  <a:schemeClr val="tx1">
                    <a:lumMod val="75000"/>
                    <a:lumOff val="25000"/>
                  </a:schemeClr>
                </a:solidFill>
                <a:latin typeface="Muli" pitchFamily="2" charset="77"/>
                <a:ea typeface="Roboto" panose="02000000000000000000" pitchFamily="2" charset="0"/>
                <a:cs typeface="Open Sans" panose="020B0606030504020204" pitchFamily="34" charset="0"/>
              </a:rPr>
              <a:t>Mobile optimized</a:t>
            </a:r>
          </a:p>
          <a:p>
            <a:pPr algn="ctr">
              <a:lnSpc>
                <a:spcPct val="200000"/>
              </a:lnSpc>
            </a:pPr>
            <a:r>
              <a:rPr lang="en-US" sz="1100">
                <a:solidFill>
                  <a:schemeClr val="tx1">
                    <a:lumMod val="75000"/>
                    <a:lumOff val="25000"/>
                  </a:schemeClr>
                </a:solidFill>
                <a:latin typeface="Muli" pitchFamily="2" charset="77"/>
                <a:ea typeface="Roboto" panose="02000000000000000000" pitchFamily="2" charset="0"/>
                <a:cs typeface="Open Sans" panose="020B0606030504020204" pitchFamily="34" charset="0"/>
              </a:rPr>
              <a:t>Free custom domain</a:t>
            </a:r>
          </a:p>
          <a:p>
            <a:pPr algn="ctr">
              <a:lnSpc>
                <a:spcPct val="200000"/>
              </a:lnSpc>
            </a:pPr>
            <a:r>
              <a:rPr lang="en-US" sz="1100">
                <a:solidFill>
                  <a:schemeClr val="tx1">
                    <a:lumMod val="75000"/>
                    <a:lumOff val="25000"/>
                  </a:schemeClr>
                </a:solidFill>
                <a:latin typeface="Muli" pitchFamily="2" charset="77"/>
                <a:ea typeface="Roboto" panose="02000000000000000000" pitchFamily="2" charset="0"/>
                <a:cs typeface="Open Sans" panose="020B0606030504020204" pitchFamily="34" charset="0"/>
              </a:rPr>
              <a:t>Awesome hosting</a:t>
            </a:r>
          </a:p>
          <a:p>
            <a:pPr algn="ctr">
              <a:lnSpc>
                <a:spcPct val="200000"/>
              </a:lnSpc>
            </a:pPr>
            <a:r>
              <a:rPr lang="en-US" sz="1100">
                <a:solidFill>
                  <a:schemeClr val="tx1">
                    <a:lumMod val="75000"/>
                    <a:lumOff val="25000"/>
                  </a:schemeClr>
                </a:solidFill>
                <a:latin typeface="Muli" pitchFamily="2" charset="77"/>
                <a:ea typeface="Roboto" panose="02000000000000000000" pitchFamily="2" charset="0"/>
                <a:cs typeface="Open Sans" panose="020B0606030504020204" pitchFamily="34" charset="0"/>
              </a:rPr>
              <a:t>Outstanding support</a:t>
            </a:r>
          </a:p>
          <a:p>
            <a:pPr algn="ctr">
              <a:lnSpc>
                <a:spcPct val="200000"/>
              </a:lnSpc>
            </a:pPr>
            <a:r>
              <a:rPr lang="en-US" sz="1100">
                <a:solidFill>
                  <a:schemeClr val="tx1">
                    <a:lumMod val="75000"/>
                    <a:lumOff val="25000"/>
                  </a:schemeClr>
                </a:solidFill>
                <a:latin typeface="Muli" pitchFamily="2" charset="77"/>
                <a:ea typeface="Roboto" panose="02000000000000000000" pitchFamily="2" charset="0"/>
                <a:cs typeface="Open Sans" panose="020B0606030504020204" pitchFamily="34" charset="0"/>
              </a:rPr>
              <a:t>Lifetime Updates</a:t>
            </a:r>
          </a:p>
        </p:txBody>
      </p:sp>
      <p:sp>
        <p:nvSpPr>
          <p:cNvPr id="56" name="Kotak Teks 3">
            <a:extLst>
              <a:ext uri="{FF2B5EF4-FFF2-40B4-BE49-F238E27FC236}">
                <a16:creationId xmlns:a16="http://schemas.microsoft.com/office/drawing/2014/main" id="{C0B2954C-048A-4CDA-9DD5-9E22C106204B}"/>
              </a:ext>
            </a:extLst>
          </p:cNvPr>
          <p:cNvSpPr txBox="1"/>
          <p:nvPr/>
        </p:nvSpPr>
        <p:spPr>
          <a:xfrm>
            <a:off x="5450114" y="2726965"/>
            <a:ext cx="1291772" cy="646331"/>
          </a:xfrm>
          <a:prstGeom prst="rect">
            <a:avLst/>
          </a:prstGeom>
          <a:noFill/>
        </p:spPr>
        <p:txBody>
          <a:bodyPr wrap="square" rtlCol="0">
            <a:spAutoFit/>
          </a:bodyPr>
          <a:lstStyle/>
          <a:p>
            <a:pPr algn="ctr"/>
            <a:r>
              <a:rPr lang="en-US" sz="3500" spc="100" baseline="30000">
                <a:solidFill>
                  <a:srgbClr val="7373DC"/>
                </a:solidFill>
                <a:latin typeface="Poppins Medium" pitchFamily="2" charset="77"/>
                <a:ea typeface="Roboto" panose="02000000000000000000" pitchFamily="2" charset="0"/>
                <a:cs typeface="Poppins Medium" pitchFamily="2" charset="77"/>
              </a:rPr>
              <a:t>$</a:t>
            </a:r>
            <a:r>
              <a:rPr lang="en-US" sz="3500" spc="100">
                <a:solidFill>
                  <a:srgbClr val="7373DC"/>
                </a:solidFill>
                <a:latin typeface="Poppins Medium" pitchFamily="2" charset="77"/>
                <a:ea typeface="Roboto" panose="02000000000000000000" pitchFamily="2" charset="0"/>
                <a:cs typeface="Poppins Medium" pitchFamily="2" charset="77"/>
              </a:rPr>
              <a:t>69</a:t>
            </a:r>
            <a:endParaRPr lang="en-ID" sz="3500" spc="100" dirty="0">
              <a:solidFill>
                <a:srgbClr val="7373DC"/>
              </a:solidFill>
              <a:latin typeface="Poppins Medium" pitchFamily="2" charset="77"/>
              <a:ea typeface="Roboto" panose="02000000000000000000" pitchFamily="2" charset="0"/>
              <a:cs typeface="Poppins Medium" pitchFamily="2" charset="77"/>
            </a:endParaRPr>
          </a:p>
        </p:txBody>
      </p:sp>
      <p:sp>
        <p:nvSpPr>
          <p:cNvPr id="58" name="Persegi Panjang: Sudut Diagonal Lengkung 57">
            <a:extLst>
              <a:ext uri="{FF2B5EF4-FFF2-40B4-BE49-F238E27FC236}">
                <a16:creationId xmlns:a16="http://schemas.microsoft.com/office/drawing/2014/main" id="{029E5B74-B3FE-4487-AD48-7E945C7C3FD4}"/>
              </a:ext>
            </a:extLst>
          </p:cNvPr>
          <p:cNvSpPr/>
          <p:nvPr/>
        </p:nvSpPr>
        <p:spPr>
          <a:xfrm>
            <a:off x="5356424" y="5317947"/>
            <a:ext cx="1479152" cy="428959"/>
          </a:xfrm>
          <a:prstGeom prst="round2DiagRect">
            <a:avLst>
              <a:gd name="adj1" fmla="val 50000"/>
              <a:gd name="adj2" fmla="val 50000"/>
            </a:avLst>
          </a:prstGeom>
          <a:solidFill>
            <a:srgbClr val="7373DC"/>
          </a:solidFill>
          <a:ln w="3430" cap="flat">
            <a:noFill/>
            <a:prstDash val="solid"/>
            <a:miter/>
          </a:ln>
        </p:spPr>
        <p:txBody>
          <a:bodyPr rtlCol="0" anchor="ctr"/>
          <a:lstStyle/>
          <a:p>
            <a:pPr algn="ctr"/>
            <a:r>
              <a:rPr lang="en-US" sz="1050">
                <a:solidFill>
                  <a:schemeClr val="bg1"/>
                </a:solidFill>
                <a:latin typeface="Poppins" panose="00000500000000000000" pitchFamily="2" charset="0"/>
                <a:cs typeface="Poppins" panose="00000500000000000000" pitchFamily="2" charset="0"/>
              </a:rPr>
              <a:t>Get Started</a:t>
            </a:r>
            <a:endParaRPr lang="en-ID" sz="1050">
              <a:solidFill>
                <a:schemeClr val="bg1"/>
              </a:solidFill>
              <a:latin typeface="Poppins" panose="00000500000000000000" pitchFamily="2" charset="0"/>
              <a:cs typeface="Poppins" panose="00000500000000000000" pitchFamily="2" charset="0"/>
            </a:endParaRPr>
          </a:p>
        </p:txBody>
      </p:sp>
      <p:sp>
        <p:nvSpPr>
          <p:cNvPr id="61" name="Kotak Teks 3">
            <a:extLst>
              <a:ext uri="{FF2B5EF4-FFF2-40B4-BE49-F238E27FC236}">
                <a16:creationId xmlns:a16="http://schemas.microsoft.com/office/drawing/2014/main" id="{A1A748D3-7033-49F3-8880-AFFB40B8CB4E}"/>
              </a:ext>
            </a:extLst>
          </p:cNvPr>
          <p:cNvSpPr txBox="1"/>
          <p:nvPr/>
        </p:nvSpPr>
        <p:spPr>
          <a:xfrm>
            <a:off x="8759733" y="2726965"/>
            <a:ext cx="1291772" cy="646331"/>
          </a:xfrm>
          <a:prstGeom prst="rect">
            <a:avLst/>
          </a:prstGeom>
          <a:noFill/>
        </p:spPr>
        <p:txBody>
          <a:bodyPr wrap="square" rtlCol="0">
            <a:spAutoFit/>
          </a:bodyPr>
          <a:lstStyle/>
          <a:p>
            <a:pPr algn="ctr"/>
            <a:r>
              <a:rPr lang="en-US" sz="3500" spc="100" baseline="30000">
                <a:solidFill>
                  <a:srgbClr val="7373DC"/>
                </a:solidFill>
                <a:latin typeface="Poppins Medium" pitchFamily="2" charset="77"/>
                <a:ea typeface="Roboto" panose="02000000000000000000" pitchFamily="2" charset="0"/>
                <a:cs typeface="Poppins Medium" pitchFamily="2" charset="77"/>
              </a:rPr>
              <a:t>$</a:t>
            </a:r>
            <a:r>
              <a:rPr lang="en-US" sz="3500" spc="100">
                <a:solidFill>
                  <a:srgbClr val="7373DC"/>
                </a:solidFill>
                <a:latin typeface="Poppins Medium" pitchFamily="2" charset="77"/>
                <a:ea typeface="Roboto" panose="02000000000000000000" pitchFamily="2" charset="0"/>
                <a:cs typeface="Poppins Medium" pitchFamily="2" charset="77"/>
              </a:rPr>
              <a:t>99</a:t>
            </a:r>
            <a:endParaRPr lang="en-ID" sz="3500" spc="100" dirty="0">
              <a:solidFill>
                <a:srgbClr val="7373DC"/>
              </a:solidFill>
              <a:latin typeface="Poppins Medium" pitchFamily="2" charset="77"/>
              <a:ea typeface="Roboto" panose="02000000000000000000" pitchFamily="2" charset="0"/>
              <a:cs typeface="Poppins Medium" pitchFamily="2" charset="77"/>
            </a:endParaRPr>
          </a:p>
        </p:txBody>
      </p:sp>
      <p:sp>
        <p:nvSpPr>
          <p:cNvPr id="63" name="Persegi Panjang 62">
            <a:extLst>
              <a:ext uri="{FF2B5EF4-FFF2-40B4-BE49-F238E27FC236}">
                <a16:creationId xmlns:a16="http://schemas.microsoft.com/office/drawing/2014/main" id="{44374A54-902F-499A-92FD-49F24EB47701}"/>
              </a:ext>
            </a:extLst>
          </p:cNvPr>
          <p:cNvSpPr/>
          <p:nvPr/>
        </p:nvSpPr>
        <p:spPr>
          <a:xfrm>
            <a:off x="8052008" y="3297952"/>
            <a:ext cx="2707220" cy="1734193"/>
          </a:xfrm>
          <a:prstGeom prst="rect">
            <a:avLst/>
          </a:prstGeom>
        </p:spPr>
        <p:txBody>
          <a:bodyPr wrap="square">
            <a:spAutoFit/>
          </a:bodyPr>
          <a:lstStyle/>
          <a:p>
            <a:pPr algn="ctr">
              <a:lnSpc>
                <a:spcPct val="200000"/>
              </a:lnSpc>
            </a:pPr>
            <a:r>
              <a:rPr lang="en-US" sz="1100">
                <a:solidFill>
                  <a:schemeClr val="tx1">
                    <a:lumMod val="75000"/>
                    <a:lumOff val="25000"/>
                  </a:schemeClr>
                </a:solidFill>
                <a:latin typeface="Muli" pitchFamily="2" charset="77"/>
                <a:ea typeface="Roboto" panose="02000000000000000000" pitchFamily="2" charset="0"/>
                <a:cs typeface="Open Sans" panose="020B0606030504020204" pitchFamily="34" charset="0"/>
              </a:rPr>
              <a:t>Mobile optimized</a:t>
            </a:r>
          </a:p>
          <a:p>
            <a:pPr algn="ctr">
              <a:lnSpc>
                <a:spcPct val="200000"/>
              </a:lnSpc>
            </a:pPr>
            <a:r>
              <a:rPr lang="en-US" sz="1100">
                <a:solidFill>
                  <a:schemeClr val="tx1">
                    <a:lumMod val="75000"/>
                    <a:lumOff val="25000"/>
                  </a:schemeClr>
                </a:solidFill>
                <a:latin typeface="Muli" pitchFamily="2" charset="77"/>
                <a:ea typeface="Roboto" panose="02000000000000000000" pitchFamily="2" charset="0"/>
                <a:cs typeface="Open Sans" panose="020B0606030504020204" pitchFamily="34" charset="0"/>
              </a:rPr>
              <a:t>Free custom domain</a:t>
            </a:r>
          </a:p>
          <a:p>
            <a:pPr algn="ctr">
              <a:lnSpc>
                <a:spcPct val="200000"/>
              </a:lnSpc>
            </a:pPr>
            <a:r>
              <a:rPr lang="en-US" sz="1100">
                <a:solidFill>
                  <a:schemeClr val="tx1">
                    <a:lumMod val="75000"/>
                    <a:lumOff val="25000"/>
                  </a:schemeClr>
                </a:solidFill>
                <a:latin typeface="Muli" pitchFamily="2" charset="77"/>
                <a:ea typeface="Roboto" panose="02000000000000000000" pitchFamily="2" charset="0"/>
                <a:cs typeface="Open Sans" panose="020B0606030504020204" pitchFamily="34" charset="0"/>
              </a:rPr>
              <a:t>Awesome hosting</a:t>
            </a:r>
          </a:p>
          <a:p>
            <a:pPr algn="ctr">
              <a:lnSpc>
                <a:spcPct val="200000"/>
              </a:lnSpc>
            </a:pPr>
            <a:r>
              <a:rPr lang="en-US" sz="1100">
                <a:solidFill>
                  <a:schemeClr val="tx1">
                    <a:lumMod val="75000"/>
                    <a:lumOff val="25000"/>
                  </a:schemeClr>
                </a:solidFill>
                <a:latin typeface="Muli" pitchFamily="2" charset="77"/>
                <a:ea typeface="Roboto" panose="02000000000000000000" pitchFamily="2" charset="0"/>
                <a:cs typeface="Open Sans" panose="020B0606030504020204" pitchFamily="34" charset="0"/>
              </a:rPr>
              <a:t>Outstanding support</a:t>
            </a:r>
          </a:p>
          <a:p>
            <a:pPr algn="ctr">
              <a:lnSpc>
                <a:spcPct val="200000"/>
              </a:lnSpc>
            </a:pPr>
            <a:r>
              <a:rPr lang="en-US" sz="1100">
                <a:solidFill>
                  <a:schemeClr val="tx1">
                    <a:lumMod val="75000"/>
                    <a:lumOff val="25000"/>
                  </a:schemeClr>
                </a:solidFill>
                <a:latin typeface="Muli" pitchFamily="2" charset="77"/>
                <a:ea typeface="Roboto" panose="02000000000000000000" pitchFamily="2" charset="0"/>
                <a:cs typeface="Open Sans" panose="020B0606030504020204" pitchFamily="34" charset="0"/>
              </a:rPr>
              <a:t>Lifetime Updates</a:t>
            </a:r>
          </a:p>
        </p:txBody>
      </p:sp>
      <p:sp>
        <p:nvSpPr>
          <p:cNvPr id="64" name="Persegi Panjang: Sudut Diagonal Lengkung 63">
            <a:extLst>
              <a:ext uri="{FF2B5EF4-FFF2-40B4-BE49-F238E27FC236}">
                <a16:creationId xmlns:a16="http://schemas.microsoft.com/office/drawing/2014/main" id="{A11DDF47-4211-4017-B968-312F3B99C5FB}"/>
              </a:ext>
            </a:extLst>
          </p:cNvPr>
          <p:cNvSpPr/>
          <p:nvPr/>
        </p:nvSpPr>
        <p:spPr>
          <a:xfrm>
            <a:off x="8666043" y="5317947"/>
            <a:ext cx="1479152" cy="428959"/>
          </a:xfrm>
          <a:prstGeom prst="round2DiagRect">
            <a:avLst>
              <a:gd name="adj1" fmla="val 50000"/>
              <a:gd name="adj2" fmla="val 50000"/>
            </a:avLst>
          </a:prstGeom>
          <a:solidFill>
            <a:schemeClr val="bg1"/>
          </a:solidFill>
          <a:ln w="3430" cap="flat">
            <a:noFill/>
            <a:prstDash val="solid"/>
            <a:miter/>
          </a:ln>
        </p:spPr>
        <p:txBody>
          <a:bodyPr rtlCol="0" anchor="ctr"/>
          <a:lstStyle/>
          <a:p>
            <a:pPr algn="ctr"/>
            <a:r>
              <a:rPr lang="en-US" sz="1050">
                <a:latin typeface="Poppins" panose="00000500000000000000" pitchFamily="2" charset="0"/>
                <a:cs typeface="Poppins" panose="00000500000000000000" pitchFamily="2" charset="0"/>
              </a:rPr>
              <a:t>Get Started</a:t>
            </a:r>
            <a:endParaRPr lang="en-ID" sz="1050">
              <a:latin typeface="Poppins" panose="00000500000000000000" pitchFamily="2" charset="0"/>
              <a:cs typeface="Poppins" panose="00000500000000000000" pitchFamily="2" charset="0"/>
            </a:endParaRPr>
          </a:p>
        </p:txBody>
      </p:sp>
      <p:sp>
        <p:nvSpPr>
          <p:cNvPr id="59" name="Kotak Teks 21">
            <a:extLst>
              <a:ext uri="{FF2B5EF4-FFF2-40B4-BE49-F238E27FC236}">
                <a16:creationId xmlns:a16="http://schemas.microsoft.com/office/drawing/2014/main" id="{E7D6D044-131E-684D-A070-8B5C0FE32373}"/>
              </a:ext>
            </a:extLst>
          </p:cNvPr>
          <p:cNvSpPr txBox="1"/>
          <p:nvPr/>
        </p:nvSpPr>
        <p:spPr>
          <a:xfrm>
            <a:off x="1863344" y="722912"/>
            <a:ext cx="1459470" cy="261550"/>
          </a:xfrm>
          <a:prstGeom prst="rect">
            <a:avLst/>
          </a:prstGeom>
          <a:noFill/>
        </p:spPr>
        <p:txBody>
          <a:bodyPr wrap="square" rtlCol="0">
            <a:spAutoFit/>
          </a:bodyPr>
          <a:lstStyle/>
          <a:p>
            <a:r>
              <a:rPr lang="en-US" sz="1100" spc="200" dirty="0">
                <a:solidFill>
                  <a:schemeClr val="tx1">
                    <a:lumMod val="85000"/>
                    <a:lumOff val="15000"/>
                  </a:schemeClr>
                </a:solidFill>
                <a:latin typeface="Poppins Medium" pitchFamily="2" charset="77"/>
                <a:ea typeface="Source Sans Pro" panose="020B0503030403020204" pitchFamily="34" charset="0"/>
                <a:cs typeface="Poppins Medium" pitchFamily="2" charset="77"/>
              </a:rPr>
              <a:t>PRICING</a:t>
            </a:r>
            <a:endParaRPr lang="en-ID" sz="1100" spc="200" dirty="0">
              <a:solidFill>
                <a:schemeClr val="tx1">
                  <a:lumMod val="85000"/>
                  <a:lumOff val="15000"/>
                </a:schemeClr>
              </a:solidFill>
              <a:latin typeface="Poppins Medium" pitchFamily="2" charset="77"/>
              <a:ea typeface="Source Sans Pro" panose="020B0503030403020204" pitchFamily="34" charset="0"/>
              <a:cs typeface="Poppins Medium" pitchFamily="2" charset="77"/>
            </a:endParaRPr>
          </a:p>
        </p:txBody>
      </p:sp>
      <p:cxnSp>
        <p:nvCxnSpPr>
          <p:cNvPr id="60" name="Straight Connector 59">
            <a:extLst>
              <a:ext uri="{FF2B5EF4-FFF2-40B4-BE49-F238E27FC236}">
                <a16:creationId xmlns:a16="http://schemas.microsoft.com/office/drawing/2014/main" id="{4E209F41-E702-A54A-8357-4F3ED5EBBCD0}"/>
              </a:ext>
            </a:extLst>
          </p:cNvPr>
          <p:cNvCxnSpPr>
            <a:cxnSpLocks/>
          </p:cNvCxnSpPr>
          <p:nvPr/>
        </p:nvCxnSpPr>
        <p:spPr>
          <a:xfrm>
            <a:off x="1407220" y="838061"/>
            <a:ext cx="38003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71" name="Grup 186">
            <a:extLst>
              <a:ext uri="{FF2B5EF4-FFF2-40B4-BE49-F238E27FC236}">
                <a16:creationId xmlns:a16="http://schemas.microsoft.com/office/drawing/2014/main" id="{FC14D7E7-A208-7C4C-82F1-8254389FE345}"/>
              </a:ext>
            </a:extLst>
          </p:cNvPr>
          <p:cNvGrpSpPr/>
          <p:nvPr/>
        </p:nvGrpSpPr>
        <p:grpSpPr>
          <a:xfrm>
            <a:off x="9264032" y="840213"/>
            <a:ext cx="1495196" cy="338554"/>
            <a:chOff x="648831" y="358817"/>
            <a:chExt cx="1495196" cy="338554"/>
          </a:xfrm>
        </p:grpSpPr>
        <p:sp>
          <p:nvSpPr>
            <p:cNvPr id="72" name="Kotak Teks 3">
              <a:extLst>
                <a:ext uri="{FF2B5EF4-FFF2-40B4-BE49-F238E27FC236}">
                  <a16:creationId xmlns:a16="http://schemas.microsoft.com/office/drawing/2014/main" id="{C1038BF8-A3E1-0B4C-A3B1-F2A019151DEC}"/>
                </a:ext>
              </a:extLst>
            </p:cNvPr>
            <p:cNvSpPr txBox="1"/>
            <p:nvPr/>
          </p:nvSpPr>
          <p:spPr>
            <a:xfrm>
              <a:off x="968623" y="358817"/>
              <a:ext cx="1175404" cy="338554"/>
            </a:xfrm>
            <a:prstGeom prst="rect">
              <a:avLst/>
            </a:prstGeom>
            <a:noFill/>
          </p:spPr>
          <p:txBody>
            <a:bodyPr wrap="square" rtlCol="0">
              <a:spAutoFit/>
            </a:bodyPr>
            <a:lstStyle/>
            <a:p>
              <a:r>
                <a:rPr lang="en-US" sz="1600">
                  <a:solidFill>
                    <a:srgbClr val="1D215E"/>
                  </a:solidFill>
                  <a:latin typeface="Poppins SemiBold" panose="00000700000000000000" pitchFamily="50" charset="0"/>
                  <a:ea typeface="Roboto" panose="02000000000000000000" pitchFamily="2" charset="0"/>
                  <a:cs typeface="Poppins SemiBold" panose="00000700000000000000" pitchFamily="50" charset="0"/>
                </a:rPr>
                <a:t>Crypton.</a:t>
              </a:r>
              <a:endParaRPr lang="en-ID" sz="1600" dirty="0">
                <a:solidFill>
                  <a:schemeClr val="bg1"/>
                </a:solidFill>
                <a:latin typeface="Poppins SemiBold" panose="00000700000000000000" pitchFamily="50" charset="0"/>
                <a:ea typeface="Roboto" panose="02000000000000000000" pitchFamily="2" charset="0"/>
                <a:cs typeface="Poppins SemiBold" panose="00000700000000000000" pitchFamily="50" charset="0"/>
              </a:endParaRPr>
            </a:p>
          </p:txBody>
        </p:sp>
        <p:sp>
          <p:nvSpPr>
            <p:cNvPr id="73" name="Grafik 34">
              <a:extLst>
                <a:ext uri="{FF2B5EF4-FFF2-40B4-BE49-F238E27FC236}">
                  <a16:creationId xmlns:a16="http://schemas.microsoft.com/office/drawing/2014/main" id="{66F2DD7C-6D52-6340-85C3-A0A0C25744A0}"/>
                </a:ext>
              </a:extLst>
            </p:cNvPr>
            <p:cNvSpPr/>
            <p:nvPr/>
          </p:nvSpPr>
          <p:spPr>
            <a:xfrm>
              <a:off x="648831" y="398892"/>
              <a:ext cx="251615" cy="258404"/>
            </a:xfrm>
            <a:custGeom>
              <a:avLst/>
              <a:gdLst>
                <a:gd name="connsiteX0" fmla="*/ 768056 w 1057322"/>
                <a:gd name="connsiteY0" fmla="*/ 966302 h 1085850"/>
                <a:gd name="connsiteX1" fmla="*/ 427652 w 1057322"/>
                <a:gd name="connsiteY1" fmla="*/ 966302 h 1085850"/>
                <a:gd name="connsiteX2" fmla="*/ 316028 w 1057322"/>
                <a:gd name="connsiteY2" fmla="*/ 901856 h 1085850"/>
                <a:gd name="connsiteX3" fmla="*/ 146017 w 1057322"/>
                <a:gd name="connsiteY3" fmla="*/ 607275 h 1085850"/>
                <a:gd name="connsiteX4" fmla="*/ 146017 w 1057322"/>
                <a:gd name="connsiteY4" fmla="*/ 478575 h 1085850"/>
                <a:gd name="connsiteX5" fmla="*/ 316028 w 1057322"/>
                <a:gd name="connsiteY5" fmla="*/ 183994 h 1085850"/>
                <a:gd name="connsiteX6" fmla="*/ 427652 w 1057322"/>
                <a:gd name="connsiteY6" fmla="*/ 119548 h 1085850"/>
                <a:gd name="connsiteX7" fmla="*/ 465814 w 1057322"/>
                <a:gd name="connsiteY7" fmla="*/ 119548 h 1085850"/>
                <a:gd name="connsiteX8" fmla="*/ 560264 w 1057322"/>
                <a:gd name="connsiteY8" fmla="*/ 164355 h 1085850"/>
                <a:gd name="connsiteX9" fmla="*/ 427652 w 1057322"/>
                <a:gd name="connsiteY9" fmla="*/ 164355 h 1085850"/>
                <a:gd name="connsiteX10" fmla="*/ 354762 w 1057322"/>
                <a:gd name="connsiteY10" fmla="*/ 206302 h 1085850"/>
                <a:gd name="connsiteX11" fmla="*/ 184751 w 1057322"/>
                <a:gd name="connsiteY11" fmla="*/ 500883 h 1085850"/>
                <a:gd name="connsiteX12" fmla="*/ 184751 w 1057322"/>
                <a:gd name="connsiteY12" fmla="*/ 584967 h 1085850"/>
                <a:gd name="connsiteX13" fmla="*/ 354762 w 1057322"/>
                <a:gd name="connsiteY13" fmla="*/ 879548 h 1085850"/>
                <a:gd name="connsiteX14" fmla="*/ 427652 w 1057322"/>
                <a:gd name="connsiteY14" fmla="*/ 921495 h 1085850"/>
                <a:gd name="connsiteX15" fmla="*/ 768056 w 1057322"/>
                <a:gd name="connsiteY15" fmla="*/ 921495 h 1085850"/>
                <a:gd name="connsiteX16" fmla="*/ 840945 w 1057322"/>
                <a:gd name="connsiteY16" fmla="*/ 879548 h 1085850"/>
                <a:gd name="connsiteX17" fmla="*/ 877580 w 1057322"/>
                <a:gd name="connsiteY17" fmla="*/ 815865 h 1085850"/>
                <a:gd name="connsiteX18" fmla="*/ 876435 w 1057322"/>
                <a:gd name="connsiteY18" fmla="*/ 804807 h 1085850"/>
                <a:gd name="connsiteX19" fmla="*/ 833694 w 1057322"/>
                <a:gd name="connsiteY19" fmla="*/ 759237 h 1085850"/>
                <a:gd name="connsiteX20" fmla="*/ 825680 w 1057322"/>
                <a:gd name="connsiteY20" fmla="*/ 756377 h 1085850"/>
                <a:gd name="connsiteX21" fmla="*/ 818811 w 1057322"/>
                <a:gd name="connsiteY21" fmla="*/ 760953 h 1085850"/>
                <a:gd name="connsiteX22" fmla="*/ 789235 w 1057322"/>
                <a:gd name="connsiteY22" fmla="*/ 811861 h 1085850"/>
                <a:gd name="connsiteX23" fmla="*/ 735236 w 1057322"/>
                <a:gd name="connsiteY23" fmla="*/ 843131 h 1085850"/>
                <a:gd name="connsiteX24" fmla="*/ 460471 w 1057322"/>
                <a:gd name="connsiteY24" fmla="*/ 843131 h 1085850"/>
                <a:gd name="connsiteX25" fmla="*/ 406472 w 1057322"/>
                <a:gd name="connsiteY25" fmla="*/ 811861 h 1085850"/>
                <a:gd name="connsiteX26" fmla="*/ 269089 w 1057322"/>
                <a:gd name="connsiteY26" fmla="*/ 574099 h 1085850"/>
                <a:gd name="connsiteX27" fmla="*/ 269089 w 1057322"/>
                <a:gd name="connsiteY27" fmla="*/ 511751 h 1085850"/>
                <a:gd name="connsiteX28" fmla="*/ 406472 w 1057322"/>
                <a:gd name="connsiteY28" fmla="*/ 273989 h 1085850"/>
                <a:gd name="connsiteX29" fmla="*/ 460471 w 1057322"/>
                <a:gd name="connsiteY29" fmla="*/ 242719 h 1085850"/>
                <a:gd name="connsiteX30" fmla="*/ 735236 w 1057322"/>
                <a:gd name="connsiteY30" fmla="*/ 242719 h 1085850"/>
                <a:gd name="connsiteX31" fmla="*/ 789235 w 1057322"/>
                <a:gd name="connsiteY31" fmla="*/ 273989 h 1085850"/>
                <a:gd name="connsiteX32" fmla="*/ 832740 w 1057322"/>
                <a:gd name="connsiteY32" fmla="*/ 349112 h 1085850"/>
                <a:gd name="connsiteX33" fmla="*/ 838274 w 1057322"/>
                <a:gd name="connsiteY33" fmla="*/ 353497 h 1085850"/>
                <a:gd name="connsiteX34" fmla="*/ 868231 w 1057322"/>
                <a:gd name="connsiteY34" fmla="*/ 395063 h 1085850"/>
                <a:gd name="connsiteX35" fmla="*/ 816521 w 1057322"/>
                <a:gd name="connsiteY35" fmla="*/ 438916 h 1085850"/>
                <a:gd name="connsiteX36" fmla="*/ 781222 w 1057322"/>
                <a:gd name="connsiteY36" fmla="*/ 407075 h 1085850"/>
                <a:gd name="connsiteX37" fmla="*/ 787327 w 1057322"/>
                <a:gd name="connsiteY37" fmla="*/ 370085 h 1085850"/>
                <a:gd name="connsiteX38" fmla="*/ 787327 w 1057322"/>
                <a:gd name="connsiteY38" fmla="*/ 359980 h 1085850"/>
                <a:gd name="connsiteX39" fmla="*/ 750501 w 1057322"/>
                <a:gd name="connsiteY39" fmla="*/ 296297 h 1085850"/>
                <a:gd name="connsiteX40" fmla="*/ 735236 w 1057322"/>
                <a:gd name="connsiteY40" fmla="*/ 287526 h 1085850"/>
                <a:gd name="connsiteX41" fmla="*/ 460471 w 1057322"/>
                <a:gd name="connsiteY41" fmla="*/ 287526 h 1085850"/>
                <a:gd name="connsiteX42" fmla="*/ 445206 w 1057322"/>
                <a:gd name="connsiteY42" fmla="*/ 296297 h 1085850"/>
                <a:gd name="connsiteX43" fmla="*/ 307823 w 1057322"/>
                <a:gd name="connsiteY43" fmla="*/ 534059 h 1085850"/>
                <a:gd name="connsiteX44" fmla="*/ 307823 w 1057322"/>
                <a:gd name="connsiteY44" fmla="*/ 551791 h 1085850"/>
                <a:gd name="connsiteX45" fmla="*/ 445206 w 1057322"/>
                <a:gd name="connsiteY45" fmla="*/ 789553 h 1085850"/>
                <a:gd name="connsiteX46" fmla="*/ 460471 w 1057322"/>
                <a:gd name="connsiteY46" fmla="*/ 798324 h 1085850"/>
                <a:gd name="connsiteX47" fmla="*/ 735236 w 1057322"/>
                <a:gd name="connsiteY47" fmla="*/ 798324 h 1085850"/>
                <a:gd name="connsiteX48" fmla="*/ 750501 w 1057322"/>
                <a:gd name="connsiteY48" fmla="*/ 789553 h 1085850"/>
                <a:gd name="connsiteX49" fmla="*/ 808698 w 1057322"/>
                <a:gd name="connsiteY49" fmla="*/ 688881 h 1085850"/>
                <a:gd name="connsiteX50" fmla="*/ 931579 w 1057322"/>
                <a:gd name="connsiteY50" fmla="*/ 811861 h 1085850"/>
                <a:gd name="connsiteX51" fmla="*/ 879679 w 1057322"/>
                <a:gd name="connsiteY51" fmla="*/ 901856 h 1085850"/>
                <a:gd name="connsiteX52" fmla="*/ 768056 w 1057322"/>
                <a:gd name="connsiteY52" fmla="*/ 966302 h 1085850"/>
                <a:gd name="connsiteX53" fmla="*/ 95643 w 1057322"/>
                <a:gd name="connsiteY53" fmla="*/ 415655 h 1085850"/>
                <a:gd name="connsiteX54" fmla="*/ 95643 w 1057322"/>
                <a:gd name="connsiteY54" fmla="*/ 415655 h 1085850"/>
                <a:gd name="connsiteX55" fmla="*/ 267753 w 1057322"/>
                <a:gd name="connsiteY55" fmla="*/ 117832 h 1085850"/>
                <a:gd name="connsiteX56" fmla="*/ 394451 w 1057322"/>
                <a:gd name="connsiteY56" fmla="*/ 44616 h 1085850"/>
                <a:gd name="connsiteX57" fmla="*/ 801256 w 1057322"/>
                <a:gd name="connsiteY57" fmla="*/ 44616 h 1085850"/>
                <a:gd name="connsiteX58" fmla="*/ 927954 w 1057322"/>
                <a:gd name="connsiteY58" fmla="*/ 117832 h 1085850"/>
                <a:gd name="connsiteX59" fmla="*/ 962109 w 1057322"/>
                <a:gd name="connsiteY59" fmla="*/ 176939 h 1085850"/>
                <a:gd name="connsiteX60" fmla="*/ 959819 w 1057322"/>
                <a:gd name="connsiteY60" fmla="*/ 188761 h 1085850"/>
                <a:gd name="connsiteX61" fmla="*/ 915361 w 1057322"/>
                <a:gd name="connsiteY61" fmla="*/ 224415 h 1085850"/>
                <a:gd name="connsiteX62" fmla="*/ 907919 w 1057322"/>
                <a:gd name="connsiteY62" fmla="*/ 226322 h 1085850"/>
                <a:gd name="connsiteX63" fmla="*/ 901622 w 1057322"/>
                <a:gd name="connsiteY63" fmla="*/ 221937 h 1085850"/>
                <a:gd name="connsiteX64" fmla="*/ 879679 w 1057322"/>
                <a:gd name="connsiteY64" fmla="*/ 183994 h 1085850"/>
                <a:gd name="connsiteX65" fmla="*/ 768056 w 1057322"/>
                <a:gd name="connsiteY65" fmla="*/ 119548 h 1085850"/>
                <a:gd name="connsiteX66" fmla="*/ 589267 w 1057322"/>
                <a:gd name="connsiteY66" fmla="*/ 119548 h 1085850"/>
                <a:gd name="connsiteX67" fmla="*/ 683718 w 1057322"/>
                <a:gd name="connsiteY67" fmla="*/ 164355 h 1085850"/>
                <a:gd name="connsiteX68" fmla="*/ 768056 w 1057322"/>
                <a:gd name="connsiteY68" fmla="*/ 164355 h 1085850"/>
                <a:gd name="connsiteX69" fmla="*/ 840945 w 1057322"/>
                <a:gd name="connsiteY69" fmla="*/ 206302 h 1085850"/>
                <a:gd name="connsiteX70" fmla="*/ 898951 w 1057322"/>
                <a:gd name="connsiteY70" fmla="*/ 306784 h 1085850"/>
                <a:gd name="connsiteX71" fmla="*/ 936350 w 1057322"/>
                <a:gd name="connsiteY71" fmla="*/ 269222 h 1085850"/>
                <a:gd name="connsiteX72" fmla="*/ 939975 w 1057322"/>
                <a:gd name="connsiteY72" fmla="*/ 266934 h 1085850"/>
                <a:gd name="connsiteX73" fmla="*/ 977374 w 1057322"/>
                <a:gd name="connsiteY73" fmla="*/ 228229 h 1085850"/>
                <a:gd name="connsiteX74" fmla="*/ 1019352 w 1057322"/>
                <a:gd name="connsiteY74" fmla="*/ 186473 h 1085850"/>
                <a:gd name="connsiteX75" fmla="*/ 966688 w 1057322"/>
                <a:gd name="connsiteY75" fmla="*/ 95524 h 1085850"/>
                <a:gd name="connsiteX76" fmla="*/ 801256 w 1057322"/>
                <a:gd name="connsiteY76" fmla="*/ 0 h 1085850"/>
                <a:gd name="connsiteX77" fmla="*/ 394451 w 1057322"/>
                <a:gd name="connsiteY77" fmla="*/ 0 h 1085850"/>
                <a:gd name="connsiteX78" fmla="*/ 229019 w 1057322"/>
                <a:gd name="connsiteY78" fmla="*/ 95524 h 1085850"/>
                <a:gd name="connsiteX79" fmla="*/ 89347 w 1057322"/>
                <a:gd name="connsiteY79" fmla="*/ 337290 h 1085850"/>
                <a:gd name="connsiteX80" fmla="*/ 95643 w 1057322"/>
                <a:gd name="connsiteY80" fmla="*/ 415655 h 1085850"/>
                <a:gd name="connsiteX81" fmla="*/ 487375 w 1057322"/>
                <a:gd name="connsiteY81" fmla="*/ 1041043 h 1085850"/>
                <a:gd name="connsiteX82" fmla="*/ 487375 w 1057322"/>
                <a:gd name="connsiteY82" fmla="*/ 1041043 h 1085850"/>
                <a:gd name="connsiteX83" fmla="*/ 394451 w 1057322"/>
                <a:gd name="connsiteY83" fmla="*/ 1041043 h 1085850"/>
                <a:gd name="connsiteX84" fmla="*/ 267753 w 1057322"/>
                <a:gd name="connsiteY84" fmla="*/ 968018 h 1085850"/>
                <a:gd name="connsiteX85" fmla="*/ 64350 w 1057322"/>
                <a:gd name="connsiteY85" fmla="*/ 616046 h 1085850"/>
                <a:gd name="connsiteX86" fmla="*/ 56336 w 1057322"/>
                <a:gd name="connsiteY86" fmla="*/ 485820 h 1085850"/>
                <a:gd name="connsiteX87" fmla="*/ 56527 w 1057322"/>
                <a:gd name="connsiteY87" fmla="*/ 485820 h 1085850"/>
                <a:gd name="connsiteX88" fmla="*/ 50040 w 1057322"/>
                <a:gd name="connsiteY88" fmla="*/ 440060 h 1085850"/>
                <a:gd name="connsiteX89" fmla="*/ 38210 w 1057322"/>
                <a:gd name="connsiteY89" fmla="*/ 425760 h 1085850"/>
                <a:gd name="connsiteX90" fmla="*/ 25616 w 1057322"/>
                <a:gd name="connsiteY90" fmla="*/ 447496 h 1085850"/>
                <a:gd name="connsiteX91" fmla="*/ 25616 w 1057322"/>
                <a:gd name="connsiteY91" fmla="*/ 638354 h 1085850"/>
                <a:gd name="connsiteX92" fmla="*/ 229019 w 1057322"/>
                <a:gd name="connsiteY92" fmla="*/ 990326 h 1085850"/>
                <a:gd name="connsiteX93" fmla="*/ 394451 w 1057322"/>
                <a:gd name="connsiteY93" fmla="*/ 1085850 h 1085850"/>
                <a:gd name="connsiteX94" fmla="*/ 486421 w 1057322"/>
                <a:gd name="connsiteY94" fmla="*/ 1042378 h 1085850"/>
                <a:gd name="connsiteX95" fmla="*/ 487375 w 1057322"/>
                <a:gd name="connsiteY95" fmla="*/ 1041043 h 1085850"/>
                <a:gd name="connsiteX96" fmla="*/ 1005804 w 1057322"/>
                <a:gd name="connsiteY96" fmla="*/ 831500 h 1085850"/>
                <a:gd name="connsiteX97" fmla="*/ 1005804 w 1057322"/>
                <a:gd name="connsiteY97" fmla="*/ 831500 h 1085850"/>
                <a:gd name="connsiteX98" fmla="*/ 969360 w 1057322"/>
                <a:gd name="connsiteY98" fmla="*/ 867917 h 1085850"/>
                <a:gd name="connsiteX99" fmla="*/ 970695 w 1057322"/>
                <a:gd name="connsiteY99" fmla="*/ 887747 h 1085850"/>
                <a:gd name="connsiteX100" fmla="*/ 969932 w 1057322"/>
                <a:gd name="connsiteY100" fmla="*/ 895373 h 1085850"/>
                <a:gd name="connsiteX101" fmla="*/ 927954 w 1057322"/>
                <a:gd name="connsiteY101" fmla="*/ 968018 h 1085850"/>
                <a:gd name="connsiteX102" fmla="*/ 801256 w 1057322"/>
                <a:gd name="connsiteY102" fmla="*/ 1041043 h 1085850"/>
                <a:gd name="connsiteX103" fmla="*/ 609302 w 1057322"/>
                <a:gd name="connsiteY103" fmla="*/ 1041043 h 1085850"/>
                <a:gd name="connsiteX104" fmla="*/ 517523 w 1057322"/>
                <a:gd name="connsiteY104" fmla="*/ 1084706 h 1085850"/>
                <a:gd name="connsiteX105" fmla="*/ 516569 w 1057322"/>
                <a:gd name="connsiteY105" fmla="*/ 1085850 h 1085850"/>
                <a:gd name="connsiteX106" fmla="*/ 801256 w 1057322"/>
                <a:gd name="connsiteY106" fmla="*/ 1085850 h 1085850"/>
                <a:gd name="connsiteX107" fmla="*/ 966688 w 1057322"/>
                <a:gd name="connsiteY107" fmla="*/ 990326 h 1085850"/>
                <a:gd name="connsiteX108" fmla="*/ 1004850 w 1057322"/>
                <a:gd name="connsiteY108" fmla="*/ 924355 h 1085850"/>
                <a:gd name="connsiteX109" fmla="*/ 1013246 w 1057322"/>
                <a:gd name="connsiteY109" fmla="*/ 919588 h 1085850"/>
                <a:gd name="connsiteX110" fmla="*/ 1057323 w 1057322"/>
                <a:gd name="connsiteY110" fmla="*/ 875353 h 1085850"/>
                <a:gd name="connsiteX111" fmla="*/ 1005804 w 1057322"/>
                <a:gd name="connsiteY111" fmla="*/ 831500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1057322" h="1085850">
                  <a:moveTo>
                    <a:pt x="768056" y="966302"/>
                  </a:moveTo>
                  <a:lnTo>
                    <a:pt x="427652" y="966302"/>
                  </a:lnTo>
                  <a:cubicBezTo>
                    <a:pt x="381857" y="966302"/>
                    <a:pt x="338925" y="941515"/>
                    <a:pt x="316028" y="901856"/>
                  </a:cubicBezTo>
                  <a:lnTo>
                    <a:pt x="146017" y="607275"/>
                  </a:lnTo>
                  <a:cubicBezTo>
                    <a:pt x="122929" y="567616"/>
                    <a:pt x="122929" y="518234"/>
                    <a:pt x="146017" y="478575"/>
                  </a:cubicBezTo>
                  <a:lnTo>
                    <a:pt x="316028" y="183994"/>
                  </a:lnTo>
                  <a:cubicBezTo>
                    <a:pt x="338925" y="144335"/>
                    <a:pt x="381857" y="119548"/>
                    <a:pt x="427652" y="119548"/>
                  </a:cubicBezTo>
                  <a:lnTo>
                    <a:pt x="465814" y="119548"/>
                  </a:lnTo>
                  <a:cubicBezTo>
                    <a:pt x="502449" y="119548"/>
                    <a:pt x="536985" y="135946"/>
                    <a:pt x="560264" y="164355"/>
                  </a:cubicBezTo>
                  <a:lnTo>
                    <a:pt x="427652" y="164355"/>
                  </a:lnTo>
                  <a:cubicBezTo>
                    <a:pt x="397695" y="164355"/>
                    <a:pt x="369836" y="180371"/>
                    <a:pt x="354762" y="206302"/>
                  </a:cubicBezTo>
                  <a:lnTo>
                    <a:pt x="184751" y="500883"/>
                  </a:lnTo>
                  <a:cubicBezTo>
                    <a:pt x="169677" y="526814"/>
                    <a:pt x="169677" y="559036"/>
                    <a:pt x="184751" y="584967"/>
                  </a:cubicBezTo>
                  <a:lnTo>
                    <a:pt x="354762" y="879548"/>
                  </a:lnTo>
                  <a:cubicBezTo>
                    <a:pt x="369836" y="905479"/>
                    <a:pt x="397695" y="921495"/>
                    <a:pt x="427652" y="921495"/>
                  </a:cubicBezTo>
                  <a:lnTo>
                    <a:pt x="768056" y="921495"/>
                  </a:lnTo>
                  <a:cubicBezTo>
                    <a:pt x="798013" y="921495"/>
                    <a:pt x="825871" y="905479"/>
                    <a:pt x="840945" y="879548"/>
                  </a:cubicBezTo>
                  <a:lnTo>
                    <a:pt x="877580" y="815865"/>
                  </a:lnTo>
                  <a:cubicBezTo>
                    <a:pt x="879679" y="812433"/>
                    <a:pt x="879107" y="807857"/>
                    <a:pt x="876435" y="804807"/>
                  </a:cubicBezTo>
                  <a:lnTo>
                    <a:pt x="833694" y="759237"/>
                  </a:lnTo>
                  <a:cubicBezTo>
                    <a:pt x="831595" y="757140"/>
                    <a:pt x="828733" y="755996"/>
                    <a:pt x="825680" y="756377"/>
                  </a:cubicBezTo>
                  <a:cubicBezTo>
                    <a:pt x="822818" y="756758"/>
                    <a:pt x="820147" y="758474"/>
                    <a:pt x="818811" y="760953"/>
                  </a:cubicBezTo>
                  <a:lnTo>
                    <a:pt x="789235" y="811861"/>
                  </a:lnTo>
                  <a:cubicBezTo>
                    <a:pt x="778169" y="831119"/>
                    <a:pt x="757561" y="843131"/>
                    <a:pt x="735236" y="843131"/>
                  </a:cubicBezTo>
                  <a:lnTo>
                    <a:pt x="460471" y="843131"/>
                  </a:lnTo>
                  <a:cubicBezTo>
                    <a:pt x="438146" y="843131"/>
                    <a:pt x="417539" y="831119"/>
                    <a:pt x="406472" y="811861"/>
                  </a:cubicBezTo>
                  <a:lnTo>
                    <a:pt x="269089" y="574099"/>
                  </a:lnTo>
                  <a:cubicBezTo>
                    <a:pt x="257831" y="554842"/>
                    <a:pt x="257831" y="531008"/>
                    <a:pt x="269089" y="511751"/>
                  </a:cubicBezTo>
                  <a:lnTo>
                    <a:pt x="406472" y="273989"/>
                  </a:lnTo>
                  <a:cubicBezTo>
                    <a:pt x="417539" y="254541"/>
                    <a:pt x="438146" y="242719"/>
                    <a:pt x="460471" y="242719"/>
                  </a:cubicBezTo>
                  <a:lnTo>
                    <a:pt x="735236" y="242719"/>
                  </a:lnTo>
                  <a:cubicBezTo>
                    <a:pt x="757561" y="242719"/>
                    <a:pt x="778169" y="254541"/>
                    <a:pt x="789235" y="273989"/>
                  </a:cubicBezTo>
                  <a:lnTo>
                    <a:pt x="832740" y="349112"/>
                  </a:lnTo>
                  <a:cubicBezTo>
                    <a:pt x="833885" y="351209"/>
                    <a:pt x="835984" y="352544"/>
                    <a:pt x="838274" y="353497"/>
                  </a:cubicBezTo>
                  <a:cubicBezTo>
                    <a:pt x="856210" y="359598"/>
                    <a:pt x="868231" y="376377"/>
                    <a:pt x="868231" y="395063"/>
                  </a:cubicBezTo>
                  <a:cubicBezTo>
                    <a:pt x="868231" y="421947"/>
                    <a:pt x="844189" y="443301"/>
                    <a:pt x="816521" y="438916"/>
                  </a:cubicBezTo>
                  <a:cubicBezTo>
                    <a:pt x="799730" y="436247"/>
                    <a:pt x="785610" y="423472"/>
                    <a:pt x="781222" y="407075"/>
                  </a:cubicBezTo>
                  <a:cubicBezTo>
                    <a:pt x="777596" y="394109"/>
                    <a:pt x="779886" y="380763"/>
                    <a:pt x="787327" y="370085"/>
                  </a:cubicBezTo>
                  <a:cubicBezTo>
                    <a:pt x="789426" y="367225"/>
                    <a:pt x="789235" y="363030"/>
                    <a:pt x="787327" y="359980"/>
                  </a:cubicBezTo>
                  <a:lnTo>
                    <a:pt x="750501" y="296297"/>
                  </a:lnTo>
                  <a:cubicBezTo>
                    <a:pt x="747448" y="290768"/>
                    <a:pt x="741533" y="287526"/>
                    <a:pt x="735236" y="287526"/>
                  </a:cubicBezTo>
                  <a:lnTo>
                    <a:pt x="460471" y="287526"/>
                  </a:lnTo>
                  <a:cubicBezTo>
                    <a:pt x="454174" y="287526"/>
                    <a:pt x="448259" y="290768"/>
                    <a:pt x="445206" y="296297"/>
                  </a:cubicBezTo>
                  <a:lnTo>
                    <a:pt x="307823" y="534059"/>
                  </a:lnTo>
                  <a:cubicBezTo>
                    <a:pt x="304580" y="539588"/>
                    <a:pt x="304580" y="546262"/>
                    <a:pt x="307823" y="551791"/>
                  </a:cubicBezTo>
                  <a:lnTo>
                    <a:pt x="445206" y="789553"/>
                  </a:lnTo>
                  <a:cubicBezTo>
                    <a:pt x="448259" y="794892"/>
                    <a:pt x="454174" y="798324"/>
                    <a:pt x="460471" y="798324"/>
                  </a:cubicBezTo>
                  <a:lnTo>
                    <a:pt x="735236" y="798324"/>
                  </a:lnTo>
                  <a:cubicBezTo>
                    <a:pt x="741533" y="798324"/>
                    <a:pt x="747448" y="795082"/>
                    <a:pt x="750501" y="789553"/>
                  </a:cubicBezTo>
                  <a:lnTo>
                    <a:pt x="808698" y="688881"/>
                  </a:lnTo>
                  <a:lnTo>
                    <a:pt x="931579" y="811861"/>
                  </a:lnTo>
                  <a:lnTo>
                    <a:pt x="879679" y="901856"/>
                  </a:lnTo>
                  <a:cubicBezTo>
                    <a:pt x="856591" y="941706"/>
                    <a:pt x="814041" y="966302"/>
                    <a:pt x="768056" y="966302"/>
                  </a:cubicBezTo>
                  <a:close/>
                  <a:moveTo>
                    <a:pt x="95643" y="415655"/>
                  </a:moveTo>
                  <a:lnTo>
                    <a:pt x="95643" y="415655"/>
                  </a:lnTo>
                  <a:lnTo>
                    <a:pt x="267753" y="117832"/>
                  </a:lnTo>
                  <a:cubicBezTo>
                    <a:pt x="293894" y="72644"/>
                    <a:pt x="342360" y="44616"/>
                    <a:pt x="394451" y="44616"/>
                  </a:cubicBezTo>
                  <a:lnTo>
                    <a:pt x="801256" y="44616"/>
                  </a:lnTo>
                  <a:cubicBezTo>
                    <a:pt x="853538" y="44616"/>
                    <a:pt x="901813" y="72644"/>
                    <a:pt x="927954" y="117832"/>
                  </a:cubicBezTo>
                  <a:lnTo>
                    <a:pt x="962109" y="176939"/>
                  </a:lnTo>
                  <a:cubicBezTo>
                    <a:pt x="964399" y="180943"/>
                    <a:pt x="963444" y="185901"/>
                    <a:pt x="959819" y="188761"/>
                  </a:cubicBezTo>
                  <a:lnTo>
                    <a:pt x="915361" y="224415"/>
                  </a:lnTo>
                  <a:cubicBezTo>
                    <a:pt x="913262" y="226131"/>
                    <a:pt x="910590" y="226894"/>
                    <a:pt x="907919" y="226322"/>
                  </a:cubicBezTo>
                  <a:cubicBezTo>
                    <a:pt x="905248" y="225941"/>
                    <a:pt x="902958" y="224225"/>
                    <a:pt x="901622" y="221937"/>
                  </a:cubicBezTo>
                  <a:lnTo>
                    <a:pt x="879679" y="183994"/>
                  </a:lnTo>
                  <a:cubicBezTo>
                    <a:pt x="856591" y="144144"/>
                    <a:pt x="814041" y="119548"/>
                    <a:pt x="768056" y="119548"/>
                  </a:cubicBezTo>
                  <a:lnTo>
                    <a:pt x="589267" y="119548"/>
                  </a:lnTo>
                  <a:cubicBezTo>
                    <a:pt x="612546" y="147958"/>
                    <a:pt x="647273" y="164355"/>
                    <a:pt x="683718" y="164355"/>
                  </a:cubicBezTo>
                  <a:lnTo>
                    <a:pt x="768056" y="164355"/>
                  </a:lnTo>
                  <a:cubicBezTo>
                    <a:pt x="798013" y="164355"/>
                    <a:pt x="825871" y="180371"/>
                    <a:pt x="840945" y="206302"/>
                  </a:cubicBezTo>
                  <a:lnTo>
                    <a:pt x="898951" y="306784"/>
                  </a:lnTo>
                  <a:lnTo>
                    <a:pt x="936350" y="269222"/>
                  </a:lnTo>
                  <a:cubicBezTo>
                    <a:pt x="936731" y="269032"/>
                    <a:pt x="939593" y="267125"/>
                    <a:pt x="939975" y="266934"/>
                  </a:cubicBezTo>
                  <a:cubicBezTo>
                    <a:pt x="944173" y="265027"/>
                    <a:pt x="962872" y="245198"/>
                    <a:pt x="977374" y="228229"/>
                  </a:cubicBezTo>
                  <a:lnTo>
                    <a:pt x="1019352" y="186473"/>
                  </a:lnTo>
                  <a:lnTo>
                    <a:pt x="966688" y="95524"/>
                  </a:lnTo>
                  <a:cubicBezTo>
                    <a:pt x="932533" y="36417"/>
                    <a:pt x="869566" y="0"/>
                    <a:pt x="801256" y="0"/>
                  </a:cubicBezTo>
                  <a:lnTo>
                    <a:pt x="394451" y="0"/>
                  </a:lnTo>
                  <a:cubicBezTo>
                    <a:pt x="326523" y="0"/>
                    <a:pt x="262983" y="36608"/>
                    <a:pt x="229019" y="95524"/>
                  </a:cubicBezTo>
                  <a:lnTo>
                    <a:pt x="89347" y="337290"/>
                  </a:lnTo>
                  <a:cubicBezTo>
                    <a:pt x="75036" y="362077"/>
                    <a:pt x="77516" y="393347"/>
                    <a:pt x="95643" y="415655"/>
                  </a:cubicBezTo>
                  <a:close/>
                  <a:moveTo>
                    <a:pt x="487375" y="1041043"/>
                  </a:moveTo>
                  <a:lnTo>
                    <a:pt x="487375" y="1041043"/>
                  </a:lnTo>
                  <a:lnTo>
                    <a:pt x="394451" y="1041043"/>
                  </a:lnTo>
                  <a:cubicBezTo>
                    <a:pt x="342169" y="1041043"/>
                    <a:pt x="293894" y="1013206"/>
                    <a:pt x="267753" y="968018"/>
                  </a:cubicBezTo>
                  <a:lnTo>
                    <a:pt x="64350" y="616046"/>
                  </a:lnTo>
                  <a:cubicBezTo>
                    <a:pt x="41453" y="576196"/>
                    <a:pt x="38782" y="527767"/>
                    <a:pt x="56336" y="485820"/>
                  </a:cubicBezTo>
                  <a:lnTo>
                    <a:pt x="56527" y="485820"/>
                  </a:lnTo>
                  <a:cubicBezTo>
                    <a:pt x="63015" y="470376"/>
                    <a:pt x="60534" y="452835"/>
                    <a:pt x="50040" y="440060"/>
                  </a:cubicBezTo>
                  <a:lnTo>
                    <a:pt x="38210" y="425760"/>
                  </a:lnTo>
                  <a:lnTo>
                    <a:pt x="25616" y="447496"/>
                  </a:lnTo>
                  <a:cubicBezTo>
                    <a:pt x="-8539" y="506603"/>
                    <a:pt x="-8539" y="579247"/>
                    <a:pt x="25616" y="638354"/>
                  </a:cubicBezTo>
                  <a:lnTo>
                    <a:pt x="229019" y="990326"/>
                  </a:lnTo>
                  <a:cubicBezTo>
                    <a:pt x="262983" y="1049242"/>
                    <a:pt x="326523" y="1085850"/>
                    <a:pt x="394451" y="1085850"/>
                  </a:cubicBezTo>
                  <a:cubicBezTo>
                    <a:pt x="430132" y="1085850"/>
                    <a:pt x="463905" y="1069834"/>
                    <a:pt x="486421" y="1042378"/>
                  </a:cubicBezTo>
                  <a:lnTo>
                    <a:pt x="487375" y="1041043"/>
                  </a:lnTo>
                  <a:close/>
                  <a:moveTo>
                    <a:pt x="1005804" y="831500"/>
                  </a:moveTo>
                  <a:lnTo>
                    <a:pt x="1005804" y="831500"/>
                  </a:lnTo>
                  <a:cubicBezTo>
                    <a:pt x="987296" y="834551"/>
                    <a:pt x="973176" y="849804"/>
                    <a:pt x="969360" y="867917"/>
                  </a:cubicBezTo>
                  <a:cubicBezTo>
                    <a:pt x="968024" y="874400"/>
                    <a:pt x="968406" y="880120"/>
                    <a:pt x="970695" y="887747"/>
                  </a:cubicBezTo>
                  <a:cubicBezTo>
                    <a:pt x="971458" y="890416"/>
                    <a:pt x="971268" y="893085"/>
                    <a:pt x="969932" y="895373"/>
                  </a:cubicBezTo>
                  <a:lnTo>
                    <a:pt x="927954" y="968018"/>
                  </a:lnTo>
                  <a:cubicBezTo>
                    <a:pt x="901813" y="1013206"/>
                    <a:pt x="853538" y="1041043"/>
                    <a:pt x="801256" y="1041043"/>
                  </a:cubicBezTo>
                  <a:lnTo>
                    <a:pt x="609302" y="1041043"/>
                  </a:lnTo>
                  <a:cubicBezTo>
                    <a:pt x="573812" y="1041043"/>
                    <a:pt x="540038" y="1057059"/>
                    <a:pt x="517523" y="1084706"/>
                  </a:cubicBezTo>
                  <a:lnTo>
                    <a:pt x="516569" y="1085850"/>
                  </a:lnTo>
                  <a:lnTo>
                    <a:pt x="801256" y="1085850"/>
                  </a:lnTo>
                  <a:cubicBezTo>
                    <a:pt x="869566" y="1085850"/>
                    <a:pt x="932533" y="1049433"/>
                    <a:pt x="966688" y="990326"/>
                  </a:cubicBezTo>
                  <a:lnTo>
                    <a:pt x="1004850" y="924355"/>
                  </a:lnTo>
                  <a:cubicBezTo>
                    <a:pt x="1006567" y="921304"/>
                    <a:pt x="1009811" y="919398"/>
                    <a:pt x="1013246" y="919588"/>
                  </a:cubicBezTo>
                  <a:cubicBezTo>
                    <a:pt x="1037669" y="919588"/>
                    <a:pt x="1057323" y="899759"/>
                    <a:pt x="1057323" y="875353"/>
                  </a:cubicBezTo>
                  <a:cubicBezTo>
                    <a:pt x="1057323" y="848469"/>
                    <a:pt x="1033472" y="827115"/>
                    <a:pt x="1005804" y="831500"/>
                  </a:cubicBezTo>
                  <a:close/>
                </a:path>
              </a:pathLst>
            </a:custGeom>
            <a:solidFill>
              <a:srgbClr val="FFB506"/>
            </a:solidFill>
            <a:ln w="191" cap="flat">
              <a:noFill/>
              <a:prstDash val="solid"/>
              <a:miter/>
            </a:ln>
            <a:effectLst/>
          </p:spPr>
          <p:txBody>
            <a:bodyPr rtlCol="0" anchor="ctr"/>
            <a:lstStyle/>
            <a:p>
              <a:endParaRPr lang="en-ID"/>
            </a:p>
          </p:txBody>
        </p:sp>
      </p:grpSp>
    </p:spTree>
    <p:extLst>
      <p:ext uri="{BB962C8B-B14F-4D97-AF65-F5344CB8AC3E}">
        <p14:creationId xmlns:p14="http://schemas.microsoft.com/office/powerpoint/2010/main" val="36468091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Kotak Teks 3">
            <a:extLst>
              <a:ext uri="{FF2B5EF4-FFF2-40B4-BE49-F238E27FC236}">
                <a16:creationId xmlns:a16="http://schemas.microsoft.com/office/drawing/2014/main" id="{AA41DCED-637E-45AE-9510-836FE40493F4}"/>
              </a:ext>
            </a:extLst>
          </p:cNvPr>
          <p:cNvSpPr txBox="1"/>
          <p:nvPr/>
        </p:nvSpPr>
        <p:spPr>
          <a:xfrm>
            <a:off x="1847553" y="2359477"/>
            <a:ext cx="4515014" cy="2139047"/>
          </a:xfrm>
          <a:prstGeom prst="rect">
            <a:avLst/>
          </a:prstGeom>
          <a:noFill/>
        </p:spPr>
        <p:txBody>
          <a:bodyPr wrap="square" rtlCol="0">
            <a:spAutoFit/>
          </a:bodyPr>
          <a:lstStyle/>
          <a:p>
            <a:pPr>
              <a:lnSpc>
                <a:spcPct val="120000"/>
              </a:lnSpc>
            </a:pPr>
            <a:r>
              <a:rPr lang="en-US" sz="2800" b="1">
                <a:solidFill>
                  <a:srgbClr val="262668"/>
                </a:solidFill>
                <a:latin typeface="Poppins SemiBold" pitchFamily="2" charset="77"/>
                <a:ea typeface="Roboto" panose="02000000000000000000" pitchFamily="2" charset="0"/>
                <a:cs typeface="Poppins SemiBold" pitchFamily="2" charset="77"/>
              </a:rPr>
              <a:t>I love this stuff - bitcoin, blockchain technology - and what the future holds.</a:t>
            </a:r>
            <a:endParaRPr lang="en-ID" sz="2800" b="1" dirty="0">
              <a:solidFill>
                <a:srgbClr val="262668"/>
              </a:solidFill>
              <a:latin typeface="Poppins SemiBold" pitchFamily="2" charset="77"/>
              <a:ea typeface="Roboto" panose="02000000000000000000" pitchFamily="2" charset="0"/>
              <a:cs typeface="Poppins SemiBold" pitchFamily="2" charset="77"/>
            </a:endParaRPr>
          </a:p>
        </p:txBody>
      </p:sp>
      <p:sp>
        <p:nvSpPr>
          <p:cNvPr id="7" name="Persegi Panjang 6">
            <a:extLst>
              <a:ext uri="{FF2B5EF4-FFF2-40B4-BE49-F238E27FC236}">
                <a16:creationId xmlns:a16="http://schemas.microsoft.com/office/drawing/2014/main" id="{4AAD8DCE-B582-4B7A-8235-DE8ABE9501C0}"/>
              </a:ext>
            </a:extLst>
          </p:cNvPr>
          <p:cNvSpPr/>
          <p:nvPr/>
        </p:nvSpPr>
        <p:spPr>
          <a:xfrm>
            <a:off x="1245006" y="1772293"/>
            <a:ext cx="5720109" cy="3313415"/>
          </a:xfrm>
          <a:prstGeom prst="rect">
            <a:avLst/>
          </a:prstGeom>
          <a:noFill/>
          <a:ln w="57150" cap="flat">
            <a:solidFill>
              <a:srgbClr val="FFB506"/>
            </a:solidFill>
            <a:prstDash val="solid"/>
            <a:miter/>
          </a:ln>
        </p:spPr>
        <p:txBody>
          <a:bodyPr rtlCol="0" anchor="ctr"/>
          <a:lstStyle/>
          <a:p>
            <a:pPr algn="l"/>
            <a:endParaRPr lang="en-ID"/>
          </a:p>
        </p:txBody>
      </p:sp>
      <p:sp>
        <p:nvSpPr>
          <p:cNvPr id="8" name="Oval 7">
            <a:extLst>
              <a:ext uri="{FF2B5EF4-FFF2-40B4-BE49-F238E27FC236}">
                <a16:creationId xmlns:a16="http://schemas.microsoft.com/office/drawing/2014/main" id="{D521B504-9EF8-4B79-A780-E5CA5B0453EA}"/>
              </a:ext>
            </a:extLst>
          </p:cNvPr>
          <p:cNvSpPr/>
          <p:nvPr/>
        </p:nvSpPr>
        <p:spPr>
          <a:xfrm>
            <a:off x="5138645" y="4470233"/>
            <a:ext cx="1230950" cy="1230950"/>
          </a:xfrm>
          <a:prstGeom prst="ellipse">
            <a:avLst/>
          </a:prstGeom>
          <a:solidFill>
            <a:srgbClr val="262668"/>
          </a:solidFill>
          <a:ln w="3430" cap="flat">
            <a:noFill/>
            <a:prstDash val="solid"/>
            <a:miter/>
          </a:ln>
        </p:spPr>
        <p:txBody>
          <a:bodyPr rtlCol="0" anchor="ctr"/>
          <a:lstStyle/>
          <a:p>
            <a:pPr algn="ctr"/>
            <a:r>
              <a:rPr lang="en-US" sz="1200">
                <a:solidFill>
                  <a:schemeClr val="bg1"/>
                </a:solidFill>
                <a:latin typeface="Poppins Medium" pitchFamily="2" charset="77"/>
                <a:cs typeface="Poppins Medium" pitchFamily="2" charset="77"/>
              </a:rPr>
              <a:t>Abigail Jhonson</a:t>
            </a:r>
            <a:endParaRPr lang="en-ID" sz="1200">
              <a:solidFill>
                <a:schemeClr val="bg1"/>
              </a:solidFill>
              <a:latin typeface="Poppins Medium" pitchFamily="2" charset="77"/>
              <a:cs typeface="Poppins Medium" pitchFamily="2" charset="77"/>
            </a:endParaRPr>
          </a:p>
        </p:txBody>
      </p:sp>
      <p:sp>
        <p:nvSpPr>
          <p:cNvPr id="28" name="Bentuk Bebas: Bentuk 27">
            <a:extLst>
              <a:ext uri="{FF2B5EF4-FFF2-40B4-BE49-F238E27FC236}">
                <a16:creationId xmlns:a16="http://schemas.microsoft.com/office/drawing/2014/main" id="{04B9496D-E78D-4BE2-86F7-631FA8305498}"/>
              </a:ext>
            </a:extLst>
          </p:cNvPr>
          <p:cNvSpPr/>
          <p:nvPr/>
        </p:nvSpPr>
        <p:spPr>
          <a:xfrm>
            <a:off x="537112" y="1138517"/>
            <a:ext cx="7673009" cy="5249031"/>
          </a:xfrm>
          <a:custGeom>
            <a:avLst/>
            <a:gdLst>
              <a:gd name="connsiteX0" fmla="*/ 0 w 7673009"/>
              <a:gd name="connsiteY0" fmla="*/ 5249031 h 5249031"/>
              <a:gd name="connsiteX1" fmla="*/ 0 w 7673009"/>
              <a:gd name="connsiteY1" fmla="*/ 5249031 h 5249031"/>
              <a:gd name="connsiteX2" fmla="*/ 132522 w 7673009"/>
              <a:gd name="connsiteY2" fmla="*/ 5090005 h 5249031"/>
              <a:gd name="connsiteX3" fmla="*/ 477078 w 7673009"/>
              <a:gd name="connsiteY3" fmla="*/ 4612926 h 5249031"/>
              <a:gd name="connsiteX4" fmla="*/ 1073426 w 7673009"/>
              <a:gd name="connsiteY4" fmla="*/ 3990074 h 5249031"/>
              <a:gd name="connsiteX5" fmla="*/ 1908313 w 7673009"/>
              <a:gd name="connsiteY5" fmla="*/ 3579257 h 5249031"/>
              <a:gd name="connsiteX6" fmla="*/ 2411896 w 7673009"/>
              <a:gd name="connsiteY6" fmla="*/ 3459987 h 5249031"/>
              <a:gd name="connsiteX7" fmla="*/ 2928731 w 7673009"/>
              <a:gd name="connsiteY7" fmla="*/ 3380474 h 5249031"/>
              <a:gd name="connsiteX8" fmla="*/ 4598505 w 7673009"/>
              <a:gd name="connsiteY8" fmla="*/ 3393726 h 5249031"/>
              <a:gd name="connsiteX9" fmla="*/ 4837044 w 7673009"/>
              <a:gd name="connsiteY9" fmla="*/ 3420231 h 5249031"/>
              <a:gd name="connsiteX10" fmla="*/ 5141844 w 7673009"/>
              <a:gd name="connsiteY10" fmla="*/ 3552753 h 5249031"/>
              <a:gd name="connsiteX11" fmla="*/ 5393635 w 7673009"/>
              <a:gd name="connsiteY11" fmla="*/ 3725031 h 5249031"/>
              <a:gd name="connsiteX12" fmla="*/ 5499652 w 7673009"/>
              <a:gd name="connsiteY12" fmla="*/ 3804544 h 5249031"/>
              <a:gd name="connsiteX13" fmla="*/ 5618922 w 7673009"/>
              <a:gd name="connsiteY13" fmla="*/ 3844300 h 5249031"/>
              <a:gd name="connsiteX14" fmla="*/ 6559826 w 7673009"/>
              <a:gd name="connsiteY14" fmla="*/ 3725031 h 5249031"/>
              <a:gd name="connsiteX15" fmla="*/ 7089913 w 7673009"/>
              <a:gd name="connsiteY15" fmla="*/ 3512996 h 5249031"/>
              <a:gd name="connsiteX16" fmla="*/ 7248939 w 7673009"/>
              <a:gd name="connsiteY16" fmla="*/ 3446735 h 5249031"/>
              <a:gd name="connsiteX17" fmla="*/ 7487478 w 7673009"/>
              <a:gd name="connsiteY17" fmla="*/ 3194944 h 5249031"/>
              <a:gd name="connsiteX18" fmla="*/ 7553739 w 7673009"/>
              <a:gd name="connsiteY18" fmla="*/ 3049170 h 5249031"/>
              <a:gd name="connsiteX19" fmla="*/ 7673009 w 7673009"/>
              <a:gd name="connsiteY19" fmla="*/ 2691361 h 5249031"/>
              <a:gd name="connsiteX20" fmla="*/ 7580244 w 7673009"/>
              <a:gd name="connsiteY20" fmla="*/ 1591431 h 5249031"/>
              <a:gd name="connsiteX21" fmla="*/ 7540487 w 7673009"/>
              <a:gd name="connsiteY21" fmla="*/ 1379396 h 5249031"/>
              <a:gd name="connsiteX22" fmla="*/ 7421218 w 7673009"/>
              <a:gd name="connsiteY22" fmla="*/ 1207118 h 5249031"/>
              <a:gd name="connsiteX23" fmla="*/ 6652592 w 7673009"/>
              <a:gd name="connsiteY23" fmla="*/ 624022 h 5249031"/>
              <a:gd name="connsiteX24" fmla="*/ 6374296 w 7673009"/>
              <a:gd name="connsiteY24" fmla="*/ 491500 h 5249031"/>
              <a:gd name="connsiteX25" fmla="*/ 5883965 w 7673009"/>
              <a:gd name="connsiteY25" fmla="*/ 213205 h 5249031"/>
              <a:gd name="connsiteX26" fmla="*/ 5579165 w 7673009"/>
              <a:gd name="connsiteY26" fmla="*/ 93935 h 5249031"/>
              <a:gd name="connsiteX27" fmla="*/ 5433392 w 7673009"/>
              <a:gd name="connsiteY27" fmla="*/ 67431 h 5249031"/>
              <a:gd name="connsiteX28" fmla="*/ 5261113 w 7673009"/>
              <a:gd name="connsiteY28" fmla="*/ 14422 h 5249031"/>
              <a:gd name="connsiteX29" fmla="*/ 4678018 w 7673009"/>
              <a:gd name="connsiteY29" fmla="*/ 1170 h 5249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673009" h="5249031">
                <a:moveTo>
                  <a:pt x="0" y="5249031"/>
                </a:moveTo>
                <a:lnTo>
                  <a:pt x="0" y="5249031"/>
                </a:lnTo>
                <a:cubicBezTo>
                  <a:pt x="44174" y="5196022"/>
                  <a:pt x="91121" y="5145207"/>
                  <a:pt x="132522" y="5090005"/>
                </a:cubicBezTo>
                <a:cubicBezTo>
                  <a:pt x="250220" y="4933074"/>
                  <a:pt x="358114" y="4768900"/>
                  <a:pt x="477078" y="4612926"/>
                </a:cubicBezTo>
                <a:cubicBezTo>
                  <a:pt x="647701" y="4389221"/>
                  <a:pt x="846375" y="4158405"/>
                  <a:pt x="1073426" y="3990074"/>
                </a:cubicBezTo>
                <a:cubicBezTo>
                  <a:pt x="1318271" y="3808551"/>
                  <a:pt x="1617051" y="3667902"/>
                  <a:pt x="1908313" y="3579257"/>
                </a:cubicBezTo>
                <a:cubicBezTo>
                  <a:pt x="2073344" y="3529030"/>
                  <a:pt x="2242574" y="3492972"/>
                  <a:pt x="2411896" y="3459987"/>
                </a:cubicBezTo>
                <a:cubicBezTo>
                  <a:pt x="2582985" y="3426658"/>
                  <a:pt x="2756453" y="3406978"/>
                  <a:pt x="2928731" y="3380474"/>
                </a:cubicBezTo>
                <a:lnTo>
                  <a:pt x="4598505" y="3393726"/>
                </a:lnTo>
                <a:cubicBezTo>
                  <a:pt x="4678490" y="3395392"/>
                  <a:pt x="4760263" y="3397758"/>
                  <a:pt x="4837044" y="3420231"/>
                </a:cubicBezTo>
                <a:cubicBezTo>
                  <a:pt x="4943371" y="3451351"/>
                  <a:pt x="5050410" y="3490193"/>
                  <a:pt x="5141844" y="3552753"/>
                </a:cubicBezTo>
                <a:cubicBezTo>
                  <a:pt x="5225774" y="3610179"/>
                  <a:pt x="5312278" y="3664013"/>
                  <a:pt x="5393635" y="3725031"/>
                </a:cubicBezTo>
                <a:cubicBezTo>
                  <a:pt x="5428974" y="3751535"/>
                  <a:pt x="5460612" y="3783876"/>
                  <a:pt x="5499652" y="3804544"/>
                </a:cubicBezTo>
                <a:cubicBezTo>
                  <a:pt x="5536689" y="3824152"/>
                  <a:pt x="5579165" y="3831048"/>
                  <a:pt x="5618922" y="3844300"/>
                </a:cubicBezTo>
                <a:cubicBezTo>
                  <a:pt x="6019362" y="3818740"/>
                  <a:pt x="6214062" y="3843887"/>
                  <a:pt x="6559826" y="3725031"/>
                </a:cubicBezTo>
                <a:cubicBezTo>
                  <a:pt x="6739797" y="3663166"/>
                  <a:pt x="6913452" y="3584259"/>
                  <a:pt x="7089913" y="3512996"/>
                </a:cubicBezTo>
                <a:cubicBezTo>
                  <a:pt x="7143161" y="3491492"/>
                  <a:pt x="7248939" y="3446735"/>
                  <a:pt x="7248939" y="3446735"/>
                </a:cubicBezTo>
                <a:cubicBezTo>
                  <a:pt x="7346705" y="3358746"/>
                  <a:pt x="7417444" y="3308076"/>
                  <a:pt x="7487478" y="3194944"/>
                </a:cubicBezTo>
                <a:cubicBezTo>
                  <a:pt x="7515572" y="3149561"/>
                  <a:pt x="7532713" y="3098230"/>
                  <a:pt x="7553739" y="3049170"/>
                </a:cubicBezTo>
                <a:cubicBezTo>
                  <a:pt x="7622994" y="2887574"/>
                  <a:pt x="7614423" y="2890552"/>
                  <a:pt x="7673009" y="2691361"/>
                </a:cubicBezTo>
                <a:cubicBezTo>
                  <a:pt x="7642087" y="2324718"/>
                  <a:pt x="7617222" y="1957513"/>
                  <a:pt x="7580244" y="1591431"/>
                </a:cubicBezTo>
                <a:cubicBezTo>
                  <a:pt x="7573017" y="1519885"/>
                  <a:pt x="7567982" y="1445842"/>
                  <a:pt x="7540487" y="1379396"/>
                </a:cubicBezTo>
                <a:cubicBezTo>
                  <a:pt x="7513782" y="1314858"/>
                  <a:pt x="7466406" y="1260375"/>
                  <a:pt x="7421218" y="1207118"/>
                </a:cubicBezTo>
                <a:cubicBezTo>
                  <a:pt x="7174323" y="916134"/>
                  <a:pt x="7033804" y="805552"/>
                  <a:pt x="6652592" y="624022"/>
                </a:cubicBezTo>
                <a:cubicBezTo>
                  <a:pt x="6559827" y="579848"/>
                  <a:pt x="6464761" y="540212"/>
                  <a:pt x="6374296" y="491500"/>
                </a:cubicBezTo>
                <a:cubicBezTo>
                  <a:pt x="5885005" y="228035"/>
                  <a:pt x="6391067" y="458576"/>
                  <a:pt x="5883965" y="213205"/>
                </a:cubicBezTo>
                <a:cubicBezTo>
                  <a:pt x="5838536" y="191224"/>
                  <a:pt x="5633657" y="108797"/>
                  <a:pt x="5579165" y="93935"/>
                </a:cubicBezTo>
                <a:cubicBezTo>
                  <a:pt x="5531518" y="80940"/>
                  <a:pt x="5481305" y="79409"/>
                  <a:pt x="5433392" y="67431"/>
                </a:cubicBezTo>
                <a:cubicBezTo>
                  <a:pt x="5375103" y="52859"/>
                  <a:pt x="5320379" y="24300"/>
                  <a:pt x="5261113" y="14422"/>
                </a:cubicBezTo>
                <a:cubicBezTo>
                  <a:pt x="5139579" y="-5834"/>
                  <a:pt x="4757778" y="1170"/>
                  <a:pt x="4678018" y="1170"/>
                </a:cubicBezTo>
              </a:path>
            </a:pathLst>
          </a:custGeom>
          <a:noFill/>
          <a:ln w="3430" cap="flat">
            <a:noFill/>
            <a:prstDash val="solid"/>
            <a:miter/>
          </a:ln>
        </p:spPr>
        <p:txBody>
          <a:bodyPr rtlCol="0" anchor="ctr"/>
          <a:lstStyle/>
          <a:p>
            <a:pPr algn="ctr"/>
            <a:endParaRPr lang="en-ID"/>
          </a:p>
        </p:txBody>
      </p:sp>
      <p:grpSp>
        <p:nvGrpSpPr>
          <p:cNvPr id="15" name="Grup 186">
            <a:extLst>
              <a:ext uri="{FF2B5EF4-FFF2-40B4-BE49-F238E27FC236}">
                <a16:creationId xmlns:a16="http://schemas.microsoft.com/office/drawing/2014/main" id="{53F38DE0-921F-5345-92A7-C4C314EC9585}"/>
              </a:ext>
            </a:extLst>
          </p:cNvPr>
          <p:cNvGrpSpPr/>
          <p:nvPr/>
        </p:nvGrpSpPr>
        <p:grpSpPr>
          <a:xfrm>
            <a:off x="715569" y="526399"/>
            <a:ext cx="1495196" cy="338554"/>
            <a:chOff x="648831" y="358817"/>
            <a:chExt cx="1495196" cy="338554"/>
          </a:xfrm>
        </p:grpSpPr>
        <p:sp>
          <p:nvSpPr>
            <p:cNvPr id="17" name="Kotak Teks 3">
              <a:extLst>
                <a:ext uri="{FF2B5EF4-FFF2-40B4-BE49-F238E27FC236}">
                  <a16:creationId xmlns:a16="http://schemas.microsoft.com/office/drawing/2014/main" id="{5508B1FC-DB02-9B45-A112-A2E25D6A0289}"/>
                </a:ext>
              </a:extLst>
            </p:cNvPr>
            <p:cNvSpPr txBox="1"/>
            <p:nvPr/>
          </p:nvSpPr>
          <p:spPr>
            <a:xfrm>
              <a:off x="968623" y="358817"/>
              <a:ext cx="1175404" cy="338554"/>
            </a:xfrm>
            <a:prstGeom prst="rect">
              <a:avLst/>
            </a:prstGeom>
            <a:noFill/>
          </p:spPr>
          <p:txBody>
            <a:bodyPr wrap="square" rtlCol="0">
              <a:spAutoFit/>
            </a:bodyPr>
            <a:lstStyle/>
            <a:p>
              <a:r>
                <a:rPr lang="en-US" sz="1600">
                  <a:solidFill>
                    <a:srgbClr val="1D215E"/>
                  </a:solidFill>
                  <a:latin typeface="Poppins SemiBold" panose="00000700000000000000" pitchFamily="50" charset="0"/>
                  <a:ea typeface="Roboto" panose="02000000000000000000" pitchFamily="2" charset="0"/>
                  <a:cs typeface="Poppins SemiBold" panose="00000700000000000000" pitchFamily="50" charset="0"/>
                </a:rPr>
                <a:t>Crypton.</a:t>
              </a:r>
              <a:endParaRPr lang="en-ID" sz="1600" dirty="0">
                <a:solidFill>
                  <a:schemeClr val="bg1"/>
                </a:solidFill>
                <a:latin typeface="Poppins SemiBold" panose="00000700000000000000" pitchFamily="50" charset="0"/>
                <a:ea typeface="Roboto" panose="02000000000000000000" pitchFamily="2" charset="0"/>
                <a:cs typeface="Poppins SemiBold" panose="00000700000000000000" pitchFamily="50" charset="0"/>
              </a:endParaRPr>
            </a:p>
          </p:txBody>
        </p:sp>
        <p:sp>
          <p:nvSpPr>
            <p:cNvPr id="18" name="Grafik 34">
              <a:extLst>
                <a:ext uri="{FF2B5EF4-FFF2-40B4-BE49-F238E27FC236}">
                  <a16:creationId xmlns:a16="http://schemas.microsoft.com/office/drawing/2014/main" id="{B5D52E7E-6DEF-A14E-86EC-A60FEC3405C4}"/>
                </a:ext>
              </a:extLst>
            </p:cNvPr>
            <p:cNvSpPr/>
            <p:nvPr/>
          </p:nvSpPr>
          <p:spPr>
            <a:xfrm>
              <a:off x="648831" y="398892"/>
              <a:ext cx="251615" cy="258404"/>
            </a:xfrm>
            <a:custGeom>
              <a:avLst/>
              <a:gdLst>
                <a:gd name="connsiteX0" fmla="*/ 768056 w 1057322"/>
                <a:gd name="connsiteY0" fmla="*/ 966302 h 1085850"/>
                <a:gd name="connsiteX1" fmla="*/ 427652 w 1057322"/>
                <a:gd name="connsiteY1" fmla="*/ 966302 h 1085850"/>
                <a:gd name="connsiteX2" fmla="*/ 316028 w 1057322"/>
                <a:gd name="connsiteY2" fmla="*/ 901856 h 1085850"/>
                <a:gd name="connsiteX3" fmla="*/ 146017 w 1057322"/>
                <a:gd name="connsiteY3" fmla="*/ 607275 h 1085850"/>
                <a:gd name="connsiteX4" fmla="*/ 146017 w 1057322"/>
                <a:gd name="connsiteY4" fmla="*/ 478575 h 1085850"/>
                <a:gd name="connsiteX5" fmla="*/ 316028 w 1057322"/>
                <a:gd name="connsiteY5" fmla="*/ 183994 h 1085850"/>
                <a:gd name="connsiteX6" fmla="*/ 427652 w 1057322"/>
                <a:gd name="connsiteY6" fmla="*/ 119548 h 1085850"/>
                <a:gd name="connsiteX7" fmla="*/ 465814 w 1057322"/>
                <a:gd name="connsiteY7" fmla="*/ 119548 h 1085850"/>
                <a:gd name="connsiteX8" fmla="*/ 560264 w 1057322"/>
                <a:gd name="connsiteY8" fmla="*/ 164355 h 1085850"/>
                <a:gd name="connsiteX9" fmla="*/ 427652 w 1057322"/>
                <a:gd name="connsiteY9" fmla="*/ 164355 h 1085850"/>
                <a:gd name="connsiteX10" fmla="*/ 354762 w 1057322"/>
                <a:gd name="connsiteY10" fmla="*/ 206302 h 1085850"/>
                <a:gd name="connsiteX11" fmla="*/ 184751 w 1057322"/>
                <a:gd name="connsiteY11" fmla="*/ 500883 h 1085850"/>
                <a:gd name="connsiteX12" fmla="*/ 184751 w 1057322"/>
                <a:gd name="connsiteY12" fmla="*/ 584967 h 1085850"/>
                <a:gd name="connsiteX13" fmla="*/ 354762 w 1057322"/>
                <a:gd name="connsiteY13" fmla="*/ 879548 h 1085850"/>
                <a:gd name="connsiteX14" fmla="*/ 427652 w 1057322"/>
                <a:gd name="connsiteY14" fmla="*/ 921495 h 1085850"/>
                <a:gd name="connsiteX15" fmla="*/ 768056 w 1057322"/>
                <a:gd name="connsiteY15" fmla="*/ 921495 h 1085850"/>
                <a:gd name="connsiteX16" fmla="*/ 840945 w 1057322"/>
                <a:gd name="connsiteY16" fmla="*/ 879548 h 1085850"/>
                <a:gd name="connsiteX17" fmla="*/ 877580 w 1057322"/>
                <a:gd name="connsiteY17" fmla="*/ 815865 h 1085850"/>
                <a:gd name="connsiteX18" fmla="*/ 876435 w 1057322"/>
                <a:gd name="connsiteY18" fmla="*/ 804807 h 1085850"/>
                <a:gd name="connsiteX19" fmla="*/ 833694 w 1057322"/>
                <a:gd name="connsiteY19" fmla="*/ 759237 h 1085850"/>
                <a:gd name="connsiteX20" fmla="*/ 825680 w 1057322"/>
                <a:gd name="connsiteY20" fmla="*/ 756377 h 1085850"/>
                <a:gd name="connsiteX21" fmla="*/ 818811 w 1057322"/>
                <a:gd name="connsiteY21" fmla="*/ 760953 h 1085850"/>
                <a:gd name="connsiteX22" fmla="*/ 789235 w 1057322"/>
                <a:gd name="connsiteY22" fmla="*/ 811861 h 1085850"/>
                <a:gd name="connsiteX23" fmla="*/ 735236 w 1057322"/>
                <a:gd name="connsiteY23" fmla="*/ 843131 h 1085850"/>
                <a:gd name="connsiteX24" fmla="*/ 460471 w 1057322"/>
                <a:gd name="connsiteY24" fmla="*/ 843131 h 1085850"/>
                <a:gd name="connsiteX25" fmla="*/ 406472 w 1057322"/>
                <a:gd name="connsiteY25" fmla="*/ 811861 h 1085850"/>
                <a:gd name="connsiteX26" fmla="*/ 269089 w 1057322"/>
                <a:gd name="connsiteY26" fmla="*/ 574099 h 1085850"/>
                <a:gd name="connsiteX27" fmla="*/ 269089 w 1057322"/>
                <a:gd name="connsiteY27" fmla="*/ 511751 h 1085850"/>
                <a:gd name="connsiteX28" fmla="*/ 406472 w 1057322"/>
                <a:gd name="connsiteY28" fmla="*/ 273989 h 1085850"/>
                <a:gd name="connsiteX29" fmla="*/ 460471 w 1057322"/>
                <a:gd name="connsiteY29" fmla="*/ 242719 h 1085850"/>
                <a:gd name="connsiteX30" fmla="*/ 735236 w 1057322"/>
                <a:gd name="connsiteY30" fmla="*/ 242719 h 1085850"/>
                <a:gd name="connsiteX31" fmla="*/ 789235 w 1057322"/>
                <a:gd name="connsiteY31" fmla="*/ 273989 h 1085850"/>
                <a:gd name="connsiteX32" fmla="*/ 832740 w 1057322"/>
                <a:gd name="connsiteY32" fmla="*/ 349112 h 1085850"/>
                <a:gd name="connsiteX33" fmla="*/ 838274 w 1057322"/>
                <a:gd name="connsiteY33" fmla="*/ 353497 h 1085850"/>
                <a:gd name="connsiteX34" fmla="*/ 868231 w 1057322"/>
                <a:gd name="connsiteY34" fmla="*/ 395063 h 1085850"/>
                <a:gd name="connsiteX35" fmla="*/ 816521 w 1057322"/>
                <a:gd name="connsiteY35" fmla="*/ 438916 h 1085850"/>
                <a:gd name="connsiteX36" fmla="*/ 781222 w 1057322"/>
                <a:gd name="connsiteY36" fmla="*/ 407075 h 1085850"/>
                <a:gd name="connsiteX37" fmla="*/ 787327 w 1057322"/>
                <a:gd name="connsiteY37" fmla="*/ 370085 h 1085850"/>
                <a:gd name="connsiteX38" fmla="*/ 787327 w 1057322"/>
                <a:gd name="connsiteY38" fmla="*/ 359980 h 1085850"/>
                <a:gd name="connsiteX39" fmla="*/ 750501 w 1057322"/>
                <a:gd name="connsiteY39" fmla="*/ 296297 h 1085850"/>
                <a:gd name="connsiteX40" fmla="*/ 735236 w 1057322"/>
                <a:gd name="connsiteY40" fmla="*/ 287526 h 1085850"/>
                <a:gd name="connsiteX41" fmla="*/ 460471 w 1057322"/>
                <a:gd name="connsiteY41" fmla="*/ 287526 h 1085850"/>
                <a:gd name="connsiteX42" fmla="*/ 445206 w 1057322"/>
                <a:gd name="connsiteY42" fmla="*/ 296297 h 1085850"/>
                <a:gd name="connsiteX43" fmla="*/ 307823 w 1057322"/>
                <a:gd name="connsiteY43" fmla="*/ 534059 h 1085850"/>
                <a:gd name="connsiteX44" fmla="*/ 307823 w 1057322"/>
                <a:gd name="connsiteY44" fmla="*/ 551791 h 1085850"/>
                <a:gd name="connsiteX45" fmla="*/ 445206 w 1057322"/>
                <a:gd name="connsiteY45" fmla="*/ 789553 h 1085850"/>
                <a:gd name="connsiteX46" fmla="*/ 460471 w 1057322"/>
                <a:gd name="connsiteY46" fmla="*/ 798324 h 1085850"/>
                <a:gd name="connsiteX47" fmla="*/ 735236 w 1057322"/>
                <a:gd name="connsiteY47" fmla="*/ 798324 h 1085850"/>
                <a:gd name="connsiteX48" fmla="*/ 750501 w 1057322"/>
                <a:gd name="connsiteY48" fmla="*/ 789553 h 1085850"/>
                <a:gd name="connsiteX49" fmla="*/ 808698 w 1057322"/>
                <a:gd name="connsiteY49" fmla="*/ 688881 h 1085850"/>
                <a:gd name="connsiteX50" fmla="*/ 931579 w 1057322"/>
                <a:gd name="connsiteY50" fmla="*/ 811861 h 1085850"/>
                <a:gd name="connsiteX51" fmla="*/ 879679 w 1057322"/>
                <a:gd name="connsiteY51" fmla="*/ 901856 h 1085850"/>
                <a:gd name="connsiteX52" fmla="*/ 768056 w 1057322"/>
                <a:gd name="connsiteY52" fmla="*/ 966302 h 1085850"/>
                <a:gd name="connsiteX53" fmla="*/ 95643 w 1057322"/>
                <a:gd name="connsiteY53" fmla="*/ 415655 h 1085850"/>
                <a:gd name="connsiteX54" fmla="*/ 95643 w 1057322"/>
                <a:gd name="connsiteY54" fmla="*/ 415655 h 1085850"/>
                <a:gd name="connsiteX55" fmla="*/ 267753 w 1057322"/>
                <a:gd name="connsiteY55" fmla="*/ 117832 h 1085850"/>
                <a:gd name="connsiteX56" fmla="*/ 394451 w 1057322"/>
                <a:gd name="connsiteY56" fmla="*/ 44616 h 1085850"/>
                <a:gd name="connsiteX57" fmla="*/ 801256 w 1057322"/>
                <a:gd name="connsiteY57" fmla="*/ 44616 h 1085850"/>
                <a:gd name="connsiteX58" fmla="*/ 927954 w 1057322"/>
                <a:gd name="connsiteY58" fmla="*/ 117832 h 1085850"/>
                <a:gd name="connsiteX59" fmla="*/ 962109 w 1057322"/>
                <a:gd name="connsiteY59" fmla="*/ 176939 h 1085850"/>
                <a:gd name="connsiteX60" fmla="*/ 959819 w 1057322"/>
                <a:gd name="connsiteY60" fmla="*/ 188761 h 1085850"/>
                <a:gd name="connsiteX61" fmla="*/ 915361 w 1057322"/>
                <a:gd name="connsiteY61" fmla="*/ 224415 h 1085850"/>
                <a:gd name="connsiteX62" fmla="*/ 907919 w 1057322"/>
                <a:gd name="connsiteY62" fmla="*/ 226322 h 1085850"/>
                <a:gd name="connsiteX63" fmla="*/ 901622 w 1057322"/>
                <a:gd name="connsiteY63" fmla="*/ 221937 h 1085850"/>
                <a:gd name="connsiteX64" fmla="*/ 879679 w 1057322"/>
                <a:gd name="connsiteY64" fmla="*/ 183994 h 1085850"/>
                <a:gd name="connsiteX65" fmla="*/ 768056 w 1057322"/>
                <a:gd name="connsiteY65" fmla="*/ 119548 h 1085850"/>
                <a:gd name="connsiteX66" fmla="*/ 589267 w 1057322"/>
                <a:gd name="connsiteY66" fmla="*/ 119548 h 1085850"/>
                <a:gd name="connsiteX67" fmla="*/ 683718 w 1057322"/>
                <a:gd name="connsiteY67" fmla="*/ 164355 h 1085850"/>
                <a:gd name="connsiteX68" fmla="*/ 768056 w 1057322"/>
                <a:gd name="connsiteY68" fmla="*/ 164355 h 1085850"/>
                <a:gd name="connsiteX69" fmla="*/ 840945 w 1057322"/>
                <a:gd name="connsiteY69" fmla="*/ 206302 h 1085850"/>
                <a:gd name="connsiteX70" fmla="*/ 898951 w 1057322"/>
                <a:gd name="connsiteY70" fmla="*/ 306784 h 1085850"/>
                <a:gd name="connsiteX71" fmla="*/ 936350 w 1057322"/>
                <a:gd name="connsiteY71" fmla="*/ 269222 h 1085850"/>
                <a:gd name="connsiteX72" fmla="*/ 939975 w 1057322"/>
                <a:gd name="connsiteY72" fmla="*/ 266934 h 1085850"/>
                <a:gd name="connsiteX73" fmla="*/ 977374 w 1057322"/>
                <a:gd name="connsiteY73" fmla="*/ 228229 h 1085850"/>
                <a:gd name="connsiteX74" fmla="*/ 1019352 w 1057322"/>
                <a:gd name="connsiteY74" fmla="*/ 186473 h 1085850"/>
                <a:gd name="connsiteX75" fmla="*/ 966688 w 1057322"/>
                <a:gd name="connsiteY75" fmla="*/ 95524 h 1085850"/>
                <a:gd name="connsiteX76" fmla="*/ 801256 w 1057322"/>
                <a:gd name="connsiteY76" fmla="*/ 0 h 1085850"/>
                <a:gd name="connsiteX77" fmla="*/ 394451 w 1057322"/>
                <a:gd name="connsiteY77" fmla="*/ 0 h 1085850"/>
                <a:gd name="connsiteX78" fmla="*/ 229019 w 1057322"/>
                <a:gd name="connsiteY78" fmla="*/ 95524 h 1085850"/>
                <a:gd name="connsiteX79" fmla="*/ 89347 w 1057322"/>
                <a:gd name="connsiteY79" fmla="*/ 337290 h 1085850"/>
                <a:gd name="connsiteX80" fmla="*/ 95643 w 1057322"/>
                <a:gd name="connsiteY80" fmla="*/ 415655 h 1085850"/>
                <a:gd name="connsiteX81" fmla="*/ 487375 w 1057322"/>
                <a:gd name="connsiteY81" fmla="*/ 1041043 h 1085850"/>
                <a:gd name="connsiteX82" fmla="*/ 487375 w 1057322"/>
                <a:gd name="connsiteY82" fmla="*/ 1041043 h 1085850"/>
                <a:gd name="connsiteX83" fmla="*/ 394451 w 1057322"/>
                <a:gd name="connsiteY83" fmla="*/ 1041043 h 1085850"/>
                <a:gd name="connsiteX84" fmla="*/ 267753 w 1057322"/>
                <a:gd name="connsiteY84" fmla="*/ 968018 h 1085850"/>
                <a:gd name="connsiteX85" fmla="*/ 64350 w 1057322"/>
                <a:gd name="connsiteY85" fmla="*/ 616046 h 1085850"/>
                <a:gd name="connsiteX86" fmla="*/ 56336 w 1057322"/>
                <a:gd name="connsiteY86" fmla="*/ 485820 h 1085850"/>
                <a:gd name="connsiteX87" fmla="*/ 56527 w 1057322"/>
                <a:gd name="connsiteY87" fmla="*/ 485820 h 1085850"/>
                <a:gd name="connsiteX88" fmla="*/ 50040 w 1057322"/>
                <a:gd name="connsiteY88" fmla="*/ 440060 h 1085850"/>
                <a:gd name="connsiteX89" fmla="*/ 38210 w 1057322"/>
                <a:gd name="connsiteY89" fmla="*/ 425760 h 1085850"/>
                <a:gd name="connsiteX90" fmla="*/ 25616 w 1057322"/>
                <a:gd name="connsiteY90" fmla="*/ 447496 h 1085850"/>
                <a:gd name="connsiteX91" fmla="*/ 25616 w 1057322"/>
                <a:gd name="connsiteY91" fmla="*/ 638354 h 1085850"/>
                <a:gd name="connsiteX92" fmla="*/ 229019 w 1057322"/>
                <a:gd name="connsiteY92" fmla="*/ 990326 h 1085850"/>
                <a:gd name="connsiteX93" fmla="*/ 394451 w 1057322"/>
                <a:gd name="connsiteY93" fmla="*/ 1085850 h 1085850"/>
                <a:gd name="connsiteX94" fmla="*/ 486421 w 1057322"/>
                <a:gd name="connsiteY94" fmla="*/ 1042378 h 1085850"/>
                <a:gd name="connsiteX95" fmla="*/ 487375 w 1057322"/>
                <a:gd name="connsiteY95" fmla="*/ 1041043 h 1085850"/>
                <a:gd name="connsiteX96" fmla="*/ 1005804 w 1057322"/>
                <a:gd name="connsiteY96" fmla="*/ 831500 h 1085850"/>
                <a:gd name="connsiteX97" fmla="*/ 1005804 w 1057322"/>
                <a:gd name="connsiteY97" fmla="*/ 831500 h 1085850"/>
                <a:gd name="connsiteX98" fmla="*/ 969360 w 1057322"/>
                <a:gd name="connsiteY98" fmla="*/ 867917 h 1085850"/>
                <a:gd name="connsiteX99" fmla="*/ 970695 w 1057322"/>
                <a:gd name="connsiteY99" fmla="*/ 887747 h 1085850"/>
                <a:gd name="connsiteX100" fmla="*/ 969932 w 1057322"/>
                <a:gd name="connsiteY100" fmla="*/ 895373 h 1085850"/>
                <a:gd name="connsiteX101" fmla="*/ 927954 w 1057322"/>
                <a:gd name="connsiteY101" fmla="*/ 968018 h 1085850"/>
                <a:gd name="connsiteX102" fmla="*/ 801256 w 1057322"/>
                <a:gd name="connsiteY102" fmla="*/ 1041043 h 1085850"/>
                <a:gd name="connsiteX103" fmla="*/ 609302 w 1057322"/>
                <a:gd name="connsiteY103" fmla="*/ 1041043 h 1085850"/>
                <a:gd name="connsiteX104" fmla="*/ 517523 w 1057322"/>
                <a:gd name="connsiteY104" fmla="*/ 1084706 h 1085850"/>
                <a:gd name="connsiteX105" fmla="*/ 516569 w 1057322"/>
                <a:gd name="connsiteY105" fmla="*/ 1085850 h 1085850"/>
                <a:gd name="connsiteX106" fmla="*/ 801256 w 1057322"/>
                <a:gd name="connsiteY106" fmla="*/ 1085850 h 1085850"/>
                <a:gd name="connsiteX107" fmla="*/ 966688 w 1057322"/>
                <a:gd name="connsiteY107" fmla="*/ 990326 h 1085850"/>
                <a:gd name="connsiteX108" fmla="*/ 1004850 w 1057322"/>
                <a:gd name="connsiteY108" fmla="*/ 924355 h 1085850"/>
                <a:gd name="connsiteX109" fmla="*/ 1013246 w 1057322"/>
                <a:gd name="connsiteY109" fmla="*/ 919588 h 1085850"/>
                <a:gd name="connsiteX110" fmla="*/ 1057323 w 1057322"/>
                <a:gd name="connsiteY110" fmla="*/ 875353 h 1085850"/>
                <a:gd name="connsiteX111" fmla="*/ 1005804 w 1057322"/>
                <a:gd name="connsiteY111" fmla="*/ 831500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1057322" h="1085850">
                  <a:moveTo>
                    <a:pt x="768056" y="966302"/>
                  </a:moveTo>
                  <a:lnTo>
                    <a:pt x="427652" y="966302"/>
                  </a:lnTo>
                  <a:cubicBezTo>
                    <a:pt x="381857" y="966302"/>
                    <a:pt x="338925" y="941515"/>
                    <a:pt x="316028" y="901856"/>
                  </a:cubicBezTo>
                  <a:lnTo>
                    <a:pt x="146017" y="607275"/>
                  </a:lnTo>
                  <a:cubicBezTo>
                    <a:pt x="122929" y="567616"/>
                    <a:pt x="122929" y="518234"/>
                    <a:pt x="146017" y="478575"/>
                  </a:cubicBezTo>
                  <a:lnTo>
                    <a:pt x="316028" y="183994"/>
                  </a:lnTo>
                  <a:cubicBezTo>
                    <a:pt x="338925" y="144335"/>
                    <a:pt x="381857" y="119548"/>
                    <a:pt x="427652" y="119548"/>
                  </a:cubicBezTo>
                  <a:lnTo>
                    <a:pt x="465814" y="119548"/>
                  </a:lnTo>
                  <a:cubicBezTo>
                    <a:pt x="502449" y="119548"/>
                    <a:pt x="536985" y="135946"/>
                    <a:pt x="560264" y="164355"/>
                  </a:cubicBezTo>
                  <a:lnTo>
                    <a:pt x="427652" y="164355"/>
                  </a:lnTo>
                  <a:cubicBezTo>
                    <a:pt x="397695" y="164355"/>
                    <a:pt x="369836" y="180371"/>
                    <a:pt x="354762" y="206302"/>
                  </a:cubicBezTo>
                  <a:lnTo>
                    <a:pt x="184751" y="500883"/>
                  </a:lnTo>
                  <a:cubicBezTo>
                    <a:pt x="169677" y="526814"/>
                    <a:pt x="169677" y="559036"/>
                    <a:pt x="184751" y="584967"/>
                  </a:cubicBezTo>
                  <a:lnTo>
                    <a:pt x="354762" y="879548"/>
                  </a:lnTo>
                  <a:cubicBezTo>
                    <a:pt x="369836" y="905479"/>
                    <a:pt x="397695" y="921495"/>
                    <a:pt x="427652" y="921495"/>
                  </a:cubicBezTo>
                  <a:lnTo>
                    <a:pt x="768056" y="921495"/>
                  </a:lnTo>
                  <a:cubicBezTo>
                    <a:pt x="798013" y="921495"/>
                    <a:pt x="825871" y="905479"/>
                    <a:pt x="840945" y="879548"/>
                  </a:cubicBezTo>
                  <a:lnTo>
                    <a:pt x="877580" y="815865"/>
                  </a:lnTo>
                  <a:cubicBezTo>
                    <a:pt x="879679" y="812433"/>
                    <a:pt x="879107" y="807857"/>
                    <a:pt x="876435" y="804807"/>
                  </a:cubicBezTo>
                  <a:lnTo>
                    <a:pt x="833694" y="759237"/>
                  </a:lnTo>
                  <a:cubicBezTo>
                    <a:pt x="831595" y="757140"/>
                    <a:pt x="828733" y="755996"/>
                    <a:pt x="825680" y="756377"/>
                  </a:cubicBezTo>
                  <a:cubicBezTo>
                    <a:pt x="822818" y="756758"/>
                    <a:pt x="820147" y="758474"/>
                    <a:pt x="818811" y="760953"/>
                  </a:cubicBezTo>
                  <a:lnTo>
                    <a:pt x="789235" y="811861"/>
                  </a:lnTo>
                  <a:cubicBezTo>
                    <a:pt x="778169" y="831119"/>
                    <a:pt x="757561" y="843131"/>
                    <a:pt x="735236" y="843131"/>
                  </a:cubicBezTo>
                  <a:lnTo>
                    <a:pt x="460471" y="843131"/>
                  </a:lnTo>
                  <a:cubicBezTo>
                    <a:pt x="438146" y="843131"/>
                    <a:pt x="417539" y="831119"/>
                    <a:pt x="406472" y="811861"/>
                  </a:cubicBezTo>
                  <a:lnTo>
                    <a:pt x="269089" y="574099"/>
                  </a:lnTo>
                  <a:cubicBezTo>
                    <a:pt x="257831" y="554842"/>
                    <a:pt x="257831" y="531008"/>
                    <a:pt x="269089" y="511751"/>
                  </a:cubicBezTo>
                  <a:lnTo>
                    <a:pt x="406472" y="273989"/>
                  </a:lnTo>
                  <a:cubicBezTo>
                    <a:pt x="417539" y="254541"/>
                    <a:pt x="438146" y="242719"/>
                    <a:pt x="460471" y="242719"/>
                  </a:cubicBezTo>
                  <a:lnTo>
                    <a:pt x="735236" y="242719"/>
                  </a:lnTo>
                  <a:cubicBezTo>
                    <a:pt x="757561" y="242719"/>
                    <a:pt x="778169" y="254541"/>
                    <a:pt x="789235" y="273989"/>
                  </a:cubicBezTo>
                  <a:lnTo>
                    <a:pt x="832740" y="349112"/>
                  </a:lnTo>
                  <a:cubicBezTo>
                    <a:pt x="833885" y="351209"/>
                    <a:pt x="835984" y="352544"/>
                    <a:pt x="838274" y="353497"/>
                  </a:cubicBezTo>
                  <a:cubicBezTo>
                    <a:pt x="856210" y="359598"/>
                    <a:pt x="868231" y="376377"/>
                    <a:pt x="868231" y="395063"/>
                  </a:cubicBezTo>
                  <a:cubicBezTo>
                    <a:pt x="868231" y="421947"/>
                    <a:pt x="844189" y="443301"/>
                    <a:pt x="816521" y="438916"/>
                  </a:cubicBezTo>
                  <a:cubicBezTo>
                    <a:pt x="799730" y="436247"/>
                    <a:pt x="785610" y="423472"/>
                    <a:pt x="781222" y="407075"/>
                  </a:cubicBezTo>
                  <a:cubicBezTo>
                    <a:pt x="777596" y="394109"/>
                    <a:pt x="779886" y="380763"/>
                    <a:pt x="787327" y="370085"/>
                  </a:cubicBezTo>
                  <a:cubicBezTo>
                    <a:pt x="789426" y="367225"/>
                    <a:pt x="789235" y="363030"/>
                    <a:pt x="787327" y="359980"/>
                  </a:cubicBezTo>
                  <a:lnTo>
                    <a:pt x="750501" y="296297"/>
                  </a:lnTo>
                  <a:cubicBezTo>
                    <a:pt x="747448" y="290768"/>
                    <a:pt x="741533" y="287526"/>
                    <a:pt x="735236" y="287526"/>
                  </a:cubicBezTo>
                  <a:lnTo>
                    <a:pt x="460471" y="287526"/>
                  </a:lnTo>
                  <a:cubicBezTo>
                    <a:pt x="454174" y="287526"/>
                    <a:pt x="448259" y="290768"/>
                    <a:pt x="445206" y="296297"/>
                  </a:cubicBezTo>
                  <a:lnTo>
                    <a:pt x="307823" y="534059"/>
                  </a:lnTo>
                  <a:cubicBezTo>
                    <a:pt x="304580" y="539588"/>
                    <a:pt x="304580" y="546262"/>
                    <a:pt x="307823" y="551791"/>
                  </a:cubicBezTo>
                  <a:lnTo>
                    <a:pt x="445206" y="789553"/>
                  </a:lnTo>
                  <a:cubicBezTo>
                    <a:pt x="448259" y="794892"/>
                    <a:pt x="454174" y="798324"/>
                    <a:pt x="460471" y="798324"/>
                  </a:cubicBezTo>
                  <a:lnTo>
                    <a:pt x="735236" y="798324"/>
                  </a:lnTo>
                  <a:cubicBezTo>
                    <a:pt x="741533" y="798324"/>
                    <a:pt x="747448" y="795082"/>
                    <a:pt x="750501" y="789553"/>
                  </a:cubicBezTo>
                  <a:lnTo>
                    <a:pt x="808698" y="688881"/>
                  </a:lnTo>
                  <a:lnTo>
                    <a:pt x="931579" y="811861"/>
                  </a:lnTo>
                  <a:lnTo>
                    <a:pt x="879679" y="901856"/>
                  </a:lnTo>
                  <a:cubicBezTo>
                    <a:pt x="856591" y="941706"/>
                    <a:pt x="814041" y="966302"/>
                    <a:pt x="768056" y="966302"/>
                  </a:cubicBezTo>
                  <a:close/>
                  <a:moveTo>
                    <a:pt x="95643" y="415655"/>
                  </a:moveTo>
                  <a:lnTo>
                    <a:pt x="95643" y="415655"/>
                  </a:lnTo>
                  <a:lnTo>
                    <a:pt x="267753" y="117832"/>
                  </a:lnTo>
                  <a:cubicBezTo>
                    <a:pt x="293894" y="72644"/>
                    <a:pt x="342360" y="44616"/>
                    <a:pt x="394451" y="44616"/>
                  </a:cubicBezTo>
                  <a:lnTo>
                    <a:pt x="801256" y="44616"/>
                  </a:lnTo>
                  <a:cubicBezTo>
                    <a:pt x="853538" y="44616"/>
                    <a:pt x="901813" y="72644"/>
                    <a:pt x="927954" y="117832"/>
                  </a:cubicBezTo>
                  <a:lnTo>
                    <a:pt x="962109" y="176939"/>
                  </a:lnTo>
                  <a:cubicBezTo>
                    <a:pt x="964399" y="180943"/>
                    <a:pt x="963444" y="185901"/>
                    <a:pt x="959819" y="188761"/>
                  </a:cubicBezTo>
                  <a:lnTo>
                    <a:pt x="915361" y="224415"/>
                  </a:lnTo>
                  <a:cubicBezTo>
                    <a:pt x="913262" y="226131"/>
                    <a:pt x="910590" y="226894"/>
                    <a:pt x="907919" y="226322"/>
                  </a:cubicBezTo>
                  <a:cubicBezTo>
                    <a:pt x="905248" y="225941"/>
                    <a:pt x="902958" y="224225"/>
                    <a:pt x="901622" y="221937"/>
                  </a:cubicBezTo>
                  <a:lnTo>
                    <a:pt x="879679" y="183994"/>
                  </a:lnTo>
                  <a:cubicBezTo>
                    <a:pt x="856591" y="144144"/>
                    <a:pt x="814041" y="119548"/>
                    <a:pt x="768056" y="119548"/>
                  </a:cubicBezTo>
                  <a:lnTo>
                    <a:pt x="589267" y="119548"/>
                  </a:lnTo>
                  <a:cubicBezTo>
                    <a:pt x="612546" y="147958"/>
                    <a:pt x="647273" y="164355"/>
                    <a:pt x="683718" y="164355"/>
                  </a:cubicBezTo>
                  <a:lnTo>
                    <a:pt x="768056" y="164355"/>
                  </a:lnTo>
                  <a:cubicBezTo>
                    <a:pt x="798013" y="164355"/>
                    <a:pt x="825871" y="180371"/>
                    <a:pt x="840945" y="206302"/>
                  </a:cubicBezTo>
                  <a:lnTo>
                    <a:pt x="898951" y="306784"/>
                  </a:lnTo>
                  <a:lnTo>
                    <a:pt x="936350" y="269222"/>
                  </a:lnTo>
                  <a:cubicBezTo>
                    <a:pt x="936731" y="269032"/>
                    <a:pt x="939593" y="267125"/>
                    <a:pt x="939975" y="266934"/>
                  </a:cubicBezTo>
                  <a:cubicBezTo>
                    <a:pt x="944173" y="265027"/>
                    <a:pt x="962872" y="245198"/>
                    <a:pt x="977374" y="228229"/>
                  </a:cubicBezTo>
                  <a:lnTo>
                    <a:pt x="1019352" y="186473"/>
                  </a:lnTo>
                  <a:lnTo>
                    <a:pt x="966688" y="95524"/>
                  </a:lnTo>
                  <a:cubicBezTo>
                    <a:pt x="932533" y="36417"/>
                    <a:pt x="869566" y="0"/>
                    <a:pt x="801256" y="0"/>
                  </a:cubicBezTo>
                  <a:lnTo>
                    <a:pt x="394451" y="0"/>
                  </a:lnTo>
                  <a:cubicBezTo>
                    <a:pt x="326523" y="0"/>
                    <a:pt x="262983" y="36608"/>
                    <a:pt x="229019" y="95524"/>
                  </a:cubicBezTo>
                  <a:lnTo>
                    <a:pt x="89347" y="337290"/>
                  </a:lnTo>
                  <a:cubicBezTo>
                    <a:pt x="75036" y="362077"/>
                    <a:pt x="77516" y="393347"/>
                    <a:pt x="95643" y="415655"/>
                  </a:cubicBezTo>
                  <a:close/>
                  <a:moveTo>
                    <a:pt x="487375" y="1041043"/>
                  </a:moveTo>
                  <a:lnTo>
                    <a:pt x="487375" y="1041043"/>
                  </a:lnTo>
                  <a:lnTo>
                    <a:pt x="394451" y="1041043"/>
                  </a:lnTo>
                  <a:cubicBezTo>
                    <a:pt x="342169" y="1041043"/>
                    <a:pt x="293894" y="1013206"/>
                    <a:pt x="267753" y="968018"/>
                  </a:cubicBezTo>
                  <a:lnTo>
                    <a:pt x="64350" y="616046"/>
                  </a:lnTo>
                  <a:cubicBezTo>
                    <a:pt x="41453" y="576196"/>
                    <a:pt x="38782" y="527767"/>
                    <a:pt x="56336" y="485820"/>
                  </a:cubicBezTo>
                  <a:lnTo>
                    <a:pt x="56527" y="485820"/>
                  </a:lnTo>
                  <a:cubicBezTo>
                    <a:pt x="63015" y="470376"/>
                    <a:pt x="60534" y="452835"/>
                    <a:pt x="50040" y="440060"/>
                  </a:cubicBezTo>
                  <a:lnTo>
                    <a:pt x="38210" y="425760"/>
                  </a:lnTo>
                  <a:lnTo>
                    <a:pt x="25616" y="447496"/>
                  </a:lnTo>
                  <a:cubicBezTo>
                    <a:pt x="-8539" y="506603"/>
                    <a:pt x="-8539" y="579247"/>
                    <a:pt x="25616" y="638354"/>
                  </a:cubicBezTo>
                  <a:lnTo>
                    <a:pt x="229019" y="990326"/>
                  </a:lnTo>
                  <a:cubicBezTo>
                    <a:pt x="262983" y="1049242"/>
                    <a:pt x="326523" y="1085850"/>
                    <a:pt x="394451" y="1085850"/>
                  </a:cubicBezTo>
                  <a:cubicBezTo>
                    <a:pt x="430132" y="1085850"/>
                    <a:pt x="463905" y="1069834"/>
                    <a:pt x="486421" y="1042378"/>
                  </a:cubicBezTo>
                  <a:lnTo>
                    <a:pt x="487375" y="1041043"/>
                  </a:lnTo>
                  <a:close/>
                  <a:moveTo>
                    <a:pt x="1005804" y="831500"/>
                  </a:moveTo>
                  <a:lnTo>
                    <a:pt x="1005804" y="831500"/>
                  </a:lnTo>
                  <a:cubicBezTo>
                    <a:pt x="987296" y="834551"/>
                    <a:pt x="973176" y="849804"/>
                    <a:pt x="969360" y="867917"/>
                  </a:cubicBezTo>
                  <a:cubicBezTo>
                    <a:pt x="968024" y="874400"/>
                    <a:pt x="968406" y="880120"/>
                    <a:pt x="970695" y="887747"/>
                  </a:cubicBezTo>
                  <a:cubicBezTo>
                    <a:pt x="971458" y="890416"/>
                    <a:pt x="971268" y="893085"/>
                    <a:pt x="969932" y="895373"/>
                  </a:cubicBezTo>
                  <a:lnTo>
                    <a:pt x="927954" y="968018"/>
                  </a:lnTo>
                  <a:cubicBezTo>
                    <a:pt x="901813" y="1013206"/>
                    <a:pt x="853538" y="1041043"/>
                    <a:pt x="801256" y="1041043"/>
                  </a:cubicBezTo>
                  <a:lnTo>
                    <a:pt x="609302" y="1041043"/>
                  </a:lnTo>
                  <a:cubicBezTo>
                    <a:pt x="573812" y="1041043"/>
                    <a:pt x="540038" y="1057059"/>
                    <a:pt x="517523" y="1084706"/>
                  </a:cubicBezTo>
                  <a:lnTo>
                    <a:pt x="516569" y="1085850"/>
                  </a:lnTo>
                  <a:lnTo>
                    <a:pt x="801256" y="1085850"/>
                  </a:lnTo>
                  <a:cubicBezTo>
                    <a:pt x="869566" y="1085850"/>
                    <a:pt x="932533" y="1049433"/>
                    <a:pt x="966688" y="990326"/>
                  </a:cubicBezTo>
                  <a:lnTo>
                    <a:pt x="1004850" y="924355"/>
                  </a:lnTo>
                  <a:cubicBezTo>
                    <a:pt x="1006567" y="921304"/>
                    <a:pt x="1009811" y="919398"/>
                    <a:pt x="1013246" y="919588"/>
                  </a:cubicBezTo>
                  <a:cubicBezTo>
                    <a:pt x="1037669" y="919588"/>
                    <a:pt x="1057323" y="899759"/>
                    <a:pt x="1057323" y="875353"/>
                  </a:cubicBezTo>
                  <a:cubicBezTo>
                    <a:pt x="1057323" y="848469"/>
                    <a:pt x="1033472" y="827115"/>
                    <a:pt x="1005804" y="831500"/>
                  </a:cubicBezTo>
                  <a:close/>
                </a:path>
              </a:pathLst>
            </a:custGeom>
            <a:solidFill>
              <a:srgbClr val="FFB506"/>
            </a:solidFill>
            <a:ln w="191" cap="flat">
              <a:noFill/>
              <a:prstDash val="solid"/>
              <a:miter/>
            </a:ln>
            <a:effectLst/>
          </p:spPr>
          <p:txBody>
            <a:bodyPr rtlCol="0" anchor="ctr"/>
            <a:lstStyle/>
            <a:p>
              <a:endParaRPr lang="en-ID"/>
            </a:p>
          </p:txBody>
        </p:sp>
      </p:grpSp>
      <p:sp>
        <p:nvSpPr>
          <p:cNvPr id="3" name="Picture Placeholder 2">
            <a:extLst>
              <a:ext uri="{FF2B5EF4-FFF2-40B4-BE49-F238E27FC236}">
                <a16:creationId xmlns:a16="http://schemas.microsoft.com/office/drawing/2014/main" id="{D92A7E7A-76DB-3E49-B49F-ED19762BBE53}"/>
              </a:ext>
            </a:extLst>
          </p:cNvPr>
          <p:cNvSpPr>
            <a:spLocks noGrp="1"/>
          </p:cNvSpPr>
          <p:nvPr>
            <p:ph type="pic" sz="quarter" idx="10"/>
          </p:nvPr>
        </p:nvSpPr>
        <p:spPr/>
      </p:sp>
    </p:spTree>
    <p:extLst>
      <p:ext uri="{BB962C8B-B14F-4D97-AF65-F5344CB8AC3E}">
        <p14:creationId xmlns:p14="http://schemas.microsoft.com/office/powerpoint/2010/main" val="42076203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CCDA61B-78F7-764F-AB19-51D8AA86F362}"/>
              </a:ext>
            </a:extLst>
          </p:cNvPr>
          <p:cNvSpPr>
            <a:spLocks noGrp="1"/>
          </p:cNvSpPr>
          <p:nvPr>
            <p:ph type="pic" sz="quarter" idx="10"/>
          </p:nvPr>
        </p:nvSpPr>
        <p:spPr/>
      </p:sp>
      <p:sp>
        <p:nvSpPr>
          <p:cNvPr id="35" name="Persegi Panjang: Sudut Lengkung 20">
            <a:extLst>
              <a:ext uri="{FF2B5EF4-FFF2-40B4-BE49-F238E27FC236}">
                <a16:creationId xmlns:a16="http://schemas.microsoft.com/office/drawing/2014/main" id="{AC12B0BC-85C5-B942-B211-904FFC7CDF9B}"/>
              </a:ext>
            </a:extLst>
          </p:cNvPr>
          <p:cNvSpPr/>
          <p:nvPr/>
        </p:nvSpPr>
        <p:spPr>
          <a:xfrm>
            <a:off x="1101684" y="4336838"/>
            <a:ext cx="6720114" cy="1045680"/>
          </a:xfrm>
          <a:prstGeom prst="roundRect">
            <a:avLst/>
          </a:prstGeom>
          <a:solidFill>
            <a:schemeClr val="bg1"/>
          </a:solidFill>
          <a:ln w="3430" cap="flat">
            <a:noFill/>
            <a:prstDash val="solid"/>
            <a:miter/>
          </a:ln>
          <a:effectLst>
            <a:outerShdw blurRad="50800" dist="38100" dir="2700000" algn="tl" rotWithShape="0">
              <a:prstClr val="black">
                <a:alpha val="12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1243" name="Persegi Panjang 1242">
            <a:extLst>
              <a:ext uri="{FF2B5EF4-FFF2-40B4-BE49-F238E27FC236}">
                <a16:creationId xmlns:a16="http://schemas.microsoft.com/office/drawing/2014/main" id="{87214148-9897-4591-9C2A-650BD63F3428}"/>
              </a:ext>
            </a:extLst>
          </p:cNvPr>
          <p:cNvSpPr/>
          <p:nvPr/>
        </p:nvSpPr>
        <p:spPr>
          <a:xfrm>
            <a:off x="1101684" y="2182838"/>
            <a:ext cx="4222912" cy="570413"/>
          </a:xfrm>
          <a:prstGeom prst="rect">
            <a:avLst/>
          </a:prstGeom>
        </p:spPr>
        <p:txBody>
          <a:bodyPr wrap="square">
            <a:spAutoFit/>
          </a:bodyPr>
          <a:lstStyle/>
          <a:p>
            <a:pPr>
              <a:lnSpc>
                <a:spcPct val="150000"/>
              </a:lnSpc>
            </a:pPr>
            <a:r>
              <a:rPr lang="en-US" sz="1100">
                <a:solidFill>
                  <a:schemeClr val="tx1">
                    <a:lumMod val="75000"/>
                    <a:lumOff val="25000"/>
                  </a:schemeClr>
                </a:solidFill>
                <a:latin typeface="Muli" pitchFamily="2" charset="77"/>
                <a:ea typeface="Roboto" panose="02000000000000000000" pitchFamily="2" charset="0"/>
                <a:cs typeface="Open Sans" panose="020B0606030504020204" pitchFamily="34" charset="0"/>
              </a:rPr>
              <a:t>Please feel free to call me on (phone cell) or contact by (email), if you require any further information.</a:t>
            </a:r>
          </a:p>
        </p:txBody>
      </p:sp>
      <p:sp>
        <p:nvSpPr>
          <p:cNvPr id="333" name="Kotak Teks 3">
            <a:extLst>
              <a:ext uri="{FF2B5EF4-FFF2-40B4-BE49-F238E27FC236}">
                <a16:creationId xmlns:a16="http://schemas.microsoft.com/office/drawing/2014/main" id="{BF3E10B3-5D70-463F-824B-52DE14D0B4B3}"/>
              </a:ext>
            </a:extLst>
          </p:cNvPr>
          <p:cNvSpPr txBox="1"/>
          <p:nvPr/>
        </p:nvSpPr>
        <p:spPr>
          <a:xfrm>
            <a:off x="1101684" y="1681163"/>
            <a:ext cx="2974339" cy="523220"/>
          </a:xfrm>
          <a:prstGeom prst="rect">
            <a:avLst/>
          </a:prstGeom>
          <a:noFill/>
        </p:spPr>
        <p:txBody>
          <a:bodyPr wrap="square" rtlCol="0">
            <a:spAutoFit/>
          </a:bodyPr>
          <a:lstStyle/>
          <a:p>
            <a:r>
              <a:rPr lang="en-US" sz="28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Get In Touch</a:t>
            </a:r>
            <a:endParaRPr lang="en-ID" sz="2800" dirty="0">
              <a:solidFill>
                <a:srgbClr val="262668"/>
              </a:solidFill>
              <a:latin typeface="Poppins SemiBold" panose="00000700000000000000" pitchFamily="50" charset="0"/>
              <a:ea typeface="Roboto" panose="02000000000000000000" pitchFamily="2" charset="0"/>
              <a:cs typeface="Poppins SemiBold" panose="00000700000000000000" pitchFamily="50" charset="0"/>
            </a:endParaRPr>
          </a:p>
        </p:txBody>
      </p:sp>
      <p:sp>
        <p:nvSpPr>
          <p:cNvPr id="340" name="Persegi Panjang: Sudut Lengkung 339">
            <a:extLst>
              <a:ext uri="{FF2B5EF4-FFF2-40B4-BE49-F238E27FC236}">
                <a16:creationId xmlns:a16="http://schemas.microsoft.com/office/drawing/2014/main" id="{71D8C2A3-FD78-4986-879A-C7A42D446EF2}"/>
              </a:ext>
            </a:extLst>
          </p:cNvPr>
          <p:cNvSpPr/>
          <p:nvPr/>
        </p:nvSpPr>
        <p:spPr>
          <a:xfrm>
            <a:off x="1101684" y="3130028"/>
            <a:ext cx="6720114" cy="1045680"/>
          </a:xfrm>
          <a:prstGeom prst="roundRect">
            <a:avLst/>
          </a:prstGeom>
          <a:solidFill>
            <a:schemeClr val="bg1"/>
          </a:solidFill>
          <a:ln w="3430" cap="flat">
            <a:solidFill>
              <a:schemeClr val="bg1">
                <a:lumMod val="95000"/>
              </a:schemeClr>
            </a:solidFill>
            <a:prstDash val="solid"/>
            <a:miter/>
          </a:ln>
          <a:effectLst>
            <a:outerShdw blurRad="50800" dist="38100" dir="2700000" algn="tl" rotWithShape="0">
              <a:prstClr val="black">
                <a:alpha val="12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17" name="Kotak Teks 16">
            <a:extLst>
              <a:ext uri="{FF2B5EF4-FFF2-40B4-BE49-F238E27FC236}">
                <a16:creationId xmlns:a16="http://schemas.microsoft.com/office/drawing/2014/main" id="{456F2F24-4ABD-4A42-AACD-0D7667F500F1}"/>
              </a:ext>
            </a:extLst>
          </p:cNvPr>
          <p:cNvSpPr txBox="1"/>
          <p:nvPr/>
        </p:nvSpPr>
        <p:spPr>
          <a:xfrm>
            <a:off x="3000735" y="3740581"/>
            <a:ext cx="1316731" cy="246221"/>
          </a:xfrm>
          <a:prstGeom prst="rect">
            <a:avLst/>
          </a:prstGeom>
          <a:noFill/>
        </p:spPr>
        <p:txBody>
          <a:bodyPr wrap="square" rtlCol="0">
            <a:spAutoFit/>
          </a:bodyPr>
          <a:lstStyle/>
          <a:p>
            <a:r>
              <a:rPr lang="en-ID" sz="1000">
                <a:solidFill>
                  <a:schemeClr val="tx1">
                    <a:lumMod val="75000"/>
                    <a:lumOff val="25000"/>
                  </a:schemeClr>
                </a:solidFill>
                <a:latin typeface="Muli" pitchFamily="2" charset="77"/>
              </a:rPr>
              <a:t>info@example.com</a:t>
            </a:r>
          </a:p>
        </p:txBody>
      </p:sp>
      <p:sp>
        <p:nvSpPr>
          <p:cNvPr id="18" name="Kotak Teks 17">
            <a:extLst>
              <a:ext uri="{FF2B5EF4-FFF2-40B4-BE49-F238E27FC236}">
                <a16:creationId xmlns:a16="http://schemas.microsoft.com/office/drawing/2014/main" id="{CD1C6C36-00C9-45E1-B472-83A299060353}"/>
              </a:ext>
            </a:extLst>
          </p:cNvPr>
          <p:cNvSpPr txBox="1"/>
          <p:nvPr/>
        </p:nvSpPr>
        <p:spPr>
          <a:xfrm>
            <a:off x="1622943" y="3740581"/>
            <a:ext cx="1316731" cy="246221"/>
          </a:xfrm>
          <a:prstGeom prst="rect">
            <a:avLst/>
          </a:prstGeom>
          <a:noFill/>
        </p:spPr>
        <p:txBody>
          <a:bodyPr wrap="square" rtlCol="0">
            <a:spAutoFit/>
          </a:bodyPr>
          <a:lstStyle/>
          <a:p>
            <a:r>
              <a:rPr lang="en-ID" sz="1000">
                <a:solidFill>
                  <a:schemeClr val="tx1">
                    <a:lumMod val="75000"/>
                    <a:lumOff val="25000"/>
                  </a:schemeClr>
                </a:solidFill>
                <a:latin typeface="Muli" pitchFamily="2" charset="77"/>
              </a:rPr>
              <a:t>(800) 123-4567</a:t>
            </a:r>
          </a:p>
        </p:txBody>
      </p:sp>
      <p:sp>
        <p:nvSpPr>
          <p:cNvPr id="26" name="Kotak Teks 25">
            <a:extLst>
              <a:ext uri="{FF2B5EF4-FFF2-40B4-BE49-F238E27FC236}">
                <a16:creationId xmlns:a16="http://schemas.microsoft.com/office/drawing/2014/main" id="{66296385-9B0D-4BF9-87EF-FD9775DACD7E}"/>
              </a:ext>
            </a:extLst>
          </p:cNvPr>
          <p:cNvSpPr txBox="1"/>
          <p:nvPr/>
        </p:nvSpPr>
        <p:spPr>
          <a:xfrm>
            <a:off x="1622943" y="4954182"/>
            <a:ext cx="4698865" cy="246221"/>
          </a:xfrm>
          <a:prstGeom prst="rect">
            <a:avLst/>
          </a:prstGeom>
          <a:noFill/>
        </p:spPr>
        <p:txBody>
          <a:bodyPr wrap="square" rtlCol="0">
            <a:spAutoFit/>
          </a:bodyPr>
          <a:lstStyle/>
          <a:p>
            <a:r>
              <a:rPr lang="en-US" sz="1000">
                <a:solidFill>
                  <a:schemeClr val="bg2">
                    <a:lumMod val="50000"/>
                  </a:schemeClr>
                </a:solidFill>
                <a:latin typeface="Muli" pitchFamily="2" charset="77"/>
                <a:ea typeface="Open Sans" panose="020B0606030504020204" pitchFamily="34" charset="0"/>
                <a:cs typeface="Open Sans" panose="020B0606030504020204" pitchFamily="34" charset="0"/>
              </a:rPr>
              <a:t>1234 Amphitheatre Parkway, Mountain View, CA 12345, United States</a:t>
            </a:r>
            <a:endParaRPr lang="en-US" sz="1000" dirty="0">
              <a:solidFill>
                <a:schemeClr val="bg2">
                  <a:lumMod val="50000"/>
                </a:schemeClr>
              </a:solidFill>
              <a:latin typeface="Muli" pitchFamily="2" charset="77"/>
              <a:ea typeface="Open Sans" panose="020B0606030504020204" pitchFamily="34" charset="0"/>
              <a:cs typeface="Open Sans" panose="020B0606030504020204" pitchFamily="34" charset="0"/>
            </a:endParaRPr>
          </a:p>
        </p:txBody>
      </p:sp>
      <p:sp>
        <p:nvSpPr>
          <p:cNvPr id="31" name="Freeform 56">
            <a:extLst>
              <a:ext uri="{FF2B5EF4-FFF2-40B4-BE49-F238E27FC236}">
                <a16:creationId xmlns:a16="http://schemas.microsoft.com/office/drawing/2014/main" id="{C6D2866E-4D5F-4A02-AACC-EBECF616DDD9}"/>
              </a:ext>
            </a:extLst>
          </p:cNvPr>
          <p:cNvSpPr>
            <a:spLocks noEditPoints="1"/>
          </p:cNvSpPr>
          <p:nvPr/>
        </p:nvSpPr>
        <p:spPr bwMode="auto">
          <a:xfrm>
            <a:off x="2818879" y="3798439"/>
            <a:ext cx="167882" cy="130504"/>
          </a:xfrm>
          <a:custGeom>
            <a:avLst/>
            <a:gdLst>
              <a:gd name="T0" fmla="*/ 112 w 112"/>
              <a:gd name="T1" fmla="*/ 77 h 87"/>
              <a:gd name="T2" fmla="*/ 102 w 112"/>
              <a:gd name="T3" fmla="*/ 87 h 87"/>
              <a:gd name="T4" fmla="*/ 10 w 112"/>
              <a:gd name="T5" fmla="*/ 87 h 87"/>
              <a:gd name="T6" fmla="*/ 0 w 112"/>
              <a:gd name="T7" fmla="*/ 77 h 87"/>
              <a:gd name="T8" fmla="*/ 0 w 112"/>
              <a:gd name="T9" fmla="*/ 10 h 87"/>
              <a:gd name="T10" fmla="*/ 10 w 112"/>
              <a:gd name="T11" fmla="*/ 0 h 87"/>
              <a:gd name="T12" fmla="*/ 102 w 112"/>
              <a:gd name="T13" fmla="*/ 0 h 87"/>
              <a:gd name="T14" fmla="*/ 112 w 112"/>
              <a:gd name="T15" fmla="*/ 10 h 87"/>
              <a:gd name="T16" fmla="*/ 112 w 112"/>
              <a:gd name="T17" fmla="*/ 77 h 87"/>
              <a:gd name="T18" fmla="*/ 102 w 112"/>
              <a:gd name="T19" fmla="*/ 8 h 87"/>
              <a:gd name="T20" fmla="*/ 10 w 112"/>
              <a:gd name="T21" fmla="*/ 8 h 87"/>
              <a:gd name="T22" fmla="*/ 8 w 112"/>
              <a:gd name="T23" fmla="*/ 10 h 87"/>
              <a:gd name="T24" fmla="*/ 18 w 112"/>
              <a:gd name="T25" fmla="*/ 27 h 87"/>
              <a:gd name="T26" fmla="*/ 43 w 112"/>
              <a:gd name="T27" fmla="*/ 47 h 87"/>
              <a:gd name="T28" fmla="*/ 56 w 112"/>
              <a:gd name="T29" fmla="*/ 55 h 87"/>
              <a:gd name="T30" fmla="*/ 56 w 112"/>
              <a:gd name="T31" fmla="*/ 55 h 87"/>
              <a:gd name="T32" fmla="*/ 56 w 112"/>
              <a:gd name="T33" fmla="*/ 55 h 87"/>
              <a:gd name="T34" fmla="*/ 70 w 112"/>
              <a:gd name="T35" fmla="*/ 47 h 87"/>
              <a:gd name="T36" fmla="*/ 95 w 112"/>
              <a:gd name="T37" fmla="*/ 27 h 87"/>
              <a:gd name="T38" fmla="*/ 104 w 112"/>
              <a:gd name="T39" fmla="*/ 12 h 87"/>
              <a:gd name="T40" fmla="*/ 102 w 112"/>
              <a:gd name="T41" fmla="*/ 8 h 87"/>
              <a:gd name="T42" fmla="*/ 104 w 112"/>
              <a:gd name="T43" fmla="*/ 30 h 87"/>
              <a:gd name="T44" fmla="*/ 100 w 112"/>
              <a:gd name="T45" fmla="*/ 34 h 87"/>
              <a:gd name="T46" fmla="*/ 73 w 112"/>
              <a:gd name="T47" fmla="*/ 55 h 87"/>
              <a:gd name="T48" fmla="*/ 56 w 112"/>
              <a:gd name="T49" fmla="*/ 63 h 87"/>
              <a:gd name="T50" fmla="*/ 56 w 112"/>
              <a:gd name="T51" fmla="*/ 63 h 87"/>
              <a:gd name="T52" fmla="*/ 56 w 112"/>
              <a:gd name="T53" fmla="*/ 63 h 87"/>
              <a:gd name="T54" fmla="*/ 39 w 112"/>
              <a:gd name="T55" fmla="*/ 55 h 87"/>
              <a:gd name="T56" fmla="*/ 13 w 112"/>
              <a:gd name="T57" fmla="*/ 34 h 87"/>
              <a:gd name="T58" fmla="*/ 8 w 112"/>
              <a:gd name="T59" fmla="*/ 30 h 87"/>
              <a:gd name="T60" fmla="*/ 8 w 112"/>
              <a:gd name="T61" fmla="*/ 77 h 87"/>
              <a:gd name="T62" fmla="*/ 10 w 112"/>
              <a:gd name="T63" fmla="*/ 79 h 87"/>
              <a:gd name="T64" fmla="*/ 102 w 112"/>
              <a:gd name="T65" fmla="*/ 79 h 87"/>
              <a:gd name="T66" fmla="*/ 104 w 112"/>
              <a:gd name="T67" fmla="*/ 77 h 87"/>
              <a:gd name="T68" fmla="*/ 104 w 112"/>
              <a:gd name="T69" fmla="*/ 3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2" h="87">
                <a:moveTo>
                  <a:pt x="112" y="77"/>
                </a:moveTo>
                <a:cubicBezTo>
                  <a:pt x="112" y="83"/>
                  <a:pt x="108" y="87"/>
                  <a:pt x="102" y="87"/>
                </a:cubicBezTo>
                <a:cubicBezTo>
                  <a:pt x="10" y="87"/>
                  <a:pt x="10" y="87"/>
                  <a:pt x="10" y="87"/>
                </a:cubicBezTo>
                <a:cubicBezTo>
                  <a:pt x="5" y="87"/>
                  <a:pt x="0" y="83"/>
                  <a:pt x="0" y="77"/>
                </a:cubicBezTo>
                <a:cubicBezTo>
                  <a:pt x="0" y="10"/>
                  <a:pt x="0" y="10"/>
                  <a:pt x="0" y="10"/>
                </a:cubicBezTo>
                <a:cubicBezTo>
                  <a:pt x="0" y="4"/>
                  <a:pt x="5" y="0"/>
                  <a:pt x="10" y="0"/>
                </a:cubicBezTo>
                <a:cubicBezTo>
                  <a:pt x="102" y="0"/>
                  <a:pt x="102" y="0"/>
                  <a:pt x="102" y="0"/>
                </a:cubicBezTo>
                <a:cubicBezTo>
                  <a:pt x="108" y="0"/>
                  <a:pt x="112" y="4"/>
                  <a:pt x="112" y="10"/>
                </a:cubicBezTo>
                <a:lnTo>
                  <a:pt x="112" y="77"/>
                </a:lnTo>
                <a:close/>
                <a:moveTo>
                  <a:pt x="102" y="8"/>
                </a:moveTo>
                <a:cubicBezTo>
                  <a:pt x="10" y="8"/>
                  <a:pt x="10" y="8"/>
                  <a:pt x="10" y="8"/>
                </a:cubicBezTo>
                <a:cubicBezTo>
                  <a:pt x="9" y="8"/>
                  <a:pt x="8" y="8"/>
                  <a:pt x="8" y="10"/>
                </a:cubicBezTo>
                <a:cubicBezTo>
                  <a:pt x="8" y="17"/>
                  <a:pt x="12" y="23"/>
                  <a:pt x="18" y="27"/>
                </a:cubicBezTo>
                <a:cubicBezTo>
                  <a:pt x="26" y="34"/>
                  <a:pt x="34" y="40"/>
                  <a:pt x="43" y="47"/>
                </a:cubicBezTo>
                <a:cubicBezTo>
                  <a:pt x="46" y="50"/>
                  <a:pt x="52" y="55"/>
                  <a:pt x="56" y="55"/>
                </a:cubicBezTo>
                <a:cubicBezTo>
                  <a:pt x="56" y="55"/>
                  <a:pt x="56" y="55"/>
                  <a:pt x="56" y="55"/>
                </a:cubicBezTo>
                <a:cubicBezTo>
                  <a:pt x="56" y="55"/>
                  <a:pt x="56" y="55"/>
                  <a:pt x="56" y="55"/>
                </a:cubicBezTo>
                <a:cubicBezTo>
                  <a:pt x="61" y="55"/>
                  <a:pt x="67" y="50"/>
                  <a:pt x="70" y="47"/>
                </a:cubicBezTo>
                <a:cubicBezTo>
                  <a:pt x="78" y="40"/>
                  <a:pt x="87" y="34"/>
                  <a:pt x="95" y="27"/>
                </a:cubicBezTo>
                <a:cubicBezTo>
                  <a:pt x="99" y="24"/>
                  <a:pt x="104" y="17"/>
                  <a:pt x="104" y="12"/>
                </a:cubicBezTo>
                <a:cubicBezTo>
                  <a:pt x="104" y="10"/>
                  <a:pt x="105" y="8"/>
                  <a:pt x="102" y="8"/>
                </a:cubicBezTo>
                <a:close/>
                <a:moveTo>
                  <a:pt x="104" y="30"/>
                </a:moveTo>
                <a:cubicBezTo>
                  <a:pt x="103" y="31"/>
                  <a:pt x="102" y="32"/>
                  <a:pt x="100" y="34"/>
                </a:cubicBezTo>
                <a:cubicBezTo>
                  <a:pt x="91" y="41"/>
                  <a:pt x="82" y="48"/>
                  <a:pt x="73" y="55"/>
                </a:cubicBezTo>
                <a:cubicBezTo>
                  <a:pt x="69" y="59"/>
                  <a:pt x="63" y="63"/>
                  <a:pt x="56" y="63"/>
                </a:cubicBezTo>
                <a:cubicBezTo>
                  <a:pt x="56" y="63"/>
                  <a:pt x="56" y="63"/>
                  <a:pt x="56" y="63"/>
                </a:cubicBezTo>
                <a:cubicBezTo>
                  <a:pt x="56" y="63"/>
                  <a:pt x="56" y="63"/>
                  <a:pt x="56" y="63"/>
                </a:cubicBezTo>
                <a:cubicBezTo>
                  <a:pt x="50" y="63"/>
                  <a:pt x="44" y="59"/>
                  <a:pt x="39" y="55"/>
                </a:cubicBezTo>
                <a:cubicBezTo>
                  <a:pt x="31" y="48"/>
                  <a:pt x="22" y="41"/>
                  <a:pt x="13" y="34"/>
                </a:cubicBezTo>
                <a:cubicBezTo>
                  <a:pt x="11" y="32"/>
                  <a:pt x="10" y="31"/>
                  <a:pt x="8" y="30"/>
                </a:cubicBezTo>
                <a:cubicBezTo>
                  <a:pt x="8" y="77"/>
                  <a:pt x="8" y="77"/>
                  <a:pt x="8" y="77"/>
                </a:cubicBezTo>
                <a:cubicBezTo>
                  <a:pt x="8" y="79"/>
                  <a:pt x="9" y="79"/>
                  <a:pt x="10" y="79"/>
                </a:cubicBezTo>
                <a:cubicBezTo>
                  <a:pt x="102" y="79"/>
                  <a:pt x="102" y="79"/>
                  <a:pt x="102" y="79"/>
                </a:cubicBezTo>
                <a:cubicBezTo>
                  <a:pt x="103" y="79"/>
                  <a:pt x="104" y="79"/>
                  <a:pt x="104" y="77"/>
                </a:cubicBezTo>
                <a:lnTo>
                  <a:pt x="104" y="30"/>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sz="2700"/>
          </a:p>
        </p:txBody>
      </p:sp>
      <p:sp>
        <p:nvSpPr>
          <p:cNvPr id="32" name="Freeform 140">
            <a:extLst>
              <a:ext uri="{FF2B5EF4-FFF2-40B4-BE49-F238E27FC236}">
                <a16:creationId xmlns:a16="http://schemas.microsoft.com/office/drawing/2014/main" id="{195D6147-B5EF-489C-82BF-027CA93E6538}"/>
              </a:ext>
            </a:extLst>
          </p:cNvPr>
          <p:cNvSpPr>
            <a:spLocks/>
          </p:cNvSpPr>
          <p:nvPr/>
        </p:nvSpPr>
        <p:spPr bwMode="auto">
          <a:xfrm>
            <a:off x="1491172" y="3797806"/>
            <a:ext cx="131771" cy="131771"/>
          </a:xfrm>
          <a:custGeom>
            <a:avLst/>
            <a:gdLst>
              <a:gd name="T0" fmla="*/ 86 w 88"/>
              <a:gd name="T1" fmla="*/ 78 h 88"/>
              <a:gd name="T2" fmla="*/ 79 w 88"/>
              <a:gd name="T3" fmla="*/ 85 h 88"/>
              <a:gd name="T4" fmla="*/ 67 w 88"/>
              <a:gd name="T5" fmla="*/ 88 h 88"/>
              <a:gd name="T6" fmla="*/ 51 w 88"/>
              <a:gd name="T7" fmla="*/ 83 h 88"/>
              <a:gd name="T8" fmla="*/ 40 w 88"/>
              <a:gd name="T9" fmla="*/ 78 h 88"/>
              <a:gd name="T10" fmla="*/ 10 w 88"/>
              <a:gd name="T11" fmla="*/ 48 h 88"/>
              <a:gd name="T12" fmla="*/ 5 w 88"/>
              <a:gd name="T13" fmla="*/ 37 h 88"/>
              <a:gd name="T14" fmla="*/ 0 w 88"/>
              <a:gd name="T15" fmla="*/ 21 h 88"/>
              <a:gd name="T16" fmla="*/ 3 w 88"/>
              <a:gd name="T17" fmla="*/ 9 h 88"/>
              <a:gd name="T18" fmla="*/ 10 w 88"/>
              <a:gd name="T19" fmla="*/ 2 h 88"/>
              <a:gd name="T20" fmla="*/ 19 w 88"/>
              <a:gd name="T21" fmla="*/ 0 h 88"/>
              <a:gd name="T22" fmla="*/ 20 w 88"/>
              <a:gd name="T23" fmla="*/ 0 h 88"/>
              <a:gd name="T24" fmla="*/ 23 w 88"/>
              <a:gd name="T25" fmla="*/ 5 h 88"/>
              <a:gd name="T26" fmla="*/ 29 w 88"/>
              <a:gd name="T27" fmla="*/ 15 h 88"/>
              <a:gd name="T28" fmla="*/ 32 w 88"/>
              <a:gd name="T29" fmla="*/ 21 h 88"/>
              <a:gd name="T30" fmla="*/ 21 w 88"/>
              <a:gd name="T31" fmla="*/ 34 h 88"/>
              <a:gd name="T32" fmla="*/ 23 w 88"/>
              <a:gd name="T33" fmla="*/ 39 h 88"/>
              <a:gd name="T34" fmla="*/ 49 w 88"/>
              <a:gd name="T35" fmla="*/ 65 h 88"/>
              <a:gd name="T36" fmla="*/ 54 w 88"/>
              <a:gd name="T37" fmla="*/ 67 h 88"/>
              <a:gd name="T38" fmla="*/ 67 w 88"/>
              <a:gd name="T39" fmla="*/ 56 h 88"/>
              <a:gd name="T40" fmla="*/ 73 w 88"/>
              <a:gd name="T41" fmla="*/ 59 h 88"/>
              <a:gd name="T42" fmla="*/ 83 w 88"/>
              <a:gd name="T43" fmla="*/ 65 h 88"/>
              <a:gd name="T44" fmla="*/ 88 w 88"/>
              <a:gd name="T45" fmla="*/ 68 h 88"/>
              <a:gd name="T46" fmla="*/ 88 w 88"/>
              <a:gd name="T47" fmla="*/ 69 h 88"/>
              <a:gd name="T48" fmla="*/ 86 w 88"/>
              <a:gd name="T49"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8" h="88">
                <a:moveTo>
                  <a:pt x="86" y="78"/>
                </a:moveTo>
                <a:cubicBezTo>
                  <a:pt x="85" y="81"/>
                  <a:pt x="81" y="83"/>
                  <a:pt x="79" y="85"/>
                </a:cubicBezTo>
                <a:cubicBezTo>
                  <a:pt x="75" y="87"/>
                  <a:pt x="71" y="88"/>
                  <a:pt x="67" y="88"/>
                </a:cubicBezTo>
                <a:cubicBezTo>
                  <a:pt x="61" y="88"/>
                  <a:pt x="56" y="85"/>
                  <a:pt x="51" y="83"/>
                </a:cubicBezTo>
                <a:cubicBezTo>
                  <a:pt x="47" y="82"/>
                  <a:pt x="43" y="80"/>
                  <a:pt x="40" y="78"/>
                </a:cubicBezTo>
                <a:cubicBezTo>
                  <a:pt x="29" y="72"/>
                  <a:pt x="16" y="59"/>
                  <a:pt x="10" y="48"/>
                </a:cubicBezTo>
                <a:cubicBezTo>
                  <a:pt x="8" y="45"/>
                  <a:pt x="6" y="41"/>
                  <a:pt x="5" y="37"/>
                </a:cubicBezTo>
                <a:cubicBezTo>
                  <a:pt x="3" y="32"/>
                  <a:pt x="0" y="27"/>
                  <a:pt x="0" y="21"/>
                </a:cubicBezTo>
                <a:cubicBezTo>
                  <a:pt x="0" y="17"/>
                  <a:pt x="1" y="13"/>
                  <a:pt x="3" y="9"/>
                </a:cubicBezTo>
                <a:cubicBezTo>
                  <a:pt x="5" y="7"/>
                  <a:pt x="7" y="3"/>
                  <a:pt x="10" y="2"/>
                </a:cubicBezTo>
                <a:cubicBezTo>
                  <a:pt x="12" y="1"/>
                  <a:pt x="16" y="0"/>
                  <a:pt x="19" y="0"/>
                </a:cubicBezTo>
                <a:cubicBezTo>
                  <a:pt x="19" y="0"/>
                  <a:pt x="20" y="0"/>
                  <a:pt x="20" y="0"/>
                </a:cubicBezTo>
                <a:cubicBezTo>
                  <a:pt x="21" y="0"/>
                  <a:pt x="23" y="4"/>
                  <a:pt x="23" y="5"/>
                </a:cubicBezTo>
                <a:cubicBezTo>
                  <a:pt x="25" y="8"/>
                  <a:pt x="27" y="12"/>
                  <a:pt x="29" y="15"/>
                </a:cubicBezTo>
                <a:cubicBezTo>
                  <a:pt x="30" y="17"/>
                  <a:pt x="32" y="19"/>
                  <a:pt x="32" y="21"/>
                </a:cubicBezTo>
                <a:cubicBezTo>
                  <a:pt x="32" y="25"/>
                  <a:pt x="21" y="30"/>
                  <a:pt x="21" y="34"/>
                </a:cubicBezTo>
                <a:cubicBezTo>
                  <a:pt x="21" y="35"/>
                  <a:pt x="22" y="38"/>
                  <a:pt x="23" y="39"/>
                </a:cubicBezTo>
                <a:cubicBezTo>
                  <a:pt x="30" y="51"/>
                  <a:pt x="37" y="58"/>
                  <a:pt x="49" y="65"/>
                </a:cubicBezTo>
                <a:cubicBezTo>
                  <a:pt x="50" y="66"/>
                  <a:pt x="53" y="67"/>
                  <a:pt x="54" y="67"/>
                </a:cubicBezTo>
                <a:cubicBezTo>
                  <a:pt x="58" y="67"/>
                  <a:pt x="63" y="56"/>
                  <a:pt x="67" y="56"/>
                </a:cubicBezTo>
                <a:cubicBezTo>
                  <a:pt x="69" y="56"/>
                  <a:pt x="71" y="58"/>
                  <a:pt x="73" y="59"/>
                </a:cubicBezTo>
                <a:cubicBezTo>
                  <a:pt x="76" y="61"/>
                  <a:pt x="80" y="63"/>
                  <a:pt x="83" y="65"/>
                </a:cubicBezTo>
                <a:cubicBezTo>
                  <a:pt x="84" y="65"/>
                  <a:pt x="88" y="67"/>
                  <a:pt x="88" y="68"/>
                </a:cubicBezTo>
                <a:cubicBezTo>
                  <a:pt x="88" y="68"/>
                  <a:pt x="88" y="69"/>
                  <a:pt x="88" y="69"/>
                </a:cubicBezTo>
                <a:cubicBezTo>
                  <a:pt x="88" y="72"/>
                  <a:pt x="87" y="76"/>
                  <a:pt x="86" y="78"/>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sz="2700"/>
          </a:p>
        </p:txBody>
      </p:sp>
      <p:sp>
        <p:nvSpPr>
          <p:cNvPr id="388" name="Persegi Panjang: Sudut Lengkung 387">
            <a:extLst>
              <a:ext uri="{FF2B5EF4-FFF2-40B4-BE49-F238E27FC236}">
                <a16:creationId xmlns:a16="http://schemas.microsoft.com/office/drawing/2014/main" id="{9ABD0C33-4454-42BB-943B-07C95D5F6ABC}"/>
              </a:ext>
            </a:extLst>
          </p:cNvPr>
          <p:cNvSpPr/>
          <p:nvPr/>
        </p:nvSpPr>
        <p:spPr>
          <a:xfrm>
            <a:off x="1428076" y="3312986"/>
            <a:ext cx="1948170" cy="318342"/>
          </a:xfrm>
          <a:prstGeom prst="roundRect">
            <a:avLst/>
          </a:prstGeom>
          <a:solidFill>
            <a:srgbClr val="F9FAFD"/>
          </a:soli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a:solidFill>
                  <a:srgbClr val="262668"/>
                </a:solidFill>
                <a:latin typeface="Poppins Medium" pitchFamily="2" charset="77"/>
                <a:ea typeface="Roboto" panose="02000000000000000000" pitchFamily="2" charset="0"/>
                <a:cs typeface="Poppins Medium" pitchFamily="2" charset="77"/>
              </a:rPr>
              <a:t>Customer Support</a:t>
            </a:r>
            <a:endParaRPr lang="en-ID" sz="1100">
              <a:solidFill>
                <a:srgbClr val="262668"/>
              </a:solidFill>
              <a:latin typeface="Poppins Medium" pitchFamily="2" charset="77"/>
              <a:ea typeface="Roboto" panose="02000000000000000000" pitchFamily="2" charset="0"/>
              <a:cs typeface="Poppins Medium" pitchFamily="2" charset="77"/>
            </a:endParaRPr>
          </a:p>
        </p:txBody>
      </p:sp>
      <p:sp>
        <p:nvSpPr>
          <p:cNvPr id="389" name="Persegi Panjang: Sudut Lengkung 388">
            <a:extLst>
              <a:ext uri="{FF2B5EF4-FFF2-40B4-BE49-F238E27FC236}">
                <a16:creationId xmlns:a16="http://schemas.microsoft.com/office/drawing/2014/main" id="{216B786F-73FD-4C03-B183-1CD32F8676C4}"/>
              </a:ext>
            </a:extLst>
          </p:cNvPr>
          <p:cNvSpPr/>
          <p:nvPr/>
        </p:nvSpPr>
        <p:spPr>
          <a:xfrm>
            <a:off x="1428075" y="4510849"/>
            <a:ext cx="1948171" cy="318342"/>
          </a:xfrm>
          <a:prstGeom prst="roundRect">
            <a:avLst/>
          </a:prstGeom>
          <a:solidFill>
            <a:srgbClr val="F9FAFD"/>
          </a:solidFill>
          <a:ln w="343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a:solidFill>
                  <a:srgbClr val="262668"/>
                </a:solidFill>
                <a:latin typeface="Poppins Medium" pitchFamily="2" charset="77"/>
                <a:ea typeface="Roboto" panose="02000000000000000000" pitchFamily="2" charset="0"/>
                <a:cs typeface="Poppins Medium" pitchFamily="2" charset="77"/>
              </a:rPr>
              <a:t>Head Office Address</a:t>
            </a:r>
            <a:endParaRPr lang="en-ID" sz="1100" dirty="0">
              <a:solidFill>
                <a:srgbClr val="262668"/>
              </a:solidFill>
              <a:latin typeface="Poppins Medium" pitchFamily="2" charset="77"/>
              <a:ea typeface="Roboto" panose="02000000000000000000" pitchFamily="2" charset="0"/>
              <a:cs typeface="Poppins Medium" pitchFamily="2" charset="77"/>
            </a:endParaRPr>
          </a:p>
        </p:txBody>
      </p:sp>
      <p:grpSp>
        <p:nvGrpSpPr>
          <p:cNvPr id="345" name="Grup 344">
            <a:extLst>
              <a:ext uri="{FF2B5EF4-FFF2-40B4-BE49-F238E27FC236}">
                <a16:creationId xmlns:a16="http://schemas.microsoft.com/office/drawing/2014/main" id="{4E2A0196-BAA0-4F25-899E-9AF1AC90E98F}"/>
              </a:ext>
            </a:extLst>
          </p:cNvPr>
          <p:cNvGrpSpPr/>
          <p:nvPr/>
        </p:nvGrpSpPr>
        <p:grpSpPr>
          <a:xfrm>
            <a:off x="5896824" y="3546402"/>
            <a:ext cx="1512135" cy="215444"/>
            <a:chOff x="5963085" y="3845374"/>
            <a:chExt cx="1512135" cy="215444"/>
          </a:xfrm>
        </p:grpSpPr>
        <p:sp>
          <p:nvSpPr>
            <p:cNvPr id="391" name="Kotak Teks 21">
              <a:extLst>
                <a:ext uri="{FF2B5EF4-FFF2-40B4-BE49-F238E27FC236}">
                  <a16:creationId xmlns:a16="http://schemas.microsoft.com/office/drawing/2014/main" id="{F6C0245B-D4A6-4838-BAB8-FE0F622B8CF2}"/>
                </a:ext>
              </a:extLst>
            </p:cNvPr>
            <p:cNvSpPr txBox="1"/>
            <p:nvPr/>
          </p:nvSpPr>
          <p:spPr>
            <a:xfrm>
              <a:off x="5963085" y="3845374"/>
              <a:ext cx="1371976" cy="215444"/>
            </a:xfrm>
            <a:prstGeom prst="rect">
              <a:avLst/>
            </a:prstGeom>
            <a:noFill/>
          </p:spPr>
          <p:txBody>
            <a:bodyPr wrap="square" rtlCol="0">
              <a:spAutoFit/>
            </a:bodyPr>
            <a:lstStyle/>
            <a:p>
              <a:r>
                <a:rPr lang="en-US" sz="800" b="1" spc="300">
                  <a:solidFill>
                    <a:srgbClr val="262668"/>
                  </a:solidFill>
                  <a:latin typeface="Muli" pitchFamily="2" charset="77"/>
                  <a:ea typeface="Source Sans Pro" panose="020B0503030403020204" pitchFamily="34" charset="0"/>
                </a:rPr>
                <a:t>LEARN MORE</a:t>
              </a:r>
              <a:endParaRPr lang="en-ID" sz="800" b="1" spc="300" dirty="0">
                <a:solidFill>
                  <a:srgbClr val="262668"/>
                </a:solidFill>
                <a:latin typeface="Muli" pitchFamily="2" charset="77"/>
                <a:ea typeface="Source Sans Pro" panose="020B0503030403020204" pitchFamily="34" charset="0"/>
              </a:endParaRPr>
            </a:p>
          </p:txBody>
        </p:sp>
        <p:cxnSp>
          <p:nvCxnSpPr>
            <p:cNvPr id="344" name="Konektor Panah Lurus 343">
              <a:extLst>
                <a:ext uri="{FF2B5EF4-FFF2-40B4-BE49-F238E27FC236}">
                  <a16:creationId xmlns:a16="http://schemas.microsoft.com/office/drawing/2014/main" id="{AAD9C6AA-084D-43E0-8255-E630879F2643}"/>
                </a:ext>
              </a:extLst>
            </p:cNvPr>
            <p:cNvCxnSpPr/>
            <p:nvPr/>
          </p:nvCxnSpPr>
          <p:spPr>
            <a:xfrm>
              <a:off x="7185660" y="3951840"/>
              <a:ext cx="289560" cy="0"/>
            </a:xfrm>
            <a:prstGeom prst="straightConnector1">
              <a:avLst/>
            </a:prstGeom>
            <a:ln>
              <a:solidFill>
                <a:srgbClr val="262668"/>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 name="Grup 186">
            <a:extLst>
              <a:ext uri="{FF2B5EF4-FFF2-40B4-BE49-F238E27FC236}">
                <a16:creationId xmlns:a16="http://schemas.microsoft.com/office/drawing/2014/main" id="{4F09C160-6B55-5042-A2D3-E96BFC990B90}"/>
              </a:ext>
            </a:extLst>
          </p:cNvPr>
          <p:cNvGrpSpPr/>
          <p:nvPr/>
        </p:nvGrpSpPr>
        <p:grpSpPr>
          <a:xfrm>
            <a:off x="715569" y="526399"/>
            <a:ext cx="1495196" cy="338554"/>
            <a:chOff x="648831" y="358817"/>
            <a:chExt cx="1495196" cy="338554"/>
          </a:xfrm>
        </p:grpSpPr>
        <p:sp>
          <p:nvSpPr>
            <p:cNvPr id="33" name="Kotak Teks 3">
              <a:extLst>
                <a:ext uri="{FF2B5EF4-FFF2-40B4-BE49-F238E27FC236}">
                  <a16:creationId xmlns:a16="http://schemas.microsoft.com/office/drawing/2014/main" id="{D496D06E-4E12-EC47-9F13-159902BB9273}"/>
                </a:ext>
              </a:extLst>
            </p:cNvPr>
            <p:cNvSpPr txBox="1"/>
            <p:nvPr/>
          </p:nvSpPr>
          <p:spPr>
            <a:xfrm>
              <a:off x="968623" y="358817"/>
              <a:ext cx="1175404" cy="338554"/>
            </a:xfrm>
            <a:prstGeom prst="rect">
              <a:avLst/>
            </a:prstGeom>
            <a:noFill/>
          </p:spPr>
          <p:txBody>
            <a:bodyPr wrap="square" rtlCol="0">
              <a:spAutoFit/>
            </a:bodyPr>
            <a:lstStyle/>
            <a:p>
              <a:r>
                <a:rPr lang="en-US" sz="1600">
                  <a:solidFill>
                    <a:srgbClr val="1D215E"/>
                  </a:solidFill>
                  <a:latin typeface="Poppins SemiBold" panose="00000700000000000000" pitchFamily="50" charset="0"/>
                  <a:ea typeface="Roboto" panose="02000000000000000000" pitchFamily="2" charset="0"/>
                  <a:cs typeface="Poppins SemiBold" panose="00000700000000000000" pitchFamily="50" charset="0"/>
                </a:rPr>
                <a:t>Crypton.</a:t>
              </a:r>
              <a:endParaRPr lang="en-ID" sz="1600" dirty="0">
                <a:solidFill>
                  <a:schemeClr val="bg1"/>
                </a:solidFill>
                <a:latin typeface="Poppins SemiBold" panose="00000700000000000000" pitchFamily="50" charset="0"/>
                <a:ea typeface="Roboto" panose="02000000000000000000" pitchFamily="2" charset="0"/>
                <a:cs typeface="Poppins SemiBold" panose="00000700000000000000" pitchFamily="50" charset="0"/>
              </a:endParaRPr>
            </a:p>
          </p:txBody>
        </p:sp>
        <p:sp>
          <p:nvSpPr>
            <p:cNvPr id="34" name="Grafik 34">
              <a:extLst>
                <a:ext uri="{FF2B5EF4-FFF2-40B4-BE49-F238E27FC236}">
                  <a16:creationId xmlns:a16="http://schemas.microsoft.com/office/drawing/2014/main" id="{89DCB520-86EB-C84F-8394-26BB32B379A4}"/>
                </a:ext>
              </a:extLst>
            </p:cNvPr>
            <p:cNvSpPr/>
            <p:nvPr/>
          </p:nvSpPr>
          <p:spPr>
            <a:xfrm>
              <a:off x="648831" y="398892"/>
              <a:ext cx="251615" cy="258404"/>
            </a:xfrm>
            <a:custGeom>
              <a:avLst/>
              <a:gdLst>
                <a:gd name="connsiteX0" fmla="*/ 768056 w 1057322"/>
                <a:gd name="connsiteY0" fmla="*/ 966302 h 1085850"/>
                <a:gd name="connsiteX1" fmla="*/ 427652 w 1057322"/>
                <a:gd name="connsiteY1" fmla="*/ 966302 h 1085850"/>
                <a:gd name="connsiteX2" fmla="*/ 316028 w 1057322"/>
                <a:gd name="connsiteY2" fmla="*/ 901856 h 1085850"/>
                <a:gd name="connsiteX3" fmla="*/ 146017 w 1057322"/>
                <a:gd name="connsiteY3" fmla="*/ 607275 h 1085850"/>
                <a:gd name="connsiteX4" fmla="*/ 146017 w 1057322"/>
                <a:gd name="connsiteY4" fmla="*/ 478575 h 1085850"/>
                <a:gd name="connsiteX5" fmla="*/ 316028 w 1057322"/>
                <a:gd name="connsiteY5" fmla="*/ 183994 h 1085850"/>
                <a:gd name="connsiteX6" fmla="*/ 427652 w 1057322"/>
                <a:gd name="connsiteY6" fmla="*/ 119548 h 1085850"/>
                <a:gd name="connsiteX7" fmla="*/ 465814 w 1057322"/>
                <a:gd name="connsiteY7" fmla="*/ 119548 h 1085850"/>
                <a:gd name="connsiteX8" fmla="*/ 560264 w 1057322"/>
                <a:gd name="connsiteY8" fmla="*/ 164355 h 1085850"/>
                <a:gd name="connsiteX9" fmla="*/ 427652 w 1057322"/>
                <a:gd name="connsiteY9" fmla="*/ 164355 h 1085850"/>
                <a:gd name="connsiteX10" fmla="*/ 354762 w 1057322"/>
                <a:gd name="connsiteY10" fmla="*/ 206302 h 1085850"/>
                <a:gd name="connsiteX11" fmla="*/ 184751 w 1057322"/>
                <a:gd name="connsiteY11" fmla="*/ 500883 h 1085850"/>
                <a:gd name="connsiteX12" fmla="*/ 184751 w 1057322"/>
                <a:gd name="connsiteY12" fmla="*/ 584967 h 1085850"/>
                <a:gd name="connsiteX13" fmla="*/ 354762 w 1057322"/>
                <a:gd name="connsiteY13" fmla="*/ 879548 h 1085850"/>
                <a:gd name="connsiteX14" fmla="*/ 427652 w 1057322"/>
                <a:gd name="connsiteY14" fmla="*/ 921495 h 1085850"/>
                <a:gd name="connsiteX15" fmla="*/ 768056 w 1057322"/>
                <a:gd name="connsiteY15" fmla="*/ 921495 h 1085850"/>
                <a:gd name="connsiteX16" fmla="*/ 840945 w 1057322"/>
                <a:gd name="connsiteY16" fmla="*/ 879548 h 1085850"/>
                <a:gd name="connsiteX17" fmla="*/ 877580 w 1057322"/>
                <a:gd name="connsiteY17" fmla="*/ 815865 h 1085850"/>
                <a:gd name="connsiteX18" fmla="*/ 876435 w 1057322"/>
                <a:gd name="connsiteY18" fmla="*/ 804807 h 1085850"/>
                <a:gd name="connsiteX19" fmla="*/ 833694 w 1057322"/>
                <a:gd name="connsiteY19" fmla="*/ 759237 h 1085850"/>
                <a:gd name="connsiteX20" fmla="*/ 825680 w 1057322"/>
                <a:gd name="connsiteY20" fmla="*/ 756377 h 1085850"/>
                <a:gd name="connsiteX21" fmla="*/ 818811 w 1057322"/>
                <a:gd name="connsiteY21" fmla="*/ 760953 h 1085850"/>
                <a:gd name="connsiteX22" fmla="*/ 789235 w 1057322"/>
                <a:gd name="connsiteY22" fmla="*/ 811861 h 1085850"/>
                <a:gd name="connsiteX23" fmla="*/ 735236 w 1057322"/>
                <a:gd name="connsiteY23" fmla="*/ 843131 h 1085850"/>
                <a:gd name="connsiteX24" fmla="*/ 460471 w 1057322"/>
                <a:gd name="connsiteY24" fmla="*/ 843131 h 1085850"/>
                <a:gd name="connsiteX25" fmla="*/ 406472 w 1057322"/>
                <a:gd name="connsiteY25" fmla="*/ 811861 h 1085850"/>
                <a:gd name="connsiteX26" fmla="*/ 269089 w 1057322"/>
                <a:gd name="connsiteY26" fmla="*/ 574099 h 1085850"/>
                <a:gd name="connsiteX27" fmla="*/ 269089 w 1057322"/>
                <a:gd name="connsiteY27" fmla="*/ 511751 h 1085850"/>
                <a:gd name="connsiteX28" fmla="*/ 406472 w 1057322"/>
                <a:gd name="connsiteY28" fmla="*/ 273989 h 1085850"/>
                <a:gd name="connsiteX29" fmla="*/ 460471 w 1057322"/>
                <a:gd name="connsiteY29" fmla="*/ 242719 h 1085850"/>
                <a:gd name="connsiteX30" fmla="*/ 735236 w 1057322"/>
                <a:gd name="connsiteY30" fmla="*/ 242719 h 1085850"/>
                <a:gd name="connsiteX31" fmla="*/ 789235 w 1057322"/>
                <a:gd name="connsiteY31" fmla="*/ 273989 h 1085850"/>
                <a:gd name="connsiteX32" fmla="*/ 832740 w 1057322"/>
                <a:gd name="connsiteY32" fmla="*/ 349112 h 1085850"/>
                <a:gd name="connsiteX33" fmla="*/ 838274 w 1057322"/>
                <a:gd name="connsiteY33" fmla="*/ 353497 h 1085850"/>
                <a:gd name="connsiteX34" fmla="*/ 868231 w 1057322"/>
                <a:gd name="connsiteY34" fmla="*/ 395063 h 1085850"/>
                <a:gd name="connsiteX35" fmla="*/ 816521 w 1057322"/>
                <a:gd name="connsiteY35" fmla="*/ 438916 h 1085850"/>
                <a:gd name="connsiteX36" fmla="*/ 781222 w 1057322"/>
                <a:gd name="connsiteY36" fmla="*/ 407075 h 1085850"/>
                <a:gd name="connsiteX37" fmla="*/ 787327 w 1057322"/>
                <a:gd name="connsiteY37" fmla="*/ 370085 h 1085850"/>
                <a:gd name="connsiteX38" fmla="*/ 787327 w 1057322"/>
                <a:gd name="connsiteY38" fmla="*/ 359980 h 1085850"/>
                <a:gd name="connsiteX39" fmla="*/ 750501 w 1057322"/>
                <a:gd name="connsiteY39" fmla="*/ 296297 h 1085850"/>
                <a:gd name="connsiteX40" fmla="*/ 735236 w 1057322"/>
                <a:gd name="connsiteY40" fmla="*/ 287526 h 1085850"/>
                <a:gd name="connsiteX41" fmla="*/ 460471 w 1057322"/>
                <a:gd name="connsiteY41" fmla="*/ 287526 h 1085850"/>
                <a:gd name="connsiteX42" fmla="*/ 445206 w 1057322"/>
                <a:gd name="connsiteY42" fmla="*/ 296297 h 1085850"/>
                <a:gd name="connsiteX43" fmla="*/ 307823 w 1057322"/>
                <a:gd name="connsiteY43" fmla="*/ 534059 h 1085850"/>
                <a:gd name="connsiteX44" fmla="*/ 307823 w 1057322"/>
                <a:gd name="connsiteY44" fmla="*/ 551791 h 1085850"/>
                <a:gd name="connsiteX45" fmla="*/ 445206 w 1057322"/>
                <a:gd name="connsiteY45" fmla="*/ 789553 h 1085850"/>
                <a:gd name="connsiteX46" fmla="*/ 460471 w 1057322"/>
                <a:gd name="connsiteY46" fmla="*/ 798324 h 1085850"/>
                <a:gd name="connsiteX47" fmla="*/ 735236 w 1057322"/>
                <a:gd name="connsiteY47" fmla="*/ 798324 h 1085850"/>
                <a:gd name="connsiteX48" fmla="*/ 750501 w 1057322"/>
                <a:gd name="connsiteY48" fmla="*/ 789553 h 1085850"/>
                <a:gd name="connsiteX49" fmla="*/ 808698 w 1057322"/>
                <a:gd name="connsiteY49" fmla="*/ 688881 h 1085850"/>
                <a:gd name="connsiteX50" fmla="*/ 931579 w 1057322"/>
                <a:gd name="connsiteY50" fmla="*/ 811861 h 1085850"/>
                <a:gd name="connsiteX51" fmla="*/ 879679 w 1057322"/>
                <a:gd name="connsiteY51" fmla="*/ 901856 h 1085850"/>
                <a:gd name="connsiteX52" fmla="*/ 768056 w 1057322"/>
                <a:gd name="connsiteY52" fmla="*/ 966302 h 1085850"/>
                <a:gd name="connsiteX53" fmla="*/ 95643 w 1057322"/>
                <a:gd name="connsiteY53" fmla="*/ 415655 h 1085850"/>
                <a:gd name="connsiteX54" fmla="*/ 95643 w 1057322"/>
                <a:gd name="connsiteY54" fmla="*/ 415655 h 1085850"/>
                <a:gd name="connsiteX55" fmla="*/ 267753 w 1057322"/>
                <a:gd name="connsiteY55" fmla="*/ 117832 h 1085850"/>
                <a:gd name="connsiteX56" fmla="*/ 394451 w 1057322"/>
                <a:gd name="connsiteY56" fmla="*/ 44616 h 1085850"/>
                <a:gd name="connsiteX57" fmla="*/ 801256 w 1057322"/>
                <a:gd name="connsiteY57" fmla="*/ 44616 h 1085850"/>
                <a:gd name="connsiteX58" fmla="*/ 927954 w 1057322"/>
                <a:gd name="connsiteY58" fmla="*/ 117832 h 1085850"/>
                <a:gd name="connsiteX59" fmla="*/ 962109 w 1057322"/>
                <a:gd name="connsiteY59" fmla="*/ 176939 h 1085850"/>
                <a:gd name="connsiteX60" fmla="*/ 959819 w 1057322"/>
                <a:gd name="connsiteY60" fmla="*/ 188761 h 1085850"/>
                <a:gd name="connsiteX61" fmla="*/ 915361 w 1057322"/>
                <a:gd name="connsiteY61" fmla="*/ 224415 h 1085850"/>
                <a:gd name="connsiteX62" fmla="*/ 907919 w 1057322"/>
                <a:gd name="connsiteY62" fmla="*/ 226322 h 1085850"/>
                <a:gd name="connsiteX63" fmla="*/ 901622 w 1057322"/>
                <a:gd name="connsiteY63" fmla="*/ 221937 h 1085850"/>
                <a:gd name="connsiteX64" fmla="*/ 879679 w 1057322"/>
                <a:gd name="connsiteY64" fmla="*/ 183994 h 1085850"/>
                <a:gd name="connsiteX65" fmla="*/ 768056 w 1057322"/>
                <a:gd name="connsiteY65" fmla="*/ 119548 h 1085850"/>
                <a:gd name="connsiteX66" fmla="*/ 589267 w 1057322"/>
                <a:gd name="connsiteY66" fmla="*/ 119548 h 1085850"/>
                <a:gd name="connsiteX67" fmla="*/ 683718 w 1057322"/>
                <a:gd name="connsiteY67" fmla="*/ 164355 h 1085850"/>
                <a:gd name="connsiteX68" fmla="*/ 768056 w 1057322"/>
                <a:gd name="connsiteY68" fmla="*/ 164355 h 1085850"/>
                <a:gd name="connsiteX69" fmla="*/ 840945 w 1057322"/>
                <a:gd name="connsiteY69" fmla="*/ 206302 h 1085850"/>
                <a:gd name="connsiteX70" fmla="*/ 898951 w 1057322"/>
                <a:gd name="connsiteY70" fmla="*/ 306784 h 1085850"/>
                <a:gd name="connsiteX71" fmla="*/ 936350 w 1057322"/>
                <a:gd name="connsiteY71" fmla="*/ 269222 h 1085850"/>
                <a:gd name="connsiteX72" fmla="*/ 939975 w 1057322"/>
                <a:gd name="connsiteY72" fmla="*/ 266934 h 1085850"/>
                <a:gd name="connsiteX73" fmla="*/ 977374 w 1057322"/>
                <a:gd name="connsiteY73" fmla="*/ 228229 h 1085850"/>
                <a:gd name="connsiteX74" fmla="*/ 1019352 w 1057322"/>
                <a:gd name="connsiteY74" fmla="*/ 186473 h 1085850"/>
                <a:gd name="connsiteX75" fmla="*/ 966688 w 1057322"/>
                <a:gd name="connsiteY75" fmla="*/ 95524 h 1085850"/>
                <a:gd name="connsiteX76" fmla="*/ 801256 w 1057322"/>
                <a:gd name="connsiteY76" fmla="*/ 0 h 1085850"/>
                <a:gd name="connsiteX77" fmla="*/ 394451 w 1057322"/>
                <a:gd name="connsiteY77" fmla="*/ 0 h 1085850"/>
                <a:gd name="connsiteX78" fmla="*/ 229019 w 1057322"/>
                <a:gd name="connsiteY78" fmla="*/ 95524 h 1085850"/>
                <a:gd name="connsiteX79" fmla="*/ 89347 w 1057322"/>
                <a:gd name="connsiteY79" fmla="*/ 337290 h 1085850"/>
                <a:gd name="connsiteX80" fmla="*/ 95643 w 1057322"/>
                <a:gd name="connsiteY80" fmla="*/ 415655 h 1085850"/>
                <a:gd name="connsiteX81" fmla="*/ 487375 w 1057322"/>
                <a:gd name="connsiteY81" fmla="*/ 1041043 h 1085850"/>
                <a:gd name="connsiteX82" fmla="*/ 487375 w 1057322"/>
                <a:gd name="connsiteY82" fmla="*/ 1041043 h 1085850"/>
                <a:gd name="connsiteX83" fmla="*/ 394451 w 1057322"/>
                <a:gd name="connsiteY83" fmla="*/ 1041043 h 1085850"/>
                <a:gd name="connsiteX84" fmla="*/ 267753 w 1057322"/>
                <a:gd name="connsiteY84" fmla="*/ 968018 h 1085850"/>
                <a:gd name="connsiteX85" fmla="*/ 64350 w 1057322"/>
                <a:gd name="connsiteY85" fmla="*/ 616046 h 1085850"/>
                <a:gd name="connsiteX86" fmla="*/ 56336 w 1057322"/>
                <a:gd name="connsiteY86" fmla="*/ 485820 h 1085850"/>
                <a:gd name="connsiteX87" fmla="*/ 56527 w 1057322"/>
                <a:gd name="connsiteY87" fmla="*/ 485820 h 1085850"/>
                <a:gd name="connsiteX88" fmla="*/ 50040 w 1057322"/>
                <a:gd name="connsiteY88" fmla="*/ 440060 h 1085850"/>
                <a:gd name="connsiteX89" fmla="*/ 38210 w 1057322"/>
                <a:gd name="connsiteY89" fmla="*/ 425760 h 1085850"/>
                <a:gd name="connsiteX90" fmla="*/ 25616 w 1057322"/>
                <a:gd name="connsiteY90" fmla="*/ 447496 h 1085850"/>
                <a:gd name="connsiteX91" fmla="*/ 25616 w 1057322"/>
                <a:gd name="connsiteY91" fmla="*/ 638354 h 1085850"/>
                <a:gd name="connsiteX92" fmla="*/ 229019 w 1057322"/>
                <a:gd name="connsiteY92" fmla="*/ 990326 h 1085850"/>
                <a:gd name="connsiteX93" fmla="*/ 394451 w 1057322"/>
                <a:gd name="connsiteY93" fmla="*/ 1085850 h 1085850"/>
                <a:gd name="connsiteX94" fmla="*/ 486421 w 1057322"/>
                <a:gd name="connsiteY94" fmla="*/ 1042378 h 1085850"/>
                <a:gd name="connsiteX95" fmla="*/ 487375 w 1057322"/>
                <a:gd name="connsiteY95" fmla="*/ 1041043 h 1085850"/>
                <a:gd name="connsiteX96" fmla="*/ 1005804 w 1057322"/>
                <a:gd name="connsiteY96" fmla="*/ 831500 h 1085850"/>
                <a:gd name="connsiteX97" fmla="*/ 1005804 w 1057322"/>
                <a:gd name="connsiteY97" fmla="*/ 831500 h 1085850"/>
                <a:gd name="connsiteX98" fmla="*/ 969360 w 1057322"/>
                <a:gd name="connsiteY98" fmla="*/ 867917 h 1085850"/>
                <a:gd name="connsiteX99" fmla="*/ 970695 w 1057322"/>
                <a:gd name="connsiteY99" fmla="*/ 887747 h 1085850"/>
                <a:gd name="connsiteX100" fmla="*/ 969932 w 1057322"/>
                <a:gd name="connsiteY100" fmla="*/ 895373 h 1085850"/>
                <a:gd name="connsiteX101" fmla="*/ 927954 w 1057322"/>
                <a:gd name="connsiteY101" fmla="*/ 968018 h 1085850"/>
                <a:gd name="connsiteX102" fmla="*/ 801256 w 1057322"/>
                <a:gd name="connsiteY102" fmla="*/ 1041043 h 1085850"/>
                <a:gd name="connsiteX103" fmla="*/ 609302 w 1057322"/>
                <a:gd name="connsiteY103" fmla="*/ 1041043 h 1085850"/>
                <a:gd name="connsiteX104" fmla="*/ 517523 w 1057322"/>
                <a:gd name="connsiteY104" fmla="*/ 1084706 h 1085850"/>
                <a:gd name="connsiteX105" fmla="*/ 516569 w 1057322"/>
                <a:gd name="connsiteY105" fmla="*/ 1085850 h 1085850"/>
                <a:gd name="connsiteX106" fmla="*/ 801256 w 1057322"/>
                <a:gd name="connsiteY106" fmla="*/ 1085850 h 1085850"/>
                <a:gd name="connsiteX107" fmla="*/ 966688 w 1057322"/>
                <a:gd name="connsiteY107" fmla="*/ 990326 h 1085850"/>
                <a:gd name="connsiteX108" fmla="*/ 1004850 w 1057322"/>
                <a:gd name="connsiteY108" fmla="*/ 924355 h 1085850"/>
                <a:gd name="connsiteX109" fmla="*/ 1013246 w 1057322"/>
                <a:gd name="connsiteY109" fmla="*/ 919588 h 1085850"/>
                <a:gd name="connsiteX110" fmla="*/ 1057323 w 1057322"/>
                <a:gd name="connsiteY110" fmla="*/ 875353 h 1085850"/>
                <a:gd name="connsiteX111" fmla="*/ 1005804 w 1057322"/>
                <a:gd name="connsiteY111" fmla="*/ 831500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1057322" h="1085850">
                  <a:moveTo>
                    <a:pt x="768056" y="966302"/>
                  </a:moveTo>
                  <a:lnTo>
                    <a:pt x="427652" y="966302"/>
                  </a:lnTo>
                  <a:cubicBezTo>
                    <a:pt x="381857" y="966302"/>
                    <a:pt x="338925" y="941515"/>
                    <a:pt x="316028" y="901856"/>
                  </a:cubicBezTo>
                  <a:lnTo>
                    <a:pt x="146017" y="607275"/>
                  </a:lnTo>
                  <a:cubicBezTo>
                    <a:pt x="122929" y="567616"/>
                    <a:pt x="122929" y="518234"/>
                    <a:pt x="146017" y="478575"/>
                  </a:cubicBezTo>
                  <a:lnTo>
                    <a:pt x="316028" y="183994"/>
                  </a:lnTo>
                  <a:cubicBezTo>
                    <a:pt x="338925" y="144335"/>
                    <a:pt x="381857" y="119548"/>
                    <a:pt x="427652" y="119548"/>
                  </a:cubicBezTo>
                  <a:lnTo>
                    <a:pt x="465814" y="119548"/>
                  </a:lnTo>
                  <a:cubicBezTo>
                    <a:pt x="502449" y="119548"/>
                    <a:pt x="536985" y="135946"/>
                    <a:pt x="560264" y="164355"/>
                  </a:cubicBezTo>
                  <a:lnTo>
                    <a:pt x="427652" y="164355"/>
                  </a:lnTo>
                  <a:cubicBezTo>
                    <a:pt x="397695" y="164355"/>
                    <a:pt x="369836" y="180371"/>
                    <a:pt x="354762" y="206302"/>
                  </a:cubicBezTo>
                  <a:lnTo>
                    <a:pt x="184751" y="500883"/>
                  </a:lnTo>
                  <a:cubicBezTo>
                    <a:pt x="169677" y="526814"/>
                    <a:pt x="169677" y="559036"/>
                    <a:pt x="184751" y="584967"/>
                  </a:cubicBezTo>
                  <a:lnTo>
                    <a:pt x="354762" y="879548"/>
                  </a:lnTo>
                  <a:cubicBezTo>
                    <a:pt x="369836" y="905479"/>
                    <a:pt x="397695" y="921495"/>
                    <a:pt x="427652" y="921495"/>
                  </a:cubicBezTo>
                  <a:lnTo>
                    <a:pt x="768056" y="921495"/>
                  </a:lnTo>
                  <a:cubicBezTo>
                    <a:pt x="798013" y="921495"/>
                    <a:pt x="825871" y="905479"/>
                    <a:pt x="840945" y="879548"/>
                  </a:cubicBezTo>
                  <a:lnTo>
                    <a:pt x="877580" y="815865"/>
                  </a:lnTo>
                  <a:cubicBezTo>
                    <a:pt x="879679" y="812433"/>
                    <a:pt x="879107" y="807857"/>
                    <a:pt x="876435" y="804807"/>
                  </a:cubicBezTo>
                  <a:lnTo>
                    <a:pt x="833694" y="759237"/>
                  </a:lnTo>
                  <a:cubicBezTo>
                    <a:pt x="831595" y="757140"/>
                    <a:pt x="828733" y="755996"/>
                    <a:pt x="825680" y="756377"/>
                  </a:cubicBezTo>
                  <a:cubicBezTo>
                    <a:pt x="822818" y="756758"/>
                    <a:pt x="820147" y="758474"/>
                    <a:pt x="818811" y="760953"/>
                  </a:cubicBezTo>
                  <a:lnTo>
                    <a:pt x="789235" y="811861"/>
                  </a:lnTo>
                  <a:cubicBezTo>
                    <a:pt x="778169" y="831119"/>
                    <a:pt x="757561" y="843131"/>
                    <a:pt x="735236" y="843131"/>
                  </a:cubicBezTo>
                  <a:lnTo>
                    <a:pt x="460471" y="843131"/>
                  </a:lnTo>
                  <a:cubicBezTo>
                    <a:pt x="438146" y="843131"/>
                    <a:pt x="417539" y="831119"/>
                    <a:pt x="406472" y="811861"/>
                  </a:cubicBezTo>
                  <a:lnTo>
                    <a:pt x="269089" y="574099"/>
                  </a:lnTo>
                  <a:cubicBezTo>
                    <a:pt x="257831" y="554842"/>
                    <a:pt x="257831" y="531008"/>
                    <a:pt x="269089" y="511751"/>
                  </a:cubicBezTo>
                  <a:lnTo>
                    <a:pt x="406472" y="273989"/>
                  </a:lnTo>
                  <a:cubicBezTo>
                    <a:pt x="417539" y="254541"/>
                    <a:pt x="438146" y="242719"/>
                    <a:pt x="460471" y="242719"/>
                  </a:cubicBezTo>
                  <a:lnTo>
                    <a:pt x="735236" y="242719"/>
                  </a:lnTo>
                  <a:cubicBezTo>
                    <a:pt x="757561" y="242719"/>
                    <a:pt x="778169" y="254541"/>
                    <a:pt x="789235" y="273989"/>
                  </a:cubicBezTo>
                  <a:lnTo>
                    <a:pt x="832740" y="349112"/>
                  </a:lnTo>
                  <a:cubicBezTo>
                    <a:pt x="833885" y="351209"/>
                    <a:pt x="835984" y="352544"/>
                    <a:pt x="838274" y="353497"/>
                  </a:cubicBezTo>
                  <a:cubicBezTo>
                    <a:pt x="856210" y="359598"/>
                    <a:pt x="868231" y="376377"/>
                    <a:pt x="868231" y="395063"/>
                  </a:cubicBezTo>
                  <a:cubicBezTo>
                    <a:pt x="868231" y="421947"/>
                    <a:pt x="844189" y="443301"/>
                    <a:pt x="816521" y="438916"/>
                  </a:cubicBezTo>
                  <a:cubicBezTo>
                    <a:pt x="799730" y="436247"/>
                    <a:pt x="785610" y="423472"/>
                    <a:pt x="781222" y="407075"/>
                  </a:cubicBezTo>
                  <a:cubicBezTo>
                    <a:pt x="777596" y="394109"/>
                    <a:pt x="779886" y="380763"/>
                    <a:pt x="787327" y="370085"/>
                  </a:cubicBezTo>
                  <a:cubicBezTo>
                    <a:pt x="789426" y="367225"/>
                    <a:pt x="789235" y="363030"/>
                    <a:pt x="787327" y="359980"/>
                  </a:cubicBezTo>
                  <a:lnTo>
                    <a:pt x="750501" y="296297"/>
                  </a:lnTo>
                  <a:cubicBezTo>
                    <a:pt x="747448" y="290768"/>
                    <a:pt x="741533" y="287526"/>
                    <a:pt x="735236" y="287526"/>
                  </a:cubicBezTo>
                  <a:lnTo>
                    <a:pt x="460471" y="287526"/>
                  </a:lnTo>
                  <a:cubicBezTo>
                    <a:pt x="454174" y="287526"/>
                    <a:pt x="448259" y="290768"/>
                    <a:pt x="445206" y="296297"/>
                  </a:cubicBezTo>
                  <a:lnTo>
                    <a:pt x="307823" y="534059"/>
                  </a:lnTo>
                  <a:cubicBezTo>
                    <a:pt x="304580" y="539588"/>
                    <a:pt x="304580" y="546262"/>
                    <a:pt x="307823" y="551791"/>
                  </a:cubicBezTo>
                  <a:lnTo>
                    <a:pt x="445206" y="789553"/>
                  </a:lnTo>
                  <a:cubicBezTo>
                    <a:pt x="448259" y="794892"/>
                    <a:pt x="454174" y="798324"/>
                    <a:pt x="460471" y="798324"/>
                  </a:cubicBezTo>
                  <a:lnTo>
                    <a:pt x="735236" y="798324"/>
                  </a:lnTo>
                  <a:cubicBezTo>
                    <a:pt x="741533" y="798324"/>
                    <a:pt x="747448" y="795082"/>
                    <a:pt x="750501" y="789553"/>
                  </a:cubicBezTo>
                  <a:lnTo>
                    <a:pt x="808698" y="688881"/>
                  </a:lnTo>
                  <a:lnTo>
                    <a:pt x="931579" y="811861"/>
                  </a:lnTo>
                  <a:lnTo>
                    <a:pt x="879679" y="901856"/>
                  </a:lnTo>
                  <a:cubicBezTo>
                    <a:pt x="856591" y="941706"/>
                    <a:pt x="814041" y="966302"/>
                    <a:pt x="768056" y="966302"/>
                  </a:cubicBezTo>
                  <a:close/>
                  <a:moveTo>
                    <a:pt x="95643" y="415655"/>
                  </a:moveTo>
                  <a:lnTo>
                    <a:pt x="95643" y="415655"/>
                  </a:lnTo>
                  <a:lnTo>
                    <a:pt x="267753" y="117832"/>
                  </a:lnTo>
                  <a:cubicBezTo>
                    <a:pt x="293894" y="72644"/>
                    <a:pt x="342360" y="44616"/>
                    <a:pt x="394451" y="44616"/>
                  </a:cubicBezTo>
                  <a:lnTo>
                    <a:pt x="801256" y="44616"/>
                  </a:lnTo>
                  <a:cubicBezTo>
                    <a:pt x="853538" y="44616"/>
                    <a:pt x="901813" y="72644"/>
                    <a:pt x="927954" y="117832"/>
                  </a:cubicBezTo>
                  <a:lnTo>
                    <a:pt x="962109" y="176939"/>
                  </a:lnTo>
                  <a:cubicBezTo>
                    <a:pt x="964399" y="180943"/>
                    <a:pt x="963444" y="185901"/>
                    <a:pt x="959819" y="188761"/>
                  </a:cubicBezTo>
                  <a:lnTo>
                    <a:pt x="915361" y="224415"/>
                  </a:lnTo>
                  <a:cubicBezTo>
                    <a:pt x="913262" y="226131"/>
                    <a:pt x="910590" y="226894"/>
                    <a:pt x="907919" y="226322"/>
                  </a:cubicBezTo>
                  <a:cubicBezTo>
                    <a:pt x="905248" y="225941"/>
                    <a:pt x="902958" y="224225"/>
                    <a:pt x="901622" y="221937"/>
                  </a:cubicBezTo>
                  <a:lnTo>
                    <a:pt x="879679" y="183994"/>
                  </a:lnTo>
                  <a:cubicBezTo>
                    <a:pt x="856591" y="144144"/>
                    <a:pt x="814041" y="119548"/>
                    <a:pt x="768056" y="119548"/>
                  </a:cubicBezTo>
                  <a:lnTo>
                    <a:pt x="589267" y="119548"/>
                  </a:lnTo>
                  <a:cubicBezTo>
                    <a:pt x="612546" y="147958"/>
                    <a:pt x="647273" y="164355"/>
                    <a:pt x="683718" y="164355"/>
                  </a:cubicBezTo>
                  <a:lnTo>
                    <a:pt x="768056" y="164355"/>
                  </a:lnTo>
                  <a:cubicBezTo>
                    <a:pt x="798013" y="164355"/>
                    <a:pt x="825871" y="180371"/>
                    <a:pt x="840945" y="206302"/>
                  </a:cubicBezTo>
                  <a:lnTo>
                    <a:pt x="898951" y="306784"/>
                  </a:lnTo>
                  <a:lnTo>
                    <a:pt x="936350" y="269222"/>
                  </a:lnTo>
                  <a:cubicBezTo>
                    <a:pt x="936731" y="269032"/>
                    <a:pt x="939593" y="267125"/>
                    <a:pt x="939975" y="266934"/>
                  </a:cubicBezTo>
                  <a:cubicBezTo>
                    <a:pt x="944173" y="265027"/>
                    <a:pt x="962872" y="245198"/>
                    <a:pt x="977374" y="228229"/>
                  </a:cubicBezTo>
                  <a:lnTo>
                    <a:pt x="1019352" y="186473"/>
                  </a:lnTo>
                  <a:lnTo>
                    <a:pt x="966688" y="95524"/>
                  </a:lnTo>
                  <a:cubicBezTo>
                    <a:pt x="932533" y="36417"/>
                    <a:pt x="869566" y="0"/>
                    <a:pt x="801256" y="0"/>
                  </a:cubicBezTo>
                  <a:lnTo>
                    <a:pt x="394451" y="0"/>
                  </a:lnTo>
                  <a:cubicBezTo>
                    <a:pt x="326523" y="0"/>
                    <a:pt x="262983" y="36608"/>
                    <a:pt x="229019" y="95524"/>
                  </a:cubicBezTo>
                  <a:lnTo>
                    <a:pt x="89347" y="337290"/>
                  </a:lnTo>
                  <a:cubicBezTo>
                    <a:pt x="75036" y="362077"/>
                    <a:pt x="77516" y="393347"/>
                    <a:pt x="95643" y="415655"/>
                  </a:cubicBezTo>
                  <a:close/>
                  <a:moveTo>
                    <a:pt x="487375" y="1041043"/>
                  </a:moveTo>
                  <a:lnTo>
                    <a:pt x="487375" y="1041043"/>
                  </a:lnTo>
                  <a:lnTo>
                    <a:pt x="394451" y="1041043"/>
                  </a:lnTo>
                  <a:cubicBezTo>
                    <a:pt x="342169" y="1041043"/>
                    <a:pt x="293894" y="1013206"/>
                    <a:pt x="267753" y="968018"/>
                  </a:cubicBezTo>
                  <a:lnTo>
                    <a:pt x="64350" y="616046"/>
                  </a:lnTo>
                  <a:cubicBezTo>
                    <a:pt x="41453" y="576196"/>
                    <a:pt x="38782" y="527767"/>
                    <a:pt x="56336" y="485820"/>
                  </a:cubicBezTo>
                  <a:lnTo>
                    <a:pt x="56527" y="485820"/>
                  </a:lnTo>
                  <a:cubicBezTo>
                    <a:pt x="63015" y="470376"/>
                    <a:pt x="60534" y="452835"/>
                    <a:pt x="50040" y="440060"/>
                  </a:cubicBezTo>
                  <a:lnTo>
                    <a:pt x="38210" y="425760"/>
                  </a:lnTo>
                  <a:lnTo>
                    <a:pt x="25616" y="447496"/>
                  </a:lnTo>
                  <a:cubicBezTo>
                    <a:pt x="-8539" y="506603"/>
                    <a:pt x="-8539" y="579247"/>
                    <a:pt x="25616" y="638354"/>
                  </a:cubicBezTo>
                  <a:lnTo>
                    <a:pt x="229019" y="990326"/>
                  </a:lnTo>
                  <a:cubicBezTo>
                    <a:pt x="262983" y="1049242"/>
                    <a:pt x="326523" y="1085850"/>
                    <a:pt x="394451" y="1085850"/>
                  </a:cubicBezTo>
                  <a:cubicBezTo>
                    <a:pt x="430132" y="1085850"/>
                    <a:pt x="463905" y="1069834"/>
                    <a:pt x="486421" y="1042378"/>
                  </a:cubicBezTo>
                  <a:lnTo>
                    <a:pt x="487375" y="1041043"/>
                  </a:lnTo>
                  <a:close/>
                  <a:moveTo>
                    <a:pt x="1005804" y="831500"/>
                  </a:moveTo>
                  <a:lnTo>
                    <a:pt x="1005804" y="831500"/>
                  </a:lnTo>
                  <a:cubicBezTo>
                    <a:pt x="987296" y="834551"/>
                    <a:pt x="973176" y="849804"/>
                    <a:pt x="969360" y="867917"/>
                  </a:cubicBezTo>
                  <a:cubicBezTo>
                    <a:pt x="968024" y="874400"/>
                    <a:pt x="968406" y="880120"/>
                    <a:pt x="970695" y="887747"/>
                  </a:cubicBezTo>
                  <a:cubicBezTo>
                    <a:pt x="971458" y="890416"/>
                    <a:pt x="971268" y="893085"/>
                    <a:pt x="969932" y="895373"/>
                  </a:cubicBezTo>
                  <a:lnTo>
                    <a:pt x="927954" y="968018"/>
                  </a:lnTo>
                  <a:cubicBezTo>
                    <a:pt x="901813" y="1013206"/>
                    <a:pt x="853538" y="1041043"/>
                    <a:pt x="801256" y="1041043"/>
                  </a:cubicBezTo>
                  <a:lnTo>
                    <a:pt x="609302" y="1041043"/>
                  </a:lnTo>
                  <a:cubicBezTo>
                    <a:pt x="573812" y="1041043"/>
                    <a:pt x="540038" y="1057059"/>
                    <a:pt x="517523" y="1084706"/>
                  </a:cubicBezTo>
                  <a:lnTo>
                    <a:pt x="516569" y="1085850"/>
                  </a:lnTo>
                  <a:lnTo>
                    <a:pt x="801256" y="1085850"/>
                  </a:lnTo>
                  <a:cubicBezTo>
                    <a:pt x="869566" y="1085850"/>
                    <a:pt x="932533" y="1049433"/>
                    <a:pt x="966688" y="990326"/>
                  </a:cubicBezTo>
                  <a:lnTo>
                    <a:pt x="1004850" y="924355"/>
                  </a:lnTo>
                  <a:cubicBezTo>
                    <a:pt x="1006567" y="921304"/>
                    <a:pt x="1009811" y="919398"/>
                    <a:pt x="1013246" y="919588"/>
                  </a:cubicBezTo>
                  <a:cubicBezTo>
                    <a:pt x="1037669" y="919588"/>
                    <a:pt x="1057323" y="899759"/>
                    <a:pt x="1057323" y="875353"/>
                  </a:cubicBezTo>
                  <a:cubicBezTo>
                    <a:pt x="1057323" y="848469"/>
                    <a:pt x="1033472" y="827115"/>
                    <a:pt x="1005804" y="831500"/>
                  </a:cubicBezTo>
                  <a:close/>
                </a:path>
              </a:pathLst>
            </a:custGeom>
            <a:solidFill>
              <a:srgbClr val="FFB506"/>
            </a:solidFill>
            <a:ln w="191" cap="flat">
              <a:noFill/>
              <a:prstDash val="solid"/>
              <a:miter/>
            </a:ln>
            <a:effectLst/>
          </p:spPr>
          <p:txBody>
            <a:bodyPr rtlCol="0" anchor="ctr"/>
            <a:lstStyle/>
            <a:p>
              <a:endParaRPr lang="en-ID"/>
            </a:p>
          </p:txBody>
        </p:sp>
      </p:grpSp>
      <p:grpSp>
        <p:nvGrpSpPr>
          <p:cNvPr id="4" name="Graphic 2">
            <a:extLst>
              <a:ext uri="{FF2B5EF4-FFF2-40B4-BE49-F238E27FC236}">
                <a16:creationId xmlns:a16="http://schemas.microsoft.com/office/drawing/2014/main" id="{3B597D96-D525-EE43-A2EC-845A0C1D73E0}"/>
              </a:ext>
            </a:extLst>
          </p:cNvPr>
          <p:cNvGrpSpPr/>
          <p:nvPr/>
        </p:nvGrpSpPr>
        <p:grpSpPr>
          <a:xfrm>
            <a:off x="1419082" y="4976926"/>
            <a:ext cx="203861" cy="203861"/>
            <a:chOff x="5943600" y="3276600"/>
            <a:chExt cx="304800" cy="304800"/>
          </a:xfrm>
        </p:grpSpPr>
        <p:sp>
          <p:nvSpPr>
            <p:cNvPr id="5" name="Freeform 4">
              <a:extLst>
                <a:ext uri="{FF2B5EF4-FFF2-40B4-BE49-F238E27FC236}">
                  <a16:creationId xmlns:a16="http://schemas.microsoft.com/office/drawing/2014/main" id="{0EDB4663-7E96-A14B-8CBB-6CE78D91BA0A}"/>
                </a:ext>
              </a:extLst>
            </p:cNvPr>
            <p:cNvSpPr/>
            <p:nvPr/>
          </p:nvSpPr>
          <p:spPr>
            <a:xfrm>
              <a:off x="6010275" y="3295650"/>
              <a:ext cx="171450" cy="228600"/>
            </a:xfrm>
            <a:custGeom>
              <a:avLst/>
              <a:gdLst>
                <a:gd name="connsiteX0" fmla="*/ 171450 w 171450"/>
                <a:gd name="connsiteY0" fmla="*/ 85725 h 228600"/>
                <a:gd name="connsiteX1" fmla="*/ 116967 w 171450"/>
                <a:gd name="connsiteY1" fmla="*/ 190500 h 228600"/>
                <a:gd name="connsiteX2" fmla="*/ 85725 w 171450"/>
                <a:gd name="connsiteY2" fmla="*/ 228600 h 228600"/>
                <a:gd name="connsiteX3" fmla="*/ 54483 w 171450"/>
                <a:gd name="connsiteY3" fmla="*/ 190500 h 228600"/>
                <a:gd name="connsiteX4" fmla="*/ 0 w 171450"/>
                <a:gd name="connsiteY4" fmla="*/ 85725 h 228600"/>
                <a:gd name="connsiteX5" fmla="*/ 85725 w 171450"/>
                <a:gd name="connsiteY5" fmla="*/ 0 h 228600"/>
                <a:gd name="connsiteX6" fmla="*/ 171450 w 171450"/>
                <a:gd name="connsiteY6" fmla="*/ 85725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450" h="228600">
                  <a:moveTo>
                    <a:pt x="171450" y="85725"/>
                  </a:moveTo>
                  <a:cubicBezTo>
                    <a:pt x="171450" y="113728"/>
                    <a:pt x="141446" y="158591"/>
                    <a:pt x="116967" y="190500"/>
                  </a:cubicBezTo>
                  <a:cubicBezTo>
                    <a:pt x="100013" y="212598"/>
                    <a:pt x="85725" y="228600"/>
                    <a:pt x="85725" y="228600"/>
                  </a:cubicBezTo>
                  <a:cubicBezTo>
                    <a:pt x="85725" y="228600"/>
                    <a:pt x="71438" y="212598"/>
                    <a:pt x="54483" y="190500"/>
                  </a:cubicBezTo>
                  <a:cubicBezTo>
                    <a:pt x="30004" y="158591"/>
                    <a:pt x="0" y="113728"/>
                    <a:pt x="0" y="85725"/>
                  </a:cubicBezTo>
                  <a:cubicBezTo>
                    <a:pt x="0" y="38380"/>
                    <a:pt x="38380" y="0"/>
                    <a:pt x="85725" y="0"/>
                  </a:cubicBezTo>
                  <a:cubicBezTo>
                    <a:pt x="133070" y="0"/>
                    <a:pt x="171450" y="38380"/>
                    <a:pt x="171450" y="85725"/>
                  </a:cubicBezTo>
                  <a:close/>
                </a:path>
              </a:pathLst>
            </a:custGeom>
            <a:noFill/>
            <a:ln w="19050" cap="rnd">
              <a:solidFill>
                <a:srgbClr val="000000">
                  <a:alpha val="70000"/>
                </a:srgbClr>
              </a:solidFill>
              <a:prstDash val="solid"/>
              <a:round/>
            </a:ln>
          </p:spPr>
          <p:txBody>
            <a:bodyPr rtlCol="0" anchor="ctr"/>
            <a:lstStyle/>
            <a:p>
              <a:endParaRPr lang="en-US"/>
            </a:p>
          </p:txBody>
        </p:sp>
        <p:sp>
          <p:nvSpPr>
            <p:cNvPr id="6" name="Freeform 5">
              <a:extLst>
                <a:ext uri="{FF2B5EF4-FFF2-40B4-BE49-F238E27FC236}">
                  <a16:creationId xmlns:a16="http://schemas.microsoft.com/office/drawing/2014/main" id="{A40275E2-B04E-354C-96D8-B4734143F850}"/>
                </a:ext>
              </a:extLst>
            </p:cNvPr>
            <p:cNvSpPr/>
            <p:nvPr/>
          </p:nvSpPr>
          <p:spPr>
            <a:xfrm>
              <a:off x="6067425" y="3343275"/>
              <a:ext cx="57150" cy="57150"/>
            </a:xfrm>
            <a:custGeom>
              <a:avLst/>
              <a:gdLst>
                <a:gd name="connsiteX0" fmla="*/ 57150 w 57150"/>
                <a:gd name="connsiteY0" fmla="*/ 28575 h 57150"/>
                <a:gd name="connsiteX1" fmla="*/ 28575 w 57150"/>
                <a:gd name="connsiteY1" fmla="*/ 57150 h 57150"/>
                <a:gd name="connsiteX2" fmla="*/ 0 w 57150"/>
                <a:gd name="connsiteY2" fmla="*/ 28575 h 57150"/>
                <a:gd name="connsiteX3" fmla="*/ 28575 w 57150"/>
                <a:gd name="connsiteY3" fmla="*/ 0 h 57150"/>
                <a:gd name="connsiteX4" fmla="*/ 57150 w 57150"/>
                <a:gd name="connsiteY4" fmla="*/ 28575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7150" y="28575"/>
                  </a:moveTo>
                  <a:cubicBezTo>
                    <a:pt x="57150" y="44357"/>
                    <a:pt x="44357" y="57150"/>
                    <a:pt x="28575" y="57150"/>
                  </a:cubicBezTo>
                  <a:cubicBezTo>
                    <a:pt x="12793" y="57150"/>
                    <a:pt x="0" y="44357"/>
                    <a:pt x="0" y="28575"/>
                  </a:cubicBezTo>
                  <a:cubicBezTo>
                    <a:pt x="0" y="12793"/>
                    <a:pt x="12793" y="0"/>
                    <a:pt x="28575" y="0"/>
                  </a:cubicBezTo>
                  <a:cubicBezTo>
                    <a:pt x="44357" y="0"/>
                    <a:pt x="57150" y="12793"/>
                    <a:pt x="57150" y="28575"/>
                  </a:cubicBezTo>
                  <a:close/>
                </a:path>
              </a:pathLst>
            </a:custGeom>
            <a:noFill/>
            <a:ln w="19050" cap="rnd">
              <a:solidFill>
                <a:srgbClr val="000000">
                  <a:alpha val="70000"/>
                </a:srgbClr>
              </a:solidFill>
              <a:prstDash val="solid"/>
              <a:round/>
            </a:ln>
          </p:spPr>
          <p:txBody>
            <a:bodyPr rtlCol="0" anchor="ctr"/>
            <a:lstStyle/>
            <a:p>
              <a:endParaRPr lang="en-US"/>
            </a:p>
          </p:txBody>
        </p:sp>
        <p:sp>
          <p:nvSpPr>
            <p:cNvPr id="7" name="Freeform 6">
              <a:extLst>
                <a:ext uri="{FF2B5EF4-FFF2-40B4-BE49-F238E27FC236}">
                  <a16:creationId xmlns:a16="http://schemas.microsoft.com/office/drawing/2014/main" id="{19B28EFF-87B2-694C-BB8A-EE766F78FA5C}"/>
                </a:ext>
              </a:extLst>
            </p:cNvPr>
            <p:cNvSpPr/>
            <p:nvPr/>
          </p:nvSpPr>
          <p:spPr>
            <a:xfrm>
              <a:off x="6010275" y="3486150"/>
              <a:ext cx="171450" cy="76200"/>
            </a:xfrm>
            <a:custGeom>
              <a:avLst/>
              <a:gdLst>
                <a:gd name="connsiteX0" fmla="*/ 171450 w 171450"/>
                <a:gd name="connsiteY0" fmla="*/ 76200 h 76200"/>
                <a:gd name="connsiteX1" fmla="*/ 0 w 171450"/>
                <a:gd name="connsiteY1" fmla="*/ 76200 h 76200"/>
                <a:gd name="connsiteX2" fmla="*/ 19050 w 171450"/>
                <a:gd name="connsiteY2" fmla="*/ 0 h 76200"/>
                <a:gd name="connsiteX3" fmla="*/ 54483 w 171450"/>
                <a:gd name="connsiteY3" fmla="*/ 0 h 76200"/>
                <a:gd name="connsiteX4" fmla="*/ 85725 w 171450"/>
                <a:gd name="connsiteY4" fmla="*/ 38100 h 76200"/>
                <a:gd name="connsiteX5" fmla="*/ 116967 w 171450"/>
                <a:gd name="connsiteY5" fmla="*/ 0 h 76200"/>
                <a:gd name="connsiteX6" fmla="*/ 152400 w 171450"/>
                <a:gd name="connsiteY6" fmla="*/ 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450" h="76200">
                  <a:moveTo>
                    <a:pt x="171450" y="76200"/>
                  </a:moveTo>
                  <a:lnTo>
                    <a:pt x="0" y="76200"/>
                  </a:lnTo>
                  <a:lnTo>
                    <a:pt x="19050" y="0"/>
                  </a:lnTo>
                  <a:lnTo>
                    <a:pt x="54483" y="0"/>
                  </a:lnTo>
                  <a:cubicBezTo>
                    <a:pt x="71438" y="22098"/>
                    <a:pt x="85725" y="38100"/>
                    <a:pt x="85725" y="38100"/>
                  </a:cubicBezTo>
                  <a:cubicBezTo>
                    <a:pt x="85725" y="38100"/>
                    <a:pt x="100013" y="22098"/>
                    <a:pt x="116967" y="0"/>
                  </a:cubicBezTo>
                  <a:lnTo>
                    <a:pt x="152400" y="0"/>
                  </a:lnTo>
                  <a:close/>
                </a:path>
              </a:pathLst>
            </a:custGeom>
            <a:noFill/>
            <a:ln w="19050" cap="rnd">
              <a:solidFill>
                <a:srgbClr val="000000">
                  <a:alpha val="70000"/>
                </a:srgbClr>
              </a:solidFill>
              <a:prstDash val="solid"/>
              <a:round/>
            </a:ln>
          </p:spPr>
          <p:txBody>
            <a:bodyPr rtlCol="0" anchor="ctr"/>
            <a:lstStyle/>
            <a:p>
              <a:endParaRPr lang="en-US"/>
            </a:p>
          </p:txBody>
        </p:sp>
      </p:grpSp>
    </p:spTree>
    <p:extLst>
      <p:ext uri="{BB962C8B-B14F-4D97-AF65-F5344CB8AC3E}">
        <p14:creationId xmlns:p14="http://schemas.microsoft.com/office/powerpoint/2010/main" val="1507265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F0AC72B-D35A-F441-8DCC-B96B591EB4BF}"/>
              </a:ext>
            </a:extLst>
          </p:cNvPr>
          <p:cNvSpPr>
            <a:spLocks noGrp="1"/>
          </p:cNvSpPr>
          <p:nvPr>
            <p:ph type="pic" sz="quarter" idx="10"/>
          </p:nvPr>
        </p:nvSpPr>
        <p:spPr/>
      </p:sp>
      <p:sp>
        <p:nvSpPr>
          <p:cNvPr id="6" name="Oval 5">
            <a:extLst>
              <a:ext uri="{FF2B5EF4-FFF2-40B4-BE49-F238E27FC236}">
                <a16:creationId xmlns:a16="http://schemas.microsoft.com/office/drawing/2014/main" id="{6A3073C5-8844-4A73-83E5-8B0A1D482CFE}"/>
              </a:ext>
            </a:extLst>
          </p:cNvPr>
          <p:cNvSpPr/>
          <p:nvPr/>
        </p:nvSpPr>
        <p:spPr>
          <a:xfrm>
            <a:off x="6533911" y="1615540"/>
            <a:ext cx="213492" cy="213492"/>
          </a:xfrm>
          <a:prstGeom prst="ellipse">
            <a:avLst/>
          </a:prstGeom>
          <a:noFill/>
          <a:ln w="38100" cap="flat">
            <a:solidFill>
              <a:srgbClr val="9933FF"/>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7" name="Oval 6">
            <a:extLst>
              <a:ext uri="{FF2B5EF4-FFF2-40B4-BE49-F238E27FC236}">
                <a16:creationId xmlns:a16="http://schemas.microsoft.com/office/drawing/2014/main" id="{DE603755-155A-4DB0-9F67-16E38B8A107A}"/>
              </a:ext>
            </a:extLst>
          </p:cNvPr>
          <p:cNvSpPr/>
          <p:nvPr/>
        </p:nvSpPr>
        <p:spPr>
          <a:xfrm>
            <a:off x="2255032" y="4949078"/>
            <a:ext cx="213492" cy="213492"/>
          </a:xfrm>
          <a:prstGeom prst="ellipse">
            <a:avLst/>
          </a:prstGeom>
          <a:noFill/>
          <a:ln w="38100" cap="flat">
            <a:solidFill>
              <a:srgbClr val="FF6092"/>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11" name="Kotak Teks 3">
            <a:extLst>
              <a:ext uri="{FF2B5EF4-FFF2-40B4-BE49-F238E27FC236}">
                <a16:creationId xmlns:a16="http://schemas.microsoft.com/office/drawing/2014/main" id="{F4DEF73A-8DF2-47C5-BA57-FFC6E243B7B7}"/>
              </a:ext>
            </a:extLst>
          </p:cNvPr>
          <p:cNvSpPr txBox="1"/>
          <p:nvPr/>
        </p:nvSpPr>
        <p:spPr>
          <a:xfrm>
            <a:off x="7672835" y="3193515"/>
            <a:ext cx="1894838" cy="276999"/>
          </a:xfrm>
          <a:prstGeom prst="rect">
            <a:avLst/>
          </a:prstGeom>
          <a:noFill/>
        </p:spPr>
        <p:txBody>
          <a:bodyPr wrap="square" rtlCol="0">
            <a:spAutoFit/>
          </a:bodyPr>
          <a:lstStyle/>
          <a:p>
            <a:r>
              <a:rPr lang="en-US" sz="12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Customer Support</a:t>
            </a:r>
            <a:endParaRPr lang="en-ID" sz="1200" dirty="0">
              <a:solidFill>
                <a:srgbClr val="262668"/>
              </a:solidFill>
              <a:latin typeface="Poppins SemiBold" panose="00000700000000000000" pitchFamily="50" charset="0"/>
              <a:ea typeface="Roboto" panose="02000000000000000000" pitchFamily="2" charset="0"/>
              <a:cs typeface="Poppins SemiBold" panose="00000700000000000000" pitchFamily="50" charset="0"/>
            </a:endParaRPr>
          </a:p>
        </p:txBody>
      </p:sp>
      <p:sp>
        <p:nvSpPr>
          <p:cNvPr id="14" name="Kotak Teks 3">
            <a:extLst>
              <a:ext uri="{FF2B5EF4-FFF2-40B4-BE49-F238E27FC236}">
                <a16:creationId xmlns:a16="http://schemas.microsoft.com/office/drawing/2014/main" id="{BD4E1517-A117-4050-B1E5-0F62D84D4341}"/>
              </a:ext>
            </a:extLst>
          </p:cNvPr>
          <p:cNvSpPr txBox="1"/>
          <p:nvPr/>
        </p:nvSpPr>
        <p:spPr>
          <a:xfrm>
            <a:off x="7672835" y="4304498"/>
            <a:ext cx="1894838" cy="276999"/>
          </a:xfrm>
          <a:prstGeom prst="rect">
            <a:avLst/>
          </a:prstGeom>
          <a:noFill/>
        </p:spPr>
        <p:txBody>
          <a:bodyPr wrap="square" rtlCol="0">
            <a:spAutoFit/>
          </a:bodyPr>
          <a:lstStyle/>
          <a:p>
            <a:r>
              <a:rPr lang="en-US" sz="12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Head Office Address</a:t>
            </a:r>
            <a:endParaRPr lang="en-ID" sz="1200" dirty="0">
              <a:solidFill>
                <a:srgbClr val="262668"/>
              </a:solidFill>
              <a:latin typeface="Poppins SemiBold" panose="00000700000000000000" pitchFamily="50" charset="0"/>
              <a:ea typeface="Roboto" panose="02000000000000000000" pitchFamily="2" charset="0"/>
              <a:cs typeface="Poppins SemiBold" panose="00000700000000000000" pitchFamily="50" charset="0"/>
            </a:endParaRPr>
          </a:p>
        </p:txBody>
      </p:sp>
      <p:sp>
        <p:nvSpPr>
          <p:cNvPr id="28" name="Persegi Panjang 27">
            <a:extLst>
              <a:ext uri="{FF2B5EF4-FFF2-40B4-BE49-F238E27FC236}">
                <a16:creationId xmlns:a16="http://schemas.microsoft.com/office/drawing/2014/main" id="{40FE68E7-F19E-45D5-A49E-3FA0A73ACC37}"/>
              </a:ext>
            </a:extLst>
          </p:cNvPr>
          <p:cNvSpPr/>
          <p:nvPr/>
        </p:nvSpPr>
        <p:spPr>
          <a:xfrm>
            <a:off x="7651910" y="2208942"/>
            <a:ext cx="3100295" cy="757772"/>
          </a:xfrm>
          <a:prstGeom prst="rect">
            <a:avLst/>
          </a:prstGeom>
        </p:spPr>
        <p:txBody>
          <a:bodyPr wrap="square">
            <a:spAutoFit/>
          </a:bodyPr>
          <a:lstStyle/>
          <a:p>
            <a:pPr>
              <a:lnSpc>
                <a:spcPct val="150000"/>
              </a:lnSpc>
            </a:pPr>
            <a:r>
              <a:rPr lang="en-US" sz="1000">
                <a:solidFill>
                  <a:schemeClr val="tx1">
                    <a:lumMod val="75000"/>
                    <a:lumOff val="25000"/>
                  </a:schemeClr>
                </a:solidFill>
                <a:latin typeface="Muli" pitchFamily="2" charset="77"/>
                <a:ea typeface="Roboto" panose="02000000000000000000" pitchFamily="2" charset="0"/>
                <a:cs typeface="Open Sans" panose="020B0606030504020204" pitchFamily="34" charset="0"/>
              </a:rPr>
              <a:t>Please feel free to call me on (phone cell) or contact by (email), if you require any further information.</a:t>
            </a:r>
          </a:p>
        </p:txBody>
      </p:sp>
      <p:sp>
        <p:nvSpPr>
          <p:cNvPr id="29" name="Bentuk Bebas: Bentuk 28">
            <a:extLst>
              <a:ext uri="{FF2B5EF4-FFF2-40B4-BE49-F238E27FC236}">
                <a16:creationId xmlns:a16="http://schemas.microsoft.com/office/drawing/2014/main" id="{8224F0DB-0522-4CE1-B3BD-B87365EAD56B}"/>
              </a:ext>
            </a:extLst>
          </p:cNvPr>
          <p:cNvSpPr/>
          <p:nvPr/>
        </p:nvSpPr>
        <p:spPr>
          <a:xfrm rot="18900000">
            <a:off x="8448643" y="3158430"/>
            <a:ext cx="5838036" cy="3747729"/>
          </a:xfrm>
          <a:custGeom>
            <a:avLst/>
            <a:gdLst>
              <a:gd name="connsiteX0" fmla="*/ 5838036 w 5838036"/>
              <a:gd name="connsiteY0" fmla="*/ 120639 h 3747729"/>
              <a:gd name="connsiteX1" fmla="*/ 2210946 w 5838036"/>
              <a:gd name="connsiteY1" fmla="*/ 3747729 h 3747729"/>
              <a:gd name="connsiteX2" fmla="*/ 0 w 5838036"/>
              <a:gd name="connsiteY2" fmla="*/ 1536784 h 3747729"/>
              <a:gd name="connsiteX3" fmla="*/ 107708 w 5838036"/>
              <a:gd name="connsiteY3" fmla="*/ 1472256 h 3747729"/>
              <a:gd name="connsiteX4" fmla="*/ 1010338 w 5838036"/>
              <a:gd name="connsiteY4" fmla="*/ 1401458 h 3747729"/>
              <a:gd name="connsiteX5" fmla="*/ 2903195 w 5838036"/>
              <a:gd name="connsiteY5" fmla="*/ 1574060 h 3747729"/>
              <a:gd name="connsiteX6" fmla="*/ 5313138 w 5838036"/>
              <a:gd name="connsiteY6" fmla="*/ 0 h 3747729"/>
              <a:gd name="connsiteX7" fmla="*/ 5741188 w 5838036"/>
              <a:gd name="connsiteY7" fmla="*/ 79204 h 374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38036" h="3747729">
                <a:moveTo>
                  <a:pt x="5838036" y="120639"/>
                </a:moveTo>
                <a:lnTo>
                  <a:pt x="2210946" y="3747729"/>
                </a:lnTo>
                <a:lnTo>
                  <a:pt x="0" y="1536784"/>
                </a:lnTo>
                <a:lnTo>
                  <a:pt x="107708" y="1472256"/>
                </a:lnTo>
                <a:cubicBezTo>
                  <a:pt x="371795" y="1335050"/>
                  <a:pt x="695178" y="1307955"/>
                  <a:pt x="1010338" y="1401458"/>
                </a:cubicBezTo>
                <a:cubicBezTo>
                  <a:pt x="1010338" y="1401458"/>
                  <a:pt x="2080172" y="1794503"/>
                  <a:pt x="2903195" y="1574060"/>
                </a:cubicBezTo>
                <a:cubicBezTo>
                  <a:pt x="3726217" y="1353616"/>
                  <a:pt x="4108166" y="0"/>
                  <a:pt x="5313138" y="0"/>
                </a:cubicBezTo>
                <a:cubicBezTo>
                  <a:pt x="5463642" y="0"/>
                  <a:pt x="5606801" y="28230"/>
                  <a:pt x="5741188" y="79204"/>
                </a:cubicBezTo>
                <a:close/>
              </a:path>
            </a:pathLst>
          </a:custGeom>
          <a:gradFill flip="none" rotWithShape="1">
            <a:gsLst>
              <a:gs pos="0">
                <a:srgbClr val="1A1A47"/>
              </a:gs>
              <a:gs pos="100000">
                <a:srgbClr val="262668"/>
              </a:gs>
            </a:gsLst>
            <a:lin ang="2700000" scaled="1"/>
            <a:tileRect/>
          </a:gradFill>
          <a:ln w="3430" cap="flat">
            <a:noFill/>
            <a:prstDash val="solid"/>
            <a:miter/>
          </a:ln>
        </p:spPr>
        <p:txBody>
          <a:bodyPr rtlCol="0" anchor="ctr"/>
          <a:lstStyle/>
          <a:p>
            <a:endParaRPr lang="en-ID"/>
          </a:p>
        </p:txBody>
      </p:sp>
      <p:sp>
        <p:nvSpPr>
          <p:cNvPr id="8" name="Segitiga Sama Kaki 7">
            <a:extLst>
              <a:ext uri="{FF2B5EF4-FFF2-40B4-BE49-F238E27FC236}">
                <a16:creationId xmlns:a16="http://schemas.microsoft.com/office/drawing/2014/main" id="{B9FCEE23-5462-4BBA-A62A-6CCFD5BA95F4}"/>
              </a:ext>
            </a:extLst>
          </p:cNvPr>
          <p:cNvSpPr/>
          <p:nvPr/>
        </p:nvSpPr>
        <p:spPr>
          <a:xfrm rot="1825924">
            <a:off x="2675848" y="1702154"/>
            <a:ext cx="159171" cy="137217"/>
          </a:xfrm>
          <a:prstGeom prst="triangle">
            <a:avLst/>
          </a:prstGeom>
          <a:noFill/>
          <a:ln w="38100" cap="flat">
            <a:solidFill>
              <a:srgbClr val="FFB506"/>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30" name="Kotak Teks 16">
            <a:extLst>
              <a:ext uri="{FF2B5EF4-FFF2-40B4-BE49-F238E27FC236}">
                <a16:creationId xmlns:a16="http://schemas.microsoft.com/office/drawing/2014/main" id="{174F1D77-5C59-B24F-8A06-F778E219E2CD}"/>
              </a:ext>
            </a:extLst>
          </p:cNvPr>
          <p:cNvSpPr txBox="1"/>
          <p:nvPr/>
        </p:nvSpPr>
        <p:spPr>
          <a:xfrm>
            <a:off x="7971486" y="3843857"/>
            <a:ext cx="1316731" cy="246221"/>
          </a:xfrm>
          <a:prstGeom prst="rect">
            <a:avLst/>
          </a:prstGeom>
          <a:noFill/>
        </p:spPr>
        <p:txBody>
          <a:bodyPr wrap="square" rtlCol="0">
            <a:spAutoFit/>
          </a:bodyPr>
          <a:lstStyle/>
          <a:p>
            <a:r>
              <a:rPr lang="en-ID" sz="1000">
                <a:solidFill>
                  <a:schemeClr val="tx1">
                    <a:lumMod val="75000"/>
                    <a:lumOff val="25000"/>
                  </a:schemeClr>
                </a:solidFill>
                <a:latin typeface="Muli" pitchFamily="2" charset="77"/>
              </a:rPr>
              <a:t>info@example.com</a:t>
            </a:r>
          </a:p>
        </p:txBody>
      </p:sp>
      <p:sp>
        <p:nvSpPr>
          <p:cNvPr id="31" name="Kotak Teks 17">
            <a:extLst>
              <a:ext uri="{FF2B5EF4-FFF2-40B4-BE49-F238E27FC236}">
                <a16:creationId xmlns:a16="http://schemas.microsoft.com/office/drawing/2014/main" id="{05FA9BA3-957D-364F-947A-5D8A9462716C}"/>
              </a:ext>
            </a:extLst>
          </p:cNvPr>
          <p:cNvSpPr txBox="1"/>
          <p:nvPr/>
        </p:nvSpPr>
        <p:spPr>
          <a:xfrm>
            <a:off x="7933641" y="3548050"/>
            <a:ext cx="1316731" cy="246221"/>
          </a:xfrm>
          <a:prstGeom prst="rect">
            <a:avLst/>
          </a:prstGeom>
          <a:noFill/>
        </p:spPr>
        <p:txBody>
          <a:bodyPr wrap="square" rtlCol="0">
            <a:spAutoFit/>
          </a:bodyPr>
          <a:lstStyle/>
          <a:p>
            <a:r>
              <a:rPr lang="en-ID" sz="1000">
                <a:solidFill>
                  <a:schemeClr val="tx1">
                    <a:lumMod val="75000"/>
                    <a:lumOff val="25000"/>
                  </a:schemeClr>
                </a:solidFill>
                <a:latin typeface="Muli" pitchFamily="2" charset="77"/>
              </a:rPr>
              <a:t>(800) 123-4567</a:t>
            </a:r>
          </a:p>
        </p:txBody>
      </p:sp>
      <p:sp>
        <p:nvSpPr>
          <p:cNvPr id="32" name="Freeform 56">
            <a:extLst>
              <a:ext uri="{FF2B5EF4-FFF2-40B4-BE49-F238E27FC236}">
                <a16:creationId xmlns:a16="http://schemas.microsoft.com/office/drawing/2014/main" id="{888DD704-0944-6846-96ED-5473506C0561}"/>
              </a:ext>
            </a:extLst>
          </p:cNvPr>
          <p:cNvSpPr>
            <a:spLocks noEditPoints="1"/>
          </p:cNvSpPr>
          <p:nvPr/>
        </p:nvSpPr>
        <p:spPr bwMode="auto">
          <a:xfrm>
            <a:off x="7767786" y="3901715"/>
            <a:ext cx="167882" cy="130504"/>
          </a:xfrm>
          <a:custGeom>
            <a:avLst/>
            <a:gdLst>
              <a:gd name="T0" fmla="*/ 112 w 112"/>
              <a:gd name="T1" fmla="*/ 77 h 87"/>
              <a:gd name="T2" fmla="*/ 102 w 112"/>
              <a:gd name="T3" fmla="*/ 87 h 87"/>
              <a:gd name="T4" fmla="*/ 10 w 112"/>
              <a:gd name="T5" fmla="*/ 87 h 87"/>
              <a:gd name="T6" fmla="*/ 0 w 112"/>
              <a:gd name="T7" fmla="*/ 77 h 87"/>
              <a:gd name="T8" fmla="*/ 0 w 112"/>
              <a:gd name="T9" fmla="*/ 10 h 87"/>
              <a:gd name="T10" fmla="*/ 10 w 112"/>
              <a:gd name="T11" fmla="*/ 0 h 87"/>
              <a:gd name="T12" fmla="*/ 102 w 112"/>
              <a:gd name="T13" fmla="*/ 0 h 87"/>
              <a:gd name="T14" fmla="*/ 112 w 112"/>
              <a:gd name="T15" fmla="*/ 10 h 87"/>
              <a:gd name="T16" fmla="*/ 112 w 112"/>
              <a:gd name="T17" fmla="*/ 77 h 87"/>
              <a:gd name="T18" fmla="*/ 102 w 112"/>
              <a:gd name="T19" fmla="*/ 8 h 87"/>
              <a:gd name="T20" fmla="*/ 10 w 112"/>
              <a:gd name="T21" fmla="*/ 8 h 87"/>
              <a:gd name="T22" fmla="*/ 8 w 112"/>
              <a:gd name="T23" fmla="*/ 10 h 87"/>
              <a:gd name="T24" fmla="*/ 18 w 112"/>
              <a:gd name="T25" fmla="*/ 27 h 87"/>
              <a:gd name="T26" fmla="*/ 43 w 112"/>
              <a:gd name="T27" fmla="*/ 47 h 87"/>
              <a:gd name="T28" fmla="*/ 56 w 112"/>
              <a:gd name="T29" fmla="*/ 55 h 87"/>
              <a:gd name="T30" fmla="*/ 56 w 112"/>
              <a:gd name="T31" fmla="*/ 55 h 87"/>
              <a:gd name="T32" fmla="*/ 56 w 112"/>
              <a:gd name="T33" fmla="*/ 55 h 87"/>
              <a:gd name="T34" fmla="*/ 70 w 112"/>
              <a:gd name="T35" fmla="*/ 47 h 87"/>
              <a:gd name="T36" fmla="*/ 95 w 112"/>
              <a:gd name="T37" fmla="*/ 27 h 87"/>
              <a:gd name="T38" fmla="*/ 104 w 112"/>
              <a:gd name="T39" fmla="*/ 12 h 87"/>
              <a:gd name="T40" fmla="*/ 102 w 112"/>
              <a:gd name="T41" fmla="*/ 8 h 87"/>
              <a:gd name="T42" fmla="*/ 104 w 112"/>
              <a:gd name="T43" fmla="*/ 30 h 87"/>
              <a:gd name="T44" fmla="*/ 100 w 112"/>
              <a:gd name="T45" fmla="*/ 34 h 87"/>
              <a:gd name="T46" fmla="*/ 73 w 112"/>
              <a:gd name="T47" fmla="*/ 55 h 87"/>
              <a:gd name="T48" fmla="*/ 56 w 112"/>
              <a:gd name="T49" fmla="*/ 63 h 87"/>
              <a:gd name="T50" fmla="*/ 56 w 112"/>
              <a:gd name="T51" fmla="*/ 63 h 87"/>
              <a:gd name="T52" fmla="*/ 56 w 112"/>
              <a:gd name="T53" fmla="*/ 63 h 87"/>
              <a:gd name="T54" fmla="*/ 39 w 112"/>
              <a:gd name="T55" fmla="*/ 55 h 87"/>
              <a:gd name="T56" fmla="*/ 13 w 112"/>
              <a:gd name="T57" fmla="*/ 34 h 87"/>
              <a:gd name="T58" fmla="*/ 8 w 112"/>
              <a:gd name="T59" fmla="*/ 30 h 87"/>
              <a:gd name="T60" fmla="*/ 8 w 112"/>
              <a:gd name="T61" fmla="*/ 77 h 87"/>
              <a:gd name="T62" fmla="*/ 10 w 112"/>
              <a:gd name="T63" fmla="*/ 79 h 87"/>
              <a:gd name="T64" fmla="*/ 102 w 112"/>
              <a:gd name="T65" fmla="*/ 79 h 87"/>
              <a:gd name="T66" fmla="*/ 104 w 112"/>
              <a:gd name="T67" fmla="*/ 77 h 87"/>
              <a:gd name="T68" fmla="*/ 104 w 112"/>
              <a:gd name="T69" fmla="*/ 3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2" h="87">
                <a:moveTo>
                  <a:pt x="112" y="77"/>
                </a:moveTo>
                <a:cubicBezTo>
                  <a:pt x="112" y="83"/>
                  <a:pt x="108" y="87"/>
                  <a:pt x="102" y="87"/>
                </a:cubicBezTo>
                <a:cubicBezTo>
                  <a:pt x="10" y="87"/>
                  <a:pt x="10" y="87"/>
                  <a:pt x="10" y="87"/>
                </a:cubicBezTo>
                <a:cubicBezTo>
                  <a:pt x="5" y="87"/>
                  <a:pt x="0" y="83"/>
                  <a:pt x="0" y="77"/>
                </a:cubicBezTo>
                <a:cubicBezTo>
                  <a:pt x="0" y="10"/>
                  <a:pt x="0" y="10"/>
                  <a:pt x="0" y="10"/>
                </a:cubicBezTo>
                <a:cubicBezTo>
                  <a:pt x="0" y="4"/>
                  <a:pt x="5" y="0"/>
                  <a:pt x="10" y="0"/>
                </a:cubicBezTo>
                <a:cubicBezTo>
                  <a:pt x="102" y="0"/>
                  <a:pt x="102" y="0"/>
                  <a:pt x="102" y="0"/>
                </a:cubicBezTo>
                <a:cubicBezTo>
                  <a:pt x="108" y="0"/>
                  <a:pt x="112" y="4"/>
                  <a:pt x="112" y="10"/>
                </a:cubicBezTo>
                <a:lnTo>
                  <a:pt x="112" y="77"/>
                </a:lnTo>
                <a:close/>
                <a:moveTo>
                  <a:pt x="102" y="8"/>
                </a:moveTo>
                <a:cubicBezTo>
                  <a:pt x="10" y="8"/>
                  <a:pt x="10" y="8"/>
                  <a:pt x="10" y="8"/>
                </a:cubicBezTo>
                <a:cubicBezTo>
                  <a:pt x="9" y="8"/>
                  <a:pt x="8" y="8"/>
                  <a:pt x="8" y="10"/>
                </a:cubicBezTo>
                <a:cubicBezTo>
                  <a:pt x="8" y="17"/>
                  <a:pt x="12" y="23"/>
                  <a:pt x="18" y="27"/>
                </a:cubicBezTo>
                <a:cubicBezTo>
                  <a:pt x="26" y="34"/>
                  <a:pt x="34" y="40"/>
                  <a:pt x="43" y="47"/>
                </a:cubicBezTo>
                <a:cubicBezTo>
                  <a:pt x="46" y="50"/>
                  <a:pt x="52" y="55"/>
                  <a:pt x="56" y="55"/>
                </a:cubicBezTo>
                <a:cubicBezTo>
                  <a:pt x="56" y="55"/>
                  <a:pt x="56" y="55"/>
                  <a:pt x="56" y="55"/>
                </a:cubicBezTo>
                <a:cubicBezTo>
                  <a:pt x="56" y="55"/>
                  <a:pt x="56" y="55"/>
                  <a:pt x="56" y="55"/>
                </a:cubicBezTo>
                <a:cubicBezTo>
                  <a:pt x="61" y="55"/>
                  <a:pt x="67" y="50"/>
                  <a:pt x="70" y="47"/>
                </a:cubicBezTo>
                <a:cubicBezTo>
                  <a:pt x="78" y="40"/>
                  <a:pt x="87" y="34"/>
                  <a:pt x="95" y="27"/>
                </a:cubicBezTo>
                <a:cubicBezTo>
                  <a:pt x="99" y="24"/>
                  <a:pt x="104" y="17"/>
                  <a:pt x="104" y="12"/>
                </a:cubicBezTo>
                <a:cubicBezTo>
                  <a:pt x="104" y="10"/>
                  <a:pt x="105" y="8"/>
                  <a:pt x="102" y="8"/>
                </a:cubicBezTo>
                <a:close/>
                <a:moveTo>
                  <a:pt x="104" y="30"/>
                </a:moveTo>
                <a:cubicBezTo>
                  <a:pt x="103" y="31"/>
                  <a:pt x="102" y="32"/>
                  <a:pt x="100" y="34"/>
                </a:cubicBezTo>
                <a:cubicBezTo>
                  <a:pt x="91" y="41"/>
                  <a:pt x="82" y="48"/>
                  <a:pt x="73" y="55"/>
                </a:cubicBezTo>
                <a:cubicBezTo>
                  <a:pt x="69" y="59"/>
                  <a:pt x="63" y="63"/>
                  <a:pt x="56" y="63"/>
                </a:cubicBezTo>
                <a:cubicBezTo>
                  <a:pt x="56" y="63"/>
                  <a:pt x="56" y="63"/>
                  <a:pt x="56" y="63"/>
                </a:cubicBezTo>
                <a:cubicBezTo>
                  <a:pt x="56" y="63"/>
                  <a:pt x="56" y="63"/>
                  <a:pt x="56" y="63"/>
                </a:cubicBezTo>
                <a:cubicBezTo>
                  <a:pt x="50" y="63"/>
                  <a:pt x="44" y="59"/>
                  <a:pt x="39" y="55"/>
                </a:cubicBezTo>
                <a:cubicBezTo>
                  <a:pt x="31" y="48"/>
                  <a:pt x="22" y="41"/>
                  <a:pt x="13" y="34"/>
                </a:cubicBezTo>
                <a:cubicBezTo>
                  <a:pt x="11" y="32"/>
                  <a:pt x="10" y="31"/>
                  <a:pt x="8" y="30"/>
                </a:cubicBezTo>
                <a:cubicBezTo>
                  <a:pt x="8" y="77"/>
                  <a:pt x="8" y="77"/>
                  <a:pt x="8" y="77"/>
                </a:cubicBezTo>
                <a:cubicBezTo>
                  <a:pt x="8" y="79"/>
                  <a:pt x="9" y="79"/>
                  <a:pt x="10" y="79"/>
                </a:cubicBezTo>
                <a:cubicBezTo>
                  <a:pt x="102" y="79"/>
                  <a:pt x="102" y="79"/>
                  <a:pt x="102" y="79"/>
                </a:cubicBezTo>
                <a:cubicBezTo>
                  <a:pt x="103" y="79"/>
                  <a:pt x="104" y="79"/>
                  <a:pt x="104" y="77"/>
                </a:cubicBezTo>
                <a:lnTo>
                  <a:pt x="104" y="30"/>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sz="2700"/>
          </a:p>
        </p:txBody>
      </p:sp>
      <p:sp>
        <p:nvSpPr>
          <p:cNvPr id="33" name="Freeform 140">
            <a:extLst>
              <a:ext uri="{FF2B5EF4-FFF2-40B4-BE49-F238E27FC236}">
                <a16:creationId xmlns:a16="http://schemas.microsoft.com/office/drawing/2014/main" id="{30CCE7A9-3F28-0443-B67E-E0C05A2B6FBA}"/>
              </a:ext>
            </a:extLst>
          </p:cNvPr>
          <p:cNvSpPr>
            <a:spLocks/>
          </p:cNvSpPr>
          <p:nvPr/>
        </p:nvSpPr>
        <p:spPr bwMode="auto">
          <a:xfrm>
            <a:off x="7770882" y="3605275"/>
            <a:ext cx="131771" cy="131771"/>
          </a:xfrm>
          <a:custGeom>
            <a:avLst/>
            <a:gdLst>
              <a:gd name="T0" fmla="*/ 86 w 88"/>
              <a:gd name="T1" fmla="*/ 78 h 88"/>
              <a:gd name="T2" fmla="*/ 79 w 88"/>
              <a:gd name="T3" fmla="*/ 85 h 88"/>
              <a:gd name="T4" fmla="*/ 67 w 88"/>
              <a:gd name="T5" fmla="*/ 88 h 88"/>
              <a:gd name="T6" fmla="*/ 51 w 88"/>
              <a:gd name="T7" fmla="*/ 83 h 88"/>
              <a:gd name="T8" fmla="*/ 40 w 88"/>
              <a:gd name="T9" fmla="*/ 78 h 88"/>
              <a:gd name="T10" fmla="*/ 10 w 88"/>
              <a:gd name="T11" fmla="*/ 48 h 88"/>
              <a:gd name="T12" fmla="*/ 5 w 88"/>
              <a:gd name="T13" fmla="*/ 37 h 88"/>
              <a:gd name="T14" fmla="*/ 0 w 88"/>
              <a:gd name="T15" fmla="*/ 21 h 88"/>
              <a:gd name="T16" fmla="*/ 3 w 88"/>
              <a:gd name="T17" fmla="*/ 9 h 88"/>
              <a:gd name="T18" fmla="*/ 10 w 88"/>
              <a:gd name="T19" fmla="*/ 2 h 88"/>
              <a:gd name="T20" fmla="*/ 19 w 88"/>
              <a:gd name="T21" fmla="*/ 0 h 88"/>
              <a:gd name="T22" fmla="*/ 20 w 88"/>
              <a:gd name="T23" fmla="*/ 0 h 88"/>
              <a:gd name="T24" fmla="*/ 23 w 88"/>
              <a:gd name="T25" fmla="*/ 5 h 88"/>
              <a:gd name="T26" fmla="*/ 29 w 88"/>
              <a:gd name="T27" fmla="*/ 15 h 88"/>
              <a:gd name="T28" fmla="*/ 32 w 88"/>
              <a:gd name="T29" fmla="*/ 21 h 88"/>
              <a:gd name="T30" fmla="*/ 21 w 88"/>
              <a:gd name="T31" fmla="*/ 34 h 88"/>
              <a:gd name="T32" fmla="*/ 23 w 88"/>
              <a:gd name="T33" fmla="*/ 39 h 88"/>
              <a:gd name="T34" fmla="*/ 49 w 88"/>
              <a:gd name="T35" fmla="*/ 65 h 88"/>
              <a:gd name="T36" fmla="*/ 54 w 88"/>
              <a:gd name="T37" fmla="*/ 67 h 88"/>
              <a:gd name="T38" fmla="*/ 67 w 88"/>
              <a:gd name="T39" fmla="*/ 56 h 88"/>
              <a:gd name="T40" fmla="*/ 73 w 88"/>
              <a:gd name="T41" fmla="*/ 59 h 88"/>
              <a:gd name="T42" fmla="*/ 83 w 88"/>
              <a:gd name="T43" fmla="*/ 65 h 88"/>
              <a:gd name="T44" fmla="*/ 88 w 88"/>
              <a:gd name="T45" fmla="*/ 68 h 88"/>
              <a:gd name="T46" fmla="*/ 88 w 88"/>
              <a:gd name="T47" fmla="*/ 69 h 88"/>
              <a:gd name="T48" fmla="*/ 86 w 88"/>
              <a:gd name="T49"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8" h="88">
                <a:moveTo>
                  <a:pt x="86" y="78"/>
                </a:moveTo>
                <a:cubicBezTo>
                  <a:pt x="85" y="81"/>
                  <a:pt x="81" y="83"/>
                  <a:pt x="79" y="85"/>
                </a:cubicBezTo>
                <a:cubicBezTo>
                  <a:pt x="75" y="87"/>
                  <a:pt x="71" y="88"/>
                  <a:pt x="67" y="88"/>
                </a:cubicBezTo>
                <a:cubicBezTo>
                  <a:pt x="61" y="88"/>
                  <a:pt x="56" y="85"/>
                  <a:pt x="51" y="83"/>
                </a:cubicBezTo>
                <a:cubicBezTo>
                  <a:pt x="47" y="82"/>
                  <a:pt x="43" y="80"/>
                  <a:pt x="40" y="78"/>
                </a:cubicBezTo>
                <a:cubicBezTo>
                  <a:pt x="29" y="72"/>
                  <a:pt x="16" y="59"/>
                  <a:pt x="10" y="48"/>
                </a:cubicBezTo>
                <a:cubicBezTo>
                  <a:pt x="8" y="45"/>
                  <a:pt x="6" y="41"/>
                  <a:pt x="5" y="37"/>
                </a:cubicBezTo>
                <a:cubicBezTo>
                  <a:pt x="3" y="32"/>
                  <a:pt x="0" y="27"/>
                  <a:pt x="0" y="21"/>
                </a:cubicBezTo>
                <a:cubicBezTo>
                  <a:pt x="0" y="17"/>
                  <a:pt x="1" y="13"/>
                  <a:pt x="3" y="9"/>
                </a:cubicBezTo>
                <a:cubicBezTo>
                  <a:pt x="5" y="7"/>
                  <a:pt x="7" y="3"/>
                  <a:pt x="10" y="2"/>
                </a:cubicBezTo>
                <a:cubicBezTo>
                  <a:pt x="12" y="1"/>
                  <a:pt x="16" y="0"/>
                  <a:pt x="19" y="0"/>
                </a:cubicBezTo>
                <a:cubicBezTo>
                  <a:pt x="19" y="0"/>
                  <a:pt x="20" y="0"/>
                  <a:pt x="20" y="0"/>
                </a:cubicBezTo>
                <a:cubicBezTo>
                  <a:pt x="21" y="0"/>
                  <a:pt x="23" y="4"/>
                  <a:pt x="23" y="5"/>
                </a:cubicBezTo>
                <a:cubicBezTo>
                  <a:pt x="25" y="8"/>
                  <a:pt x="27" y="12"/>
                  <a:pt x="29" y="15"/>
                </a:cubicBezTo>
                <a:cubicBezTo>
                  <a:pt x="30" y="17"/>
                  <a:pt x="32" y="19"/>
                  <a:pt x="32" y="21"/>
                </a:cubicBezTo>
                <a:cubicBezTo>
                  <a:pt x="32" y="25"/>
                  <a:pt x="21" y="30"/>
                  <a:pt x="21" y="34"/>
                </a:cubicBezTo>
                <a:cubicBezTo>
                  <a:pt x="21" y="35"/>
                  <a:pt x="22" y="38"/>
                  <a:pt x="23" y="39"/>
                </a:cubicBezTo>
                <a:cubicBezTo>
                  <a:pt x="30" y="51"/>
                  <a:pt x="37" y="58"/>
                  <a:pt x="49" y="65"/>
                </a:cubicBezTo>
                <a:cubicBezTo>
                  <a:pt x="50" y="66"/>
                  <a:pt x="53" y="67"/>
                  <a:pt x="54" y="67"/>
                </a:cubicBezTo>
                <a:cubicBezTo>
                  <a:pt x="58" y="67"/>
                  <a:pt x="63" y="56"/>
                  <a:pt x="67" y="56"/>
                </a:cubicBezTo>
                <a:cubicBezTo>
                  <a:pt x="69" y="56"/>
                  <a:pt x="71" y="58"/>
                  <a:pt x="73" y="59"/>
                </a:cubicBezTo>
                <a:cubicBezTo>
                  <a:pt x="76" y="61"/>
                  <a:pt x="80" y="63"/>
                  <a:pt x="83" y="65"/>
                </a:cubicBezTo>
                <a:cubicBezTo>
                  <a:pt x="84" y="65"/>
                  <a:pt x="88" y="67"/>
                  <a:pt x="88" y="68"/>
                </a:cubicBezTo>
                <a:cubicBezTo>
                  <a:pt x="88" y="68"/>
                  <a:pt x="88" y="69"/>
                  <a:pt x="88" y="69"/>
                </a:cubicBezTo>
                <a:cubicBezTo>
                  <a:pt x="88" y="72"/>
                  <a:pt x="87" y="76"/>
                  <a:pt x="86" y="78"/>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sz="2700"/>
          </a:p>
        </p:txBody>
      </p:sp>
      <p:sp>
        <p:nvSpPr>
          <p:cNvPr id="34" name="Kotak Teks 25">
            <a:extLst>
              <a:ext uri="{FF2B5EF4-FFF2-40B4-BE49-F238E27FC236}">
                <a16:creationId xmlns:a16="http://schemas.microsoft.com/office/drawing/2014/main" id="{2E66428C-04D8-3245-B52E-C661450E07D3}"/>
              </a:ext>
            </a:extLst>
          </p:cNvPr>
          <p:cNvSpPr txBox="1"/>
          <p:nvPr/>
        </p:nvSpPr>
        <p:spPr>
          <a:xfrm>
            <a:off x="7971514" y="4626215"/>
            <a:ext cx="1965454" cy="988604"/>
          </a:xfrm>
          <a:prstGeom prst="rect">
            <a:avLst/>
          </a:prstGeom>
          <a:noFill/>
        </p:spPr>
        <p:txBody>
          <a:bodyPr wrap="square" rtlCol="0">
            <a:spAutoFit/>
          </a:bodyPr>
          <a:lstStyle/>
          <a:p>
            <a:pPr>
              <a:lnSpc>
                <a:spcPct val="150000"/>
              </a:lnSpc>
            </a:pPr>
            <a:r>
              <a:rPr lang="en-US" sz="1000">
                <a:solidFill>
                  <a:schemeClr val="bg2">
                    <a:lumMod val="50000"/>
                  </a:schemeClr>
                </a:solidFill>
                <a:latin typeface="Muli" pitchFamily="2" charset="77"/>
                <a:ea typeface="Open Sans" panose="020B0606030504020204" pitchFamily="34" charset="0"/>
                <a:cs typeface="Open Sans" panose="020B0606030504020204" pitchFamily="34" charset="0"/>
              </a:rPr>
              <a:t>12 Amphitheatre Parkway, </a:t>
            </a:r>
          </a:p>
          <a:p>
            <a:pPr>
              <a:lnSpc>
                <a:spcPct val="150000"/>
              </a:lnSpc>
            </a:pPr>
            <a:r>
              <a:rPr lang="en-US" sz="1000">
                <a:solidFill>
                  <a:schemeClr val="bg2">
                    <a:lumMod val="50000"/>
                  </a:schemeClr>
                </a:solidFill>
                <a:latin typeface="Muli" pitchFamily="2" charset="77"/>
                <a:ea typeface="Open Sans" panose="020B0606030504020204" pitchFamily="34" charset="0"/>
                <a:cs typeface="Open Sans" panose="020B0606030504020204" pitchFamily="34" charset="0"/>
              </a:rPr>
              <a:t>Mountain View, </a:t>
            </a:r>
          </a:p>
          <a:p>
            <a:pPr>
              <a:lnSpc>
                <a:spcPct val="150000"/>
              </a:lnSpc>
            </a:pPr>
            <a:r>
              <a:rPr lang="en-US" sz="1000">
                <a:solidFill>
                  <a:schemeClr val="bg2">
                    <a:lumMod val="50000"/>
                  </a:schemeClr>
                </a:solidFill>
                <a:latin typeface="Muli" pitchFamily="2" charset="77"/>
                <a:ea typeface="Open Sans" panose="020B0606030504020204" pitchFamily="34" charset="0"/>
                <a:cs typeface="Open Sans" panose="020B0606030504020204" pitchFamily="34" charset="0"/>
              </a:rPr>
              <a:t>California 12345, </a:t>
            </a:r>
          </a:p>
          <a:p>
            <a:pPr>
              <a:lnSpc>
                <a:spcPct val="150000"/>
              </a:lnSpc>
            </a:pPr>
            <a:r>
              <a:rPr lang="en-US" sz="1000">
                <a:solidFill>
                  <a:schemeClr val="bg2">
                    <a:lumMod val="50000"/>
                  </a:schemeClr>
                </a:solidFill>
                <a:latin typeface="Muli" pitchFamily="2" charset="77"/>
                <a:ea typeface="Open Sans" panose="020B0606030504020204" pitchFamily="34" charset="0"/>
                <a:cs typeface="Open Sans" panose="020B0606030504020204" pitchFamily="34" charset="0"/>
              </a:rPr>
              <a:t>United States</a:t>
            </a:r>
            <a:endParaRPr lang="en-US" sz="1000" dirty="0">
              <a:solidFill>
                <a:schemeClr val="bg2">
                  <a:lumMod val="50000"/>
                </a:schemeClr>
              </a:solidFill>
              <a:latin typeface="Muli" pitchFamily="2" charset="77"/>
              <a:ea typeface="Open Sans" panose="020B0606030504020204" pitchFamily="34" charset="0"/>
              <a:cs typeface="Open Sans" panose="020B0606030504020204" pitchFamily="34" charset="0"/>
            </a:endParaRPr>
          </a:p>
        </p:txBody>
      </p:sp>
      <p:grpSp>
        <p:nvGrpSpPr>
          <p:cNvPr id="35" name="Graphic 2">
            <a:extLst>
              <a:ext uri="{FF2B5EF4-FFF2-40B4-BE49-F238E27FC236}">
                <a16:creationId xmlns:a16="http://schemas.microsoft.com/office/drawing/2014/main" id="{DA1DF43F-34B6-1145-B7A7-62BA5F124A39}"/>
              </a:ext>
            </a:extLst>
          </p:cNvPr>
          <p:cNvGrpSpPr/>
          <p:nvPr/>
        </p:nvGrpSpPr>
        <p:grpSpPr>
          <a:xfrm>
            <a:off x="7793491" y="4749345"/>
            <a:ext cx="114679" cy="178371"/>
            <a:chOff x="6010266" y="3295659"/>
            <a:chExt cx="171460" cy="266690"/>
          </a:xfrm>
        </p:grpSpPr>
        <p:sp>
          <p:nvSpPr>
            <p:cNvPr id="36" name="Freeform 35">
              <a:extLst>
                <a:ext uri="{FF2B5EF4-FFF2-40B4-BE49-F238E27FC236}">
                  <a16:creationId xmlns:a16="http://schemas.microsoft.com/office/drawing/2014/main" id="{D7B9D83C-EA97-BB45-8A3F-4848A34F02C2}"/>
                </a:ext>
              </a:extLst>
            </p:cNvPr>
            <p:cNvSpPr/>
            <p:nvPr/>
          </p:nvSpPr>
          <p:spPr>
            <a:xfrm>
              <a:off x="6010266" y="3295659"/>
              <a:ext cx="171450" cy="228601"/>
            </a:xfrm>
            <a:custGeom>
              <a:avLst/>
              <a:gdLst>
                <a:gd name="connsiteX0" fmla="*/ 171450 w 171450"/>
                <a:gd name="connsiteY0" fmla="*/ 85725 h 228600"/>
                <a:gd name="connsiteX1" fmla="*/ 116967 w 171450"/>
                <a:gd name="connsiteY1" fmla="*/ 190500 h 228600"/>
                <a:gd name="connsiteX2" fmla="*/ 85725 w 171450"/>
                <a:gd name="connsiteY2" fmla="*/ 228600 h 228600"/>
                <a:gd name="connsiteX3" fmla="*/ 54483 w 171450"/>
                <a:gd name="connsiteY3" fmla="*/ 190500 h 228600"/>
                <a:gd name="connsiteX4" fmla="*/ 0 w 171450"/>
                <a:gd name="connsiteY4" fmla="*/ 85725 h 228600"/>
                <a:gd name="connsiteX5" fmla="*/ 85725 w 171450"/>
                <a:gd name="connsiteY5" fmla="*/ 0 h 228600"/>
                <a:gd name="connsiteX6" fmla="*/ 171450 w 171450"/>
                <a:gd name="connsiteY6" fmla="*/ 85725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450" h="228600">
                  <a:moveTo>
                    <a:pt x="171450" y="85725"/>
                  </a:moveTo>
                  <a:cubicBezTo>
                    <a:pt x="171450" y="113728"/>
                    <a:pt x="141446" y="158591"/>
                    <a:pt x="116967" y="190500"/>
                  </a:cubicBezTo>
                  <a:cubicBezTo>
                    <a:pt x="100013" y="212598"/>
                    <a:pt x="85725" y="228600"/>
                    <a:pt x="85725" y="228600"/>
                  </a:cubicBezTo>
                  <a:cubicBezTo>
                    <a:pt x="85725" y="228600"/>
                    <a:pt x="71438" y="212598"/>
                    <a:pt x="54483" y="190500"/>
                  </a:cubicBezTo>
                  <a:cubicBezTo>
                    <a:pt x="30004" y="158591"/>
                    <a:pt x="0" y="113728"/>
                    <a:pt x="0" y="85725"/>
                  </a:cubicBezTo>
                  <a:cubicBezTo>
                    <a:pt x="0" y="38380"/>
                    <a:pt x="38380" y="0"/>
                    <a:pt x="85725" y="0"/>
                  </a:cubicBezTo>
                  <a:cubicBezTo>
                    <a:pt x="133070" y="0"/>
                    <a:pt x="171450" y="38380"/>
                    <a:pt x="171450" y="85725"/>
                  </a:cubicBezTo>
                  <a:close/>
                </a:path>
              </a:pathLst>
            </a:custGeom>
            <a:noFill/>
            <a:ln w="19050" cap="rnd">
              <a:solidFill>
                <a:srgbClr val="000000">
                  <a:alpha val="70000"/>
                </a:srgbClr>
              </a:solidFill>
              <a:prstDash val="solid"/>
              <a:round/>
            </a:ln>
          </p:spPr>
          <p:txBody>
            <a:bodyPr rtlCol="0" anchor="ctr"/>
            <a:lstStyle/>
            <a:p>
              <a:endParaRPr lang="en-US"/>
            </a:p>
          </p:txBody>
        </p:sp>
        <p:sp>
          <p:nvSpPr>
            <p:cNvPr id="38" name="Freeform 37">
              <a:extLst>
                <a:ext uri="{FF2B5EF4-FFF2-40B4-BE49-F238E27FC236}">
                  <a16:creationId xmlns:a16="http://schemas.microsoft.com/office/drawing/2014/main" id="{A0B1859C-25B8-BD47-BF73-F14ABE79BE4A}"/>
                </a:ext>
              </a:extLst>
            </p:cNvPr>
            <p:cNvSpPr/>
            <p:nvPr/>
          </p:nvSpPr>
          <p:spPr>
            <a:xfrm>
              <a:off x="6067416" y="3343293"/>
              <a:ext cx="57150" cy="57150"/>
            </a:xfrm>
            <a:custGeom>
              <a:avLst/>
              <a:gdLst>
                <a:gd name="connsiteX0" fmla="*/ 57150 w 57150"/>
                <a:gd name="connsiteY0" fmla="*/ 28575 h 57150"/>
                <a:gd name="connsiteX1" fmla="*/ 28575 w 57150"/>
                <a:gd name="connsiteY1" fmla="*/ 57150 h 57150"/>
                <a:gd name="connsiteX2" fmla="*/ 0 w 57150"/>
                <a:gd name="connsiteY2" fmla="*/ 28575 h 57150"/>
                <a:gd name="connsiteX3" fmla="*/ 28575 w 57150"/>
                <a:gd name="connsiteY3" fmla="*/ 0 h 57150"/>
                <a:gd name="connsiteX4" fmla="*/ 57150 w 57150"/>
                <a:gd name="connsiteY4" fmla="*/ 28575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7150" y="28575"/>
                  </a:moveTo>
                  <a:cubicBezTo>
                    <a:pt x="57150" y="44357"/>
                    <a:pt x="44357" y="57150"/>
                    <a:pt x="28575" y="57150"/>
                  </a:cubicBezTo>
                  <a:cubicBezTo>
                    <a:pt x="12793" y="57150"/>
                    <a:pt x="0" y="44357"/>
                    <a:pt x="0" y="28575"/>
                  </a:cubicBezTo>
                  <a:cubicBezTo>
                    <a:pt x="0" y="12793"/>
                    <a:pt x="12793" y="0"/>
                    <a:pt x="28575" y="0"/>
                  </a:cubicBezTo>
                  <a:cubicBezTo>
                    <a:pt x="44357" y="0"/>
                    <a:pt x="57150" y="12793"/>
                    <a:pt x="57150" y="28575"/>
                  </a:cubicBezTo>
                  <a:close/>
                </a:path>
              </a:pathLst>
            </a:custGeom>
            <a:noFill/>
            <a:ln w="19050" cap="rnd">
              <a:solidFill>
                <a:srgbClr val="000000">
                  <a:alpha val="70000"/>
                </a:srgbClr>
              </a:solidFill>
              <a:prstDash val="solid"/>
              <a:round/>
            </a:ln>
          </p:spPr>
          <p:txBody>
            <a:bodyPr rtlCol="0" anchor="ctr"/>
            <a:lstStyle/>
            <a:p>
              <a:endParaRPr lang="en-US"/>
            </a:p>
          </p:txBody>
        </p:sp>
        <p:sp>
          <p:nvSpPr>
            <p:cNvPr id="39" name="Freeform 38">
              <a:extLst>
                <a:ext uri="{FF2B5EF4-FFF2-40B4-BE49-F238E27FC236}">
                  <a16:creationId xmlns:a16="http://schemas.microsoft.com/office/drawing/2014/main" id="{9BD5E3E0-E154-F64F-8A22-8999A951991A}"/>
                </a:ext>
              </a:extLst>
            </p:cNvPr>
            <p:cNvSpPr/>
            <p:nvPr/>
          </p:nvSpPr>
          <p:spPr>
            <a:xfrm>
              <a:off x="6010276" y="3486149"/>
              <a:ext cx="171450" cy="76200"/>
            </a:xfrm>
            <a:custGeom>
              <a:avLst/>
              <a:gdLst>
                <a:gd name="connsiteX0" fmla="*/ 171450 w 171450"/>
                <a:gd name="connsiteY0" fmla="*/ 76200 h 76200"/>
                <a:gd name="connsiteX1" fmla="*/ 0 w 171450"/>
                <a:gd name="connsiteY1" fmla="*/ 76200 h 76200"/>
                <a:gd name="connsiteX2" fmla="*/ 19050 w 171450"/>
                <a:gd name="connsiteY2" fmla="*/ 0 h 76200"/>
                <a:gd name="connsiteX3" fmla="*/ 54483 w 171450"/>
                <a:gd name="connsiteY3" fmla="*/ 0 h 76200"/>
                <a:gd name="connsiteX4" fmla="*/ 85725 w 171450"/>
                <a:gd name="connsiteY4" fmla="*/ 38100 h 76200"/>
                <a:gd name="connsiteX5" fmla="*/ 116967 w 171450"/>
                <a:gd name="connsiteY5" fmla="*/ 0 h 76200"/>
                <a:gd name="connsiteX6" fmla="*/ 152400 w 171450"/>
                <a:gd name="connsiteY6" fmla="*/ 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450" h="76200">
                  <a:moveTo>
                    <a:pt x="171450" y="76200"/>
                  </a:moveTo>
                  <a:lnTo>
                    <a:pt x="0" y="76200"/>
                  </a:lnTo>
                  <a:lnTo>
                    <a:pt x="19050" y="0"/>
                  </a:lnTo>
                  <a:lnTo>
                    <a:pt x="54483" y="0"/>
                  </a:lnTo>
                  <a:cubicBezTo>
                    <a:pt x="71438" y="22098"/>
                    <a:pt x="85725" y="38100"/>
                    <a:pt x="85725" y="38100"/>
                  </a:cubicBezTo>
                  <a:cubicBezTo>
                    <a:pt x="85725" y="38100"/>
                    <a:pt x="100013" y="22098"/>
                    <a:pt x="116967" y="0"/>
                  </a:cubicBezTo>
                  <a:lnTo>
                    <a:pt x="152400" y="0"/>
                  </a:lnTo>
                  <a:close/>
                </a:path>
              </a:pathLst>
            </a:custGeom>
            <a:noFill/>
            <a:ln w="19050" cap="rnd">
              <a:solidFill>
                <a:srgbClr val="000000">
                  <a:alpha val="70000"/>
                </a:srgbClr>
              </a:solidFill>
              <a:prstDash val="solid"/>
              <a:round/>
            </a:ln>
          </p:spPr>
          <p:txBody>
            <a:bodyPr rtlCol="0" anchor="ctr"/>
            <a:lstStyle/>
            <a:p>
              <a:endParaRPr lang="en-US"/>
            </a:p>
          </p:txBody>
        </p:sp>
      </p:grpSp>
      <p:sp>
        <p:nvSpPr>
          <p:cNvPr id="40" name="Kotak Teks 3">
            <a:extLst>
              <a:ext uri="{FF2B5EF4-FFF2-40B4-BE49-F238E27FC236}">
                <a16:creationId xmlns:a16="http://schemas.microsoft.com/office/drawing/2014/main" id="{BE92D996-BA1C-8F44-B695-413290359167}"/>
              </a:ext>
            </a:extLst>
          </p:cNvPr>
          <p:cNvSpPr txBox="1"/>
          <p:nvPr/>
        </p:nvSpPr>
        <p:spPr>
          <a:xfrm>
            <a:off x="7624478" y="1376104"/>
            <a:ext cx="3118583" cy="523220"/>
          </a:xfrm>
          <a:prstGeom prst="rect">
            <a:avLst/>
          </a:prstGeom>
          <a:noFill/>
        </p:spPr>
        <p:txBody>
          <a:bodyPr wrap="square" rtlCol="0">
            <a:spAutoFit/>
          </a:bodyPr>
          <a:lstStyle/>
          <a:p>
            <a:r>
              <a:rPr lang="en-US" sz="2800" b="1">
                <a:solidFill>
                  <a:srgbClr val="262668"/>
                </a:solidFill>
                <a:latin typeface="Poppins SemiBold" pitchFamily="2" charset="77"/>
                <a:ea typeface="Roboto" panose="02000000000000000000" pitchFamily="2" charset="0"/>
                <a:cs typeface="Poppins SemiBold" pitchFamily="2" charset="77"/>
              </a:rPr>
              <a:t>Get in Touch</a:t>
            </a:r>
            <a:endParaRPr lang="en-ID" sz="2800" b="1" dirty="0">
              <a:solidFill>
                <a:srgbClr val="262668"/>
              </a:solidFill>
              <a:latin typeface="Poppins SemiBold" pitchFamily="2" charset="77"/>
              <a:ea typeface="Roboto" panose="02000000000000000000" pitchFamily="2" charset="0"/>
              <a:cs typeface="Poppins SemiBold" pitchFamily="2" charset="77"/>
            </a:endParaRPr>
          </a:p>
        </p:txBody>
      </p:sp>
      <p:cxnSp>
        <p:nvCxnSpPr>
          <p:cNvPr id="42" name="Straight Connector 41">
            <a:extLst>
              <a:ext uri="{FF2B5EF4-FFF2-40B4-BE49-F238E27FC236}">
                <a16:creationId xmlns:a16="http://schemas.microsoft.com/office/drawing/2014/main" id="{00A03600-A569-3D4F-9F2C-F59124BC962A}"/>
              </a:ext>
            </a:extLst>
          </p:cNvPr>
          <p:cNvCxnSpPr/>
          <p:nvPr/>
        </p:nvCxnSpPr>
        <p:spPr>
          <a:xfrm>
            <a:off x="7749498" y="2010088"/>
            <a:ext cx="76200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24" name="Grup 186">
            <a:extLst>
              <a:ext uri="{FF2B5EF4-FFF2-40B4-BE49-F238E27FC236}">
                <a16:creationId xmlns:a16="http://schemas.microsoft.com/office/drawing/2014/main" id="{5A3DCE2D-8029-5E4C-A88A-51C51C35D6ED}"/>
              </a:ext>
            </a:extLst>
          </p:cNvPr>
          <p:cNvGrpSpPr/>
          <p:nvPr/>
        </p:nvGrpSpPr>
        <p:grpSpPr>
          <a:xfrm>
            <a:off x="715569" y="526399"/>
            <a:ext cx="1495196" cy="338554"/>
            <a:chOff x="648831" y="358817"/>
            <a:chExt cx="1495196" cy="338554"/>
          </a:xfrm>
        </p:grpSpPr>
        <p:sp>
          <p:nvSpPr>
            <p:cNvPr id="25" name="Kotak Teks 3">
              <a:extLst>
                <a:ext uri="{FF2B5EF4-FFF2-40B4-BE49-F238E27FC236}">
                  <a16:creationId xmlns:a16="http://schemas.microsoft.com/office/drawing/2014/main" id="{8B276181-3073-0548-A90E-63FD6F9A6479}"/>
                </a:ext>
              </a:extLst>
            </p:cNvPr>
            <p:cNvSpPr txBox="1"/>
            <p:nvPr/>
          </p:nvSpPr>
          <p:spPr>
            <a:xfrm>
              <a:off x="968623" y="358817"/>
              <a:ext cx="1175404" cy="338554"/>
            </a:xfrm>
            <a:prstGeom prst="rect">
              <a:avLst/>
            </a:prstGeom>
            <a:noFill/>
          </p:spPr>
          <p:txBody>
            <a:bodyPr wrap="square" rtlCol="0">
              <a:spAutoFit/>
            </a:bodyPr>
            <a:lstStyle/>
            <a:p>
              <a:r>
                <a:rPr lang="en-US" sz="1600">
                  <a:solidFill>
                    <a:srgbClr val="1D215E"/>
                  </a:solidFill>
                  <a:latin typeface="Poppins SemiBold" panose="00000700000000000000" pitchFamily="50" charset="0"/>
                  <a:ea typeface="Roboto" panose="02000000000000000000" pitchFamily="2" charset="0"/>
                  <a:cs typeface="Poppins SemiBold" panose="00000700000000000000" pitchFamily="50" charset="0"/>
                </a:rPr>
                <a:t>Crypton.</a:t>
              </a:r>
              <a:endParaRPr lang="en-ID" sz="1600" dirty="0">
                <a:solidFill>
                  <a:schemeClr val="bg1"/>
                </a:solidFill>
                <a:latin typeface="Poppins SemiBold" panose="00000700000000000000" pitchFamily="50" charset="0"/>
                <a:ea typeface="Roboto" panose="02000000000000000000" pitchFamily="2" charset="0"/>
                <a:cs typeface="Poppins SemiBold" panose="00000700000000000000" pitchFamily="50" charset="0"/>
              </a:endParaRPr>
            </a:p>
          </p:txBody>
        </p:sp>
        <p:sp>
          <p:nvSpPr>
            <p:cNvPr id="26" name="Grafik 34">
              <a:extLst>
                <a:ext uri="{FF2B5EF4-FFF2-40B4-BE49-F238E27FC236}">
                  <a16:creationId xmlns:a16="http://schemas.microsoft.com/office/drawing/2014/main" id="{30B2A736-CF41-424C-861D-472E4E5D2916}"/>
                </a:ext>
              </a:extLst>
            </p:cNvPr>
            <p:cNvSpPr/>
            <p:nvPr/>
          </p:nvSpPr>
          <p:spPr>
            <a:xfrm>
              <a:off x="648831" y="398892"/>
              <a:ext cx="251615" cy="258404"/>
            </a:xfrm>
            <a:custGeom>
              <a:avLst/>
              <a:gdLst>
                <a:gd name="connsiteX0" fmla="*/ 768056 w 1057322"/>
                <a:gd name="connsiteY0" fmla="*/ 966302 h 1085850"/>
                <a:gd name="connsiteX1" fmla="*/ 427652 w 1057322"/>
                <a:gd name="connsiteY1" fmla="*/ 966302 h 1085850"/>
                <a:gd name="connsiteX2" fmla="*/ 316028 w 1057322"/>
                <a:gd name="connsiteY2" fmla="*/ 901856 h 1085850"/>
                <a:gd name="connsiteX3" fmla="*/ 146017 w 1057322"/>
                <a:gd name="connsiteY3" fmla="*/ 607275 h 1085850"/>
                <a:gd name="connsiteX4" fmla="*/ 146017 w 1057322"/>
                <a:gd name="connsiteY4" fmla="*/ 478575 h 1085850"/>
                <a:gd name="connsiteX5" fmla="*/ 316028 w 1057322"/>
                <a:gd name="connsiteY5" fmla="*/ 183994 h 1085850"/>
                <a:gd name="connsiteX6" fmla="*/ 427652 w 1057322"/>
                <a:gd name="connsiteY6" fmla="*/ 119548 h 1085850"/>
                <a:gd name="connsiteX7" fmla="*/ 465814 w 1057322"/>
                <a:gd name="connsiteY7" fmla="*/ 119548 h 1085850"/>
                <a:gd name="connsiteX8" fmla="*/ 560264 w 1057322"/>
                <a:gd name="connsiteY8" fmla="*/ 164355 h 1085850"/>
                <a:gd name="connsiteX9" fmla="*/ 427652 w 1057322"/>
                <a:gd name="connsiteY9" fmla="*/ 164355 h 1085850"/>
                <a:gd name="connsiteX10" fmla="*/ 354762 w 1057322"/>
                <a:gd name="connsiteY10" fmla="*/ 206302 h 1085850"/>
                <a:gd name="connsiteX11" fmla="*/ 184751 w 1057322"/>
                <a:gd name="connsiteY11" fmla="*/ 500883 h 1085850"/>
                <a:gd name="connsiteX12" fmla="*/ 184751 w 1057322"/>
                <a:gd name="connsiteY12" fmla="*/ 584967 h 1085850"/>
                <a:gd name="connsiteX13" fmla="*/ 354762 w 1057322"/>
                <a:gd name="connsiteY13" fmla="*/ 879548 h 1085850"/>
                <a:gd name="connsiteX14" fmla="*/ 427652 w 1057322"/>
                <a:gd name="connsiteY14" fmla="*/ 921495 h 1085850"/>
                <a:gd name="connsiteX15" fmla="*/ 768056 w 1057322"/>
                <a:gd name="connsiteY15" fmla="*/ 921495 h 1085850"/>
                <a:gd name="connsiteX16" fmla="*/ 840945 w 1057322"/>
                <a:gd name="connsiteY16" fmla="*/ 879548 h 1085850"/>
                <a:gd name="connsiteX17" fmla="*/ 877580 w 1057322"/>
                <a:gd name="connsiteY17" fmla="*/ 815865 h 1085850"/>
                <a:gd name="connsiteX18" fmla="*/ 876435 w 1057322"/>
                <a:gd name="connsiteY18" fmla="*/ 804807 h 1085850"/>
                <a:gd name="connsiteX19" fmla="*/ 833694 w 1057322"/>
                <a:gd name="connsiteY19" fmla="*/ 759237 h 1085850"/>
                <a:gd name="connsiteX20" fmla="*/ 825680 w 1057322"/>
                <a:gd name="connsiteY20" fmla="*/ 756377 h 1085850"/>
                <a:gd name="connsiteX21" fmla="*/ 818811 w 1057322"/>
                <a:gd name="connsiteY21" fmla="*/ 760953 h 1085850"/>
                <a:gd name="connsiteX22" fmla="*/ 789235 w 1057322"/>
                <a:gd name="connsiteY22" fmla="*/ 811861 h 1085850"/>
                <a:gd name="connsiteX23" fmla="*/ 735236 w 1057322"/>
                <a:gd name="connsiteY23" fmla="*/ 843131 h 1085850"/>
                <a:gd name="connsiteX24" fmla="*/ 460471 w 1057322"/>
                <a:gd name="connsiteY24" fmla="*/ 843131 h 1085850"/>
                <a:gd name="connsiteX25" fmla="*/ 406472 w 1057322"/>
                <a:gd name="connsiteY25" fmla="*/ 811861 h 1085850"/>
                <a:gd name="connsiteX26" fmla="*/ 269089 w 1057322"/>
                <a:gd name="connsiteY26" fmla="*/ 574099 h 1085850"/>
                <a:gd name="connsiteX27" fmla="*/ 269089 w 1057322"/>
                <a:gd name="connsiteY27" fmla="*/ 511751 h 1085850"/>
                <a:gd name="connsiteX28" fmla="*/ 406472 w 1057322"/>
                <a:gd name="connsiteY28" fmla="*/ 273989 h 1085850"/>
                <a:gd name="connsiteX29" fmla="*/ 460471 w 1057322"/>
                <a:gd name="connsiteY29" fmla="*/ 242719 h 1085850"/>
                <a:gd name="connsiteX30" fmla="*/ 735236 w 1057322"/>
                <a:gd name="connsiteY30" fmla="*/ 242719 h 1085850"/>
                <a:gd name="connsiteX31" fmla="*/ 789235 w 1057322"/>
                <a:gd name="connsiteY31" fmla="*/ 273989 h 1085850"/>
                <a:gd name="connsiteX32" fmla="*/ 832740 w 1057322"/>
                <a:gd name="connsiteY32" fmla="*/ 349112 h 1085850"/>
                <a:gd name="connsiteX33" fmla="*/ 838274 w 1057322"/>
                <a:gd name="connsiteY33" fmla="*/ 353497 h 1085850"/>
                <a:gd name="connsiteX34" fmla="*/ 868231 w 1057322"/>
                <a:gd name="connsiteY34" fmla="*/ 395063 h 1085850"/>
                <a:gd name="connsiteX35" fmla="*/ 816521 w 1057322"/>
                <a:gd name="connsiteY35" fmla="*/ 438916 h 1085850"/>
                <a:gd name="connsiteX36" fmla="*/ 781222 w 1057322"/>
                <a:gd name="connsiteY36" fmla="*/ 407075 h 1085850"/>
                <a:gd name="connsiteX37" fmla="*/ 787327 w 1057322"/>
                <a:gd name="connsiteY37" fmla="*/ 370085 h 1085850"/>
                <a:gd name="connsiteX38" fmla="*/ 787327 w 1057322"/>
                <a:gd name="connsiteY38" fmla="*/ 359980 h 1085850"/>
                <a:gd name="connsiteX39" fmla="*/ 750501 w 1057322"/>
                <a:gd name="connsiteY39" fmla="*/ 296297 h 1085850"/>
                <a:gd name="connsiteX40" fmla="*/ 735236 w 1057322"/>
                <a:gd name="connsiteY40" fmla="*/ 287526 h 1085850"/>
                <a:gd name="connsiteX41" fmla="*/ 460471 w 1057322"/>
                <a:gd name="connsiteY41" fmla="*/ 287526 h 1085850"/>
                <a:gd name="connsiteX42" fmla="*/ 445206 w 1057322"/>
                <a:gd name="connsiteY42" fmla="*/ 296297 h 1085850"/>
                <a:gd name="connsiteX43" fmla="*/ 307823 w 1057322"/>
                <a:gd name="connsiteY43" fmla="*/ 534059 h 1085850"/>
                <a:gd name="connsiteX44" fmla="*/ 307823 w 1057322"/>
                <a:gd name="connsiteY44" fmla="*/ 551791 h 1085850"/>
                <a:gd name="connsiteX45" fmla="*/ 445206 w 1057322"/>
                <a:gd name="connsiteY45" fmla="*/ 789553 h 1085850"/>
                <a:gd name="connsiteX46" fmla="*/ 460471 w 1057322"/>
                <a:gd name="connsiteY46" fmla="*/ 798324 h 1085850"/>
                <a:gd name="connsiteX47" fmla="*/ 735236 w 1057322"/>
                <a:gd name="connsiteY47" fmla="*/ 798324 h 1085850"/>
                <a:gd name="connsiteX48" fmla="*/ 750501 w 1057322"/>
                <a:gd name="connsiteY48" fmla="*/ 789553 h 1085850"/>
                <a:gd name="connsiteX49" fmla="*/ 808698 w 1057322"/>
                <a:gd name="connsiteY49" fmla="*/ 688881 h 1085850"/>
                <a:gd name="connsiteX50" fmla="*/ 931579 w 1057322"/>
                <a:gd name="connsiteY50" fmla="*/ 811861 h 1085850"/>
                <a:gd name="connsiteX51" fmla="*/ 879679 w 1057322"/>
                <a:gd name="connsiteY51" fmla="*/ 901856 h 1085850"/>
                <a:gd name="connsiteX52" fmla="*/ 768056 w 1057322"/>
                <a:gd name="connsiteY52" fmla="*/ 966302 h 1085850"/>
                <a:gd name="connsiteX53" fmla="*/ 95643 w 1057322"/>
                <a:gd name="connsiteY53" fmla="*/ 415655 h 1085850"/>
                <a:gd name="connsiteX54" fmla="*/ 95643 w 1057322"/>
                <a:gd name="connsiteY54" fmla="*/ 415655 h 1085850"/>
                <a:gd name="connsiteX55" fmla="*/ 267753 w 1057322"/>
                <a:gd name="connsiteY55" fmla="*/ 117832 h 1085850"/>
                <a:gd name="connsiteX56" fmla="*/ 394451 w 1057322"/>
                <a:gd name="connsiteY56" fmla="*/ 44616 h 1085850"/>
                <a:gd name="connsiteX57" fmla="*/ 801256 w 1057322"/>
                <a:gd name="connsiteY57" fmla="*/ 44616 h 1085850"/>
                <a:gd name="connsiteX58" fmla="*/ 927954 w 1057322"/>
                <a:gd name="connsiteY58" fmla="*/ 117832 h 1085850"/>
                <a:gd name="connsiteX59" fmla="*/ 962109 w 1057322"/>
                <a:gd name="connsiteY59" fmla="*/ 176939 h 1085850"/>
                <a:gd name="connsiteX60" fmla="*/ 959819 w 1057322"/>
                <a:gd name="connsiteY60" fmla="*/ 188761 h 1085850"/>
                <a:gd name="connsiteX61" fmla="*/ 915361 w 1057322"/>
                <a:gd name="connsiteY61" fmla="*/ 224415 h 1085850"/>
                <a:gd name="connsiteX62" fmla="*/ 907919 w 1057322"/>
                <a:gd name="connsiteY62" fmla="*/ 226322 h 1085850"/>
                <a:gd name="connsiteX63" fmla="*/ 901622 w 1057322"/>
                <a:gd name="connsiteY63" fmla="*/ 221937 h 1085850"/>
                <a:gd name="connsiteX64" fmla="*/ 879679 w 1057322"/>
                <a:gd name="connsiteY64" fmla="*/ 183994 h 1085850"/>
                <a:gd name="connsiteX65" fmla="*/ 768056 w 1057322"/>
                <a:gd name="connsiteY65" fmla="*/ 119548 h 1085850"/>
                <a:gd name="connsiteX66" fmla="*/ 589267 w 1057322"/>
                <a:gd name="connsiteY66" fmla="*/ 119548 h 1085850"/>
                <a:gd name="connsiteX67" fmla="*/ 683718 w 1057322"/>
                <a:gd name="connsiteY67" fmla="*/ 164355 h 1085850"/>
                <a:gd name="connsiteX68" fmla="*/ 768056 w 1057322"/>
                <a:gd name="connsiteY68" fmla="*/ 164355 h 1085850"/>
                <a:gd name="connsiteX69" fmla="*/ 840945 w 1057322"/>
                <a:gd name="connsiteY69" fmla="*/ 206302 h 1085850"/>
                <a:gd name="connsiteX70" fmla="*/ 898951 w 1057322"/>
                <a:gd name="connsiteY70" fmla="*/ 306784 h 1085850"/>
                <a:gd name="connsiteX71" fmla="*/ 936350 w 1057322"/>
                <a:gd name="connsiteY71" fmla="*/ 269222 h 1085850"/>
                <a:gd name="connsiteX72" fmla="*/ 939975 w 1057322"/>
                <a:gd name="connsiteY72" fmla="*/ 266934 h 1085850"/>
                <a:gd name="connsiteX73" fmla="*/ 977374 w 1057322"/>
                <a:gd name="connsiteY73" fmla="*/ 228229 h 1085850"/>
                <a:gd name="connsiteX74" fmla="*/ 1019352 w 1057322"/>
                <a:gd name="connsiteY74" fmla="*/ 186473 h 1085850"/>
                <a:gd name="connsiteX75" fmla="*/ 966688 w 1057322"/>
                <a:gd name="connsiteY75" fmla="*/ 95524 h 1085850"/>
                <a:gd name="connsiteX76" fmla="*/ 801256 w 1057322"/>
                <a:gd name="connsiteY76" fmla="*/ 0 h 1085850"/>
                <a:gd name="connsiteX77" fmla="*/ 394451 w 1057322"/>
                <a:gd name="connsiteY77" fmla="*/ 0 h 1085850"/>
                <a:gd name="connsiteX78" fmla="*/ 229019 w 1057322"/>
                <a:gd name="connsiteY78" fmla="*/ 95524 h 1085850"/>
                <a:gd name="connsiteX79" fmla="*/ 89347 w 1057322"/>
                <a:gd name="connsiteY79" fmla="*/ 337290 h 1085850"/>
                <a:gd name="connsiteX80" fmla="*/ 95643 w 1057322"/>
                <a:gd name="connsiteY80" fmla="*/ 415655 h 1085850"/>
                <a:gd name="connsiteX81" fmla="*/ 487375 w 1057322"/>
                <a:gd name="connsiteY81" fmla="*/ 1041043 h 1085850"/>
                <a:gd name="connsiteX82" fmla="*/ 487375 w 1057322"/>
                <a:gd name="connsiteY82" fmla="*/ 1041043 h 1085850"/>
                <a:gd name="connsiteX83" fmla="*/ 394451 w 1057322"/>
                <a:gd name="connsiteY83" fmla="*/ 1041043 h 1085850"/>
                <a:gd name="connsiteX84" fmla="*/ 267753 w 1057322"/>
                <a:gd name="connsiteY84" fmla="*/ 968018 h 1085850"/>
                <a:gd name="connsiteX85" fmla="*/ 64350 w 1057322"/>
                <a:gd name="connsiteY85" fmla="*/ 616046 h 1085850"/>
                <a:gd name="connsiteX86" fmla="*/ 56336 w 1057322"/>
                <a:gd name="connsiteY86" fmla="*/ 485820 h 1085850"/>
                <a:gd name="connsiteX87" fmla="*/ 56527 w 1057322"/>
                <a:gd name="connsiteY87" fmla="*/ 485820 h 1085850"/>
                <a:gd name="connsiteX88" fmla="*/ 50040 w 1057322"/>
                <a:gd name="connsiteY88" fmla="*/ 440060 h 1085850"/>
                <a:gd name="connsiteX89" fmla="*/ 38210 w 1057322"/>
                <a:gd name="connsiteY89" fmla="*/ 425760 h 1085850"/>
                <a:gd name="connsiteX90" fmla="*/ 25616 w 1057322"/>
                <a:gd name="connsiteY90" fmla="*/ 447496 h 1085850"/>
                <a:gd name="connsiteX91" fmla="*/ 25616 w 1057322"/>
                <a:gd name="connsiteY91" fmla="*/ 638354 h 1085850"/>
                <a:gd name="connsiteX92" fmla="*/ 229019 w 1057322"/>
                <a:gd name="connsiteY92" fmla="*/ 990326 h 1085850"/>
                <a:gd name="connsiteX93" fmla="*/ 394451 w 1057322"/>
                <a:gd name="connsiteY93" fmla="*/ 1085850 h 1085850"/>
                <a:gd name="connsiteX94" fmla="*/ 486421 w 1057322"/>
                <a:gd name="connsiteY94" fmla="*/ 1042378 h 1085850"/>
                <a:gd name="connsiteX95" fmla="*/ 487375 w 1057322"/>
                <a:gd name="connsiteY95" fmla="*/ 1041043 h 1085850"/>
                <a:gd name="connsiteX96" fmla="*/ 1005804 w 1057322"/>
                <a:gd name="connsiteY96" fmla="*/ 831500 h 1085850"/>
                <a:gd name="connsiteX97" fmla="*/ 1005804 w 1057322"/>
                <a:gd name="connsiteY97" fmla="*/ 831500 h 1085850"/>
                <a:gd name="connsiteX98" fmla="*/ 969360 w 1057322"/>
                <a:gd name="connsiteY98" fmla="*/ 867917 h 1085850"/>
                <a:gd name="connsiteX99" fmla="*/ 970695 w 1057322"/>
                <a:gd name="connsiteY99" fmla="*/ 887747 h 1085850"/>
                <a:gd name="connsiteX100" fmla="*/ 969932 w 1057322"/>
                <a:gd name="connsiteY100" fmla="*/ 895373 h 1085850"/>
                <a:gd name="connsiteX101" fmla="*/ 927954 w 1057322"/>
                <a:gd name="connsiteY101" fmla="*/ 968018 h 1085850"/>
                <a:gd name="connsiteX102" fmla="*/ 801256 w 1057322"/>
                <a:gd name="connsiteY102" fmla="*/ 1041043 h 1085850"/>
                <a:gd name="connsiteX103" fmla="*/ 609302 w 1057322"/>
                <a:gd name="connsiteY103" fmla="*/ 1041043 h 1085850"/>
                <a:gd name="connsiteX104" fmla="*/ 517523 w 1057322"/>
                <a:gd name="connsiteY104" fmla="*/ 1084706 h 1085850"/>
                <a:gd name="connsiteX105" fmla="*/ 516569 w 1057322"/>
                <a:gd name="connsiteY105" fmla="*/ 1085850 h 1085850"/>
                <a:gd name="connsiteX106" fmla="*/ 801256 w 1057322"/>
                <a:gd name="connsiteY106" fmla="*/ 1085850 h 1085850"/>
                <a:gd name="connsiteX107" fmla="*/ 966688 w 1057322"/>
                <a:gd name="connsiteY107" fmla="*/ 990326 h 1085850"/>
                <a:gd name="connsiteX108" fmla="*/ 1004850 w 1057322"/>
                <a:gd name="connsiteY108" fmla="*/ 924355 h 1085850"/>
                <a:gd name="connsiteX109" fmla="*/ 1013246 w 1057322"/>
                <a:gd name="connsiteY109" fmla="*/ 919588 h 1085850"/>
                <a:gd name="connsiteX110" fmla="*/ 1057323 w 1057322"/>
                <a:gd name="connsiteY110" fmla="*/ 875353 h 1085850"/>
                <a:gd name="connsiteX111" fmla="*/ 1005804 w 1057322"/>
                <a:gd name="connsiteY111" fmla="*/ 831500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1057322" h="1085850">
                  <a:moveTo>
                    <a:pt x="768056" y="966302"/>
                  </a:moveTo>
                  <a:lnTo>
                    <a:pt x="427652" y="966302"/>
                  </a:lnTo>
                  <a:cubicBezTo>
                    <a:pt x="381857" y="966302"/>
                    <a:pt x="338925" y="941515"/>
                    <a:pt x="316028" y="901856"/>
                  </a:cubicBezTo>
                  <a:lnTo>
                    <a:pt x="146017" y="607275"/>
                  </a:lnTo>
                  <a:cubicBezTo>
                    <a:pt x="122929" y="567616"/>
                    <a:pt x="122929" y="518234"/>
                    <a:pt x="146017" y="478575"/>
                  </a:cubicBezTo>
                  <a:lnTo>
                    <a:pt x="316028" y="183994"/>
                  </a:lnTo>
                  <a:cubicBezTo>
                    <a:pt x="338925" y="144335"/>
                    <a:pt x="381857" y="119548"/>
                    <a:pt x="427652" y="119548"/>
                  </a:cubicBezTo>
                  <a:lnTo>
                    <a:pt x="465814" y="119548"/>
                  </a:lnTo>
                  <a:cubicBezTo>
                    <a:pt x="502449" y="119548"/>
                    <a:pt x="536985" y="135946"/>
                    <a:pt x="560264" y="164355"/>
                  </a:cubicBezTo>
                  <a:lnTo>
                    <a:pt x="427652" y="164355"/>
                  </a:lnTo>
                  <a:cubicBezTo>
                    <a:pt x="397695" y="164355"/>
                    <a:pt x="369836" y="180371"/>
                    <a:pt x="354762" y="206302"/>
                  </a:cubicBezTo>
                  <a:lnTo>
                    <a:pt x="184751" y="500883"/>
                  </a:lnTo>
                  <a:cubicBezTo>
                    <a:pt x="169677" y="526814"/>
                    <a:pt x="169677" y="559036"/>
                    <a:pt x="184751" y="584967"/>
                  </a:cubicBezTo>
                  <a:lnTo>
                    <a:pt x="354762" y="879548"/>
                  </a:lnTo>
                  <a:cubicBezTo>
                    <a:pt x="369836" y="905479"/>
                    <a:pt x="397695" y="921495"/>
                    <a:pt x="427652" y="921495"/>
                  </a:cubicBezTo>
                  <a:lnTo>
                    <a:pt x="768056" y="921495"/>
                  </a:lnTo>
                  <a:cubicBezTo>
                    <a:pt x="798013" y="921495"/>
                    <a:pt x="825871" y="905479"/>
                    <a:pt x="840945" y="879548"/>
                  </a:cubicBezTo>
                  <a:lnTo>
                    <a:pt x="877580" y="815865"/>
                  </a:lnTo>
                  <a:cubicBezTo>
                    <a:pt x="879679" y="812433"/>
                    <a:pt x="879107" y="807857"/>
                    <a:pt x="876435" y="804807"/>
                  </a:cubicBezTo>
                  <a:lnTo>
                    <a:pt x="833694" y="759237"/>
                  </a:lnTo>
                  <a:cubicBezTo>
                    <a:pt x="831595" y="757140"/>
                    <a:pt x="828733" y="755996"/>
                    <a:pt x="825680" y="756377"/>
                  </a:cubicBezTo>
                  <a:cubicBezTo>
                    <a:pt x="822818" y="756758"/>
                    <a:pt x="820147" y="758474"/>
                    <a:pt x="818811" y="760953"/>
                  </a:cubicBezTo>
                  <a:lnTo>
                    <a:pt x="789235" y="811861"/>
                  </a:lnTo>
                  <a:cubicBezTo>
                    <a:pt x="778169" y="831119"/>
                    <a:pt x="757561" y="843131"/>
                    <a:pt x="735236" y="843131"/>
                  </a:cubicBezTo>
                  <a:lnTo>
                    <a:pt x="460471" y="843131"/>
                  </a:lnTo>
                  <a:cubicBezTo>
                    <a:pt x="438146" y="843131"/>
                    <a:pt x="417539" y="831119"/>
                    <a:pt x="406472" y="811861"/>
                  </a:cubicBezTo>
                  <a:lnTo>
                    <a:pt x="269089" y="574099"/>
                  </a:lnTo>
                  <a:cubicBezTo>
                    <a:pt x="257831" y="554842"/>
                    <a:pt x="257831" y="531008"/>
                    <a:pt x="269089" y="511751"/>
                  </a:cubicBezTo>
                  <a:lnTo>
                    <a:pt x="406472" y="273989"/>
                  </a:lnTo>
                  <a:cubicBezTo>
                    <a:pt x="417539" y="254541"/>
                    <a:pt x="438146" y="242719"/>
                    <a:pt x="460471" y="242719"/>
                  </a:cubicBezTo>
                  <a:lnTo>
                    <a:pt x="735236" y="242719"/>
                  </a:lnTo>
                  <a:cubicBezTo>
                    <a:pt x="757561" y="242719"/>
                    <a:pt x="778169" y="254541"/>
                    <a:pt x="789235" y="273989"/>
                  </a:cubicBezTo>
                  <a:lnTo>
                    <a:pt x="832740" y="349112"/>
                  </a:lnTo>
                  <a:cubicBezTo>
                    <a:pt x="833885" y="351209"/>
                    <a:pt x="835984" y="352544"/>
                    <a:pt x="838274" y="353497"/>
                  </a:cubicBezTo>
                  <a:cubicBezTo>
                    <a:pt x="856210" y="359598"/>
                    <a:pt x="868231" y="376377"/>
                    <a:pt x="868231" y="395063"/>
                  </a:cubicBezTo>
                  <a:cubicBezTo>
                    <a:pt x="868231" y="421947"/>
                    <a:pt x="844189" y="443301"/>
                    <a:pt x="816521" y="438916"/>
                  </a:cubicBezTo>
                  <a:cubicBezTo>
                    <a:pt x="799730" y="436247"/>
                    <a:pt x="785610" y="423472"/>
                    <a:pt x="781222" y="407075"/>
                  </a:cubicBezTo>
                  <a:cubicBezTo>
                    <a:pt x="777596" y="394109"/>
                    <a:pt x="779886" y="380763"/>
                    <a:pt x="787327" y="370085"/>
                  </a:cubicBezTo>
                  <a:cubicBezTo>
                    <a:pt x="789426" y="367225"/>
                    <a:pt x="789235" y="363030"/>
                    <a:pt x="787327" y="359980"/>
                  </a:cubicBezTo>
                  <a:lnTo>
                    <a:pt x="750501" y="296297"/>
                  </a:lnTo>
                  <a:cubicBezTo>
                    <a:pt x="747448" y="290768"/>
                    <a:pt x="741533" y="287526"/>
                    <a:pt x="735236" y="287526"/>
                  </a:cubicBezTo>
                  <a:lnTo>
                    <a:pt x="460471" y="287526"/>
                  </a:lnTo>
                  <a:cubicBezTo>
                    <a:pt x="454174" y="287526"/>
                    <a:pt x="448259" y="290768"/>
                    <a:pt x="445206" y="296297"/>
                  </a:cubicBezTo>
                  <a:lnTo>
                    <a:pt x="307823" y="534059"/>
                  </a:lnTo>
                  <a:cubicBezTo>
                    <a:pt x="304580" y="539588"/>
                    <a:pt x="304580" y="546262"/>
                    <a:pt x="307823" y="551791"/>
                  </a:cubicBezTo>
                  <a:lnTo>
                    <a:pt x="445206" y="789553"/>
                  </a:lnTo>
                  <a:cubicBezTo>
                    <a:pt x="448259" y="794892"/>
                    <a:pt x="454174" y="798324"/>
                    <a:pt x="460471" y="798324"/>
                  </a:cubicBezTo>
                  <a:lnTo>
                    <a:pt x="735236" y="798324"/>
                  </a:lnTo>
                  <a:cubicBezTo>
                    <a:pt x="741533" y="798324"/>
                    <a:pt x="747448" y="795082"/>
                    <a:pt x="750501" y="789553"/>
                  </a:cubicBezTo>
                  <a:lnTo>
                    <a:pt x="808698" y="688881"/>
                  </a:lnTo>
                  <a:lnTo>
                    <a:pt x="931579" y="811861"/>
                  </a:lnTo>
                  <a:lnTo>
                    <a:pt x="879679" y="901856"/>
                  </a:lnTo>
                  <a:cubicBezTo>
                    <a:pt x="856591" y="941706"/>
                    <a:pt x="814041" y="966302"/>
                    <a:pt x="768056" y="966302"/>
                  </a:cubicBezTo>
                  <a:close/>
                  <a:moveTo>
                    <a:pt x="95643" y="415655"/>
                  </a:moveTo>
                  <a:lnTo>
                    <a:pt x="95643" y="415655"/>
                  </a:lnTo>
                  <a:lnTo>
                    <a:pt x="267753" y="117832"/>
                  </a:lnTo>
                  <a:cubicBezTo>
                    <a:pt x="293894" y="72644"/>
                    <a:pt x="342360" y="44616"/>
                    <a:pt x="394451" y="44616"/>
                  </a:cubicBezTo>
                  <a:lnTo>
                    <a:pt x="801256" y="44616"/>
                  </a:lnTo>
                  <a:cubicBezTo>
                    <a:pt x="853538" y="44616"/>
                    <a:pt x="901813" y="72644"/>
                    <a:pt x="927954" y="117832"/>
                  </a:cubicBezTo>
                  <a:lnTo>
                    <a:pt x="962109" y="176939"/>
                  </a:lnTo>
                  <a:cubicBezTo>
                    <a:pt x="964399" y="180943"/>
                    <a:pt x="963444" y="185901"/>
                    <a:pt x="959819" y="188761"/>
                  </a:cubicBezTo>
                  <a:lnTo>
                    <a:pt x="915361" y="224415"/>
                  </a:lnTo>
                  <a:cubicBezTo>
                    <a:pt x="913262" y="226131"/>
                    <a:pt x="910590" y="226894"/>
                    <a:pt x="907919" y="226322"/>
                  </a:cubicBezTo>
                  <a:cubicBezTo>
                    <a:pt x="905248" y="225941"/>
                    <a:pt x="902958" y="224225"/>
                    <a:pt x="901622" y="221937"/>
                  </a:cubicBezTo>
                  <a:lnTo>
                    <a:pt x="879679" y="183994"/>
                  </a:lnTo>
                  <a:cubicBezTo>
                    <a:pt x="856591" y="144144"/>
                    <a:pt x="814041" y="119548"/>
                    <a:pt x="768056" y="119548"/>
                  </a:cubicBezTo>
                  <a:lnTo>
                    <a:pt x="589267" y="119548"/>
                  </a:lnTo>
                  <a:cubicBezTo>
                    <a:pt x="612546" y="147958"/>
                    <a:pt x="647273" y="164355"/>
                    <a:pt x="683718" y="164355"/>
                  </a:cubicBezTo>
                  <a:lnTo>
                    <a:pt x="768056" y="164355"/>
                  </a:lnTo>
                  <a:cubicBezTo>
                    <a:pt x="798013" y="164355"/>
                    <a:pt x="825871" y="180371"/>
                    <a:pt x="840945" y="206302"/>
                  </a:cubicBezTo>
                  <a:lnTo>
                    <a:pt x="898951" y="306784"/>
                  </a:lnTo>
                  <a:lnTo>
                    <a:pt x="936350" y="269222"/>
                  </a:lnTo>
                  <a:cubicBezTo>
                    <a:pt x="936731" y="269032"/>
                    <a:pt x="939593" y="267125"/>
                    <a:pt x="939975" y="266934"/>
                  </a:cubicBezTo>
                  <a:cubicBezTo>
                    <a:pt x="944173" y="265027"/>
                    <a:pt x="962872" y="245198"/>
                    <a:pt x="977374" y="228229"/>
                  </a:cubicBezTo>
                  <a:lnTo>
                    <a:pt x="1019352" y="186473"/>
                  </a:lnTo>
                  <a:lnTo>
                    <a:pt x="966688" y="95524"/>
                  </a:lnTo>
                  <a:cubicBezTo>
                    <a:pt x="932533" y="36417"/>
                    <a:pt x="869566" y="0"/>
                    <a:pt x="801256" y="0"/>
                  </a:cubicBezTo>
                  <a:lnTo>
                    <a:pt x="394451" y="0"/>
                  </a:lnTo>
                  <a:cubicBezTo>
                    <a:pt x="326523" y="0"/>
                    <a:pt x="262983" y="36608"/>
                    <a:pt x="229019" y="95524"/>
                  </a:cubicBezTo>
                  <a:lnTo>
                    <a:pt x="89347" y="337290"/>
                  </a:lnTo>
                  <a:cubicBezTo>
                    <a:pt x="75036" y="362077"/>
                    <a:pt x="77516" y="393347"/>
                    <a:pt x="95643" y="415655"/>
                  </a:cubicBezTo>
                  <a:close/>
                  <a:moveTo>
                    <a:pt x="487375" y="1041043"/>
                  </a:moveTo>
                  <a:lnTo>
                    <a:pt x="487375" y="1041043"/>
                  </a:lnTo>
                  <a:lnTo>
                    <a:pt x="394451" y="1041043"/>
                  </a:lnTo>
                  <a:cubicBezTo>
                    <a:pt x="342169" y="1041043"/>
                    <a:pt x="293894" y="1013206"/>
                    <a:pt x="267753" y="968018"/>
                  </a:cubicBezTo>
                  <a:lnTo>
                    <a:pt x="64350" y="616046"/>
                  </a:lnTo>
                  <a:cubicBezTo>
                    <a:pt x="41453" y="576196"/>
                    <a:pt x="38782" y="527767"/>
                    <a:pt x="56336" y="485820"/>
                  </a:cubicBezTo>
                  <a:lnTo>
                    <a:pt x="56527" y="485820"/>
                  </a:lnTo>
                  <a:cubicBezTo>
                    <a:pt x="63015" y="470376"/>
                    <a:pt x="60534" y="452835"/>
                    <a:pt x="50040" y="440060"/>
                  </a:cubicBezTo>
                  <a:lnTo>
                    <a:pt x="38210" y="425760"/>
                  </a:lnTo>
                  <a:lnTo>
                    <a:pt x="25616" y="447496"/>
                  </a:lnTo>
                  <a:cubicBezTo>
                    <a:pt x="-8539" y="506603"/>
                    <a:pt x="-8539" y="579247"/>
                    <a:pt x="25616" y="638354"/>
                  </a:cubicBezTo>
                  <a:lnTo>
                    <a:pt x="229019" y="990326"/>
                  </a:lnTo>
                  <a:cubicBezTo>
                    <a:pt x="262983" y="1049242"/>
                    <a:pt x="326523" y="1085850"/>
                    <a:pt x="394451" y="1085850"/>
                  </a:cubicBezTo>
                  <a:cubicBezTo>
                    <a:pt x="430132" y="1085850"/>
                    <a:pt x="463905" y="1069834"/>
                    <a:pt x="486421" y="1042378"/>
                  </a:cubicBezTo>
                  <a:lnTo>
                    <a:pt x="487375" y="1041043"/>
                  </a:lnTo>
                  <a:close/>
                  <a:moveTo>
                    <a:pt x="1005804" y="831500"/>
                  </a:moveTo>
                  <a:lnTo>
                    <a:pt x="1005804" y="831500"/>
                  </a:lnTo>
                  <a:cubicBezTo>
                    <a:pt x="987296" y="834551"/>
                    <a:pt x="973176" y="849804"/>
                    <a:pt x="969360" y="867917"/>
                  </a:cubicBezTo>
                  <a:cubicBezTo>
                    <a:pt x="968024" y="874400"/>
                    <a:pt x="968406" y="880120"/>
                    <a:pt x="970695" y="887747"/>
                  </a:cubicBezTo>
                  <a:cubicBezTo>
                    <a:pt x="971458" y="890416"/>
                    <a:pt x="971268" y="893085"/>
                    <a:pt x="969932" y="895373"/>
                  </a:cubicBezTo>
                  <a:lnTo>
                    <a:pt x="927954" y="968018"/>
                  </a:lnTo>
                  <a:cubicBezTo>
                    <a:pt x="901813" y="1013206"/>
                    <a:pt x="853538" y="1041043"/>
                    <a:pt x="801256" y="1041043"/>
                  </a:cubicBezTo>
                  <a:lnTo>
                    <a:pt x="609302" y="1041043"/>
                  </a:lnTo>
                  <a:cubicBezTo>
                    <a:pt x="573812" y="1041043"/>
                    <a:pt x="540038" y="1057059"/>
                    <a:pt x="517523" y="1084706"/>
                  </a:cubicBezTo>
                  <a:lnTo>
                    <a:pt x="516569" y="1085850"/>
                  </a:lnTo>
                  <a:lnTo>
                    <a:pt x="801256" y="1085850"/>
                  </a:lnTo>
                  <a:cubicBezTo>
                    <a:pt x="869566" y="1085850"/>
                    <a:pt x="932533" y="1049433"/>
                    <a:pt x="966688" y="990326"/>
                  </a:cubicBezTo>
                  <a:lnTo>
                    <a:pt x="1004850" y="924355"/>
                  </a:lnTo>
                  <a:cubicBezTo>
                    <a:pt x="1006567" y="921304"/>
                    <a:pt x="1009811" y="919398"/>
                    <a:pt x="1013246" y="919588"/>
                  </a:cubicBezTo>
                  <a:cubicBezTo>
                    <a:pt x="1037669" y="919588"/>
                    <a:pt x="1057323" y="899759"/>
                    <a:pt x="1057323" y="875353"/>
                  </a:cubicBezTo>
                  <a:cubicBezTo>
                    <a:pt x="1057323" y="848469"/>
                    <a:pt x="1033472" y="827115"/>
                    <a:pt x="1005804" y="831500"/>
                  </a:cubicBezTo>
                  <a:close/>
                </a:path>
              </a:pathLst>
            </a:custGeom>
            <a:solidFill>
              <a:srgbClr val="FFB506"/>
            </a:solidFill>
            <a:ln w="191" cap="flat">
              <a:noFill/>
              <a:prstDash val="solid"/>
              <a:miter/>
            </a:ln>
            <a:effectLst/>
          </p:spPr>
          <p:txBody>
            <a:bodyPr rtlCol="0" anchor="ctr"/>
            <a:lstStyle/>
            <a:p>
              <a:endParaRPr lang="en-ID"/>
            </a:p>
          </p:txBody>
        </p:sp>
      </p:grpSp>
    </p:spTree>
    <p:extLst>
      <p:ext uri="{BB962C8B-B14F-4D97-AF65-F5344CB8AC3E}">
        <p14:creationId xmlns:p14="http://schemas.microsoft.com/office/powerpoint/2010/main" val="7543930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Grup 86">
            <a:extLst>
              <a:ext uri="{FF2B5EF4-FFF2-40B4-BE49-F238E27FC236}">
                <a16:creationId xmlns:a16="http://schemas.microsoft.com/office/drawing/2014/main" id="{532033AA-157D-400A-8703-9B6496F1DE79}"/>
              </a:ext>
            </a:extLst>
          </p:cNvPr>
          <p:cNvGrpSpPr/>
          <p:nvPr/>
        </p:nvGrpSpPr>
        <p:grpSpPr>
          <a:xfrm>
            <a:off x="4404660" y="2647077"/>
            <a:ext cx="1468438" cy="1610147"/>
            <a:chOff x="7494278" y="759011"/>
            <a:chExt cx="2206074" cy="2418967"/>
          </a:xfrm>
        </p:grpSpPr>
        <p:sp>
          <p:nvSpPr>
            <p:cNvPr id="89" name="Bentuk Bebas: Bentuk 88">
              <a:extLst>
                <a:ext uri="{FF2B5EF4-FFF2-40B4-BE49-F238E27FC236}">
                  <a16:creationId xmlns:a16="http://schemas.microsoft.com/office/drawing/2014/main" id="{B0C5AE6B-8BC5-443E-86B2-51C481F7582C}"/>
                </a:ext>
              </a:extLst>
            </p:cNvPr>
            <p:cNvSpPr/>
            <p:nvPr/>
          </p:nvSpPr>
          <p:spPr>
            <a:xfrm>
              <a:off x="7640024" y="902663"/>
              <a:ext cx="2060328" cy="2275315"/>
            </a:xfrm>
            <a:custGeom>
              <a:avLst/>
              <a:gdLst>
                <a:gd name="connsiteX0" fmla="*/ 1192473 w 2060328"/>
                <a:gd name="connsiteY0" fmla="*/ 44582 h 2275315"/>
                <a:gd name="connsiteX1" fmla="*/ 1545246 w 2060328"/>
                <a:gd name="connsiteY1" fmla="*/ 247676 h 2275315"/>
                <a:gd name="connsiteX2" fmla="*/ 1899676 w 2060328"/>
                <a:gd name="connsiteY2" fmla="*/ 452421 h 2275315"/>
                <a:gd name="connsiteX3" fmla="*/ 2060329 w 2060328"/>
                <a:gd name="connsiteY3" fmla="*/ 731470 h 2275315"/>
                <a:gd name="connsiteX4" fmla="*/ 2060329 w 2060328"/>
                <a:gd name="connsiteY4" fmla="*/ 1137658 h 2275315"/>
                <a:gd name="connsiteX5" fmla="*/ 2060329 w 2060328"/>
                <a:gd name="connsiteY5" fmla="*/ 1545498 h 2275315"/>
                <a:gd name="connsiteX6" fmla="*/ 1899676 w 2060328"/>
                <a:gd name="connsiteY6" fmla="*/ 1824546 h 2275315"/>
                <a:gd name="connsiteX7" fmla="*/ 1545246 w 2060328"/>
                <a:gd name="connsiteY7" fmla="*/ 2027640 h 2275315"/>
                <a:gd name="connsiteX8" fmla="*/ 1192473 w 2060328"/>
                <a:gd name="connsiteY8" fmla="*/ 2230734 h 2275315"/>
                <a:gd name="connsiteX9" fmla="*/ 867855 w 2060328"/>
                <a:gd name="connsiteY9" fmla="*/ 2230734 h 2275315"/>
                <a:gd name="connsiteX10" fmla="*/ 515082 w 2060328"/>
                <a:gd name="connsiteY10" fmla="*/ 2027640 h 2275315"/>
                <a:gd name="connsiteX11" fmla="*/ 162309 w 2060328"/>
                <a:gd name="connsiteY11" fmla="*/ 1824546 h 2275315"/>
                <a:gd name="connsiteX12" fmla="*/ 0 w 2060328"/>
                <a:gd name="connsiteY12" fmla="*/ 1545498 h 2275315"/>
                <a:gd name="connsiteX13" fmla="*/ 0 w 2060328"/>
                <a:gd name="connsiteY13" fmla="*/ 1137658 h 2275315"/>
                <a:gd name="connsiteX14" fmla="*/ 0 w 2060328"/>
                <a:gd name="connsiteY14" fmla="*/ 731470 h 2275315"/>
                <a:gd name="connsiteX15" fmla="*/ 162309 w 2060328"/>
                <a:gd name="connsiteY15" fmla="*/ 452421 h 2275315"/>
                <a:gd name="connsiteX16" fmla="*/ 515082 w 2060328"/>
                <a:gd name="connsiteY16" fmla="*/ 247676 h 2275315"/>
                <a:gd name="connsiteX17" fmla="*/ 867855 w 2060328"/>
                <a:gd name="connsiteY17" fmla="*/ 44582 h 2275315"/>
                <a:gd name="connsiteX18" fmla="*/ 1192473 w 2060328"/>
                <a:gd name="connsiteY18" fmla="*/ 44582 h 227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060328" h="2275315">
                  <a:moveTo>
                    <a:pt x="1192473" y="44582"/>
                  </a:moveTo>
                  <a:lnTo>
                    <a:pt x="1545246" y="247676"/>
                  </a:lnTo>
                  <a:lnTo>
                    <a:pt x="1899676" y="452421"/>
                  </a:lnTo>
                  <a:cubicBezTo>
                    <a:pt x="2002361" y="511864"/>
                    <a:pt x="2060329" y="612585"/>
                    <a:pt x="2060329" y="731470"/>
                  </a:cubicBezTo>
                  <a:lnTo>
                    <a:pt x="2060329" y="1137658"/>
                  </a:lnTo>
                  <a:lnTo>
                    <a:pt x="2060329" y="1545498"/>
                  </a:lnTo>
                  <a:cubicBezTo>
                    <a:pt x="2060329" y="1664382"/>
                    <a:pt x="2002361" y="1765104"/>
                    <a:pt x="1899676" y="1824546"/>
                  </a:cubicBezTo>
                  <a:lnTo>
                    <a:pt x="1545246" y="2027640"/>
                  </a:lnTo>
                  <a:lnTo>
                    <a:pt x="1192473" y="2230734"/>
                  </a:lnTo>
                  <a:cubicBezTo>
                    <a:pt x="1089788" y="2290177"/>
                    <a:pt x="972197" y="2290177"/>
                    <a:pt x="867855" y="2230734"/>
                  </a:cubicBezTo>
                  <a:lnTo>
                    <a:pt x="515082" y="2027640"/>
                  </a:lnTo>
                  <a:lnTo>
                    <a:pt x="162309" y="1824546"/>
                  </a:lnTo>
                  <a:cubicBezTo>
                    <a:pt x="57967" y="1765104"/>
                    <a:pt x="0" y="1664382"/>
                    <a:pt x="0" y="1545498"/>
                  </a:cubicBezTo>
                  <a:lnTo>
                    <a:pt x="0" y="1137658"/>
                  </a:lnTo>
                  <a:lnTo>
                    <a:pt x="0" y="731470"/>
                  </a:lnTo>
                  <a:cubicBezTo>
                    <a:pt x="0" y="612585"/>
                    <a:pt x="57967" y="511864"/>
                    <a:pt x="162309" y="452421"/>
                  </a:cubicBezTo>
                  <a:lnTo>
                    <a:pt x="515082" y="247676"/>
                  </a:lnTo>
                  <a:lnTo>
                    <a:pt x="867855" y="44582"/>
                  </a:lnTo>
                  <a:cubicBezTo>
                    <a:pt x="972197" y="-14861"/>
                    <a:pt x="1089788" y="-14861"/>
                    <a:pt x="1192473" y="44582"/>
                  </a:cubicBezTo>
                  <a:close/>
                </a:path>
              </a:pathLst>
            </a:custGeom>
            <a:solidFill>
              <a:srgbClr val="2D2D7D">
                <a:alpha val="50000"/>
              </a:srgbClr>
            </a:solidFill>
            <a:ln w="7209" cap="flat">
              <a:noFill/>
              <a:prstDash val="solid"/>
              <a:miter/>
            </a:ln>
          </p:spPr>
          <p:txBody>
            <a:bodyPr rtlCol="0" anchor="ctr"/>
            <a:lstStyle/>
            <a:p>
              <a:endParaRPr lang="en-ID"/>
            </a:p>
          </p:txBody>
        </p:sp>
        <p:sp>
          <p:nvSpPr>
            <p:cNvPr id="91" name="Bentuk Bebas: Bentuk 90">
              <a:extLst>
                <a:ext uri="{FF2B5EF4-FFF2-40B4-BE49-F238E27FC236}">
                  <a16:creationId xmlns:a16="http://schemas.microsoft.com/office/drawing/2014/main" id="{A6A50777-6D3B-4330-B3E4-3650FC2EA124}"/>
                </a:ext>
              </a:extLst>
            </p:cNvPr>
            <p:cNvSpPr/>
            <p:nvPr/>
          </p:nvSpPr>
          <p:spPr>
            <a:xfrm>
              <a:off x="7494278" y="759011"/>
              <a:ext cx="2061984" cy="2270362"/>
            </a:xfrm>
            <a:custGeom>
              <a:avLst/>
              <a:gdLst>
                <a:gd name="connsiteX0" fmla="*/ 0 w 2061984"/>
                <a:gd name="connsiteY0" fmla="*/ 1309380 h 2270362"/>
                <a:gd name="connsiteX1" fmla="*/ 283212 w 2061984"/>
                <a:gd name="connsiteY1" fmla="*/ 1890593 h 2270362"/>
                <a:gd name="connsiteX2" fmla="*/ 0 w 2061984"/>
                <a:gd name="connsiteY2" fmla="*/ 1547149 h 2270362"/>
                <a:gd name="connsiteX3" fmla="*/ 119247 w 2061984"/>
                <a:gd name="connsiteY3" fmla="*/ 1791522 h 2270362"/>
                <a:gd name="connsiteX4" fmla="*/ 0 w 2061984"/>
                <a:gd name="connsiteY4" fmla="*/ 1071611 h 2270362"/>
                <a:gd name="connsiteX5" fmla="*/ 445521 w 2061984"/>
                <a:gd name="connsiteY5" fmla="*/ 1983058 h 2270362"/>
                <a:gd name="connsiteX6" fmla="*/ 0 w 2061984"/>
                <a:gd name="connsiteY6" fmla="*/ 833842 h 2270362"/>
                <a:gd name="connsiteX7" fmla="*/ 606174 w 2061984"/>
                <a:gd name="connsiteY7" fmla="*/ 2075524 h 2270362"/>
                <a:gd name="connsiteX8" fmla="*/ 14906 w 2061984"/>
                <a:gd name="connsiteY8" fmla="*/ 625794 h 2270362"/>
                <a:gd name="connsiteX9" fmla="*/ 766827 w 2061984"/>
                <a:gd name="connsiteY9" fmla="*/ 2167990 h 2270362"/>
                <a:gd name="connsiteX10" fmla="*/ 77842 w 2061984"/>
                <a:gd name="connsiteY10" fmla="*/ 516817 h 2270362"/>
                <a:gd name="connsiteX11" fmla="*/ 924167 w 2061984"/>
                <a:gd name="connsiteY11" fmla="*/ 2252200 h 2270362"/>
                <a:gd name="connsiteX12" fmla="*/ 160653 w 2061984"/>
                <a:gd name="connsiteY12" fmla="*/ 447468 h 2270362"/>
                <a:gd name="connsiteX13" fmla="*/ 1048383 w 2061984"/>
                <a:gd name="connsiteY13" fmla="*/ 2270363 h 2270362"/>
                <a:gd name="connsiteX14" fmla="*/ 250088 w 2061984"/>
                <a:gd name="connsiteY14" fmla="*/ 396281 h 2270362"/>
                <a:gd name="connsiteX15" fmla="*/ 1152724 w 2061984"/>
                <a:gd name="connsiteY15" fmla="*/ 2245595 h 2270362"/>
                <a:gd name="connsiteX16" fmla="*/ 341180 w 2061984"/>
                <a:gd name="connsiteY16" fmla="*/ 343444 h 2270362"/>
                <a:gd name="connsiteX17" fmla="*/ 1245472 w 2061984"/>
                <a:gd name="connsiteY17" fmla="*/ 2196060 h 2270362"/>
                <a:gd name="connsiteX18" fmla="*/ 432272 w 2061984"/>
                <a:gd name="connsiteY18" fmla="*/ 292258 h 2270362"/>
                <a:gd name="connsiteX19" fmla="*/ 1334907 w 2061984"/>
                <a:gd name="connsiteY19" fmla="*/ 2144873 h 2270362"/>
                <a:gd name="connsiteX20" fmla="*/ 521707 w 2061984"/>
                <a:gd name="connsiteY20" fmla="*/ 239420 h 2270362"/>
                <a:gd name="connsiteX21" fmla="*/ 1425999 w 2061984"/>
                <a:gd name="connsiteY21" fmla="*/ 2092036 h 2270362"/>
                <a:gd name="connsiteX22" fmla="*/ 612799 w 2061984"/>
                <a:gd name="connsiteY22" fmla="*/ 188234 h 2270362"/>
                <a:gd name="connsiteX23" fmla="*/ 1517091 w 2061984"/>
                <a:gd name="connsiteY23" fmla="*/ 2040849 h 2270362"/>
                <a:gd name="connsiteX24" fmla="*/ 703890 w 2061984"/>
                <a:gd name="connsiteY24" fmla="*/ 135396 h 2270362"/>
                <a:gd name="connsiteX25" fmla="*/ 1606526 w 2061984"/>
                <a:gd name="connsiteY25" fmla="*/ 1988012 h 2270362"/>
                <a:gd name="connsiteX26" fmla="*/ 793326 w 2061984"/>
                <a:gd name="connsiteY26" fmla="*/ 82559 h 2270362"/>
                <a:gd name="connsiteX27" fmla="*/ 1697618 w 2061984"/>
                <a:gd name="connsiteY27" fmla="*/ 1936826 h 2270362"/>
                <a:gd name="connsiteX28" fmla="*/ 884418 w 2061984"/>
                <a:gd name="connsiteY28" fmla="*/ 31372 h 2270362"/>
                <a:gd name="connsiteX29" fmla="*/ 1788710 w 2061984"/>
                <a:gd name="connsiteY29" fmla="*/ 1883988 h 2270362"/>
                <a:gd name="connsiteX30" fmla="*/ 985447 w 2061984"/>
                <a:gd name="connsiteY30" fmla="*/ 0 h 2270362"/>
                <a:gd name="connsiteX31" fmla="*/ 1878145 w 2061984"/>
                <a:gd name="connsiteY31" fmla="*/ 1831151 h 2270362"/>
                <a:gd name="connsiteX32" fmla="*/ 1103038 w 2061984"/>
                <a:gd name="connsiteY32" fmla="*/ 4954 h 2270362"/>
                <a:gd name="connsiteX33" fmla="*/ 1964268 w 2061984"/>
                <a:gd name="connsiteY33" fmla="*/ 1771708 h 2270362"/>
                <a:gd name="connsiteX34" fmla="*/ 1253753 w 2061984"/>
                <a:gd name="connsiteY34" fmla="*/ 75954 h 2270362"/>
                <a:gd name="connsiteX35" fmla="*/ 2033829 w 2061984"/>
                <a:gd name="connsiteY35" fmla="*/ 1674289 h 2270362"/>
                <a:gd name="connsiteX36" fmla="*/ 1414406 w 2061984"/>
                <a:gd name="connsiteY36" fmla="*/ 168420 h 2270362"/>
                <a:gd name="connsiteX37" fmla="*/ 2061985 w 2061984"/>
                <a:gd name="connsiteY37" fmla="*/ 1494311 h 2270362"/>
                <a:gd name="connsiteX38" fmla="*/ 1576715 w 2061984"/>
                <a:gd name="connsiteY38" fmla="*/ 260885 h 2270362"/>
                <a:gd name="connsiteX39" fmla="*/ 2061985 w 2061984"/>
                <a:gd name="connsiteY39" fmla="*/ 1256542 h 2270362"/>
                <a:gd name="connsiteX40" fmla="*/ 1737367 w 2061984"/>
                <a:gd name="connsiteY40" fmla="*/ 353351 h 2270362"/>
                <a:gd name="connsiteX41" fmla="*/ 2061985 w 2061984"/>
                <a:gd name="connsiteY41" fmla="*/ 1018774 h 2270362"/>
                <a:gd name="connsiteX42" fmla="*/ 1898020 w 2061984"/>
                <a:gd name="connsiteY42" fmla="*/ 445817 h 2270362"/>
                <a:gd name="connsiteX43" fmla="*/ 2061985 w 2061984"/>
                <a:gd name="connsiteY43" fmla="*/ 781005 h 2270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061984" h="2270362">
                  <a:moveTo>
                    <a:pt x="0" y="1309380"/>
                  </a:moveTo>
                  <a:lnTo>
                    <a:pt x="283212" y="1890593"/>
                  </a:lnTo>
                  <a:moveTo>
                    <a:pt x="0" y="1547149"/>
                  </a:moveTo>
                  <a:lnTo>
                    <a:pt x="119247" y="1791522"/>
                  </a:lnTo>
                  <a:moveTo>
                    <a:pt x="0" y="1071611"/>
                  </a:moveTo>
                  <a:lnTo>
                    <a:pt x="445521" y="1983058"/>
                  </a:lnTo>
                  <a:moveTo>
                    <a:pt x="0" y="833842"/>
                  </a:moveTo>
                  <a:lnTo>
                    <a:pt x="606174" y="2075524"/>
                  </a:lnTo>
                  <a:moveTo>
                    <a:pt x="14906" y="625794"/>
                  </a:moveTo>
                  <a:lnTo>
                    <a:pt x="766827" y="2167990"/>
                  </a:lnTo>
                  <a:moveTo>
                    <a:pt x="77842" y="516817"/>
                  </a:moveTo>
                  <a:lnTo>
                    <a:pt x="924167" y="2252200"/>
                  </a:lnTo>
                  <a:moveTo>
                    <a:pt x="160653" y="447468"/>
                  </a:moveTo>
                  <a:lnTo>
                    <a:pt x="1048383" y="2270363"/>
                  </a:lnTo>
                  <a:moveTo>
                    <a:pt x="250088" y="396281"/>
                  </a:moveTo>
                  <a:lnTo>
                    <a:pt x="1152724" y="2245595"/>
                  </a:lnTo>
                  <a:moveTo>
                    <a:pt x="341180" y="343444"/>
                  </a:moveTo>
                  <a:lnTo>
                    <a:pt x="1245472" y="2196060"/>
                  </a:lnTo>
                  <a:moveTo>
                    <a:pt x="432272" y="292258"/>
                  </a:moveTo>
                  <a:lnTo>
                    <a:pt x="1334907" y="2144873"/>
                  </a:lnTo>
                  <a:moveTo>
                    <a:pt x="521707" y="239420"/>
                  </a:moveTo>
                  <a:lnTo>
                    <a:pt x="1425999" y="2092036"/>
                  </a:lnTo>
                  <a:moveTo>
                    <a:pt x="612799" y="188234"/>
                  </a:moveTo>
                  <a:lnTo>
                    <a:pt x="1517091" y="2040849"/>
                  </a:lnTo>
                  <a:moveTo>
                    <a:pt x="703890" y="135396"/>
                  </a:moveTo>
                  <a:lnTo>
                    <a:pt x="1606526" y="1988012"/>
                  </a:lnTo>
                  <a:moveTo>
                    <a:pt x="793326" y="82559"/>
                  </a:moveTo>
                  <a:lnTo>
                    <a:pt x="1697618" y="1936826"/>
                  </a:lnTo>
                  <a:moveTo>
                    <a:pt x="884418" y="31372"/>
                  </a:moveTo>
                  <a:lnTo>
                    <a:pt x="1788710" y="1883988"/>
                  </a:lnTo>
                  <a:moveTo>
                    <a:pt x="985447" y="0"/>
                  </a:moveTo>
                  <a:lnTo>
                    <a:pt x="1878145" y="1831151"/>
                  </a:lnTo>
                  <a:moveTo>
                    <a:pt x="1103038" y="4954"/>
                  </a:moveTo>
                  <a:lnTo>
                    <a:pt x="1964268" y="1771708"/>
                  </a:lnTo>
                  <a:moveTo>
                    <a:pt x="1253753" y="75954"/>
                  </a:moveTo>
                  <a:lnTo>
                    <a:pt x="2033829" y="1674289"/>
                  </a:lnTo>
                  <a:moveTo>
                    <a:pt x="1414406" y="168420"/>
                  </a:moveTo>
                  <a:lnTo>
                    <a:pt x="2061985" y="1494311"/>
                  </a:lnTo>
                  <a:moveTo>
                    <a:pt x="1576715" y="260885"/>
                  </a:moveTo>
                  <a:lnTo>
                    <a:pt x="2061985" y="1256542"/>
                  </a:lnTo>
                  <a:moveTo>
                    <a:pt x="1737367" y="353351"/>
                  </a:moveTo>
                  <a:lnTo>
                    <a:pt x="2061985" y="1018774"/>
                  </a:lnTo>
                  <a:moveTo>
                    <a:pt x="1898020" y="445817"/>
                  </a:moveTo>
                  <a:lnTo>
                    <a:pt x="2061985" y="781005"/>
                  </a:lnTo>
                </a:path>
              </a:pathLst>
            </a:custGeom>
            <a:noFill/>
            <a:ln w="12700" cap="flat">
              <a:solidFill>
                <a:srgbClr val="2D2D7D"/>
              </a:solidFill>
              <a:prstDash val="solid"/>
              <a:miter/>
            </a:ln>
          </p:spPr>
          <p:txBody>
            <a:bodyPr rtlCol="0" anchor="ctr"/>
            <a:lstStyle/>
            <a:p>
              <a:endParaRPr lang="en-ID"/>
            </a:p>
          </p:txBody>
        </p:sp>
      </p:grpSp>
      <p:sp>
        <p:nvSpPr>
          <p:cNvPr id="88" name="Kotak Teks 3">
            <a:extLst>
              <a:ext uri="{FF2B5EF4-FFF2-40B4-BE49-F238E27FC236}">
                <a16:creationId xmlns:a16="http://schemas.microsoft.com/office/drawing/2014/main" id="{E0AF6A80-B8D0-4E81-819E-6CE5C1B0D76E}"/>
              </a:ext>
            </a:extLst>
          </p:cNvPr>
          <p:cNvSpPr txBox="1"/>
          <p:nvPr/>
        </p:nvSpPr>
        <p:spPr>
          <a:xfrm>
            <a:off x="1365814" y="2856668"/>
            <a:ext cx="4507286" cy="1369606"/>
          </a:xfrm>
          <a:prstGeom prst="rect">
            <a:avLst/>
          </a:prstGeom>
          <a:noFill/>
        </p:spPr>
        <p:txBody>
          <a:bodyPr wrap="square" rtlCol="0">
            <a:spAutoFit/>
          </a:bodyPr>
          <a:lstStyle/>
          <a:p>
            <a:r>
              <a:rPr lang="en-US" sz="8300" b="1">
                <a:solidFill>
                  <a:srgbClr val="FFB506"/>
                </a:solidFill>
                <a:latin typeface="Poppins" pitchFamily="2" charset="77"/>
                <a:ea typeface="Roboto" panose="02000000000000000000" pitchFamily="2" charset="0"/>
                <a:cs typeface="Poppins" pitchFamily="2" charset="77"/>
              </a:rPr>
              <a:t>Tha</a:t>
            </a:r>
            <a:r>
              <a:rPr lang="en-US" sz="8300" b="1">
                <a:solidFill>
                  <a:schemeClr val="bg1"/>
                </a:solidFill>
                <a:latin typeface="Poppins" pitchFamily="2" charset="77"/>
                <a:ea typeface="Roboto" panose="02000000000000000000" pitchFamily="2" charset="0"/>
                <a:cs typeface="Poppins" pitchFamily="2" charset="77"/>
              </a:rPr>
              <a:t>nks</a:t>
            </a:r>
            <a:endParaRPr lang="en-ID" sz="8300" b="1" dirty="0">
              <a:solidFill>
                <a:schemeClr val="bg1"/>
              </a:solidFill>
              <a:latin typeface="Poppins" pitchFamily="2" charset="77"/>
              <a:ea typeface="Roboto" panose="02000000000000000000" pitchFamily="2" charset="0"/>
              <a:cs typeface="Poppins" pitchFamily="2" charset="77"/>
            </a:endParaRPr>
          </a:p>
        </p:txBody>
      </p:sp>
      <p:sp>
        <p:nvSpPr>
          <p:cNvPr id="239" name="Kotak Teks 238">
            <a:extLst>
              <a:ext uri="{FF2B5EF4-FFF2-40B4-BE49-F238E27FC236}">
                <a16:creationId xmlns:a16="http://schemas.microsoft.com/office/drawing/2014/main" id="{4C8729A7-5F68-431F-8923-F4639DC4CB6D}"/>
              </a:ext>
            </a:extLst>
          </p:cNvPr>
          <p:cNvSpPr txBox="1"/>
          <p:nvPr/>
        </p:nvSpPr>
        <p:spPr>
          <a:xfrm>
            <a:off x="1480549" y="4170910"/>
            <a:ext cx="3911873" cy="276999"/>
          </a:xfrm>
          <a:prstGeom prst="rect">
            <a:avLst/>
          </a:prstGeom>
          <a:noFill/>
        </p:spPr>
        <p:txBody>
          <a:bodyPr wrap="square" rtlCol="0">
            <a:spAutoFit/>
          </a:bodyPr>
          <a:lstStyle/>
          <a:p>
            <a:r>
              <a:rPr lang="en-ID" sz="1200">
                <a:solidFill>
                  <a:schemeClr val="bg1"/>
                </a:solidFill>
                <a:latin typeface="Poppins" pitchFamily="2" charset="77"/>
                <a:cs typeface="Poppins" pitchFamily="2" charset="77"/>
              </a:rPr>
              <a:t>Cryptocurrency &amp; Blockchain Presentation</a:t>
            </a:r>
          </a:p>
        </p:txBody>
      </p:sp>
      <p:grpSp>
        <p:nvGrpSpPr>
          <p:cNvPr id="160" name="Grup 186">
            <a:extLst>
              <a:ext uri="{FF2B5EF4-FFF2-40B4-BE49-F238E27FC236}">
                <a16:creationId xmlns:a16="http://schemas.microsoft.com/office/drawing/2014/main" id="{023217FB-4ABC-6044-A637-DAED925AB03D}"/>
              </a:ext>
            </a:extLst>
          </p:cNvPr>
          <p:cNvGrpSpPr/>
          <p:nvPr/>
        </p:nvGrpSpPr>
        <p:grpSpPr>
          <a:xfrm>
            <a:off x="715569" y="526399"/>
            <a:ext cx="1495196" cy="338554"/>
            <a:chOff x="648831" y="358817"/>
            <a:chExt cx="1495196" cy="338554"/>
          </a:xfrm>
        </p:grpSpPr>
        <p:sp>
          <p:nvSpPr>
            <p:cNvPr id="161" name="Kotak Teks 3">
              <a:extLst>
                <a:ext uri="{FF2B5EF4-FFF2-40B4-BE49-F238E27FC236}">
                  <a16:creationId xmlns:a16="http://schemas.microsoft.com/office/drawing/2014/main" id="{B0589047-5C4C-5641-8ECD-3B59CCA9F7CC}"/>
                </a:ext>
              </a:extLst>
            </p:cNvPr>
            <p:cNvSpPr txBox="1"/>
            <p:nvPr/>
          </p:nvSpPr>
          <p:spPr>
            <a:xfrm>
              <a:off x="968623" y="358817"/>
              <a:ext cx="1175404" cy="338554"/>
            </a:xfrm>
            <a:prstGeom prst="rect">
              <a:avLst/>
            </a:prstGeom>
            <a:noFill/>
          </p:spPr>
          <p:txBody>
            <a:bodyPr wrap="square" rtlCol="0">
              <a:spAutoFit/>
            </a:bodyPr>
            <a:lstStyle/>
            <a:p>
              <a:r>
                <a:rPr lang="en-US" sz="1600">
                  <a:solidFill>
                    <a:schemeClr val="bg1"/>
                  </a:solidFill>
                  <a:latin typeface="Poppins SemiBold" panose="00000700000000000000" pitchFamily="50" charset="0"/>
                  <a:ea typeface="Roboto" panose="02000000000000000000" pitchFamily="2" charset="0"/>
                  <a:cs typeface="Poppins SemiBold" panose="00000700000000000000" pitchFamily="50" charset="0"/>
                </a:rPr>
                <a:t>Crypton.</a:t>
              </a:r>
              <a:endParaRPr lang="en-ID" sz="1600" dirty="0">
                <a:solidFill>
                  <a:schemeClr val="bg1"/>
                </a:solidFill>
                <a:latin typeface="Poppins SemiBold" panose="00000700000000000000" pitchFamily="50" charset="0"/>
                <a:ea typeface="Roboto" panose="02000000000000000000" pitchFamily="2" charset="0"/>
                <a:cs typeface="Poppins SemiBold" panose="00000700000000000000" pitchFamily="50" charset="0"/>
              </a:endParaRPr>
            </a:p>
          </p:txBody>
        </p:sp>
        <p:sp>
          <p:nvSpPr>
            <p:cNvPr id="162" name="Grafik 34">
              <a:extLst>
                <a:ext uri="{FF2B5EF4-FFF2-40B4-BE49-F238E27FC236}">
                  <a16:creationId xmlns:a16="http://schemas.microsoft.com/office/drawing/2014/main" id="{4AE6E5F7-DCA3-5446-BB72-F97996DDAFB2}"/>
                </a:ext>
              </a:extLst>
            </p:cNvPr>
            <p:cNvSpPr/>
            <p:nvPr/>
          </p:nvSpPr>
          <p:spPr>
            <a:xfrm>
              <a:off x="648831" y="398892"/>
              <a:ext cx="251615" cy="258404"/>
            </a:xfrm>
            <a:custGeom>
              <a:avLst/>
              <a:gdLst>
                <a:gd name="connsiteX0" fmla="*/ 768056 w 1057322"/>
                <a:gd name="connsiteY0" fmla="*/ 966302 h 1085850"/>
                <a:gd name="connsiteX1" fmla="*/ 427652 w 1057322"/>
                <a:gd name="connsiteY1" fmla="*/ 966302 h 1085850"/>
                <a:gd name="connsiteX2" fmla="*/ 316028 w 1057322"/>
                <a:gd name="connsiteY2" fmla="*/ 901856 h 1085850"/>
                <a:gd name="connsiteX3" fmla="*/ 146017 w 1057322"/>
                <a:gd name="connsiteY3" fmla="*/ 607275 h 1085850"/>
                <a:gd name="connsiteX4" fmla="*/ 146017 w 1057322"/>
                <a:gd name="connsiteY4" fmla="*/ 478575 h 1085850"/>
                <a:gd name="connsiteX5" fmla="*/ 316028 w 1057322"/>
                <a:gd name="connsiteY5" fmla="*/ 183994 h 1085850"/>
                <a:gd name="connsiteX6" fmla="*/ 427652 w 1057322"/>
                <a:gd name="connsiteY6" fmla="*/ 119548 h 1085850"/>
                <a:gd name="connsiteX7" fmla="*/ 465814 w 1057322"/>
                <a:gd name="connsiteY7" fmla="*/ 119548 h 1085850"/>
                <a:gd name="connsiteX8" fmla="*/ 560264 w 1057322"/>
                <a:gd name="connsiteY8" fmla="*/ 164355 h 1085850"/>
                <a:gd name="connsiteX9" fmla="*/ 427652 w 1057322"/>
                <a:gd name="connsiteY9" fmla="*/ 164355 h 1085850"/>
                <a:gd name="connsiteX10" fmla="*/ 354762 w 1057322"/>
                <a:gd name="connsiteY10" fmla="*/ 206302 h 1085850"/>
                <a:gd name="connsiteX11" fmla="*/ 184751 w 1057322"/>
                <a:gd name="connsiteY11" fmla="*/ 500883 h 1085850"/>
                <a:gd name="connsiteX12" fmla="*/ 184751 w 1057322"/>
                <a:gd name="connsiteY12" fmla="*/ 584967 h 1085850"/>
                <a:gd name="connsiteX13" fmla="*/ 354762 w 1057322"/>
                <a:gd name="connsiteY13" fmla="*/ 879548 h 1085850"/>
                <a:gd name="connsiteX14" fmla="*/ 427652 w 1057322"/>
                <a:gd name="connsiteY14" fmla="*/ 921495 h 1085850"/>
                <a:gd name="connsiteX15" fmla="*/ 768056 w 1057322"/>
                <a:gd name="connsiteY15" fmla="*/ 921495 h 1085850"/>
                <a:gd name="connsiteX16" fmla="*/ 840945 w 1057322"/>
                <a:gd name="connsiteY16" fmla="*/ 879548 h 1085850"/>
                <a:gd name="connsiteX17" fmla="*/ 877580 w 1057322"/>
                <a:gd name="connsiteY17" fmla="*/ 815865 h 1085850"/>
                <a:gd name="connsiteX18" fmla="*/ 876435 w 1057322"/>
                <a:gd name="connsiteY18" fmla="*/ 804807 h 1085850"/>
                <a:gd name="connsiteX19" fmla="*/ 833694 w 1057322"/>
                <a:gd name="connsiteY19" fmla="*/ 759237 h 1085850"/>
                <a:gd name="connsiteX20" fmla="*/ 825680 w 1057322"/>
                <a:gd name="connsiteY20" fmla="*/ 756377 h 1085850"/>
                <a:gd name="connsiteX21" fmla="*/ 818811 w 1057322"/>
                <a:gd name="connsiteY21" fmla="*/ 760953 h 1085850"/>
                <a:gd name="connsiteX22" fmla="*/ 789235 w 1057322"/>
                <a:gd name="connsiteY22" fmla="*/ 811861 h 1085850"/>
                <a:gd name="connsiteX23" fmla="*/ 735236 w 1057322"/>
                <a:gd name="connsiteY23" fmla="*/ 843131 h 1085850"/>
                <a:gd name="connsiteX24" fmla="*/ 460471 w 1057322"/>
                <a:gd name="connsiteY24" fmla="*/ 843131 h 1085850"/>
                <a:gd name="connsiteX25" fmla="*/ 406472 w 1057322"/>
                <a:gd name="connsiteY25" fmla="*/ 811861 h 1085850"/>
                <a:gd name="connsiteX26" fmla="*/ 269089 w 1057322"/>
                <a:gd name="connsiteY26" fmla="*/ 574099 h 1085850"/>
                <a:gd name="connsiteX27" fmla="*/ 269089 w 1057322"/>
                <a:gd name="connsiteY27" fmla="*/ 511751 h 1085850"/>
                <a:gd name="connsiteX28" fmla="*/ 406472 w 1057322"/>
                <a:gd name="connsiteY28" fmla="*/ 273989 h 1085850"/>
                <a:gd name="connsiteX29" fmla="*/ 460471 w 1057322"/>
                <a:gd name="connsiteY29" fmla="*/ 242719 h 1085850"/>
                <a:gd name="connsiteX30" fmla="*/ 735236 w 1057322"/>
                <a:gd name="connsiteY30" fmla="*/ 242719 h 1085850"/>
                <a:gd name="connsiteX31" fmla="*/ 789235 w 1057322"/>
                <a:gd name="connsiteY31" fmla="*/ 273989 h 1085850"/>
                <a:gd name="connsiteX32" fmla="*/ 832740 w 1057322"/>
                <a:gd name="connsiteY32" fmla="*/ 349112 h 1085850"/>
                <a:gd name="connsiteX33" fmla="*/ 838274 w 1057322"/>
                <a:gd name="connsiteY33" fmla="*/ 353497 h 1085850"/>
                <a:gd name="connsiteX34" fmla="*/ 868231 w 1057322"/>
                <a:gd name="connsiteY34" fmla="*/ 395063 h 1085850"/>
                <a:gd name="connsiteX35" fmla="*/ 816521 w 1057322"/>
                <a:gd name="connsiteY35" fmla="*/ 438916 h 1085850"/>
                <a:gd name="connsiteX36" fmla="*/ 781222 w 1057322"/>
                <a:gd name="connsiteY36" fmla="*/ 407075 h 1085850"/>
                <a:gd name="connsiteX37" fmla="*/ 787327 w 1057322"/>
                <a:gd name="connsiteY37" fmla="*/ 370085 h 1085850"/>
                <a:gd name="connsiteX38" fmla="*/ 787327 w 1057322"/>
                <a:gd name="connsiteY38" fmla="*/ 359980 h 1085850"/>
                <a:gd name="connsiteX39" fmla="*/ 750501 w 1057322"/>
                <a:gd name="connsiteY39" fmla="*/ 296297 h 1085850"/>
                <a:gd name="connsiteX40" fmla="*/ 735236 w 1057322"/>
                <a:gd name="connsiteY40" fmla="*/ 287526 h 1085850"/>
                <a:gd name="connsiteX41" fmla="*/ 460471 w 1057322"/>
                <a:gd name="connsiteY41" fmla="*/ 287526 h 1085850"/>
                <a:gd name="connsiteX42" fmla="*/ 445206 w 1057322"/>
                <a:gd name="connsiteY42" fmla="*/ 296297 h 1085850"/>
                <a:gd name="connsiteX43" fmla="*/ 307823 w 1057322"/>
                <a:gd name="connsiteY43" fmla="*/ 534059 h 1085850"/>
                <a:gd name="connsiteX44" fmla="*/ 307823 w 1057322"/>
                <a:gd name="connsiteY44" fmla="*/ 551791 h 1085850"/>
                <a:gd name="connsiteX45" fmla="*/ 445206 w 1057322"/>
                <a:gd name="connsiteY45" fmla="*/ 789553 h 1085850"/>
                <a:gd name="connsiteX46" fmla="*/ 460471 w 1057322"/>
                <a:gd name="connsiteY46" fmla="*/ 798324 h 1085850"/>
                <a:gd name="connsiteX47" fmla="*/ 735236 w 1057322"/>
                <a:gd name="connsiteY47" fmla="*/ 798324 h 1085850"/>
                <a:gd name="connsiteX48" fmla="*/ 750501 w 1057322"/>
                <a:gd name="connsiteY48" fmla="*/ 789553 h 1085850"/>
                <a:gd name="connsiteX49" fmla="*/ 808698 w 1057322"/>
                <a:gd name="connsiteY49" fmla="*/ 688881 h 1085850"/>
                <a:gd name="connsiteX50" fmla="*/ 931579 w 1057322"/>
                <a:gd name="connsiteY50" fmla="*/ 811861 h 1085850"/>
                <a:gd name="connsiteX51" fmla="*/ 879679 w 1057322"/>
                <a:gd name="connsiteY51" fmla="*/ 901856 h 1085850"/>
                <a:gd name="connsiteX52" fmla="*/ 768056 w 1057322"/>
                <a:gd name="connsiteY52" fmla="*/ 966302 h 1085850"/>
                <a:gd name="connsiteX53" fmla="*/ 95643 w 1057322"/>
                <a:gd name="connsiteY53" fmla="*/ 415655 h 1085850"/>
                <a:gd name="connsiteX54" fmla="*/ 95643 w 1057322"/>
                <a:gd name="connsiteY54" fmla="*/ 415655 h 1085850"/>
                <a:gd name="connsiteX55" fmla="*/ 267753 w 1057322"/>
                <a:gd name="connsiteY55" fmla="*/ 117832 h 1085850"/>
                <a:gd name="connsiteX56" fmla="*/ 394451 w 1057322"/>
                <a:gd name="connsiteY56" fmla="*/ 44616 h 1085850"/>
                <a:gd name="connsiteX57" fmla="*/ 801256 w 1057322"/>
                <a:gd name="connsiteY57" fmla="*/ 44616 h 1085850"/>
                <a:gd name="connsiteX58" fmla="*/ 927954 w 1057322"/>
                <a:gd name="connsiteY58" fmla="*/ 117832 h 1085850"/>
                <a:gd name="connsiteX59" fmla="*/ 962109 w 1057322"/>
                <a:gd name="connsiteY59" fmla="*/ 176939 h 1085850"/>
                <a:gd name="connsiteX60" fmla="*/ 959819 w 1057322"/>
                <a:gd name="connsiteY60" fmla="*/ 188761 h 1085850"/>
                <a:gd name="connsiteX61" fmla="*/ 915361 w 1057322"/>
                <a:gd name="connsiteY61" fmla="*/ 224415 h 1085850"/>
                <a:gd name="connsiteX62" fmla="*/ 907919 w 1057322"/>
                <a:gd name="connsiteY62" fmla="*/ 226322 h 1085850"/>
                <a:gd name="connsiteX63" fmla="*/ 901622 w 1057322"/>
                <a:gd name="connsiteY63" fmla="*/ 221937 h 1085850"/>
                <a:gd name="connsiteX64" fmla="*/ 879679 w 1057322"/>
                <a:gd name="connsiteY64" fmla="*/ 183994 h 1085850"/>
                <a:gd name="connsiteX65" fmla="*/ 768056 w 1057322"/>
                <a:gd name="connsiteY65" fmla="*/ 119548 h 1085850"/>
                <a:gd name="connsiteX66" fmla="*/ 589267 w 1057322"/>
                <a:gd name="connsiteY66" fmla="*/ 119548 h 1085850"/>
                <a:gd name="connsiteX67" fmla="*/ 683718 w 1057322"/>
                <a:gd name="connsiteY67" fmla="*/ 164355 h 1085850"/>
                <a:gd name="connsiteX68" fmla="*/ 768056 w 1057322"/>
                <a:gd name="connsiteY68" fmla="*/ 164355 h 1085850"/>
                <a:gd name="connsiteX69" fmla="*/ 840945 w 1057322"/>
                <a:gd name="connsiteY69" fmla="*/ 206302 h 1085850"/>
                <a:gd name="connsiteX70" fmla="*/ 898951 w 1057322"/>
                <a:gd name="connsiteY70" fmla="*/ 306784 h 1085850"/>
                <a:gd name="connsiteX71" fmla="*/ 936350 w 1057322"/>
                <a:gd name="connsiteY71" fmla="*/ 269222 h 1085850"/>
                <a:gd name="connsiteX72" fmla="*/ 939975 w 1057322"/>
                <a:gd name="connsiteY72" fmla="*/ 266934 h 1085850"/>
                <a:gd name="connsiteX73" fmla="*/ 977374 w 1057322"/>
                <a:gd name="connsiteY73" fmla="*/ 228229 h 1085850"/>
                <a:gd name="connsiteX74" fmla="*/ 1019352 w 1057322"/>
                <a:gd name="connsiteY74" fmla="*/ 186473 h 1085850"/>
                <a:gd name="connsiteX75" fmla="*/ 966688 w 1057322"/>
                <a:gd name="connsiteY75" fmla="*/ 95524 h 1085850"/>
                <a:gd name="connsiteX76" fmla="*/ 801256 w 1057322"/>
                <a:gd name="connsiteY76" fmla="*/ 0 h 1085850"/>
                <a:gd name="connsiteX77" fmla="*/ 394451 w 1057322"/>
                <a:gd name="connsiteY77" fmla="*/ 0 h 1085850"/>
                <a:gd name="connsiteX78" fmla="*/ 229019 w 1057322"/>
                <a:gd name="connsiteY78" fmla="*/ 95524 h 1085850"/>
                <a:gd name="connsiteX79" fmla="*/ 89347 w 1057322"/>
                <a:gd name="connsiteY79" fmla="*/ 337290 h 1085850"/>
                <a:gd name="connsiteX80" fmla="*/ 95643 w 1057322"/>
                <a:gd name="connsiteY80" fmla="*/ 415655 h 1085850"/>
                <a:gd name="connsiteX81" fmla="*/ 487375 w 1057322"/>
                <a:gd name="connsiteY81" fmla="*/ 1041043 h 1085850"/>
                <a:gd name="connsiteX82" fmla="*/ 487375 w 1057322"/>
                <a:gd name="connsiteY82" fmla="*/ 1041043 h 1085850"/>
                <a:gd name="connsiteX83" fmla="*/ 394451 w 1057322"/>
                <a:gd name="connsiteY83" fmla="*/ 1041043 h 1085850"/>
                <a:gd name="connsiteX84" fmla="*/ 267753 w 1057322"/>
                <a:gd name="connsiteY84" fmla="*/ 968018 h 1085850"/>
                <a:gd name="connsiteX85" fmla="*/ 64350 w 1057322"/>
                <a:gd name="connsiteY85" fmla="*/ 616046 h 1085850"/>
                <a:gd name="connsiteX86" fmla="*/ 56336 w 1057322"/>
                <a:gd name="connsiteY86" fmla="*/ 485820 h 1085850"/>
                <a:gd name="connsiteX87" fmla="*/ 56527 w 1057322"/>
                <a:gd name="connsiteY87" fmla="*/ 485820 h 1085850"/>
                <a:gd name="connsiteX88" fmla="*/ 50040 w 1057322"/>
                <a:gd name="connsiteY88" fmla="*/ 440060 h 1085850"/>
                <a:gd name="connsiteX89" fmla="*/ 38210 w 1057322"/>
                <a:gd name="connsiteY89" fmla="*/ 425760 h 1085850"/>
                <a:gd name="connsiteX90" fmla="*/ 25616 w 1057322"/>
                <a:gd name="connsiteY90" fmla="*/ 447496 h 1085850"/>
                <a:gd name="connsiteX91" fmla="*/ 25616 w 1057322"/>
                <a:gd name="connsiteY91" fmla="*/ 638354 h 1085850"/>
                <a:gd name="connsiteX92" fmla="*/ 229019 w 1057322"/>
                <a:gd name="connsiteY92" fmla="*/ 990326 h 1085850"/>
                <a:gd name="connsiteX93" fmla="*/ 394451 w 1057322"/>
                <a:gd name="connsiteY93" fmla="*/ 1085850 h 1085850"/>
                <a:gd name="connsiteX94" fmla="*/ 486421 w 1057322"/>
                <a:gd name="connsiteY94" fmla="*/ 1042378 h 1085850"/>
                <a:gd name="connsiteX95" fmla="*/ 487375 w 1057322"/>
                <a:gd name="connsiteY95" fmla="*/ 1041043 h 1085850"/>
                <a:gd name="connsiteX96" fmla="*/ 1005804 w 1057322"/>
                <a:gd name="connsiteY96" fmla="*/ 831500 h 1085850"/>
                <a:gd name="connsiteX97" fmla="*/ 1005804 w 1057322"/>
                <a:gd name="connsiteY97" fmla="*/ 831500 h 1085850"/>
                <a:gd name="connsiteX98" fmla="*/ 969360 w 1057322"/>
                <a:gd name="connsiteY98" fmla="*/ 867917 h 1085850"/>
                <a:gd name="connsiteX99" fmla="*/ 970695 w 1057322"/>
                <a:gd name="connsiteY99" fmla="*/ 887747 h 1085850"/>
                <a:gd name="connsiteX100" fmla="*/ 969932 w 1057322"/>
                <a:gd name="connsiteY100" fmla="*/ 895373 h 1085850"/>
                <a:gd name="connsiteX101" fmla="*/ 927954 w 1057322"/>
                <a:gd name="connsiteY101" fmla="*/ 968018 h 1085850"/>
                <a:gd name="connsiteX102" fmla="*/ 801256 w 1057322"/>
                <a:gd name="connsiteY102" fmla="*/ 1041043 h 1085850"/>
                <a:gd name="connsiteX103" fmla="*/ 609302 w 1057322"/>
                <a:gd name="connsiteY103" fmla="*/ 1041043 h 1085850"/>
                <a:gd name="connsiteX104" fmla="*/ 517523 w 1057322"/>
                <a:gd name="connsiteY104" fmla="*/ 1084706 h 1085850"/>
                <a:gd name="connsiteX105" fmla="*/ 516569 w 1057322"/>
                <a:gd name="connsiteY105" fmla="*/ 1085850 h 1085850"/>
                <a:gd name="connsiteX106" fmla="*/ 801256 w 1057322"/>
                <a:gd name="connsiteY106" fmla="*/ 1085850 h 1085850"/>
                <a:gd name="connsiteX107" fmla="*/ 966688 w 1057322"/>
                <a:gd name="connsiteY107" fmla="*/ 990326 h 1085850"/>
                <a:gd name="connsiteX108" fmla="*/ 1004850 w 1057322"/>
                <a:gd name="connsiteY108" fmla="*/ 924355 h 1085850"/>
                <a:gd name="connsiteX109" fmla="*/ 1013246 w 1057322"/>
                <a:gd name="connsiteY109" fmla="*/ 919588 h 1085850"/>
                <a:gd name="connsiteX110" fmla="*/ 1057323 w 1057322"/>
                <a:gd name="connsiteY110" fmla="*/ 875353 h 1085850"/>
                <a:gd name="connsiteX111" fmla="*/ 1005804 w 1057322"/>
                <a:gd name="connsiteY111" fmla="*/ 831500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1057322" h="1085850">
                  <a:moveTo>
                    <a:pt x="768056" y="966302"/>
                  </a:moveTo>
                  <a:lnTo>
                    <a:pt x="427652" y="966302"/>
                  </a:lnTo>
                  <a:cubicBezTo>
                    <a:pt x="381857" y="966302"/>
                    <a:pt x="338925" y="941515"/>
                    <a:pt x="316028" y="901856"/>
                  </a:cubicBezTo>
                  <a:lnTo>
                    <a:pt x="146017" y="607275"/>
                  </a:lnTo>
                  <a:cubicBezTo>
                    <a:pt x="122929" y="567616"/>
                    <a:pt x="122929" y="518234"/>
                    <a:pt x="146017" y="478575"/>
                  </a:cubicBezTo>
                  <a:lnTo>
                    <a:pt x="316028" y="183994"/>
                  </a:lnTo>
                  <a:cubicBezTo>
                    <a:pt x="338925" y="144335"/>
                    <a:pt x="381857" y="119548"/>
                    <a:pt x="427652" y="119548"/>
                  </a:cubicBezTo>
                  <a:lnTo>
                    <a:pt x="465814" y="119548"/>
                  </a:lnTo>
                  <a:cubicBezTo>
                    <a:pt x="502449" y="119548"/>
                    <a:pt x="536985" y="135946"/>
                    <a:pt x="560264" y="164355"/>
                  </a:cubicBezTo>
                  <a:lnTo>
                    <a:pt x="427652" y="164355"/>
                  </a:lnTo>
                  <a:cubicBezTo>
                    <a:pt x="397695" y="164355"/>
                    <a:pt x="369836" y="180371"/>
                    <a:pt x="354762" y="206302"/>
                  </a:cubicBezTo>
                  <a:lnTo>
                    <a:pt x="184751" y="500883"/>
                  </a:lnTo>
                  <a:cubicBezTo>
                    <a:pt x="169677" y="526814"/>
                    <a:pt x="169677" y="559036"/>
                    <a:pt x="184751" y="584967"/>
                  </a:cubicBezTo>
                  <a:lnTo>
                    <a:pt x="354762" y="879548"/>
                  </a:lnTo>
                  <a:cubicBezTo>
                    <a:pt x="369836" y="905479"/>
                    <a:pt x="397695" y="921495"/>
                    <a:pt x="427652" y="921495"/>
                  </a:cubicBezTo>
                  <a:lnTo>
                    <a:pt x="768056" y="921495"/>
                  </a:lnTo>
                  <a:cubicBezTo>
                    <a:pt x="798013" y="921495"/>
                    <a:pt x="825871" y="905479"/>
                    <a:pt x="840945" y="879548"/>
                  </a:cubicBezTo>
                  <a:lnTo>
                    <a:pt x="877580" y="815865"/>
                  </a:lnTo>
                  <a:cubicBezTo>
                    <a:pt x="879679" y="812433"/>
                    <a:pt x="879107" y="807857"/>
                    <a:pt x="876435" y="804807"/>
                  </a:cubicBezTo>
                  <a:lnTo>
                    <a:pt x="833694" y="759237"/>
                  </a:lnTo>
                  <a:cubicBezTo>
                    <a:pt x="831595" y="757140"/>
                    <a:pt x="828733" y="755996"/>
                    <a:pt x="825680" y="756377"/>
                  </a:cubicBezTo>
                  <a:cubicBezTo>
                    <a:pt x="822818" y="756758"/>
                    <a:pt x="820147" y="758474"/>
                    <a:pt x="818811" y="760953"/>
                  </a:cubicBezTo>
                  <a:lnTo>
                    <a:pt x="789235" y="811861"/>
                  </a:lnTo>
                  <a:cubicBezTo>
                    <a:pt x="778169" y="831119"/>
                    <a:pt x="757561" y="843131"/>
                    <a:pt x="735236" y="843131"/>
                  </a:cubicBezTo>
                  <a:lnTo>
                    <a:pt x="460471" y="843131"/>
                  </a:lnTo>
                  <a:cubicBezTo>
                    <a:pt x="438146" y="843131"/>
                    <a:pt x="417539" y="831119"/>
                    <a:pt x="406472" y="811861"/>
                  </a:cubicBezTo>
                  <a:lnTo>
                    <a:pt x="269089" y="574099"/>
                  </a:lnTo>
                  <a:cubicBezTo>
                    <a:pt x="257831" y="554842"/>
                    <a:pt x="257831" y="531008"/>
                    <a:pt x="269089" y="511751"/>
                  </a:cubicBezTo>
                  <a:lnTo>
                    <a:pt x="406472" y="273989"/>
                  </a:lnTo>
                  <a:cubicBezTo>
                    <a:pt x="417539" y="254541"/>
                    <a:pt x="438146" y="242719"/>
                    <a:pt x="460471" y="242719"/>
                  </a:cubicBezTo>
                  <a:lnTo>
                    <a:pt x="735236" y="242719"/>
                  </a:lnTo>
                  <a:cubicBezTo>
                    <a:pt x="757561" y="242719"/>
                    <a:pt x="778169" y="254541"/>
                    <a:pt x="789235" y="273989"/>
                  </a:cubicBezTo>
                  <a:lnTo>
                    <a:pt x="832740" y="349112"/>
                  </a:lnTo>
                  <a:cubicBezTo>
                    <a:pt x="833885" y="351209"/>
                    <a:pt x="835984" y="352544"/>
                    <a:pt x="838274" y="353497"/>
                  </a:cubicBezTo>
                  <a:cubicBezTo>
                    <a:pt x="856210" y="359598"/>
                    <a:pt x="868231" y="376377"/>
                    <a:pt x="868231" y="395063"/>
                  </a:cubicBezTo>
                  <a:cubicBezTo>
                    <a:pt x="868231" y="421947"/>
                    <a:pt x="844189" y="443301"/>
                    <a:pt x="816521" y="438916"/>
                  </a:cubicBezTo>
                  <a:cubicBezTo>
                    <a:pt x="799730" y="436247"/>
                    <a:pt x="785610" y="423472"/>
                    <a:pt x="781222" y="407075"/>
                  </a:cubicBezTo>
                  <a:cubicBezTo>
                    <a:pt x="777596" y="394109"/>
                    <a:pt x="779886" y="380763"/>
                    <a:pt x="787327" y="370085"/>
                  </a:cubicBezTo>
                  <a:cubicBezTo>
                    <a:pt x="789426" y="367225"/>
                    <a:pt x="789235" y="363030"/>
                    <a:pt x="787327" y="359980"/>
                  </a:cubicBezTo>
                  <a:lnTo>
                    <a:pt x="750501" y="296297"/>
                  </a:lnTo>
                  <a:cubicBezTo>
                    <a:pt x="747448" y="290768"/>
                    <a:pt x="741533" y="287526"/>
                    <a:pt x="735236" y="287526"/>
                  </a:cubicBezTo>
                  <a:lnTo>
                    <a:pt x="460471" y="287526"/>
                  </a:lnTo>
                  <a:cubicBezTo>
                    <a:pt x="454174" y="287526"/>
                    <a:pt x="448259" y="290768"/>
                    <a:pt x="445206" y="296297"/>
                  </a:cubicBezTo>
                  <a:lnTo>
                    <a:pt x="307823" y="534059"/>
                  </a:lnTo>
                  <a:cubicBezTo>
                    <a:pt x="304580" y="539588"/>
                    <a:pt x="304580" y="546262"/>
                    <a:pt x="307823" y="551791"/>
                  </a:cubicBezTo>
                  <a:lnTo>
                    <a:pt x="445206" y="789553"/>
                  </a:lnTo>
                  <a:cubicBezTo>
                    <a:pt x="448259" y="794892"/>
                    <a:pt x="454174" y="798324"/>
                    <a:pt x="460471" y="798324"/>
                  </a:cubicBezTo>
                  <a:lnTo>
                    <a:pt x="735236" y="798324"/>
                  </a:lnTo>
                  <a:cubicBezTo>
                    <a:pt x="741533" y="798324"/>
                    <a:pt x="747448" y="795082"/>
                    <a:pt x="750501" y="789553"/>
                  </a:cubicBezTo>
                  <a:lnTo>
                    <a:pt x="808698" y="688881"/>
                  </a:lnTo>
                  <a:lnTo>
                    <a:pt x="931579" y="811861"/>
                  </a:lnTo>
                  <a:lnTo>
                    <a:pt x="879679" y="901856"/>
                  </a:lnTo>
                  <a:cubicBezTo>
                    <a:pt x="856591" y="941706"/>
                    <a:pt x="814041" y="966302"/>
                    <a:pt x="768056" y="966302"/>
                  </a:cubicBezTo>
                  <a:close/>
                  <a:moveTo>
                    <a:pt x="95643" y="415655"/>
                  </a:moveTo>
                  <a:lnTo>
                    <a:pt x="95643" y="415655"/>
                  </a:lnTo>
                  <a:lnTo>
                    <a:pt x="267753" y="117832"/>
                  </a:lnTo>
                  <a:cubicBezTo>
                    <a:pt x="293894" y="72644"/>
                    <a:pt x="342360" y="44616"/>
                    <a:pt x="394451" y="44616"/>
                  </a:cubicBezTo>
                  <a:lnTo>
                    <a:pt x="801256" y="44616"/>
                  </a:lnTo>
                  <a:cubicBezTo>
                    <a:pt x="853538" y="44616"/>
                    <a:pt x="901813" y="72644"/>
                    <a:pt x="927954" y="117832"/>
                  </a:cubicBezTo>
                  <a:lnTo>
                    <a:pt x="962109" y="176939"/>
                  </a:lnTo>
                  <a:cubicBezTo>
                    <a:pt x="964399" y="180943"/>
                    <a:pt x="963444" y="185901"/>
                    <a:pt x="959819" y="188761"/>
                  </a:cubicBezTo>
                  <a:lnTo>
                    <a:pt x="915361" y="224415"/>
                  </a:lnTo>
                  <a:cubicBezTo>
                    <a:pt x="913262" y="226131"/>
                    <a:pt x="910590" y="226894"/>
                    <a:pt x="907919" y="226322"/>
                  </a:cubicBezTo>
                  <a:cubicBezTo>
                    <a:pt x="905248" y="225941"/>
                    <a:pt x="902958" y="224225"/>
                    <a:pt x="901622" y="221937"/>
                  </a:cubicBezTo>
                  <a:lnTo>
                    <a:pt x="879679" y="183994"/>
                  </a:lnTo>
                  <a:cubicBezTo>
                    <a:pt x="856591" y="144144"/>
                    <a:pt x="814041" y="119548"/>
                    <a:pt x="768056" y="119548"/>
                  </a:cubicBezTo>
                  <a:lnTo>
                    <a:pt x="589267" y="119548"/>
                  </a:lnTo>
                  <a:cubicBezTo>
                    <a:pt x="612546" y="147958"/>
                    <a:pt x="647273" y="164355"/>
                    <a:pt x="683718" y="164355"/>
                  </a:cubicBezTo>
                  <a:lnTo>
                    <a:pt x="768056" y="164355"/>
                  </a:lnTo>
                  <a:cubicBezTo>
                    <a:pt x="798013" y="164355"/>
                    <a:pt x="825871" y="180371"/>
                    <a:pt x="840945" y="206302"/>
                  </a:cubicBezTo>
                  <a:lnTo>
                    <a:pt x="898951" y="306784"/>
                  </a:lnTo>
                  <a:lnTo>
                    <a:pt x="936350" y="269222"/>
                  </a:lnTo>
                  <a:cubicBezTo>
                    <a:pt x="936731" y="269032"/>
                    <a:pt x="939593" y="267125"/>
                    <a:pt x="939975" y="266934"/>
                  </a:cubicBezTo>
                  <a:cubicBezTo>
                    <a:pt x="944173" y="265027"/>
                    <a:pt x="962872" y="245198"/>
                    <a:pt x="977374" y="228229"/>
                  </a:cubicBezTo>
                  <a:lnTo>
                    <a:pt x="1019352" y="186473"/>
                  </a:lnTo>
                  <a:lnTo>
                    <a:pt x="966688" y="95524"/>
                  </a:lnTo>
                  <a:cubicBezTo>
                    <a:pt x="932533" y="36417"/>
                    <a:pt x="869566" y="0"/>
                    <a:pt x="801256" y="0"/>
                  </a:cubicBezTo>
                  <a:lnTo>
                    <a:pt x="394451" y="0"/>
                  </a:lnTo>
                  <a:cubicBezTo>
                    <a:pt x="326523" y="0"/>
                    <a:pt x="262983" y="36608"/>
                    <a:pt x="229019" y="95524"/>
                  </a:cubicBezTo>
                  <a:lnTo>
                    <a:pt x="89347" y="337290"/>
                  </a:lnTo>
                  <a:cubicBezTo>
                    <a:pt x="75036" y="362077"/>
                    <a:pt x="77516" y="393347"/>
                    <a:pt x="95643" y="415655"/>
                  </a:cubicBezTo>
                  <a:close/>
                  <a:moveTo>
                    <a:pt x="487375" y="1041043"/>
                  </a:moveTo>
                  <a:lnTo>
                    <a:pt x="487375" y="1041043"/>
                  </a:lnTo>
                  <a:lnTo>
                    <a:pt x="394451" y="1041043"/>
                  </a:lnTo>
                  <a:cubicBezTo>
                    <a:pt x="342169" y="1041043"/>
                    <a:pt x="293894" y="1013206"/>
                    <a:pt x="267753" y="968018"/>
                  </a:cubicBezTo>
                  <a:lnTo>
                    <a:pt x="64350" y="616046"/>
                  </a:lnTo>
                  <a:cubicBezTo>
                    <a:pt x="41453" y="576196"/>
                    <a:pt x="38782" y="527767"/>
                    <a:pt x="56336" y="485820"/>
                  </a:cubicBezTo>
                  <a:lnTo>
                    <a:pt x="56527" y="485820"/>
                  </a:lnTo>
                  <a:cubicBezTo>
                    <a:pt x="63015" y="470376"/>
                    <a:pt x="60534" y="452835"/>
                    <a:pt x="50040" y="440060"/>
                  </a:cubicBezTo>
                  <a:lnTo>
                    <a:pt x="38210" y="425760"/>
                  </a:lnTo>
                  <a:lnTo>
                    <a:pt x="25616" y="447496"/>
                  </a:lnTo>
                  <a:cubicBezTo>
                    <a:pt x="-8539" y="506603"/>
                    <a:pt x="-8539" y="579247"/>
                    <a:pt x="25616" y="638354"/>
                  </a:cubicBezTo>
                  <a:lnTo>
                    <a:pt x="229019" y="990326"/>
                  </a:lnTo>
                  <a:cubicBezTo>
                    <a:pt x="262983" y="1049242"/>
                    <a:pt x="326523" y="1085850"/>
                    <a:pt x="394451" y="1085850"/>
                  </a:cubicBezTo>
                  <a:cubicBezTo>
                    <a:pt x="430132" y="1085850"/>
                    <a:pt x="463905" y="1069834"/>
                    <a:pt x="486421" y="1042378"/>
                  </a:cubicBezTo>
                  <a:lnTo>
                    <a:pt x="487375" y="1041043"/>
                  </a:lnTo>
                  <a:close/>
                  <a:moveTo>
                    <a:pt x="1005804" y="831500"/>
                  </a:moveTo>
                  <a:lnTo>
                    <a:pt x="1005804" y="831500"/>
                  </a:lnTo>
                  <a:cubicBezTo>
                    <a:pt x="987296" y="834551"/>
                    <a:pt x="973176" y="849804"/>
                    <a:pt x="969360" y="867917"/>
                  </a:cubicBezTo>
                  <a:cubicBezTo>
                    <a:pt x="968024" y="874400"/>
                    <a:pt x="968406" y="880120"/>
                    <a:pt x="970695" y="887747"/>
                  </a:cubicBezTo>
                  <a:cubicBezTo>
                    <a:pt x="971458" y="890416"/>
                    <a:pt x="971268" y="893085"/>
                    <a:pt x="969932" y="895373"/>
                  </a:cubicBezTo>
                  <a:lnTo>
                    <a:pt x="927954" y="968018"/>
                  </a:lnTo>
                  <a:cubicBezTo>
                    <a:pt x="901813" y="1013206"/>
                    <a:pt x="853538" y="1041043"/>
                    <a:pt x="801256" y="1041043"/>
                  </a:cubicBezTo>
                  <a:lnTo>
                    <a:pt x="609302" y="1041043"/>
                  </a:lnTo>
                  <a:cubicBezTo>
                    <a:pt x="573812" y="1041043"/>
                    <a:pt x="540038" y="1057059"/>
                    <a:pt x="517523" y="1084706"/>
                  </a:cubicBezTo>
                  <a:lnTo>
                    <a:pt x="516569" y="1085850"/>
                  </a:lnTo>
                  <a:lnTo>
                    <a:pt x="801256" y="1085850"/>
                  </a:lnTo>
                  <a:cubicBezTo>
                    <a:pt x="869566" y="1085850"/>
                    <a:pt x="932533" y="1049433"/>
                    <a:pt x="966688" y="990326"/>
                  </a:cubicBezTo>
                  <a:lnTo>
                    <a:pt x="1004850" y="924355"/>
                  </a:lnTo>
                  <a:cubicBezTo>
                    <a:pt x="1006567" y="921304"/>
                    <a:pt x="1009811" y="919398"/>
                    <a:pt x="1013246" y="919588"/>
                  </a:cubicBezTo>
                  <a:cubicBezTo>
                    <a:pt x="1037669" y="919588"/>
                    <a:pt x="1057323" y="899759"/>
                    <a:pt x="1057323" y="875353"/>
                  </a:cubicBezTo>
                  <a:cubicBezTo>
                    <a:pt x="1057323" y="848469"/>
                    <a:pt x="1033472" y="827115"/>
                    <a:pt x="1005804" y="831500"/>
                  </a:cubicBezTo>
                  <a:close/>
                </a:path>
              </a:pathLst>
            </a:custGeom>
            <a:solidFill>
              <a:srgbClr val="FFB506"/>
            </a:solidFill>
            <a:ln w="191" cap="flat">
              <a:noFill/>
              <a:prstDash val="solid"/>
              <a:miter/>
            </a:ln>
            <a:effectLst/>
          </p:spPr>
          <p:txBody>
            <a:bodyPr rtlCol="0" anchor="ctr"/>
            <a:lstStyle/>
            <a:p>
              <a:endParaRPr lang="en-ID"/>
            </a:p>
          </p:txBody>
        </p:sp>
      </p:grpSp>
      <p:grpSp>
        <p:nvGrpSpPr>
          <p:cNvPr id="305" name="Group 304">
            <a:extLst>
              <a:ext uri="{FF2B5EF4-FFF2-40B4-BE49-F238E27FC236}">
                <a16:creationId xmlns:a16="http://schemas.microsoft.com/office/drawing/2014/main" id="{A4C6D050-741C-0942-88FE-09E7203777C7}"/>
              </a:ext>
            </a:extLst>
          </p:cNvPr>
          <p:cNvGrpSpPr/>
          <p:nvPr/>
        </p:nvGrpSpPr>
        <p:grpSpPr>
          <a:xfrm>
            <a:off x="6642426" y="1401201"/>
            <a:ext cx="3911873" cy="4151217"/>
            <a:chOff x="1608244" y="1434868"/>
            <a:chExt cx="3911873" cy="4151217"/>
          </a:xfrm>
        </p:grpSpPr>
        <p:sp>
          <p:nvSpPr>
            <p:cNvPr id="306" name="Bentuk Bebas: Bentuk 5">
              <a:extLst>
                <a:ext uri="{FF2B5EF4-FFF2-40B4-BE49-F238E27FC236}">
                  <a16:creationId xmlns:a16="http://schemas.microsoft.com/office/drawing/2014/main" id="{6B3756DD-ACF1-2045-A6E6-E6CBE4365FC9}"/>
                </a:ext>
              </a:extLst>
            </p:cNvPr>
            <p:cNvSpPr/>
            <p:nvPr/>
          </p:nvSpPr>
          <p:spPr>
            <a:xfrm>
              <a:off x="2363634" y="2066082"/>
              <a:ext cx="87644" cy="132958"/>
            </a:xfrm>
            <a:custGeom>
              <a:avLst/>
              <a:gdLst>
                <a:gd name="connsiteX0" fmla="*/ 0 w 87644"/>
                <a:gd name="connsiteY0" fmla="*/ 24435 h 132958"/>
                <a:gd name="connsiteX1" fmla="*/ 63325 w 87644"/>
                <a:gd name="connsiteY1" fmla="*/ 0 h 132958"/>
                <a:gd name="connsiteX2" fmla="*/ 79959 w 87644"/>
                <a:gd name="connsiteY2" fmla="*/ 36194 h 132958"/>
                <a:gd name="connsiteX3" fmla="*/ 87645 w 87644"/>
                <a:gd name="connsiteY3" fmla="*/ 122691 h 132958"/>
                <a:gd name="connsiteX4" fmla="*/ 73477 w 87644"/>
                <a:gd name="connsiteY4" fmla="*/ 132959 h 132958"/>
                <a:gd name="connsiteX5" fmla="*/ 0 w 87644"/>
                <a:gd name="connsiteY5" fmla="*/ 24435 h 132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644" h="132958">
                  <a:moveTo>
                    <a:pt x="0" y="24435"/>
                  </a:moveTo>
                  <a:lnTo>
                    <a:pt x="63325" y="0"/>
                  </a:lnTo>
                  <a:lnTo>
                    <a:pt x="79959" y="36194"/>
                  </a:lnTo>
                  <a:lnTo>
                    <a:pt x="87645" y="122691"/>
                  </a:lnTo>
                  <a:lnTo>
                    <a:pt x="73477" y="132959"/>
                  </a:lnTo>
                  <a:lnTo>
                    <a:pt x="0" y="24435"/>
                  </a:lnTo>
                  <a:close/>
                </a:path>
              </a:pathLst>
            </a:custGeom>
            <a:solidFill>
              <a:srgbClr val="000000"/>
            </a:solidFill>
            <a:ln w="5726" cap="flat">
              <a:noFill/>
              <a:prstDash val="solid"/>
              <a:miter/>
            </a:ln>
          </p:spPr>
          <p:txBody>
            <a:bodyPr rtlCol="0" anchor="ctr"/>
            <a:lstStyle/>
            <a:p>
              <a:endParaRPr lang="en-ID"/>
            </a:p>
          </p:txBody>
        </p:sp>
        <p:sp>
          <p:nvSpPr>
            <p:cNvPr id="307" name="Bentuk Bebas: Bentuk 6">
              <a:extLst>
                <a:ext uri="{FF2B5EF4-FFF2-40B4-BE49-F238E27FC236}">
                  <a16:creationId xmlns:a16="http://schemas.microsoft.com/office/drawing/2014/main" id="{E39EB7AC-7738-5D4F-B951-A57ABF73125A}"/>
                </a:ext>
              </a:extLst>
            </p:cNvPr>
            <p:cNvSpPr/>
            <p:nvPr/>
          </p:nvSpPr>
          <p:spPr>
            <a:xfrm>
              <a:off x="2578659" y="2271034"/>
              <a:ext cx="104737" cy="153894"/>
            </a:xfrm>
            <a:custGeom>
              <a:avLst/>
              <a:gdLst>
                <a:gd name="connsiteX0" fmla="*/ 72330 w 104737"/>
                <a:gd name="connsiteY0" fmla="*/ 0 h 153894"/>
                <a:gd name="connsiteX1" fmla="*/ 0 w 104737"/>
                <a:gd name="connsiteY1" fmla="*/ 41815 h 153894"/>
                <a:gd name="connsiteX2" fmla="*/ 76001 w 104737"/>
                <a:gd name="connsiteY2" fmla="*/ 153895 h 153894"/>
                <a:gd name="connsiteX3" fmla="*/ 93725 w 104737"/>
                <a:gd name="connsiteY3" fmla="*/ 140989 h 153894"/>
                <a:gd name="connsiteX4" fmla="*/ 104738 w 104737"/>
                <a:gd name="connsiteY4" fmla="*/ 52025 h 153894"/>
                <a:gd name="connsiteX5" fmla="*/ 72330 w 104737"/>
                <a:gd name="connsiteY5" fmla="*/ 0 h 153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737" h="153894">
                  <a:moveTo>
                    <a:pt x="72330" y="0"/>
                  </a:moveTo>
                  <a:lnTo>
                    <a:pt x="0" y="41815"/>
                  </a:lnTo>
                  <a:lnTo>
                    <a:pt x="76001" y="153895"/>
                  </a:lnTo>
                  <a:lnTo>
                    <a:pt x="93725" y="140989"/>
                  </a:lnTo>
                  <a:lnTo>
                    <a:pt x="104738" y="52025"/>
                  </a:lnTo>
                  <a:lnTo>
                    <a:pt x="72330" y="0"/>
                  </a:lnTo>
                  <a:close/>
                </a:path>
              </a:pathLst>
            </a:custGeom>
            <a:solidFill>
              <a:srgbClr val="000000"/>
            </a:solidFill>
            <a:ln w="5726" cap="flat">
              <a:noFill/>
              <a:prstDash val="solid"/>
              <a:miter/>
            </a:ln>
          </p:spPr>
          <p:txBody>
            <a:bodyPr rtlCol="0" anchor="ctr"/>
            <a:lstStyle/>
            <a:p>
              <a:endParaRPr lang="en-ID"/>
            </a:p>
          </p:txBody>
        </p:sp>
        <p:grpSp>
          <p:nvGrpSpPr>
            <p:cNvPr id="308" name="Graphic 7">
              <a:extLst>
                <a:ext uri="{FF2B5EF4-FFF2-40B4-BE49-F238E27FC236}">
                  <a16:creationId xmlns:a16="http://schemas.microsoft.com/office/drawing/2014/main" id="{5FD114E5-BA73-1F41-AAB9-4E682ACD7042}"/>
                </a:ext>
              </a:extLst>
            </p:cNvPr>
            <p:cNvGrpSpPr/>
            <p:nvPr/>
          </p:nvGrpSpPr>
          <p:grpSpPr>
            <a:xfrm>
              <a:off x="2445658" y="1738733"/>
              <a:ext cx="450556" cy="367787"/>
              <a:chOff x="2425338" y="1652299"/>
              <a:chExt cx="450556" cy="367787"/>
            </a:xfrm>
            <a:solidFill>
              <a:srgbClr val="000000"/>
            </a:solidFill>
          </p:grpSpPr>
          <p:sp>
            <p:nvSpPr>
              <p:cNvPr id="407" name="Bentuk Bebas: Bentuk 9">
                <a:extLst>
                  <a:ext uri="{FF2B5EF4-FFF2-40B4-BE49-F238E27FC236}">
                    <a16:creationId xmlns:a16="http://schemas.microsoft.com/office/drawing/2014/main" id="{56A60590-F268-4D45-9FAF-252A50A0AE8C}"/>
                  </a:ext>
                </a:extLst>
              </p:cNvPr>
              <p:cNvSpPr/>
              <p:nvPr/>
            </p:nvSpPr>
            <p:spPr>
              <a:xfrm>
                <a:off x="2770353" y="1652299"/>
                <a:ext cx="32350" cy="62636"/>
              </a:xfrm>
              <a:custGeom>
                <a:avLst/>
                <a:gdLst>
                  <a:gd name="connsiteX0" fmla="*/ 32350 w 32350"/>
                  <a:gd name="connsiteY0" fmla="*/ 0 h 62636"/>
                  <a:gd name="connsiteX1" fmla="*/ 0 w 32350"/>
                  <a:gd name="connsiteY1" fmla="*/ 62636 h 62636"/>
                  <a:gd name="connsiteX2" fmla="*/ 11472 w 32350"/>
                  <a:gd name="connsiteY2" fmla="*/ 54721 h 62636"/>
                  <a:gd name="connsiteX3" fmla="*/ 32350 w 32350"/>
                  <a:gd name="connsiteY3" fmla="*/ 0 h 62636"/>
                </a:gdLst>
                <a:ahLst/>
                <a:cxnLst>
                  <a:cxn ang="0">
                    <a:pos x="connsiteX0" y="connsiteY0"/>
                  </a:cxn>
                  <a:cxn ang="0">
                    <a:pos x="connsiteX1" y="connsiteY1"/>
                  </a:cxn>
                  <a:cxn ang="0">
                    <a:pos x="connsiteX2" y="connsiteY2"/>
                  </a:cxn>
                  <a:cxn ang="0">
                    <a:pos x="connsiteX3" y="connsiteY3"/>
                  </a:cxn>
                </a:cxnLst>
                <a:rect l="l" t="t" r="r" b="b"/>
                <a:pathLst>
                  <a:path w="32350" h="62636">
                    <a:moveTo>
                      <a:pt x="32350" y="0"/>
                    </a:moveTo>
                    <a:cubicBezTo>
                      <a:pt x="17781" y="22026"/>
                      <a:pt x="4187" y="45887"/>
                      <a:pt x="0" y="62636"/>
                    </a:cubicBezTo>
                    <a:lnTo>
                      <a:pt x="11472" y="54721"/>
                    </a:lnTo>
                    <a:cubicBezTo>
                      <a:pt x="10038" y="42274"/>
                      <a:pt x="19502" y="21624"/>
                      <a:pt x="32350" y="0"/>
                    </a:cubicBezTo>
                    <a:close/>
                  </a:path>
                </a:pathLst>
              </a:custGeom>
              <a:solidFill>
                <a:srgbClr val="000000"/>
              </a:solidFill>
              <a:ln w="5726" cap="flat">
                <a:noFill/>
                <a:prstDash val="solid"/>
                <a:miter/>
              </a:ln>
            </p:spPr>
            <p:txBody>
              <a:bodyPr rtlCol="0" anchor="ctr"/>
              <a:lstStyle/>
              <a:p>
                <a:endParaRPr lang="en-ID"/>
              </a:p>
            </p:txBody>
          </p:sp>
          <p:sp>
            <p:nvSpPr>
              <p:cNvPr id="408" name="Bentuk Bebas: Bentuk 10">
                <a:extLst>
                  <a:ext uri="{FF2B5EF4-FFF2-40B4-BE49-F238E27FC236}">
                    <a16:creationId xmlns:a16="http://schemas.microsoft.com/office/drawing/2014/main" id="{33380C0B-A3A7-A84C-845D-A2EA48F82946}"/>
                  </a:ext>
                </a:extLst>
              </p:cNvPr>
              <p:cNvSpPr/>
              <p:nvPr/>
            </p:nvSpPr>
            <p:spPr>
              <a:xfrm>
                <a:off x="2425338" y="1784397"/>
                <a:ext cx="450556" cy="235688"/>
              </a:xfrm>
              <a:custGeom>
                <a:avLst/>
                <a:gdLst>
                  <a:gd name="connsiteX0" fmla="*/ 442583 w 450556"/>
                  <a:gd name="connsiteY0" fmla="*/ 167661 h 235688"/>
                  <a:gd name="connsiteX1" fmla="*/ 450556 w 450556"/>
                  <a:gd name="connsiteY1" fmla="*/ 0 h 235688"/>
                  <a:gd name="connsiteX2" fmla="*/ 12562 w 450556"/>
                  <a:gd name="connsiteY2" fmla="*/ 215785 h 235688"/>
                  <a:gd name="connsiteX3" fmla="*/ 0 w 450556"/>
                  <a:gd name="connsiteY3" fmla="*/ 235689 h 235688"/>
                  <a:gd name="connsiteX4" fmla="*/ 437995 w 450556"/>
                  <a:gd name="connsiteY4" fmla="*/ 19904 h 235688"/>
                  <a:gd name="connsiteX5" fmla="*/ 430538 w 450556"/>
                  <a:gd name="connsiteY5" fmla="*/ 177813 h 235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0556" h="235688">
                    <a:moveTo>
                      <a:pt x="442583" y="167661"/>
                    </a:moveTo>
                    <a:lnTo>
                      <a:pt x="450556" y="0"/>
                    </a:lnTo>
                    <a:cubicBezTo>
                      <a:pt x="272743" y="112825"/>
                      <a:pt x="12562" y="215785"/>
                      <a:pt x="12562" y="215785"/>
                    </a:cubicBezTo>
                    <a:lnTo>
                      <a:pt x="0" y="235689"/>
                    </a:lnTo>
                    <a:cubicBezTo>
                      <a:pt x="0" y="235689"/>
                      <a:pt x="260468" y="132729"/>
                      <a:pt x="437995" y="19904"/>
                    </a:cubicBezTo>
                    <a:lnTo>
                      <a:pt x="430538" y="177813"/>
                    </a:lnTo>
                    <a:close/>
                  </a:path>
                </a:pathLst>
              </a:custGeom>
              <a:solidFill>
                <a:srgbClr val="000000"/>
              </a:solidFill>
              <a:ln w="5726" cap="flat">
                <a:noFill/>
                <a:prstDash val="solid"/>
                <a:miter/>
              </a:ln>
            </p:spPr>
            <p:txBody>
              <a:bodyPr rtlCol="0" anchor="ctr"/>
              <a:lstStyle/>
              <a:p>
                <a:endParaRPr lang="en-ID"/>
              </a:p>
            </p:txBody>
          </p:sp>
        </p:grpSp>
        <p:grpSp>
          <p:nvGrpSpPr>
            <p:cNvPr id="309" name="Graphic 7">
              <a:extLst>
                <a:ext uri="{FF2B5EF4-FFF2-40B4-BE49-F238E27FC236}">
                  <a16:creationId xmlns:a16="http://schemas.microsoft.com/office/drawing/2014/main" id="{1F39170A-FAD5-C44D-8A69-E84407C72749}"/>
                </a:ext>
              </a:extLst>
            </p:cNvPr>
            <p:cNvGrpSpPr/>
            <p:nvPr/>
          </p:nvGrpSpPr>
          <p:grpSpPr>
            <a:xfrm>
              <a:off x="2326795" y="1434868"/>
              <a:ext cx="1137792" cy="1004629"/>
              <a:chOff x="2326795" y="1338274"/>
              <a:chExt cx="1137792" cy="1004629"/>
            </a:xfrm>
            <a:solidFill>
              <a:srgbClr val="808080"/>
            </a:solidFill>
          </p:grpSpPr>
          <p:sp>
            <p:nvSpPr>
              <p:cNvPr id="405" name="Bentuk Bebas: Bentuk 12">
                <a:extLst>
                  <a:ext uri="{FF2B5EF4-FFF2-40B4-BE49-F238E27FC236}">
                    <a16:creationId xmlns:a16="http://schemas.microsoft.com/office/drawing/2014/main" id="{F70C32B1-70C3-174E-B6FA-3D5821984BFA}"/>
                  </a:ext>
                </a:extLst>
              </p:cNvPr>
              <p:cNvSpPr/>
              <p:nvPr/>
            </p:nvSpPr>
            <p:spPr>
              <a:xfrm>
                <a:off x="2326795" y="1983835"/>
                <a:ext cx="90226" cy="136916"/>
              </a:xfrm>
              <a:custGeom>
                <a:avLst/>
                <a:gdLst>
                  <a:gd name="connsiteX0" fmla="*/ 75657 w 90226"/>
                  <a:gd name="connsiteY0" fmla="*/ 136916 h 136916"/>
                  <a:gd name="connsiteX1" fmla="*/ 90226 w 90226"/>
                  <a:gd name="connsiteY1" fmla="*/ 126305 h 136916"/>
                  <a:gd name="connsiteX2" fmla="*/ 82368 w 90226"/>
                  <a:gd name="connsiteY2" fmla="*/ 37226 h 136916"/>
                  <a:gd name="connsiteX3" fmla="*/ 65217 w 90226"/>
                  <a:gd name="connsiteY3" fmla="*/ 0 h 136916"/>
                  <a:gd name="connsiteX4" fmla="*/ 0 w 90226"/>
                  <a:gd name="connsiteY4" fmla="*/ 25181 h 136916"/>
                  <a:gd name="connsiteX5" fmla="*/ 75657 w 90226"/>
                  <a:gd name="connsiteY5" fmla="*/ 136916 h 1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226" h="136916">
                    <a:moveTo>
                      <a:pt x="75657" y="136916"/>
                    </a:moveTo>
                    <a:lnTo>
                      <a:pt x="90226" y="126305"/>
                    </a:lnTo>
                    <a:lnTo>
                      <a:pt x="82368" y="37226"/>
                    </a:lnTo>
                    <a:lnTo>
                      <a:pt x="65217" y="0"/>
                    </a:lnTo>
                    <a:lnTo>
                      <a:pt x="0" y="25181"/>
                    </a:lnTo>
                    <a:lnTo>
                      <a:pt x="75657" y="136916"/>
                    </a:lnTo>
                    <a:close/>
                  </a:path>
                </a:pathLst>
              </a:custGeom>
              <a:solidFill>
                <a:srgbClr val="808080"/>
              </a:solidFill>
              <a:ln w="5726" cap="flat">
                <a:noFill/>
                <a:prstDash val="solid"/>
                <a:miter/>
              </a:ln>
            </p:spPr>
            <p:txBody>
              <a:bodyPr rtlCol="0" anchor="ctr"/>
              <a:lstStyle/>
              <a:p>
                <a:endParaRPr lang="en-ID"/>
              </a:p>
            </p:txBody>
          </p:sp>
          <p:sp>
            <p:nvSpPr>
              <p:cNvPr id="406" name="Bentuk Bebas: Bentuk 13">
                <a:extLst>
                  <a:ext uri="{FF2B5EF4-FFF2-40B4-BE49-F238E27FC236}">
                    <a16:creationId xmlns:a16="http://schemas.microsoft.com/office/drawing/2014/main" id="{44582804-297F-8745-8C39-C543E2ECC1B1}"/>
                  </a:ext>
                </a:extLst>
              </p:cNvPr>
              <p:cNvSpPr/>
              <p:nvPr/>
            </p:nvSpPr>
            <p:spPr>
              <a:xfrm>
                <a:off x="2392012" y="1338274"/>
                <a:ext cx="1072575" cy="1004629"/>
              </a:xfrm>
              <a:custGeom>
                <a:avLst/>
                <a:gdLst>
                  <a:gd name="connsiteX0" fmla="*/ 1003442 w 1072575"/>
                  <a:gd name="connsiteY0" fmla="*/ 10767 h 1004629"/>
                  <a:gd name="connsiteX1" fmla="*/ 913388 w 1072575"/>
                  <a:gd name="connsiteY1" fmla="*/ 16503 h 1004629"/>
                  <a:gd name="connsiteX2" fmla="*/ 871458 w 1072575"/>
                  <a:gd name="connsiteY2" fmla="*/ 70535 h 1004629"/>
                  <a:gd name="connsiteX3" fmla="*/ 865722 w 1072575"/>
                  <a:gd name="connsiteY3" fmla="*/ 85735 h 1004629"/>
                  <a:gd name="connsiteX4" fmla="*/ 865722 w 1072575"/>
                  <a:gd name="connsiteY4" fmla="*/ 85735 h 1004629"/>
                  <a:gd name="connsiteX5" fmla="*/ 838878 w 1072575"/>
                  <a:gd name="connsiteY5" fmla="*/ 105238 h 1004629"/>
                  <a:gd name="connsiteX6" fmla="*/ 830159 w 1072575"/>
                  <a:gd name="connsiteY6" fmla="*/ 86596 h 1004629"/>
                  <a:gd name="connsiteX7" fmla="*/ 454744 w 1072575"/>
                  <a:gd name="connsiteY7" fmla="*/ 247488 h 1004629"/>
                  <a:gd name="connsiteX8" fmla="*/ 453482 w 1072575"/>
                  <a:gd name="connsiteY8" fmla="*/ 246456 h 1004629"/>
                  <a:gd name="connsiteX9" fmla="*/ 407881 w 1072575"/>
                  <a:gd name="connsiteY9" fmla="*/ 308404 h 1004629"/>
                  <a:gd name="connsiteX10" fmla="*/ 404784 w 1072575"/>
                  <a:gd name="connsiteY10" fmla="*/ 313107 h 1004629"/>
                  <a:gd name="connsiteX11" fmla="*/ 403407 w 1072575"/>
                  <a:gd name="connsiteY11" fmla="*/ 315230 h 1004629"/>
                  <a:gd name="connsiteX12" fmla="*/ 401457 w 1072575"/>
                  <a:gd name="connsiteY12" fmla="*/ 318270 h 1004629"/>
                  <a:gd name="connsiteX13" fmla="*/ 400023 w 1072575"/>
                  <a:gd name="connsiteY13" fmla="*/ 320564 h 1004629"/>
                  <a:gd name="connsiteX14" fmla="*/ 397843 w 1072575"/>
                  <a:gd name="connsiteY14" fmla="*/ 324178 h 1004629"/>
                  <a:gd name="connsiteX15" fmla="*/ 395950 w 1072575"/>
                  <a:gd name="connsiteY15" fmla="*/ 327275 h 1004629"/>
                  <a:gd name="connsiteX16" fmla="*/ 393943 w 1072575"/>
                  <a:gd name="connsiteY16" fmla="*/ 330659 h 1004629"/>
                  <a:gd name="connsiteX17" fmla="*/ 392509 w 1072575"/>
                  <a:gd name="connsiteY17" fmla="*/ 333126 h 1004629"/>
                  <a:gd name="connsiteX18" fmla="*/ 391017 w 1072575"/>
                  <a:gd name="connsiteY18" fmla="*/ 335707 h 1004629"/>
                  <a:gd name="connsiteX19" fmla="*/ 389583 w 1072575"/>
                  <a:gd name="connsiteY19" fmla="*/ 338288 h 1004629"/>
                  <a:gd name="connsiteX20" fmla="*/ 388092 w 1072575"/>
                  <a:gd name="connsiteY20" fmla="*/ 341041 h 1004629"/>
                  <a:gd name="connsiteX21" fmla="*/ 385913 w 1072575"/>
                  <a:gd name="connsiteY21" fmla="*/ 345171 h 1004629"/>
                  <a:gd name="connsiteX22" fmla="*/ 384708 w 1072575"/>
                  <a:gd name="connsiteY22" fmla="*/ 347465 h 1004629"/>
                  <a:gd name="connsiteX23" fmla="*/ 383389 w 1072575"/>
                  <a:gd name="connsiteY23" fmla="*/ 350161 h 1004629"/>
                  <a:gd name="connsiteX24" fmla="*/ 382414 w 1072575"/>
                  <a:gd name="connsiteY24" fmla="*/ 352226 h 1004629"/>
                  <a:gd name="connsiteX25" fmla="*/ 381152 w 1072575"/>
                  <a:gd name="connsiteY25" fmla="*/ 354922 h 1004629"/>
                  <a:gd name="connsiteX26" fmla="*/ 380349 w 1072575"/>
                  <a:gd name="connsiteY26" fmla="*/ 356700 h 1004629"/>
                  <a:gd name="connsiteX27" fmla="*/ 378398 w 1072575"/>
                  <a:gd name="connsiteY27" fmla="*/ 361404 h 1004629"/>
                  <a:gd name="connsiteX28" fmla="*/ 377710 w 1072575"/>
                  <a:gd name="connsiteY28" fmla="*/ 363182 h 1004629"/>
                  <a:gd name="connsiteX29" fmla="*/ 376792 w 1072575"/>
                  <a:gd name="connsiteY29" fmla="*/ 365706 h 1004629"/>
                  <a:gd name="connsiteX30" fmla="*/ 376219 w 1072575"/>
                  <a:gd name="connsiteY30" fmla="*/ 367426 h 1004629"/>
                  <a:gd name="connsiteX31" fmla="*/ 375072 w 1072575"/>
                  <a:gd name="connsiteY31" fmla="*/ 371270 h 1004629"/>
                  <a:gd name="connsiteX32" fmla="*/ 374555 w 1072575"/>
                  <a:gd name="connsiteY32" fmla="*/ 373220 h 1004629"/>
                  <a:gd name="connsiteX33" fmla="*/ 374555 w 1072575"/>
                  <a:gd name="connsiteY33" fmla="*/ 373220 h 1004629"/>
                  <a:gd name="connsiteX34" fmla="*/ 373293 w 1072575"/>
                  <a:gd name="connsiteY34" fmla="*/ 385609 h 1004629"/>
                  <a:gd name="connsiteX35" fmla="*/ 0 w 1072575"/>
                  <a:gd name="connsiteY35" fmla="*/ 645389 h 1004629"/>
                  <a:gd name="connsiteX36" fmla="*/ 19158 w 1072575"/>
                  <a:gd name="connsiteY36" fmla="*/ 687032 h 1004629"/>
                  <a:gd name="connsiteX37" fmla="*/ 470288 w 1072575"/>
                  <a:gd name="connsiteY37" fmla="*/ 464765 h 1004629"/>
                  <a:gd name="connsiteX38" fmla="*/ 462602 w 1072575"/>
                  <a:gd name="connsiteY38" fmla="*/ 627378 h 1004629"/>
                  <a:gd name="connsiteX39" fmla="*/ 462602 w 1072575"/>
                  <a:gd name="connsiteY39" fmla="*/ 627378 h 1004629"/>
                  <a:gd name="connsiteX40" fmla="*/ 462143 w 1072575"/>
                  <a:gd name="connsiteY40" fmla="*/ 637416 h 1004629"/>
                  <a:gd name="connsiteX41" fmla="*/ 251635 w 1072575"/>
                  <a:gd name="connsiteY41" fmla="*/ 846146 h 1004629"/>
                  <a:gd name="connsiteX42" fmla="*/ 177068 w 1072575"/>
                  <a:gd name="connsiteY42" fmla="*/ 889223 h 1004629"/>
                  <a:gd name="connsiteX43" fmla="*/ 255363 w 1072575"/>
                  <a:gd name="connsiteY43" fmla="*/ 1004630 h 1004629"/>
                  <a:gd name="connsiteX44" fmla="*/ 273603 w 1072575"/>
                  <a:gd name="connsiteY44" fmla="*/ 991380 h 1004629"/>
                  <a:gd name="connsiteX45" fmla="*/ 285075 w 1072575"/>
                  <a:gd name="connsiteY45" fmla="*/ 899605 h 1004629"/>
                  <a:gd name="connsiteX46" fmla="*/ 591545 w 1072575"/>
                  <a:gd name="connsiteY46" fmla="*/ 654624 h 1004629"/>
                  <a:gd name="connsiteX47" fmla="*/ 650682 w 1072575"/>
                  <a:gd name="connsiteY47" fmla="*/ 459603 h 1004629"/>
                  <a:gd name="connsiteX48" fmla="*/ 663244 w 1072575"/>
                  <a:gd name="connsiteY48" fmla="*/ 508071 h 1004629"/>
                  <a:gd name="connsiteX49" fmla="*/ 708845 w 1072575"/>
                  <a:gd name="connsiteY49" fmla="*/ 586137 h 1004629"/>
                  <a:gd name="connsiteX50" fmla="*/ 714580 w 1072575"/>
                  <a:gd name="connsiteY50" fmla="*/ 509735 h 1004629"/>
                  <a:gd name="connsiteX51" fmla="*/ 707583 w 1072575"/>
                  <a:gd name="connsiteY51" fmla="*/ 370065 h 1004629"/>
                  <a:gd name="connsiteX52" fmla="*/ 711024 w 1072575"/>
                  <a:gd name="connsiteY52" fmla="*/ 345343 h 1004629"/>
                  <a:gd name="connsiteX53" fmla="*/ 758977 w 1072575"/>
                  <a:gd name="connsiteY53" fmla="*/ 310469 h 1004629"/>
                  <a:gd name="connsiteX54" fmla="*/ 760755 w 1072575"/>
                  <a:gd name="connsiteY54" fmla="*/ 308805 h 1004629"/>
                  <a:gd name="connsiteX55" fmla="*/ 763279 w 1072575"/>
                  <a:gd name="connsiteY55" fmla="*/ 324063 h 1004629"/>
                  <a:gd name="connsiteX56" fmla="*/ 772915 w 1072575"/>
                  <a:gd name="connsiteY56" fmla="*/ 324923 h 1004629"/>
                  <a:gd name="connsiteX57" fmla="*/ 772915 w 1072575"/>
                  <a:gd name="connsiteY57" fmla="*/ 325612 h 1004629"/>
                  <a:gd name="connsiteX58" fmla="*/ 772915 w 1072575"/>
                  <a:gd name="connsiteY58" fmla="*/ 325612 h 1004629"/>
                  <a:gd name="connsiteX59" fmla="*/ 773374 w 1072575"/>
                  <a:gd name="connsiteY59" fmla="*/ 330028 h 1004629"/>
                  <a:gd name="connsiteX60" fmla="*/ 773374 w 1072575"/>
                  <a:gd name="connsiteY60" fmla="*/ 330028 h 1004629"/>
                  <a:gd name="connsiteX61" fmla="*/ 779568 w 1072575"/>
                  <a:gd name="connsiteY61" fmla="*/ 445836 h 1004629"/>
                  <a:gd name="connsiteX62" fmla="*/ 813525 w 1072575"/>
                  <a:gd name="connsiteY62" fmla="*/ 576845 h 1004629"/>
                  <a:gd name="connsiteX63" fmla="*/ 859126 w 1072575"/>
                  <a:gd name="connsiteY63" fmla="*/ 654911 h 1004629"/>
                  <a:gd name="connsiteX64" fmla="*/ 864862 w 1072575"/>
                  <a:gd name="connsiteY64" fmla="*/ 578508 h 1004629"/>
                  <a:gd name="connsiteX65" fmla="*/ 857921 w 1072575"/>
                  <a:gd name="connsiteY65" fmla="*/ 438896 h 1004629"/>
                  <a:gd name="connsiteX66" fmla="*/ 871917 w 1072575"/>
                  <a:gd name="connsiteY66" fmla="*/ 337772 h 1004629"/>
                  <a:gd name="connsiteX67" fmla="*/ 871917 w 1072575"/>
                  <a:gd name="connsiteY67" fmla="*/ 337772 h 1004629"/>
                  <a:gd name="connsiteX68" fmla="*/ 871917 w 1072575"/>
                  <a:gd name="connsiteY68" fmla="*/ 335821 h 1004629"/>
                  <a:gd name="connsiteX69" fmla="*/ 872204 w 1072575"/>
                  <a:gd name="connsiteY69" fmla="*/ 333584 h 1004629"/>
                  <a:gd name="connsiteX70" fmla="*/ 899793 w 1072575"/>
                  <a:gd name="connsiteY70" fmla="*/ 335994 h 1004629"/>
                  <a:gd name="connsiteX71" fmla="*/ 880463 w 1072575"/>
                  <a:gd name="connsiteY71" fmla="*/ 194431 h 1004629"/>
                  <a:gd name="connsiteX72" fmla="*/ 871745 w 1072575"/>
                  <a:gd name="connsiteY72" fmla="*/ 175789 h 1004629"/>
                  <a:gd name="connsiteX73" fmla="*/ 889641 w 1072575"/>
                  <a:gd name="connsiteY73" fmla="*/ 162826 h 1004629"/>
                  <a:gd name="connsiteX74" fmla="*/ 889641 w 1072575"/>
                  <a:gd name="connsiteY74" fmla="*/ 162826 h 1004629"/>
                  <a:gd name="connsiteX75" fmla="*/ 893254 w 1072575"/>
                  <a:gd name="connsiteY75" fmla="*/ 160245 h 1004629"/>
                  <a:gd name="connsiteX76" fmla="*/ 1006768 w 1072575"/>
                  <a:gd name="connsiteY76" fmla="*/ 160245 h 1004629"/>
                  <a:gd name="connsiteX77" fmla="*/ 1044625 w 1072575"/>
                  <a:gd name="connsiteY77" fmla="*/ 150150 h 1004629"/>
                  <a:gd name="connsiteX78" fmla="*/ 1051566 w 1072575"/>
                  <a:gd name="connsiteY78" fmla="*/ 145160 h 1004629"/>
                  <a:gd name="connsiteX79" fmla="*/ 1071584 w 1072575"/>
                  <a:gd name="connsiteY79" fmla="*/ 127952 h 1004629"/>
                  <a:gd name="connsiteX80" fmla="*/ 1003442 w 1072575"/>
                  <a:gd name="connsiteY80" fmla="*/ 10767 h 100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1072575" h="1004629">
                    <a:moveTo>
                      <a:pt x="1003442" y="10767"/>
                    </a:moveTo>
                    <a:cubicBezTo>
                      <a:pt x="963806" y="-8276"/>
                      <a:pt x="934152" y="672"/>
                      <a:pt x="913388" y="16503"/>
                    </a:cubicBezTo>
                    <a:cubicBezTo>
                      <a:pt x="894849" y="30462"/>
                      <a:pt x="880377" y="49114"/>
                      <a:pt x="871458" y="70535"/>
                    </a:cubicBezTo>
                    <a:lnTo>
                      <a:pt x="865722" y="85735"/>
                    </a:lnTo>
                    <a:lnTo>
                      <a:pt x="865722" y="85735"/>
                    </a:lnTo>
                    <a:lnTo>
                      <a:pt x="838878" y="105238"/>
                    </a:lnTo>
                    <a:lnTo>
                      <a:pt x="830159" y="86596"/>
                    </a:lnTo>
                    <a:cubicBezTo>
                      <a:pt x="830159" y="86596"/>
                      <a:pt x="735115" y="-82270"/>
                      <a:pt x="454744" y="247488"/>
                    </a:cubicBezTo>
                    <a:lnTo>
                      <a:pt x="453482" y="246456"/>
                    </a:lnTo>
                    <a:cubicBezTo>
                      <a:pt x="453482" y="246456"/>
                      <a:pt x="429620" y="275652"/>
                      <a:pt x="407881" y="308404"/>
                    </a:cubicBezTo>
                    <a:lnTo>
                      <a:pt x="404784" y="313107"/>
                    </a:lnTo>
                    <a:lnTo>
                      <a:pt x="403407" y="315230"/>
                    </a:lnTo>
                    <a:lnTo>
                      <a:pt x="401457" y="318270"/>
                    </a:lnTo>
                    <a:lnTo>
                      <a:pt x="400023" y="320564"/>
                    </a:lnTo>
                    <a:lnTo>
                      <a:pt x="397843" y="324178"/>
                    </a:lnTo>
                    <a:lnTo>
                      <a:pt x="395950" y="327275"/>
                    </a:lnTo>
                    <a:lnTo>
                      <a:pt x="393943" y="330659"/>
                    </a:lnTo>
                    <a:lnTo>
                      <a:pt x="392509" y="333126"/>
                    </a:lnTo>
                    <a:lnTo>
                      <a:pt x="391017" y="335707"/>
                    </a:lnTo>
                    <a:lnTo>
                      <a:pt x="389583" y="338288"/>
                    </a:lnTo>
                    <a:lnTo>
                      <a:pt x="388092" y="341041"/>
                    </a:lnTo>
                    <a:lnTo>
                      <a:pt x="385913" y="345171"/>
                    </a:lnTo>
                    <a:lnTo>
                      <a:pt x="384708" y="347465"/>
                    </a:lnTo>
                    <a:lnTo>
                      <a:pt x="383389" y="350161"/>
                    </a:lnTo>
                    <a:lnTo>
                      <a:pt x="382414" y="352226"/>
                    </a:lnTo>
                    <a:lnTo>
                      <a:pt x="381152" y="354922"/>
                    </a:lnTo>
                    <a:lnTo>
                      <a:pt x="380349" y="356700"/>
                    </a:lnTo>
                    <a:cubicBezTo>
                      <a:pt x="379660" y="358306"/>
                      <a:pt x="379012" y="359872"/>
                      <a:pt x="378398" y="361404"/>
                    </a:cubicBezTo>
                    <a:lnTo>
                      <a:pt x="377710" y="363182"/>
                    </a:lnTo>
                    <a:lnTo>
                      <a:pt x="376792" y="365706"/>
                    </a:lnTo>
                    <a:lnTo>
                      <a:pt x="376219" y="367426"/>
                    </a:lnTo>
                    <a:cubicBezTo>
                      <a:pt x="375800" y="368728"/>
                      <a:pt x="375416" y="370008"/>
                      <a:pt x="375072" y="371270"/>
                    </a:cubicBezTo>
                    <a:cubicBezTo>
                      <a:pt x="375072" y="371958"/>
                      <a:pt x="374670" y="372589"/>
                      <a:pt x="374555" y="373220"/>
                    </a:cubicBezTo>
                    <a:lnTo>
                      <a:pt x="374555" y="373220"/>
                    </a:lnTo>
                    <a:cubicBezTo>
                      <a:pt x="373431" y="377246"/>
                      <a:pt x="373007" y="381439"/>
                      <a:pt x="373293" y="385609"/>
                    </a:cubicBezTo>
                    <a:lnTo>
                      <a:pt x="0" y="645389"/>
                    </a:lnTo>
                    <a:lnTo>
                      <a:pt x="19158" y="687032"/>
                    </a:lnTo>
                    <a:cubicBezTo>
                      <a:pt x="19158" y="687032"/>
                      <a:pt x="287427" y="581032"/>
                      <a:pt x="470288" y="464765"/>
                    </a:cubicBezTo>
                    <a:lnTo>
                      <a:pt x="462602" y="627378"/>
                    </a:lnTo>
                    <a:lnTo>
                      <a:pt x="462602" y="627378"/>
                    </a:lnTo>
                    <a:lnTo>
                      <a:pt x="462143" y="637416"/>
                    </a:lnTo>
                    <a:cubicBezTo>
                      <a:pt x="462143" y="637416"/>
                      <a:pt x="295113" y="775709"/>
                      <a:pt x="251635" y="846146"/>
                    </a:cubicBezTo>
                    <a:lnTo>
                      <a:pt x="177068" y="889223"/>
                    </a:lnTo>
                    <a:lnTo>
                      <a:pt x="255363" y="1004630"/>
                    </a:lnTo>
                    <a:lnTo>
                      <a:pt x="273603" y="991380"/>
                    </a:lnTo>
                    <a:lnTo>
                      <a:pt x="285075" y="899605"/>
                    </a:lnTo>
                    <a:lnTo>
                      <a:pt x="591545" y="654624"/>
                    </a:lnTo>
                    <a:cubicBezTo>
                      <a:pt x="591545" y="654624"/>
                      <a:pt x="649650" y="548452"/>
                      <a:pt x="650682" y="459603"/>
                    </a:cubicBezTo>
                    <a:lnTo>
                      <a:pt x="663244" y="508071"/>
                    </a:lnTo>
                    <a:cubicBezTo>
                      <a:pt x="663244" y="508071"/>
                      <a:pt x="689973" y="583154"/>
                      <a:pt x="708845" y="586137"/>
                    </a:cubicBezTo>
                    <a:cubicBezTo>
                      <a:pt x="727716" y="589120"/>
                      <a:pt x="727773" y="527917"/>
                      <a:pt x="714580" y="509735"/>
                    </a:cubicBezTo>
                    <a:cubicBezTo>
                      <a:pt x="701388" y="491552"/>
                      <a:pt x="707583" y="370065"/>
                      <a:pt x="707583" y="370065"/>
                    </a:cubicBezTo>
                    <a:lnTo>
                      <a:pt x="711024" y="345343"/>
                    </a:lnTo>
                    <a:lnTo>
                      <a:pt x="758977" y="310469"/>
                    </a:lnTo>
                    <a:lnTo>
                      <a:pt x="760755" y="308805"/>
                    </a:lnTo>
                    <a:lnTo>
                      <a:pt x="763279" y="324063"/>
                    </a:lnTo>
                    <a:lnTo>
                      <a:pt x="772915" y="324923"/>
                    </a:lnTo>
                    <a:lnTo>
                      <a:pt x="772915" y="325612"/>
                    </a:lnTo>
                    <a:lnTo>
                      <a:pt x="772915" y="325612"/>
                    </a:lnTo>
                    <a:lnTo>
                      <a:pt x="773374" y="330028"/>
                    </a:lnTo>
                    <a:lnTo>
                      <a:pt x="773374" y="330028"/>
                    </a:lnTo>
                    <a:lnTo>
                      <a:pt x="779568" y="445836"/>
                    </a:lnTo>
                    <a:lnTo>
                      <a:pt x="813525" y="576845"/>
                    </a:lnTo>
                    <a:cubicBezTo>
                      <a:pt x="813525" y="576845"/>
                      <a:pt x="840255" y="651928"/>
                      <a:pt x="859126" y="654911"/>
                    </a:cubicBezTo>
                    <a:cubicBezTo>
                      <a:pt x="877997" y="657893"/>
                      <a:pt x="878054" y="596691"/>
                      <a:pt x="864862" y="578508"/>
                    </a:cubicBezTo>
                    <a:cubicBezTo>
                      <a:pt x="851669" y="560325"/>
                      <a:pt x="857921" y="438896"/>
                      <a:pt x="857921" y="438896"/>
                    </a:cubicBezTo>
                    <a:lnTo>
                      <a:pt x="871917" y="337772"/>
                    </a:lnTo>
                    <a:lnTo>
                      <a:pt x="871917" y="337772"/>
                    </a:lnTo>
                    <a:lnTo>
                      <a:pt x="871917" y="335821"/>
                    </a:lnTo>
                    <a:lnTo>
                      <a:pt x="872204" y="333584"/>
                    </a:lnTo>
                    <a:lnTo>
                      <a:pt x="899793" y="335994"/>
                    </a:lnTo>
                    <a:cubicBezTo>
                      <a:pt x="899793" y="335994"/>
                      <a:pt x="928473" y="237393"/>
                      <a:pt x="880463" y="194431"/>
                    </a:cubicBezTo>
                    <a:lnTo>
                      <a:pt x="871745" y="175789"/>
                    </a:lnTo>
                    <a:lnTo>
                      <a:pt x="889641" y="162826"/>
                    </a:lnTo>
                    <a:lnTo>
                      <a:pt x="889641" y="162826"/>
                    </a:lnTo>
                    <a:lnTo>
                      <a:pt x="893254" y="160245"/>
                    </a:lnTo>
                    <a:cubicBezTo>
                      <a:pt x="924802" y="191104"/>
                      <a:pt x="975221" y="191104"/>
                      <a:pt x="1006768" y="160245"/>
                    </a:cubicBezTo>
                    <a:cubicBezTo>
                      <a:pt x="1020185" y="161495"/>
                      <a:pt x="1033613" y="157911"/>
                      <a:pt x="1044625" y="150150"/>
                    </a:cubicBezTo>
                    <a:lnTo>
                      <a:pt x="1051566" y="145160"/>
                    </a:lnTo>
                    <a:cubicBezTo>
                      <a:pt x="1059034" y="140416"/>
                      <a:pt x="1065774" y="134623"/>
                      <a:pt x="1071584" y="127952"/>
                    </a:cubicBezTo>
                    <a:cubicBezTo>
                      <a:pt x="1076460" y="118889"/>
                      <a:pt x="1064816" y="40192"/>
                      <a:pt x="1003442" y="10767"/>
                    </a:cubicBezTo>
                    <a:close/>
                  </a:path>
                </a:pathLst>
              </a:custGeom>
              <a:solidFill>
                <a:srgbClr val="808080"/>
              </a:solidFill>
              <a:ln w="5726" cap="flat">
                <a:noFill/>
                <a:prstDash val="solid"/>
                <a:miter/>
              </a:ln>
            </p:spPr>
            <p:txBody>
              <a:bodyPr rtlCol="0" anchor="ctr"/>
              <a:lstStyle/>
              <a:p>
                <a:endParaRPr lang="en-ID"/>
              </a:p>
            </p:txBody>
          </p:sp>
        </p:grpSp>
        <p:sp>
          <p:nvSpPr>
            <p:cNvPr id="310" name="Bentuk Bebas: Bentuk 90">
              <a:extLst>
                <a:ext uri="{FF2B5EF4-FFF2-40B4-BE49-F238E27FC236}">
                  <a16:creationId xmlns:a16="http://schemas.microsoft.com/office/drawing/2014/main" id="{1720CF11-AF26-524C-8226-913D02BDDDF2}"/>
                </a:ext>
              </a:extLst>
            </p:cNvPr>
            <p:cNvSpPr/>
            <p:nvPr/>
          </p:nvSpPr>
          <p:spPr>
            <a:xfrm>
              <a:off x="2406696" y="1678621"/>
              <a:ext cx="631740" cy="634507"/>
            </a:xfrm>
            <a:custGeom>
              <a:avLst/>
              <a:gdLst>
                <a:gd name="connsiteX0" fmla="*/ 440518 w 631740"/>
                <a:gd name="connsiteY0" fmla="*/ 0 h 634507"/>
                <a:gd name="connsiteX1" fmla="*/ 362739 w 631740"/>
                <a:gd name="connsiteY1" fmla="*/ 134794 h 634507"/>
                <a:gd name="connsiteX2" fmla="*/ 0 w 631740"/>
                <a:gd name="connsiteY2" fmla="*/ 387461 h 634507"/>
                <a:gd name="connsiteX3" fmla="*/ 18584 w 631740"/>
                <a:gd name="connsiteY3" fmla="*/ 427900 h 634507"/>
                <a:gd name="connsiteX4" fmla="*/ 456579 w 631740"/>
                <a:gd name="connsiteY4" fmla="*/ 212114 h 634507"/>
                <a:gd name="connsiteX5" fmla="*/ 448664 w 631740"/>
                <a:gd name="connsiteY5" fmla="*/ 380005 h 634507"/>
                <a:gd name="connsiteX6" fmla="*/ 244350 w 631740"/>
                <a:gd name="connsiteY6" fmla="*/ 582482 h 634507"/>
                <a:gd name="connsiteX7" fmla="*/ 276758 w 631740"/>
                <a:gd name="connsiteY7" fmla="*/ 634507 h 634507"/>
                <a:gd name="connsiteX8" fmla="*/ 574337 w 631740"/>
                <a:gd name="connsiteY8" fmla="*/ 396639 h 634507"/>
                <a:gd name="connsiteX9" fmla="*/ 620225 w 631740"/>
                <a:gd name="connsiteY9" fmla="*/ 147356 h 634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1740" h="634507">
                  <a:moveTo>
                    <a:pt x="440518" y="0"/>
                  </a:moveTo>
                  <a:cubicBezTo>
                    <a:pt x="440518" y="0"/>
                    <a:pt x="358896" y="99805"/>
                    <a:pt x="362739" y="134794"/>
                  </a:cubicBezTo>
                  <a:lnTo>
                    <a:pt x="0" y="387461"/>
                  </a:lnTo>
                  <a:lnTo>
                    <a:pt x="18584" y="427900"/>
                  </a:lnTo>
                  <a:cubicBezTo>
                    <a:pt x="18584" y="427900"/>
                    <a:pt x="279052" y="324940"/>
                    <a:pt x="456579" y="212114"/>
                  </a:cubicBezTo>
                  <a:lnTo>
                    <a:pt x="448664" y="380005"/>
                  </a:lnTo>
                  <a:cubicBezTo>
                    <a:pt x="448664" y="380005"/>
                    <a:pt x="286509" y="514053"/>
                    <a:pt x="244350" y="582482"/>
                  </a:cubicBezTo>
                  <a:lnTo>
                    <a:pt x="276758" y="634507"/>
                  </a:lnTo>
                  <a:lnTo>
                    <a:pt x="574337" y="396639"/>
                  </a:lnTo>
                  <a:cubicBezTo>
                    <a:pt x="574337" y="396639"/>
                    <a:pt x="662613" y="235345"/>
                    <a:pt x="620225" y="147356"/>
                  </a:cubicBezTo>
                  <a:close/>
                </a:path>
              </a:pathLst>
            </a:custGeom>
            <a:solidFill>
              <a:srgbClr val="535461"/>
            </a:solidFill>
            <a:ln w="5726" cap="flat">
              <a:noFill/>
              <a:prstDash val="solid"/>
              <a:miter/>
            </a:ln>
          </p:spPr>
          <p:txBody>
            <a:bodyPr rtlCol="0" anchor="ctr"/>
            <a:lstStyle/>
            <a:p>
              <a:endParaRPr lang="en-ID"/>
            </a:p>
          </p:txBody>
        </p:sp>
        <p:sp>
          <p:nvSpPr>
            <p:cNvPr id="311" name="Bentuk Bebas: Bentuk 91">
              <a:extLst>
                <a:ext uri="{FF2B5EF4-FFF2-40B4-BE49-F238E27FC236}">
                  <a16:creationId xmlns:a16="http://schemas.microsoft.com/office/drawing/2014/main" id="{75397191-F6D5-9E45-A2C6-EFF3B0843078}"/>
                </a:ext>
              </a:extLst>
            </p:cNvPr>
            <p:cNvSpPr/>
            <p:nvPr/>
          </p:nvSpPr>
          <p:spPr>
            <a:xfrm>
              <a:off x="1608244" y="1673755"/>
              <a:ext cx="3911873" cy="3912330"/>
            </a:xfrm>
            <a:custGeom>
              <a:avLst/>
              <a:gdLst>
                <a:gd name="connsiteX0" fmla="*/ 3853345 w 3911873"/>
                <a:gd name="connsiteY0" fmla="*/ 2429480 h 3912330"/>
                <a:gd name="connsiteX1" fmla="*/ 1482633 w 3911873"/>
                <a:gd name="connsiteY1" fmla="*/ 3853766 h 3912330"/>
                <a:gd name="connsiteX2" fmla="*/ 58634 w 3911873"/>
                <a:gd name="connsiteY2" fmla="*/ 1483054 h 3912330"/>
                <a:gd name="connsiteX3" fmla="*/ 2428887 w 3911873"/>
                <a:gd name="connsiteY3" fmla="*/ 58539 h 3912330"/>
                <a:gd name="connsiteX4" fmla="*/ 3853345 w 3911873"/>
                <a:gd name="connsiteY4" fmla="*/ 2429480 h 3912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1873" h="3912330">
                  <a:moveTo>
                    <a:pt x="3853345" y="2429480"/>
                  </a:moveTo>
                  <a:cubicBezTo>
                    <a:pt x="3592074" y="3477318"/>
                    <a:pt x="2530700" y="4115094"/>
                    <a:pt x="1482633" y="3853766"/>
                  </a:cubicBezTo>
                  <a:cubicBezTo>
                    <a:pt x="434566" y="3592438"/>
                    <a:pt x="-202810" y="2531006"/>
                    <a:pt x="58634" y="1483054"/>
                  </a:cubicBezTo>
                  <a:cubicBezTo>
                    <a:pt x="320077" y="435102"/>
                    <a:pt x="1381164" y="-202732"/>
                    <a:pt x="2428887" y="58539"/>
                  </a:cubicBezTo>
                  <a:cubicBezTo>
                    <a:pt x="3476610" y="319810"/>
                    <a:pt x="4114616" y="1381356"/>
                    <a:pt x="3853345" y="2429480"/>
                  </a:cubicBezTo>
                  <a:close/>
                </a:path>
              </a:pathLst>
            </a:custGeom>
            <a:solidFill>
              <a:srgbClr val="F7931A"/>
            </a:solidFill>
            <a:ln w="5726" cap="flat">
              <a:noFill/>
              <a:prstDash val="solid"/>
              <a:miter/>
            </a:ln>
          </p:spPr>
          <p:txBody>
            <a:bodyPr rtlCol="0" anchor="ctr"/>
            <a:lstStyle/>
            <a:p>
              <a:endParaRPr lang="en-ID"/>
            </a:p>
          </p:txBody>
        </p:sp>
        <p:sp>
          <p:nvSpPr>
            <p:cNvPr id="312" name="Bentuk Bebas: Bentuk 92">
              <a:extLst>
                <a:ext uri="{FF2B5EF4-FFF2-40B4-BE49-F238E27FC236}">
                  <a16:creationId xmlns:a16="http://schemas.microsoft.com/office/drawing/2014/main" id="{07212D63-7F29-0247-B053-977CA1B74A11}"/>
                </a:ext>
              </a:extLst>
            </p:cNvPr>
            <p:cNvSpPr/>
            <p:nvPr/>
          </p:nvSpPr>
          <p:spPr>
            <a:xfrm>
              <a:off x="2560419" y="2355387"/>
              <a:ext cx="1871131" cy="2476998"/>
            </a:xfrm>
            <a:custGeom>
              <a:avLst/>
              <a:gdLst>
                <a:gd name="connsiteX0" fmla="*/ 1866238 w 1871131"/>
                <a:gd name="connsiteY0" fmla="*/ 995870 h 2476998"/>
                <a:gd name="connsiteX1" fmla="*/ 1436044 w 1871131"/>
                <a:gd name="connsiteY1" fmla="*/ 502581 h 2476998"/>
                <a:gd name="connsiteX2" fmla="*/ 1523976 w 1871131"/>
                <a:gd name="connsiteY2" fmla="*/ 149994 h 2476998"/>
                <a:gd name="connsiteX3" fmla="*/ 1309338 w 1871131"/>
                <a:gd name="connsiteY3" fmla="*/ 96478 h 2476998"/>
                <a:gd name="connsiteX4" fmla="*/ 1223701 w 1871131"/>
                <a:gd name="connsiteY4" fmla="*/ 439486 h 2476998"/>
                <a:gd name="connsiteX5" fmla="*/ 1051623 w 1871131"/>
                <a:gd name="connsiteY5" fmla="*/ 398990 h 2476998"/>
                <a:gd name="connsiteX6" fmla="*/ 1137662 w 1871131"/>
                <a:gd name="connsiteY6" fmla="*/ 53401 h 2476998"/>
                <a:gd name="connsiteX7" fmla="*/ 923483 w 1871131"/>
                <a:gd name="connsiteY7" fmla="*/ 0 h 2476998"/>
                <a:gd name="connsiteX8" fmla="*/ 835494 w 1871131"/>
                <a:gd name="connsiteY8" fmla="*/ 352472 h 2476998"/>
                <a:gd name="connsiteX9" fmla="*/ 698463 w 1871131"/>
                <a:gd name="connsiteY9" fmla="*/ 320236 h 2476998"/>
                <a:gd name="connsiteX10" fmla="*/ 698463 w 1871131"/>
                <a:gd name="connsiteY10" fmla="*/ 319147 h 2476998"/>
                <a:gd name="connsiteX11" fmla="*/ 402662 w 1871131"/>
                <a:gd name="connsiteY11" fmla="*/ 245038 h 2476998"/>
                <a:gd name="connsiteX12" fmla="*/ 345302 w 1871131"/>
                <a:gd name="connsiteY12" fmla="*/ 474475 h 2476998"/>
                <a:gd name="connsiteX13" fmla="*/ 501205 w 1871131"/>
                <a:gd name="connsiteY13" fmla="*/ 513250 h 2476998"/>
                <a:gd name="connsiteX14" fmla="*/ 601239 w 1871131"/>
                <a:gd name="connsiteY14" fmla="*/ 638063 h 2476998"/>
                <a:gd name="connsiteX15" fmla="*/ 501090 w 1871131"/>
                <a:gd name="connsiteY15" fmla="*/ 1039578 h 2476998"/>
                <a:gd name="connsiteX16" fmla="*/ 523403 w 1871131"/>
                <a:gd name="connsiteY16" fmla="*/ 1046748 h 2476998"/>
                <a:gd name="connsiteX17" fmla="*/ 500459 w 1871131"/>
                <a:gd name="connsiteY17" fmla="*/ 1041012 h 2476998"/>
                <a:gd name="connsiteX18" fmla="*/ 360101 w 1871131"/>
                <a:gd name="connsiteY18" fmla="*/ 1603705 h 2476998"/>
                <a:gd name="connsiteX19" fmla="*/ 261730 w 1871131"/>
                <a:gd name="connsiteY19" fmla="*/ 1654698 h 2476998"/>
                <a:gd name="connsiteX20" fmla="*/ 105713 w 1871131"/>
                <a:gd name="connsiteY20" fmla="*/ 1615751 h 2476998"/>
                <a:gd name="connsiteX21" fmla="*/ 0 w 1871131"/>
                <a:gd name="connsiteY21" fmla="*/ 1861707 h 2476998"/>
                <a:gd name="connsiteX22" fmla="*/ 278995 w 1871131"/>
                <a:gd name="connsiteY22" fmla="*/ 1931398 h 2476998"/>
                <a:gd name="connsiteX23" fmla="*/ 432029 w 1871131"/>
                <a:gd name="connsiteY23" fmla="*/ 1970861 h 2476998"/>
                <a:gd name="connsiteX24" fmla="*/ 343237 w 1871131"/>
                <a:gd name="connsiteY24" fmla="*/ 2327177 h 2476998"/>
                <a:gd name="connsiteX25" fmla="*/ 557646 w 1871131"/>
                <a:gd name="connsiteY25" fmla="*/ 2380693 h 2476998"/>
                <a:gd name="connsiteX26" fmla="*/ 645635 w 1871131"/>
                <a:gd name="connsiteY26" fmla="*/ 2027876 h 2476998"/>
                <a:gd name="connsiteX27" fmla="*/ 816680 w 1871131"/>
                <a:gd name="connsiteY27" fmla="*/ 2072272 h 2476998"/>
                <a:gd name="connsiteX28" fmla="*/ 729035 w 1871131"/>
                <a:gd name="connsiteY28" fmla="*/ 2423483 h 2476998"/>
                <a:gd name="connsiteX29" fmla="*/ 943673 w 1871131"/>
                <a:gd name="connsiteY29" fmla="*/ 2476999 h 2476998"/>
                <a:gd name="connsiteX30" fmla="*/ 1032465 w 1871131"/>
                <a:gd name="connsiteY30" fmla="*/ 2121200 h 2476998"/>
                <a:gd name="connsiteX31" fmla="*/ 1789606 w 1871131"/>
                <a:gd name="connsiteY31" fmla="*/ 1831479 h 2476998"/>
                <a:gd name="connsiteX32" fmla="*/ 1592406 w 1871131"/>
                <a:gd name="connsiteY32" fmla="*/ 1310944 h 2476998"/>
                <a:gd name="connsiteX33" fmla="*/ 1866238 w 1871131"/>
                <a:gd name="connsiteY33" fmla="*/ 995870 h 2476998"/>
                <a:gd name="connsiteX34" fmla="*/ 1375875 w 1871131"/>
                <a:gd name="connsiteY34" fmla="*/ 1683492 h 2476998"/>
                <a:gd name="connsiteX35" fmla="*/ 715326 w 1871131"/>
                <a:gd name="connsiteY35" fmla="*/ 1769531 h 2476998"/>
                <a:gd name="connsiteX36" fmla="*/ 833200 w 1871131"/>
                <a:gd name="connsiteY36" fmla="*/ 1297063 h 2476998"/>
                <a:gd name="connsiteX37" fmla="*/ 1375875 w 1871131"/>
                <a:gd name="connsiteY37" fmla="*/ 1683492 h 2476998"/>
                <a:gd name="connsiteX38" fmla="*/ 1442239 w 1871131"/>
                <a:gd name="connsiteY38" fmla="*/ 991970 h 2476998"/>
                <a:gd name="connsiteX39" fmla="*/ 887060 w 1871131"/>
                <a:gd name="connsiteY39" fmla="*/ 1081048 h 2476998"/>
                <a:gd name="connsiteX40" fmla="*/ 993920 w 1871131"/>
                <a:gd name="connsiteY40" fmla="*/ 652289 h 2476998"/>
                <a:gd name="connsiteX41" fmla="*/ 1442239 w 1871131"/>
                <a:gd name="connsiteY41" fmla="*/ 991970 h 2476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871131" h="2476998">
                  <a:moveTo>
                    <a:pt x="1866238" y="995870"/>
                  </a:moveTo>
                  <a:cubicBezTo>
                    <a:pt x="1905185" y="735574"/>
                    <a:pt x="1707009" y="595675"/>
                    <a:pt x="1436044" y="502581"/>
                  </a:cubicBezTo>
                  <a:lnTo>
                    <a:pt x="1523976" y="149994"/>
                  </a:lnTo>
                  <a:lnTo>
                    <a:pt x="1309338" y="96478"/>
                  </a:lnTo>
                  <a:lnTo>
                    <a:pt x="1223701" y="439486"/>
                  </a:lnTo>
                  <a:cubicBezTo>
                    <a:pt x="1167259" y="425433"/>
                    <a:pt x="1109327" y="412183"/>
                    <a:pt x="1051623" y="398990"/>
                  </a:cubicBezTo>
                  <a:lnTo>
                    <a:pt x="1137662" y="53401"/>
                  </a:lnTo>
                  <a:lnTo>
                    <a:pt x="923483" y="0"/>
                  </a:lnTo>
                  <a:lnTo>
                    <a:pt x="835494" y="352472"/>
                  </a:lnTo>
                  <a:cubicBezTo>
                    <a:pt x="788804" y="341861"/>
                    <a:pt x="742916" y="331307"/>
                    <a:pt x="698463" y="320236"/>
                  </a:cubicBezTo>
                  <a:lnTo>
                    <a:pt x="698463" y="319147"/>
                  </a:lnTo>
                  <a:lnTo>
                    <a:pt x="402662" y="245038"/>
                  </a:lnTo>
                  <a:lnTo>
                    <a:pt x="345302" y="474475"/>
                  </a:lnTo>
                  <a:cubicBezTo>
                    <a:pt x="345302" y="474475"/>
                    <a:pt x="504531" y="510955"/>
                    <a:pt x="501205" y="513250"/>
                  </a:cubicBezTo>
                  <a:cubicBezTo>
                    <a:pt x="588104" y="534932"/>
                    <a:pt x="603820" y="592463"/>
                    <a:pt x="601239" y="638063"/>
                  </a:cubicBezTo>
                  <a:lnTo>
                    <a:pt x="501090" y="1039578"/>
                  </a:lnTo>
                  <a:cubicBezTo>
                    <a:pt x="508678" y="1041476"/>
                    <a:pt x="516129" y="1043868"/>
                    <a:pt x="523403" y="1046748"/>
                  </a:cubicBezTo>
                  <a:cubicBezTo>
                    <a:pt x="516233" y="1044969"/>
                    <a:pt x="508604" y="1043019"/>
                    <a:pt x="500459" y="1041012"/>
                  </a:cubicBezTo>
                  <a:lnTo>
                    <a:pt x="360101" y="1603705"/>
                  </a:lnTo>
                  <a:cubicBezTo>
                    <a:pt x="349489" y="1630090"/>
                    <a:pt x="322531" y="1669726"/>
                    <a:pt x="261730" y="1654698"/>
                  </a:cubicBezTo>
                  <a:cubicBezTo>
                    <a:pt x="263852" y="1657795"/>
                    <a:pt x="105713" y="1615751"/>
                    <a:pt x="105713" y="1615751"/>
                  </a:cubicBezTo>
                  <a:lnTo>
                    <a:pt x="0" y="1861707"/>
                  </a:lnTo>
                  <a:lnTo>
                    <a:pt x="278995" y="1931398"/>
                  </a:lnTo>
                  <a:cubicBezTo>
                    <a:pt x="330963" y="1944419"/>
                    <a:pt x="381897" y="1958070"/>
                    <a:pt x="432029" y="1970861"/>
                  </a:cubicBezTo>
                  <a:lnTo>
                    <a:pt x="343237" y="2327177"/>
                  </a:lnTo>
                  <a:lnTo>
                    <a:pt x="557646" y="2380693"/>
                  </a:lnTo>
                  <a:lnTo>
                    <a:pt x="645635" y="2027876"/>
                  </a:lnTo>
                  <a:cubicBezTo>
                    <a:pt x="704199" y="2043765"/>
                    <a:pt x="761042" y="2058449"/>
                    <a:pt x="816680" y="2072272"/>
                  </a:cubicBezTo>
                  <a:lnTo>
                    <a:pt x="729035" y="2423483"/>
                  </a:lnTo>
                  <a:lnTo>
                    <a:pt x="943673" y="2476999"/>
                  </a:lnTo>
                  <a:lnTo>
                    <a:pt x="1032465" y="2121200"/>
                  </a:lnTo>
                  <a:cubicBezTo>
                    <a:pt x="1398474" y="2190432"/>
                    <a:pt x="1673683" y="2162498"/>
                    <a:pt x="1789606" y="1831479"/>
                  </a:cubicBezTo>
                  <a:cubicBezTo>
                    <a:pt x="1882930" y="1564930"/>
                    <a:pt x="1784960" y="1411208"/>
                    <a:pt x="1592406" y="1310944"/>
                  </a:cubicBezTo>
                  <a:cubicBezTo>
                    <a:pt x="1732247" y="1278651"/>
                    <a:pt x="1838075" y="1186417"/>
                    <a:pt x="1866238" y="995870"/>
                  </a:cubicBezTo>
                  <a:close/>
                  <a:moveTo>
                    <a:pt x="1375875" y="1683492"/>
                  </a:moveTo>
                  <a:cubicBezTo>
                    <a:pt x="1309567" y="1950040"/>
                    <a:pt x="860789" y="1805954"/>
                    <a:pt x="715326" y="1769531"/>
                  </a:cubicBezTo>
                  <a:lnTo>
                    <a:pt x="833200" y="1297063"/>
                  </a:lnTo>
                  <a:cubicBezTo>
                    <a:pt x="978662" y="1333658"/>
                    <a:pt x="1445451" y="1405529"/>
                    <a:pt x="1375875" y="1683492"/>
                  </a:cubicBezTo>
                  <a:close/>
                  <a:moveTo>
                    <a:pt x="1442239" y="991970"/>
                  </a:moveTo>
                  <a:cubicBezTo>
                    <a:pt x="1381725" y="1234427"/>
                    <a:pt x="1008202" y="1111219"/>
                    <a:pt x="887060" y="1081048"/>
                  </a:cubicBezTo>
                  <a:lnTo>
                    <a:pt x="993920" y="652289"/>
                  </a:lnTo>
                  <a:cubicBezTo>
                    <a:pt x="1115120" y="682746"/>
                    <a:pt x="1505277" y="739130"/>
                    <a:pt x="1442239" y="991970"/>
                  </a:cubicBezTo>
                  <a:close/>
                </a:path>
              </a:pathLst>
            </a:custGeom>
            <a:solidFill>
              <a:srgbClr val="FFFFFF"/>
            </a:solidFill>
            <a:ln w="5726" cap="flat">
              <a:noFill/>
              <a:prstDash val="solid"/>
              <a:miter/>
            </a:ln>
          </p:spPr>
          <p:txBody>
            <a:bodyPr rtlCol="0" anchor="ctr"/>
            <a:lstStyle/>
            <a:p>
              <a:endParaRPr lang="en-ID"/>
            </a:p>
          </p:txBody>
        </p:sp>
        <p:sp>
          <p:nvSpPr>
            <p:cNvPr id="313" name="Bentuk Bebas: Bentuk 93">
              <a:extLst>
                <a:ext uri="{FF2B5EF4-FFF2-40B4-BE49-F238E27FC236}">
                  <a16:creationId xmlns:a16="http://schemas.microsoft.com/office/drawing/2014/main" id="{42F54082-610B-B34B-A927-5EA9718052ED}"/>
                </a:ext>
              </a:extLst>
            </p:cNvPr>
            <p:cNvSpPr/>
            <p:nvPr/>
          </p:nvSpPr>
          <p:spPr>
            <a:xfrm>
              <a:off x="3174349" y="1695599"/>
              <a:ext cx="106171" cy="379703"/>
            </a:xfrm>
            <a:custGeom>
              <a:avLst/>
              <a:gdLst>
                <a:gd name="connsiteX0" fmla="*/ 0 w 106171"/>
                <a:gd name="connsiteY0" fmla="*/ 0 h 379703"/>
                <a:gd name="connsiteX1" fmla="*/ 9407 w 106171"/>
                <a:gd name="connsiteY1" fmla="*/ 176666 h 379703"/>
                <a:gd name="connsiteX2" fmla="*/ 42331 w 106171"/>
                <a:gd name="connsiteY2" fmla="*/ 303831 h 379703"/>
                <a:gd name="connsiteX3" fmla="*/ 86613 w 106171"/>
                <a:gd name="connsiteY3" fmla="*/ 379603 h 379703"/>
                <a:gd name="connsiteX4" fmla="*/ 92348 w 106171"/>
                <a:gd name="connsiteY4" fmla="*/ 305380 h 379703"/>
                <a:gd name="connsiteX5" fmla="*/ 85752 w 106171"/>
                <a:gd name="connsiteY5" fmla="*/ 169841 h 379703"/>
                <a:gd name="connsiteX6" fmla="*/ 106172 w 106171"/>
                <a:gd name="connsiteY6" fmla="*/ 19846 h 379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171" h="379703">
                  <a:moveTo>
                    <a:pt x="0" y="0"/>
                  </a:moveTo>
                  <a:lnTo>
                    <a:pt x="9407" y="176666"/>
                  </a:lnTo>
                  <a:lnTo>
                    <a:pt x="42331" y="303831"/>
                  </a:lnTo>
                  <a:cubicBezTo>
                    <a:pt x="42331" y="303831"/>
                    <a:pt x="68258" y="376735"/>
                    <a:pt x="86613" y="379603"/>
                  </a:cubicBezTo>
                  <a:cubicBezTo>
                    <a:pt x="104967" y="382471"/>
                    <a:pt x="105025" y="323047"/>
                    <a:pt x="92348" y="305380"/>
                  </a:cubicBezTo>
                  <a:cubicBezTo>
                    <a:pt x="79672" y="287714"/>
                    <a:pt x="85752" y="169841"/>
                    <a:pt x="85752" y="169841"/>
                  </a:cubicBezTo>
                  <a:lnTo>
                    <a:pt x="106172" y="19846"/>
                  </a:lnTo>
                  <a:close/>
                </a:path>
              </a:pathLst>
            </a:custGeom>
            <a:solidFill>
              <a:srgbClr val="FDA57D"/>
            </a:solidFill>
            <a:ln w="5726" cap="flat">
              <a:noFill/>
              <a:prstDash val="solid"/>
              <a:miter/>
            </a:ln>
          </p:spPr>
          <p:txBody>
            <a:bodyPr rtlCol="0" anchor="ctr"/>
            <a:lstStyle/>
            <a:p>
              <a:endParaRPr lang="en-ID"/>
            </a:p>
          </p:txBody>
        </p:sp>
        <p:sp>
          <p:nvSpPr>
            <p:cNvPr id="314" name="Bentuk Bebas: Bentuk 94">
              <a:extLst>
                <a:ext uri="{FF2B5EF4-FFF2-40B4-BE49-F238E27FC236}">
                  <a16:creationId xmlns:a16="http://schemas.microsoft.com/office/drawing/2014/main" id="{DAC62CCE-B9A8-E740-BEFD-96C77D553154}"/>
                </a:ext>
              </a:extLst>
            </p:cNvPr>
            <p:cNvSpPr/>
            <p:nvPr/>
          </p:nvSpPr>
          <p:spPr>
            <a:xfrm>
              <a:off x="3163394" y="1627686"/>
              <a:ext cx="145700" cy="137661"/>
            </a:xfrm>
            <a:custGeom>
              <a:avLst/>
              <a:gdLst>
                <a:gd name="connsiteX0" fmla="*/ 0 w 145700"/>
                <a:gd name="connsiteY0" fmla="*/ 97511 h 137661"/>
                <a:gd name="connsiteX1" fmla="*/ 4761 w 145700"/>
                <a:gd name="connsiteY1" fmla="*/ 126190 h 137661"/>
                <a:gd name="connsiteX2" fmla="*/ 137490 w 145700"/>
                <a:gd name="connsiteY2" fmla="*/ 137662 h 137661"/>
                <a:gd name="connsiteX3" fmla="*/ 118676 w 145700"/>
                <a:gd name="connsiteY3" fmla="*/ 0 h 137661"/>
              </a:gdLst>
              <a:ahLst/>
              <a:cxnLst>
                <a:cxn ang="0">
                  <a:pos x="connsiteX0" y="connsiteY0"/>
                </a:cxn>
                <a:cxn ang="0">
                  <a:pos x="connsiteX1" y="connsiteY1"/>
                </a:cxn>
                <a:cxn ang="0">
                  <a:pos x="connsiteX2" y="connsiteY2"/>
                </a:cxn>
                <a:cxn ang="0">
                  <a:pos x="connsiteX3" y="connsiteY3"/>
                </a:cxn>
              </a:cxnLst>
              <a:rect l="l" t="t" r="r" b="b"/>
              <a:pathLst>
                <a:path w="145700" h="137661">
                  <a:moveTo>
                    <a:pt x="0" y="97511"/>
                  </a:moveTo>
                  <a:lnTo>
                    <a:pt x="4761" y="126190"/>
                  </a:lnTo>
                  <a:lnTo>
                    <a:pt x="137490" y="137662"/>
                  </a:lnTo>
                  <a:cubicBezTo>
                    <a:pt x="137490" y="137662"/>
                    <a:pt x="165252" y="41930"/>
                    <a:pt x="118676" y="0"/>
                  </a:cubicBezTo>
                  <a:close/>
                </a:path>
              </a:pathLst>
            </a:custGeom>
            <a:solidFill>
              <a:srgbClr val="F55F44"/>
            </a:solidFill>
            <a:ln w="5726" cap="flat">
              <a:noFill/>
              <a:prstDash val="solid"/>
              <a:miter/>
            </a:ln>
          </p:spPr>
          <p:txBody>
            <a:bodyPr rtlCol="0" anchor="ctr"/>
            <a:lstStyle/>
            <a:p>
              <a:endParaRPr lang="en-ID"/>
            </a:p>
          </p:txBody>
        </p:sp>
        <p:sp>
          <p:nvSpPr>
            <p:cNvPr id="315" name="Bentuk Bebas: Bentuk 95">
              <a:extLst>
                <a:ext uri="{FF2B5EF4-FFF2-40B4-BE49-F238E27FC236}">
                  <a16:creationId xmlns:a16="http://schemas.microsoft.com/office/drawing/2014/main" id="{A4CC2C3B-3C34-4541-A58B-B2FA7E914C88}"/>
                </a:ext>
              </a:extLst>
            </p:cNvPr>
            <p:cNvSpPr/>
            <p:nvPr/>
          </p:nvSpPr>
          <p:spPr>
            <a:xfrm>
              <a:off x="2866789" y="1481466"/>
              <a:ext cx="415280" cy="344281"/>
            </a:xfrm>
            <a:custGeom>
              <a:avLst/>
              <a:gdLst>
                <a:gd name="connsiteX0" fmla="*/ 415281 w 415280"/>
                <a:gd name="connsiteY0" fmla="*/ 146622 h 344281"/>
                <a:gd name="connsiteX1" fmla="*/ 366238 w 415280"/>
                <a:gd name="connsiteY1" fmla="*/ 41941 h 344281"/>
                <a:gd name="connsiteX2" fmla="*/ 0 w 415280"/>
                <a:gd name="connsiteY2" fmla="*/ 200195 h 344281"/>
                <a:gd name="connsiteX3" fmla="*/ 180452 w 415280"/>
                <a:gd name="connsiteY3" fmla="*/ 344281 h 344281"/>
                <a:gd name="connsiteX4" fmla="*/ 297235 w 415280"/>
                <a:gd name="connsiteY4" fmla="*/ 259390 h 3442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280" h="344281">
                  <a:moveTo>
                    <a:pt x="415281" y="146622"/>
                  </a:moveTo>
                  <a:lnTo>
                    <a:pt x="366238" y="41941"/>
                  </a:lnTo>
                  <a:cubicBezTo>
                    <a:pt x="366238" y="41941"/>
                    <a:pt x="273603" y="-122622"/>
                    <a:pt x="0" y="200195"/>
                  </a:cubicBezTo>
                  <a:lnTo>
                    <a:pt x="180452" y="344281"/>
                  </a:lnTo>
                  <a:lnTo>
                    <a:pt x="297235" y="259390"/>
                  </a:lnTo>
                  <a:close/>
                </a:path>
              </a:pathLst>
            </a:custGeom>
            <a:solidFill>
              <a:srgbClr val="F55F44"/>
            </a:solidFill>
            <a:ln w="5726" cap="flat">
              <a:noFill/>
              <a:prstDash val="solid"/>
              <a:miter/>
            </a:ln>
          </p:spPr>
          <p:txBody>
            <a:bodyPr rtlCol="0" anchor="ctr"/>
            <a:lstStyle/>
            <a:p>
              <a:endParaRPr lang="en-ID"/>
            </a:p>
          </p:txBody>
        </p:sp>
        <p:sp>
          <p:nvSpPr>
            <p:cNvPr id="316" name="Bentuk Bebas: Bentuk 96">
              <a:extLst>
                <a:ext uri="{FF2B5EF4-FFF2-40B4-BE49-F238E27FC236}">
                  <a16:creationId xmlns:a16="http://schemas.microsoft.com/office/drawing/2014/main" id="{7022F876-6539-D143-8E49-96B37BF651BE}"/>
                </a:ext>
              </a:extLst>
            </p:cNvPr>
            <p:cNvSpPr/>
            <p:nvPr/>
          </p:nvSpPr>
          <p:spPr>
            <a:xfrm rot="3239401">
              <a:off x="3245273" y="1483385"/>
              <a:ext cx="74222" cy="148732"/>
            </a:xfrm>
            <a:custGeom>
              <a:avLst/>
              <a:gdLst>
                <a:gd name="connsiteX0" fmla="*/ -259 w 74222"/>
                <a:gd name="connsiteY0" fmla="*/ -85 h 148732"/>
                <a:gd name="connsiteX1" fmla="*/ 73964 w 74222"/>
                <a:gd name="connsiteY1" fmla="*/ -85 h 148732"/>
                <a:gd name="connsiteX2" fmla="*/ 73964 w 74222"/>
                <a:gd name="connsiteY2" fmla="*/ -85 h 148732"/>
                <a:gd name="connsiteX3" fmla="*/ 73964 w 74222"/>
                <a:gd name="connsiteY3" fmla="*/ 117673 h 148732"/>
                <a:gd name="connsiteX4" fmla="*/ 42990 w 74222"/>
                <a:gd name="connsiteY4" fmla="*/ 148647 h 148732"/>
                <a:gd name="connsiteX5" fmla="*/ 30772 w 74222"/>
                <a:gd name="connsiteY5" fmla="*/ 148647 h 148732"/>
                <a:gd name="connsiteX6" fmla="*/ -202 w 74222"/>
                <a:gd name="connsiteY6" fmla="*/ 117673 h 148732"/>
                <a:gd name="connsiteX7" fmla="*/ -202 w 74222"/>
                <a:gd name="connsiteY7" fmla="*/ -85 h 148732"/>
                <a:gd name="connsiteX8" fmla="*/ -259 w 74222"/>
                <a:gd name="connsiteY8" fmla="*/ -85 h 148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222" h="148732">
                  <a:moveTo>
                    <a:pt x="-259" y="-85"/>
                  </a:moveTo>
                  <a:lnTo>
                    <a:pt x="73964" y="-85"/>
                  </a:lnTo>
                  <a:lnTo>
                    <a:pt x="73964" y="-85"/>
                  </a:lnTo>
                  <a:lnTo>
                    <a:pt x="73964" y="117673"/>
                  </a:lnTo>
                  <a:cubicBezTo>
                    <a:pt x="73964" y="134777"/>
                    <a:pt x="60094" y="148647"/>
                    <a:pt x="42990" y="148647"/>
                  </a:cubicBezTo>
                  <a:lnTo>
                    <a:pt x="30772" y="148647"/>
                  </a:lnTo>
                  <a:cubicBezTo>
                    <a:pt x="13668" y="148647"/>
                    <a:pt x="-202" y="134777"/>
                    <a:pt x="-202" y="117673"/>
                  </a:cubicBezTo>
                  <a:lnTo>
                    <a:pt x="-202" y="-85"/>
                  </a:lnTo>
                  <a:lnTo>
                    <a:pt x="-259" y="-85"/>
                  </a:lnTo>
                  <a:close/>
                </a:path>
              </a:pathLst>
            </a:custGeom>
            <a:solidFill>
              <a:srgbClr val="FDA57D"/>
            </a:solidFill>
            <a:ln w="5726" cap="flat">
              <a:noFill/>
              <a:prstDash val="solid"/>
              <a:miter/>
            </a:ln>
          </p:spPr>
          <p:txBody>
            <a:bodyPr rtlCol="0" anchor="ctr"/>
            <a:lstStyle/>
            <a:p>
              <a:endParaRPr lang="en-ID"/>
            </a:p>
          </p:txBody>
        </p:sp>
        <p:sp>
          <p:nvSpPr>
            <p:cNvPr id="317" name="Bentuk Bebas: Bentuk 97">
              <a:extLst>
                <a:ext uri="{FF2B5EF4-FFF2-40B4-BE49-F238E27FC236}">
                  <a16:creationId xmlns:a16="http://schemas.microsoft.com/office/drawing/2014/main" id="{0A2224AD-F855-9C43-BD64-A3A456CB8873}"/>
                </a:ext>
              </a:extLst>
            </p:cNvPr>
            <p:cNvSpPr/>
            <p:nvPr/>
          </p:nvSpPr>
          <p:spPr>
            <a:xfrm>
              <a:off x="3267256" y="1504593"/>
              <a:ext cx="68730" cy="92807"/>
            </a:xfrm>
            <a:custGeom>
              <a:avLst/>
              <a:gdLst>
                <a:gd name="connsiteX0" fmla="*/ 2825 w 68730"/>
                <a:gd name="connsiteY0" fmla="*/ 16233 h 92807"/>
                <a:gd name="connsiteX1" fmla="*/ 23704 w 68730"/>
                <a:gd name="connsiteY1" fmla="*/ 92807 h 92807"/>
                <a:gd name="connsiteX2" fmla="*/ 68731 w 68730"/>
                <a:gd name="connsiteY2" fmla="*/ 60055 h 92807"/>
                <a:gd name="connsiteX3" fmla="*/ 25081 w 68730"/>
                <a:gd name="connsiteY3" fmla="*/ 0 h 92807"/>
              </a:gdLst>
              <a:ahLst/>
              <a:cxnLst>
                <a:cxn ang="0">
                  <a:pos x="connsiteX0" y="connsiteY0"/>
                </a:cxn>
                <a:cxn ang="0">
                  <a:pos x="connsiteX1" y="connsiteY1"/>
                </a:cxn>
                <a:cxn ang="0">
                  <a:pos x="connsiteX2" y="connsiteY2"/>
                </a:cxn>
                <a:cxn ang="0">
                  <a:pos x="connsiteX3" y="connsiteY3"/>
                </a:cxn>
              </a:cxnLst>
              <a:rect l="l" t="t" r="r" b="b"/>
              <a:pathLst>
                <a:path w="68730" h="92807">
                  <a:moveTo>
                    <a:pt x="2825" y="16233"/>
                  </a:moveTo>
                  <a:cubicBezTo>
                    <a:pt x="-4781" y="43656"/>
                    <a:pt x="3232" y="73041"/>
                    <a:pt x="23704" y="92807"/>
                  </a:cubicBezTo>
                  <a:lnTo>
                    <a:pt x="68731" y="60055"/>
                  </a:lnTo>
                  <a:lnTo>
                    <a:pt x="25081" y="0"/>
                  </a:lnTo>
                  <a:close/>
                </a:path>
              </a:pathLst>
            </a:custGeom>
            <a:solidFill>
              <a:srgbClr val="000000">
                <a:alpha val="5000"/>
              </a:srgbClr>
            </a:solidFill>
            <a:ln w="5726" cap="flat">
              <a:noFill/>
              <a:prstDash val="solid"/>
              <a:miter/>
            </a:ln>
          </p:spPr>
          <p:txBody>
            <a:bodyPr rtlCol="0" anchor="ctr"/>
            <a:lstStyle/>
            <a:p>
              <a:endParaRPr lang="en-ID"/>
            </a:p>
          </p:txBody>
        </p:sp>
        <p:sp>
          <p:nvSpPr>
            <p:cNvPr id="318" name="Bentuk Bebas: Bentuk 98">
              <a:extLst>
                <a:ext uri="{FF2B5EF4-FFF2-40B4-BE49-F238E27FC236}">
                  <a16:creationId xmlns:a16="http://schemas.microsoft.com/office/drawing/2014/main" id="{4F5D4250-EDB9-F34F-A77D-BA56A41673CF}"/>
                </a:ext>
              </a:extLst>
            </p:cNvPr>
            <p:cNvSpPr/>
            <p:nvPr/>
          </p:nvSpPr>
          <p:spPr>
            <a:xfrm rot="19439400">
              <a:off x="3270766" y="1449823"/>
              <a:ext cx="157508" cy="157164"/>
            </a:xfrm>
            <a:custGeom>
              <a:avLst/>
              <a:gdLst>
                <a:gd name="connsiteX0" fmla="*/ 157249 w 157508"/>
                <a:gd name="connsiteY0" fmla="*/ 78497 h 157164"/>
                <a:gd name="connsiteX1" fmla="*/ 78495 w 157508"/>
                <a:gd name="connsiteY1" fmla="*/ 157079 h 157164"/>
                <a:gd name="connsiteX2" fmla="*/ -259 w 157508"/>
                <a:gd name="connsiteY2" fmla="*/ 78497 h 157164"/>
                <a:gd name="connsiteX3" fmla="*/ 78495 w 157508"/>
                <a:gd name="connsiteY3" fmla="*/ -85 h 157164"/>
                <a:gd name="connsiteX4" fmla="*/ 157249 w 157508"/>
                <a:gd name="connsiteY4" fmla="*/ 78497 h 1571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508" h="157164">
                  <a:moveTo>
                    <a:pt x="157249" y="78497"/>
                  </a:moveTo>
                  <a:cubicBezTo>
                    <a:pt x="157249" y="121896"/>
                    <a:pt x="121990" y="157079"/>
                    <a:pt x="78495" y="157079"/>
                  </a:cubicBezTo>
                  <a:cubicBezTo>
                    <a:pt x="35000" y="157079"/>
                    <a:pt x="-259" y="121896"/>
                    <a:pt x="-259" y="78497"/>
                  </a:cubicBezTo>
                  <a:cubicBezTo>
                    <a:pt x="-259" y="35097"/>
                    <a:pt x="35001" y="-85"/>
                    <a:pt x="78495" y="-85"/>
                  </a:cubicBezTo>
                  <a:cubicBezTo>
                    <a:pt x="121990" y="-85"/>
                    <a:pt x="157249" y="35097"/>
                    <a:pt x="157249" y="78497"/>
                  </a:cubicBezTo>
                  <a:close/>
                </a:path>
              </a:pathLst>
            </a:custGeom>
            <a:solidFill>
              <a:srgbClr val="FDA57D"/>
            </a:solidFill>
            <a:ln w="5726" cap="flat">
              <a:noFill/>
              <a:prstDash val="solid"/>
              <a:miter/>
            </a:ln>
          </p:spPr>
          <p:txBody>
            <a:bodyPr rtlCol="0" anchor="ctr"/>
            <a:lstStyle/>
            <a:p>
              <a:endParaRPr lang="en-ID"/>
            </a:p>
          </p:txBody>
        </p:sp>
        <p:sp>
          <p:nvSpPr>
            <p:cNvPr id="319" name="Bentuk Bebas: Bentuk 99">
              <a:extLst>
                <a:ext uri="{FF2B5EF4-FFF2-40B4-BE49-F238E27FC236}">
                  <a16:creationId xmlns:a16="http://schemas.microsoft.com/office/drawing/2014/main" id="{42B3BD75-EA39-9144-A640-F5AB98935902}"/>
                </a:ext>
              </a:extLst>
            </p:cNvPr>
            <p:cNvSpPr/>
            <p:nvPr/>
          </p:nvSpPr>
          <p:spPr>
            <a:xfrm>
              <a:off x="3267615" y="1441815"/>
              <a:ext cx="197578" cy="153112"/>
            </a:xfrm>
            <a:custGeom>
              <a:avLst/>
              <a:gdLst>
                <a:gd name="connsiteX0" fmla="*/ 45486 w 197578"/>
                <a:gd name="connsiteY0" fmla="*/ 50388 h 153112"/>
                <a:gd name="connsiteX1" fmla="*/ 0 w 197578"/>
                <a:gd name="connsiteY1" fmla="*/ 80789 h 153112"/>
                <a:gd name="connsiteX2" fmla="*/ 5736 w 197578"/>
                <a:gd name="connsiteY2" fmla="*/ 65990 h 153112"/>
                <a:gd name="connsiteX3" fmla="*/ 130320 w 197578"/>
                <a:gd name="connsiteY3" fmla="*/ 10524 h 153112"/>
                <a:gd name="connsiteX4" fmla="*/ 196685 w 197578"/>
                <a:gd name="connsiteY4" fmla="*/ 124210 h 153112"/>
                <a:gd name="connsiteX5" fmla="*/ 173741 w 197578"/>
                <a:gd name="connsiteY5" fmla="*/ 143023 h 153112"/>
                <a:gd name="connsiteX6" fmla="*/ 100264 w 197578"/>
                <a:gd name="connsiteY6" fmla="*/ 133731 h 153112"/>
                <a:gd name="connsiteX7" fmla="*/ 63267 w 197578"/>
                <a:gd name="connsiteY7" fmla="*/ 56354 h 153112"/>
                <a:gd name="connsiteX8" fmla="*/ 63267 w 197578"/>
                <a:gd name="connsiteY8" fmla="*/ 56354 h 153112"/>
                <a:gd name="connsiteX9" fmla="*/ 45428 w 197578"/>
                <a:gd name="connsiteY9" fmla="*/ 50618 h 153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578" h="153112">
                  <a:moveTo>
                    <a:pt x="45486" y="50388"/>
                  </a:moveTo>
                  <a:lnTo>
                    <a:pt x="0" y="80789"/>
                  </a:lnTo>
                  <a:lnTo>
                    <a:pt x="5736" y="65990"/>
                  </a:lnTo>
                  <a:cubicBezTo>
                    <a:pt x="5736" y="65990"/>
                    <a:pt x="43134" y="-31520"/>
                    <a:pt x="130320" y="10524"/>
                  </a:cubicBezTo>
                  <a:cubicBezTo>
                    <a:pt x="189916" y="39203"/>
                    <a:pt x="201216" y="115491"/>
                    <a:pt x="196685" y="124210"/>
                  </a:cubicBezTo>
                  <a:cubicBezTo>
                    <a:pt x="189956" y="131529"/>
                    <a:pt x="182236" y="137861"/>
                    <a:pt x="173741" y="143023"/>
                  </a:cubicBezTo>
                  <a:cubicBezTo>
                    <a:pt x="150545" y="159463"/>
                    <a:pt x="118636" y="155425"/>
                    <a:pt x="100264" y="133731"/>
                  </a:cubicBezTo>
                  <a:cubicBezTo>
                    <a:pt x="85006" y="115548"/>
                    <a:pt x="58392" y="77921"/>
                    <a:pt x="63267" y="56354"/>
                  </a:cubicBezTo>
                  <a:lnTo>
                    <a:pt x="63267" y="56354"/>
                  </a:lnTo>
                  <a:cubicBezTo>
                    <a:pt x="58793" y="48209"/>
                    <a:pt x="52942" y="44882"/>
                    <a:pt x="45428" y="50618"/>
                  </a:cubicBezTo>
                  <a:close/>
                </a:path>
              </a:pathLst>
            </a:custGeom>
            <a:solidFill>
              <a:srgbClr val="000000">
                <a:alpha val="5000"/>
              </a:srgbClr>
            </a:solidFill>
            <a:ln w="5726" cap="flat">
              <a:noFill/>
              <a:prstDash val="solid"/>
              <a:miter/>
            </a:ln>
          </p:spPr>
          <p:txBody>
            <a:bodyPr rtlCol="0" anchor="ctr"/>
            <a:lstStyle/>
            <a:p>
              <a:endParaRPr lang="en-ID"/>
            </a:p>
          </p:txBody>
        </p:sp>
        <p:sp>
          <p:nvSpPr>
            <p:cNvPr id="320" name="Bentuk Bebas: Bentuk 100">
              <a:extLst>
                <a:ext uri="{FF2B5EF4-FFF2-40B4-BE49-F238E27FC236}">
                  <a16:creationId xmlns:a16="http://schemas.microsoft.com/office/drawing/2014/main" id="{43243862-0FCD-EC46-8DED-71331D77DBB7}"/>
                </a:ext>
              </a:extLst>
            </p:cNvPr>
            <p:cNvSpPr/>
            <p:nvPr/>
          </p:nvSpPr>
          <p:spPr>
            <a:xfrm>
              <a:off x="3271171" y="1439234"/>
              <a:ext cx="197578" cy="153112"/>
            </a:xfrm>
            <a:custGeom>
              <a:avLst/>
              <a:gdLst>
                <a:gd name="connsiteX0" fmla="*/ 45486 w 197578"/>
                <a:gd name="connsiteY0" fmla="*/ 50388 h 153112"/>
                <a:gd name="connsiteX1" fmla="*/ 0 w 197578"/>
                <a:gd name="connsiteY1" fmla="*/ 80789 h 153112"/>
                <a:gd name="connsiteX2" fmla="*/ 5736 w 197578"/>
                <a:gd name="connsiteY2" fmla="*/ 65990 h 153112"/>
                <a:gd name="connsiteX3" fmla="*/ 130320 w 197578"/>
                <a:gd name="connsiteY3" fmla="*/ 10524 h 153112"/>
                <a:gd name="connsiteX4" fmla="*/ 196685 w 197578"/>
                <a:gd name="connsiteY4" fmla="*/ 124210 h 153112"/>
                <a:gd name="connsiteX5" fmla="*/ 173741 w 197578"/>
                <a:gd name="connsiteY5" fmla="*/ 143023 h 153112"/>
                <a:gd name="connsiteX6" fmla="*/ 100264 w 197578"/>
                <a:gd name="connsiteY6" fmla="*/ 133731 h 153112"/>
                <a:gd name="connsiteX7" fmla="*/ 63267 w 197578"/>
                <a:gd name="connsiteY7" fmla="*/ 56354 h 153112"/>
                <a:gd name="connsiteX8" fmla="*/ 63267 w 197578"/>
                <a:gd name="connsiteY8" fmla="*/ 56354 h 153112"/>
                <a:gd name="connsiteX9" fmla="*/ 45428 w 197578"/>
                <a:gd name="connsiteY9" fmla="*/ 50618 h 153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578" h="153112">
                  <a:moveTo>
                    <a:pt x="45486" y="50388"/>
                  </a:moveTo>
                  <a:lnTo>
                    <a:pt x="0" y="80789"/>
                  </a:lnTo>
                  <a:lnTo>
                    <a:pt x="5736" y="65990"/>
                  </a:lnTo>
                  <a:cubicBezTo>
                    <a:pt x="5736" y="65990"/>
                    <a:pt x="43134" y="-31520"/>
                    <a:pt x="130320" y="10524"/>
                  </a:cubicBezTo>
                  <a:cubicBezTo>
                    <a:pt x="189916" y="39203"/>
                    <a:pt x="201216" y="115491"/>
                    <a:pt x="196685" y="124210"/>
                  </a:cubicBezTo>
                  <a:cubicBezTo>
                    <a:pt x="189956" y="131529"/>
                    <a:pt x="182236" y="137861"/>
                    <a:pt x="173741" y="143023"/>
                  </a:cubicBezTo>
                  <a:cubicBezTo>
                    <a:pt x="150545" y="159463"/>
                    <a:pt x="118636" y="155425"/>
                    <a:pt x="100264" y="133731"/>
                  </a:cubicBezTo>
                  <a:cubicBezTo>
                    <a:pt x="85006" y="115548"/>
                    <a:pt x="58392" y="77921"/>
                    <a:pt x="63267" y="56354"/>
                  </a:cubicBezTo>
                  <a:lnTo>
                    <a:pt x="63267" y="56354"/>
                  </a:lnTo>
                  <a:cubicBezTo>
                    <a:pt x="58793" y="48209"/>
                    <a:pt x="52942" y="44882"/>
                    <a:pt x="45428" y="50618"/>
                  </a:cubicBezTo>
                  <a:close/>
                </a:path>
              </a:pathLst>
            </a:custGeom>
            <a:solidFill>
              <a:srgbClr val="5A2F32"/>
            </a:solidFill>
            <a:ln w="5726" cap="flat">
              <a:noFill/>
              <a:prstDash val="solid"/>
              <a:miter/>
            </a:ln>
          </p:spPr>
          <p:txBody>
            <a:bodyPr rtlCol="0" anchor="ctr"/>
            <a:lstStyle/>
            <a:p>
              <a:endParaRPr lang="en-ID"/>
            </a:p>
          </p:txBody>
        </p:sp>
        <p:sp>
          <p:nvSpPr>
            <p:cNvPr id="321" name="Bentuk Bebas: Bentuk 101">
              <a:extLst>
                <a:ext uri="{FF2B5EF4-FFF2-40B4-BE49-F238E27FC236}">
                  <a16:creationId xmlns:a16="http://schemas.microsoft.com/office/drawing/2014/main" id="{0309F513-D62A-BF43-8488-FEC9C1CF6140}"/>
                </a:ext>
              </a:extLst>
            </p:cNvPr>
            <p:cNvSpPr/>
            <p:nvPr/>
          </p:nvSpPr>
          <p:spPr>
            <a:xfrm rot="19435835">
              <a:off x="3309346" y="1478876"/>
              <a:ext cx="35062" cy="17473"/>
            </a:xfrm>
            <a:custGeom>
              <a:avLst/>
              <a:gdLst>
                <a:gd name="connsiteX0" fmla="*/ 34804 w 35062"/>
                <a:gd name="connsiteY0" fmla="*/ 8650 h 17473"/>
                <a:gd name="connsiteX1" fmla="*/ 17273 w 35062"/>
                <a:gd name="connsiteY1" fmla="*/ 17387 h 17473"/>
                <a:gd name="connsiteX2" fmla="*/ -258 w 35062"/>
                <a:gd name="connsiteY2" fmla="*/ 8650 h 17473"/>
                <a:gd name="connsiteX3" fmla="*/ 17273 w 35062"/>
                <a:gd name="connsiteY3" fmla="*/ -87 h 17473"/>
                <a:gd name="connsiteX4" fmla="*/ 34804 w 35062"/>
                <a:gd name="connsiteY4" fmla="*/ 8650 h 1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62" h="17473">
                  <a:moveTo>
                    <a:pt x="34804" y="8650"/>
                  </a:moveTo>
                  <a:cubicBezTo>
                    <a:pt x="34804" y="13476"/>
                    <a:pt x="26955" y="17387"/>
                    <a:pt x="17273" y="17387"/>
                  </a:cubicBezTo>
                  <a:cubicBezTo>
                    <a:pt x="7591" y="17387"/>
                    <a:pt x="-258" y="13476"/>
                    <a:pt x="-258" y="8650"/>
                  </a:cubicBezTo>
                  <a:cubicBezTo>
                    <a:pt x="-258" y="3825"/>
                    <a:pt x="7591" y="-87"/>
                    <a:pt x="17273" y="-87"/>
                  </a:cubicBezTo>
                  <a:cubicBezTo>
                    <a:pt x="26955" y="-87"/>
                    <a:pt x="34804" y="3825"/>
                    <a:pt x="34804" y="8650"/>
                  </a:cubicBezTo>
                  <a:close/>
                </a:path>
              </a:pathLst>
            </a:custGeom>
            <a:solidFill>
              <a:srgbClr val="FDA57D"/>
            </a:solidFill>
            <a:ln w="5738" cap="flat">
              <a:noFill/>
              <a:prstDash val="solid"/>
              <a:miter/>
            </a:ln>
          </p:spPr>
          <p:txBody>
            <a:bodyPr rtlCol="0" anchor="ctr"/>
            <a:lstStyle/>
            <a:p>
              <a:endParaRPr lang="en-ID"/>
            </a:p>
          </p:txBody>
        </p:sp>
        <p:sp>
          <p:nvSpPr>
            <p:cNvPr id="322" name="Bentuk Bebas: Bentuk 102">
              <a:extLst>
                <a:ext uri="{FF2B5EF4-FFF2-40B4-BE49-F238E27FC236}">
                  <a16:creationId xmlns:a16="http://schemas.microsoft.com/office/drawing/2014/main" id="{4B415A9A-27F8-4E41-919B-BF12124E7020}"/>
                </a:ext>
              </a:extLst>
            </p:cNvPr>
            <p:cNvSpPr/>
            <p:nvPr/>
          </p:nvSpPr>
          <p:spPr>
            <a:xfrm>
              <a:off x="3148767" y="1720665"/>
              <a:ext cx="21050" cy="28163"/>
            </a:xfrm>
            <a:custGeom>
              <a:avLst/>
              <a:gdLst>
                <a:gd name="connsiteX0" fmla="*/ 0 w 21050"/>
                <a:gd name="connsiteY0" fmla="*/ 17839 h 28163"/>
                <a:gd name="connsiteX1" fmla="*/ 20821 w 21050"/>
                <a:gd name="connsiteY1" fmla="*/ 0 h 28163"/>
                <a:gd name="connsiteX2" fmla="*/ 21051 w 21050"/>
                <a:gd name="connsiteY2" fmla="*/ 28163 h 28163"/>
                <a:gd name="connsiteX3" fmla="*/ 16519 w 21050"/>
                <a:gd name="connsiteY3" fmla="*/ 17322 h 28163"/>
                <a:gd name="connsiteX4" fmla="*/ 0 w 21050"/>
                <a:gd name="connsiteY4" fmla="*/ 17839 h 28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50" h="28163">
                  <a:moveTo>
                    <a:pt x="0" y="17839"/>
                  </a:moveTo>
                  <a:lnTo>
                    <a:pt x="20821" y="0"/>
                  </a:lnTo>
                  <a:lnTo>
                    <a:pt x="21051" y="28163"/>
                  </a:lnTo>
                  <a:lnTo>
                    <a:pt x="16519" y="17322"/>
                  </a:lnTo>
                  <a:lnTo>
                    <a:pt x="0" y="17839"/>
                  </a:lnTo>
                  <a:close/>
                </a:path>
              </a:pathLst>
            </a:custGeom>
            <a:solidFill>
              <a:srgbClr val="000000">
                <a:alpha val="5000"/>
              </a:srgbClr>
            </a:solidFill>
            <a:ln w="5726" cap="flat">
              <a:noFill/>
              <a:prstDash val="solid"/>
              <a:miter/>
            </a:ln>
          </p:spPr>
          <p:txBody>
            <a:bodyPr rtlCol="0" anchor="ctr"/>
            <a:lstStyle/>
            <a:p>
              <a:endParaRPr lang="en-ID"/>
            </a:p>
          </p:txBody>
        </p:sp>
        <p:sp>
          <p:nvSpPr>
            <p:cNvPr id="323" name="Bentuk Bebas: Bentuk 103">
              <a:extLst>
                <a:ext uri="{FF2B5EF4-FFF2-40B4-BE49-F238E27FC236}">
                  <a16:creationId xmlns:a16="http://schemas.microsoft.com/office/drawing/2014/main" id="{BCB8052B-335B-854A-88D8-7C2C3A902C3A}"/>
                </a:ext>
              </a:extLst>
            </p:cNvPr>
            <p:cNvSpPr/>
            <p:nvPr/>
          </p:nvSpPr>
          <p:spPr>
            <a:xfrm>
              <a:off x="3177332" y="1755482"/>
              <a:ext cx="96764" cy="11815"/>
            </a:xfrm>
            <a:custGeom>
              <a:avLst/>
              <a:gdLst>
                <a:gd name="connsiteX0" fmla="*/ 0 w 96764"/>
                <a:gd name="connsiteY0" fmla="*/ 0 h 11815"/>
                <a:gd name="connsiteX1" fmla="*/ 459 w 96764"/>
                <a:gd name="connsiteY1" fmla="*/ 4359 h 11815"/>
                <a:gd name="connsiteX2" fmla="*/ 96191 w 96764"/>
                <a:gd name="connsiteY2" fmla="*/ 11816 h 11815"/>
                <a:gd name="connsiteX3" fmla="*/ 96765 w 96764"/>
                <a:gd name="connsiteY3" fmla="*/ 7744 h 11815"/>
                <a:gd name="connsiteX4" fmla="*/ 0 w 96764"/>
                <a:gd name="connsiteY4" fmla="*/ 0 h 118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764" h="11815">
                  <a:moveTo>
                    <a:pt x="0" y="0"/>
                  </a:moveTo>
                  <a:lnTo>
                    <a:pt x="459" y="4359"/>
                  </a:lnTo>
                  <a:lnTo>
                    <a:pt x="96191" y="11816"/>
                  </a:lnTo>
                  <a:lnTo>
                    <a:pt x="96765" y="7744"/>
                  </a:lnTo>
                  <a:lnTo>
                    <a:pt x="0" y="0"/>
                  </a:lnTo>
                  <a:close/>
                </a:path>
              </a:pathLst>
            </a:custGeom>
            <a:solidFill>
              <a:srgbClr val="000000">
                <a:alpha val="5000"/>
              </a:srgbClr>
            </a:solidFill>
            <a:ln w="5726" cap="flat">
              <a:noFill/>
              <a:prstDash val="solid"/>
              <a:miter/>
            </a:ln>
          </p:spPr>
          <p:txBody>
            <a:bodyPr rtlCol="0" anchor="ctr"/>
            <a:lstStyle/>
            <a:p>
              <a:endParaRPr lang="en-ID"/>
            </a:p>
          </p:txBody>
        </p:sp>
        <p:sp>
          <p:nvSpPr>
            <p:cNvPr id="324" name="Bentuk Bebas: Bentuk 104">
              <a:extLst>
                <a:ext uri="{FF2B5EF4-FFF2-40B4-BE49-F238E27FC236}">
                  <a16:creationId xmlns:a16="http://schemas.microsoft.com/office/drawing/2014/main" id="{44A00530-0598-D243-AEEA-4D03FFA1A569}"/>
                </a:ext>
              </a:extLst>
            </p:cNvPr>
            <p:cNvSpPr/>
            <p:nvPr/>
          </p:nvSpPr>
          <p:spPr>
            <a:xfrm>
              <a:off x="3028542" y="1628890"/>
              <a:ext cx="106401" cy="379416"/>
            </a:xfrm>
            <a:custGeom>
              <a:avLst/>
              <a:gdLst>
                <a:gd name="connsiteX0" fmla="*/ 0 w 106401"/>
                <a:gd name="connsiteY0" fmla="*/ 0 h 379416"/>
                <a:gd name="connsiteX1" fmla="*/ 9407 w 106401"/>
                <a:gd name="connsiteY1" fmla="*/ 176666 h 379416"/>
                <a:gd name="connsiteX2" fmla="*/ 42331 w 106401"/>
                <a:gd name="connsiteY2" fmla="*/ 303545 h 379416"/>
                <a:gd name="connsiteX3" fmla="*/ 86612 w 106401"/>
                <a:gd name="connsiteY3" fmla="*/ 379316 h 379416"/>
                <a:gd name="connsiteX4" fmla="*/ 92348 w 106401"/>
                <a:gd name="connsiteY4" fmla="*/ 305093 h 379416"/>
                <a:gd name="connsiteX5" fmla="*/ 85637 w 106401"/>
                <a:gd name="connsiteY5" fmla="*/ 169841 h 379416"/>
                <a:gd name="connsiteX6" fmla="*/ 106401 w 106401"/>
                <a:gd name="connsiteY6" fmla="*/ 19846 h 379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401" h="379416">
                  <a:moveTo>
                    <a:pt x="0" y="0"/>
                  </a:moveTo>
                  <a:lnTo>
                    <a:pt x="9407" y="176666"/>
                  </a:lnTo>
                  <a:lnTo>
                    <a:pt x="42331" y="303545"/>
                  </a:lnTo>
                  <a:cubicBezTo>
                    <a:pt x="42331" y="303545"/>
                    <a:pt x="68257" y="376448"/>
                    <a:pt x="86612" y="379316"/>
                  </a:cubicBezTo>
                  <a:cubicBezTo>
                    <a:pt x="104967" y="382184"/>
                    <a:pt x="105025" y="322760"/>
                    <a:pt x="92348" y="305093"/>
                  </a:cubicBezTo>
                  <a:cubicBezTo>
                    <a:pt x="79672" y="287427"/>
                    <a:pt x="85637" y="169841"/>
                    <a:pt x="85637" y="169841"/>
                  </a:cubicBezTo>
                  <a:lnTo>
                    <a:pt x="106401" y="19846"/>
                  </a:lnTo>
                  <a:close/>
                </a:path>
              </a:pathLst>
            </a:custGeom>
            <a:solidFill>
              <a:srgbClr val="FDA57D"/>
            </a:solidFill>
            <a:ln w="5726" cap="flat">
              <a:noFill/>
              <a:prstDash val="solid"/>
              <a:miter/>
            </a:ln>
          </p:spPr>
          <p:txBody>
            <a:bodyPr rtlCol="0" anchor="ctr"/>
            <a:lstStyle/>
            <a:p>
              <a:endParaRPr lang="en-ID"/>
            </a:p>
          </p:txBody>
        </p:sp>
        <p:sp>
          <p:nvSpPr>
            <p:cNvPr id="325" name="Bentuk Bebas: Bentuk 105">
              <a:extLst>
                <a:ext uri="{FF2B5EF4-FFF2-40B4-BE49-F238E27FC236}">
                  <a16:creationId xmlns:a16="http://schemas.microsoft.com/office/drawing/2014/main" id="{3DF7ACF4-C2CB-7049-A949-ABBEC7BA2331}"/>
                </a:ext>
              </a:extLst>
            </p:cNvPr>
            <p:cNvSpPr/>
            <p:nvPr/>
          </p:nvSpPr>
          <p:spPr>
            <a:xfrm>
              <a:off x="3779187" y="2957486"/>
              <a:ext cx="9980" cy="9980"/>
            </a:xfrm>
            <a:custGeom>
              <a:avLst/>
              <a:gdLst>
                <a:gd name="connsiteX0" fmla="*/ 0 w 9980"/>
                <a:gd name="connsiteY0" fmla="*/ 0 h 9980"/>
                <a:gd name="connsiteX1" fmla="*/ 9981 w 9980"/>
                <a:gd name="connsiteY1" fmla="*/ 0 h 9980"/>
                <a:gd name="connsiteX2" fmla="*/ 9981 w 9980"/>
                <a:gd name="connsiteY2" fmla="*/ 9980 h 9980"/>
                <a:gd name="connsiteX3" fmla="*/ 0 w 9980"/>
                <a:gd name="connsiteY3" fmla="*/ 9980 h 9980"/>
              </a:gdLst>
              <a:ahLst/>
              <a:cxnLst>
                <a:cxn ang="0">
                  <a:pos x="connsiteX0" y="connsiteY0"/>
                </a:cxn>
                <a:cxn ang="0">
                  <a:pos x="connsiteX1" y="connsiteY1"/>
                </a:cxn>
                <a:cxn ang="0">
                  <a:pos x="connsiteX2" y="connsiteY2"/>
                </a:cxn>
                <a:cxn ang="0">
                  <a:pos x="connsiteX3" y="connsiteY3"/>
                </a:cxn>
              </a:cxnLst>
              <a:rect l="l" t="t" r="r" b="b"/>
              <a:pathLst>
                <a:path w="9980" h="9980">
                  <a:moveTo>
                    <a:pt x="0" y="0"/>
                  </a:moveTo>
                  <a:lnTo>
                    <a:pt x="9981" y="0"/>
                  </a:lnTo>
                  <a:lnTo>
                    <a:pt x="9981" y="9980"/>
                  </a:lnTo>
                  <a:lnTo>
                    <a:pt x="0" y="9980"/>
                  </a:lnTo>
                  <a:close/>
                </a:path>
              </a:pathLst>
            </a:custGeom>
            <a:solidFill>
              <a:srgbClr val="CCCCCC"/>
            </a:solidFill>
            <a:ln w="5726" cap="flat">
              <a:noFill/>
              <a:prstDash val="solid"/>
              <a:miter/>
            </a:ln>
          </p:spPr>
          <p:txBody>
            <a:bodyPr rtlCol="0" anchor="ctr"/>
            <a:lstStyle/>
            <a:p>
              <a:endParaRPr lang="en-ID"/>
            </a:p>
          </p:txBody>
        </p:sp>
        <p:sp>
          <p:nvSpPr>
            <p:cNvPr id="326" name="Bentuk Bebas: Bentuk 106">
              <a:extLst>
                <a:ext uri="{FF2B5EF4-FFF2-40B4-BE49-F238E27FC236}">
                  <a16:creationId xmlns:a16="http://schemas.microsoft.com/office/drawing/2014/main" id="{C1A6C164-03E0-044F-95CF-6CAAFCA418A0}"/>
                </a:ext>
              </a:extLst>
            </p:cNvPr>
            <p:cNvSpPr/>
            <p:nvPr/>
          </p:nvSpPr>
          <p:spPr>
            <a:xfrm>
              <a:off x="3759226" y="2972514"/>
              <a:ext cx="51623" cy="96592"/>
            </a:xfrm>
            <a:custGeom>
              <a:avLst/>
              <a:gdLst>
                <a:gd name="connsiteX0" fmla="*/ 13479 w 51623"/>
                <a:gd name="connsiteY0" fmla="*/ 0 h 96592"/>
                <a:gd name="connsiteX1" fmla="*/ 38144 w 51623"/>
                <a:gd name="connsiteY1" fmla="*/ 0 h 96592"/>
                <a:gd name="connsiteX2" fmla="*/ 51623 w 51623"/>
                <a:gd name="connsiteY2" fmla="*/ 13479 h 96592"/>
                <a:gd name="connsiteX3" fmla="*/ 51623 w 51623"/>
                <a:gd name="connsiteY3" fmla="*/ 96593 h 96592"/>
                <a:gd name="connsiteX4" fmla="*/ 51623 w 51623"/>
                <a:gd name="connsiteY4" fmla="*/ 96593 h 96592"/>
                <a:gd name="connsiteX5" fmla="*/ 0 w 51623"/>
                <a:gd name="connsiteY5" fmla="*/ 96593 h 96592"/>
                <a:gd name="connsiteX6" fmla="*/ 0 w 51623"/>
                <a:gd name="connsiteY6" fmla="*/ 96593 h 96592"/>
                <a:gd name="connsiteX7" fmla="*/ 0 w 51623"/>
                <a:gd name="connsiteY7" fmla="*/ 13479 h 96592"/>
                <a:gd name="connsiteX8" fmla="*/ 13479 w 51623"/>
                <a:gd name="connsiteY8" fmla="*/ 0 h 96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623" h="96592">
                  <a:moveTo>
                    <a:pt x="13479" y="0"/>
                  </a:moveTo>
                  <a:lnTo>
                    <a:pt x="38144" y="0"/>
                  </a:lnTo>
                  <a:cubicBezTo>
                    <a:pt x="45589" y="0"/>
                    <a:pt x="51623" y="6034"/>
                    <a:pt x="51623" y="13479"/>
                  </a:cubicBezTo>
                  <a:lnTo>
                    <a:pt x="51623" y="96593"/>
                  </a:lnTo>
                  <a:lnTo>
                    <a:pt x="51623" y="96593"/>
                  </a:lnTo>
                  <a:lnTo>
                    <a:pt x="0" y="96593"/>
                  </a:lnTo>
                  <a:lnTo>
                    <a:pt x="0" y="96593"/>
                  </a:lnTo>
                  <a:lnTo>
                    <a:pt x="0" y="13479"/>
                  </a:lnTo>
                  <a:cubicBezTo>
                    <a:pt x="0" y="6034"/>
                    <a:pt x="6034" y="0"/>
                    <a:pt x="13479" y="0"/>
                  </a:cubicBezTo>
                  <a:close/>
                </a:path>
              </a:pathLst>
            </a:custGeom>
            <a:solidFill>
              <a:srgbClr val="535461"/>
            </a:solidFill>
            <a:ln w="5726" cap="flat">
              <a:noFill/>
              <a:prstDash val="solid"/>
              <a:miter/>
            </a:ln>
          </p:spPr>
          <p:txBody>
            <a:bodyPr rtlCol="0" anchor="ctr"/>
            <a:lstStyle/>
            <a:p>
              <a:endParaRPr lang="en-ID"/>
            </a:p>
          </p:txBody>
        </p:sp>
        <p:sp>
          <p:nvSpPr>
            <p:cNvPr id="327" name="Bentuk Bebas: Bentuk 107">
              <a:extLst>
                <a:ext uri="{FF2B5EF4-FFF2-40B4-BE49-F238E27FC236}">
                  <a16:creationId xmlns:a16="http://schemas.microsoft.com/office/drawing/2014/main" id="{9BDE0B19-FE41-4B41-AB92-313EDF58414B}"/>
                </a:ext>
              </a:extLst>
            </p:cNvPr>
            <p:cNvSpPr/>
            <p:nvPr/>
          </p:nvSpPr>
          <p:spPr>
            <a:xfrm>
              <a:off x="3769206" y="2965860"/>
              <a:ext cx="29998" cy="6653"/>
            </a:xfrm>
            <a:custGeom>
              <a:avLst/>
              <a:gdLst>
                <a:gd name="connsiteX0" fmla="*/ 0 w 29998"/>
                <a:gd name="connsiteY0" fmla="*/ 0 h 6653"/>
                <a:gd name="connsiteX1" fmla="*/ 29999 w 29998"/>
                <a:gd name="connsiteY1" fmla="*/ 0 h 6653"/>
                <a:gd name="connsiteX2" fmla="*/ 29999 w 29998"/>
                <a:gd name="connsiteY2" fmla="*/ 6654 h 6653"/>
                <a:gd name="connsiteX3" fmla="*/ 0 w 29998"/>
                <a:gd name="connsiteY3" fmla="*/ 6654 h 6653"/>
              </a:gdLst>
              <a:ahLst/>
              <a:cxnLst>
                <a:cxn ang="0">
                  <a:pos x="connsiteX0" y="connsiteY0"/>
                </a:cxn>
                <a:cxn ang="0">
                  <a:pos x="connsiteX1" y="connsiteY1"/>
                </a:cxn>
                <a:cxn ang="0">
                  <a:pos x="connsiteX2" y="connsiteY2"/>
                </a:cxn>
                <a:cxn ang="0">
                  <a:pos x="connsiteX3" y="connsiteY3"/>
                </a:cxn>
              </a:cxnLst>
              <a:rect l="l" t="t" r="r" b="b"/>
              <a:pathLst>
                <a:path w="29998" h="6653">
                  <a:moveTo>
                    <a:pt x="0" y="0"/>
                  </a:moveTo>
                  <a:lnTo>
                    <a:pt x="29999" y="0"/>
                  </a:lnTo>
                  <a:lnTo>
                    <a:pt x="29999" y="6654"/>
                  </a:lnTo>
                  <a:lnTo>
                    <a:pt x="0" y="6654"/>
                  </a:lnTo>
                  <a:close/>
                </a:path>
              </a:pathLst>
            </a:custGeom>
            <a:solidFill>
              <a:srgbClr val="F7931A"/>
            </a:solidFill>
            <a:ln w="5726" cap="flat">
              <a:noFill/>
              <a:prstDash val="solid"/>
              <a:miter/>
            </a:ln>
          </p:spPr>
          <p:txBody>
            <a:bodyPr rtlCol="0" anchor="ctr"/>
            <a:lstStyle/>
            <a:p>
              <a:endParaRPr lang="en-ID"/>
            </a:p>
          </p:txBody>
        </p:sp>
        <p:sp>
          <p:nvSpPr>
            <p:cNvPr id="328" name="Bentuk Bebas: Bentuk 108">
              <a:extLst>
                <a:ext uri="{FF2B5EF4-FFF2-40B4-BE49-F238E27FC236}">
                  <a16:creationId xmlns:a16="http://schemas.microsoft.com/office/drawing/2014/main" id="{2D9F2AA9-AFD4-7947-8C3D-EF41CC23E9F5}"/>
                </a:ext>
              </a:extLst>
            </p:cNvPr>
            <p:cNvSpPr/>
            <p:nvPr/>
          </p:nvSpPr>
          <p:spPr>
            <a:xfrm>
              <a:off x="3759226" y="3010773"/>
              <a:ext cx="51623" cy="19960"/>
            </a:xfrm>
            <a:custGeom>
              <a:avLst/>
              <a:gdLst>
                <a:gd name="connsiteX0" fmla="*/ 0 w 51623"/>
                <a:gd name="connsiteY0" fmla="*/ 0 h 19960"/>
                <a:gd name="connsiteX1" fmla="*/ 51623 w 51623"/>
                <a:gd name="connsiteY1" fmla="*/ 0 h 19960"/>
                <a:gd name="connsiteX2" fmla="*/ 51623 w 51623"/>
                <a:gd name="connsiteY2" fmla="*/ 19961 h 19960"/>
                <a:gd name="connsiteX3" fmla="*/ 0 w 51623"/>
                <a:gd name="connsiteY3" fmla="*/ 19961 h 19960"/>
              </a:gdLst>
              <a:ahLst/>
              <a:cxnLst>
                <a:cxn ang="0">
                  <a:pos x="connsiteX0" y="connsiteY0"/>
                </a:cxn>
                <a:cxn ang="0">
                  <a:pos x="connsiteX1" y="connsiteY1"/>
                </a:cxn>
                <a:cxn ang="0">
                  <a:pos x="connsiteX2" y="connsiteY2"/>
                </a:cxn>
                <a:cxn ang="0">
                  <a:pos x="connsiteX3" y="connsiteY3"/>
                </a:cxn>
              </a:cxnLst>
              <a:rect l="l" t="t" r="r" b="b"/>
              <a:pathLst>
                <a:path w="51623" h="19960">
                  <a:moveTo>
                    <a:pt x="0" y="0"/>
                  </a:moveTo>
                  <a:lnTo>
                    <a:pt x="51623" y="0"/>
                  </a:lnTo>
                  <a:lnTo>
                    <a:pt x="51623" y="19961"/>
                  </a:lnTo>
                  <a:lnTo>
                    <a:pt x="0" y="19961"/>
                  </a:lnTo>
                  <a:close/>
                </a:path>
              </a:pathLst>
            </a:custGeom>
            <a:solidFill>
              <a:srgbClr val="F7931A"/>
            </a:solidFill>
            <a:ln w="5726" cap="flat">
              <a:noFill/>
              <a:prstDash val="solid"/>
              <a:miter/>
            </a:ln>
          </p:spPr>
          <p:txBody>
            <a:bodyPr rtlCol="0" anchor="ctr"/>
            <a:lstStyle/>
            <a:p>
              <a:endParaRPr lang="en-ID"/>
            </a:p>
          </p:txBody>
        </p:sp>
        <p:sp>
          <p:nvSpPr>
            <p:cNvPr id="329" name="Bentuk Bebas: Bentuk 109">
              <a:extLst>
                <a:ext uri="{FF2B5EF4-FFF2-40B4-BE49-F238E27FC236}">
                  <a16:creationId xmlns:a16="http://schemas.microsoft.com/office/drawing/2014/main" id="{E0094EFE-A616-5C4B-B1CE-E9A257733E41}"/>
                </a:ext>
              </a:extLst>
            </p:cNvPr>
            <p:cNvSpPr/>
            <p:nvPr/>
          </p:nvSpPr>
          <p:spPr>
            <a:xfrm>
              <a:off x="3785898" y="2959149"/>
              <a:ext cx="3326" cy="4990"/>
            </a:xfrm>
            <a:custGeom>
              <a:avLst/>
              <a:gdLst>
                <a:gd name="connsiteX0" fmla="*/ 3327 w 3326"/>
                <a:gd name="connsiteY0" fmla="*/ 0 h 4990"/>
                <a:gd name="connsiteX1" fmla="*/ 3327 w 3326"/>
                <a:gd name="connsiteY1" fmla="*/ 4990 h 4990"/>
                <a:gd name="connsiteX2" fmla="*/ 0 w 3326"/>
                <a:gd name="connsiteY2" fmla="*/ 2466 h 4990"/>
                <a:gd name="connsiteX3" fmla="*/ 3327 w 3326"/>
                <a:gd name="connsiteY3" fmla="*/ 0 h 4990"/>
              </a:gdLst>
              <a:ahLst/>
              <a:cxnLst>
                <a:cxn ang="0">
                  <a:pos x="connsiteX0" y="connsiteY0"/>
                </a:cxn>
                <a:cxn ang="0">
                  <a:pos x="connsiteX1" y="connsiteY1"/>
                </a:cxn>
                <a:cxn ang="0">
                  <a:pos x="connsiteX2" y="connsiteY2"/>
                </a:cxn>
                <a:cxn ang="0">
                  <a:pos x="connsiteX3" y="connsiteY3"/>
                </a:cxn>
              </a:cxnLst>
              <a:rect l="l" t="t" r="r" b="b"/>
              <a:pathLst>
                <a:path w="3326" h="4990">
                  <a:moveTo>
                    <a:pt x="3327" y="0"/>
                  </a:moveTo>
                  <a:lnTo>
                    <a:pt x="3327" y="4990"/>
                  </a:lnTo>
                  <a:cubicBezTo>
                    <a:pt x="1491" y="4990"/>
                    <a:pt x="0" y="3843"/>
                    <a:pt x="0" y="2466"/>
                  </a:cubicBezTo>
                  <a:cubicBezTo>
                    <a:pt x="0" y="1090"/>
                    <a:pt x="1491" y="0"/>
                    <a:pt x="3327" y="0"/>
                  </a:cubicBezTo>
                  <a:close/>
                </a:path>
              </a:pathLst>
            </a:custGeom>
            <a:solidFill>
              <a:srgbClr val="E6E6E6"/>
            </a:solidFill>
            <a:ln w="5726" cap="flat">
              <a:noFill/>
              <a:prstDash val="solid"/>
              <a:miter/>
            </a:ln>
          </p:spPr>
          <p:txBody>
            <a:bodyPr rtlCol="0" anchor="ctr"/>
            <a:lstStyle/>
            <a:p>
              <a:endParaRPr lang="en-ID"/>
            </a:p>
          </p:txBody>
        </p:sp>
        <p:sp>
          <p:nvSpPr>
            <p:cNvPr id="330" name="Bentuk Bebas: Bentuk 110">
              <a:extLst>
                <a:ext uri="{FF2B5EF4-FFF2-40B4-BE49-F238E27FC236}">
                  <a16:creationId xmlns:a16="http://schemas.microsoft.com/office/drawing/2014/main" id="{071A3EC3-691D-8043-A71B-511880523D29}"/>
                </a:ext>
              </a:extLst>
            </p:cNvPr>
            <p:cNvSpPr/>
            <p:nvPr/>
          </p:nvSpPr>
          <p:spPr>
            <a:xfrm>
              <a:off x="3024181" y="1542966"/>
              <a:ext cx="14915" cy="79327"/>
            </a:xfrm>
            <a:custGeom>
              <a:avLst/>
              <a:gdLst>
                <a:gd name="connsiteX0" fmla="*/ 14915 w 14915"/>
                <a:gd name="connsiteY0" fmla="*/ 0 h 79327"/>
                <a:gd name="connsiteX1" fmla="*/ 2296 w 14915"/>
                <a:gd name="connsiteY1" fmla="*/ 79328 h 79327"/>
              </a:gdLst>
              <a:ahLst/>
              <a:cxnLst>
                <a:cxn ang="0">
                  <a:pos x="connsiteX0" y="connsiteY0"/>
                </a:cxn>
                <a:cxn ang="0">
                  <a:pos x="connsiteX1" y="connsiteY1"/>
                </a:cxn>
              </a:cxnLst>
              <a:rect l="l" t="t" r="r" b="b"/>
              <a:pathLst>
                <a:path w="14915" h="79327">
                  <a:moveTo>
                    <a:pt x="14915" y="0"/>
                  </a:moveTo>
                  <a:cubicBezTo>
                    <a:pt x="14915" y="0"/>
                    <a:pt x="-6996" y="59137"/>
                    <a:pt x="2296" y="79328"/>
                  </a:cubicBezTo>
                </a:path>
              </a:pathLst>
            </a:custGeom>
            <a:solidFill>
              <a:srgbClr val="000000">
                <a:alpha val="5000"/>
              </a:srgbClr>
            </a:solidFill>
            <a:ln w="5726" cap="flat">
              <a:noFill/>
              <a:prstDash val="solid"/>
              <a:miter/>
            </a:ln>
          </p:spPr>
          <p:txBody>
            <a:bodyPr rtlCol="0" anchor="ctr"/>
            <a:lstStyle/>
            <a:p>
              <a:endParaRPr lang="en-ID"/>
            </a:p>
          </p:txBody>
        </p:sp>
        <p:sp>
          <p:nvSpPr>
            <p:cNvPr id="331" name="Bentuk Bebas: Bentuk 111">
              <a:extLst>
                <a:ext uri="{FF2B5EF4-FFF2-40B4-BE49-F238E27FC236}">
                  <a16:creationId xmlns:a16="http://schemas.microsoft.com/office/drawing/2014/main" id="{D02B84B0-C5DE-2642-9505-CF419194AF81}"/>
                </a:ext>
              </a:extLst>
            </p:cNvPr>
            <p:cNvSpPr/>
            <p:nvPr/>
          </p:nvSpPr>
          <p:spPr>
            <a:xfrm>
              <a:off x="3028943" y="1625850"/>
              <a:ext cx="106401" cy="28622"/>
            </a:xfrm>
            <a:custGeom>
              <a:avLst/>
              <a:gdLst>
                <a:gd name="connsiteX0" fmla="*/ 57 w 106401"/>
                <a:gd name="connsiteY0" fmla="*/ 0 h 28622"/>
                <a:gd name="connsiteX1" fmla="*/ 0 w 106401"/>
                <a:gd name="connsiteY1" fmla="*/ 10956 h 28622"/>
                <a:gd name="connsiteX2" fmla="*/ 105139 w 106401"/>
                <a:gd name="connsiteY2" fmla="*/ 28622 h 28622"/>
                <a:gd name="connsiteX3" fmla="*/ 106401 w 106401"/>
                <a:gd name="connsiteY3" fmla="*/ 19846 h 28622"/>
                <a:gd name="connsiteX4" fmla="*/ 57 w 106401"/>
                <a:gd name="connsiteY4" fmla="*/ 0 h 28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01" h="28622">
                  <a:moveTo>
                    <a:pt x="57" y="0"/>
                  </a:moveTo>
                  <a:lnTo>
                    <a:pt x="0" y="10956"/>
                  </a:lnTo>
                  <a:lnTo>
                    <a:pt x="105139" y="28622"/>
                  </a:lnTo>
                  <a:lnTo>
                    <a:pt x="106401" y="19846"/>
                  </a:lnTo>
                  <a:lnTo>
                    <a:pt x="57" y="0"/>
                  </a:lnTo>
                  <a:close/>
                </a:path>
              </a:pathLst>
            </a:custGeom>
            <a:solidFill>
              <a:srgbClr val="000000">
                <a:alpha val="5000"/>
              </a:srgbClr>
            </a:solidFill>
            <a:ln w="5726" cap="flat">
              <a:noFill/>
              <a:prstDash val="solid"/>
              <a:miter/>
            </a:ln>
          </p:spPr>
          <p:txBody>
            <a:bodyPr rtlCol="0" anchor="ctr"/>
            <a:lstStyle/>
            <a:p>
              <a:endParaRPr lang="en-ID"/>
            </a:p>
          </p:txBody>
        </p:sp>
        <p:sp>
          <p:nvSpPr>
            <p:cNvPr id="332" name="Bentuk Bebas: Bentuk 112">
              <a:extLst>
                <a:ext uri="{FF2B5EF4-FFF2-40B4-BE49-F238E27FC236}">
                  <a16:creationId xmlns:a16="http://schemas.microsoft.com/office/drawing/2014/main" id="{0095842E-AF54-F84A-A84D-51B8423EB13F}"/>
                </a:ext>
              </a:extLst>
            </p:cNvPr>
            <p:cNvSpPr/>
            <p:nvPr/>
          </p:nvSpPr>
          <p:spPr>
            <a:xfrm>
              <a:off x="3028542" y="1531150"/>
              <a:ext cx="134449" cy="117586"/>
            </a:xfrm>
            <a:custGeom>
              <a:avLst/>
              <a:gdLst>
                <a:gd name="connsiteX0" fmla="*/ 24205 w 134449"/>
                <a:gd name="connsiteY0" fmla="*/ 4589 h 117586"/>
                <a:gd name="connsiteX1" fmla="*/ 0 w 134449"/>
                <a:gd name="connsiteY1" fmla="*/ 97740 h 117586"/>
                <a:gd name="connsiteX2" fmla="*/ 106344 w 134449"/>
                <a:gd name="connsiteY2" fmla="*/ 117586 h 117586"/>
                <a:gd name="connsiteX3" fmla="*/ 134450 w 134449"/>
                <a:gd name="connsiteY3" fmla="*/ 0 h 117586"/>
                <a:gd name="connsiteX4" fmla="*/ 24205 w 134449"/>
                <a:gd name="connsiteY4" fmla="*/ 4589 h 117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449" h="117586">
                  <a:moveTo>
                    <a:pt x="24205" y="4589"/>
                  </a:moveTo>
                  <a:lnTo>
                    <a:pt x="0" y="97740"/>
                  </a:lnTo>
                  <a:lnTo>
                    <a:pt x="106344" y="117586"/>
                  </a:lnTo>
                  <a:lnTo>
                    <a:pt x="134450" y="0"/>
                  </a:lnTo>
                  <a:lnTo>
                    <a:pt x="24205" y="4589"/>
                  </a:lnTo>
                  <a:close/>
                </a:path>
              </a:pathLst>
            </a:custGeom>
            <a:solidFill>
              <a:srgbClr val="F55F44"/>
            </a:solidFill>
            <a:ln w="5726" cap="flat">
              <a:noFill/>
              <a:prstDash val="solid"/>
              <a:miter/>
            </a:ln>
          </p:spPr>
          <p:txBody>
            <a:bodyPr rtlCol="0" anchor="ctr"/>
            <a:lstStyle/>
            <a:p>
              <a:endParaRPr lang="en-ID"/>
            </a:p>
          </p:txBody>
        </p:sp>
        <p:sp>
          <p:nvSpPr>
            <p:cNvPr id="333" name="Bentuk Bebas: Bentuk 113">
              <a:extLst>
                <a:ext uri="{FF2B5EF4-FFF2-40B4-BE49-F238E27FC236}">
                  <a16:creationId xmlns:a16="http://schemas.microsoft.com/office/drawing/2014/main" id="{E08EF1BC-34F9-AB47-8378-518B65E73049}"/>
                </a:ext>
              </a:extLst>
            </p:cNvPr>
            <p:cNvSpPr/>
            <p:nvPr/>
          </p:nvSpPr>
          <p:spPr>
            <a:xfrm>
              <a:off x="3049134" y="1858384"/>
              <a:ext cx="81907" cy="156742"/>
            </a:xfrm>
            <a:custGeom>
              <a:avLst/>
              <a:gdLst>
                <a:gd name="connsiteX0" fmla="*/ 0 w 81907"/>
                <a:gd name="connsiteY0" fmla="*/ 0 h 156742"/>
                <a:gd name="connsiteX1" fmla="*/ 20936 w 81907"/>
                <a:gd name="connsiteY1" fmla="*/ 79270 h 156742"/>
                <a:gd name="connsiteX2" fmla="*/ 66823 w 81907"/>
                <a:gd name="connsiteY2" fmla="*/ 156648 h 156742"/>
                <a:gd name="connsiteX3" fmla="*/ 72559 w 81907"/>
                <a:gd name="connsiteY3" fmla="*/ 80876 h 156742"/>
                <a:gd name="connsiteX4" fmla="*/ 64128 w 81907"/>
                <a:gd name="connsiteY4" fmla="*/ 0 h 156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07" h="156742">
                  <a:moveTo>
                    <a:pt x="0" y="0"/>
                  </a:moveTo>
                  <a:lnTo>
                    <a:pt x="20936" y="79270"/>
                  </a:lnTo>
                  <a:cubicBezTo>
                    <a:pt x="20936" y="79270"/>
                    <a:pt x="47952" y="153837"/>
                    <a:pt x="66823" y="156648"/>
                  </a:cubicBezTo>
                  <a:cubicBezTo>
                    <a:pt x="85694" y="159459"/>
                    <a:pt x="85982" y="98887"/>
                    <a:pt x="72559" y="80876"/>
                  </a:cubicBezTo>
                  <a:cubicBezTo>
                    <a:pt x="65504" y="71412"/>
                    <a:pt x="64013" y="33670"/>
                    <a:pt x="64128" y="0"/>
                  </a:cubicBezTo>
                  <a:close/>
                </a:path>
              </a:pathLst>
            </a:custGeom>
            <a:solidFill>
              <a:srgbClr val="808080"/>
            </a:solidFill>
            <a:ln w="5726" cap="flat">
              <a:noFill/>
              <a:prstDash val="solid"/>
              <a:miter/>
            </a:ln>
          </p:spPr>
          <p:txBody>
            <a:bodyPr rtlCol="0" anchor="ctr"/>
            <a:lstStyle/>
            <a:p>
              <a:endParaRPr lang="en-ID"/>
            </a:p>
          </p:txBody>
        </p:sp>
        <p:sp>
          <p:nvSpPr>
            <p:cNvPr id="334" name="Bentuk Bebas: Bentuk 114">
              <a:extLst>
                <a:ext uri="{FF2B5EF4-FFF2-40B4-BE49-F238E27FC236}">
                  <a16:creationId xmlns:a16="http://schemas.microsoft.com/office/drawing/2014/main" id="{192C7C21-7E2D-FF48-B990-B891637E94BF}"/>
                </a:ext>
              </a:extLst>
            </p:cNvPr>
            <p:cNvSpPr/>
            <p:nvPr/>
          </p:nvSpPr>
          <p:spPr>
            <a:xfrm>
              <a:off x="3050797" y="1858384"/>
              <a:ext cx="79020" cy="153478"/>
            </a:xfrm>
            <a:custGeom>
              <a:avLst/>
              <a:gdLst>
                <a:gd name="connsiteX0" fmla="*/ 0 w 79020"/>
                <a:gd name="connsiteY0" fmla="*/ 0 h 153478"/>
                <a:gd name="connsiteX1" fmla="*/ 20133 w 79020"/>
                <a:gd name="connsiteY1" fmla="*/ 77607 h 153478"/>
                <a:gd name="connsiteX2" fmla="*/ 64414 w 79020"/>
                <a:gd name="connsiteY2" fmla="*/ 153378 h 153478"/>
                <a:gd name="connsiteX3" fmla="*/ 70150 w 79020"/>
                <a:gd name="connsiteY3" fmla="*/ 79156 h 153478"/>
                <a:gd name="connsiteX4" fmla="*/ 62063 w 79020"/>
                <a:gd name="connsiteY4" fmla="*/ 0 h 153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020" h="153478">
                  <a:moveTo>
                    <a:pt x="0" y="0"/>
                  </a:moveTo>
                  <a:lnTo>
                    <a:pt x="20133" y="77607"/>
                  </a:lnTo>
                  <a:cubicBezTo>
                    <a:pt x="20133" y="77607"/>
                    <a:pt x="46059" y="150511"/>
                    <a:pt x="64414" y="153378"/>
                  </a:cubicBezTo>
                  <a:cubicBezTo>
                    <a:pt x="82769" y="156246"/>
                    <a:pt x="82827" y="96822"/>
                    <a:pt x="70150" y="79156"/>
                  </a:cubicBezTo>
                  <a:cubicBezTo>
                    <a:pt x="63382" y="69864"/>
                    <a:pt x="61948" y="32924"/>
                    <a:pt x="62063" y="0"/>
                  </a:cubicBezTo>
                  <a:close/>
                </a:path>
              </a:pathLst>
            </a:custGeom>
            <a:solidFill>
              <a:srgbClr val="FDA57D"/>
            </a:solidFill>
            <a:ln w="5726" cap="flat">
              <a:noFill/>
              <a:prstDash val="solid"/>
              <a:miter/>
            </a:ln>
          </p:spPr>
          <p:txBody>
            <a:bodyPr rtlCol="0" anchor="ctr"/>
            <a:lstStyle/>
            <a:p>
              <a:endParaRPr lang="en-ID"/>
            </a:p>
          </p:txBody>
        </p:sp>
        <p:sp>
          <p:nvSpPr>
            <p:cNvPr id="335" name="Bentuk Bebas: Bentuk 115">
              <a:extLst>
                <a:ext uri="{FF2B5EF4-FFF2-40B4-BE49-F238E27FC236}">
                  <a16:creationId xmlns:a16="http://schemas.microsoft.com/office/drawing/2014/main" id="{EA348DDA-9F43-DD46-9BF0-AC596FAF9594}"/>
                </a:ext>
              </a:extLst>
            </p:cNvPr>
            <p:cNvSpPr/>
            <p:nvPr/>
          </p:nvSpPr>
          <p:spPr>
            <a:xfrm>
              <a:off x="3179970" y="1855115"/>
              <a:ext cx="98258" cy="230000"/>
            </a:xfrm>
            <a:custGeom>
              <a:avLst/>
              <a:gdLst>
                <a:gd name="connsiteX0" fmla="*/ 83745 w 98258"/>
                <a:gd name="connsiteY0" fmla="*/ 0 h 230000"/>
                <a:gd name="connsiteX1" fmla="*/ 0 w 98258"/>
                <a:gd name="connsiteY1" fmla="*/ 0 h 230000"/>
                <a:gd name="connsiteX2" fmla="*/ 1147 w 98258"/>
                <a:gd name="connsiteY2" fmla="*/ 20993 h 230000"/>
                <a:gd name="connsiteX3" fmla="*/ 36022 w 98258"/>
                <a:gd name="connsiteY3" fmla="*/ 151887 h 230000"/>
                <a:gd name="connsiteX4" fmla="*/ 82884 w 98258"/>
                <a:gd name="connsiteY4" fmla="*/ 229896 h 230000"/>
                <a:gd name="connsiteX5" fmla="*/ 88620 w 98258"/>
                <a:gd name="connsiteY5" fmla="*/ 153550 h 230000"/>
                <a:gd name="connsiteX6" fmla="*/ 81794 w 98258"/>
                <a:gd name="connsiteY6" fmla="*/ 14225 h 23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258" h="230000">
                  <a:moveTo>
                    <a:pt x="83745" y="0"/>
                  </a:moveTo>
                  <a:lnTo>
                    <a:pt x="0" y="0"/>
                  </a:lnTo>
                  <a:lnTo>
                    <a:pt x="1147" y="20993"/>
                  </a:lnTo>
                  <a:lnTo>
                    <a:pt x="36022" y="151887"/>
                  </a:lnTo>
                  <a:cubicBezTo>
                    <a:pt x="36022" y="151887"/>
                    <a:pt x="63497" y="226913"/>
                    <a:pt x="82884" y="229896"/>
                  </a:cubicBezTo>
                  <a:cubicBezTo>
                    <a:pt x="102272" y="232878"/>
                    <a:pt x="102329" y="171676"/>
                    <a:pt x="88620" y="153550"/>
                  </a:cubicBezTo>
                  <a:cubicBezTo>
                    <a:pt x="74911" y="135425"/>
                    <a:pt x="81794" y="14225"/>
                    <a:pt x="81794" y="14225"/>
                  </a:cubicBezTo>
                  <a:close/>
                </a:path>
              </a:pathLst>
            </a:custGeom>
            <a:solidFill>
              <a:srgbClr val="808080"/>
            </a:solidFill>
            <a:ln w="5726" cap="flat">
              <a:noFill/>
              <a:prstDash val="solid"/>
              <a:miter/>
            </a:ln>
          </p:spPr>
          <p:txBody>
            <a:bodyPr rtlCol="0" anchor="ctr"/>
            <a:lstStyle/>
            <a:p>
              <a:endParaRPr lang="en-ID"/>
            </a:p>
          </p:txBody>
        </p:sp>
        <p:sp>
          <p:nvSpPr>
            <p:cNvPr id="336" name="Bentuk Bebas: Bentuk 116">
              <a:extLst>
                <a:ext uri="{FF2B5EF4-FFF2-40B4-BE49-F238E27FC236}">
                  <a16:creationId xmlns:a16="http://schemas.microsoft.com/office/drawing/2014/main" id="{E1610F76-4A63-3C4E-8742-EFC9DD1BDE0F}"/>
                </a:ext>
              </a:extLst>
            </p:cNvPr>
            <p:cNvSpPr/>
            <p:nvPr/>
          </p:nvSpPr>
          <p:spPr>
            <a:xfrm>
              <a:off x="3182666" y="1855115"/>
              <a:ext cx="92901" cy="223456"/>
            </a:xfrm>
            <a:custGeom>
              <a:avLst/>
              <a:gdLst>
                <a:gd name="connsiteX0" fmla="*/ 79156 w 92901"/>
                <a:gd name="connsiteY0" fmla="*/ 0 h 223456"/>
                <a:gd name="connsiteX1" fmla="*/ 0 w 92901"/>
                <a:gd name="connsiteY1" fmla="*/ 0 h 223456"/>
                <a:gd name="connsiteX2" fmla="*/ 1090 w 92901"/>
                <a:gd name="connsiteY2" fmla="*/ 20420 h 223456"/>
                <a:gd name="connsiteX3" fmla="*/ 34014 w 92901"/>
                <a:gd name="connsiteY3" fmla="*/ 147585 h 223456"/>
                <a:gd name="connsiteX4" fmla="*/ 78295 w 92901"/>
                <a:gd name="connsiteY4" fmla="*/ 223357 h 223456"/>
                <a:gd name="connsiteX5" fmla="*/ 84031 w 92901"/>
                <a:gd name="connsiteY5" fmla="*/ 149134 h 223456"/>
                <a:gd name="connsiteX6" fmla="*/ 77435 w 92901"/>
                <a:gd name="connsiteY6" fmla="*/ 13594 h 223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901" h="223456">
                  <a:moveTo>
                    <a:pt x="79156" y="0"/>
                  </a:moveTo>
                  <a:lnTo>
                    <a:pt x="0" y="0"/>
                  </a:lnTo>
                  <a:lnTo>
                    <a:pt x="1090" y="20420"/>
                  </a:lnTo>
                  <a:lnTo>
                    <a:pt x="34014" y="147585"/>
                  </a:lnTo>
                  <a:cubicBezTo>
                    <a:pt x="34014" y="147585"/>
                    <a:pt x="59940" y="220489"/>
                    <a:pt x="78295" y="223357"/>
                  </a:cubicBezTo>
                  <a:cubicBezTo>
                    <a:pt x="96650" y="226225"/>
                    <a:pt x="96707" y="166801"/>
                    <a:pt x="84031" y="149134"/>
                  </a:cubicBezTo>
                  <a:cubicBezTo>
                    <a:pt x="71355" y="131467"/>
                    <a:pt x="77435" y="13594"/>
                    <a:pt x="77435" y="13594"/>
                  </a:cubicBezTo>
                  <a:close/>
                </a:path>
              </a:pathLst>
            </a:custGeom>
            <a:solidFill>
              <a:srgbClr val="FDA57D"/>
            </a:solidFill>
            <a:ln w="5726" cap="flat">
              <a:noFill/>
              <a:prstDash val="solid"/>
              <a:miter/>
            </a:ln>
          </p:spPr>
          <p:txBody>
            <a:bodyPr rtlCol="0" anchor="ctr"/>
            <a:lstStyle/>
            <a:p>
              <a:endParaRPr lang="en-ID"/>
            </a:p>
          </p:txBody>
        </p:sp>
        <p:sp>
          <p:nvSpPr>
            <p:cNvPr id="337" name="Bentuk Bebas: Bentuk 117">
              <a:extLst>
                <a:ext uri="{FF2B5EF4-FFF2-40B4-BE49-F238E27FC236}">
                  <a16:creationId xmlns:a16="http://schemas.microsoft.com/office/drawing/2014/main" id="{8459BB5E-89F0-3649-A1CA-701E4B9FBD29}"/>
                </a:ext>
              </a:extLst>
            </p:cNvPr>
            <p:cNvSpPr/>
            <p:nvPr/>
          </p:nvSpPr>
          <p:spPr>
            <a:xfrm>
              <a:off x="3787905" y="2930126"/>
              <a:ext cx="149133" cy="68831"/>
            </a:xfrm>
            <a:custGeom>
              <a:avLst/>
              <a:gdLst>
                <a:gd name="connsiteX0" fmla="*/ 0 w 149133"/>
                <a:gd name="connsiteY0" fmla="*/ 28680 h 68831"/>
                <a:gd name="connsiteX1" fmla="*/ 143398 w 149133"/>
                <a:gd name="connsiteY1" fmla="*/ 0 h 68831"/>
                <a:gd name="connsiteX2" fmla="*/ 149134 w 149133"/>
                <a:gd name="connsiteY2" fmla="*/ 68831 h 68831"/>
                <a:gd name="connsiteX3" fmla="*/ 0 w 149133"/>
                <a:gd name="connsiteY3" fmla="*/ 34416 h 68831"/>
                <a:gd name="connsiteX4" fmla="*/ 0 w 149133"/>
                <a:gd name="connsiteY4" fmla="*/ 28680 h 68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33" h="68831">
                  <a:moveTo>
                    <a:pt x="0" y="28680"/>
                  </a:moveTo>
                  <a:lnTo>
                    <a:pt x="143398" y="0"/>
                  </a:lnTo>
                  <a:lnTo>
                    <a:pt x="149134" y="68831"/>
                  </a:lnTo>
                  <a:lnTo>
                    <a:pt x="0" y="34416"/>
                  </a:lnTo>
                  <a:lnTo>
                    <a:pt x="0" y="28680"/>
                  </a:lnTo>
                  <a:close/>
                </a:path>
              </a:pathLst>
            </a:custGeom>
            <a:solidFill>
              <a:srgbClr val="535461">
                <a:alpha val="20000"/>
              </a:srgbClr>
            </a:solidFill>
            <a:ln w="5726" cap="flat">
              <a:noFill/>
              <a:prstDash val="solid"/>
              <a:miter/>
            </a:ln>
          </p:spPr>
          <p:txBody>
            <a:bodyPr rtlCol="0" anchor="ctr"/>
            <a:lstStyle/>
            <a:p>
              <a:endParaRPr lang="en-ID"/>
            </a:p>
          </p:txBody>
        </p:sp>
        <p:sp>
          <p:nvSpPr>
            <p:cNvPr id="338" name="Bentuk Bebas: Bentuk 118">
              <a:extLst>
                <a:ext uri="{FF2B5EF4-FFF2-40B4-BE49-F238E27FC236}">
                  <a16:creationId xmlns:a16="http://schemas.microsoft.com/office/drawing/2014/main" id="{153DF0C4-1645-504E-83AA-DBAC3F4F3D37}"/>
                </a:ext>
              </a:extLst>
            </p:cNvPr>
            <p:cNvSpPr/>
            <p:nvPr/>
          </p:nvSpPr>
          <p:spPr>
            <a:xfrm>
              <a:off x="2354614" y="2519032"/>
              <a:ext cx="1517436" cy="638235"/>
            </a:xfrm>
            <a:custGeom>
              <a:avLst/>
              <a:gdLst>
                <a:gd name="connsiteX0" fmla="*/ 1216933 w 1517436"/>
                <a:gd name="connsiteY0" fmla="*/ 460996 h 638235"/>
                <a:gd name="connsiteX1" fmla="*/ 1220890 w 1517436"/>
                <a:gd name="connsiteY1" fmla="*/ 462717 h 638235"/>
                <a:gd name="connsiteX2" fmla="*/ 1220890 w 1517436"/>
                <a:gd name="connsiteY2" fmla="*/ 462717 h 638235"/>
                <a:gd name="connsiteX3" fmla="*/ 1347080 w 1517436"/>
                <a:gd name="connsiteY3" fmla="*/ 517036 h 638235"/>
                <a:gd name="connsiteX4" fmla="*/ 1507858 w 1517436"/>
                <a:gd name="connsiteY4" fmla="*/ 326316 h 638235"/>
                <a:gd name="connsiteX5" fmla="*/ 1503212 w 1517436"/>
                <a:gd name="connsiteY5" fmla="*/ 280429 h 638235"/>
                <a:gd name="connsiteX6" fmla="*/ 1455948 w 1517436"/>
                <a:gd name="connsiteY6" fmla="*/ 310026 h 638235"/>
                <a:gd name="connsiteX7" fmla="*/ 1332396 w 1517436"/>
                <a:gd name="connsiteY7" fmla="*/ 442756 h 638235"/>
                <a:gd name="connsiteX8" fmla="*/ 1227429 w 1517436"/>
                <a:gd name="connsiteY8" fmla="*/ 390272 h 638235"/>
                <a:gd name="connsiteX9" fmla="*/ 1229093 w 1517436"/>
                <a:gd name="connsiteY9" fmla="*/ 379259 h 638235"/>
                <a:gd name="connsiteX10" fmla="*/ 1133417 w 1517436"/>
                <a:gd name="connsiteY10" fmla="*/ 323965 h 638235"/>
                <a:gd name="connsiteX11" fmla="*/ 1127337 w 1517436"/>
                <a:gd name="connsiteY11" fmla="*/ 313812 h 638235"/>
                <a:gd name="connsiteX12" fmla="*/ 1126477 w 1517436"/>
                <a:gd name="connsiteY12" fmla="*/ 310715 h 638235"/>
                <a:gd name="connsiteX13" fmla="*/ 1121716 w 1517436"/>
                <a:gd name="connsiteY13" fmla="*/ 306527 h 638235"/>
                <a:gd name="connsiteX14" fmla="*/ 1118963 w 1517436"/>
                <a:gd name="connsiteY14" fmla="*/ 303832 h 638235"/>
                <a:gd name="connsiteX15" fmla="*/ 1134794 w 1517436"/>
                <a:gd name="connsiteY15" fmla="*/ 286624 h 638235"/>
                <a:gd name="connsiteX16" fmla="*/ 1243352 w 1517436"/>
                <a:gd name="connsiteY16" fmla="*/ 234410 h 638235"/>
                <a:gd name="connsiteX17" fmla="*/ 1247103 w 1517436"/>
                <a:gd name="connsiteY17" fmla="*/ 219514 h 638235"/>
                <a:gd name="connsiteX18" fmla="*/ 1269531 w 1517436"/>
                <a:gd name="connsiteY18" fmla="*/ 219514 h 638235"/>
                <a:gd name="connsiteX19" fmla="*/ 1313698 w 1517436"/>
                <a:gd name="connsiteY19" fmla="*/ 183205 h 638235"/>
                <a:gd name="connsiteX20" fmla="*/ 1310428 w 1517436"/>
                <a:gd name="connsiteY20" fmla="*/ 185557 h 638235"/>
                <a:gd name="connsiteX21" fmla="*/ 1313698 w 1517436"/>
                <a:gd name="connsiteY21" fmla="*/ 178903 h 638235"/>
                <a:gd name="connsiteX22" fmla="*/ 1275267 w 1517436"/>
                <a:gd name="connsiteY22" fmla="*/ 173167 h 638235"/>
                <a:gd name="connsiteX23" fmla="*/ 1246587 w 1517436"/>
                <a:gd name="connsiteY23" fmla="*/ 141161 h 638235"/>
                <a:gd name="connsiteX24" fmla="*/ 1176207 w 1517436"/>
                <a:gd name="connsiteY24" fmla="*/ 102214 h 638235"/>
                <a:gd name="connsiteX25" fmla="*/ 1109154 w 1517436"/>
                <a:gd name="connsiteY25" fmla="*/ 110646 h 638235"/>
                <a:gd name="connsiteX26" fmla="*/ 1061948 w 1517436"/>
                <a:gd name="connsiteY26" fmla="*/ 157164 h 638235"/>
                <a:gd name="connsiteX27" fmla="*/ 1058506 w 1517436"/>
                <a:gd name="connsiteY27" fmla="*/ 179821 h 638235"/>
                <a:gd name="connsiteX28" fmla="*/ 1076517 w 1517436"/>
                <a:gd name="connsiteY28" fmla="*/ 224045 h 638235"/>
                <a:gd name="connsiteX29" fmla="*/ 1079787 w 1517436"/>
                <a:gd name="connsiteY29" fmla="*/ 226569 h 638235"/>
                <a:gd name="connsiteX30" fmla="*/ 1081966 w 1517436"/>
                <a:gd name="connsiteY30" fmla="*/ 233853 h 638235"/>
                <a:gd name="connsiteX31" fmla="*/ 1077779 w 1517436"/>
                <a:gd name="connsiteY31" fmla="*/ 238385 h 638235"/>
                <a:gd name="connsiteX32" fmla="*/ 1077779 w 1517436"/>
                <a:gd name="connsiteY32" fmla="*/ 238385 h 638235"/>
                <a:gd name="connsiteX33" fmla="*/ 1050591 w 1517436"/>
                <a:gd name="connsiteY33" fmla="*/ 267867 h 638235"/>
                <a:gd name="connsiteX34" fmla="*/ 1049214 w 1517436"/>
                <a:gd name="connsiteY34" fmla="*/ 267466 h 638235"/>
                <a:gd name="connsiteX35" fmla="*/ 762820 w 1517436"/>
                <a:gd name="connsiteY35" fmla="*/ 310313 h 638235"/>
                <a:gd name="connsiteX36" fmla="*/ 762820 w 1517436"/>
                <a:gd name="connsiteY36" fmla="*/ 310887 h 638235"/>
                <a:gd name="connsiteX37" fmla="*/ 602501 w 1517436"/>
                <a:gd name="connsiteY37" fmla="*/ 312435 h 638235"/>
                <a:gd name="connsiteX38" fmla="*/ 421360 w 1517436"/>
                <a:gd name="connsiteY38" fmla="*/ 315762 h 638235"/>
                <a:gd name="connsiteX39" fmla="*/ 337731 w 1517436"/>
                <a:gd name="connsiteY39" fmla="*/ 55696 h 638235"/>
                <a:gd name="connsiteX40" fmla="*/ 324882 w 1517436"/>
                <a:gd name="connsiteY40" fmla="*/ 0 h 638235"/>
                <a:gd name="connsiteX41" fmla="*/ 158139 w 1517436"/>
                <a:gd name="connsiteY41" fmla="*/ 38545 h 638235"/>
                <a:gd name="connsiteX42" fmla="*/ 247906 w 1517436"/>
                <a:gd name="connsiteY42" fmla="*/ 77091 h 638235"/>
                <a:gd name="connsiteX43" fmla="*/ 284215 w 1517436"/>
                <a:gd name="connsiteY43" fmla="*/ 298669 h 638235"/>
                <a:gd name="connsiteX44" fmla="*/ 102558 w 1517436"/>
                <a:gd name="connsiteY44" fmla="*/ 265573 h 638235"/>
                <a:gd name="connsiteX45" fmla="*/ 42733 w 1517436"/>
                <a:gd name="connsiteY45" fmla="*/ 244178 h 638235"/>
                <a:gd name="connsiteX46" fmla="*/ 0 w 1517436"/>
                <a:gd name="connsiteY46" fmla="*/ 394115 h 638235"/>
                <a:gd name="connsiteX47" fmla="*/ 89767 w 1517436"/>
                <a:gd name="connsiteY47" fmla="*/ 338419 h 638235"/>
                <a:gd name="connsiteX48" fmla="*/ 461684 w 1517436"/>
                <a:gd name="connsiteY48" fmla="*/ 419812 h 638235"/>
                <a:gd name="connsiteX49" fmla="*/ 632672 w 1517436"/>
                <a:gd name="connsiteY49" fmla="*/ 445509 h 638235"/>
                <a:gd name="connsiteX50" fmla="*/ 764598 w 1517436"/>
                <a:gd name="connsiteY50" fmla="*/ 458357 h 638235"/>
                <a:gd name="connsiteX51" fmla="*/ 765114 w 1517436"/>
                <a:gd name="connsiteY51" fmla="*/ 505449 h 638235"/>
                <a:gd name="connsiteX52" fmla="*/ 1056786 w 1517436"/>
                <a:gd name="connsiteY52" fmla="*/ 461168 h 638235"/>
                <a:gd name="connsiteX53" fmla="*/ 1075083 w 1517436"/>
                <a:gd name="connsiteY53" fmla="*/ 503327 h 638235"/>
                <a:gd name="connsiteX54" fmla="*/ 1096077 w 1517436"/>
                <a:gd name="connsiteY54" fmla="*/ 493059 h 638235"/>
                <a:gd name="connsiteX55" fmla="*/ 1214007 w 1517436"/>
                <a:gd name="connsiteY55" fmla="*/ 638236 h 638235"/>
                <a:gd name="connsiteX56" fmla="*/ 1444763 w 1517436"/>
                <a:gd name="connsiteY56" fmla="*/ 543937 h 638235"/>
                <a:gd name="connsiteX57" fmla="*/ 1461971 w 1517436"/>
                <a:gd name="connsiteY57" fmla="*/ 501090 h 638235"/>
                <a:gd name="connsiteX58" fmla="*/ 1406390 w 1517436"/>
                <a:gd name="connsiteY58" fmla="*/ 505392 h 638235"/>
                <a:gd name="connsiteX59" fmla="*/ 1235402 w 1517436"/>
                <a:gd name="connsiteY59" fmla="*/ 565332 h 638235"/>
                <a:gd name="connsiteX60" fmla="*/ 1163244 w 1517436"/>
                <a:gd name="connsiteY60" fmla="*/ 465298 h 638235"/>
                <a:gd name="connsiteX61" fmla="*/ 1163244 w 1517436"/>
                <a:gd name="connsiteY61" fmla="*/ 465298 h 638235"/>
                <a:gd name="connsiteX62" fmla="*/ 1160434 w 1517436"/>
                <a:gd name="connsiteY62" fmla="*/ 461397 h 638235"/>
                <a:gd name="connsiteX63" fmla="*/ 1175577 w 1517436"/>
                <a:gd name="connsiteY63" fmla="*/ 453998 h 638235"/>
                <a:gd name="connsiteX64" fmla="*/ 1174200 w 1517436"/>
                <a:gd name="connsiteY64" fmla="*/ 447918 h 638235"/>
                <a:gd name="connsiteX65" fmla="*/ 1214007 w 1517436"/>
                <a:gd name="connsiteY65" fmla="*/ 479695 h 638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517436" h="638235">
                  <a:moveTo>
                    <a:pt x="1216933" y="460996"/>
                  </a:moveTo>
                  <a:lnTo>
                    <a:pt x="1220890" y="462717"/>
                  </a:lnTo>
                  <a:lnTo>
                    <a:pt x="1220890" y="462717"/>
                  </a:lnTo>
                  <a:lnTo>
                    <a:pt x="1347080" y="517036"/>
                  </a:lnTo>
                  <a:lnTo>
                    <a:pt x="1507858" y="326316"/>
                  </a:lnTo>
                  <a:cubicBezTo>
                    <a:pt x="1507858" y="326316"/>
                    <a:pt x="1532236" y="299071"/>
                    <a:pt x="1503212" y="280429"/>
                  </a:cubicBezTo>
                  <a:cubicBezTo>
                    <a:pt x="1474188" y="261787"/>
                    <a:pt x="1455948" y="310026"/>
                    <a:pt x="1455948" y="310026"/>
                  </a:cubicBezTo>
                  <a:lnTo>
                    <a:pt x="1332396" y="442756"/>
                  </a:lnTo>
                  <a:lnTo>
                    <a:pt x="1227429" y="390272"/>
                  </a:lnTo>
                  <a:lnTo>
                    <a:pt x="1229093" y="379259"/>
                  </a:lnTo>
                  <a:lnTo>
                    <a:pt x="1133417" y="323965"/>
                  </a:lnTo>
                  <a:cubicBezTo>
                    <a:pt x="1131565" y="320483"/>
                    <a:pt x="1129534" y="317093"/>
                    <a:pt x="1127337" y="313812"/>
                  </a:cubicBezTo>
                  <a:lnTo>
                    <a:pt x="1126477" y="310715"/>
                  </a:lnTo>
                  <a:lnTo>
                    <a:pt x="1121716" y="306527"/>
                  </a:lnTo>
                  <a:cubicBezTo>
                    <a:pt x="1120799" y="305552"/>
                    <a:pt x="1119881" y="304635"/>
                    <a:pt x="1118963" y="303832"/>
                  </a:cubicBezTo>
                  <a:lnTo>
                    <a:pt x="1134794" y="286624"/>
                  </a:lnTo>
                  <a:cubicBezTo>
                    <a:pt x="1179190" y="302185"/>
                    <a:pt x="1227790" y="278806"/>
                    <a:pt x="1243352" y="234410"/>
                  </a:cubicBezTo>
                  <a:cubicBezTo>
                    <a:pt x="1245050" y="229569"/>
                    <a:pt x="1246306" y="224584"/>
                    <a:pt x="1247103" y="219514"/>
                  </a:cubicBezTo>
                  <a:cubicBezTo>
                    <a:pt x="1254514" y="220925"/>
                    <a:pt x="1262120" y="220925"/>
                    <a:pt x="1269531" y="219514"/>
                  </a:cubicBezTo>
                  <a:cubicBezTo>
                    <a:pt x="1289302" y="215355"/>
                    <a:pt x="1305793" y="201795"/>
                    <a:pt x="1313698" y="183205"/>
                  </a:cubicBezTo>
                  <a:cubicBezTo>
                    <a:pt x="1313038" y="184456"/>
                    <a:pt x="1311827" y="185327"/>
                    <a:pt x="1310428" y="185557"/>
                  </a:cubicBezTo>
                  <a:cubicBezTo>
                    <a:pt x="1311661" y="183412"/>
                    <a:pt x="1312751" y="181186"/>
                    <a:pt x="1313698" y="178903"/>
                  </a:cubicBezTo>
                  <a:cubicBezTo>
                    <a:pt x="1310428" y="186819"/>
                    <a:pt x="1279855" y="175921"/>
                    <a:pt x="1275267" y="173167"/>
                  </a:cubicBezTo>
                  <a:cubicBezTo>
                    <a:pt x="1261271" y="165711"/>
                    <a:pt x="1254044" y="154698"/>
                    <a:pt x="1246587" y="141161"/>
                  </a:cubicBezTo>
                  <a:cubicBezTo>
                    <a:pt x="1232305" y="114432"/>
                    <a:pt x="1205919" y="104566"/>
                    <a:pt x="1176207" y="102214"/>
                  </a:cubicBezTo>
                  <a:cubicBezTo>
                    <a:pt x="1153505" y="99753"/>
                    <a:pt x="1130544" y="102644"/>
                    <a:pt x="1109154" y="110646"/>
                  </a:cubicBezTo>
                  <a:cubicBezTo>
                    <a:pt x="1087616" y="118883"/>
                    <a:pt x="1070500" y="135746"/>
                    <a:pt x="1061948" y="157164"/>
                  </a:cubicBezTo>
                  <a:cubicBezTo>
                    <a:pt x="1059390" y="164432"/>
                    <a:pt x="1058219" y="172118"/>
                    <a:pt x="1058506" y="179821"/>
                  </a:cubicBezTo>
                  <a:cubicBezTo>
                    <a:pt x="1057526" y="196524"/>
                    <a:pt x="1064145" y="212780"/>
                    <a:pt x="1076517" y="224045"/>
                  </a:cubicBezTo>
                  <a:cubicBezTo>
                    <a:pt x="1077561" y="224946"/>
                    <a:pt x="1078651" y="225789"/>
                    <a:pt x="1079787" y="226569"/>
                  </a:cubicBezTo>
                  <a:cubicBezTo>
                    <a:pt x="1080417" y="229035"/>
                    <a:pt x="1081106" y="231444"/>
                    <a:pt x="1081966" y="233853"/>
                  </a:cubicBezTo>
                  <a:lnTo>
                    <a:pt x="1077779" y="238385"/>
                  </a:lnTo>
                  <a:lnTo>
                    <a:pt x="1077779" y="238385"/>
                  </a:lnTo>
                  <a:lnTo>
                    <a:pt x="1050591" y="267867"/>
                  </a:lnTo>
                  <a:lnTo>
                    <a:pt x="1049214" y="267466"/>
                  </a:lnTo>
                  <a:lnTo>
                    <a:pt x="762820" y="310313"/>
                  </a:lnTo>
                  <a:lnTo>
                    <a:pt x="762820" y="310887"/>
                  </a:lnTo>
                  <a:cubicBezTo>
                    <a:pt x="753298" y="304577"/>
                    <a:pt x="710164" y="282666"/>
                    <a:pt x="602501" y="312435"/>
                  </a:cubicBezTo>
                  <a:cubicBezTo>
                    <a:pt x="561833" y="323907"/>
                    <a:pt x="494092" y="322473"/>
                    <a:pt x="421360" y="315762"/>
                  </a:cubicBezTo>
                  <a:cubicBezTo>
                    <a:pt x="370540" y="252552"/>
                    <a:pt x="337731" y="55696"/>
                    <a:pt x="337731" y="55696"/>
                  </a:cubicBezTo>
                  <a:lnTo>
                    <a:pt x="324882" y="0"/>
                  </a:lnTo>
                  <a:lnTo>
                    <a:pt x="158139" y="38545"/>
                  </a:lnTo>
                  <a:cubicBezTo>
                    <a:pt x="158139" y="38545"/>
                    <a:pt x="235058" y="55753"/>
                    <a:pt x="247906" y="77091"/>
                  </a:cubicBezTo>
                  <a:cubicBezTo>
                    <a:pt x="267466" y="83630"/>
                    <a:pt x="279569" y="229723"/>
                    <a:pt x="284215" y="298669"/>
                  </a:cubicBezTo>
                  <a:cubicBezTo>
                    <a:pt x="184352" y="283240"/>
                    <a:pt x="102558" y="265573"/>
                    <a:pt x="102558" y="265573"/>
                  </a:cubicBezTo>
                  <a:lnTo>
                    <a:pt x="42733" y="244178"/>
                  </a:lnTo>
                  <a:lnTo>
                    <a:pt x="0" y="394115"/>
                  </a:lnTo>
                  <a:cubicBezTo>
                    <a:pt x="0" y="394115"/>
                    <a:pt x="47035" y="342492"/>
                    <a:pt x="89767" y="338419"/>
                  </a:cubicBezTo>
                  <a:cubicBezTo>
                    <a:pt x="89767" y="338419"/>
                    <a:pt x="303487" y="441207"/>
                    <a:pt x="461684" y="419812"/>
                  </a:cubicBezTo>
                  <a:cubicBezTo>
                    <a:pt x="523288" y="411495"/>
                    <a:pt x="582827" y="437536"/>
                    <a:pt x="632672" y="445509"/>
                  </a:cubicBezTo>
                  <a:cubicBezTo>
                    <a:pt x="676305" y="452782"/>
                    <a:pt x="720380" y="457072"/>
                    <a:pt x="764598" y="458357"/>
                  </a:cubicBezTo>
                  <a:lnTo>
                    <a:pt x="765114" y="505449"/>
                  </a:lnTo>
                  <a:cubicBezTo>
                    <a:pt x="765114" y="505449"/>
                    <a:pt x="941150" y="497878"/>
                    <a:pt x="1056786" y="461168"/>
                  </a:cubicBezTo>
                  <a:cubicBezTo>
                    <a:pt x="1065562" y="484915"/>
                    <a:pt x="1072617" y="502065"/>
                    <a:pt x="1075083" y="503327"/>
                  </a:cubicBezTo>
                  <a:lnTo>
                    <a:pt x="1096077" y="493059"/>
                  </a:lnTo>
                  <a:lnTo>
                    <a:pt x="1214007" y="638236"/>
                  </a:lnTo>
                  <a:lnTo>
                    <a:pt x="1444763" y="543937"/>
                  </a:lnTo>
                  <a:cubicBezTo>
                    <a:pt x="1444763" y="543937"/>
                    <a:pt x="1479179" y="531089"/>
                    <a:pt x="1461971" y="501090"/>
                  </a:cubicBezTo>
                  <a:cubicBezTo>
                    <a:pt x="1444763" y="471091"/>
                    <a:pt x="1406390" y="505392"/>
                    <a:pt x="1406390" y="505392"/>
                  </a:cubicBezTo>
                  <a:lnTo>
                    <a:pt x="1235402" y="565332"/>
                  </a:lnTo>
                  <a:lnTo>
                    <a:pt x="1163244" y="465298"/>
                  </a:lnTo>
                  <a:lnTo>
                    <a:pt x="1163244" y="465298"/>
                  </a:lnTo>
                  <a:lnTo>
                    <a:pt x="1160434" y="461397"/>
                  </a:lnTo>
                  <a:lnTo>
                    <a:pt x="1175577" y="453998"/>
                  </a:lnTo>
                  <a:cubicBezTo>
                    <a:pt x="1175577" y="453998"/>
                    <a:pt x="1175118" y="451761"/>
                    <a:pt x="1174200" y="447918"/>
                  </a:cubicBezTo>
                  <a:lnTo>
                    <a:pt x="1214007" y="479695"/>
                  </a:lnTo>
                  <a:close/>
                </a:path>
              </a:pathLst>
            </a:custGeom>
            <a:solidFill>
              <a:srgbClr val="808080"/>
            </a:solidFill>
            <a:ln w="5726" cap="flat">
              <a:noFill/>
              <a:prstDash val="solid"/>
              <a:miter/>
            </a:ln>
          </p:spPr>
          <p:txBody>
            <a:bodyPr rtlCol="0" anchor="ctr"/>
            <a:lstStyle/>
            <a:p>
              <a:endParaRPr lang="en-ID"/>
            </a:p>
          </p:txBody>
        </p:sp>
        <p:sp>
          <p:nvSpPr>
            <p:cNvPr id="339" name="Bentuk Bebas: Bentuk 119">
              <a:extLst>
                <a:ext uri="{FF2B5EF4-FFF2-40B4-BE49-F238E27FC236}">
                  <a16:creationId xmlns:a16="http://schemas.microsoft.com/office/drawing/2014/main" id="{977205A1-E93D-6745-A604-B3ABAD481B35}"/>
                </a:ext>
              </a:extLst>
            </p:cNvPr>
            <p:cNvSpPr/>
            <p:nvPr/>
          </p:nvSpPr>
          <p:spPr>
            <a:xfrm>
              <a:off x="3379221" y="2713652"/>
              <a:ext cx="140300" cy="143799"/>
            </a:xfrm>
            <a:custGeom>
              <a:avLst/>
              <a:gdLst>
                <a:gd name="connsiteX0" fmla="*/ 52828 w 140300"/>
                <a:gd name="connsiteY0" fmla="*/ 143800 h 143799"/>
                <a:gd name="connsiteX1" fmla="*/ 0 w 140300"/>
                <a:gd name="connsiteY1" fmla="*/ 94815 h 143799"/>
                <a:gd name="connsiteX2" fmla="*/ 87473 w 140300"/>
                <a:gd name="connsiteY2" fmla="*/ 0 h 143799"/>
                <a:gd name="connsiteX3" fmla="*/ 140301 w 140300"/>
                <a:gd name="connsiteY3" fmla="*/ 48927 h 143799"/>
                <a:gd name="connsiteX4" fmla="*/ 52828 w 140300"/>
                <a:gd name="connsiteY4" fmla="*/ 143800 h 143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300" h="143799">
                  <a:moveTo>
                    <a:pt x="52828" y="143800"/>
                  </a:moveTo>
                  <a:lnTo>
                    <a:pt x="0" y="94815"/>
                  </a:lnTo>
                  <a:lnTo>
                    <a:pt x="87473" y="0"/>
                  </a:lnTo>
                  <a:lnTo>
                    <a:pt x="140301" y="48927"/>
                  </a:lnTo>
                  <a:lnTo>
                    <a:pt x="52828" y="143800"/>
                  </a:lnTo>
                  <a:close/>
                </a:path>
              </a:pathLst>
            </a:custGeom>
            <a:solidFill>
              <a:srgbClr val="FDA57D"/>
            </a:solidFill>
            <a:ln w="5726" cap="flat">
              <a:noFill/>
              <a:prstDash val="solid"/>
              <a:miter/>
            </a:ln>
          </p:spPr>
          <p:txBody>
            <a:bodyPr rtlCol="0" anchor="ctr"/>
            <a:lstStyle/>
            <a:p>
              <a:endParaRPr lang="en-ID"/>
            </a:p>
          </p:txBody>
        </p:sp>
        <p:sp>
          <p:nvSpPr>
            <p:cNvPr id="340" name="Bentuk Bebas: Bentuk 120">
              <a:extLst>
                <a:ext uri="{FF2B5EF4-FFF2-40B4-BE49-F238E27FC236}">
                  <a16:creationId xmlns:a16="http://schemas.microsoft.com/office/drawing/2014/main" id="{9736E79F-811D-9E4F-B0F2-2097046A61A7}"/>
                </a:ext>
              </a:extLst>
            </p:cNvPr>
            <p:cNvSpPr/>
            <p:nvPr/>
          </p:nvSpPr>
          <p:spPr>
            <a:xfrm>
              <a:off x="3423904" y="2717782"/>
              <a:ext cx="91258" cy="92749"/>
            </a:xfrm>
            <a:custGeom>
              <a:avLst/>
              <a:gdLst>
                <a:gd name="connsiteX0" fmla="*/ 38603 w 91258"/>
                <a:gd name="connsiteY0" fmla="*/ 0 h 92749"/>
                <a:gd name="connsiteX1" fmla="*/ 0 w 91258"/>
                <a:gd name="connsiteY1" fmla="*/ 41872 h 92749"/>
                <a:gd name="connsiteX2" fmla="*/ 51107 w 91258"/>
                <a:gd name="connsiteY2" fmla="*/ 92750 h 92749"/>
                <a:gd name="connsiteX3" fmla="*/ 91259 w 91258"/>
                <a:gd name="connsiteY3" fmla="*/ 48985 h 92749"/>
              </a:gdLst>
              <a:ahLst/>
              <a:cxnLst>
                <a:cxn ang="0">
                  <a:pos x="connsiteX0" y="connsiteY0"/>
                </a:cxn>
                <a:cxn ang="0">
                  <a:pos x="connsiteX1" y="connsiteY1"/>
                </a:cxn>
                <a:cxn ang="0">
                  <a:pos x="connsiteX2" y="connsiteY2"/>
                </a:cxn>
                <a:cxn ang="0">
                  <a:pos x="connsiteX3" y="connsiteY3"/>
                </a:cxn>
              </a:cxnLst>
              <a:rect l="l" t="t" r="r" b="b"/>
              <a:pathLst>
                <a:path w="91258" h="92749">
                  <a:moveTo>
                    <a:pt x="38603" y="0"/>
                  </a:moveTo>
                  <a:lnTo>
                    <a:pt x="0" y="41872"/>
                  </a:lnTo>
                  <a:cubicBezTo>
                    <a:pt x="8438" y="65705"/>
                    <a:pt x="27234" y="84421"/>
                    <a:pt x="51107" y="92750"/>
                  </a:cubicBezTo>
                  <a:lnTo>
                    <a:pt x="91259" y="48985"/>
                  </a:lnTo>
                  <a:close/>
                </a:path>
              </a:pathLst>
            </a:custGeom>
            <a:solidFill>
              <a:srgbClr val="000000">
                <a:alpha val="5000"/>
              </a:srgbClr>
            </a:solidFill>
            <a:ln w="5726" cap="flat">
              <a:noFill/>
              <a:prstDash val="solid"/>
              <a:miter/>
            </a:ln>
          </p:spPr>
          <p:txBody>
            <a:bodyPr rtlCol="0" anchor="ctr"/>
            <a:lstStyle/>
            <a:p>
              <a:endParaRPr lang="en-ID"/>
            </a:p>
          </p:txBody>
        </p:sp>
        <p:sp>
          <p:nvSpPr>
            <p:cNvPr id="341" name="Bentuk Bebas: Bentuk 121">
              <a:extLst>
                <a:ext uri="{FF2B5EF4-FFF2-40B4-BE49-F238E27FC236}">
                  <a16:creationId xmlns:a16="http://schemas.microsoft.com/office/drawing/2014/main" id="{3752A036-AC73-1B40-9004-23ED5F75C751}"/>
                </a:ext>
              </a:extLst>
            </p:cNvPr>
            <p:cNvSpPr/>
            <p:nvPr/>
          </p:nvSpPr>
          <p:spPr>
            <a:xfrm>
              <a:off x="3473864" y="2796322"/>
              <a:ext cx="377664" cy="234296"/>
            </a:xfrm>
            <a:custGeom>
              <a:avLst/>
              <a:gdLst>
                <a:gd name="connsiteX0" fmla="*/ 0 w 377664"/>
                <a:gd name="connsiteY0" fmla="*/ 143153 h 234296"/>
                <a:gd name="connsiteX1" fmla="*/ 211827 w 377664"/>
                <a:gd name="connsiteY1" fmla="*/ 234297 h 234296"/>
                <a:gd name="connsiteX2" fmla="*/ 368360 w 377664"/>
                <a:gd name="connsiteY2" fmla="*/ 48797 h 234296"/>
                <a:gd name="connsiteX3" fmla="*/ 363829 w 377664"/>
                <a:gd name="connsiteY3" fmla="*/ 4172 h 234296"/>
                <a:gd name="connsiteX4" fmla="*/ 317942 w 377664"/>
                <a:gd name="connsiteY4" fmla="*/ 32852 h 234296"/>
                <a:gd name="connsiteX5" fmla="*/ 197488 w 377664"/>
                <a:gd name="connsiteY5" fmla="*/ 161795 h 234296"/>
                <a:gd name="connsiteX6" fmla="*/ 42905 w 377664"/>
                <a:gd name="connsiteY6" fmla="*/ 84589 h 23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7664" h="234296">
                  <a:moveTo>
                    <a:pt x="0" y="143153"/>
                  </a:moveTo>
                  <a:lnTo>
                    <a:pt x="211827" y="234297"/>
                  </a:lnTo>
                  <a:lnTo>
                    <a:pt x="368360" y="48797"/>
                  </a:lnTo>
                  <a:cubicBezTo>
                    <a:pt x="368360" y="48797"/>
                    <a:pt x="392050" y="22297"/>
                    <a:pt x="363829" y="4172"/>
                  </a:cubicBezTo>
                  <a:cubicBezTo>
                    <a:pt x="335609" y="-13954"/>
                    <a:pt x="317942" y="32852"/>
                    <a:pt x="317942" y="32852"/>
                  </a:cubicBezTo>
                  <a:lnTo>
                    <a:pt x="197488" y="161795"/>
                  </a:lnTo>
                  <a:lnTo>
                    <a:pt x="42905" y="84589"/>
                  </a:lnTo>
                  <a:close/>
                </a:path>
              </a:pathLst>
            </a:custGeom>
            <a:solidFill>
              <a:srgbClr val="FDA57D"/>
            </a:solidFill>
            <a:ln w="5726" cap="flat">
              <a:noFill/>
              <a:prstDash val="solid"/>
              <a:miter/>
            </a:ln>
          </p:spPr>
          <p:txBody>
            <a:bodyPr rtlCol="0" anchor="ctr"/>
            <a:lstStyle/>
            <a:p>
              <a:endParaRPr lang="en-ID"/>
            </a:p>
          </p:txBody>
        </p:sp>
        <p:sp>
          <p:nvSpPr>
            <p:cNvPr id="342" name="Bentuk Bebas: Bentuk 122">
              <a:extLst>
                <a:ext uri="{FF2B5EF4-FFF2-40B4-BE49-F238E27FC236}">
                  <a16:creationId xmlns:a16="http://schemas.microsoft.com/office/drawing/2014/main" id="{62DB6DEF-CB06-5F4A-8861-7608A84C54CD}"/>
                </a:ext>
              </a:extLst>
            </p:cNvPr>
            <p:cNvSpPr/>
            <p:nvPr/>
          </p:nvSpPr>
          <p:spPr>
            <a:xfrm>
              <a:off x="3454419" y="2833992"/>
              <a:ext cx="116439" cy="160376"/>
            </a:xfrm>
            <a:custGeom>
              <a:avLst/>
              <a:gdLst>
                <a:gd name="connsiteX0" fmla="*/ 8317 w 116439"/>
                <a:gd name="connsiteY0" fmla="*/ 0 h 160376"/>
                <a:gd name="connsiteX1" fmla="*/ 116439 w 116439"/>
                <a:gd name="connsiteY1" fmla="*/ 62464 h 160376"/>
                <a:gd name="connsiteX2" fmla="*/ 101870 w 116439"/>
                <a:gd name="connsiteY2" fmla="*/ 160376 h 160376"/>
                <a:gd name="connsiteX3" fmla="*/ 0 w 116439"/>
                <a:gd name="connsiteY3" fmla="*/ 79156 h 160376"/>
                <a:gd name="connsiteX4" fmla="*/ 8317 w 116439"/>
                <a:gd name="connsiteY4" fmla="*/ 0 h 160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439" h="160376">
                  <a:moveTo>
                    <a:pt x="8317" y="0"/>
                  </a:moveTo>
                  <a:lnTo>
                    <a:pt x="116439" y="62464"/>
                  </a:lnTo>
                  <a:lnTo>
                    <a:pt x="101870" y="160376"/>
                  </a:lnTo>
                  <a:lnTo>
                    <a:pt x="0" y="79156"/>
                  </a:lnTo>
                  <a:lnTo>
                    <a:pt x="8317" y="0"/>
                  </a:lnTo>
                  <a:close/>
                </a:path>
              </a:pathLst>
            </a:custGeom>
            <a:solidFill>
              <a:srgbClr val="6C63FF"/>
            </a:solidFill>
            <a:ln w="5726" cap="flat">
              <a:noFill/>
              <a:prstDash val="solid"/>
              <a:miter/>
            </a:ln>
          </p:spPr>
          <p:txBody>
            <a:bodyPr rtlCol="0" anchor="ctr"/>
            <a:lstStyle/>
            <a:p>
              <a:endParaRPr lang="en-ID"/>
            </a:p>
          </p:txBody>
        </p:sp>
        <p:sp>
          <p:nvSpPr>
            <p:cNvPr id="343" name="Bentuk Bebas: Bentuk 123">
              <a:extLst>
                <a:ext uri="{FF2B5EF4-FFF2-40B4-BE49-F238E27FC236}">
                  <a16:creationId xmlns:a16="http://schemas.microsoft.com/office/drawing/2014/main" id="{4B4952D6-3003-8A43-9EE6-7CBA3EBF630A}"/>
                </a:ext>
              </a:extLst>
            </p:cNvPr>
            <p:cNvSpPr/>
            <p:nvPr/>
          </p:nvSpPr>
          <p:spPr>
            <a:xfrm>
              <a:off x="3423216" y="2644420"/>
              <a:ext cx="166341" cy="166685"/>
            </a:xfrm>
            <a:custGeom>
              <a:avLst/>
              <a:gdLst>
                <a:gd name="connsiteX0" fmla="*/ 166342 w 166341"/>
                <a:gd name="connsiteY0" fmla="*/ 83343 h 166685"/>
                <a:gd name="connsiteX1" fmla="*/ 83171 w 166341"/>
                <a:gd name="connsiteY1" fmla="*/ 166686 h 166685"/>
                <a:gd name="connsiteX2" fmla="*/ 0 w 166341"/>
                <a:gd name="connsiteY2" fmla="*/ 83343 h 166685"/>
                <a:gd name="connsiteX3" fmla="*/ 83171 w 166341"/>
                <a:gd name="connsiteY3" fmla="*/ 0 h 166685"/>
                <a:gd name="connsiteX4" fmla="*/ 166342 w 166341"/>
                <a:gd name="connsiteY4" fmla="*/ 83343 h 1666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341" h="166685">
                  <a:moveTo>
                    <a:pt x="166342" y="83343"/>
                  </a:moveTo>
                  <a:cubicBezTo>
                    <a:pt x="166342" y="129372"/>
                    <a:pt x="129105" y="166686"/>
                    <a:pt x="83171" y="166686"/>
                  </a:cubicBezTo>
                  <a:cubicBezTo>
                    <a:pt x="37237" y="166686"/>
                    <a:pt x="0" y="129372"/>
                    <a:pt x="0" y="83343"/>
                  </a:cubicBezTo>
                  <a:cubicBezTo>
                    <a:pt x="0" y="37314"/>
                    <a:pt x="37237" y="0"/>
                    <a:pt x="83171" y="0"/>
                  </a:cubicBezTo>
                  <a:cubicBezTo>
                    <a:pt x="129105" y="0"/>
                    <a:pt x="166342" y="37314"/>
                    <a:pt x="166342" y="83343"/>
                  </a:cubicBezTo>
                  <a:close/>
                </a:path>
              </a:pathLst>
            </a:custGeom>
            <a:solidFill>
              <a:srgbClr val="FDA57D"/>
            </a:solidFill>
            <a:ln w="5726" cap="flat">
              <a:noFill/>
              <a:prstDash val="solid"/>
              <a:miter/>
            </a:ln>
          </p:spPr>
          <p:txBody>
            <a:bodyPr rtlCol="0" anchor="ctr"/>
            <a:lstStyle/>
            <a:p>
              <a:endParaRPr lang="en-ID"/>
            </a:p>
          </p:txBody>
        </p:sp>
        <p:sp>
          <p:nvSpPr>
            <p:cNvPr id="344" name="Bentuk Bebas: Bentuk 124">
              <a:extLst>
                <a:ext uri="{FF2B5EF4-FFF2-40B4-BE49-F238E27FC236}">
                  <a16:creationId xmlns:a16="http://schemas.microsoft.com/office/drawing/2014/main" id="{67EE37FC-818D-2F44-9FFC-FC7BCB2FC083}"/>
                </a:ext>
              </a:extLst>
            </p:cNvPr>
            <p:cNvSpPr/>
            <p:nvPr/>
          </p:nvSpPr>
          <p:spPr>
            <a:xfrm>
              <a:off x="3117663" y="2788162"/>
              <a:ext cx="378340" cy="230985"/>
            </a:xfrm>
            <a:custGeom>
              <a:avLst/>
              <a:gdLst>
                <a:gd name="connsiteX0" fmla="*/ 320351 w 378340"/>
                <a:gd name="connsiteY0" fmla="*/ 12504 h 230985"/>
                <a:gd name="connsiteX1" fmla="*/ 278765 w 378340"/>
                <a:gd name="connsiteY1" fmla="*/ 0 h 230985"/>
                <a:gd name="connsiteX2" fmla="*/ 0 w 378340"/>
                <a:gd name="connsiteY2" fmla="*/ 41700 h 230985"/>
                <a:gd name="connsiteX3" fmla="*/ 2065 w 378340"/>
                <a:gd name="connsiteY3" fmla="*/ 230985 h 230985"/>
                <a:gd name="connsiteX4" fmla="*/ 378341 w 378340"/>
                <a:gd name="connsiteY4" fmla="*/ 128943 h 230985"/>
                <a:gd name="connsiteX5" fmla="*/ 353390 w 378340"/>
                <a:gd name="connsiteY5" fmla="*/ 41700 h 23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40" h="230985">
                  <a:moveTo>
                    <a:pt x="320351" y="12504"/>
                  </a:moveTo>
                  <a:lnTo>
                    <a:pt x="278765" y="0"/>
                  </a:lnTo>
                  <a:lnTo>
                    <a:pt x="0" y="41700"/>
                  </a:lnTo>
                  <a:lnTo>
                    <a:pt x="2065" y="230985"/>
                  </a:lnTo>
                  <a:cubicBezTo>
                    <a:pt x="2065" y="230985"/>
                    <a:pt x="340943" y="216416"/>
                    <a:pt x="378341" y="128943"/>
                  </a:cubicBezTo>
                  <a:lnTo>
                    <a:pt x="353390" y="41700"/>
                  </a:lnTo>
                  <a:close/>
                </a:path>
              </a:pathLst>
            </a:custGeom>
            <a:solidFill>
              <a:srgbClr val="6C63FF"/>
            </a:solidFill>
            <a:ln w="5726" cap="flat">
              <a:noFill/>
              <a:prstDash val="solid"/>
              <a:miter/>
            </a:ln>
          </p:spPr>
          <p:txBody>
            <a:bodyPr rtlCol="0" anchor="ctr"/>
            <a:lstStyle/>
            <a:p>
              <a:endParaRPr lang="en-ID"/>
            </a:p>
          </p:txBody>
        </p:sp>
        <p:sp>
          <p:nvSpPr>
            <p:cNvPr id="345" name="Bentuk Bebas: Bentuk 125">
              <a:extLst>
                <a:ext uri="{FF2B5EF4-FFF2-40B4-BE49-F238E27FC236}">
                  <a16:creationId xmlns:a16="http://schemas.microsoft.com/office/drawing/2014/main" id="{31E70248-3825-B145-A89C-5FF7F1448EFA}"/>
                </a:ext>
              </a:extLst>
            </p:cNvPr>
            <p:cNvSpPr/>
            <p:nvPr/>
          </p:nvSpPr>
          <p:spPr>
            <a:xfrm>
              <a:off x="3457688" y="2867317"/>
              <a:ext cx="102787" cy="127050"/>
            </a:xfrm>
            <a:custGeom>
              <a:avLst/>
              <a:gdLst>
                <a:gd name="connsiteX0" fmla="*/ 0 w 102787"/>
                <a:gd name="connsiteY0" fmla="*/ 48354 h 127050"/>
                <a:gd name="connsiteX1" fmla="*/ 98600 w 102787"/>
                <a:gd name="connsiteY1" fmla="*/ 127051 h 127050"/>
                <a:gd name="connsiteX2" fmla="*/ 102788 w 102787"/>
                <a:gd name="connsiteY2" fmla="*/ 93725 h 127050"/>
                <a:gd name="connsiteX3" fmla="*/ 5048 w 102787"/>
                <a:gd name="connsiteY3" fmla="*/ 0 h 127050"/>
                <a:gd name="connsiteX4" fmla="*/ 0 w 102787"/>
                <a:gd name="connsiteY4" fmla="*/ 48354 h 127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787" h="127050">
                  <a:moveTo>
                    <a:pt x="0" y="48354"/>
                  </a:moveTo>
                  <a:lnTo>
                    <a:pt x="98600" y="127051"/>
                  </a:lnTo>
                  <a:lnTo>
                    <a:pt x="102788" y="93725"/>
                  </a:lnTo>
                  <a:lnTo>
                    <a:pt x="5048" y="0"/>
                  </a:lnTo>
                  <a:lnTo>
                    <a:pt x="0" y="48354"/>
                  </a:lnTo>
                  <a:close/>
                </a:path>
              </a:pathLst>
            </a:custGeom>
            <a:solidFill>
              <a:srgbClr val="000000">
                <a:alpha val="5000"/>
              </a:srgbClr>
            </a:solidFill>
            <a:ln w="5726" cap="flat">
              <a:noFill/>
              <a:prstDash val="solid"/>
              <a:miter/>
            </a:ln>
          </p:spPr>
          <p:txBody>
            <a:bodyPr rtlCol="0" anchor="ctr"/>
            <a:lstStyle/>
            <a:p>
              <a:endParaRPr lang="en-ID"/>
            </a:p>
          </p:txBody>
        </p:sp>
        <p:sp>
          <p:nvSpPr>
            <p:cNvPr id="346" name="Bentuk Bebas: Bentuk 126">
              <a:extLst>
                <a:ext uri="{FF2B5EF4-FFF2-40B4-BE49-F238E27FC236}">
                  <a16:creationId xmlns:a16="http://schemas.microsoft.com/office/drawing/2014/main" id="{F1392176-393E-944A-AE5A-FFA9C5269883}"/>
                </a:ext>
              </a:extLst>
            </p:cNvPr>
            <p:cNvSpPr/>
            <p:nvPr/>
          </p:nvSpPr>
          <p:spPr>
            <a:xfrm>
              <a:off x="2462908" y="2785982"/>
              <a:ext cx="656820" cy="187277"/>
            </a:xfrm>
            <a:custGeom>
              <a:avLst/>
              <a:gdLst>
                <a:gd name="connsiteX0" fmla="*/ 656820 w 656820"/>
                <a:gd name="connsiteY0" fmla="*/ 45887 h 187277"/>
                <a:gd name="connsiteX1" fmla="*/ 498853 w 656820"/>
                <a:gd name="connsiteY1" fmla="*/ 45887 h 187277"/>
                <a:gd name="connsiteX2" fmla="*/ 12390 w 656820"/>
                <a:gd name="connsiteY2" fmla="*/ 0 h 187277"/>
                <a:gd name="connsiteX3" fmla="*/ 0 w 656820"/>
                <a:gd name="connsiteY3" fmla="*/ 70896 h 187277"/>
                <a:gd name="connsiteX4" fmla="*/ 361707 w 656820"/>
                <a:gd name="connsiteY4" fmla="*/ 150052 h 187277"/>
                <a:gd name="connsiteX5" fmla="*/ 528049 w 656820"/>
                <a:gd name="connsiteY5" fmla="*/ 175060 h 187277"/>
                <a:gd name="connsiteX6" fmla="*/ 656820 w 656820"/>
                <a:gd name="connsiteY6" fmla="*/ 187278 h 18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6820" h="187277">
                  <a:moveTo>
                    <a:pt x="656820" y="45887"/>
                  </a:moveTo>
                  <a:cubicBezTo>
                    <a:pt x="656820" y="45887"/>
                    <a:pt x="619422" y="12562"/>
                    <a:pt x="498853" y="45887"/>
                  </a:cubicBezTo>
                  <a:cubicBezTo>
                    <a:pt x="378284" y="79213"/>
                    <a:pt x="12390" y="0"/>
                    <a:pt x="12390" y="0"/>
                  </a:cubicBezTo>
                  <a:lnTo>
                    <a:pt x="0" y="70896"/>
                  </a:lnTo>
                  <a:cubicBezTo>
                    <a:pt x="0" y="70896"/>
                    <a:pt x="207870" y="170873"/>
                    <a:pt x="361707" y="150052"/>
                  </a:cubicBezTo>
                  <a:cubicBezTo>
                    <a:pt x="421590" y="141964"/>
                    <a:pt x="479523" y="167259"/>
                    <a:pt x="528049" y="175060"/>
                  </a:cubicBezTo>
                  <a:cubicBezTo>
                    <a:pt x="570638" y="182098"/>
                    <a:pt x="613669" y="186182"/>
                    <a:pt x="656820" y="187278"/>
                  </a:cubicBezTo>
                  <a:close/>
                </a:path>
              </a:pathLst>
            </a:custGeom>
            <a:solidFill>
              <a:srgbClr val="4D8AF0"/>
            </a:solidFill>
            <a:ln w="5726" cap="flat">
              <a:noFill/>
              <a:prstDash val="solid"/>
              <a:miter/>
            </a:ln>
          </p:spPr>
          <p:txBody>
            <a:bodyPr rtlCol="0" anchor="ctr"/>
            <a:lstStyle/>
            <a:p>
              <a:endParaRPr lang="en-ID"/>
            </a:p>
          </p:txBody>
        </p:sp>
        <p:sp>
          <p:nvSpPr>
            <p:cNvPr id="347" name="Bentuk Bebas: Bentuk 127">
              <a:extLst>
                <a:ext uri="{FF2B5EF4-FFF2-40B4-BE49-F238E27FC236}">
                  <a16:creationId xmlns:a16="http://schemas.microsoft.com/office/drawing/2014/main" id="{04BF5DF3-0164-394D-A8D1-D62236C5C538}"/>
                </a:ext>
              </a:extLst>
            </p:cNvPr>
            <p:cNvSpPr/>
            <p:nvPr/>
          </p:nvSpPr>
          <p:spPr>
            <a:xfrm>
              <a:off x="2375436" y="2765218"/>
              <a:ext cx="99862" cy="145806"/>
            </a:xfrm>
            <a:custGeom>
              <a:avLst/>
              <a:gdLst>
                <a:gd name="connsiteX0" fmla="*/ 99862 w 99862"/>
                <a:gd name="connsiteY0" fmla="*/ 20821 h 145806"/>
                <a:gd name="connsiteX1" fmla="*/ 41585 w 99862"/>
                <a:gd name="connsiteY1" fmla="*/ 0 h 145806"/>
                <a:gd name="connsiteX2" fmla="*/ 0 w 99862"/>
                <a:gd name="connsiteY2" fmla="*/ 145807 h 145806"/>
                <a:gd name="connsiteX3" fmla="*/ 87301 w 99862"/>
                <a:gd name="connsiteY3" fmla="*/ 91660 h 145806"/>
              </a:gdLst>
              <a:ahLst/>
              <a:cxnLst>
                <a:cxn ang="0">
                  <a:pos x="connsiteX0" y="connsiteY0"/>
                </a:cxn>
                <a:cxn ang="0">
                  <a:pos x="connsiteX1" y="connsiteY1"/>
                </a:cxn>
                <a:cxn ang="0">
                  <a:pos x="connsiteX2" y="connsiteY2"/>
                </a:cxn>
                <a:cxn ang="0">
                  <a:pos x="connsiteX3" y="connsiteY3"/>
                </a:cxn>
              </a:cxnLst>
              <a:rect l="l" t="t" r="r" b="b"/>
              <a:pathLst>
                <a:path w="99862" h="145806">
                  <a:moveTo>
                    <a:pt x="99862" y="20821"/>
                  </a:moveTo>
                  <a:lnTo>
                    <a:pt x="41585" y="0"/>
                  </a:lnTo>
                  <a:lnTo>
                    <a:pt x="0" y="145807"/>
                  </a:lnTo>
                  <a:cubicBezTo>
                    <a:pt x="0" y="145807"/>
                    <a:pt x="45887" y="95790"/>
                    <a:pt x="87301" y="91660"/>
                  </a:cubicBezTo>
                  <a:close/>
                </a:path>
              </a:pathLst>
            </a:custGeom>
            <a:solidFill>
              <a:srgbClr val="535461"/>
            </a:solidFill>
            <a:ln w="5726" cap="flat">
              <a:noFill/>
              <a:prstDash val="solid"/>
              <a:miter/>
            </a:ln>
          </p:spPr>
          <p:txBody>
            <a:bodyPr rtlCol="0" anchor="ctr"/>
            <a:lstStyle/>
            <a:p>
              <a:endParaRPr lang="en-ID"/>
            </a:p>
          </p:txBody>
        </p:sp>
        <p:sp>
          <p:nvSpPr>
            <p:cNvPr id="348" name="Bentuk Bebas: Bentuk 128">
              <a:extLst>
                <a:ext uri="{FF2B5EF4-FFF2-40B4-BE49-F238E27FC236}">
                  <a16:creationId xmlns:a16="http://schemas.microsoft.com/office/drawing/2014/main" id="{1D05D0C9-6DC7-6442-AAF3-7F503B6A81B0}"/>
                </a:ext>
              </a:extLst>
            </p:cNvPr>
            <p:cNvSpPr/>
            <p:nvPr/>
          </p:nvSpPr>
          <p:spPr>
            <a:xfrm>
              <a:off x="2616631" y="2581955"/>
              <a:ext cx="191120" cy="270792"/>
            </a:xfrm>
            <a:custGeom>
              <a:avLst/>
              <a:gdLst>
                <a:gd name="connsiteX0" fmla="*/ 0 w 191120"/>
                <a:gd name="connsiteY0" fmla="*/ 20821 h 270792"/>
                <a:gd name="connsiteX1" fmla="*/ 87186 w 191120"/>
                <a:gd name="connsiteY1" fmla="*/ 0 h 270792"/>
                <a:gd name="connsiteX2" fmla="*/ 191121 w 191120"/>
                <a:gd name="connsiteY2" fmla="*/ 270793 h 270792"/>
                <a:gd name="connsiteX3" fmla="*/ 37456 w 191120"/>
                <a:gd name="connsiteY3" fmla="*/ 270793 h 270792"/>
                <a:gd name="connsiteX4" fmla="*/ 0 w 191120"/>
                <a:gd name="connsiteY4" fmla="*/ 20821 h 2707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20" h="270792">
                  <a:moveTo>
                    <a:pt x="0" y="20821"/>
                  </a:moveTo>
                  <a:lnTo>
                    <a:pt x="87186" y="0"/>
                  </a:lnTo>
                  <a:cubicBezTo>
                    <a:pt x="87186" y="0"/>
                    <a:pt x="128771" y="249971"/>
                    <a:pt x="191121" y="270793"/>
                  </a:cubicBezTo>
                  <a:lnTo>
                    <a:pt x="37456" y="270793"/>
                  </a:lnTo>
                  <a:cubicBezTo>
                    <a:pt x="37456" y="270793"/>
                    <a:pt x="24951" y="29138"/>
                    <a:pt x="0" y="20821"/>
                  </a:cubicBezTo>
                  <a:close/>
                </a:path>
              </a:pathLst>
            </a:custGeom>
            <a:solidFill>
              <a:srgbClr val="4D8AF0"/>
            </a:solidFill>
            <a:ln w="5726" cap="flat">
              <a:noFill/>
              <a:prstDash val="solid"/>
              <a:miter/>
            </a:ln>
          </p:spPr>
          <p:txBody>
            <a:bodyPr rtlCol="0" anchor="ctr"/>
            <a:lstStyle/>
            <a:p>
              <a:endParaRPr lang="en-ID"/>
            </a:p>
          </p:txBody>
        </p:sp>
        <p:sp>
          <p:nvSpPr>
            <p:cNvPr id="349" name="Bentuk Bebas: Bentuk 129">
              <a:extLst>
                <a:ext uri="{FF2B5EF4-FFF2-40B4-BE49-F238E27FC236}">
                  <a16:creationId xmlns:a16="http://schemas.microsoft.com/office/drawing/2014/main" id="{611B0999-3F62-DF47-AA3A-71E460F83094}"/>
                </a:ext>
              </a:extLst>
            </p:cNvPr>
            <p:cNvSpPr/>
            <p:nvPr/>
          </p:nvSpPr>
          <p:spPr>
            <a:xfrm>
              <a:off x="2529215" y="2527808"/>
              <a:ext cx="174601" cy="75025"/>
            </a:xfrm>
            <a:custGeom>
              <a:avLst/>
              <a:gdLst>
                <a:gd name="connsiteX0" fmla="*/ 174601 w 174601"/>
                <a:gd name="connsiteY0" fmla="*/ 54147 h 75025"/>
                <a:gd name="connsiteX1" fmla="*/ 162154 w 174601"/>
                <a:gd name="connsiteY1" fmla="*/ 0 h 75025"/>
                <a:gd name="connsiteX2" fmla="*/ 0 w 174601"/>
                <a:gd name="connsiteY2" fmla="*/ 37513 h 75025"/>
                <a:gd name="connsiteX3" fmla="*/ 87301 w 174601"/>
                <a:gd name="connsiteY3" fmla="*/ 75026 h 75025"/>
              </a:gdLst>
              <a:ahLst/>
              <a:cxnLst>
                <a:cxn ang="0">
                  <a:pos x="connsiteX0" y="connsiteY0"/>
                </a:cxn>
                <a:cxn ang="0">
                  <a:pos x="connsiteX1" y="connsiteY1"/>
                </a:cxn>
                <a:cxn ang="0">
                  <a:pos x="connsiteX2" y="connsiteY2"/>
                </a:cxn>
                <a:cxn ang="0">
                  <a:pos x="connsiteX3" y="connsiteY3"/>
                </a:cxn>
              </a:cxnLst>
              <a:rect l="l" t="t" r="r" b="b"/>
              <a:pathLst>
                <a:path w="174601" h="75025">
                  <a:moveTo>
                    <a:pt x="174601" y="54147"/>
                  </a:moveTo>
                  <a:lnTo>
                    <a:pt x="162154" y="0"/>
                  </a:lnTo>
                  <a:lnTo>
                    <a:pt x="0" y="37513"/>
                  </a:lnTo>
                  <a:cubicBezTo>
                    <a:pt x="0" y="37513"/>
                    <a:pt x="74567" y="54204"/>
                    <a:pt x="87301" y="75026"/>
                  </a:cubicBezTo>
                  <a:close/>
                </a:path>
              </a:pathLst>
            </a:custGeom>
            <a:solidFill>
              <a:srgbClr val="535461"/>
            </a:solidFill>
            <a:ln w="5726" cap="flat">
              <a:noFill/>
              <a:prstDash val="solid"/>
              <a:miter/>
            </a:ln>
          </p:spPr>
          <p:txBody>
            <a:bodyPr rtlCol="0" anchor="ctr"/>
            <a:lstStyle/>
            <a:p>
              <a:endParaRPr lang="en-ID"/>
            </a:p>
          </p:txBody>
        </p:sp>
        <p:sp>
          <p:nvSpPr>
            <p:cNvPr id="350" name="Bentuk Bebas: Bentuk 130">
              <a:extLst>
                <a:ext uri="{FF2B5EF4-FFF2-40B4-BE49-F238E27FC236}">
                  <a16:creationId xmlns:a16="http://schemas.microsoft.com/office/drawing/2014/main" id="{BBF8CA16-1DDA-C74E-A46C-DECEBDCADAC8}"/>
                </a:ext>
              </a:extLst>
            </p:cNvPr>
            <p:cNvSpPr/>
            <p:nvPr/>
          </p:nvSpPr>
          <p:spPr>
            <a:xfrm>
              <a:off x="3405128" y="2630571"/>
              <a:ext cx="247754" cy="121811"/>
            </a:xfrm>
            <a:custGeom>
              <a:avLst/>
              <a:gdLst>
                <a:gd name="connsiteX0" fmla="*/ 114508 w 247754"/>
                <a:gd name="connsiteY0" fmla="*/ 828 h 121811"/>
                <a:gd name="connsiteX1" fmla="*/ 49291 w 247754"/>
                <a:gd name="connsiteY1" fmla="*/ 9030 h 121811"/>
                <a:gd name="connsiteX2" fmla="*/ 3404 w 247754"/>
                <a:gd name="connsiteY2" fmla="*/ 54286 h 121811"/>
                <a:gd name="connsiteX3" fmla="*/ 17629 w 247754"/>
                <a:gd name="connsiteY3" fmla="*/ 115144 h 121811"/>
                <a:gd name="connsiteX4" fmla="*/ 32256 w 247754"/>
                <a:gd name="connsiteY4" fmla="*/ 121798 h 121811"/>
                <a:gd name="connsiteX5" fmla="*/ 55199 w 247754"/>
                <a:gd name="connsiteY5" fmla="*/ 110039 h 121811"/>
                <a:gd name="connsiteX6" fmla="*/ 96957 w 247754"/>
                <a:gd name="connsiteY6" fmla="*/ 83712 h 121811"/>
                <a:gd name="connsiteX7" fmla="*/ 137108 w 247754"/>
                <a:gd name="connsiteY7" fmla="*/ 80672 h 121811"/>
                <a:gd name="connsiteX8" fmla="*/ 151620 w 247754"/>
                <a:gd name="connsiteY8" fmla="*/ 94438 h 121811"/>
                <a:gd name="connsiteX9" fmla="*/ 235089 w 247754"/>
                <a:gd name="connsiteY9" fmla="*/ 94180 h 121811"/>
                <a:gd name="connsiteX10" fmla="*/ 247754 w 247754"/>
                <a:gd name="connsiteY10" fmla="*/ 75165 h 121811"/>
                <a:gd name="connsiteX11" fmla="*/ 210356 w 247754"/>
                <a:gd name="connsiteY11" fmla="*/ 69888 h 121811"/>
                <a:gd name="connsiteX12" fmla="*/ 182709 w 247754"/>
                <a:gd name="connsiteY12" fmla="*/ 38799 h 121811"/>
                <a:gd name="connsiteX13" fmla="*/ 114508 w 247754"/>
                <a:gd name="connsiteY13" fmla="*/ 828 h 121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7754" h="121811">
                  <a:moveTo>
                    <a:pt x="114508" y="828"/>
                  </a:moveTo>
                  <a:cubicBezTo>
                    <a:pt x="92425" y="-1564"/>
                    <a:pt x="70095" y="1246"/>
                    <a:pt x="49291" y="9030"/>
                  </a:cubicBezTo>
                  <a:cubicBezTo>
                    <a:pt x="28349" y="17049"/>
                    <a:pt x="11709" y="33454"/>
                    <a:pt x="3404" y="54286"/>
                  </a:cubicBezTo>
                  <a:cubicBezTo>
                    <a:pt x="-4053" y="75165"/>
                    <a:pt x="765" y="100805"/>
                    <a:pt x="17629" y="115144"/>
                  </a:cubicBezTo>
                  <a:cubicBezTo>
                    <a:pt x="21633" y="118924"/>
                    <a:pt x="26778" y="121265"/>
                    <a:pt x="32256" y="121798"/>
                  </a:cubicBezTo>
                  <a:cubicBezTo>
                    <a:pt x="41089" y="122142"/>
                    <a:pt x="48488" y="115661"/>
                    <a:pt x="55199" y="110039"/>
                  </a:cubicBezTo>
                  <a:cubicBezTo>
                    <a:pt x="67939" y="99520"/>
                    <a:pt x="81974" y="90675"/>
                    <a:pt x="96957" y="83712"/>
                  </a:cubicBezTo>
                  <a:cubicBezTo>
                    <a:pt x="109690" y="77976"/>
                    <a:pt x="125235" y="73387"/>
                    <a:pt x="137108" y="80672"/>
                  </a:cubicBezTo>
                  <a:cubicBezTo>
                    <a:pt x="142483" y="84664"/>
                    <a:pt x="147352" y="89281"/>
                    <a:pt x="151620" y="94438"/>
                  </a:cubicBezTo>
                  <a:cubicBezTo>
                    <a:pt x="174741" y="117416"/>
                    <a:pt x="212111" y="117301"/>
                    <a:pt x="235089" y="94180"/>
                  </a:cubicBezTo>
                  <a:cubicBezTo>
                    <a:pt x="240510" y="88725"/>
                    <a:pt x="244811" y="82266"/>
                    <a:pt x="247754" y="75165"/>
                  </a:cubicBezTo>
                  <a:cubicBezTo>
                    <a:pt x="244542" y="82909"/>
                    <a:pt x="214830" y="72240"/>
                    <a:pt x="210356" y="69888"/>
                  </a:cubicBezTo>
                  <a:cubicBezTo>
                    <a:pt x="196704" y="62661"/>
                    <a:pt x="189707" y="51935"/>
                    <a:pt x="182709" y="38799"/>
                  </a:cubicBezTo>
                  <a:cubicBezTo>
                    <a:pt x="169057" y="12701"/>
                    <a:pt x="143360" y="3122"/>
                    <a:pt x="114508" y="828"/>
                  </a:cubicBezTo>
                  <a:close/>
                </a:path>
              </a:pathLst>
            </a:custGeom>
            <a:solidFill>
              <a:srgbClr val="000000">
                <a:alpha val="5000"/>
              </a:srgbClr>
            </a:solidFill>
            <a:ln w="5726" cap="flat">
              <a:noFill/>
              <a:prstDash val="solid"/>
              <a:miter/>
            </a:ln>
          </p:spPr>
          <p:txBody>
            <a:bodyPr rtlCol="0" anchor="ctr"/>
            <a:lstStyle/>
            <a:p>
              <a:endParaRPr lang="en-ID"/>
            </a:p>
          </p:txBody>
        </p:sp>
        <p:sp>
          <p:nvSpPr>
            <p:cNvPr id="351" name="Bentuk Bebas: Bentuk 131">
              <a:extLst>
                <a:ext uri="{FF2B5EF4-FFF2-40B4-BE49-F238E27FC236}">
                  <a16:creationId xmlns:a16="http://schemas.microsoft.com/office/drawing/2014/main" id="{A8EC3814-2100-714C-816C-0F47AA47E9BA}"/>
                </a:ext>
              </a:extLst>
            </p:cNvPr>
            <p:cNvSpPr/>
            <p:nvPr/>
          </p:nvSpPr>
          <p:spPr>
            <a:xfrm>
              <a:off x="3405128" y="2626442"/>
              <a:ext cx="247754" cy="121811"/>
            </a:xfrm>
            <a:custGeom>
              <a:avLst/>
              <a:gdLst>
                <a:gd name="connsiteX0" fmla="*/ 114508 w 247754"/>
                <a:gd name="connsiteY0" fmla="*/ 828 h 121811"/>
                <a:gd name="connsiteX1" fmla="*/ 49291 w 247754"/>
                <a:gd name="connsiteY1" fmla="*/ 9030 h 121811"/>
                <a:gd name="connsiteX2" fmla="*/ 3404 w 247754"/>
                <a:gd name="connsiteY2" fmla="*/ 54286 h 121811"/>
                <a:gd name="connsiteX3" fmla="*/ 17629 w 247754"/>
                <a:gd name="connsiteY3" fmla="*/ 115144 h 121811"/>
                <a:gd name="connsiteX4" fmla="*/ 32256 w 247754"/>
                <a:gd name="connsiteY4" fmla="*/ 121798 h 121811"/>
                <a:gd name="connsiteX5" fmla="*/ 55199 w 247754"/>
                <a:gd name="connsiteY5" fmla="*/ 110039 h 121811"/>
                <a:gd name="connsiteX6" fmla="*/ 96957 w 247754"/>
                <a:gd name="connsiteY6" fmla="*/ 83712 h 121811"/>
                <a:gd name="connsiteX7" fmla="*/ 137108 w 247754"/>
                <a:gd name="connsiteY7" fmla="*/ 80672 h 121811"/>
                <a:gd name="connsiteX8" fmla="*/ 151620 w 247754"/>
                <a:gd name="connsiteY8" fmla="*/ 94438 h 121811"/>
                <a:gd name="connsiteX9" fmla="*/ 235089 w 247754"/>
                <a:gd name="connsiteY9" fmla="*/ 94180 h 121811"/>
                <a:gd name="connsiteX10" fmla="*/ 247754 w 247754"/>
                <a:gd name="connsiteY10" fmla="*/ 75165 h 121811"/>
                <a:gd name="connsiteX11" fmla="*/ 210356 w 247754"/>
                <a:gd name="connsiteY11" fmla="*/ 69888 h 121811"/>
                <a:gd name="connsiteX12" fmla="*/ 182709 w 247754"/>
                <a:gd name="connsiteY12" fmla="*/ 38799 h 121811"/>
                <a:gd name="connsiteX13" fmla="*/ 114508 w 247754"/>
                <a:gd name="connsiteY13" fmla="*/ 828 h 121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7754" h="121811">
                  <a:moveTo>
                    <a:pt x="114508" y="828"/>
                  </a:moveTo>
                  <a:cubicBezTo>
                    <a:pt x="92425" y="-1564"/>
                    <a:pt x="70095" y="1246"/>
                    <a:pt x="49291" y="9030"/>
                  </a:cubicBezTo>
                  <a:cubicBezTo>
                    <a:pt x="28349" y="17049"/>
                    <a:pt x="11709" y="33454"/>
                    <a:pt x="3404" y="54286"/>
                  </a:cubicBezTo>
                  <a:cubicBezTo>
                    <a:pt x="-4053" y="75165"/>
                    <a:pt x="765" y="100805"/>
                    <a:pt x="17629" y="115144"/>
                  </a:cubicBezTo>
                  <a:cubicBezTo>
                    <a:pt x="21633" y="118924"/>
                    <a:pt x="26778" y="121265"/>
                    <a:pt x="32256" y="121798"/>
                  </a:cubicBezTo>
                  <a:cubicBezTo>
                    <a:pt x="41089" y="122142"/>
                    <a:pt x="48488" y="115661"/>
                    <a:pt x="55199" y="110039"/>
                  </a:cubicBezTo>
                  <a:cubicBezTo>
                    <a:pt x="67939" y="99520"/>
                    <a:pt x="81974" y="90675"/>
                    <a:pt x="96957" y="83712"/>
                  </a:cubicBezTo>
                  <a:cubicBezTo>
                    <a:pt x="109690" y="77976"/>
                    <a:pt x="125235" y="73387"/>
                    <a:pt x="137108" y="80672"/>
                  </a:cubicBezTo>
                  <a:cubicBezTo>
                    <a:pt x="142483" y="84664"/>
                    <a:pt x="147352" y="89281"/>
                    <a:pt x="151620" y="94438"/>
                  </a:cubicBezTo>
                  <a:cubicBezTo>
                    <a:pt x="174741" y="117416"/>
                    <a:pt x="212111" y="117301"/>
                    <a:pt x="235089" y="94180"/>
                  </a:cubicBezTo>
                  <a:cubicBezTo>
                    <a:pt x="240510" y="88725"/>
                    <a:pt x="244811" y="82266"/>
                    <a:pt x="247754" y="75165"/>
                  </a:cubicBezTo>
                  <a:cubicBezTo>
                    <a:pt x="244542" y="82909"/>
                    <a:pt x="214830" y="72240"/>
                    <a:pt x="210356" y="69888"/>
                  </a:cubicBezTo>
                  <a:cubicBezTo>
                    <a:pt x="196704" y="62661"/>
                    <a:pt x="189707" y="51935"/>
                    <a:pt x="182709" y="38799"/>
                  </a:cubicBezTo>
                  <a:cubicBezTo>
                    <a:pt x="169057" y="12701"/>
                    <a:pt x="143360" y="3065"/>
                    <a:pt x="114508" y="828"/>
                  </a:cubicBezTo>
                  <a:close/>
                </a:path>
              </a:pathLst>
            </a:custGeom>
            <a:solidFill>
              <a:srgbClr val="000000"/>
            </a:solidFill>
            <a:ln w="5726" cap="flat">
              <a:noFill/>
              <a:prstDash val="solid"/>
              <a:miter/>
            </a:ln>
          </p:spPr>
          <p:txBody>
            <a:bodyPr rtlCol="0" anchor="ctr"/>
            <a:lstStyle/>
            <a:p>
              <a:endParaRPr lang="en-ID"/>
            </a:p>
          </p:txBody>
        </p:sp>
        <p:sp>
          <p:nvSpPr>
            <p:cNvPr id="352" name="Bentuk Bebas: Bentuk 132">
              <a:extLst>
                <a:ext uri="{FF2B5EF4-FFF2-40B4-BE49-F238E27FC236}">
                  <a16:creationId xmlns:a16="http://schemas.microsoft.com/office/drawing/2014/main" id="{B53E844B-3E5B-1449-BA67-B7C50B00610D}"/>
                </a:ext>
              </a:extLst>
            </p:cNvPr>
            <p:cNvSpPr/>
            <p:nvPr/>
          </p:nvSpPr>
          <p:spPr>
            <a:xfrm rot="17001000">
              <a:off x="3466863" y="2713174"/>
              <a:ext cx="25008" cy="12504"/>
            </a:xfrm>
            <a:custGeom>
              <a:avLst/>
              <a:gdLst>
                <a:gd name="connsiteX0" fmla="*/ 24750 w 25008"/>
                <a:gd name="connsiteY0" fmla="*/ 6167 h 12504"/>
                <a:gd name="connsiteX1" fmla="*/ 12245 w 25008"/>
                <a:gd name="connsiteY1" fmla="*/ 12419 h 12504"/>
                <a:gd name="connsiteX2" fmla="*/ -259 w 25008"/>
                <a:gd name="connsiteY2" fmla="*/ 6167 h 12504"/>
                <a:gd name="connsiteX3" fmla="*/ 12245 w 25008"/>
                <a:gd name="connsiteY3" fmla="*/ -86 h 12504"/>
                <a:gd name="connsiteX4" fmla="*/ 24750 w 25008"/>
                <a:gd name="connsiteY4" fmla="*/ 6167 h 125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8" h="12504">
                  <a:moveTo>
                    <a:pt x="24750" y="6167"/>
                  </a:moveTo>
                  <a:cubicBezTo>
                    <a:pt x="24750" y="9620"/>
                    <a:pt x="19151" y="12419"/>
                    <a:pt x="12245" y="12419"/>
                  </a:cubicBezTo>
                  <a:cubicBezTo>
                    <a:pt x="5340" y="12419"/>
                    <a:pt x="-259" y="9620"/>
                    <a:pt x="-259" y="6167"/>
                  </a:cubicBezTo>
                  <a:cubicBezTo>
                    <a:pt x="-259" y="2714"/>
                    <a:pt x="5340" y="-86"/>
                    <a:pt x="12245" y="-86"/>
                  </a:cubicBezTo>
                  <a:cubicBezTo>
                    <a:pt x="19151" y="-86"/>
                    <a:pt x="24750" y="2714"/>
                    <a:pt x="24750" y="6167"/>
                  </a:cubicBezTo>
                  <a:close/>
                </a:path>
              </a:pathLst>
            </a:custGeom>
            <a:solidFill>
              <a:srgbClr val="FDA57D"/>
            </a:solidFill>
            <a:ln w="5726" cap="flat">
              <a:noFill/>
              <a:prstDash val="solid"/>
              <a:miter/>
            </a:ln>
          </p:spPr>
          <p:txBody>
            <a:bodyPr rtlCol="0" anchor="ctr"/>
            <a:lstStyle/>
            <a:p>
              <a:endParaRPr lang="en-ID"/>
            </a:p>
          </p:txBody>
        </p:sp>
        <p:sp>
          <p:nvSpPr>
            <p:cNvPr id="353" name="Bentuk Bebas: Bentuk 133">
              <a:extLst>
                <a:ext uri="{FF2B5EF4-FFF2-40B4-BE49-F238E27FC236}">
                  <a16:creationId xmlns:a16="http://schemas.microsoft.com/office/drawing/2014/main" id="{B5E428F2-EF24-6B48-B64B-C9BF00E9A14F}"/>
                </a:ext>
              </a:extLst>
            </p:cNvPr>
            <p:cNvSpPr/>
            <p:nvPr/>
          </p:nvSpPr>
          <p:spPr>
            <a:xfrm>
              <a:off x="3441571" y="2976587"/>
              <a:ext cx="65332" cy="34128"/>
            </a:xfrm>
            <a:custGeom>
              <a:avLst/>
              <a:gdLst>
                <a:gd name="connsiteX0" fmla="*/ 0 w 65332"/>
                <a:gd name="connsiteY0" fmla="*/ 30687 h 34128"/>
                <a:gd name="connsiteX1" fmla="*/ 2811 w 65332"/>
                <a:gd name="connsiteY1" fmla="*/ 34129 h 34128"/>
                <a:gd name="connsiteX2" fmla="*/ 65332 w 65332"/>
                <a:gd name="connsiteY2" fmla="*/ 3786 h 34128"/>
                <a:gd name="connsiteX3" fmla="*/ 62579 w 65332"/>
                <a:gd name="connsiteY3" fmla="*/ 0 h 34128"/>
                <a:gd name="connsiteX4" fmla="*/ 0 w 65332"/>
                <a:gd name="connsiteY4" fmla="*/ 30687 h 34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332" h="34128">
                  <a:moveTo>
                    <a:pt x="0" y="30687"/>
                  </a:moveTo>
                  <a:lnTo>
                    <a:pt x="2811" y="34129"/>
                  </a:lnTo>
                  <a:lnTo>
                    <a:pt x="65332" y="3786"/>
                  </a:lnTo>
                  <a:lnTo>
                    <a:pt x="62579" y="0"/>
                  </a:lnTo>
                  <a:lnTo>
                    <a:pt x="0" y="30687"/>
                  </a:lnTo>
                  <a:close/>
                </a:path>
              </a:pathLst>
            </a:custGeom>
            <a:solidFill>
              <a:srgbClr val="000000">
                <a:alpha val="5000"/>
              </a:srgbClr>
            </a:solidFill>
            <a:ln w="5726" cap="flat">
              <a:noFill/>
              <a:prstDash val="solid"/>
              <a:miter/>
            </a:ln>
          </p:spPr>
          <p:txBody>
            <a:bodyPr rtlCol="0" anchor="ctr"/>
            <a:lstStyle/>
            <a:p>
              <a:endParaRPr lang="en-ID"/>
            </a:p>
          </p:txBody>
        </p:sp>
        <p:sp>
          <p:nvSpPr>
            <p:cNvPr id="354" name="Bentuk Bebas: Bentuk 134">
              <a:extLst>
                <a:ext uri="{FF2B5EF4-FFF2-40B4-BE49-F238E27FC236}">
                  <a16:creationId xmlns:a16="http://schemas.microsoft.com/office/drawing/2014/main" id="{607CD030-0FF3-014E-AFC0-15D62F80F709}"/>
                </a:ext>
              </a:extLst>
            </p:cNvPr>
            <p:cNvSpPr/>
            <p:nvPr/>
          </p:nvSpPr>
          <p:spPr>
            <a:xfrm>
              <a:off x="3559042" y="2907182"/>
              <a:ext cx="11815" cy="70609"/>
            </a:xfrm>
            <a:custGeom>
              <a:avLst/>
              <a:gdLst>
                <a:gd name="connsiteX0" fmla="*/ 10210 w 11815"/>
                <a:gd name="connsiteY0" fmla="*/ 0 h 70609"/>
                <a:gd name="connsiteX1" fmla="*/ 0 w 11815"/>
                <a:gd name="connsiteY1" fmla="*/ 68429 h 70609"/>
                <a:gd name="connsiteX2" fmla="*/ 3786 w 11815"/>
                <a:gd name="connsiteY2" fmla="*/ 70609 h 70609"/>
                <a:gd name="connsiteX3" fmla="*/ 11816 w 11815"/>
                <a:gd name="connsiteY3" fmla="*/ 746 h 70609"/>
                <a:gd name="connsiteX4" fmla="*/ 10210 w 11815"/>
                <a:gd name="connsiteY4" fmla="*/ 0 h 70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 h="70609">
                  <a:moveTo>
                    <a:pt x="10210" y="0"/>
                  </a:moveTo>
                  <a:lnTo>
                    <a:pt x="0" y="68429"/>
                  </a:lnTo>
                  <a:lnTo>
                    <a:pt x="3786" y="70609"/>
                  </a:lnTo>
                  <a:lnTo>
                    <a:pt x="11816" y="746"/>
                  </a:lnTo>
                  <a:lnTo>
                    <a:pt x="10210" y="0"/>
                  </a:lnTo>
                  <a:close/>
                </a:path>
              </a:pathLst>
            </a:custGeom>
            <a:solidFill>
              <a:srgbClr val="000000">
                <a:alpha val="5000"/>
              </a:srgbClr>
            </a:solidFill>
            <a:ln w="5726" cap="flat">
              <a:noFill/>
              <a:prstDash val="solid"/>
              <a:miter/>
            </a:ln>
          </p:spPr>
          <p:txBody>
            <a:bodyPr rtlCol="0" anchor="ctr"/>
            <a:lstStyle/>
            <a:p>
              <a:endParaRPr lang="en-ID"/>
            </a:p>
          </p:txBody>
        </p:sp>
        <p:sp>
          <p:nvSpPr>
            <p:cNvPr id="355" name="Bentuk Bebas: Bentuk 135">
              <a:extLst>
                <a:ext uri="{FF2B5EF4-FFF2-40B4-BE49-F238E27FC236}">
                  <a16:creationId xmlns:a16="http://schemas.microsoft.com/office/drawing/2014/main" id="{21F3B722-0AC8-D444-8918-15C5A7E0D05C}"/>
                </a:ext>
              </a:extLst>
            </p:cNvPr>
            <p:cNvSpPr/>
            <p:nvPr/>
          </p:nvSpPr>
          <p:spPr>
            <a:xfrm>
              <a:off x="3190395" y="2731892"/>
              <a:ext cx="49902" cy="337444"/>
            </a:xfrm>
            <a:custGeom>
              <a:avLst/>
              <a:gdLst>
                <a:gd name="connsiteX0" fmla="*/ 0 w 49902"/>
                <a:gd name="connsiteY0" fmla="*/ 0 h 337444"/>
                <a:gd name="connsiteX1" fmla="*/ 49902 w 49902"/>
                <a:gd name="connsiteY1" fmla="*/ 0 h 337444"/>
                <a:gd name="connsiteX2" fmla="*/ 49902 w 49902"/>
                <a:gd name="connsiteY2" fmla="*/ 337444 h 337444"/>
                <a:gd name="connsiteX3" fmla="*/ 0 w 49902"/>
                <a:gd name="connsiteY3" fmla="*/ 337444 h 337444"/>
              </a:gdLst>
              <a:ahLst/>
              <a:cxnLst>
                <a:cxn ang="0">
                  <a:pos x="connsiteX0" y="connsiteY0"/>
                </a:cxn>
                <a:cxn ang="0">
                  <a:pos x="connsiteX1" y="connsiteY1"/>
                </a:cxn>
                <a:cxn ang="0">
                  <a:pos x="connsiteX2" y="connsiteY2"/>
                </a:cxn>
                <a:cxn ang="0">
                  <a:pos x="connsiteX3" y="connsiteY3"/>
                </a:cxn>
              </a:cxnLst>
              <a:rect l="l" t="t" r="r" b="b"/>
              <a:pathLst>
                <a:path w="49902" h="337444">
                  <a:moveTo>
                    <a:pt x="0" y="0"/>
                  </a:moveTo>
                  <a:lnTo>
                    <a:pt x="49902" y="0"/>
                  </a:lnTo>
                  <a:lnTo>
                    <a:pt x="49902" y="337444"/>
                  </a:lnTo>
                  <a:lnTo>
                    <a:pt x="0" y="337444"/>
                  </a:lnTo>
                  <a:close/>
                </a:path>
              </a:pathLst>
            </a:custGeom>
            <a:solidFill>
              <a:srgbClr val="E0E0E0"/>
            </a:solidFill>
            <a:ln w="5726" cap="flat">
              <a:noFill/>
              <a:prstDash val="solid"/>
              <a:miter/>
            </a:ln>
          </p:spPr>
          <p:txBody>
            <a:bodyPr rtlCol="0" anchor="ctr"/>
            <a:lstStyle/>
            <a:p>
              <a:endParaRPr lang="en-ID"/>
            </a:p>
          </p:txBody>
        </p:sp>
        <p:sp>
          <p:nvSpPr>
            <p:cNvPr id="356" name="Bentuk Bebas: Bentuk 136">
              <a:extLst>
                <a:ext uri="{FF2B5EF4-FFF2-40B4-BE49-F238E27FC236}">
                  <a16:creationId xmlns:a16="http://schemas.microsoft.com/office/drawing/2014/main" id="{166933BE-EAB3-E84F-8940-BA238B010209}"/>
                </a:ext>
              </a:extLst>
            </p:cNvPr>
            <p:cNvSpPr/>
            <p:nvPr/>
          </p:nvSpPr>
          <p:spPr>
            <a:xfrm rot="1114200">
              <a:off x="3063990" y="1806664"/>
              <a:ext cx="49902" cy="337443"/>
            </a:xfrm>
            <a:custGeom>
              <a:avLst/>
              <a:gdLst>
                <a:gd name="connsiteX0" fmla="*/ -259 w 49902"/>
                <a:gd name="connsiteY0" fmla="*/ -85 h 337443"/>
                <a:gd name="connsiteX1" fmla="*/ 49644 w 49902"/>
                <a:gd name="connsiteY1" fmla="*/ -85 h 337443"/>
                <a:gd name="connsiteX2" fmla="*/ 49644 w 49902"/>
                <a:gd name="connsiteY2" fmla="*/ 337358 h 337443"/>
                <a:gd name="connsiteX3" fmla="*/ -259 w 49902"/>
                <a:gd name="connsiteY3" fmla="*/ 337358 h 337443"/>
              </a:gdLst>
              <a:ahLst/>
              <a:cxnLst>
                <a:cxn ang="0">
                  <a:pos x="connsiteX0" y="connsiteY0"/>
                </a:cxn>
                <a:cxn ang="0">
                  <a:pos x="connsiteX1" y="connsiteY1"/>
                </a:cxn>
                <a:cxn ang="0">
                  <a:pos x="connsiteX2" y="connsiteY2"/>
                </a:cxn>
                <a:cxn ang="0">
                  <a:pos x="connsiteX3" y="connsiteY3"/>
                </a:cxn>
              </a:cxnLst>
              <a:rect l="l" t="t" r="r" b="b"/>
              <a:pathLst>
                <a:path w="49902" h="337443">
                  <a:moveTo>
                    <a:pt x="-259" y="-85"/>
                  </a:moveTo>
                  <a:lnTo>
                    <a:pt x="49644" y="-85"/>
                  </a:lnTo>
                  <a:lnTo>
                    <a:pt x="49644" y="337358"/>
                  </a:lnTo>
                  <a:lnTo>
                    <a:pt x="-259" y="337358"/>
                  </a:lnTo>
                  <a:close/>
                </a:path>
              </a:pathLst>
            </a:custGeom>
            <a:solidFill>
              <a:srgbClr val="E0E0E0"/>
            </a:solidFill>
            <a:ln w="5726" cap="flat">
              <a:noFill/>
              <a:prstDash val="solid"/>
              <a:miter/>
            </a:ln>
          </p:spPr>
          <p:txBody>
            <a:bodyPr rtlCol="0" anchor="ctr"/>
            <a:lstStyle/>
            <a:p>
              <a:endParaRPr lang="en-ID"/>
            </a:p>
          </p:txBody>
        </p:sp>
        <p:sp>
          <p:nvSpPr>
            <p:cNvPr id="357" name="Bentuk Bebas: Bentuk 137">
              <a:extLst>
                <a:ext uri="{FF2B5EF4-FFF2-40B4-BE49-F238E27FC236}">
                  <a16:creationId xmlns:a16="http://schemas.microsoft.com/office/drawing/2014/main" id="{C0538064-BCBD-F047-9E15-FB12EA8916BF}"/>
                </a:ext>
              </a:extLst>
            </p:cNvPr>
            <p:cNvSpPr/>
            <p:nvPr/>
          </p:nvSpPr>
          <p:spPr>
            <a:xfrm>
              <a:off x="3207029" y="1954561"/>
              <a:ext cx="16634" cy="814844"/>
            </a:xfrm>
            <a:custGeom>
              <a:avLst/>
              <a:gdLst>
                <a:gd name="connsiteX0" fmla="*/ 16634 w 16634"/>
                <a:gd name="connsiteY0" fmla="*/ 814844 h 814844"/>
                <a:gd name="connsiteX1" fmla="*/ 0 w 16634"/>
                <a:gd name="connsiteY1" fmla="*/ 814844 h 814844"/>
                <a:gd name="connsiteX2" fmla="*/ 0 w 16634"/>
                <a:gd name="connsiteY2" fmla="*/ 0 h 814844"/>
                <a:gd name="connsiteX3" fmla="*/ 16405 w 16634"/>
                <a:gd name="connsiteY3" fmla="*/ 860 h 814844"/>
                <a:gd name="connsiteX4" fmla="*/ 16634 w 16634"/>
                <a:gd name="connsiteY4" fmla="*/ 814844 h 814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34" h="814844">
                  <a:moveTo>
                    <a:pt x="16634" y="814844"/>
                  </a:moveTo>
                  <a:lnTo>
                    <a:pt x="0" y="814844"/>
                  </a:lnTo>
                  <a:lnTo>
                    <a:pt x="0" y="0"/>
                  </a:lnTo>
                  <a:lnTo>
                    <a:pt x="16405" y="860"/>
                  </a:lnTo>
                  <a:lnTo>
                    <a:pt x="16634" y="814844"/>
                  </a:lnTo>
                  <a:close/>
                </a:path>
              </a:pathLst>
            </a:custGeom>
            <a:solidFill>
              <a:srgbClr val="E0E0E0"/>
            </a:solidFill>
            <a:ln w="5726" cap="flat">
              <a:noFill/>
              <a:prstDash val="solid"/>
              <a:miter/>
            </a:ln>
          </p:spPr>
          <p:txBody>
            <a:bodyPr rtlCol="0" anchor="ctr"/>
            <a:lstStyle/>
            <a:p>
              <a:endParaRPr lang="en-ID"/>
            </a:p>
          </p:txBody>
        </p:sp>
        <p:sp>
          <p:nvSpPr>
            <p:cNvPr id="358" name="Bentuk Bebas: Bentuk 138">
              <a:extLst>
                <a:ext uri="{FF2B5EF4-FFF2-40B4-BE49-F238E27FC236}">
                  <a16:creationId xmlns:a16="http://schemas.microsoft.com/office/drawing/2014/main" id="{81AAFCD1-A851-4941-8BE3-2DA64CCF3EA3}"/>
                </a:ext>
              </a:extLst>
            </p:cNvPr>
            <p:cNvSpPr/>
            <p:nvPr/>
          </p:nvSpPr>
          <p:spPr>
            <a:xfrm>
              <a:off x="3410769" y="2937353"/>
              <a:ext cx="391315" cy="211139"/>
            </a:xfrm>
            <a:custGeom>
              <a:avLst/>
              <a:gdLst>
                <a:gd name="connsiteX0" fmla="*/ 0 w 391315"/>
                <a:gd name="connsiteY0" fmla="*/ 32007 h 211139"/>
                <a:gd name="connsiteX1" fmla="*/ 145520 w 391315"/>
                <a:gd name="connsiteY1" fmla="*/ 211139 h 211139"/>
                <a:gd name="connsiteX2" fmla="*/ 370024 w 391315"/>
                <a:gd name="connsiteY2" fmla="*/ 119364 h 211139"/>
                <a:gd name="connsiteX3" fmla="*/ 386658 w 391315"/>
                <a:gd name="connsiteY3" fmla="*/ 77722 h 211139"/>
                <a:gd name="connsiteX4" fmla="*/ 332626 w 391315"/>
                <a:gd name="connsiteY4" fmla="*/ 81909 h 211139"/>
                <a:gd name="connsiteX5" fmla="*/ 166284 w 391315"/>
                <a:gd name="connsiteY5" fmla="*/ 140243 h 211139"/>
                <a:gd name="connsiteX6" fmla="*/ 65103 w 391315"/>
                <a:gd name="connsiteY6" fmla="*/ 0 h 211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15" h="211139">
                  <a:moveTo>
                    <a:pt x="0" y="32007"/>
                  </a:moveTo>
                  <a:lnTo>
                    <a:pt x="145520" y="211139"/>
                  </a:lnTo>
                  <a:lnTo>
                    <a:pt x="370024" y="119364"/>
                  </a:lnTo>
                  <a:cubicBezTo>
                    <a:pt x="370024" y="119364"/>
                    <a:pt x="403292" y="106860"/>
                    <a:pt x="386658" y="77722"/>
                  </a:cubicBezTo>
                  <a:cubicBezTo>
                    <a:pt x="370024" y="48583"/>
                    <a:pt x="332626" y="81909"/>
                    <a:pt x="332626" y="81909"/>
                  </a:cubicBezTo>
                  <a:lnTo>
                    <a:pt x="166284" y="140243"/>
                  </a:lnTo>
                  <a:lnTo>
                    <a:pt x="65103" y="0"/>
                  </a:lnTo>
                  <a:close/>
                </a:path>
              </a:pathLst>
            </a:custGeom>
            <a:solidFill>
              <a:srgbClr val="FDA57D"/>
            </a:solidFill>
            <a:ln w="5726" cap="flat">
              <a:noFill/>
              <a:prstDash val="solid"/>
              <a:miter/>
            </a:ln>
          </p:spPr>
          <p:txBody>
            <a:bodyPr rtlCol="0" anchor="ctr"/>
            <a:lstStyle/>
            <a:p>
              <a:endParaRPr lang="en-ID"/>
            </a:p>
          </p:txBody>
        </p:sp>
        <p:sp>
          <p:nvSpPr>
            <p:cNvPr id="359" name="Bentuk Bebas: Bentuk 139">
              <a:extLst>
                <a:ext uri="{FF2B5EF4-FFF2-40B4-BE49-F238E27FC236}">
                  <a16:creationId xmlns:a16="http://schemas.microsoft.com/office/drawing/2014/main" id="{E9C588A8-E53C-A14B-9F65-493D74954D6C}"/>
                </a:ext>
              </a:extLst>
            </p:cNvPr>
            <p:cNvSpPr/>
            <p:nvPr/>
          </p:nvSpPr>
          <p:spPr>
            <a:xfrm>
              <a:off x="3350484" y="2807050"/>
              <a:ext cx="168177" cy="210204"/>
            </a:xfrm>
            <a:custGeom>
              <a:avLst/>
              <a:gdLst>
                <a:gd name="connsiteX0" fmla="*/ 0 w 168177"/>
                <a:gd name="connsiteY0" fmla="*/ 14438 h 210204"/>
                <a:gd name="connsiteX1" fmla="*/ 70667 w 168177"/>
                <a:gd name="connsiteY1" fmla="*/ 210205 h 210204"/>
                <a:gd name="connsiteX2" fmla="*/ 168177 w 168177"/>
                <a:gd name="connsiteY2" fmla="*/ 162310 h 210204"/>
                <a:gd name="connsiteX3" fmla="*/ 109613 w 168177"/>
                <a:gd name="connsiteY3" fmla="*/ 13176 h 210204"/>
                <a:gd name="connsiteX4" fmla="*/ 0 w 168177"/>
                <a:gd name="connsiteY4" fmla="*/ 14438 h 210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177" h="210204">
                  <a:moveTo>
                    <a:pt x="0" y="14438"/>
                  </a:moveTo>
                  <a:cubicBezTo>
                    <a:pt x="0" y="14438"/>
                    <a:pt x="62349" y="206075"/>
                    <a:pt x="70667" y="210205"/>
                  </a:cubicBezTo>
                  <a:lnTo>
                    <a:pt x="168177" y="162310"/>
                  </a:lnTo>
                  <a:cubicBezTo>
                    <a:pt x="168177" y="162310"/>
                    <a:pt x="140473" y="33079"/>
                    <a:pt x="109613" y="13176"/>
                  </a:cubicBezTo>
                  <a:cubicBezTo>
                    <a:pt x="78754" y="-6728"/>
                    <a:pt x="4187" y="-2254"/>
                    <a:pt x="0" y="14438"/>
                  </a:cubicBezTo>
                  <a:close/>
                </a:path>
              </a:pathLst>
            </a:custGeom>
            <a:solidFill>
              <a:srgbClr val="6C63FF"/>
            </a:solidFill>
            <a:ln w="5726" cap="flat">
              <a:noFill/>
              <a:prstDash val="solid"/>
              <a:miter/>
            </a:ln>
          </p:spPr>
          <p:txBody>
            <a:bodyPr rtlCol="0" anchor="ctr"/>
            <a:lstStyle/>
            <a:p>
              <a:endParaRPr lang="en-ID"/>
            </a:p>
          </p:txBody>
        </p:sp>
        <p:sp>
          <p:nvSpPr>
            <p:cNvPr id="360" name="Bentuk Bebas: Bentuk 140">
              <a:extLst>
                <a:ext uri="{FF2B5EF4-FFF2-40B4-BE49-F238E27FC236}">
                  <a16:creationId xmlns:a16="http://schemas.microsoft.com/office/drawing/2014/main" id="{80965E43-0996-E447-B089-C4C435156B9A}"/>
                </a:ext>
              </a:extLst>
            </p:cNvPr>
            <p:cNvSpPr/>
            <p:nvPr/>
          </p:nvSpPr>
          <p:spPr>
            <a:xfrm>
              <a:off x="3368079" y="2875233"/>
              <a:ext cx="17738" cy="86038"/>
            </a:xfrm>
            <a:custGeom>
              <a:avLst/>
              <a:gdLst>
                <a:gd name="connsiteX0" fmla="*/ 187 w 17738"/>
                <a:gd name="connsiteY0" fmla="*/ 0 h 86038"/>
                <a:gd name="connsiteX1" fmla="*/ 17739 w 17738"/>
                <a:gd name="connsiteY1" fmla="*/ 86039 h 86038"/>
              </a:gdLst>
              <a:ahLst/>
              <a:cxnLst>
                <a:cxn ang="0">
                  <a:pos x="connsiteX0" y="connsiteY0"/>
                </a:cxn>
                <a:cxn ang="0">
                  <a:pos x="connsiteX1" y="connsiteY1"/>
                </a:cxn>
              </a:cxnLst>
              <a:rect l="l" t="t" r="r" b="b"/>
              <a:pathLst>
                <a:path w="17738" h="86038">
                  <a:moveTo>
                    <a:pt x="187" y="0"/>
                  </a:moveTo>
                  <a:cubicBezTo>
                    <a:pt x="187" y="0"/>
                    <a:pt x="-3083" y="73305"/>
                    <a:pt x="17739" y="86039"/>
                  </a:cubicBezTo>
                </a:path>
              </a:pathLst>
            </a:custGeom>
            <a:solidFill>
              <a:srgbClr val="000000">
                <a:alpha val="5000"/>
              </a:srgbClr>
            </a:solidFill>
            <a:ln w="5726" cap="flat">
              <a:noFill/>
              <a:prstDash val="solid"/>
              <a:miter/>
            </a:ln>
          </p:spPr>
          <p:txBody>
            <a:bodyPr rtlCol="0" anchor="ctr"/>
            <a:lstStyle/>
            <a:p>
              <a:endParaRPr lang="en-ID"/>
            </a:p>
          </p:txBody>
        </p:sp>
        <p:sp>
          <p:nvSpPr>
            <p:cNvPr id="361" name="Bentuk Bebas: Bentuk 141">
              <a:extLst>
                <a:ext uri="{FF2B5EF4-FFF2-40B4-BE49-F238E27FC236}">
                  <a16:creationId xmlns:a16="http://schemas.microsoft.com/office/drawing/2014/main" id="{B5956C9F-F499-864A-BC23-9BBC3D7393E9}"/>
                </a:ext>
              </a:extLst>
            </p:cNvPr>
            <p:cNvSpPr/>
            <p:nvPr/>
          </p:nvSpPr>
          <p:spPr>
            <a:xfrm>
              <a:off x="3152438" y="1841406"/>
              <a:ext cx="91315" cy="134335"/>
            </a:xfrm>
            <a:custGeom>
              <a:avLst/>
              <a:gdLst>
                <a:gd name="connsiteX0" fmla="*/ 75026 w 91315"/>
                <a:gd name="connsiteY0" fmla="*/ 134335 h 134335"/>
                <a:gd name="connsiteX1" fmla="*/ 0 w 91315"/>
                <a:gd name="connsiteY1" fmla="*/ 23460 h 134335"/>
                <a:gd name="connsiteX2" fmla="*/ 7858 w 91315"/>
                <a:gd name="connsiteY2" fmla="*/ 0 h 134335"/>
                <a:gd name="connsiteX3" fmla="*/ 91316 w 91315"/>
                <a:gd name="connsiteY3" fmla="*/ 134335 h 134335"/>
                <a:gd name="connsiteX4" fmla="*/ 75026 w 91315"/>
                <a:gd name="connsiteY4" fmla="*/ 134335 h 134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15" h="134335">
                  <a:moveTo>
                    <a:pt x="75026" y="134335"/>
                  </a:moveTo>
                  <a:lnTo>
                    <a:pt x="0" y="23460"/>
                  </a:lnTo>
                  <a:lnTo>
                    <a:pt x="7858" y="0"/>
                  </a:lnTo>
                  <a:lnTo>
                    <a:pt x="91316" y="134335"/>
                  </a:lnTo>
                  <a:lnTo>
                    <a:pt x="75026" y="134335"/>
                  </a:lnTo>
                  <a:close/>
                </a:path>
              </a:pathLst>
            </a:custGeom>
            <a:solidFill>
              <a:srgbClr val="E0E0E0"/>
            </a:solidFill>
            <a:ln w="5726" cap="flat">
              <a:noFill/>
              <a:prstDash val="solid"/>
              <a:miter/>
            </a:ln>
          </p:spPr>
          <p:txBody>
            <a:bodyPr rtlCol="0" anchor="ctr"/>
            <a:lstStyle/>
            <a:p>
              <a:endParaRPr lang="en-ID"/>
            </a:p>
          </p:txBody>
        </p:sp>
        <p:sp>
          <p:nvSpPr>
            <p:cNvPr id="362" name="Bentuk Bebas: Bentuk 142">
              <a:extLst>
                <a:ext uri="{FF2B5EF4-FFF2-40B4-BE49-F238E27FC236}">
                  <a16:creationId xmlns:a16="http://schemas.microsoft.com/office/drawing/2014/main" id="{1CFFF244-44AF-0F4D-B03C-A6669FA4DBBF}"/>
                </a:ext>
              </a:extLst>
            </p:cNvPr>
            <p:cNvSpPr/>
            <p:nvPr/>
          </p:nvSpPr>
          <p:spPr>
            <a:xfrm rot="2016002">
              <a:off x="3567416" y="2751756"/>
              <a:ext cx="13020" cy="32866"/>
            </a:xfrm>
            <a:custGeom>
              <a:avLst/>
              <a:gdLst>
                <a:gd name="connsiteX0" fmla="*/ -259 w 13020"/>
                <a:gd name="connsiteY0" fmla="*/ -85 h 32866"/>
                <a:gd name="connsiteX1" fmla="*/ 12762 w 13020"/>
                <a:gd name="connsiteY1" fmla="*/ -85 h 32866"/>
                <a:gd name="connsiteX2" fmla="*/ 12762 w 13020"/>
                <a:gd name="connsiteY2" fmla="*/ 32781 h 32866"/>
                <a:gd name="connsiteX3" fmla="*/ -259 w 13020"/>
                <a:gd name="connsiteY3" fmla="*/ 32781 h 32866"/>
              </a:gdLst>
              <a:ahLst/>
              <a:cxnLst>
                <a:cxn ang="0">
                  <a:pos x="connsiteX0" y="connsiteY0"/>
                </a:cxn>
                <a:cxn ang="0">
                  <a:pos x="connsiteX1" y="connsiteY1"/>
                </a:cxn>
                <a:cxn ang="0">
                  <a:pos x="connsiteX2" y="connsiteY2"/>
                </a:cxn>
                <a:cxn ang="0">
                  <a:pos x="connsiteX3" y="connsiteY3"/>
                </a:cxn>
              </a:cxnLst>
              <a:rect l="l" t="t" r="r" b="b"/>
              <a:pathLst>
                <a:path w="13020" h="32866">
                  <a:moveTo>
                    <a:pt x="-259" y="-85"/>
                  </a:moveTo>
                  <a:lnTo>
                    <a:pt x="12762" y="-85"/>
                  </a:lnTo>
                  <a:lnTo>
                    <a:pt x="12762" y="32781"/>
                  </a:lnTo>
                  <a:lnTo>
                    <a:pt x="-259" y="32781"/>
                  </a:lnTo>
                  <a:close/>
                </a:path>
              </a:pathLst>
            </a:custGeom>
            <a:solidFill>
              <a:srgbClr val="000000"/>
            </a:solidFill>
            <a:ln w="5726" cap="flat">
              <a:noFill/>
              <a:prstDash val="solid"/>
              <a:miter/>
            </a:ln>
          </p:spPr>
          <p:txBody>
            <a:bodyPr rtlCol="0" anchor="ctr"/>
            <a:lstStyle/>
            <a:p>
              <a:endParaRPr lang="en-ID"/>
            </a:p>
          </p:txBody>
        </p:sp>
        <p:sp>
          <p:nvSpPr>
            <p:cNvPr id="363" name="Bentuk Bebas: Bentuk 143">
              <a:extLst>
                <a:ext uri="{FF2B5EF4-FFF2-40B4-BE49-F238E27FC236}">
                  <a16:creationId xmlns:a16="http://schemas.microsoft.com/office/drawing/2014/main" id="{5BA646DA-D971-7C44-B4AF-5757E9503CAC}"/>
                </a:ext>
              </a:extLst>
            </p:cNvPr>
            <p:cNvSpPr/>
            <p:nvPr/>
          </p:nvSpPr>
          <p:spPr>
            <a:xfrm rot="2017199">
              <a:off x="3482978" y="2729545"/>
              <a:ext cx="96535" cy="6538"/>
            </a:xfrm>
            <a:custGeom>
              <a:avLst/>
              <a:gdLst>
                <a:gd name="connsiteX0" fmla="*/ -259 w 96535"/>
                <a:gd name="connsiteY0" fmla="*/ -86 h 6538"/>
                <a:gd name="connsiteX1" fmla="*/ 96277 w 96535"/>
                <a:gd name="connsiteY1" fmla="*/ -86 h 6538"/>
                <a:gd name="connsiteX2" fmla="*/ 96277 w 96535"/>
                <a:gd name="connsiteY2" fmla="*/ 6454 h 6538"/>
                <a:gd name="connsiteX3" fmla="*/ -259 w 96535"/>
                <a:gd name="connsiteY3" fmla="*/ 6454 h 6538"/>
              </a:gdLst>
              <a:ahLst/>
              <a:cxnLst>
                <a:cxn ang="0">
                  <a:pos x="connsiteX0" y="connsiteY0"/>
                </a:cxn>
                <a:cxn ang="0">
                  <a:pos x="connsiteX1" y="connsiteY1"/>
                </a:cxn>
                <a:cxn ang="0">
                  <a:pos x="connsiteX2" y="connsiteY2"/>
                </a:cxn>
                <a:cxn ang="0">
                  <a:pos x="connsiteX3" y="connsiteY3"/>
                </a:cxn>
              </a:cxnLst>
              <a:rect l="l" t="t" r="r" b="b"/>
              <a:pathLst>
                <a:path w="96535" h="6538">
                  <a:moveTo>
                    <a:pt x="-259" y="-86"/>
                  </a:moveTo>
                  <a:lnTo>
                    <a:pt x="96277" y="-86"/>
                  </a:lnTo>
                  <a:lnTo>
                    <a:pt x="96277" y="6454"/>
                  </a:lnTo>
                  <a:lnTo>
                    <a:pt x="-259" y="6454"/>
                  </a:lnTo>
                  <a:close/>
                </a:path>
              </a:pathLst>
            </a:custGeom>
            <a:solidFill>
              <a:srgbClr val="000000"/>
            </a:solidFill>
            <a:ln w="5726" cap="flat">
              <a:noFill/>
              <a:prstDash val="solid"/>
              <a:miter/>
            </a:ln>
          </p:spPr>
          <p:txBody>
            <a:bodyPr rtlCol="0" anchor="ctr"/>
            <a:lstStyle/>
            <a:p>
              <a:endParaRPr lang="en-ID"/>
            </a:p>
          </p:txBody>
        </p:sp>
        <p:grpSp>
          <p:nvGrpSpPr>
            <p:cNvPr id="364" name="Graphic 7">
              <a:extLst>
                <a:ext uri="{FF2B5EF4-FFF2-40B4-BE49-F238E27FC236}">
                  <a16:creationId xmlns:a16="http://schemas.microsoft.com/office/drawing/2014/main" id="{C4BB86AA-03B1-334C-B721-6885439BCD76}"/>
                </a:ext>
              </a:extLst>
            </p:cNvPr>
            <p:cNvGrpSpPr/>
            <p:nvPr/>
          </p:nvGrpSpPr>
          <p:grpSpPr>
            <a:xfrm>
              <a:off x="4666705" y="4432076"/>
              <a:ext cx="606802" cy="1118561"/>
              <a:chOff x="4666705" y="4365962"/>
              <a:chExt cx="606802" cy="1118561"/>
            </a:xfrm>
            <a:solidFill>
              <a:schemeClr val="accent1"/>
            </a:solidFill>
          </p:grpSpPr>
          <p:sp>
            <p:nvSpPr>
              <p:cNvPr id="385" name="Bentuk Bebas: Bentuk 145">
                <a:extLst>
                  <a:ext uri="{FF2B5EF4-FFF2-40B4-BE49-F238E27FC236}">
                    <a16:creationId xmlns:a16="http://schemas.microsoft.com/office/drawing/2014/main" id="{76BAD554-D11E-DF44-915D-427B0CD7C950}"/>
                  </a:ext>
                </a:extLst>
              </p:cNvPr>
              <p:cNvSpPr/>
              <p:nvPr/>
            </p:nvSpPr>
            <p:spPr>
              <a:xfrm>
                <a:off x="4865914" y="4859537"/>
                <a:ext cx="208328" cy="153952"/>
              </a:xfrm>
              <a:custGeom>
                <a:avLst/>
                <a:gdLst>
                  <a:gd name="connsiteX0" fmla="*/ 0 w 208328"/>
                  <a:gd name="connsiteY0" fmla="*/ 0 h 153952"/>
                  <a:gd name="connsiteX1" fmla="*/ 208329 w 208328"/>
                  <a:gd name="connsiteY1" fmla="*/ 0 h 153952"/>
                  <a:gd name="connsiteX2" fmla="*/ 208329 w 208328"/>
                  <a:gd name="connsiteY2" fmla="*/ 153952 h 153952"/>
                  <a:gd name="connsiteX3" fmla="*/ 0 w 208328"/>
                  <a:gd name="connsiteY3" fmla="*/ 153952 h 153952"/>
                </a:gdLst>
                <a:ahLst/>
                <a:cxnLst>
                  <a:cxn ang="0">
                    <a:pos x="connsiteX0" y="connsiteY0"/>
                  </a:cxn>
                  <a:cxn ang="0">
                    <a:pos x="connsiteX1" y="connsiteY1"/>
                  </a:cxn>
                  <a:cxn ang="0">
                    <a:pos x="connsiteX2" y="connsiteY2"/>
                  </a:cxn>
                  <a:cxn ang="0">
                    <a:pos x="connsiteX3" y="connsiteY3"/>
                  </a:cxn>
                </a:cxnLst>
                <a:rect l="l" t="t" r="r" b="b"/>
                <a:pathLst>
                  <a:path w="208328" h="153952">
                    <a:moveTo>
                      <a:pt x="0" y="0"/>
                    </a:moveTo>
                    <a:lnTo>
                      <a:pt x="208329" y="0"/>
                    </a:lnTo>
                    <a:lnTo>
                      <a:pt x="208329" y="153952"/>
                    </a:lnTo>
                    <a:lnTo>
                      <a:pt x="0" y="153952"/>
                    </a:lnTo>
                    <a:close/>
                  </a:path>
                </a:pathLst>
              </a:custGeom>
              <a:solidFill>
                <a:srgbClr val="808080"/>
              </a:solidFill>
              <a:ln w="5726" cap="flat">
                <a:noFill/>
                <a:prstDash val="solid"/>
                <a:miter/>
              </a:ln>
            </p:spPr>
            <p:txBody>
              <a:bodyPr rtlCol="0" anchor="ctr"/>
              <a:lstStyle/>
              <a:p>
                <a:endParaRPr lang="en-ID"/>
              </a:p>
            </p:txBody>
          </p:sp>
          <p:sp>
            <p:nvSpPr>
              <p:cNvPr id="386" name="Bentuk Bebas: Bentuk 146">
                <a:extLst>
                  <a:ext uri="{FF2B5EF4-FFF2-40B4-BE49-F238E27FC236}">
                    <a16:creationId xmlns:a16="http://schemas.microsoft.com/office/drawing/2014/main" id="{3D2455B0-0EFD-DD4F-8930-DBEFAD8F0066}"/>
                  </a:ext>
                </a:extLst>
              </p:cNvPr>
              <p:cNvSpPr/>
              <p:nvPr/>
            </p:nvSpPr>
            <p:spPr>
              <a:xfrm>
                <a:off x="4865914" y="4861832"/>
                <a:ext cx="208328" cy="47550"/>
              </a:xfrm>
              <a:custGeom>
                <a:avLst/>
                <a:gdLst>
                  <a:gd name="connsiteX0" fmla="*/ 0 w 208328"/>
                  <a:gd name="connsiteY0" fmla="*/ 38488 h 47550"/>
                  <a:gd name="connsiteX1" fmla="*/ 104164 w 208328"/>
                  <a:gd name="connsiteY1" fmla="*/ 47551 h 47550"/>
                  <a:gd name="connsiteX2" fmla="*/ 208329 w 208328"/>
                  <a:gd name="connsiteY2" fmla="*/ 38488 h 47550"/>
                  <a:gd name="connsiteX3" fmla="*/ 208329 w 208328"/>
                  <a:gd name="connsiteY3" fmla="*/ 0 h 47550"/>
                  <a:gd name="connsiteX4" fmla="*/ 0 w 208328"/>
                  <a:gd name="connsiteY4" fmla="*/ 0 h 47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328" h="47550">
                    <a:moveTo>
                      <a:pt x="0" y="38488"/>
                    </a:moveTo>
                    <a:cubicBezTo>
                      <a:pt x="0" y="38488"/>
                      <a:pt x="77722" y="47551"/>
                      <a:pt x="104164" y="47551"/>
                    </a:cubicBezTo>
                    <a:cubicBezTo>
                      <a:pt x="130607" y="47551"/>
                      <a:pt x="208329" y="38488"/>
                      <a:pt x="208329" y="38488"/>
                    </a:cubicBezTo>
                    <a:lnTo>
                      <a:pt x="208329" y="0"/>
                    </a:lnTo>
                    <a:lnTo>
                      <a:pt x="0" y="0"/>
                    </a:lnTo>
                    <a:close/>
                  </a:path>
                </a:pathLst>
              </a:custGeom>
              <a:solidFill>
                <a:srgbClr val="808080"/>
              </a:solidFill>
              <a:ln w="5726" cap="flat">
                <a:noFill/>
                <a:prstDash val="solid"/>
                <a:miter/>
              </a:ln>
            </p:spPr>
            <p:txBody>
              <a:bodyPr rtlCol="0" anchor="ctr"/>
              <a:lstStyle/>
              <a:p>
                <a:endParaRPr lang="en-ID"/>
              </a:p>
            </p:txBody>
          </p:sp>
          <p:sp>
            <p:nvSpPr>
              <p:cNvPr id="387" name="Bentuk Bebas: Bentuk 147">
                <a:extLst>
                  <a:ext uri="{FF2B5EF4-FFF2-40B4-BE49-F238E27FC236}">
                    <a16:creationId xmlns:a16="http://schemas.microsoft.com/office/drawing/2014/main" id="{ADD53562-2088-C342-9901-58E8FE45C4D8}"/>
                  </a:ext>
                </a:extLst>
              </p:cNvPr>
              <p:cNvSpPr/>
              <p:nvPr/>
            </p:nvSpPr>
            <p:spPr>
              <a:xfrm>
                <a:off x="4865914" y="4642146"/>
                <a:ext cx="208328" cy="264942"/>
              </a:xfrm>
              <a:custGeom>
                <a:avLst/>
                <a:gdLst>
                  <a:gd name="connsiteX0" fmla="*/ 208329 w 208328"/>
                  <a:gd name="connsiteY0" fmla="*/ 255880 h 264942"/>
                  <a:gd name="connsiteX1" fmla="*/ 104164 w 208328"/>
                  <a:gd name="connsiteY1" fmla="*/ 264942 h 264942"/>
                  <a:gd name="connsiteX2" fmla="*/ 0 w 208328"/>
                  <a:gd name="connsiteY2" fmla="*/ 255880 h 264942"/>
                  <a:gd name="connsiteX3" fmla="*/ 0 w 208328"/>
                  <a:gd name="connsiteY3" fmla="*/ 104164 h 264942"/>
                  <a:gd name="connsiteX4" fmla="*/ 104164 w 208328"/>
                  <a:gd name="connsiteY4" fmla="*/ 0 h 264942"/>
                  <a:gd name="connsiteX5" fmla="*/ 104164 w 208328"/>
                  <a:gd name="connsiteY5" fmla="*/ 0 h 264942"/>
                  <a:gd name="connsiteX6" fmla="*/ 208329 w 208328"/>
                  <a:gd name="connsiteY6" fmla="*/ 104164 h 26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328" h="264942">
                    <a:moveTo>
                      <a:pt x="208329" y="255880"/>
                    </a:moveTo>
                    <a:cubicBezTo>
                      <a:pt x="208329" y="255880"/>
                      <a:pt x="130607" y="264942"/>
                      <a:pt x="104164" y="264942"/>
                    </a:cubicBezTo>
                    <a:cubicBezTo>
                      <a:pt x="77722" y="264942"/>
                      <a:pt x="0" y="255880"/>
                      <a:pt x="0" y="255880"/>
                    </a:cubicBezTo>
                    <a:lnTo>
                      <a:pt x="0" y="104164"/>
                    </a:lnTo>
                    <a:cubicBezTo>
                      <a:pt x="0" y="46639"/>
                      <a:pt x="46633" y="0"/>
                      <a:pt x="104164" y="0"/>
                    </a:cubicBezTo>
                    <a:lnTo>
                      <a:pt x="104164" y="0"/>
                    </a:lnTo>
                    <a:cubicBezTo>
                      <a:pt x="161690" y="0"/>
                      <a:pt x="208329" y="46633"/>
                      <a:pt x="208329" y="104164"/>
                    </a:cubicBezTo>
                    <a:close/>
                  </a:path>
                </a:pathLst>
              </a:custGeom>
              <a:solidFill>
                <a:srgbClr val="808080"/>
              </a:solidFill>
              <a:ln w="5726" cap="flat">
                <a:noFill/>
                <a:prstDash val="solid"/>
                <a:miter/>
              </a:ln>
            </p:spPr>
            <p:txBody>
              <a:bodyPr rtlCol="0" anchor="ctr"/>
              <a:lstStyle/>
              <a:p>
                <a:endParaRPr lang="en-ID"/>
              </a:p>
            </p:txBody>
          </p:sp>
          <p:sp>
            <p:nvSpPr>
              <p:cNvPr id="388" name="Bentuk Bebas: Bentuk 148">
                <a:extLst>
                  <a:ext uri="{FF2B5EF4-FFF2-40B4-BE49-F238E27FC236}">
                    <a16:creationId xmlns:a16="http://schemas.microsoft.com/office/drawing/2014/main" id="{287A7A8E-A3BE-4A4C-8CA6-27B9D31468C7}"/>
                  </a:ext>
                </a:extLst>
              </p:cNvPr>
              <p:cNvSpPr/>
              <p:nvPr/>
            </p:nvSpPr>
            <p:spPr>
              <a:xfrm>
                <a:off x="4945184" y="4590121"/>
                <a:ext cx="49787" cy="81507"/>
              </a:xfrm>
              <a:custGeom>
                <a:avLst/>
                <a:gdLst>
                  <a:gd name="connsiteX0" fmla="*/ 24894 w 49787"/>
                  <a:gd name="connsiteY0" fmla="*/ 81508 h 81507"/>
                  <a:gd name="connsiteX1" fmla="*/ 24894 w 49787"/>
                  <a:gd name="connsiteY1" fmla="*/ 81508 h 81507"/>
                  <a:gd name="connsiteX2" fmla="*/ 0 w 49787"/>
                  <a:gd name="connsiteY2" fmla="*/ 56614 h 81507"/>
                  <a:gd name="connsiteX3" fmla="*/ 0 w 49787"/>
                  <a:gd name="connsiteY3" fmla="*/ 0 h 81507"/>
                  <a:gd name="connsiteX4" fmla="*/ 49788 w 49787"/>
                  <a:gd name="connsiteY4" fmla="*/ 0 h 81507"/>
                  <a:gd name="connsiteX5" fmla="*/ 49788 w 49787"/>
                  <a:gd name="connsiteY5" fmla="*/ 56614 h 81507"/>
                  <a:gd name="connsiteX6" fmla="*/ 24894 w 49787"/>
                  <a:gd name="connsiteY6" fmla="*/ 81508 h 81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7" h="81507">
                    <a:moveTo>
                      <a:pt x="24894" y="81508"/>
                    </a:moveTo>
                    <a:lnTo>
                      <a:pt x="24894" y="81508"/>
                    </a:lnTo>
                    <a:cubicBezTo>
                      <a:pt x="11145" y="81508"/>
                      <a:pt x="0" y="70363"/>
                      <a:pt x="0" y="56614"/>
                    </a:cubicBezTo>
                    <a:lnTo>
                      <a:pt x="0" y="0"/>
                    </a:lnTo>
                    <a:lnTo>
                      <a:pt x="49788" y="0"/>
                    </a:lnTo>
                    <a:lnTo>
                      <a:pt x="49788" y="56614"/>
                    </a:lnTo>
                    <a:cubicBezTo>
                      <a:pt x="49788" y="70363"/>
                      <a:pt x="38643" y="81508"/>
                      <a:pt x="24894" y="81508"/>
                    </a:cubicBezTo>
                    <a:close/>
                  </a:path>
                </a:pathLst>
              </a:custGeom>
              <a:solidFill>
                <a:srgbClr val="808080"/>
              </a:solidFill>
              <a:ln w="5726" cap="flat">
                <a:noFill/>
                <a:prstDash val="solid"/>
                <a:miter/>
              </a:ln>
            </p:spPr>
            <p:txBody>
              <a:bodyPr rtlCol="0" anchor="ctr"/>
              <a:lstStyle/>
              <a:p>
                <a:endParaRPr lang="en-ID"/>
              </a:p>
            </p:txBody>
          </p:sp>
          <p:sp>
            <p:nvSpPr>
              <p:cNvPr id="389" name="Bentuk Bebas: Bentuk 149">
                <a:extLst>
                  <a:ext uri="{FF2B5EF4-FFF2-40B4-BE49-F238E27FC236}">
                    <a16:creationId xmlns:a16="http://schemas.microsoft.com/office/drawing/2014/main" id="{CA6AF391-D29C-DC47-8EDA-E2013435DFF8}"/>
                  </a:ext>
                </a:extLst>
              </p:cNvPr>
              <p:cNvSpPr/>
              <p:nvPr/>
            </p:nvSpPr>
            <p:spPr>
              <a:xfrm>
                <a:off x="4865914" y="4959170"/>
                <a:ext cx="74739" cy="507227"/>
              </a:xfrm>
              <a:custGeom>
                <a:avLst/>
                <a:gdLst>
                  <a:gd name="connsiteX0" fmla="*/ 0 w 74739"/>
                  <a:gd name="connsiteY0" fmla="*/ 0 h 507227"/>
                  <a:gd name="connsiteX1" fmla="*/ 74739 w 74739"/>
                  <a:gd name="connsiteY1" fmla="*/ 0 h 507227"/>
                  <a:gd name="connsiteX2" fmla="*/ 74739 w 74739"/>
                  <a:gd name="connsiteY2" fmla="*/ 507227 h 507227"/>
                  <a:gd name="connsiteX3" fmla="*/ 0 w 74739"/>
                  <a:gd name="connsiteY3" fmla="*/ 507227 h 507227"/>
                </a:gdLst>
                <a:ahLst/>
                <a:cxnLst>
                  <a:cxn ang="0">
                    <a:pos x="connsiteX0" y="connsiteY0"/>
                  </a:cxn>
                  <a:cxn ang="0">
                    <a:pos x="connsiteX1" y="connsiteY1"/>
                  </a:cxn>
                  <a:cxn ang="0">
                    <a:pos x="connsiteX2" y="connsiteY2"/>
                  </a:cxn>
                  <a:cxn ang="0">
                    <a:pos x="connsiteX3" y="connsiteY3"/>
                  </a:cxn>
                </a:cxnLst>
                <a:rect l="l" t="t" r="r" b="b"/>
                <a:pathLst>
                  <a:path w="74739" h="507227">
                    <a:moveTo>
                      <a:pt x="0" y="0"/>
                    </a:moveTo>
                    <a:lnTo>
                      <a:pt x="74739" y="0"/>
                    </a:lnTo>
                    <a:lnTo>
                      <a:pt x="74739" y="507227"/>
                    </a:lnTo>
                    <a:lnTo>
                      <a:pt x="0" y="507227"/>
                    </a:lnTo>
                    <a:close/>
                  </a:path>
                </a:pathLst>
              </a:custGeom>
              <a:solidFill>
                <a:srgbClr val="808080"/>
              </a:solidFill>
              <a:ln w="5726" cap="flat">
                <a:noFill/>
                <a:prstDash val="solid"/>
                <a:miter/>
              </a:ln>
            </p:spPr>
            <p:txBody>
              <a:bodyPr rtlCol="0" anchor="ctr"/>
              <a:lstStyle/>
              <a:p>
                <a:endParaRPr lang="en-ID"/>
              </a:p>
            </p:txBody>
          </p:sp>
          <p:sp>
            <p:nvSpPr>
              <p:cNvPr id="390" name="Bentuk Bebas: Bentuk 150">
                <a:extLst>
                  <a:ext uri="{FF2B5EF4-FFF2-40B4-BE49-F238E27FC236}">
                    <a16:creationId xmlns:a16="http://schemas.microsoft.com/office/drawing/2014/main" id="{D302236D-1622-E94C-829D-672605343977}"/>
                  </a:ext>
                </a:extLst>
              </p:cNvPr>
              <p:cNvSpPr/>
              <p:nvPr/>
            </p:nvSpPr>
            <p:spPr>
              <a:xfrm>
                <a:off x="4999503" y="4959170"/>
                <a:ext cx="74739" cy="507227"/>
              </a:xfrm>
              <a:custGeom>
                <a:avLst/>
                <a:gdLst>
                  <a:gd name="connsiteX0" fmla="*/ 0 w 74739"/>
                  <a:gd name="connsiteY0" fmla="*/ 0 h 507227"/>
                  <a:gd name="connsiteX1" fmla="*/ 74739 w 74739"/>
                  <a:gd name="connsiteY1" fmla="*/ 0 h 507227"/>
                  <a:gd name="connsiteX2" fmla="*/ 74739 w 74739"/>
                  <a:gd name="connsiteY2" fmla="*/ 507227 h 507227"/>
                  <a:gd name="connsiteX3" fmla="*/ 0 w 74739"/>
                  <a:gd name="connsiteY3" fmla="*/ 507227 h 507227"/>
                </a:gdLst>
                <a:ahLst/>
                <a:cxnLst>
                  <a:cxn ang="0">
                    <a:pos x="connsiteX0" y="connsiteY0"/>
                  </a:cxn>
                  <a:cxn ang="0">
                    <a:pos x="connsiteX1" y="connsiteY1"/>
                  </a:cxn>
                  <a:cxn ang="0">
                    <a:pos x="connsiteX2" y="connsiteY2"/>
                  </a:cxn>
                  <a:cxn ang="0">
                    <a:pos x="connsiteX3" y="connsiteY3"/>
                  </a:cxn>
                </a:cxnLst>
                <a:rect l="l" t="t" r="r" b="b"/>
                <a:pathLst>
                  <a:path w="74739" h="507227">
                    <a:moveTo>
                      <a:pt x="0" y="0"/>
                    </a:moveTo>
                    <a:lnTo>
                      <a:pt x="74739" y="0"/>
                    </a:lnTo>
                    <a:lnTo>
                      <a:pt x="74739" y="507227"/>
                    </a:lnTo>
                    <a:lnTo>
                      <a:pt x="0" y="507227"/>
                    </a:lnTo>
                    <a:close/>
                  </a:path>
                </a:pathLst>
              </a:custGeom>
              <a:solidFill>
                <a:srgbClr val="808080"/>
              </a:solidFill>
              <a:ln w="5726" cap="flat">
                <a:noFill/>
                <a:prstDash val="solid"/>
                <a:miter/>
              </a:ln>
            </p:spPr>
            <p:txBody>
              <a:bodyPr rtlCol="0" anchor="ctr"/>
              <a:lstStyle/>
              <a:p>
                <a:endParaRPr lang="en-ID"/>
              </a:p>
            </p:txBody>
          </p:sp>
          <p:sp>
            <p:nvSpPr>
              <p:cNvPr id="391" name="Bentuk Bebas: Bentuk 151">
                <a:extLst>
                  <a:ext uri="{FF2B5EF4-FFF2-40B4-BE49-F238E27FC236}">
                    <a16:creationId xmlns:a16="http://schemas.microsoft.com/office/drawing/2014/main" id="{B3B7D477-C882-9C43-ACA8-519A06739A71}"/>
                  </a:ext>
                </a:extLst>
              </p:cNvPr>
              <p:cNvSpPr/>
              <p:nvPr/>
            </p:nvSpPr>
            <p:spPr>
              <a:xfrm>
                <a:off x="4945184" y="4592358"/>
                <a:ext cx="49787" cy="38578"/>
              </a:xfrm>
              <a:custGeom>
                <a:avLst/>
                <a:gdLst>
                  <a:gd name="connsiteX0" fmla="*/ 0 w 49787"/>
                  <a:gd name="connsiteY0" fmla="*/ 35563 h 38578"/>
                  <a:gd name="connsiteX1" fmla="*/ 49788 w 49787"/>
                  <a:gd name="connsiteY1" fmla="*/ 35563 h 38578"/>
                  <a:gd name="connsiteX2" fmla="*/ 49788 w 49787"/>
                  <a:gd name="connsiteY2" fmla="*/ 0 h 38578"/>
                  <a:gd name="connsiteX3" fmla="*/ 0 w 49787"/>
                  <a:gd name="connsiteY3" fmla="*/ 0 h 38578"/>
                </a:gdLst>
                <a:ahLst/>
                <a:cxnLst>
                  <a:cxn ang="0">
                    <a:pos x="connsiteX0" y="connsiteY0"/>
                  </a:cxn>
                  <a:cxn ang="0">
                    <a:pos x="connsiteX1" y="connsiteY1"/>
                  </a:cxn>
                  <a:cxn ang="0">
                    <a:pos x="connsiteX2" y="connsiteY2"/>
                  </a:cxn>
                  <a:cxn ang="0">
                    <a:pos x="connsiteX3" y="connsiteY3"/>
                  </a:cxn>
                </a:cxnLst>
                <a:rect l="l" t="t" r="r" b="b"/>
                <a:pathLst>
                  <a:path w="49787" h="38578">
                    <a:moveTo>
                      <a:pt x="0" y="35563"/>
                    </a:moveTo>
                    <a:cubicBezTo>
                      <a:pt x="16353" y="39584"/>
                      <a:pt x="33435" y="39584"/>
                      <a:pt x="49788" y="35563"/>
                    </a:cubicBezTo>
                    <a:lnTo>
                      <a:pt x="49788" y="0"/>
                    </a:lnTo>
                    <a:lnTo>
                      <a:pt x="0" y="0"/>
                    </a:lnTo>
                    <a:close/>
                  </a:path>
                </a:pathLst>
              </a:custGeom>
              <a:solidFill>
                <a:srgbClr val="808080"/>
              </a:solidFill>
              <a:ln w="5726" cap="flat">
                <a:noFill/>
                <a:prstDash val="solid"/>
                <a:miter/>
              </a:ln>
            </p:spPr>
            <p:txBody>
              <a:bodyPr rtlCol="0" anchor="ctr"/>
              <a:lstStyle/>
              <a:p>
                <a:endParaRPr lang="en-ID"/>
              </a:p>
            </p:txBody>
          </p:sp>
          <p:sp>
            <p:nvSpPr>
              <p:cNvPr id="392" name="Bentuk Bebas: Bentuk 152">
                <a:extLst>
                  <a:ext uri="{FF2B5EF4-FFF2-40B4-BE49-F238E27FC236}">
                    <a16:creationId xmlns:a16="http://schemas.microsoft.com/office/drawing/2014/main" id="{0B64E88D-8DA9-7F4A-815D-06522A027AB1}"/>
                  </a:ext>
                </a:extLst>
              </p:cNvPr>
              <p:cNvSpPr/>
              <p:nvPr/>
            </p:nvSpPr>
            <p:spPr>
              <a:xfrm>
                <a:off x="4861382" y="4390798"/>
                <a:ext cx="217391" cy="217391"/>
              </a:xfrm>
              <a:custGeom>
                <a:avLst/>
                <a:gdLst>
                  <a:gd name="connsiteX0" fmla="*/ 217391 w 217391"/>
                  <a:gd name="connsiteY0" fmla="*/ 108696 h 217391"/>
                  <a:gd name="connsiteX1" fmla="*/ 108696 w 217391"/>
                  <a:gd name="connsiteY1" fmla="*/ 217391 h 217391"/>
                  <a:gd name="connsiteX2" fmla="*/ 0 w 217391"/>
                  <a:gd name="connsiteY2" fmla="*/ 108696 h 217391"/>
                  <a:gd name="connsiteX3" fmla="*/ 108696 w 217391"/>
                  <a:gd name="connsiteY3" fmla="*/ 0 h 217391"/>
                  <a:gd name="connsiteX4" fmla="*/ 217391 w 217391"/>
                  <a:gd name="connsiteY4" fmla="*/ 108696 h 217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391" h="217391">
                    <a:moveTo>
                      <a:pt x="217391" y="108696"/>
                    </a:moveTo>
                    <a:cubicBezTo>
                      <a:pt x="217391" y="168727"/>
                      <a:pt x="168727" y="217391"/>
                      <a:pt x="108696" y="217391"/>
                    </a:cubicBezTo>
                    <a:cubicBezTo>
                      <a:pt x="48664" y="217391"/>
                      <a:pt x="0" y="168727"/>
                      <a:pt x="0" y="108696"/>
                    </a:cubicBezTo>
                    <a:cubicBezTo>
                      <a:pt x="0" y="48665"/>
                      <a:pt x="48664" y="0"/>
                      <a:pt x="108696" y="0"/>
                    </a:cubicBezTo>
                    <a:cubicBezTo>
                      <a:pt x="168727" y="0"/>
                      <a:pt x="217391" y="48665"/>
                      <a:pt x="217391" y="108696"/>
                    </a:cubicBezTo>
                    <a:close/>
                  </a:path>
                </a:pathLst>
              </a:custGeom>
              <a:solidFill>
                <a:srgbClr val="808080"/>
              </a:solidFill>
              <a:ln w="5726" cap="flat">
                <a:noFill/>
                <a:prstDash val="solid"/>
                <a:miter/>
              </a:ln>
            </p:spPr>
            <p:txBody>
              <a:bodyPr rtlCol="0" anchor="ctr"/>
              <a:lstStyle/>
              <a:p>
                <a:endParaRPr lang="en-ID"/>
              </a:p>
            </p:txBody>
          </p:sp>
          <p:sp>
            <p:nvSpPr>
              <p:cNvPr id="393" name="Bentuk Bebas: Bentuk 153">
                <a:extLst>
                  <a:ext uri="{FF2B5EF4-FFF2-40B4-BE49-F238E27FC236}">
                    <a16:creationId xmlns:a16="http://schemas.microsoft.com/office/drawing/2014/main" id="{A3FFA250-2598-A84D-BD3E-35D591D64467}"/>
                  </a:ext>
                </a:extLst>
              </p:cNvPr>
              <p:cNvSpPr/>
              <p:nvPr/>
            </p:nvSpPr>
            <p:spPr>
              <a:xfrm>
                <a:off x="4865914" y="4420281"/>
                <a:ext cx="208328" cy="208328"/>
              </a:xfrm>
              <a:custGeom>
                <a:avLst/>
                <a:gdLst>
                  <a:gd name="connsiteX0" fmla="*/ 208329 w 208328"/>
                  <a:gd name="connsiteY0" fmla="*/ 104164 h 208328"/>
                  <a:gd name="connsiteX1" fmla="*/ 104164 w 208328"/>
                  <a:gd name="connsiteY1" fmla="*/ 208328 h 208328"/>
                  <a:gd name="connsiteX2" fmla="*/ 0 w 208328"/>
                  <a:gd name="connsiteY2" fmla="*/ 104164 h 208328"/>
                  <a:gd name="connsiteX3" fmla="*/ 104164 w 208328"/>
                  <a:gd name="connsiteY3" fmla="*/ 0 h 208328"/>
                  <a:gd name="connsiteX4" fmla="*/ 208329 w 208328"/>
                  <a:gd name="connsiteY4" fmla="*/ 104164 h 208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328" h="208328">
                    <a:moveTo>
                      <a:pt x="208329" y="104164"/>
                    </a:moveTo>
                    <a:cubicBezTo>
                      <a:pt x="208329" y="161692"/>
                      <a:pt x="161693" y="208328"/>
                      <a:pt x="104164" y="208328"/>
                    </a:cubicBezTo>
                    <a:cubicBezTo>
                      <a:pt x="46636" y="208328"/>
                      <a:pt x="0" y="161692"/>
                      <a:pt x="0" y="104164"/>
                    </a:cubicBezTo>
                    <a:cubicBezTo>
                      <a:pt x="0" y="46636"/>
                      <a:pt x="46636" y="0"/>
                      <a:pt x="104164" y="0"/>
                    </a:cubicBezTo>
                    <a:cubicBezTo>
                      <a:pt x="161693" y="0"/>
                      <a:pt x="208329" y="46636"/>
                      <a:pt x="208329" y="104164"/>
                    </a:cubicBezTo>
                    <a:close/>
                  </a:path>
                </a:pathLst>
              </a:custGeom>
              <a:solidFill>
                <a:srgbClr val="808080"/>
              </a:solidFill>
              <a:ln w="5726" cap="flat">
                <a:noFill/>
                <a:prstDash val="solid"/>
                <a:miter/>
              </a:ln>
            </p:spPr>
            <p:txBody>
              <a:bodyPr rtlCol="0" anchor="ctr"/>
              <a:lstStyle/>
              <a:p>
                <a:endParaRPr lang="en-ID"/>
              </a:p>
            </p:txBody>
          </p:sp>
          <p:sp>
            <p:nvSpPr>
              <p:cNvPr id="394" name="Bentuk Bebas: Bentuk 154">
                <a:extLst>
                  <a:ext uri="{FF2B5EF4-FFF2-40B4-BE49-F238E27FC236}">
                    <a16:creationId xmlns:a16="http://schemas.microsoft.com/office/drawing/2014/main" id="{F0292DBE-C736-454A-AFF5-08E95EA15E76}"/>
                  </a:ext>
                </a:extLst>
              </p:cNvPr>
              <p:cNvSpPr/>
              <p:nvPr/>
            </p:nvSpPr>
            <p:spPr>
              <a:xfrm>
                <a:off x="4890792" y="4411832"/>
                <a:ext cx="181973" cy="82057"/>
              </a:xfrm>
              <a:custGeom>
                <a:avLst/>
                <a:gdLst>
                  <a:gd name="connsiteX0" fmla="*/ 16191 w 181973"/>
                  <a:gd name="connsiteY0" fmla="*/ 60358 h 82057"/>
                  <a:gd name="connsiteX1" fmla="*/ 34603 w 181973"/>
                  <a:gd name="connsiteY1" fmla="*/ 66094 h 82057"/>
                  <a:gd name="connsiteX2" fmla="*/ 113644 w 181973"/>
                  <a:gd name="connsiteY2" fmla="*/ 57204 h 82057"/>
                  <a:gd name="connsiteX3" fmla="*/ 138538 w 181973"/>
                  <a:gd name="connsiteY3" fmla="*/ 78255 h 82057"/>
                  <a:gd name="connsiteX4" fmla="*/ 171921 w 181973"/>
                  <a:gd name="connsiteY4" fmla="*/ 81983 h 82057"/>
                  <a:gd name="connsiteX5" fmla="*/ 179091 w 181973"/>
                  <a:gd name="connsiteY5" fmla="*/ 80606 h 82057"/>
                  <a:gd name="connsiteX6" fmla="*/ 178747 w 181973"/>
                  <a:gd name="connsiteY6" fmla="*/ 64202 h 82057"/>
                  <a:gd name="connsiteX7" fmla="*/ 164235 w 181973"/>
                  <a:gd name="connsiteY7" fmla="*/ 37874 h 82057"/>
                  <a:gd name="connsiteX8" fmla="*/ 148863 w 181973"/>
                  <a:gd name="connsiteY8" fmla="*/ 16307 h 82057"/>
                  <a:gd name="connsiteX9" fmla="*/ 118577 w 181973"/>
                  <a:gd name="connsiteY9" fmla="*/ 3286 h 82057"/>
                  <a:gd name="connsiteX10" fmla="*/ 40856 w 181973"/>
                  <a:gd name="connsiteY10" fmla="*/ 5867 h 82057"/>
                  <a:gd name="connsiteX11" fmla="*/ 16191 w 181973"/>
                  <a:gd name="connsiteY11" fmla="*/ 60358 h 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1973" h="82057">
                    <a:moveTo>
                      <a:pt x="16191" y="60358"/>
                    </a:moveTo>
                    <a:cubicBezTo>
                      <a:pt x="21875" y="63502"/>
                      <a:pt x="28139" y="65452"/>
                      <a:pt x="34603" y="66094"/>
                    </a:cubicBezTo>
                    <a:cubicBezTo>
                      <a:pt x="61281" y="69731"/>
                      <a:pt x="88441" y="66680"/>
                      <a:pt x="113644" y="57204"/>
                    </a:cubicBezTo>
                    <a:cubicBezTo>
                      <a:pt x="118428" y="67551"/>
                      <a:pt x="127537" y="75261"/>
                      <a:pt x="138538" y="78255"/>
                    </a:cubicBezTo>
                    <a:cubicBezTo>
                      <a:pt x="149425" y="81134"/>
                      <a:pt x="160673" y="82390"/>
                      <a:pt x="171921" y="81983"/>
                    </a:cubicBezTo>
                    <a:cubicBezTo>
                      <a:pt x="174394" y="82253"/>
                      <a:pt x="176894" y="81776"/>
                      <a:pt x="179091" y="80606"/>
                    </a:cubicBezTo>
                    <a:cubicBezTo>
                      <a:pt x="184081" y="77222"/>
                      <a:pt x="181672" y="69479"/>
                      <a:pt x="178747" y="64202"/>
                    </a:cubicBezTo>
                    <a:lnTo>
                      <a:pt x="164235" y="37874"/>
                    </a:lnTo>
                    <a:cubicBezTo>
                      <a:pt x="160375" y="29861"/>
                      <a:pt x="155178" y="22565"/>
                      <a:pt x="148863" y="16307"/>
                    </a:cubicBezTo>
                    <a:cubicBezTo>
                      <a:pt x="140087" y="9384"/>
                      <a:pt x="129642" y="4892"/>
                      <a:pt x="118577" y="3286"/>
                    </a:cubicBezTo>
                    <a:cubicBezTo>
                      <a:pt x="92817" y="-1842"/>
                      <a:pt x="66220" y="-959"/>
                      <a:pt x="40856" y="5867"/>
                    </a:cubicBezTo>
                    <a:cubicBezTo>
                      <a:pt x="13839" y="13037"/>
                      <a:pt x="-20978" y="37874"/>
                      <a:pt x="16191" y="60358"/>
                    </a:cubicBezTo>
                    <a:close/>
                  </a:path>
                </a:pathLst>
              </a:custGeom>
              <a:solidFill>
                <a:srgbClr val="808080"/>
              </a:solidFill>
              <a:ln w="5726" cap="flat">
                <a:noFill/>
                <a:prstDash val="solid"/>
                <a:miter/>
              </a:ln>
            </p:spPr>
            <p:txBody>
              <a:bodyPr rtlCol="0" anchor="ctr"/>
              <a:lstStyle/>
              <a:p>
                <a:endParaRPr lang="en-ID"/>
              </a:p>
            </p:txBody>
          </p:sp>
          <p:sp>
            <p:nvSpPr>
              <p:cNvPr id="395" name="Bentuk Bebas: Bentuk 155">
                <a:extLst>
                  <a:ext uri="{FF2B5EF4-FFF2-40B4-BE49-F238E27FC236}">
                    <a16:creationId xmlns:a16="http://schemas.microsoft.com/office/drawing/2014/main" id="{09FFDEB0-B450-0F4C-85E5-F3B8721C78FB}"/>
                  </a:ext>
                </a:extLst>
              </p:cNvPr>
              <p:cNvSpPr/>
              <p:nvPr/>
            </p:nvSpPr>
            <p:spPr>
              <a:xfrm>
                <a:off x="4890792" y="4409595"/>
                <a:ext cx="181973" cy="82057"/>
              </a:xfrm>
              <a:custGeom>
                <a:avLst/>
                <a:gdLst>
                  <a:gd name="connsiteX0" fmla="*/ 16191 w 181973"/>
                  <a:gd name="connsiteY0" fmla="*/ 60359 h 82057"/>
                  <a:gd name="connsiteX1" fmla="*/ 34603 w 181973"/>
                  <a:gd name="connsiteY1" fmla="*/ 66094 h 82057"/>
                  <a:gd name="connsiteX2" fmla="*/ 113644 w 181973"/>
                  <a:gd name="connsiteY2" fmla="*/ 57203 h 82057"/>
                  <a:gd name="connsiteX3" fmla="*/ 138538 w 181973"/>
                  <a:gd name="connsiteY3" fmla="*/ 78255 h 82057"/>
                  <a:gd name="connsiteX4" fmla="*/ 171921 w 181973"/>
                  <a:gd name="connsiteY4" fmla="*/ 81983 h 82057"/>
                  <a:gd name="connsiteX5" fmla="*/ 179091 w 181973"/>
                  <a:gd name="connsiteY5" fmla="*/ 80606 h 82057"/>
                  <a:gd name="connsiteX6" fmla="*/ 178747 w 181973"/>
                  <a:gd name="connsiteY6" fmla="*/ 64202 h 82057"/>
                  <a:gd name="connsiteX7" fmla="*/ 164235 w 181973"/>
                  <a:gd name="connsiteY7" fmla="*/ 37873 h 82057"/>
                  <a:gd name="connsiteX8" fmla="*/ 148863 w 181973"/>
                  <a:gd name="connsiteY8" fmla="*/ 16307 h 82057"/>
                  <a:gd name="connsiteX9" fmla="*/ 118577 w 181973"/>
                  <a:gd name="connsiteY9" fmla="*/ 3286 h 82057"/>
                  <a:gd name="connsiteX10" fmla="*/ 40856 w 181973"/>
                  <a:gd name="connsiteY10" fmla="*/ 5867 h 82057"/>
                  <a:gd name="connsiteX11" fmla="*/ 16191 w 181973"/>
                  <a:gd name="connsiteY11" fmla="*/ 60359 h 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1973" h="82057">
                    <a:moveTo>
                      <a:pt x="16191" y="60359"/>
                    </a:moveTo>
                    <a:cubicBezTo>
                      <a:pt x="21875" y="63502"/>
                      <a:pt x="28139" y="65452"/>
                      <a:pt x="34603" y="66094"/>
                    </a:cubicBezTo>
                    <a:cubicBezTo>
                      <a:pt x="61281" y="69736"/>
                      <a:pt x="88441" y="66679"/>
                      <a:pt x="113644" y="57203"/>
                    </a:cubicBezTo>
                    <a:cubicBezTo>
                      <a:pt x="118428" y="67551"/>
                      <a:pt x="127537" y="75260"/>
                      <a:pt x="138538" y="78255"/>
                    </a:cubicBezTo>
                    <a:cubicBezTo>
                      <a:pt x="149425" y="81134"/>
                      <a:pt x="160673" y="82390"/>
                      <a:pt x="171921" y="81983"/>
                    </a:cubicBezTo>
                    <a:cubicBezTo>
                      <a:pt x="174394" y="82252"/>
                      <a:pt x="176894" y="81776"/>
                      <a:pt x="179091" y="80606"/>
                    </a:cubicBezTo>
                    <a:cubicBezTo>
                      <a:pt x="184081" y="77222"/>
                      <a:pt x="181672" y="69478"/>
                      <a:pt x="178747" y="64202"/>
                    </a:cubicBezTo>
                    <a:lnTo>
                      <a:pt x="164235" y="37873"/>
                    </a:lnTo>
                    <a:cubicBezTo>
                      <a:pt x="160375" y="29861"/>
                      <a:pt x="155178" y="22564"/>
                      <a:pt x="148863" y="16307"/>
                    </a:cubicBezTo>
                    <a:cubicBezTo>
                      <a:pt x="140087" y="9383"/>
                      <a:pt x="129642" y="4892"/>
                      <a:pt x="118577" y="3286"/>
                    </a:cubicBezTo>
                    <a:cubicBezTo>
                      <a:pt x="92817" y="-1842"/>
                      <a:pt x="66220" y="-958"/>
                      <a:pt x="40856" y="5867"/>
                    </a:cubicBezTo>
                    <a:cubicBezTo>
                      <a:pt x="13839" y="13037"/>
                      <a:pt x="-20978" y="37816"/>
                      <a:pt x="16191" y="60359"/>
                    </a:cubicBezTo>
                    <a:close/>
                  </a:path>
                </a:pathLst>
              </a:custGeom>
              <a:solidFill>
                <a:srgbClr val="808080"/>
              </a:solidFill>
              <a:ln w="5726" cap="flat">
                <a:noFill/>
                <a:prstDash val="solid"/>
                <a:miter/>
              </a:ln>
            </p:spPr>
            <p:txBody>
              <a:bodyPr rtlCol="0" anchor="ctr"/>
              <a:lstStyle/>
              <a:p>
                <a:endParaRPr lang="en-ID"/>
              </a:p>
            </p:txBody>
          </p:sp>
          <p:sp>
            <p:nvSpPr>
              <p:cNvPr id="396" name="Bentuk Bebas: Bentuk 156">
                <a:extLst>
                  <a:ext uri="{FF2B5EF4-FFF2-40B4-BE49-F238E27FC236}">
                    <a16:creationId xmlns:a16="http://schemas.microsoft.com/office/drawing/2014/main" id="{875B381F-0530-344D-9FFD-AC41F29E49D6}"/>
                  </a:ext>
                </a:extLst>
              </p:cNvPr>
              <p:cNvSpPr/>
              <p:nvPr/>
            </p:nvSpPr>
            <p:spPr>
              <a:xfrm>
                <a:off x="5064032" y="4507467"/>
                <a:ext cx="18125" cy="33956"/>
              </a:xfrm>
              <a:custGeom>
                <a:avLst/>
                <a:gdLst>
                  <a:gd name="connsiteX0" fmla="*/ 18126 w 18125"/>
                  <a:gd name="connsiteY0" fmla="*/ 16978 h 33956"/>
                  <a:gd name="connsiteX1" fmla="*/ 9063 w 18125"/>
                  <a:gd name="connsiteY1" fmla="*/ 33957 h 33956"/>
                  <a:gd name="connsiteX2" fmla="*/ 0 w 18125"/>
                  <a:gd name="connsiteY2" fmla="*/ 16978 h 33956"/>
                  <a:gd name="connsiteX3" fmla="*/ 9063 w 18125"/>
                  <a:gd name="connsiteY3" fmla="*/ 0 h 33956"/>
                  <a:gd name="connsiteX4" fmla="*/ 18126 w 18125"/>
                  <a:gd name="connsiteY4" fmla="*/ 16978 h 33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25" h="33956">
                    <a:moveTo>
                      <a:pt x="18126" y="16978"/>
                    </a:moveTo>
                    <a:cubicBezTo>
                      <a:pt x="18126" y="26355"/>
                      <a:pt x="14068" y="33957"/>
                      <a:pt x="9063" y="33957"/>
                    </a:cubicBezTo>
                    <a:cubicBezTo>
                      <a:pt x="4057" y="33957"/>
                      <a:pt x="0" y="26355"/>
                      <a:pt x="0" y="16978"/>
                    </a:cubicBezTo>
                    <a:cubicBezTo>
                      <a:pt x="0" y="7601"/>
                      <a:pt x="4057" y="0"/>
                      <a:pt x="9063" y="0"/>
                    </a:cubicBezTo>
                    <a:cubicBezTo>
                      <a:pt x="14068" y="0"/>
                      <a:pt x="18126" y="7601"/>
                      <a:pt x="18126" y="16978"/>
                    </a:cubicBezTo>
                    <a:close/>
                  </a:path>
                </a:pathLst>
              </a:custGeom>
              <a:solidFill>
                <a:srgbClr val="808080"/>
              </a:solidFill>
              <a:ln w="5726" cap="flat">
                <a:noFill/>
                <a:prstDash val="solid"/>
                <a:miter/>
              </a:ln>
            </p:spPr>
            <p:txBody>
              <a:bodyPr rtlCol="0" anchor="ctr"/>
              <a:lstStyle/>
              <a:p>
                <a:endParaRPr lang="en-ID"/>
              </a:p>
            </p:txBody>
          </p:sp>
          <p:sp>
            <p:nvSpPr>
              <p:cNvPr id="397" name="Bentuk Bebas: Bentuk 157">
                <a:extLst>
                  <a:ext uri="{FF2B5EF4-FFF2-40B4-BE49-F238E27FC236}">
                    <a16:creationId xmlns:a16="http://schemas.microsoft.com/office/drawing/2014/main" id="{203146F1-09AA-0B4D-A025-4144371ED9E6}"/>
                  </a:ext>
                </a:extLst>
              </p:cNvPr>
              <p:cNvSpPr/>
              <p:nvPr/>
            </p:nvSpPr>
            <p:spPr>
              <a:xfrm>
                <a:off x="4857998" y="4507467"/>
                <a:ext cx="18125" cy="33956"/>
              </a:xfrm>
              <a:custGeom>
                <a:avLst/>
                <a:gdLst>
                  <a:gd name="connsiteX0" fmla="*/ 18125 w 18125"/>
                  <a:gd name="connsiteY0" fmla="*/ 16978 h 33956"/>
                  <a:gd name="connsiteX1" fmla="*/ 9062 w 18125"/>
                  <a:gd name="connsiteY1" fmla="*/ 33957 h 33956"/>
                  <a:gd name="connsiteX2" fmla="*/ 0 w 18125"/>
                  <a:gd name="connsiteY2" fmla="*/ 16978 h 33956"/>
                  <a:gd name="connsiteX3" fmla="*/ 9062 w 18125"/>
                  <a:gd name="connsiteY3" fmla="*/ 0 h 33956"/>
                  <a:gd name="connsiteX4" fmla="*/ 18125 w 18125"/>
                  <a:gd name="connsiteY4" fmla="*/ 16978 h 33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25" h="33956">
                    <a:moveTo>
                      <a:pt x="18125" y="16978"/>
                    </a:moveTo>
                    <a:cubicBezTo>
                      <a:pt x="18125" y="26355"/>
                      <a:pt x="14068" y="33957"/>
                      <a:pt x="9062" y="33957"/>
                    </a:cubicBezTo>
                    <a:cubicBezTo>
                      <a:pt x="4057" y="33957"/>
                      <a:pt x="0" y="26355"/>
                      <a:pt x="0" y="16978"/>
                    </a:cubicBezTo>
                    <a:cubicBezTo>
                      <a:pt x="0" y="7601"/>
                      <a:pt x="4057" y="0"/>
                      <a:pt x="9062" y="0"/>
                    </a:cubicBezTo>
                    <a:cubicBezTo>
                      <a:pt x="14068" y="0"/>
                      <a:pt x="18125" y="7601"/>
                      <a:pt x="18125" y="16978"/>
                    </a:cubicBezTo>
                    <a:close/>
                  </a:path>
                </a:pathLst>
              </a:custGeom>
              <a:solidFill>
                <a:srgbClr val="808080"/>
              </a:solidFill>
              <a:ln w="5726" cap="flat">
                <a:noFill/>
                <a:prstDash val="solid"/>
                <a:miter/>
              </a:ln>
            </p:spPr>
            <p:txBody>
              <a:bodyPr rtlCol="0" anchor="ctr"/>
              <a:lstStyle/>
              <a:p>
                <a:endParaRPr lang="en-ID"/>
              </a:p>
            </p:txBody>
          </p:sp>
          <p:sp>
            <p:nvSpPr>
              <p:cNvPr id="398" name="Bentuk Bebas: Bentuk 158">
                <a:extLst>
                  <a:ext uri="{FF2B5EF4-FFF2-40B4-BE49-F238E27FC236}">
                    <a16:creationId xmlns:a16="http://schemas.microsoft.com/office/drawing/2014/main" id="{757D6353-6540-544F-B7B7-A82A0C4AEBF1}"/>
                  </a:ext>
                </a:extLst>
              </p:cNvPr>
              <p:cNvSpPr/>
              <p:nvPr/>
            </p:nvSpPr>
            <p:spPr>
              <a:xfrm>
                <a:off x="5223720" y="4365962"/>
                <a:ext cx="49787" cy="49787"/>
              </a:xfrm>
              <a:custGeom>
                <a:avLst/>
                <a:gdLst>
                  <a:gd name="connsiteX0" fmla="*/ 49788 w 49787"/>
                  <a:gd name="connsiteY0" fmla="*/ 24894 h 49787"/>
                  <a:gd name="connsiteX1" fmla="*/ 24894 w 49787"/>
                  <a:gd name="connsiteY1" fmla="*/ 49788 h 49787"/>
                  <a:gd name="connsiteX2" fmla="*/ 0 w 49787"/>
                  <a:gd name="connsiteY2" fmla="*/ 24894 h 49787"/>
                  <a:gd name="connsiteX3" fmla="*/ 24894 w 49787"/>
                  <a:gd name="connsiteY3" fmla="*/ 0 h 49787"/>
                  <a:gd name="connsiteX4" fmla="*/ 49788 w 49787"/>
                  <a:gd name="connsiteY4" fmla="*/ 24894 h 49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87" h="49787">
                    <a:moveTo>
                      <a:pt x="49788" y="24894"/>
                    </a:moveTo>
                    <a:cubicBezTo>
                      <a:pt x="49788" y="38642"/>
                      <a:pt x="38643" y="49788"/>
                      <a:pt x="24894" y="49788"/>
                    </a:cubicBezTo>
                    <a:cubicBezTo>
                      <a:pt x="11145" y="49788"/>
                      <a:pt x="0" y="38643"/>
                      <a:pt x="0" y="24894"/>
                    </a:cubicBezTo>
                    <a:cubicBezTo>
                      <a:pt x="0" y="11145"/>
                      <a:pt x="11145" y="0"/>
                      <a:pt x="24894" y="0"/>
                    </a:cubicBezTo>
                    <a:cubicBezTo>
                      <a:pt x="38642" y="0"/>
                      <a:pt x="49788" y="11145"/>
                      <a:pt x="49788" y="24894"/>
                    </a:cubicBezTo>
                    <a:close/>
                  </a:path>
                </a:pathLst>
              </a:custGeom>
              <a:solidFill>
                <a:srgbClr val="808080"/>
              </a:solidFill>
              <a:ln w="5726" cap="flat">
                <a:noFill/>
                <a:prstDash val="solid"/>
                <a:miter/>
              </a:ln>
            </p:spPr>
            <p:txBody>
              <a:bodyPr rtlCol="0" anchor="ctr"/>
              <a:lstStyle/>
              <a:p>
                <a:endParaRPr lang="en-ID"/>
              </a:p>
            </p:txBody>
          </p:sp>
          <p:sp>
            <p:nvSpPr>
              <p:cNvPr id="399" name="Bentuk Bebas: Bentuk 159">
                <a:extLst>
                  <a:ext uri="{FF2B5EF4-FFF2-40B4-BE49-F238E27FC236}">
                    <a16:creationId xmlns:a16="http://schemas.microsoft.com/office/drawing/2014/main" id="{DDB60159-790D-B74B-8D59-A75471F3342B}"/>
                  </a:ext>
                </a:extLst>
              </p:cNvPr>
              <p:cNvSpPr/>
              <p:nvPr/>
            </p:nvSpPr>
            <p:spPr>
              <a:xfrm>
                <a:off x="4868208" y="4540276"/>
                <a:ext cx="205001" cy="88683"/>
              </a:xfrm>
              <a:custGeom>
                <a:avLst/>
                <a:gdLst>
                  <a:gd name="connsiteX0" fmla="*/ 104164 w 205001"/>
                  <a:gd name="connsiteY0" fmla="*/ 24894 h 88683"/>
                  <a:gd name="connsiteX1" fmla="*/ 0 w 205001"/>
                  <a:gd name="connsiteY1" fmla="*/ 0 h 88683"/>
                  <a:gd name="connsiteX2" fmla="*/ 9980 w 205001"/>
                  <a:gd name="connsiteY2" fmla="*/ 33096 h 88683"/>
                  <a:gd name="connsiteX3" fmla="*/ 150711 w 205001"/>
                  <a:gd name="connsiteY3" fmla="*/ 76632 h 88683"/>
                  <a:gd name="connsiteX4" fmla="*/ 205002 w 205001"/>
                  <a:gd name="connsiteY4" fmla="*/ 746 h 88683"/>
                  <a:gd name="connsiteX5" fmla="*/ 104164 w 205001"/>
                  <a:gd name="connsiteY5" fmla="*/ 24894 h 88683"/>
                  <a:gd name="connsiteX6" fmla="*/ 101927 w 205001"/>
                  <a:gd name="connsiteY6" fmla="*/ 52082 h 88683"/>
                  <a:gd name="connsiteX7" fmla="*/ 81565 w 205001"/>
                  <a:gd name="connsiteY7" fmla="*/ 38488 h 88683"/>
                  <a:gd name="connsiteX8" fmla="*/ 101927 w 205001"/>
                  <a:gd name="connsiteY8" fmla="*/ 33957 h 88683"/>
                  <a:gd name="connsiteX9" fmla="*/ 122289 w 205001"/>
                  <a:gd name="connsiteY9" fmla="*/ 38488 h 88683"/>
                  <a:gd name="connsiteX10" fmla="*/ 101870 w 205001"/>
                  <a:gd name="connsiteY10" fmla="*/ 52082 h 88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5001" h="88683">
                    <a:moveTo>
                      <a:pt x="104164" y="24894"/>
                    </a:moveTo>
                    <a:cubicBezTo>
                      <a:pt x="104164" y="24894"/>
                      <a:pt x="45314" y="45256"/>
                      <a:pt x="0" y="0"/>
                    </a:cubicBezTo>
                    <a:cubicBezTo>
                      <a:pt x="0" y="0"/>
                      <a:pt x="3671" y="15028"/>
                      <a:pt x="9980" y="33096"/>
                    </a:cubicBezTo>
                    <a:cubicBezTo>
                      <a:pt x="36819" y="83980"/>
                      <a:pt x="99828" y="103470"/>
                      <a:pt x="150711" y="76632"/>
                    </a:cubicBezTo>
                    <a:cubicBezTo>
                      <a:pt x="179758" y="61306"/>
                      <a:pt x="199879" y="33182"/>
                      <a:pt x="205002" y="746"/>
                    </a:cubicBezTo>
                    <a:cubicBezTo>
                      <a:pt x="194103" y="6596"/>
                      <a:pt x="116726" y="43822"/>
                      <a:pt x="104164" y="24894"/>
                    </a:cubicBezTo>
                    <a:close/>
                    <a:moveTo>
                      <a:pt x="101927" y="52082"/>
                    </a:moveTo>
                    <a:cubicBezTo>
                      <a:pt x="90455" y="52082"/>
                      <a:pt x="81565" y="43478"/>
                      <a:pt x="81565" y="38488"/>
                    </a:cubicBezTo>
                    <a:cubicBezTo>
                      <a:pt x="81565" y="33498"/>
                      <a:pt x="90685" y="33957"/>
                      <a:pt x="101927" y="33957"/>
                    </a:cubicBezTo>
                    <a:cubicBezTo>
                      <a:pt x="113170" y="33957"/>
                      <a:pt x="122289" y="33498"/>
                      <a:pt x="122289" y="38488"/>
                    </a:cubicBezTo>
                    <a:cubicBezTo>
                      <a:pt x="122289" y="43478"/>
                      <a:pt x="113112" y="52082"/>
                      <a:pt x="101870" y="52082"/>
                    </a:cubicBezTo>
                    <a:close/>
                  </a:path>
                </a:pathLst>
              </a:custGeom>
              <a:solidFill>
                <a:srgbClr val="808080"/>
              </a:solidFill>
              <a:ln w="5726" cap="flat">
                <a:noFill/>
                <a:prstDash val="solid"/>
                <a:miter/>
              </a:ln>
            </p:spPr>
            <p:txBody>
              <a:bodyPr rtlCol="0" anchor="ctr"/>
              <a:lstStyle/>
              <a:p>
                <a:endParaRPr lang="en-ID"/>
              </a:p>
            </p:txBody>
          </p:sp>
          <p:sp>
            <p:nvSpPr>
              <p:cNvPr id="400" name="Bentuk Bebas: Bentuk 160">
                <a:extLst>
                  <a:ext uri="{FF2B5EF4-FFF2-40B4-BE49-F238E27FC236}">
                    <a16:creationId xmlns:a16="http://schemas.microsoft.com/office/drawing/2014/main" id="{B876A68B-4890-FB43-8201-174595D72104}"/>
                  </a:ext>
                </a:extLst>
              </p:cNvPr>
              <p:cNvSpPr/>
              <p:nvPr/>
            </p:nvSpPr>
            <p:spPr>
              <a:xfrm>
                <a:off x="5025430" y="4390855"/>
                <a:ext cx="232247" cy="335149"/>
              </a:xfrm>
              <a:custGeom>
                <a:avLst/>
                <a:gdLst>
                  <a:gd name="connsiteX0" fmla="*/ 0 w 232247"/>
                  <a:gd name="connsiteY0" fmla="*/ 267294 h 335149"/>
                  <a:gd name="connsiteX1" fmla="*/ 195996 w 232247"/>
                  <a:gd name="connsiteY1" fmla="*/ 0 h 335149"/>
                  <a:gd name="connsiteX2" fmla="*/ 232247 w 232247"/>
                  <a:gd name="connsiteY2" fmla="*/ 22657 h 335149"/>
                  <a:gd name="connsiteX3" fmla="*/ 21682 w 232247"/>
                  <a:gd name="connsiteY3" fmla="*/ 335150 h 335149"/>
                </a:gdLst>
                <a:ahLst/>
                <a:cxnLst>
                  <a:cxn ang="0">
                    <a:pos x="connsiteX0" y="connsiteY0"/>
                  </a:cxn>
                  <a:cxn ang="0">
                    <a:pos x="connsiteX1" y="connsiteY1"/>
                  </a:cxn>
                  <a:cxn ang="0">
                    <a:pos x="connsiteX2" y="connsiteY2"/>
                  </a:cxn>
                  <a:cxn ang="0">
                    <a:pos x="connsiteX3" y="connsiteY3"/>
                  </a:cxn>
                </a:cxnLst>
                <a:rect l="l" t="t" r="r" b="b"/>
                <a:pathLst>
                  <a:path w="232247" h="335149">
                    <a:moveTo>
                      <a:pt x="0" y="267294"/>
                    </a:moveTo>
                    <a:cubicBezTo>
                      <a:pt x="0" y="267294"/>
                      <a:pt x="121257" y="199266"/>
                      <a:pt x="195996" y="0"/>
                    </a:cubicBezTo>
                    <a:lnTo>
                      <a:pt x="232247" y="22657"/>
                    </a:lnTo>
                    <a:cubicBezTo>
                      <a:pt x="232247" y="22657"/>
                      <a:pt x="172250" y="276586"/>
                      <a:pt x="21682" y="335150"/>
                    </a:cubicBezTo>
                    <a:close/>
                  </a:path>
                </a:pathLst>
              </a:custGeom>
              <a:solidFill>
                <a:srgbClr val="808080"/>
              </a:solidFill>
              <a:ln w="5726" cap="flat">
                <a:noFill/>
                <a:prstDash val="solid"/>
                <a:miter/>
              </a:ln>
            </p:spPr>
            <p:txBody>
              <a:bodyPr rtlCol="0" anchor="ctr"/>
              <a:lstStyle/>
              <a:p>
                <a:endParaRPr lang="en-ID"/>
              </a:p>
            </p:txBody>
          </p:sp>
          <p:sp>
            <p:nvSpPr>
              <p:cNvPr id="401" name="Bentuk Bebas: Bentuk 161">
                <a:extLst>
                  <a:ext uri="{FF2B5EF4-FFF2-40B4-BE49-F238E27FC236}">
                    <a16:creationId xmlns:a16="http://schemas.microsoft.com/office/drawing/2014/main" id="{BC60EED3-1430-E844-8146-ED5B9802C745}"/>
                  </a:ext>
                </a:extLst>
              </p:cNvPr>
              <p:cNvSpPr/>
              <p:nvPr/>
            </p:nvSpPr>
            <p:spPr>
              <a:xfrm>
                <a:off x="4666705" y="4365962"/>
                <a:ext cx="49787" cy="49787"/>
              </a:xfrm>
              <a:custGeom>
                <a:avLst/>
                <a:gdLst>
                  <a:gd name="connsiteX0" fmla="*/ 49788 w 49787"/>
                  <a:gd name="connsiteY0" fmla="*/ 24894 h 49787"/>
                  <a:gd name="connsiteX1" fmla="*/ 24894 w 49787"/>
                  <a:gd name="connsiteY1" fmla="*/ 49788 h 49787"/>
                  <a:gd name="connsiteX2" fmla="*/ 0 w 49787"/>
                  <a:gd name="connsiteY2" fmla="*/ 24894 h 49787"/>
                  <a:gd name="connsiteX3" fmla="*/ 24894 w 49787"/>
                  <a:gd name="connsiteY3" fmla="*/ 0 h 49787"/>
                  <a:gd name="connsiteX4" fmla="*/ 49788 w 49787"/>
                  <a:gd name="connsiteY4" fmla="*/ 24894 h 49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87" h="49787">
                    <a:moveTo>
                      <a:pt x="49788" y="24894"/>
                    </a:moveTo>
                    <a:cubicBezTo>
                      <a:pt x="49788" y="38642"/>
                      <a:pt x="38643" y="49788"/>
                      <a:pt x="24894" y="49788"/>
                    </a:cubicBezTo>
                    <a:cubicBezTo>
                      <a:pt x="11145" y="49788"/>
                      <a:pt x="0" y="38643"/>
                      <a:pt x="0" y="24894"/>
                    </a:cubicBezTo>
                    <a:cubicBezTo>
                      <a:pt x="0" y="11145"/>
                      <a:pt x="11145" y="0"/>
                      <a:pt x="24894" y="0"/>
                    </a:cubicBezTo>
                    <a:cubicBezTo>
                      <a:pt x="38642" y="0"/>
                      <a:pt x="49788" y="11145"/>
                      <a:pt x="49788" y="24894"/>
                    </a:cubicBezTo>
                    <a:close/>
                  </a:path>
                </a:pathLst>
              </a:custGeom>
              <a:solidFill>
                <a:srgbClr val="808080"/>
              </a:solidFill>
              <a:ln w="5726" cap="flat">
                <a:noFill/>
                <a:prstDash val="solid"/>
                <a:miter/>
              </a:ln>
            </p:spPr>
            <p:txBody>
              <a:bodyPr rtlCol="0" anchor="ctr"/>
              <a:lstStyle/>
              <a:p>
                <a:endParaRPr lang="en-ID"/>
              </a:p>
            </p:txBody>
          </p:sp>
          <p:sp>
            <p:nvSpPr>
              <p:cNvPr id="402" name="Bentuk Bebas: Bentuk 162">
                <a:extLst>
                  <a:ext uri="{FF2B5EF4-FFF2-40B4-BE49-F238E27FC236}">
                    <a16:creationId xmlns:a16="http://schemas.microsoft.com/office/drawing/2014/main" id="{D40D819D-024B-EB4B-A958-C602F043654A}"/>
                  </a:ext>
                </a:extLst>
              </p:cNvPr>
              <p:cNvSpPr/>
              <p:nvPr/>
            </p:nvSpPr>
            <p:spPr>
              <a:xfrm>
                <a:off x="4682708" y="4390855"/>
                <a:ext cx="232017" cy="335092"/>
              </a:xfrm>
              <a:custGeom>
                <a:avLst/>
                <a:gdLst>
                  <a:gd name="connsiteX0" fmla="*/ 232018 w 232017"/>
                  <a:gd name="connsiteY0" fmla="*/ 267294 h 335092"/>
                  <a:gd name="connsiteX1" fmla="*/ 36022 w 232017"/>
                  <a:gd name="connsiteY1" fmla="*/ 0 h 335092"/>
                  <a:gd name="connsiteX2" fmla="*/ 0 w 232017"/>
                  <a:gd name="connsiteY2" fmla="*/ 22600 h 335092"/>
                  <a:gd name="connsiteX3" fmla="*/ 210566 w 232017"/>
                  <a:gd name="connsiteY3" fmla="*/ 335093 h 335092"/>
                </a:gdLst>
                <a:ahLst/>
                <a:cxnLst>
                  <a:cxn ang="0">
                    <a:pos x="connsiteX0" y="connsiteY0"/>
                  </a:cxn>
                  <a:cxn ang="0">
                    <a:pos x="connsiteX1" y="connsiteY1"/>
                  </a:cxn>
                  <a:cxn ang="0">
                    <a:pos x="connsiteX2" y="connsiteY2"/>
                  </a:cxn>
                  <a:cxn ang="0">
                    <a:pos x="connsiteX3" y="connsiteY3"/>
                  </a:cxn>
                </a:cxnLst>
                <a:rect l="l" t="t" r="r" b="b"/>
                <a:pathLst>
                  <a:path w="232017" h="335092">
                    <a:moveTo>
                      <a:pt x="232018" y="267294"/>
                    </a:moveTo>
                    <a:cubicBezTo>
                      <a:pt x="232018" y="267294"/>
                      <a:pt x="110761" y="199266"/>
                      <a:pt x="36022" y="0"/>
                    </a:cubicBezTo>
                    <a:lnTo>
                      <a:pt x="0" y="22600"/>
                    </a:lnTo>
                    <a:cubicBezTo>
                      <a:pt x="0" y="22600"/>
                      <a:pt x="59998" y="276529"/>
                      <a:pt x="210566" y="335093"/>
                    </a:cubicBezTo>
                    <a:close/>
                  </a:path>
                </a:pathLst>
              </a:custGeom>
              <a:solidFill>
                <a:srgbClr val="808080"/>
              </a:solidFill>
              <a:ln w="5726" cap="flat">
                <a:noFill/>
                <a:prstDash val="solid"/>
                <a:miter/>
              </a:ln>
            </p:spPr>
            <p:txBody>
              <a:bodyPr rtlCol="0" anchor="ctr"/>
              <a:lstStyle/>
              <a:p>
                <a:endParaRPr lang="en-ID"/>
              </a:p>
            </p:txBody>
          </p:sp>
          <p:sp>
            <p:nvSpPr>
              <p:cNvPr id="403" name="Bentuk Bebas: Bentuk 163">
                <a:extLst>
                  <a:ext uri="{FF2B5EF4-FFF2-40B4-BE49-F238E27FC236}">
                    <a16:creationId xmlns:a16="http://schemas.microsoft.com/office/drawing/2014/main" id="{29E10872-3759-E949-9283-FE83599FED26}"/>
                  </a:ext>
                </a:extLst>
              </p:cNvPr>
              <p:cNvSpPr/>
              <p:nvPr/>
            </p:nvSpPr>
            <p:spPr>
              <a:xfrm>
                <a:off x="4870445" y="5448329"/>
                <a:ext cx="65676" cy="36193"/>
              </a:xfrm>
              <a:custGeom>
                <a:avLst/>
                <a:gdLst>
                  <a:gd name="connsiteX0" fmla="*/ 65676 w 65676"/>
                  <a:gd name="connsiteY0" fmla="*/ 36194 h 36193"/>
                  <a:gd name="connsiteX1" fmla="*/ 0 w 65676"/>
                  <a:gd name="connsiteY1" fmla="*/ 36194 h 36193"/>
                  <a:gd name="connsiteX2" fmla="*/ 0 w 65676"/>
                  <a:gd name="connsiteY2" fmla="*/ 32809 h 36193"/>
                  <a:gd name="connsiteX3" fmla="*/ 32810 w 65676"/>
                  <a:gd name="connsiteY3" fmla="*/ 0 h 36193"/>
                  <a:gd name="connsiteX4" fmla="*/ 32810 w 65676"/>
                  <a:gd name="connsiteY4" fmla="*/ 0 h 36193"/>
                  <a:gd name="connsiteX5" fmla="*/ 65619 w 65676"/>
                  <a:gd name="connsiteY5" fmla="*/ 32809 h 36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676" h="36193">
                    <a:moveTo>
                      <a:pt x="65676" y="36194"/>
                    </a:moveTo>
                    <a:lnTo>
                      <a:pt x="0" y="36194"/>
                    </a:lnTo>
                    <a:lnTo>
                      <a:pt x="0" y="32809"/>
                    </a:lnTo>
                    <a:cubicBezTo>
                      <a:pt x="0" y="14690"/>
                      <a:pt x="14690" y="0"/>
                      <a:pt x="32810" y="0"/>
                    </a:cubicBezTo>
                    <a:lnTo>
                      <a:pt x="32810" y="0"/>
                    </a:lnTo>
                    <a:cubicBezTo>
                      <a:pt x="50929" y="0"/>
                      <a:pt x="65619" y="14690"/>
                      <a:pt x="65619" y="32809"/>
                    </a:cubicBezTo>
                    <a:close/>
                  </a:path>
                </a:pathLst>
              </a:custGeom>
              <a:solidFill>
                <a:srgbClr val="808080"/>
              </a:solidFill>
              <a:ln w="5726" cap="flat">
                <a:noFill/>
                <a:prstDash val="solid"/>
                <a:miter/>
              </a:ln>
            </p:spPr>
            <p:txBody>
              <a:bodyPr rtlCol="0" anchor="ctr"/>
              <a:lstStyle/>
              <a:p>
                <a:endParaRPr lang="en-ID"/>
              </a:p>
            </p:txBody>
          </p:sp>
          <p:sp>
            <p:nvSpPr>
              <p:cNvPr id="404" name="Bentuk Bebas: Bentuk 164">
                <a:extLst>
                  <a:ext uri="{FF2B5EF4-FFF2-40B4-BE49-F238E27FC236}">
                    <a16:creationId xmlns:a16="http://schemas.microsoft.com/office/drawing/2014/main" id="{B3670C72-E910-9A45-9FAD-1B1158406E68}"/>
                  </a:ext>
                </a:extLst>
              </p:cNvPr>
              <p:cNvSpPr/>
              <p:nvPr/>
            </p:nvSpPr>
            <p:spPr>
              <a:xfrm>
                <a:off x="5003920" y="5448329"/>
                <a:ext cx="65790" cy="36193"/>
              </a:xfrm>
              <a:custGeom>
                <a:avLst/>
                <a:gdLst>
                  <a:gd name="connsiteX0" fmla="*/ 65791 w 65790"/>
                  <a:gd name="connsiteY0" fmla="*/ 36194 h 36193"/>
                  <a:gd name="connsiteX1" fmla="*/ 0 w 65790"/>
                  <a:gd name="connsiteY1" fmla="*/ 36194 h 36193"/>
                  <a:gd name="connsiteX2" fmla="*/ 0 w 65790"/>
                  <a:gd name="connsiteY2" fmla="*/ 32809 h 36193"/>
                  <a:gd name="connsiteX3" fmla="*/ 32809 w 65790"/>
                  <a:gd name="connsiteY3" fmla="*/ 0 h 36193"/>
                  <a:gd name="connsiteX4" fmla="*/ 32809 w 65790"/>
                  <a:gd name="connsiteY4" fmla="*/ 0 h 36193"/>
                  <a:gd name="connsiteX5" fmla="*/ 65619 w 65790"/>
                  <a:gd name="connsiteY5" fmla="*/ 32809 h 36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790" h="36193">
                    <a:moveTo>
                      <a:pt x="65791" y="36194"/>
                    </a:moveTo>
                    <a:lnTo>
                      <a:pt x="0" y="36194"/>
                    </a:lnTo>
                    <a:lnTo>
                      <a:pt x="0" y="32809"/>
                    </a:lnTo>
                    <a:cubicBezTo>
                      <a:pt x="0" y="14690"/>
                      <a:pt x="14690" y="0"/>
                      <a:pt x="32809" y="0"/>
                    </a:cubicBezTo>
                    <a:lnTo>
                      <a:pt x="32809" y="0"/>
                    </a:lnTo>
                    <a:cubicBezTo>
                      <a:pt x="50929" y="0"/>
                      <a:pt x="65619" y="14690"/>
                      <a:pt x="65619" y="32809"/>
                    </a:cubicBezTo>
                    <a:close/>
                  </a:path>
                </a:pathLst>
              </a:custGeom>
              <a:solidFill>
                <a:srgbClr val="808080"/>
              </a:solidFill>
              <a:ln w="5726" cap="flat">
                <a:noFill/>
                <a:prstDash val="solid"/>
                <a:miter/>
              </a:ln>
            </p:spPr>
            <p:txBody>
              <a:bodyPr rtlCol="0" anchor="ctr"/>
              <a:lstStyle/>
              <a:p>
                <a:endParaRPr lang="en-ID"/>
              </a:p>
            </p:txBody>
          </p:sp>
        </p:grpSp>
        <p:sp>
          <p:nvSpPr>
            <p:cNvPr id="365" name="Bentuk Bebas: Bentuk 165">
              <a:extLst>
                <a:ext uri="{FF2B5EF4-FFF2-40B4-BE49-F238E27FC236}">
                  <a16:creationId xmlns:a16="http://schemas.microsoft.com/office/drawing/2014/main" id="{3063385B-BB93-0842-81CA-CE7DF5109CA3}"/>
                </a:ext>
              </a:extLst>
            </p:cNvPr>
            <p:cNvSpPr/>
            <p:nvPr/>
          </p:nvSpPr>
          <p:spPr>
            <a:xfrm>
              <a:off x="4868954" y="4927544"/>
              <a:ext cx="202305" cy="149535"/>
            </a:xfrm>
            <a:custGeom>
              <a:avLst/>
              <a:gdLst>
                <a:gd name="connsiteX0" fmla="*/ 0 w 202305"/>
                <a:gd name="connsiteY0" fmla="*/ 0 h 149535"/>
                <a:gd name="connsiteX1" fmla="*/ 202306 w 202305"/>
                <a:gd name="connsiteY1" fmla="*/ 0 h 149535"/>
                <a:gd name="connsiteX2" fmla="*/ 202306 w 202305"/>
                <a:gd name="connsiteY2" fmla="*/ 149535 h 149535"/>
                <a:gd name="connsiteX3" fmla="*/ 0 w 202305"/>
                <a:gd name="connsiteY3" fmla="*/ 149535 h 149535"/>
              </a:gdLst>
              <a:ahLst/>
              <a:cxnLst>
                <a:cxn ang="0">
                  <a:pos x="connsiteX0" y="connsiteY0"/>
                </a:cxn>
                <a:cxn ang="0">
                  <a:pos x="connsiteX1" y="connsiteY1"/>
                </a:cxn>
                <a:cxn ang="0">
                  <a:pos x="connsiteX2" y="connsiteY2"/>
                </a:cxn>
                <a:cxn ang="0">
                  <a:pos x="connsiteX3" y="connsiteY3"/>
                </a:cxn>
              </a:cxnLst>
              <a:rect l="l" t="t" r="r" b="b"/>
              <a:pathLst>
                <a:path w="202305" h="149535">
                  <a:moveTo>
                    <a:pt x="0" y="0"/>
                  </a:moveTo>
                  <a:lnTo>
                    <a:pt x="202306" y="0"/>
                  </a:lnTo>
                  <a:lnTo>
                    <a:pt x="202306" y="149535"/>
                  </a:lnTo>
                  <a:lnTo>
                    <a:pt x="0" y="149535"/>
                  </a:lnTo>
                  <a:close/>
                </a:path>
              </a:pathLst>
            </a:custGeom>
            <a:solidFill>
              <a:srgbClr val="4D8AF0"/>
            </a:solidFill>
            <a:ln w="5726" cap="flat">
              <a:noFill/>
              <a:prstDash val="solid"/>
              <a:miter/>
            </a:ln>
          </p:spPr>
          <p:txBody>
            <a:bodyPr rtlCol="0" anchor="ctr"/>
            <a:lstStyle/>
            <a:p>
              <a:endParaRPr lang="en-ID"/>
            </a:p>
          </p:txBody>
        </p:sp>
        <p:sp>
          <p:nvSpPr>
            <p:cNvPr id="366" name="Bentuk Bebas: Bentuk 166">
              <a:extLst>
                <a:ext uri="{FF2B5EF4-FFF2-40B4-BE49-F238E27FC236}">
                  <a16:creationId xmlns:a16="http://schemas.microsoft.com/office/drawing/2014/main" id="{3AE33310-A7A4-D24B-8972-51FDD5333D3F}"/>
                </a:ext>
              </a:extLst>
            </p:cNvPr>
            <p:cNvSpPr/>
            <p:nvPr/>
          </p:nvSpPr>
          <p:spPr>
            <a:xfrm>
              <a:off x="4868954" y="4929781"/>
              <a:ext cx="202248" cy="46117"/>
            </a:xfrm>
            <a:custGeom>
              <a:avLst/>
              <a:gdLst>
                <a:gd name="connsiteX0" fmla="*/ 0 w 202248"/>
                <a:gd name="connsiteY0" fmla="*/ 37341 h 46117"/>
                <a:gd name="connsiteX1" fmla="*/ 101124 w 202248"/>
                <a:gd name="connsiteY1" fmla="*/ 46117 h 46117"/>
                <a:gd name="connsiteX2" fmla="*/ 202249 w 202248"/>
                <a:gd name="connsiteY2" fmla="*/ 37341 h 46117"/>
                <a:gd name="connsiteX3" fmla="*/ 202249 w 202248"/>
                <a:gd name="connsiteY3" fmla="*/ 0 h 46117"/>
                <a:gd name="connsiteX4" fmla="*/ 0 w 202248"/>
                <a:gd name="connsiteY4" fmla="*/ 0 h 46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248" h="46117">
                  <a:moveTo>
                    <a:pt x="0" y="37341"/>
                  </a:moveTo>
                  <a:cubicBezTo>
                    <a:pt x="0" y="37341"/>
                    <a:pt x="75485" y="46117"/>
                    <a:pt x="101124" y="46117"/>
                  </a:cubicBezTo>
                  <a:cubicBezTo>
                    <a:pt x="126764" y="46117"/>
                    <a:pt x="202249" y="37341"/>
                    <a:pt x="202249" y="37341"/>
                  </a:cubicBezTo>
                  <a:lnTo>
                    <a:pt x="202249" y="0"/>
                  </a:lnTo>
                  <a:lnTo>
                    <a:pt x="0" y="0"/>
                  </a:lnTo>
                  <a:close/>
                </a:path>
              </a:pathLst>
            </a:custGeom>
            <a:solidFill>
              <a:srgbClr val="000000">
                <a:alpha val="10000"/>
              </a:srgbClr>
            </a:solidFill>
            <a:ln w="5726" cap="flat">
              <a:noFill/>
              <a:prstDash val="solid"/>
              <a:miter/>
            </a:ln>
          </p:spPr>
          <p:txBody>
            <a:bodyPr rtlCol="0" anchor="ctr"/>
            <a:lstStyle/>
            <a:p>
              <a:endParaRPr lang="en-ID"/>
            </a:p>
          </p:txBody>
        </p:sp>
        <p:sp>
          <p:nvSpPr>
            <p:cNvPr id="367" name="Bentuk Bebas: Bentuk 167">
              <a:extLst>
                <a:ext uri="{FF2B5EF4-FFF2-40B4-BE49-F238E27FC236}">
                  <a16:creationId xmlns:a16="http://schemas.microsoft.com/office/drawing/2014/main" id="{676D6840-14A8-564E-9998-417B40DAB9B2}"/>
                </a:ext>
              </a:extLst>
            </p:cNvPr>
            <p:cNvSpPr/>
            <p:nvPr/>
          </p:nvSpPr>
          <p:spPr>
            <a:xfrm>
              <a:off x="4868954" y="4716520"/>
              <a:ext cx="202248" cy="257198"/>
            </a:xfrm>
            <a:custGeom>
              <a:avLst/>
              <a:gdLst>
                <a:gd name="connsiteX0" fmla="*/ 202249 w 202248"/>
                <a:gd name="connsiteY0" fmla="*/ 248423 h 257198"/>
                <a:gd name="connsiteX1" fmla="*/ 101124 w 202248"/>
                <a:gd name="connsiteY1" fmla="*/ 257199 h 257198"/>
                <a:gd name="connsiteX2" fmla="*/ 0 w 202248"/>
                <a:gd name="connsiteY2" fmla="*/ 248423 h 257198"/>
                <a:gd name="connsiteX3" fmla="*/ 0 w 202248"/>
                <a:gd name="connsiteY3" fmla="*/ 101124 h 257198"/>
                <a:gd name="connsiteX4" fmla="*/ 101124 w 202248"/>
                <a:gd name="connsiteY4" fmla="*/ 0 h 257198"/>
                <a:gd name="connsiteX5" fmla="*/ 101124 w 202248"/>
                <a:gd name="connsiteY5" fmla="*/ 0 h 257198"/>
                <a:gd name="connsiteX6" fmla="*/ 202249 w 202248"/>
                <a:gd name="connsiteY6" fmla="*/ 101124 h 25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248" h="257198">
                  <a:moveTo>
                    <a:pt x="202249" y="248423"/>
                  </a:moveTo>
                  <a:cubicBezTo>
                    <a:pt x="202249" y="248423"/>
                    <a:pt x="126764" y="257199"/>
                    <a:pt x="101124" y="257199"/>
                  </a:cubicBezTo>
                  <a:cubicBezTo>
                    <a:pt x="75485" y="257199"/>
                    <a:pt x="0" y="248423"/>
                    <a:pt x="0" y="248423"/>
                  </a:cubicBezTo>
                  <a:lnTo>
                    <a:pt x="0" y="101124"/>
                  </a:lnTo>
                  <a:cubicBezTo>
                    <a:pt x="0" y="45274"/>
                    <a:pt x="45274" y="0"/>
                    <a:pt x="101124" y="0"/>
                  </a:cubicBezTo>
                  <a:lnTo>
                    <a:pt x="101124" y="0"/>
                  </a:lnTo>
                  <a:cubicBezTo>
                    <a:pt x="156975" y="0"/>
                    <a:pt x="202249" y="45274"/>
                    <a:pt x="202249" y="101124"/>
                  </a:cubicBezTo>
                  <a:close/>
                </a:path>
              </a:pathLst>
            </a:custGeom>
            <a:solidFill>
              <a:srgbClr val="6C63FF"/>
            </a:solidFill>
            <a:ln w="5726" cap="flat">
              <a:noFill/>
              <a:prstDash val="solid"/>
              <a:miter/>
            </a:ln>
          </p:spPr>
          <p:txBody>
            <a:bodyPr rtlCol="0" anchor="ctr"/>
            <a:lstStyle/>
            <a:p>
              <a:endParaRPr lang="en-ID"/>
            </a:p>
          </p:txBody>
        </p:sp>
        <p:sp>
          <p:nvSpPr>
            <p:cNvPr id="368" name="Bentuk Bebas: Bentuk 168">
              <a:extLst>
                <a:ext uri="{FF2B5EF4-FFF2-40B4-BE49-F238E27FC236}">
                  <a16:creationId xmlns:a16="http://schemas.microsoft.com/office/drawing/2014/main" id="{D3441AAF-6B54-A34A-A9FC-6AD55F16751A}"/>
                </a:ext>
              </a:extLst>
            </p:cNvPr>
            <p:cNvSpPr/>
            <p:nvPr/>
          </p:nvSpPr>
          <p:spPr>
            <a:xfrm>
              <a:off x="4945815" y="4665929"/>
              <a:ext cx="48411" cy="79155"/>
            </a:xfrm>
            <a:custGeom>
              <a:avLst/>
              <a:gdLst>
                <a:gd name="connsiteX0" fmla="*/ 57 w 48411"/>
                <a:gd name="connsiteY0" fmla="*/ 0 h 79155"/>
                <a:gd name="connsiteX1" fmla="*/ 48411 w 48411"/>
                <a:gd name="connsiteY1" fmla="*/ 0 h 79155"/>
                <a:gd name="connsiteX2" fmla="*/ 48411 w 48411"/>
                <a:gd name="connsiteY2" fmla="*/ 0 h 79155"/>
                <a:gd name="connsiteX3" fmla="*/ 48411 w 48411"/>
                <a:gd name="connsiteY3" fmla="*/ 54950 h 79155"/>
                <a:gd name="connsiteX4" fmla="*/ 24206 w 48411"/>
                <a:gd name="connsiteY4" fmla="*/ 79156 h 79155"/>
                <a:gd name="connsiteX5" fmla="*/ 24206 w 48411"/>
                <a:gd name="connsiteY5" fmla="*/ 79156 h 79155"/>
                <a:gd name="connsiteX6" fmla="*/ 0 w 48411"/>
                <a:gd name="connsiteY6" fmla="*/ 54950 h 79155"/>
                <a:gd name="connsiteX7" fmla="*/ 0 w 48411"/>
                <a:gd name="connsiteY7" fmla="*/ 0 h 79155"/>
                <a:gd name="connsiteX8" fmla="*/ 57 w 48411"/>
                <a:gd name="connsiteY8" fmla="*/ 0 h 79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411" h="79155">
                  <a:moveTo>
                    <a:pt x="57" y="0"/>
                  </a:moveTo>
                  <a:lnTo>
                    <a:pt x="48411" y="0"/>
                  </a:lnTo>
                  <a:lnTo>
                    <a:pt x="48411" y="0"/>
                  </a:lnTo>
                  <a:lnTo>
                    <a:pt x="48411" y="54950"/>
                  </a:lnTo>
                  <a:cubicBezTo>
                    <a:pt x="48411" y="68321"/>
                    <a:pt x="37576" y="79156"/>
                    <a:pt x="24206" y="79156"/>
                  </a:cubicBezTo>
                  <a:lnTo>
                    <a:pt x="24206" y="79156"/>
                  </a:lnTo>
                  <a:cubicBezTo>
                    <a:pt x="10835" y="79156"/>
                    <a:pt x="0" y="68321"/>
                    <a:pt x="0" y="54950"/>
                  </a:cubicBezTo>
                  <a:lnTo>
                    <a:pt x="0" y="0"/>
                  </a:lnTo>
                  <a:lnTo>
                    <a:pt x="57" y="0"/>
                  </a:lnTo>
                  <a:close/>
                </a:path>
              </a:pathLst>
            </a:custGeom>
            <a:solidFill>
              <a:srgbClr val="FDB797"/>
            </a:solidFill>
            <a:ln w="5726" cap="flat">
              <a:noFill/>
              <a:prstDash val="solid"/>
              <a:miter/>
            </a:ln>
          </p:spPr>
          <p:txBody>
            <a:bodyPr rtlCol="0" anchor="ctr"/>
            <a:lstStyle/>
            <a:p>
              <a:endParaRPr lang="en-ID"/>
            </a:p>
          </p:txBody>
        </p:sp>
        <p:sp>
          <p:nvSpPr>
            <p:cNvPr id="369" name="Bentuk Bebas: Bentuk 169">
              <a:extLst>
                <a:ext uri="{FF2B5EF4-FFF2-40B4-BE49-F238E27FC236}">
                  <a16:creationId xmlns:a16="http://schemas.microsoft.com/office/drawing/2014/main" id="{F73267B9-B6A4-F041-92AE-4A68FCF696FB}"/>
                </a:ext>
              </a:extLst>
            </p:cNvPr>
            <p:cNvSpPr/>
            <p:nvPr/>
          </p:nvSpPr>
          <p:spPr>
            <a:xfrm>
              <a:off x="4868954" y="5024309"/>
              <a:ext cx="72559" cy="492485"/>
            </a:xfrm>
            <a:custGeom>
              <a:avLst/>
              <a:gdLst>
                <a:gd name="connsiteX0" fmla="*/ 0 w 72559"/>
                <a:gd name="connsiteY0" fmla="*/ 0 h 492485"/>
                <a:gd name="connsiteX1" fmla="*/ 72559 w 72559"/>
                <a:gd name="connsiteY1" fmla="*/ 0 h 492485"/>
                <a:gd name="connsiteX2" fmla="*/ 72559 w 72559"/>
                <a:gd name="connsiteY2" fmla="*/ 492486 h 492485"/>
                <a:gd name="connsiteX3" fmla="*/ 0 w 72559"/>
                <a:gd name="connsiteY3" fmla="*/ 492486 h 492485"/>
              </a:gdLst>
              <a:ahLst/>
              <a:cxnLst>
                <a:cxn ang="0">
                  <a:pos x="connsiteX0" y="connsiteY0"/>
                </a:cxn>
                <a:cxn ang="0">
                  <a:pos x="connsiteX1" y="connsiteY1"/>
                </a:cxn>
                <a:cxn ang="0">
                  <a:pos x="connsiteX2" y="connsiteY2"/>
                </a:cxn>
                <a:cxn ang="0">
                  <a:pos x="connsiteX3" y="connsiteY3"/>
                </a:cxn>
              </a:cxnLst>
              <a:rect l="l" t="t" r="r" b="b"/>
              <a:pathLst>
                <a:path w="72559" h="492485">
                  <a:moveTo>
                    <a:pt x="0" y="0"/>
                  </a:moveTo>
                  <a:lnTo>
                    <a:pt x="72559" y="0"/>
                  </a:lnTo>
                  <a:lnTo>
                    <a:pt x="72559" y="492486"/>
                  </a:lnTo>
                  <a:lnTo>
                    <a:pt x="0" y="492486"/>
                  </a:lnTo>
                  <a:close/>
                </a:path>
              </a:pathLst>
            </a:custGeom>
            <a:solidFill>
              <a:srgbClr val="4D8AF0"/>
            </a:solidFill>
            <a:ln w="5726" cap="flat">
              <a:noFill/>
              <a:prstDash val="solid"/>
              <a:miter/>
            </a:ln>
          </p:spPr>
          <p:txBody>
            <a:bodyPr rtlCol="0" anchor="ctr"/>
            <a:lstStyle/>
            <a:p>
              <a:endParaRPr lang="en-ID"/>
            </a:p>
          </p:txBody>
        </p:sp>
        <p:sp>
          <p:nvSpPr>
            <p:cNvPr id="370" name="Bentuk Bebas: Bentuk 170">
              <a:extLst>
                <a:ext uri="{FF2B5EF4-FFF2-40B4-BE49-F238E27FC236}">
                  <a16:creationId xmlns:a16="http://schemas.microsoft.com/office/drawing/2014/main" id="{269E3E13-916B-A347-B08B-09653741E200}"/>
                </a:ext>
              </a:extLst>
            </p:cNvPr>
            <p:cNvSpPr/>
            <p:nvPr/>
          </p:nvSpPr>
          <p:spPr>
            <a:xfrm>
              <a:off x="4998643" y="5024309"/>
              <a:ext cx="72559" cy="492485"/>
            </a:xfrm>
            <a:custGeom>
              <a:avLst/>
              <a:gdLst>
                <a:gd name="connsiteX0" fmla="*/ 0 w 72559"/>
                <a:gd name="connsiteY0" fmla="*/ 0 h 492485"/>
                <a:gd name="connsiteX1" fmla="*/ 72560 w 72559"/>
                <a:gd name="connsiteY1" fmla="*/ 0 h 492485"/>
                <a:gd name="connsiteX2" fmla="*/ 72560 w 72559"/>
                <a:gd name="connsiteY2" fmla="*/ 492486 h 492485"/>
                <a:gd name="connsiteX3" fmla="*/ 0 w 72559"/>
                <a:gd name="connsiteY3" fmla="*/ 492486 h 492485"/>
              </a:gdLst>
              <a:ahLst/>
              <a:cxnLst>
                <a:cxn ang="0">
                  <a:pos x="connsiteX0" y="connsiteY0"/>
                </a:cxn>
                <a:cxn ang="0">
                  <a:pos x="connsiteX1" y="connsiteY1"/>
                </a:cxn>
                <a:cxn ang="0">
                  <a:pos x="connsiteX2" y="connsiteY2"/>
                </a:cxn>
                <a:cxn ang="0">
                  <a:pos x="connsiteX3" y="connsiteY3"/>
                </a:cxn>
              </a:cxnLst>
              <a:rect l="l" t="t" r="r" b="b"/>
              <a:pathLst>
                <a:path w="72559" h="492485">
                  <a:moveTo>
                    <a:pt x="0" y="0"/>
                  </a:moveTo>
                  <a:lnTo>
                    <a:pt x="72560" y="0"/>
                  </a:lnTo>
                  <a:lnTo>
                    <a:pt x="72560" y="492486"/>
                  </a:lnTo>
                  <a:lnTo>
                    <a:pt x="0" y="492486"/>
                  </a:lnTo>
                  <a:close/>
                </a:path>
              </a:pathLst>
            </a:custGeom>
            <a:solidFill>
              <a:srgbClr val="4D8AF0"/>
            </a:solidFill>
            <a:ln w="5726" cap="flat">
              <a:noFill/>
              <a:prstDash val="solid"/>
              <a:miter/>
            </a:ln>
          </p:spPr>
          <p:txBody>
            <a:bodyPr rtlCol="0" anchor="ctr"/>
            <a:lstStyle/>
            <a:p>
              <a:endParaRPr lang="en-ID"/>
            </a:p>
          </p:txBody>
        </p:sp>
        <p:sp>
          <p:nvSpPr>
            <p:cNvPr id="371" name="Bentuk Bebas: Bentuk 171">
              <a:extLst>
                <a:ext uri="{FF2B5EF4-FFF2-40B4-BE49-F238E27FC236}">
                  <a16:creationId xmlns:a16="http://schemas.microsoft.com/office/drawing/2014/main" id="{5838F9B9-255C-1940-8047-5E1D8AD7BAA0}"/>
                </a:ext>
              </a:extLst>
            </p:cNvPr>
            <p:cNvSpPr/>
            <p:nvPr/>
          </p:nvSpPr>
          <p:spPr>
            <a:xfrm>
              <a:off x="4945930" y="4668166"/>
              <a:ext cx="48353" cy="37345"/>
            </a:xfrm>
            <a:custGeom>
              <a:avLst/>
              <a:gdLst>
                <a:gd name="connsiteX0" fmla="*/ 0 w 48353"/>
                <a:gd name="connsiteY0" fmla="*/ 34416 h 37345"/>
                <a:gd name="connsiteX1" fmla="*/ 48354 w 48353"/>
                <a:gd name="connsiteY1" fmla="*/ 34416 h 37345"/>
                <a:gd name="connsiteX2" fmla="*/ 48354 w 48353"/>
                <a:gd name="connsiteY2" fmla="*/ 0 h 37345"/>
                <a:gd name="connsiteX3" fmla="*/ 0 w 48353"/>
                <a:gd name="connsiteY3" fmla="*/ 0 h 37345"/>
              </a:gdLst>
              <a:ahLst/>
              <a:cxnLst>
                <a:cxn ang="0">
                  <a:pos x="connsiteX0" y="connsiteY0"/>
                </a:cxn>
                <a:cxn ang="0">
                  <a:pos x="connsiteX1" y="connsiteY1"/>
                </a:cxn>
                <a:cxn ang="0">
                  <a:pos x="connsiteX2" y="connsiteY2"/>
                </a:cxn>
                <a:cxn ang="0">
                  <a:pos x="connsiteX3" y="connsiteY3"/>
                </a:cxn>
              </a:cxnLst>
              <a:rect l="l" t="t" r="r" b="b"/>
              <a:pathLst>
                <a:path w="48353" h="37345">
                  <a:moveTo>
                    <a:pt x="0" y="34416"/>
                  </a:moveTo>
                  <a:cubicBezTo>
                    <a:pt x="15883" y="38322"/>
                    <a:pt x="32471" y="38322"/>
                    <a:pt x="48354" y="34416"/>
                  </a:cubicBezTo>
                  <a:lnTo>
                    <a:pt x="48354" y="0"/>
                  </a:lnTo>
                  <a:lnTo>
                    <a:pt x="0" y="0"/>
                  </a:lnTo>
                  <a:close/>
                </a:path>
              </a:pathLst>
            </a:custGeom>
            <a:solidFill>
              <a:srgbClr val="000000">
                <a:alpha val="10000"/>
              </a:srgbClr>
            </a:solidFill>
            <a:ln w="5726" cap="flat">
              <a:noFill/>
              <a:prstDash val="solid"/>
              <a:miter/>
            </a:ln>
          </p:spPr>
          <p:txBody>
            <a:bodyPr rtlCol="0" anchor="ctr"/>
            <a:lstStyle/>
            <a:p>
              <a:endParaRPr lang="en-ID"/>
            </a:p>
          </p:txBody>
        </p:sp>
        <p:sp>
          <p:nvSpPr>
            <p:cNvPr id="372" name="Bentuk Bebas: Bentuk 172">
              <a:extLst>
                <a:ext uri="{FF2B5EF4-FFF2-40B4-BE49-F238E27FC236}">
                  <a16:creationId xmlns:a16="http://schemas.microsoft.com/office/drawing/2014/main" id="{4B4CDD5E-76F9-5243-B916-17D5449DAE0B}"/>
                </a:ext>
              </a:extLst>
            </p:cNvPr>
            <p:cNvSpPr/>
            <p:nvPr/>
          </p:nvSpPr>
          <p:spPr>
            <a:xfrm>
              <a:off x="4864537" y="4472457"/>
              <a:ext cx="211081" cy="211081"/>
            </a:xfrm>
            <a:custGeom>
              <a:avLst/>
              <a:gdLst>
                <a:gd name="connsiteX0" fmla="*/ 211082 w 211081"/>
                <a:gd name="connsiteY0" fmla="*/ 105541 h 211081"/>
                <a:gd name="connsiteX1" fmla="*/ 105541 w 211081"/>
                <a:gd name="connsiteY1" fmla="*/ 211082 h 211081"/>
                <a:gd name="connsiteX2" fmla="*/ 0 w 211081"/>
                <a:gd name="connsiteY2" fmla="*/ 105541 h 211081"/>
                <a:gd name="connsiteX3" fmla="*/ 105541 w 211081"/>
                <a:gd name="connsiteY3" fmla="*/ 0 h 211081"/>
                <a:gd name="connsiteX4" fmla="*/ 211082 w 211081"/>
                <a:gd name="connsiteY4" fmla="*/ 105541 h 211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081" h="211081">
                  <a:moveTo>
                    <a:pt x="211082" y="105541"/>
                  </a:moveTo>
                  <a:cubicBezTo>
                    <a:pt x="211082" y="163829"/>
                    <a:pt x="163829" y="211082"/>
                    <a:pt x="105541" y="211082"/>
                  </a:cubicBezTo>
                  <a:cubicBezTo>
                    <a:pt x="47252" y="211082"/>
                    <a:pt x="0" y="163829"/>
                    <a:pt x="0" y="105541"/>
                  </a:cubicBezTo>
                  <a:cubicBezTo>
                    <a:pt x="0" y="47252"/>
                    <a:pt x="47252" y="0"/>
                    <a:pt x="105541" y="0"/>
                  </a:cubicBezTo>
                  <a:cubicBezTo>
                    <a:pt x="163829" y="0"/>
                    <a:pt x="211082" y="47252"/>
                    <a:pt x="211082" y="105541"/>
                  </a:cubicBezTo>
                  <a:close/>
                </a:path>
              </a:pathLst>
            </a:custGeom>
            <a:solidFill>
              <a:srgbClr val="814E4D"/>
            </a:solidFill>
            <a:ln w="5726" cap="flat">
              <a:noFill/>
              <a:prstDash val="solid"/>
              <a:miter/>
            </a:ln>
          </p:spPr>
          <p:txBody>
            <a:bodyPr rtlCol="0" anchor="ctr"/>
            <a:lstStyle/>
            <a:p>
              <a:endParaRPr lang="en-ID"/>
            </a:p>
          </p:txBody>
        </p:sp>
        <p:sp>
          <p:nvSpPr>
            <p:cNvPr id="373" name="Bentuk Bebas: Bentuk 173">
              <a:extLst>
                <a:ext uri="{FF2B5EF4-FFF2-40B4-BE49-F238E27FC236}">
                  <a16:creationId xmlns:a16="http://schemas.microsoft.com/office/drawing/2014/main" id="{40374099-1FE4-3441-9DE3-C93E144C5B3D}"/>
                </a:ext>
              </a:extLst>
            </p:cNvPr>
            <p:cNvSpPr/>
            <p:nvPr/>
          </p:nvSpPr>
          <p:spPr>
            <a:xfrm>
              <a:off x="4868954" y="4501021"/>
              <a:ext cx="202248" cy="202248"/>
            </a:xfrm>
            <a:custGeom>
              <a:avLst/>
              <a:gdLst>
                <a:gd name="connsiteX0" fmla="*/ 202248 w 202248"/>
                <a:gd name="connsiteY0" fmla="*/ 101124 h 202248"/>
                <a:gd name="connsiteX1" fmla="*/ 101124 w 202248"/>
                <a:gd name="connsiteY1" fmla="*/ 202248 h 202248"/>
                <a:gd name="connsiteX2" fmla="*/ 0 w 202248"/>
                <a:gd name="connsiteY2" fmla="*/ 101124 h 202248"/>
                <a:gd name="connsiteX3" fmla="*/ 101124 w 202248"/>
                <a:gd name="connsiteY3" fmla="*/ 0 h 202248"/>
                <a:gd name="connsiteX4" fmla="*/ 202248 w 202248"/>
                <a:gd name="connsiteY4" fmla="*/ 101124 h 202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248" h="202248">
                  <a:moveTo>
                    <a:pt x="202248" y="101124"/>
                  </a:moveTo>
                  <a:cubicBezTo>
                    <a:pt x="202248" y="156973"/>
                    <a:pt x="156973" y="202248"/>
                    <a:pt x="101124" y="202248"/>
                  </a:cubicBezTo>
                  <a:cubicBezTo>
                    <a:pt x="45275" y="202248"/>
                    <a:pt x="0" y="156973"/>
                    <a:pt x="0" y="101124"/>
                  </a:cubicBezTo>
                  <a:cubicBezTo>
                    <a:pt x="0" y="45275"/>
                    <a:pt x="45275" y="0"/>
                    <a:pt x="101124" y="0"/>
                  </a:cubicBezTo>
                  <a:cubicBezTo>
                    <a:pt x="156973" y="0"/>
                    <a:pt x="202248" y="45275"/>
                    <a:pt x="202248" y="101124"/>
                  </a:cubicBezTo>
                  <a:close/>
                </a:path>
              </a:pathLst>
            </a:custGeom>
            <a:solidFill>
              <a:srgbClr val="FDB797"/>
            </a:solidFill>
            <a:ln w="5726" cap="flat">
              <a:noFill/>
              <a:prstDash val="solid"/>
              <a:miter/>
            </a:ln>
          </p:spPr>
          <p:txBody>
            <a:bodyPr rtlCol="0" anchor="ctr"/>
            <a:lstStyle/>
            <a:p>
              <a:endParaRPr lang="en-ID"/>
            </a:p>
          </p:txBody>
        </p:sp>
        <p:sp>
          <p:nvSpPr>
            <p:cNvPr id="374" name="Bentuk Bebas: Bentuk 174">
              <a:extLst>
                <a:ext uri="{FF2B5EF4-FFF2-40B4-BE49-F238E27FC236}">
                  <a16:creationId xmlns:a16="http://schemas.microsoft.com/office/drawing/2014/main" id="{0BAE50AD-FA1D-B84F-BC29-011C361E51A2}"/>
                </a:ext>
              </a:extLst>
            </p:cNvPr>
            <p:cNvSpPr/>
            <p:nvPr/>
          </p:nvSpPr>
          <p:spPr>
            <a:xfrm>
              <a:off x="4893052" y="4492787"/>
              <a:ext cx="176835" cy="79611"/>
            </a:xfrm>
            <a:custGeom>
              <a:avLst/>
              <a:gdLst>
                <a:gd name="connsiteX0" fmla="*/ 15766 w 176835"/>
                <a:gd name="connsiteY0" fmla="*/ 58653 h 79611"/>
                <a:gd name="connsiteX1" fmla="*/ 33662 w 176835"/>
                <a:gd name="connsiteY1" fmla="*/ 64045 h 79611"/>
                <a:gd name="connsiteX2" fmla="*/ 110409 w 176835"/>
                <a:gd name="connsiteY2" fmla="*/ 55441 h 79611"/>
                <a:gd name="connsiteX3" fmla="*/ 134614 w 176835"/>
                <a:gd name="connsiteY3" fmla="*/ 75918 h 79611"/>
                <a:gd name="connsiteX4" fmla="*/ 167022 w 176835"/>
                <a:gd name="connsiteY4" fmla="*/ 79532 h 79611"/>
                <a:gd name="connsiteX5" fmla="*/ 174020 w 176835"/>
                <a:gd name="connsiteY5" fmla="*/ 78212 h 79611"/>
                <a:gd name="connsiteX6" fmla="*/ 173676 w 176835"/>
                <a:gd name="connsiteY6" fmla="*/ 62267 h 79611"/>
                <a:gd name="connsiteX7" fmla="*/ 159566 w 176835"/>
                <a:gd name="connsiteY7" fmla="*/ 36742 h 79611"/>
                <a:gd name="connsiteX8" fmla="*/ 144652 w 176835"/>
                <a:gd name="connsiteY8" fmla="*/ 15806 h 79611"/>
                <a:gd name="connsiteX9" fmla="*/ 115227 w 176835"/>
                <a:gd name="connsiteY9" fmla="*/ 3186 h 79611"/>
                <a:gd name="connsiteX10" fmla="*/ 39742 w 176835"/>
                <a:gd name="connsiteY10" fmla="*/ 5710 h 79611"/>
                <a:gd name="connsiteX11" fmla="*/ 15766 w 176835"/>
                <a:gd name="connsiteY11" fmla="*/ 58653 h 79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6835" h="79611">
                  <a:moveTo>
                    <a:pt x="15766" y="58653"/>
                  </a:moveTo>
                  <a:cubicBezTo>
                    <a:pt x="21301" y="61647"/>
                    <a:pt x="27393" y="63483"/>
                    <a:pt x="33662" y="64045"/>
                  </a:cubicBezTo>
                  <a:cubicBezTo>
                    <a:pt x="59560" y="67589"/>
                    <a:pt x="85934" y="64630"/>
                    <a:pt x="110409" y="55441"/>
                  </a:cubicBezTo>
                  <a:cubicBezTo>
                    <a:pt x="115055" y="65507"/>
                    <a:pt x="123917" y="73004"/>
                    <a:pt x="134614" y="75918"/>
                  </a:cubicBezTo>
                  <a:cubicBezTo>
                    <a:pt x="145180" y="78712"/>
                    <a:pt x="156101" y="79927"/>
                    <a:pt x="167022" y="79532"/>
                  </a:cubicBezTo>
                  <a:cubicBezTo>
                    <a:pt x="169437" y="79813"/>
                    <a:pt x="171875" y="79348"/>
                    <a:pt x="174020" y="78212"/>
                  </a:cubicBezTo>
                  <a:cubicBezTo>
                    <a:pt x="178896" y="74943"/>
                    <a:pt x="176544" y="67429"/>
                    <a:pt x="173676" y="62267"/>
                  </a:cubicBezTo>
                  <a:lnTo>
                    <a:pt x="159566" y="36742"/>
                  </a:lnTo>
                  <a:cubicBezTo>
                    <a:pt x="155826" y="28964"/>
                    <a:pt x="150778" y="21886"/>
                    <a:pt x="144652" y="15806"/>
                  </a:cubicBezTo>
                  <a:cubicBezTo>
                    <a:pt x="136123" y="9089"/>
                    <a:pt x="125970" y="4735"/>
                    <a:pt x="115227" y="3186"/>
                  </a:cubicBezTo>
                  <a:cubicBezTo>
                    <a:pt x="90207" y="-1792"/>
                    <a:pt x="64372" y="-926"/>
                    <a:pt x="39742" y="5710"/>
                  </a:cubicBezTo>
                  <a:cubicBezTo>
                    <a:pt x="13357" y="12708"/>
                    <a:pt x="-20370" y="36799"/>
                    <a:pt x="15766" y="58653"/>
                  </a:cubicBezTo>
                  <a:close/>
                </a:path>
              </a:pathLst>
            </a:custGeom>
            <a:solidFill>
              <a:srgbClr val="000000">
                <a:alpha val="10000"/>
              </a:srgbClr>
            </a:solidFill>
            <a:ln w="5726" cap="flat">
              <a:noFill/>
              <a:prstDash val="solid"/>
              <a:miter/>
            </a:ln>
          </p:spPr>
          <p:txBody>
            <a:bodyPr rtlCol="0" anchor="ctr"/>
            <a:lstStyle/>
            <a:p>
              <a:endParaRPr lang="en-ID"/>
            </a:p>
          </p:txBody>
        </p:sp>
        <p:sp>
          <p:nvSpPr>
            <p:cNvPr id="375" name="Bentuk Bebas: Bentuk 175">
              <a:extLst>
                <a:ext uri="{FF2B5EF4-FFF2-40B4-BE49-F238E27FC236}">
                  <a16:creationId xmlns:a16="http://schemas.microsoft.com/office/drawing/2014/main" id="{68A649FE-1835-4141-804C-AAABAFF7184B}"/>
                </a:ext>
              </a:extLst>
            </p:cNvPr>
            <p:cNvSpPr/>
            <p:nvPr/>
          </p:nvSpPr>
          <p:spPr>
            <a:xfrm>
              <a:off x="4893052" y="4490608"/>
              <a:ext cx="176835" cy="79611"/>
            </a:xfrm>
            <a:custGeom>
              <a:avLst/>
              <a:gdLst>
                <a:gd name="connsiteX0" fmla="*/ 15766 w 176835"/>
                <a:gd name="connsiteY0" fmla="*/ 58653 h 79611"/>
                <a:gd name="connsiteX1" fmla="*/ 33662 w 176835"/>
                <a:gd name="connsiteY1" fmla="*/ 64045 h 79611"/>
                <a:gd name="connsiteX2" fmla="*/ 110409 w 176835"/>
                <a:gd name="connsiteY2" fmla="*/ 55441 h 79611"/>
                <a:gd name="connsiteX3" fmla="*/ 134614 w 176835"/>
                <a:gd name="connsiteY3" fmla="*/ 75918 h 79611"/>
                <a:gd name="connsiteX4" fmla="*/ 167022 w 176835"/>
                <a:gd name="connsiteY4" fmla="*/ 79532 h 79611"/>
                <a:gd name="connsiteX5" fmla="*/ 174020 w 176835"/>
                <a:gd name="connsiteY5" fmla="*/ 78212 h 79611"/>
                <a:gd name="connsiteX6" fmla="*/ 173676 w 176835"/>
                <a:gd name="connsiteY6" fmla="*/ 62267 h 79611"/>
                <a:gd name="connsiteX7" fmla="*/ 159566 w 176835"/>
                <a:gd name="connsiteY7" fmla="*/ 36742 h 79611"/>
                <a:gd name="connsiteX8" fmla="*/ 144652 w 176835"/>
                <a:gd name="connsiteY8" fmla="*/ 15805 h 79611"/>
                <a:gd name="connsiteX9" fmla="*/ 115227 w 176835"/>
                <a:gd name="connsiteY9" fmla="*/ 3187 h 79611"/>
                <a:gd name="connsiteX10" fmla="*/ 39742 w 176835"/>
                <a:gd name="connsiteY10" fmla="*/ 5711 h 79611"/>
                <a:gd name="connsiteX11" fmla="*/ 15766 w 176835"/>
                <a:gd name="connsiteY11" fmla="*/ 58653 h 79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6835" h="79611">
                  <a:moveTo>
                    <a:pt x="15766" y="58653"/>
                  </a:moveTo>
                  <a:cubicBezTo>
                    <a:pt x="21301" y="61647"/>
                    <a:pt x="27393" y="63482"/>
                    <a:pt x="33662" y="64045"/>
                  </a:cubicBezTo>
                  <a:cubicBezTo>
                    <a:pt x="59560" y="67589"/>
                    <a:pt x="85934" y="64630"/>
                    <a:pt x="110409" y="55441"/>
                  </a:cubicBezTo>
                  <a:cubicBezTo>
                    <a:pt x="115055" y="65507"/>
                    <a:pt x="123917" y="73004"/>
                    <a:pt x="134614" y="75918"/>
                  </a:cubicBezTo>
                  <a:cubicBezTo>
                    <a:pt x="145180" y="78711"/>
                    <a:pt x="156101" y="79927"/>
                    <a:pt x="167022" y="79532"/>
                  </a:cubicBezTo>
                  <a:cubicBezTo>
                    <a:pt x="169437" y="79813"/>
                    <a:pt x="171875" y="79348"/>
                    <a:pt x="174020" y="78212"/>
                  </a:cubicBezTo>
                  <a:cubicBezTo>
                    <a:pt x="178896" y="74943"/>
                    <a:pt x="176544" y="67429"/>
                    <a:pt x="173676" y="62267"/>
                  </a:cubicBezTo>
                  <a:lnTo>
                    <a:pt x="159566" y="36742"/>
                  </a:lnTo>
                  <a:cubicBezTo>
                    <a:pt x="155826" y="28964"/>
                    <a:pt x="150778" y="21886"/>
                    <a:pt x="144652" y="15805"/>
                  </a:cubicBezTo>
                  <a:cubicBezTo>
                    <a:pt x="136123" y="9089"/>
                    <a:pt x="125970" y="4735"/>
                    <a:pt x="115227" y="3187"/>
                  </a:cubicBezTo>
                  <a:cubicBezTo>
                    <a:pt x="90207" y="-1792"/>
                    <a:pt x="64372" y="-926"/>
                    <a:pt x="39742" y="5711"/>
                  </a:cubicBezTo>
                  <a:cubicBezTo>
                    <a:pt x="13357" y="12708"/>
                    <a:pt x="-20370" y="36799"/>
                    <a:pt x="15766" y="58653"/>
                  </a:cubicBezTo>
                  <a:close/>
                </a:path>
              </a:pathLst>
            </a:custGeom>
            <a:solidFill>
              <a:srgbClr val="814E4D"/>
            </a:solidFill>
            <a:ln w="5726" cap="flat">
              <a:noFill/>
              <a:prstDash val="solid"/>
              <a:miter/>
            </a:ln>
          </p:spPr>
          <p:txBody>
            <a:bodyPr rtlCol="0" anchor="ctr"/>
            <a:lstStyle/>
            <a:p>
              <a:endParaRPr lang="en-ID"/>
            </a:p>
          </p:txBody>
        </p:sp>
        <p:sp>
          <p:nvSpPr>
            <p:cNvPr id="376" name="Bentuk Bebas: Bentuk 176">
              <a:extLst>
                <a:ext uri="{FF2B5EF4-FFF2-40B4-BE49-F238E27FC236}">
                  <a16:creationId xmlns:a16="http://schemas.microsoft.com/office/drawing/2014/main" id="{598FDD2D-F1C5-3A4F-A4DF-89FEA1190176}"/>
                </a:ext>
              </a:extLst>
            </p:cNvPr>
            <p:cNvSpPr/>
            <p:nvPr/>
          </p:nvSpPr>
          <p:spPr>
            <a:xfrm>
              <a:off x="5061336" y="4585684"/>
              <a:ext cx="17551" cy="32924"/>
            </a:xfrm>
            <a:custGeom>
              <a:avLst/>
              <a:gdLst>
                <a:gd name="connsiteX0" fmla="*/ 17552 w 17551"/>
                <a:gd name="connsiteY0" fmla="*/ 16462 h 32924"/>
                <a:gd name="connsiteX1" fmla="*/ 8776 w 17551"/>
                <a:gd name="connsiteY1" fmla="*/ 32924 h 32924"/>
                <a:gd name="connsiteX2" fmla="*/ 0 w 17551"/>
                <a:gd name="connsiteY2" fmla="*/ 16462 h 32924"/>
                <a:gd name="connsiteX3" fmla="*/ 8776 w 17551"/>
                <a:gd name="connsiteY3" fmla="*/ 0 h 32924"/>
                <a:gd name="connsiteX4" fmla="*/ 17552 w 17551"/>
                <a:gd name="connsiteY4" fmla="*/ 16462 h 3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1" h="32924">
                  <a:moveTo>
                    <a:pt x="17552" y="16462"/>
                  </a:moveTo>
                  <a:cubicBezTo>
                    <a:pt x="17552" y="25554"/>
                    <a:pt x="13623" y="32924"/>
                    <a:pt x="8776" y="32924"/>
                  </a:cubicBezTo>
                  <a:cubicBezTo>
                    <a:pt x="3929" y="32924"/>
                    <a:pt x="0" y="25554"/>
                    <a:pt x="0" y="16462"/>
                  </a:cubicBezTo>
                  <a:cubicBezTo>
                    <a:pt x="0" y="7370"/>
                    <a:pt x="3929" y="0"/>
                    <a:pt x="8776" y="0"/>
                  </a:cubicBezTo>
                  <a:cubicBezTo>
                    <a:pt x="13623" y="0"/>
                    <a:pt x="17552" y="7371"/>
                    <a:pt x="17552" y="16462"/>
                  </a:cubicBezTo>
                  <a:close/>
                </a:path>
              </a:pathLst>
            </a:custGeom>
            <a:solidFill>
              <a:srgbClr val="FDB797"/>
            </a:solidFill>
            <a:ln w="5726" cap="flat">
              <a:noFill/>
              <a:prstDash val="solid"/>
              <a:miter/>
            </a:ln>
          </p:spPr>
          <p:txBody>
            <a:bodyPr rtlCol="0" anchor="ctr"/>
            <a:lstStyle/>
            <a:p>
              <a:endParaRPr lang="en-ID"/>
            </a:p>
          </p:txBody>
        </p:sp>
        <p:sp>
          <p:nvSpPr>
            <p:cNvPr id="377" name="Bentuk Bebas: Bentuk 177">
              <a:extLst>
                <a:ext uri="{FF2B5EF4-FFF2-40B4-BE49-F238E27FC236}">
                  <a16:creationId xmlns:a16="http://schemas.microsoft.com/office/drawing/2014/main" id="{0743ECE1-BE9C-9244-BFAE-BD18CCF22469}"/>
                </a:ext>
              </a:extLst>
            </p:cNvPr>
            <p:cNvSpPr/>
            <p:nvPr/>
          </p:nvSpPr>
          <p:spPr>
            <a:xfrm>
              <a:off x="4861268" y="4585684"/>
              <a:ext cx="17551" cy="32924"/>
            </a:xfrm>
            <a:custGeom>
              <a:avLst/>
              <a:gdLst>
                <a:gd name="connsiteX0" fmla="*/ 17552 w 17551"/>
                <a:gd name="connsiteY0" fmla="*/ 16462 h 32924"/>
                <a:gd name="connsiteX1" fmla="*/ 8776 w 17551"/>
                <a:gd name="connsiteY1" fmla="*/ 32924 h 32924"/>
                <a:gd name="connsiteX2" fmla="*/ 0 w 17551"/>
                <a:gd name="connsiteY2" fmla="*/ 16462 h 32924"/>
                <a:gd name="connsiteX3" fmla="*/ 8776 w 17551"/>
                <a:gd name="connsiteY3" fmla="*/ 0 h 32924"/>
                <a:gd name="connsiteX4" fmla="*/ 17552 w 17551"/>
                <a:gd name="connsiteY4" fmla="*/ 16462 h 3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1" h="32924">
                  <a:moveTo>
                    <a:pt x="17552" y="16462"/>
                  </a:moveTo>
                  <a:cubicBezTo>
                    <a:pt x="17552" y="25554"/>
                    <a:pt x="13623" y="32924"/>
                    <a:pt x="8776" y="32924"/>
                  </a:cubicBezTo>
                  <a:cubicBezTo>
                    <a:pt x="3929" y="32924"/>
                    <a:pt x="0" y="25554"/>
                    <a:pt x="0" y="16462"/>
                  </a:cubicBezTo>
                  <a:cubicBezTo>
                    <a:pt x="0" y="7370"/>
                    <a:pt x="3929" y="0"/>
                    <a:pt x="8776" y="0"/>
                  </a:cubicBezTo>
                  <a:cubicBezTo>
                    <a:pt x="13622" y="0"/>
                    <a:pt x="17552" y="7371"/>
                    <a:pt x="17552" y="16462"/>
                  </a:cubicBezTo>
                  <a:close/>
                </a:path>
              </a:pathLst>
            </a:custGeom>
            <a:solidFill>
              <a:srgbClr val="FDB797"/>
            </a:solidFill>
            <a:ln w="5726" cap="flat">
              <a:noFill/>
              <a:prstDash val="solid"/>
              <a:miter/>
            </a:ln>
          </p:spPr>
          <p:txBody>
            <a:bodyPr rtlCol="0" anchor="ctr"/>
            <a:lstStyle/>
            <a:p>
              <a:endParaRPr lang="en-ID"/>
            </a:p>
          </p:txBody>
        </p:sp>
        <p:sp>
          <p:nvSpPr>
            <p:cNvPr id="378" name="Bentuk Bebas: Bentuk 178">
              <a:extLst>
                <a:ext uri="{FF2B5EF4-FFF2-40B4-BE49-F238E27FC236}">
                  <a16:creationId xmlns:a16="http://schemas.microsoft.com/office/drawing/2014/main" id="{D2045B29-5757-F142-8C52-1DD63FD8A1D4}"/>
                </a:ext>
              </a:extLst>
            </p:cNvPr>
            <p:cNvSpPr/>
            <p:nvPr/>
          </p:nvSpPr>
          <p:spPr>
            <a:xfrm>
              <a:off x="5216321" y="4448251"/>
              <a:ext cx="48411" cy="48411"/>
            </a:xfrm>
            <a:custGeom>
              <a:avLst/>
              <a:gdLst>
                <a:gd name="connsiteX0" fmla="*/ 48411 w 48411"/>
                <a:gd name="connsiteY0" fmla="*/ 24206 h 48411"/>
                <a:gd name="connsiteX1" fmla="*/ 24206 w 48411"/>
                <a:gd name="connsiteY1" fmla="*/ 48411 h 48411"/>
                <a:gd name="connsiteX2" fmla="*/ 0 w 48411"/>
                <a:gd name="connsiteY2" fmla="*/ 24206 h 48411"/>
                <a:gd name="connsiteX3" fmla="*/ 24206 w 48411"/>
                <a:gd name="connsiteY3" fmla="*/ 0 h 48411"/>
                <a:gd name="connsiteX4" fmla="*/ 48411 w 48411"/>
                <a:gd name="connsiteY4" fmla="*/ 24206 h 48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11" h="48411">
                  <a:moveTo>
                    <a:pt x="48411" y="24206"/>
                  </a:moveTo>
                  <a:cubicBezTo>
                    <a:pt x="48411" y="37574"/>
                    <a:pt x="37574" y="48411"/>
                    <a:pt x="24206" y="48411"/>
                  </a:cubicBezTo>
                  <a:cubicBezTo>
                    <a:pt x="10837" y="48411"/>
                    <a:pt x="0" y="37574"/>
                    <a:pt x="0" y="24206"/>
                  </a:cubicBezTo>
                  <a:cubicBezTo>
                    <a:pt x="0" y="10837"/>
                    <a:pt x="10837" y="0"/>
                    <a:pt x="24206" y="0"/>
                  </a:cubicBezTo>
                  <a:cubicBezTo>
                    <a:pt x="37574" y="0"/>
                    <a:pt x="48411" y="10837"/>
                    <a:pt x="48411" y="24206"/>
                  </a:cubicBezTo>
                  <a:close/>
                </a:path>
              </a:pathLst>
            </a:custGeom>
            <a:solidFill>
              <a:srgbClr val="FDB797"/>
            </a:solidFill>
            <a:ln w="5726" cap="flat">
              <a:noFill/>
              <a:prstDash val="solid"/>
              <a:miter/>
            </a:ln>
          </p:spPr>
          <p:txBody>
            <a:bodyPr rtlCol="0" anchor="ctr"/>
            <a:lstStyle/>
            <a:p>
              <a:endParaRPr lang="en-ID"/>
            </a:p>
          </p:txBody>
        </p:sp>
        <p:sp>
          <p:nvSpPr>
            <p:cNvPr id="379" name="Bentuk Bebas: Bentuk 179">
              <a:extLst>
                <a:ext uri="{FF2B5EF4-FFF2-40B4-BE49-F238E27FC236}">
                  <a16:creationId xmlns:a16="http://schemas.microsoft.com/office/drawing/2014/main" id="{B29842DB-D6FC-4E4D-A0D3-9B5506838585}"/>
                </a:ext>
              </a:extLst>
            </p:cNvPr>
            <p:cNvSpPr/>
            <p:nvPr/>
          </p:nvSpPr>
          <p:spPr>
            <a:xfrm>
              <a:off x="4871191" y="4617518"/>
              <a:ext cx="198979" cy="86071"/>
            </a:xfrm>
            <a:custGeom>
              <a:avLst/>
              <a:gdLst>
                <a:gd name="connsiteX0" fmla="*/ 101124 w 198979"/>
                <a:gd name="connsiteY0" fmla="*/ 24206 h 86071"/>
                <a:gd name="connsiteX1" fmla="*/ 0 w 198979"/>
                <a:gd name="connsiteY1" fmla="*/ 0 h 86071"/>
                <a:gd name="connsiteX2" fmla="*/ 9694 w 198979"/>
                <a:gd name="connsiteY2" fmla="*/ 32179 h 86071"/>
                <a:gd name="connsiteX3" fmla="*/ 146352 w 198979"/>
                <a:gd name="connsiteY3" fmla="*/ 74332 h 86071"/>
                <a:gd name="connsiteX4" fmla="*/ 198979 w 198979"/>
                <a:gd name="connsiteY4" fmla="*/ 746 h 86071"/>
                <a:gd name="connsiteX5" fmla="*/ 101124 w 198979"/>
                <a:gd name="connsiteY5" fmla="*/ 24206 h 86071"/>
                <a:gd name="connsiteX6" fmla="*/ 98945 w 198979"/>
                <a:gd name="connsiteY6" fmla="*/ 50591 h 86071"/>
                <a:gd name="connsiteX7" fmla="*/ 79156 w 198979"/>
                <a:gd name="connsiteY7" fmla="*/ 37398 h 86071"/>
                <a:gd name="connsiteX8" fmla="*/ 98945 w 198979"/>
                <a:gd name="connsiteY8" fmla="*/ 32982 h 86071"/>
                <a:gd name="connsiteX9" fmla="*/ 118734 w 198979"/>
                <a:gd name="connsiteY9" fmla="*/ 37398 h 86071"/>
                <a:gd name="connsiteX10" fmla="*/ 98887 w 198979"/>
                <a:gd name="connsiteY10" fmla="*/ 50591 h 86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8979" h="86071">
                  <a:moveTo>
                    <a:pt x="101124" y="24206"/>
                  </a:moveTo>
                  <a:cubicBezTo>
                    <a:pt x="101124" y="24206"/>
                    <a:pt x="43765" y="43995"/>
                    <a:pt x="0" y="0"/>
                  </a:cubicBezTo>
                  <a:cubicBezTo>
                    <a:pt x="0" y="0"/>
                    <a:pt x="3556" y="14569"/>
                    <a:pt x="9694" y="32179"/>
                  </a:cubicBezTo>
                  <a:cubicBezTo>
                    <a:pt x="35792" y="81553"/>
                    <a:pt x="96971" y="100430"/>
                    <a:pt x="146352" y="74332"/>
                  </a:cubicBezTo>
                  <a:cubicBezTo>
                    <a:pt x="174498" y="59459"/>
                    <a:pt x="194000" y="32190"/>
                    <a:pt x="198979" y="746"/>
                  </a:cubicBezTo>
                  <a:cubicBezTo>
                    <a:pt x="188482" y="6482"/>
                    <a:pt x="113342" y="42561"/>
                    <a:pt x="101124" y="24206"/>
                  </a:cubicBezTo>
                  <a:close/>
                  <a:moveTo>
                    <a:pt x="98945" y="50591"/>
                  </a:moveTo>
                  <a:cubicBezTo>
                    <a:pt x="87989" y="50591"/>
                    <a:pt x="79156" y="42274"/>
                    <a:pt x="79156" y="37398"/>
                  </a:cubicBezTo>
                  <a:cubicBezTo>
                    <a:pt x="79156" y="32523"/>
                    <a:pt x="87989" y="32982"/>
                    <a:pt x="98945" y="32982"/>
                  </a:cubicBezTo>
                  <a:cubicBezTo>
                    <a:pt x="109900" y="32982"/>
                    <a:pt x="118734" y="32523"/>
                    <a:pt x="118734" y="37398"/>
                  </a:cubicBezTo>
                  <a:cubicBezTo>
                    <a:pt x="118734" y="42274"/>
                    <a:pt x="109786" y="50591"/>
                    <a:pt x="98887" y="50591"/>
                  </a:cubicBezTo>
                  <a:close/>
                </a:path>
              </a:pathLst>
            </a:custGeom>
            <a:solidFill>
              <a:srgbClr val="814E4D"/>
            </a:solidFill>
            <a:ln w="5726" cap="flat">
              <a:noFill/>
              <a:prstDash val="solid"/>
              <a:miter/>
            </a:ln>
          </p:spPr>
          <p:txBody>
            <a:bodyPr rtlCol="0" anchor="ctr"/>
            <a:lstStyle/>
            <a:p>
              <a:endParaRPr lang="en-ID"/>
            </a:p>
          </p:txBody>
        </p:sp>
        <p:sp>
          <p:nvSpPr>
            <p:cNvPr id="380" name="Bentuk Bebas: Bentuk 180">
              <a:extLst>
                <a:ext uri="{FF2B5EF4-FFF2-40B4-BE49-F238E27FC236}">
                  <a16:creationId xmlns:a16="http://schemas.microsoft.com/office/drawing/2014/main" id="{39E9BF2E-9722-A540-A888-687DB38F65B4}"/>
                </a:ext>
              </a:extLst>
            </p:cNvPr>
            <p:cNvSpPr/>
            <p:nvPr/>
          </p:nvSpPr>
          <p:spPr>
            <a:xfrm>
              <a:off x="5023823" y="4472456"/>
              <a:ext cx="225479" cy="325398"/>
            </a:xfrm>
            <a:custGeom>
              <a:avLst/>
              <a:gdLst>
                <a:gd name="connsiteX0" fmla="*/ 0 w 225479"/>
                <a:gd name="connsiteY0" fmla="*/ 259550 h 325398"/>
                <a:gd name="connsiteX1" fmla="*/ 190318 w 225479"/>
                <a:gd name="connsiteY1" fmla="*/ 0 h 325398"/>
                <a:gd name="connsiteX2" fmla="*/ 225479 w 225479"/>
                <a:gd name="connsiteY2" fmla="*/ 21969 h 325398"/>
                <a:gd name="connsiteX3" fmla="*/ 20994 w 225479"/>
                <a:gd name="connsiteY3" fmla="*/ 325399 h 325398"/>
              </a:gdLst>
              <a:ahLst/>
              <a:cxnLst>
                <a:cxn ang="0">
                  <a:pos x="connsiteX0" y="connsiteY0"/>
                </a:cxn>
                <a:cxn ang="0">
                  <a:pos x="connsiteX1" y="connsiteY1"/>
                </a:cxn>
                <a:cxn ang="0">
                  <a:pos x="connsiteX2" y="connsiteY2"/>
                </a:cxn>
                <a:cxn ang="0">
                  <a:pos x="connsiteX3" y="connsiteY3"/>
                </a:cxn>
              </a:cxnLst>
              <a:rect l="l" t="t" r="r" b="b"/>
              <a:pathLst>
                <a:path w="225479" h="325398">
                  <a:moveTo>
                    <a:pt x="0" y="259550"/>
                  </a:moveTo>
                  <a:cubicBezTo>
                    <a:pt x="0" y="259550"/>
                    <a:pt x="117759" y="193472"/>
                    <a:pt x="190318" y="0"/>
                  </a:cubicBezTo>
                  <a:lnTo>
                    <a:pt x="225479" y="21969"/>
                  </a:lnTo>
                  <a:cubicBezTo>
                    <a:pt x="225479" y="21969"/>
                    <a:pt x="167202" y="268613"/>
                    <a:pt x="20994" y="325399"/>
                  </a:cubicBezTo>
                  <a:close/>
                </a:path>
              </a:pathLst>
            </a:custGeom>
            <a:solidFill>
              <a:srgbClr val="6C63FF"/>
            </a:solidFill>
            <a:ln w="5726" cap="flat">
              <a:noFill/>
              <a:prstDash val="solid"/>
              <a:miter/>
            </a:ln>
          </p:spPr>
          <p:txBody>
            <a:bodyPr rtlCol="0" anchor="ctr"/>
            <a:lstStyle/>
            <a:p>
              <a:endParaRPr lang="en-ID"/>
            </a:p>
          </p:txBody>
        </p:sp>
        <p:sp>
          <p:nvSpPr>
            <p:cNvPr id="381" name="Bentuk Bebas: Bentuk 181">
              <a:extLst>
                <a:ext uri="{FF2B5EF4-FFF2-40B4-BE49-F238E27FC236}">
                  <a16:creationId xmlns:a16="http://schemas.microsoft.com/office/drawing/2014/main" id="{9E2CC23D-D18B-4648-82A6-4D9D144188FD}"/>
                </a:ext>
              </a:extLst>
            </p:cNvPr>
            <p:cNvSpPr/>
            <p:nvPr/>
          </p:nvSpPr>
          <p:spPr>
            <a:xfrm>
              <a:off x="4675424" y="4448251"/>
              <a:ext cx="48411" cy="48411"/>
            </a:xfrm>
            <a:custGeom>
              <a:avLst/>
              <a:gdLst>
                <a:gd name="connsiteX0" fmla="*/ 48411 w 48411"/>
                <a:gd name="connsiteY0" fmla="*/ 24206 h 48411"/>
                <a:gd name="connsiteX1" fmla="*/ 24206 w 48411"/>
                <a:gd name="connsiteY1" fmla="*/ 48411 h 48411"/>
                <a:gd name="connsiteX2" fmla="*/ 0 w 48411"/>
                <a:gd name="connsiteY2" fmla="*/ 24206 h 48411"/>
                <a:gd name="connsiteX3" fmla="*/ 24206 w 48411"/>
                <a:gd name="connsiteY3" fmla="*/ 0 h 48411"/>
                <a:gd name="connsiteX4" fmla="*/ 48411 w 48411"/>
                <a:gd name="connsiteY4" fmla="*/ 24206 h 48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11" h="48411">
                  <a:moveTo>
                    <a:pt x="48411" y="24206"/>
                  </a:moveTo>
                  <a:cubicBezTo>
                    <a:pt x="48411" y="37574"/>
                    <a:pt x="37574" y="48411"/>
                    <a:pt x="24206" y="48411"/>
                  </a:cubicBezTo>
                  <a:cubicBezTo>
                    <a:pt x="10837" y="48411"/>
                    <a:pt x="0" y="37574"/>
                    <a:pt x="0" y="24206"/>
                  </a:cubicBezTo>
                  <a:cubicBezTo>
                    <a:pt x="0" y="10837"/>
                    <a:pt x="10837" y="0"/>
                    <a:pt x="24206" y="0"/>
                  </a:cubicBezTo>
                  <a:cubicBezTo>
                    <a:pt x="37574" y="0"/>
                    <a:pt x="48411" y="10837"/>
                    <a:pt x="48411" y="24206"/>
                  </a:cubicBezTo>
                  <a:close/>
                </a:path>
              </a:pathLst>
            </a:custGeom>
            <a:solidFill>
              <a:srgbClr val="FDB797"/>
            </a:solidFill>
            <a:ln w="5726" cap="flat">
              <a:noFill/>
              <a:prstDash val="solid"/>
              <a:miter/>
            </a:ln>
          </p:spPr>
          <p:txBody>
            <a:bodyPr rtlCol="0" anchor="ctr"/>
            <a:lstStyle/>
            <a:p>
              <a:endParaRPr lang="en-ID"/>
            </a:p>
          </p:txBody>
        </p:sp>
        <p:sp>
          <p:nvSpPr>
            <p:cNvPr id="382" name="Bentuk Bebas: Bentuk 182">
              <a:extLst>
                <a:ext uri="{FF2B5EF4-FFF2-40B4-BE49-F238E27FC236}">
                  <a16:creationId xmlns:a16="http://schemas.microsoft.com/office/drawing/2014/main" id="{171E0E39-AD88-DF48-B656-A7A2178CFEB2}"/>
                </a:ext>
              </a:extLst>
            </p:cNvPr>
            <p:cNvSpPr/>
            <p:nvPr/>
          </p:nvSpPr>
          <p:spPr>
            <a:xfrm>
              <a:off x="4690853" y="4472456"/>
              <a:ext cx="225478" cy="325398"/>
            </a:xfrm>
            <a:custGeom>
              <a:avLst/>
              <a:gdLst>
                <a:gd name="connsiteX0" fmla="*/ 225479 w 225478"/>
                <a:gd name="connsiteY0" fmla="*/ 259550 h 325398"/>
                <a:gd name="connsiteX1" fmla="*/ 35161 w 225478"/>
                <a:gd name="connsiteY1" fmla="*/ 0 h 325398"/>
                <a:gd name="connsiteX2" fmla="*/ 0 w 225478"/>
                <a:gd name="connsiteY2" fmla="*/ 21969 h 325398"/>
                <a:gd name="connsiteX3" fmla="*/ 204486 w 225478"/>
                <a:gd name="connsiteY3" fmla="*/ 325399 h 325398"/>
              </a:gdLst>
              <a:ahLst/>
              <a:cxnLst>
                <a:cxn ang="0">
                  <a:pos x="connsiteX0" y="connsiteY0"/>
                </a:cxn>
                <a:cxn ang="0">
                  <a:pos x="connsiteX1" y="connsiteY1"/>
                </a:cxn>
                <a:cxn ang="0">
                  <a:pos x="connsiteX2" y="connsiteY2"/>
                </a:cxn>
                <a:cxn ang="0">
                  <a:pos x="connsiteX3" y="connsiteY3"/>
                </a:cxn>
              </a:cxnLst>
              <a:rect l="l" t="t" r="r" b="b"/>
              <a:pathLst>
                <a:path w="225478" h="325398">
                  <a:moveTo>
                    <a:pt x="225479" y="259550"/>
                  </a:moveTo>
                  <a:cubicBezTo>
                    <a:pt x="225479" y="259550"/>
                    <a:pt x="107721" y="193472"/>
                    <a:pt x="35161" y="0"/>
                  </a:cubicBezTo>
                  <a:lnTo>
                    <a:pt x="0" y="21969"/>
                  </a:lnTo>
                  <a:cubicBezTo>
                    <a:pt x="0" y="21969"/>
                    <a:pt x="58277" y="268613"/>
                    <a:pt x="204486" y="325399"/>
                  </a:cubicBezTo>
                  <a:close/>
                </a:path>
              </a:pathLst>
            </a:custGeom>
            <a:solidFill>
              <a:srgbClr val="6C63FF"/>
            </a:solidFill>
            <a:ln w="5726" cap="flat">
              <a:noFill/>
              <a:prstDash val="solid"/>
              <a:miter/>
            </a:ln>
          </p:spPr>
          <p:txBody>
            <a:bodyPr rtlCol="0" anchor="ctr"/>
            <a:lstStyle/>
            <a:p>
              <a:endParaRPr lang="en-ID"/>
            </a:p>
          </p:txBody>
        </p:sp>
        <p:sp>
          <p:nvSpPr>
            <p:cNvPr id="383" name="Bentuk Bebas: Bentuk 183">
              <a:extLst>
                <a:ext uri="{FF2B5EF4-FFF2-40B4-BE49-F238E27FC236}">
                  <a16:creationId xmlns:a16="http://schemas.microsoft.com/office/drawing/2014/main" id="{F20CCFCC-843B-0A4D-89C5-F38B54ED902D}"/>
                </a:ext>
              </a:extLst>
            </p:cNvPr>
            <p:cNvSpPr/>
            <p:nvPr/>
          </p:nvSpPr>
          <p:spPr>
            <a:xfrm>
              <a:off x="4873370" y="5499243"/>
              <a:ext cx="63725" cy="34988"/>
            </a:xfrm>
            <a:custGeom>
              <a:avLst/>
              <a:gdLst>
                <a:gd name="connsiteX0" fmla="*/ 31834 w 63725"/>
                <a:gd name="connsiteY0" fmla="*/ 0 h 34988"/>
                <a:gd name="connsiteX1" fmla="*/ 31834 w 63725"/>
                <a:gd name="connsiteY1" fmla="*/ 0 h 34988"/>
                <a:gd name="connsiteX2" fmla="*/ 63726 w 63725"/>
                <a:gd name="connsiteY2" fmla="*/ 31892 h 34988"/>
                <a:gd name="connsiteX3" fmla="*/ 63726 w 63725"/>
                <a:gd name="connsiteY3" fmla="*/ 34989 h 34988"/>
                <a:gd name="connsiteX4" fmla="*/ 63726 w 63725"/>
                <a:gd name="connsiteY4" fmla="*/ 34989 h 34988"/>
                <a:gd name="connsiteX5" fmla="*/ 0 w 63725"/>
                <a:gd name="connsiteY5" fmla="*/ 34989 h 34988"/>
                <a:gd name="connsiteX6" fmla="*/ 0 w 63725"/>
                <a:gd name="connsiteY6" fmla="*/ 34989 h 34988"/>
                <a:gd name="connsiteX7" fmla="*/ 0 w 63725"/>
                <a:gd name="connsiteY7" fmla="*/ 31719 h 34988"/>
                <a:gd name="connsiteX8" fmla="*/ 31834 w 63725"/>
                <a:gd name="connsiteY8" fmla="*/ 0 h 34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725" h="34988">
                  <a:moveTo>
                    <a:pt x="31834" y="0"/>
                  </a:moveTo>
                  <a:lnTo>
                    <a:pt x="31834" y="0"/>
                  </a:lnTo>
                  <a:cubicBezTo>
                    <a:pt x="49450" y="0"/>
                    <a:pt x="63726" y="14276"/>
                    <a:pt x="63726" y="31892"/>
                  </a:cubicBezTo>
                  <a:lnTo>
                    <a:pt x="63726" y="34989"/>
                  </a:lnTo>
                  <a:lnTo>
                    <a:pt x="63726" y="34989"/>
                  </a:lnTo>
                  <a:lnTo>
                    <a:pt x="0" y="34989"/>
                  </a:lnTo>
                  <a:lnTo>
                    <a:pt x="0" y="34989"/>
                  </a:lnTo>
                  <a:lnTo>
                    <a:pt x="0" y="31719"/>
                  </a:lnTo>
                  <a:cubicBezTo>
                    <a:pt x="92" y="14196"/>
                    <a:pt x="14311" y="29"/>
                    <a:pt x="31834" y="0"/>
                  </a:cubicBezTo>
                  <a:close/>
                </a:path>
              </a:pathLst>
            </a:custGeom>
            <a:solidFill>
              <a:srgbClr val="333333"/>
            </a:solidFill>
            <a:ln w="5726" cap="flat">
              <a:noFill/>
              <a:prstDash val="solid"/>
              <a:miter/>
            </a:ln>
          </p:spPr>
          <p:txBody>
            <a:bodyPr rtlCol="0" anchor="ctr"/>
            <a:lstStyle/>
            <a:p>
              <a:endParaRPr lang="en-ID"/>
            </a:p>
          </p:txBody>
        </p:sp>
        <p:sp>
          <p:nvSpPr>
            <p:cNvPr id="384" name="Bentuk Bebas: Bentuk 184">
              <a:extLst>
                <a:ext uri="{FF2B5EF4-FFF2-40B4-BE49-F238E27FC236}">
                  <a16:creationId xmlns:a16="http://schemas.microsoft.com/office/drawing/2014/main" id="{FD611EF4-BDEB-4944-8176-857AF399700B}"/>
                </a:ext>
              </a:extLst>
            </p:cNvPr>
            <p:cNvSpPr/>
            <p:nvPr/>
          </p:nvSpPr>
          <p:spPr>
            <a:xfrm>
              <a:off x="5003059" y="5499243"/>
              <a:ext cx="63783" cy="34988"/>
            </a:xfrm>
            <a:custGeom>
              <a:avLst/>
              <a:gdLst>
                <a:gd name="connsiteX0" fmla="*/ 31892 w 63783"/>
                <a:gd name="connsiteY0" fmla="*/ 0 h 34988"/>
                <a:gd name="connsiteX1" fmla="*/ 31892 w 63783"/>
                <a:gd name="connsiteY1" fmla="*/ 0 h 34988"/>
                <a:gd name="connsiteX2" fmla="*/ 63783 w 63783"/>
                <a:gd name="connsiteY2" fmla="*/ 31892 h 34988"/>
                <a:gd name="connsiteX3" fmla="*/ 63783 w 63783"/>
                <a:gd name="connsiteY3" fmla="*/ 34989 h 34988"/>
                <a:gd name="connsiteX4" fmla="*/ 63783 w 63783"/>
                <a:gd name="connsiteY4" fmla="*/ 34989 h 34988"/>
                <a:gd name="connsiteX5" fmla="*/ 0 w 63783"/>
                <a:gd name="connsiteY5" fmla="*/ 34989 h 34988"/>
                <a:gd name="connsiteX6" fmla="*/ 0 w 63783"/>
                <a:gd name="connsiteY6" fmla="*/ 34989 h 34988"/>
                <a:gd name="connsiteX7" fmla="*/ 0 w 63783"/>
                <a:gd name="connsiteY7" fmla="*/ 31719 h 34988"/>
                <a:gd name="connsiteX8" fmla="*/ 31892 w 63783"/>
                <a:gd name="connsiteY8" fmla="*/ 0 h 34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783" h="34988">
                  <a:moveTo>
                    <a:pt x="31892" y="0"/>
                  </a:moveTo>
                  <a:lnTo>
                    <a:pt x="31892" y="0"/>
                  </a:lnTo>
                  <a:cubicBezTo>
                    <a:pt x="49507" y="0"/>
                    <a:pt x="63783" y="14276"/>
                    <a:pt x="63783" y="31892"/>
                  </a:cubicBezTo>
                  <a:lnTo>
                    <a:pt x="63783" y="34989"/>
                  </a:lnTo>
                  <a:lnTo>
                    <a:pt x="63783" y="34989"/>
                  </a:lnTo>
                  <a:lnTo>
                    <a:pt x="0" y="34989"/>
                  </a:lnTo>
                  <a:lnTo>
                    <a:pt x="0" y="34989"/>
                  </a:lnTo>
                  <a:lnTo>
                    <a:pt x="0" y="31719"/>
                  </a:lnTo>
                  <a:cubicBezTo>
                    <a:pt x="92" y="14173"/>
                    <a:pt x="14346" y="0"/>
                    <a:pt x="31892" y="0"/>
                  </a:cubicBezTo>
                  <a:close/>
                </a:path>
              </a:pathLst>
            </a:custGeom>
            <a:solidFill>
              <a:srgbClr val="333333"/>
            </a:solidFill>
            <a:ln w="5726" cap="flat">
              <a:noFill/>
              <a:prstDash val="solid"/>
              <a:miter/>
            </a:ln>
          </p:spPr>
          <p:txBody>
            <a:bodyPr rtlCol="0" anchor="ctr"/>
            <a:lstStyle/>
            <a:p>
              <a:endParaRPr lang="en-ID"/>
            </a:p>
          </p:txBody>
        </p:sp>
      </p:grpSp>
      <p:sp>
        <p:nvSpPr>
          <p:cNvPr id="413" name="Oval 412">
            <a:extLst>
              <a:ext uri="{FF2B5EF4-FFF2-40B4-BE49-F238E27FC236}">
                <a16:creationId xmlns:a16="http://schemas.microsoft.com/office/drawing/2014/main" id="{342997FC-04C7-E14D-BE28-02677F01A889}"/>
              </a:ext>
            </a:extLst>
          </p:cNvPr>
          <p:cNvSpPr/>
          <p:nvPr/>
        </p:nvSpPr>
        <p:spPr>
          <a:xfrm>
            <a:off x="5090923" y="5250413"/>
            <a:ext cx="213492" cy="213492"/>
          </a:xfrm>
          <a:prstGeom prst="ellipse">
            <a:avLst/>
          </a:prstGeom>
          <a:noFill/>
          <a:ln w="38100" cap="flat">
            <a:solidFill>
              <a:srgbClr val="FF6092"/>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414" name="Segitiga Sama Kaki 7">
            <a:extLst>
              <a:ext uri="{FF2B5EF4-FFF2-40B4-BE49-F238E27FC236}">
                <a16:creationId xmlns:a16="http://schemas.microsoft.com/office/drawing/2014/main" id="{7667813A-FD60-7B47-8167-7990942BA39F}"/>
              </a:ext>
            </a:extLst>
          </p:cNvPr>
          <p:cNvSpPr/>
          <p:nvPr/>
        </p:nvSpPr>
        <p:spPr>
          <a:xfrm rot="1825924">
            <a:off x="2594825" y="1759872"/>
            <a:ext cx="159171" cy="137217"/>
          </a:xfrm>
          <a:prstGeom prst="triangle">
            <a:avLst/>
          </a:prstGeom>
          <a:noFill/>
          <a:ln w="38100" cap="flat">
            <a:solidFill>
              <a:srgbClr val="FFB506"/>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Tree>
    <p:extLst>
      <p:ext uri="{BB962C8B-B14F-4D97-AF65-F5344CB8AC3E}">
        <p14:creationId xmlns:p14="http://schemas.microsoft.com/office/powerpoint/2010/main" val="361244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Kotak Teks 3">
            <a:extLst>
              <a:ext uri="{FF2B5EF4-FFF2-40B4-BE49-F238E27FC236}">
                <a16:creationId xmlns:a16="http://schemas.microsoft.com/office/drawing/2014/main" id="{4D752C7B-3DB3-4EE4-9812-96764D3CFD3A}"/>
              </a:ext>
            </a:extLst>
          </p:cNvPr>
          <p:cNvSpPr txBox="1"/>
          <p:nvPr/>
        </p:nvSpPr>
        <p:spPr>
          <a:xfrm>
            <a:off x="6223000" y="1838284"/>
            <a:ext cx="4074803" cy="553998"/>
          </a:xfrm>
          <a:prstGeom prst="rect">
            <a:avLst/>
          </a:prstGeom>
          <a:noFill/>
        </p:spPr>
        <p:txBody>
          <a:bodyPr wrap="square" rtlCol="0">
            <a:spAutoFit/>
          </a:bodyPr>
          <a:lstStyle/>
          <a:p>
            <a:r>
              <a:rPr lang="en-US" sz="3000" spc="1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What is Crypto?</a:t>
            </a:r>
            <a:endParaRPr lang="en-ID" sz="3000" spc="100" dirty="0">
              <a:solidFill>
                <a:srgbClr val="262668"/>
              </a:solidFill>
              <a:latin typeface="Poppins SemiBold" panose="00000700000000000000" pitchFamily="50" charset="0"/>
              <a:ea typeface="Roboto" panose="02000000000000000000" pitchFamily="2" charset="0"/>
              <a:cs typeface="Poppins SemiBold" panose="00000700000000000000" pitchFamily="50" charset="0"/>
            </a:endParaRPr>
          </a:p>
        </p:txBody>
      </p:sp>
      <p:sp>
        <p:nvSpPr>
          <p:cNvPr id="8" name="Kotak Teks 7">
            <a:extLst>
              <a:ext uri="{FF2B5EF4-FFF2-40B4-BE49-F238E27FC236}">
                <a16:creationId xmlns:a16="http://schemas.microsoft.com/office/drawing/2014/main" id="{A794CC2F-9E3B-4F18-A213-A30B7DDD59D5}"/>
              </a:ext>
            </a:extLst>
          </p:cNvPr>
          <p:cNvSpPr txBox="1"/>
          <p:nvPr/>
        </p:nvSpPr>
        <p:spPr>
          <a:xfrm>
            <a:off x="6257654" y="2493078"/>
            <a:ext cx="4040149" cy="2347822"/>
          </a:xfrm>
          <a:prstGeom prst="rect">
            <a:avLst/>
          </a:prstGeom>
          <a:noFill/>
        </p:spPr>
        <p:txBody>
          <a:bodyPr wrap="square" rtlCol="0">
            <a:spAutoFit/>
          </a:bodyPr>
          <a:lstStyle/>
          <a:p>
            <a:pPr algn="just">
              <a:lnSpc>
                <a:spcPct val="150000"/>
              </a:lnSpc>
            </a:pPr>
            <a:r>
              <a:rPr lang="en-US" sz="1100">
                <a:solidFill>
                  <a:schemeClr val="tx1">
                    <a:lumMod val="75000"/>
                    <a:lumOff val="25000"/>
                  </a:schemeClr>
                </a:solidFill>
                <a:latin typeface="Muli" pitchFamily="2" charset="77"/>
              </a:rPr>
              <a:t>Crypto is a private, decentralized cryptocurrency with open source code that allows everyone to take part in the Crypto network development. Privacy and security come naturally from using Crypto. The best solution for those who want to keep their financial privacy.</a:t>
            </a:r>
          </a:p>
          <a:p>
            <a:pPr algn="just">
              <a:lnSpc>
                <a:spcPct val="150000"/>
              </a:lnSpc>
            </a:pPr>
            <a:endParaRPr lang="en-US" sz="1100">
              <a:solidFill>
                <a:schemeClr val="tx1">
                  <a:lumMod val="75000"/>
                  <a:lumOff val="25000"/>
                </a:schemeClr>
              </a:solidFill>
              <a:latin typeface="Muli" pitchFamily="2" charset="77"/>
            </a:endParaRPr>
          </a:p>
          <a:p>
            <a:pPr algn="just">
              <a:lnSpc>
                <a:spcPct val="150000"/>
              </a:lnSpc>
            </a:pPr>
            <a:r>
              <a:rPr lang="en-US" sz="1100">
                <a:solidFill>
                  <a:schemeClr val="tx1">
                    <a:lumMod val="75000"/>
                    <a:lumOff val="25000"/>
                  </a:schemeClr>
                </a:solidFill>
                <a:latin typeface="Muli" pitchFamily="2" charset="77"/>
              </a:rPr>
              <a:t>Instant private transactions are provided all around the world by the Crypto Network, they are totally untraceable, and they don’t require any additional fees. </a:t>
            </a:r>
          </a:p>
        </p:txBody>
      </p:sp>
      <p:sp>
        <p:nvSpPr>
          <p:cNvPr id="15" name="Kotak Teks 14">
            <a:extLst>
              <a:ext uri="{FF2B5EF4-FFF2-40B4-BE49-F238E27FC236}">
                <a16:creationId xmlns:a16="http://schemas.microsoft.com/office/drawing/2014/main" id="{0C5143A1-6276-4286-A32D-95A6DA285127}"/>
              </a:ext>
            </a:extLst>
          </p:cNvPr>
          <p:cNvSpPr txBox="1"/>
          <p:nvPr/>
        </p:nvSpPr>
        <p:spPr>
          <a:xfrm>
            <a:off x="6670639" y="5088707"/>
            <a:ext cx="2846629" cy="276999"/>
          </a:xfrm>
          <a:prstGeom prst="rect">
            <a:avLst/>
          </a:prstGeom>
          <a:noFill/>
        </p:spPr>
        <p:txBody>
          <a:bodyPr wrap="square" rtlCol="0">
            <a:spAutoFit/>
          </a:bodyPr>
          <a:lstStyle/>
          <a:p>
            <a:r>
              <a:rPr lang="en-US" sz="1200">
                <a:solidFill>
                  <a:srgbClr val="262668"/>
                </a:solidFill>
                <a:latin typeface="Poppins Medium" pitchFamily="2" charset="77"/>
                <a:ea typeface="Roboto" panose="02000000000000000000" pitchFamily="2" charset="0"/>
                <a:cs typeface="Poppins Medium" pitchFamily="2" charset="77"/>
              </a:rPr>
              <a:t>Joan Henry, </a:t>
            </a:r>
            <a:r>
              <a:rPr lang="en-US" sz="1200">
                <a:solidFill>
                  <a:schemeClr val="tx1">
                    <a:lumMod val="85000"/>
                    <a:lumOff val="15000"/>
                  </a:schemeClr>
                </a:solidFill>
                <a:latin typeface="Poppins Medium" pitchFamily="2" charset="77"/>
                <a:ea typeface="Roboto" panose="02000000000000000000" pitchFamily="2" charset="0"/>
                <a:cs typeface="Poppins Medium" pitchFamily="2" charset="77"/>
              </a:rPr>
              <a:t>Owner Crypton.</a:t>
            </a:r>
            <a:endParaRPr lang="en-ID" sz="1200">
              <a:solidFill>
                <a:schemeClr val="tx1">
                  <a:lumMod val="85000"/>
                  <a:lumOff val="15000"/>
                </a:schemeClr>
              </a:solidFill>
              <a:latin typeface="Poppins Medium" pitchFamily="2" charset="77"/>
              <a:ea typeface="Roboto" panose="02000000000000000000" pitchFamily="2" charset="0"/>
              <a:cs typeface="Poppins Medium" pitchFamily="2" charset="77"/>
            </a:endParaRPr>
          </a:p>
        </p:txBody>
      </p:sp>
      <p:sp>
        <p:nvSpPr>
          <p:cNvPr id="16" name="Bentuk Bebas: Bentuk 15">
            <a:extLst>
              <a:ext uri="{FF2B5EF4-FFF2-40B4-BE49-F238E27FC236}">
                <a16:creationId xmlns:a16="http://schemas.microsoft.com/office/drawing/2014/main" id="{8335F5C0-E8F9-4772-8A47-9D0693E60A43}"/>
              </a:ext>
            </a:extLst>
          </p:cNvPr>
          <p:cNvSpPr/>
          <p:nvPr/>
        </p:nvSpPr>
        <p:spPr>
          <a:xfrm rot="18900000">
            <a:off x="8790805" y="3498437"/>
            <a:ext cx="5329849" cy="3421498"/>
          </a:xfrm>
          <a:custGeom>
            <a:avLst/>
            <a:gdLst>
              <a:gd name="connsiteX0" fmla="*/ 5838036 w 5838036"/>
              <a:gd name="connsiteY0" fmla="*/ 120639 h 3747729"/>
              <a:gd name="connsiteX1" fmla="*/ 2210946 w 5838036"/>
              <a:gd name="connsiteY1" fmla="*/ 3747729 h 3747729"/>
              <a:gd name="connsiteX2" fmla="*/ 0 w 5838036"/>
              <a:gd name="connsiteY2" fmla="*/ 1536784 h 3747729"/>
              <a:gd name="connsiteX3" fmla="*/ 107708 w 5838036"/>
              <a:gd name="connsiteY3" fmla="*/ 1472256 h 3747729"/>
              <a:gd name="connsiteX4" fmla="*/ 1010338 w 5838036"/>
              <a:gd name="connsiteY4" fmla="*/ 1401458 h 3747729"/>
              <a:gd name="connsiteX5" fmla="*/ 2903195 w 5838036"/>
              <a:gd name="connsiteY5" fmla="*/ 1574060 h 3747729"/>
              <a:gd name="connsiteX6" fmla="*/ 5313138 w 5838036"/>
              <a:gd name="connsiteY6" fmla="*/ 0 h 3747729"/>
              <a:gd name="connsiteX7" fmla="*/ 5741188 w 5838036"/>
              <a:gd name="connsiteY7" fmla="*/ 79204 h 374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38036" h="3747729">
                <a:moveTo>
                  <a:pt x="5838036" y="120639"/>
                </a:moveTo>
                <a:lnTo>
                  <a:pt x="2210946" y="3747729"/>
                </a:lnTo>
                <a:lnTo>
                  <a:pt x="0" y="1536784"/>
                </a:lnTo>
                <a:lnTo>
                  <a:pt x="107708" y="1472256"/>
                </a:lnTo>
                <a:cubicBezTo>
                  <a:pt x="371795" y="1335050"/>
                  <a:pt x="695178" y="1307955"/>
                  <a:pt x="1010338" y="1401458"/>
                </a:cubicBezTo>
                <a:cubicBezTo>
                  <a:pt x="1010338" y="1401458"/>
                  <a:pt x="2080172" y="1794503"/>
                  <a:pt x="2903195" y="1574060"/>
                </a:cubicBezTo>
                <a:cubicBezTo>
                  <a:pt x="3726217" y="1353616"/>
                  <a:pt x="4108166" y="0"/>
                  <a:pt x="5313138" y="0"/>
                </a:cubicBezTo>
                <a:cubicBezTo>
                  <a:pt x="5463642" y="0"/>
                  <a:pt x="5606801" y="28230"/>
                  <a:pt x="5741188" y="79204"/>
                </a:cubicBezTo>
                <a:close/>
              </a:path>
            </a:pathLst>
          </a:custGeom>
          <a:gradFill flip="none" rotWithShape="1">
            <a:gsLst>
              <a:gs pos="0">
                <a:srgbClr val="1A1A47"/>
              </a:gs>
              <a:gs pos="100000">
                <a:srgbClr val="262668"/>
              </a:gs>
            </a:gsLst>
            <a:lin ang="2700000" scaled="1"/>
            <a:tileRect/>
          </a:gradFill>
          <a:ln w="3430" cap="flat">
            <a:noFill/>
            <a:prstDash val="solid"/>
            <a:miter/>
          </a:ln>
        </p:spPr>
        <p:txBody>
          <a:bodyPr rtlCol="0" anchor="ctr"/>
          <a:lstStyle/>
          <a:p>
            <a:endParaRPr lang="en-ID"/>
          </a:p>
        </p:txBody>
      </p:sp>
      <p:sp>
        <p:nvSpPr>
          <p:cNvPr id="18" name="Oval 17">
            <a:extLst>
              <a:ext uri="{FF2B5EF4-FFF2-40B4-BE49-F238E27FC236}">
                <a16:creationId xmlns:a16="http://schemas.microsoft.com/office/drawing/2014/main" id="{E4F93A78-F47A-45AE-AD74-068648885E1F}"/>
              </a:ext>
            </a:extLst>
          </p:cNvPr>
          <p:cNvSpPr/>
          <p:nvPr/>
        </p:nvSpPr>
        <p:spPr>
          <a:xfrm>
            <a:off x="3646035" y="5688729"/>
            <a:ext cx="213492" cy="213492"/>
          </a:xfrm>
          <a:prstGeom prst="ellipse">
            <a:avLst/>
          </a:prstGeom>
          <a:noFill/>
          <a:ln w="38100" cap="flat">
            <a:solidFill>
              <a:srgbClr val="FF6092"/>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20" name="Segitiga Sama Kaki 19">
            <a:extLst>
              <a:ext uri="{FF2B5EF4-FFF2-40B4-BE49-F238E27FC236}">
                <a16:creationId xmlns:a16="http://schemas.microsoft.com/office/drawing/2014/main" id="{D123C021-8E37-406A-AF7E-7B68C77A20ED}"/>
              </a:ext>
            </a:extLst>
          </p:cNvPr>
          <p:cNvSpPr/>
          <p:nvPr/>
        </p:nvSpPr>
        <p:spPr>
          <a:xfrm rot="3390976">
            <a:off x="1162767" y="3256162"/>
            <a:ext cx="159171" cy="137217"/>
          </a:xfrm>
          <a:prstGeom prst="triangle">
            <a:avLst/>
          </a:prstGeom>
          <a:noFill/>
          <a:ln w="38100" cap="flat">
            <a:solidFill>
              <a:srgbClr val="FFB506"/>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24" name="Kotak Teks 21">
            <a:extLst>
              <a:ext uri="{FF2B5EF4-FFF2-40B4-BE49-F238E27FC236}">
                <a16:creationId xmlns:a16="http://schemas.microsoft.com/office/drawing/2014/main" id="{3108D558-1AE8-5549-9483-B68D22719DA9}"/>
              </a:ext>
            </a:extLst>
          </p:cNvPr>
          <p:cNvSpPr txBox="1"/>
          <p:nvPr/>
        </p:nvSpPr>
        <p:spPr>
          <a:xfrm>
            <a:off x="6256537" y="1540765"/>
            <a:ext cx="1693173" cy="261610"/>
          </a:xfrm>
          <a:prstGeom prst="rect">
            <a:avLst/>
          </a:prstGeom>
          <a:noFill/>
        </p:spPr>
        <p:txBody>
          <a:bodyPr wrap="square" rtlCol="0">
            <a:spAutoFit/>
          </a:bodyPr>
          <a:lstStyle/>
          <a:p>
            <a:r>
              <a:rPr lang="en-US" sz="1100" spc="200" dirty="0">
                <a:solidFill>
                  <a:schemeClr val="tx1">
                    <a:lumMod val="85000"/>
                    <a:lumOff val="15000"/>
                  </a:schemeClr>
                </a:solidFill>
                <a:latin typeface="Poppins Medium" pitchFamily="2" charset="77"/>
                <a:ea typeface="Source Sans Pro" panose="020B0503030403020204" pitchFamily="34" charset="0"/>
                <a:cs typeface="Poppins Medium" pitchFamily="2" charset="77"/>
              </a:rPr>
              <a:t>THE LEGACY</a:t>
            </a:r>
            <a:endParaRPr lang="en-ID" sz="1100" spc="200" dirty="0">
              <a:solidFill>
                <a:schemeClr val="tx1">
                  <a:lumMod val="85000"/>
                  <a:lumOff val="15000"/>
                </a:schemeClr>
              </a:solidFill>
              <a:latin typeface="Poppins Medium" pitchFamily="2" charset="77"/>
              <a:ea typeface="Source Sans Pro" panose="020B0503030403020204" pitchFamily="34" charset="0"/>
              <a:cs typeface="Poppins Medium" pitchFamily="2" charset="77"/>
            </a:endParaRPr>
          </a:p>
        </p:txBody>
      </p:sp>
      <p:cxnSp>
        <p:nvCxnSpPr>
          <p:cNvPr id="26" name="Straight Connector 25">
            <a:extLst>
              <a:ext uri="{FF2B5EF4-FFF2-40B4-BE49-F238E27FC236}">
                <a16:creationId xmlns:a16="http://schemas.microsoft.com/office/drawing/2014/main" id="{E6605E1B-E182-7844-A180-3E6B5ABE22E1}"/>
              </a:ext>
            </a:extLst>
          </p:cNvPr>
          <p:cNvCxnSpPr>
            <a:cxnSpLocks/>
          </p:cNvCxnSpPr>
          <p:nvPr/>
        </p:nvCxnSpPr>
        <p:spPr>
          <a:xfrm>
            <a:off x="6366804" y="5245155"/>
            <a:ext cx="254864"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28" name="Grup 186">
            <a:extLst>
              <a:ext uri="{FF2B5EF4-FFF2-40B4-BE49-F238E27FC236}">
                <a16:creationId xmlns:a16="http://schemas.microsoft.com/office/drawing/2014/main" id="{93BE8E90-753B-9246-9FC8-06D97A0A7C06}"/>
              </a:ext>
            </a:extLst>
          </p:cNvPr>
          <p:cNvGrpSpPr/>
          <p:nvPr/>
        </p:nvGrpSpPr>
        <p:grpSpPr>
          <a:xfrm>
            <a:off x="715569" y="526399"/>
            <a:ext cx="1495196" cy="338554"/>
            <a:chOff x="648831" y="358817"/>
            <a:chExt cx="1495196" cy="338554"/>
          </a:xfrm>
        </p:grpSpPr>
        <p:sp>
          <p:nvSpPr>
            <p:cNvPr id="29" name="Kotak Teks 3">
              <a:extLst>
                <a:ext uri="{FF2B5EF4-FFF2-40B4-BE49-F238E27FC236}">
                  <a16:creationId xmlns:a16="http://schemas.microsoft.com/office/drawing/2014/main" id="{2C345ED2-4422-7C4D-99EF-86722D74D9FC}"/>
                </a:ext>
              </a:extLst>
            </p:cNvPr>
            <p:cNvSpPr txBox="1"/>
            <p:nvPr/>
          </p:nvSpPr>
          <p:spPr>
            <a:xfrm>
              <a:off x="968623" y="358817"/>
              <a:ext cx="1175404" cy="338554"/>
            </a:xfrm>
            <a:prstGeom prst="rect">
              <a:avLst/>
            </a:prstGeom>
            <a:noFill/>
          </p:spPr>
          <p:txBody>
            <a:bodyPr wrap="square" rtlCol="0">
              <a:spAutoFit/>
            </a:bodyPr>
            <a:lstStyle/>
            <a:p>
              <a:r>
                <a:rPr lang="en-US" sz="1600">
                  <a:solidFill>
                    <a:srgbClr val="1D215E"/>
                  </a:solidFill>
                  <a:latin typeface="Poppins SemiBold" panose="00000700000000000000" pitchFamily="50" charset="0"/>
                  <a:ea typeface="Roboto" panose="02000000000000000000" pitchFamily="2" charset="0"/>
                  <a:cs typeface="Poppins SemiBold" panose="00000700000000000000" pitchFamily="50" charset="0"/>
                </a:rPr>
                <a:t>Crypton.</a:t>
              </a:r>
              <a:endParaRPr lang="en-ID" sz="1600" dirty="0">
                <a:solidFill>
                  <a:schemeClr val="bg1"/>
                </a:solidFill>
                <a:latin typeface="Poppins SemiBold" panose="00000700000000000000" pitchFamily="50" charset="0"/>
                <a:ea typeface="Roboto" panose="02000000000000000000" pitchFamily="2" charset="0"/>
                <a:cs typeface="Poppins SemiBold" panose="00000700000000000000" pitchFamily="50" charset="0"/>
              </a:endParaRPr>
            </a:p>
          </p:txBody>
        </p:sp>
        <p:sp>
          <p:nvSpPr>
            <p:cNvPr id="30" name="Grafik 34">
              <a:extLst>
                <a:ext uri="{FF2B5EF4-FFF2-40B4-BE49-F238E27FC236}">
                  <a16:creationId xmlns:a16="http://schemas.microsoft.com/office/drawing/2014/main" id="{2D580BD0-CB3C-3142-999F-A3F6AECA3949}"/>
                </a:ext>
              </a:extLst>
            </p:cNvPr>
            <p:cNvSpPr/>
            <p:nvPr/>
          </p:nvSpPr>
          <p:spPr>
            <a:xfrm>
              <a:off x="648831" y="398892"/>
              <a:ext cx="251615" cy="258404"/>
            </a:xfrm>
            <a:custGeom>
              <a:avLst/>
              <a:gdLst>
                <a:gd name="connsiteX0" fmla="*/ 768056 w 1057322"/>
                <a:gd name="connsiteY0" fmla="*/ 966302 h 1085850"/>
                <a:gd name="connsiteX1" fmla="*/ 427652 w 1057322"/>
                <a:gd name="connsiteY1" fmla="*/ 966302 h 1085850"/>
                <a:gd name="connsiteX2" fmla="*/ 316028 w 1057322"/>
                <a:gd name="connsiteY2" fmla="*/ 901856 h 1085850"/>
                <a:gd name="connsiteX3" fmla="*/ 146017 w 1057322"/>
                <a:gd name="connsiteY3" fmla="*/ 607275 h 1085850"/>
                <a:gd name="connsiteX4" fmla="*/ 146017 w 1057322"/>
                <a:gd name="connsiteY4" fmla="*/ 478575 h 1085850"/>
                <a:gd name="connsiteX5" fmla="*/ 316028 w 1057322"/>
                <a:gd name="connsiteY5" fmla="*/ 183994 h 1085850"/>
                <a:gd name="connsiteX6" fmla="*/ 427652 w 1057322"/>
                <a:gd name="connsiteY6" fmla="*/ 119548 h 1085850"/>
                <a:gd name="connsiteX7" fmla="*/ 465814 w 1057322"/>
                <a:gd name="connsiteY7" fmla="*/ 119548 h 1085850"/>
                <a:gd name="connsiteX8" fmla="*/ 560264 w 1057322"/>
                <a:gd name="connsiteY8" fmla="*/ 164355 h 1085850"/>
                <a:gd name="connsiteX9" fmla="*/ 427652 w 1057322"/>
                <a:gd name="connsiteY9" fmla="*/ 164355 h 1085850"/>
                <a:gd name="connsiteX10" fmla="*/ 354762 w 1057322"/>
                <a:gd name="connsiteY10" fmla="*/ 206302 h 1085850"/>
                <a:gd name="connsiteX11" fmla="*/ 184751 w 1057322"/>
                <a:gd name="connsiteY11" fmla="*/ 500883 h 1085850"/>
                <a:gd name="connsiteX12" fmla="*/ 184751 w 1057322"/>
                <a:gd name="connsiteY12" fmla="*/ 584967 h 1085850"/>
                <a:gd name="connsiteX13" fmla="*/ 354762 w 1057322"/>
                <a:gd name="connsiteY13" fmla="*/ 879548 h 1085850"/>
                <a:gd name="connsiteX14" fmla="*/ 427652 w 1057322"/>
                <a:gd name="connsiteY14" fmla="*/ 921495 h 1085850"/>
                <a:gd name="connsiteX15" fmla="*/ 768056 w 1057322"/>
                <a:gd name="connsiteY15" fmla="*/ 921495 h 1085850"/>
                <a:gd name="connsiteX16" fmla="*/ 840945 w 1057322"/>
                <a:gd name="connsiteY16" fmla="*/ 879548 h 1085850"/>
                <a:gd name="connsiteX17" fmla="*/ 877580 w 1057322"/>
                <a:gd name="connsiteY17" fmla="*/ 815865 h 1085850"/>
                <a:gd name="connsiteX18" fmla="*/ 876435 w 1057322"/>
                <a:gd name="connsiteY18" fmla="*/ 804807 h 1085850"/>
                <a:gd name="connsiteX19" fmla="*/ 833694 w 1057322"/>
                <a:gd name="connsiteY19" fmla="*/ 759237 h 1085850"/>
                <a:gd name="connsiteX20" fmla="*/ 825680 w 1057322"/>
                <a:gd name="connsiteY20" fmla="*/ 756377 h 1085850"/>
                <a:gd name="connsiteX21" fmla="*/ 818811 w 1057322"/>
                <a:gd name="connsiteY21" fmla="*/ 760953 h 1085850"/>
                <a:gd name="connsiteX22" fmla="*/ 789235 w 1057322"/>
                <a:gd name="connsiteY22" fmla="*/ 811861 h 1085850"/>
                <a:gd name="connsiteX23" fmla="*/ 735236 w 1057322"/>
                <a:gd name="connsiteY23" fmla="*/ 843131 h 1085850"/>
                <a:gd name="connsiteX24" fmla="*/ 460471 w 1057322"/>
                <a:gd name="connsiteY24" fmla="*/ 843131 h 1085850"/>
                <a:gd name="connsiteX25" fmla="*/ 406472 w 1057322"/>
                <a:gd name="connsiteY25" fmla="*/ 811861 h 1085850"/>
                <a:gd name="connsiteX26" fmla="*/ 269089 w 1057322"/>
                <a:gd name="connsiteY26" fmla="*/ 574099 h 1085850"/>
                <a:gd name="connsiteX27" fmla="*/ 269089 w 1057322"/>
                <a:gd name="connsiteY27" fmla="*/ 511751 h 1085850"/>
                <a:gd name="connsiteX28" fmla="*/ 406472 w 1057322"/>
                <a:gd name="connsiteY28" fmla="*/ 273989 h 1085850"/>
                <a:gd name="connsiteX29" fmla="*/ 460471 w 1057322"/>
                <a:gd name="connsiteY29" fmla="*/ 242719 h 1085850"/>
                <a:gd name="connsiteX30" fmla="*/ 735236 w 1057322"/>
                <a:gd name="connsiteY30" fmla="*/ 242719 h 1085850"/>
                <a:gd name="connsiteX31" fmla="*/ 789235 w 1057322"/>
                <a:gd name="connsiteY31" fmla="*/ 273989 h 1085850"/>
                <a:gd name="connsiteX32" fmla="*/ 832740 w 1057322"/>
                <a:gd name="connsiteY32" fmla="*/ 349112 h 1085850"/>
                <a:gd name="connsiteX33" fmla="*/ 838274 w 1057322"/>
                <a:gd name="connsiteY33" fmla="*/ 353497 h 1085850"/>
                <a:gd name="connsiteX34" fmla="*/ 868231 w 1057322"/>
                <a:gd name="connsiteY34" fmla="*/ 395063 h 1085850"/>
                <a:gd name="connsiteX35" fmla="*/ 816521 w 1057322"/>
                <a:gd name="connsiteY35" fmla="*/ 438916 h 1085850"/>
                <a:gd name="connsiteX36" fmla="*/ 781222 w 1057322"/>
                <a:gd name="connsiteY36" fmla="*/ 407075 h 1085850"/>
                <a:gd name="connsiteX37" fmla="*/ 787327 w 1057322"/>
                <a:gd name="connsiteY37" fmla="*/ 370085 h 1085850"/>
                <a:gd name="connsiteX38" fmla="*/ 787327 w 1057322"/>
                <a:gd name="connsiteY38" fmla="*/ 359980 h 1085850"/>
                <a:gd name="connsiteX39" fmla="*/ 750501 w 1057322"/>
                <a:gd name="connsiteY39" fmla="*/ 296297 h 1085850"/>
                <a:gd name="connsiteX40" fmla="*/ 735236 w 1057322"/>
                <a:gd name="connsiteY40" fmla="*/ 287526 h 1085850"/>
                <a:gd name="connsiteX41" fmla="*/ 460471 w 1057322"/>
                <a:gd name="connsiteY41" fmla="*/ 287526 h 1085850"/>
                <a:gd name="connsiteX42" fmla="*/ 445206 w 1057322"/>
                <a:gd name="connsiteY42" fmla="*/ 296297 h 1085850"/>
                <a:gd name="connsiteX43" fmla="*/ 307823 w 1057322"/>
                <a:gd name="connsiteY43" fmla="*/ 534059 h 1085850"/>
                <a:gd name="connsiteX44" fmla="*/ 307823 w 1057322"/>
                <a:gd name="connsiteY44" fmla="*/ 551791 h 1085850"/>
                <a:gd name="connsiteX45" fmla="*/ 445206 w 1057322"/>
                <a:gd name="connsiteY45" fmla="*/ 789553 h 1085850"/>
                <a:gd name="connsiteX46" fmla="*/ 460471 w 1057322"/>
                <a:gd name="connsiteY46" fmla="*/ 798324 h 1085850"/>
                <a:gd name="connsiteX47" fmla="*/ 735236 w 1057322"/>
                <a:gd name="connsiteY47" fmla="*/ 798324 h 1085850"/>
                <a:gd name="connsiteX48" fmla="*/ 750501 w 1057322"/>
                <a:gd name="connsiteY48" fmla="*/ 789553 h 1085850"/>
                <a:gd name="connsiteX49" fmla="*/ 808698 w 1057322"/>
                <a:gd name="connsiteY49" fmla="*/ 688881 h 1085850"/>
                <a:gd name="connsiteX50" fmla="*/ 931579 w 1057322"/>
                <a:gd name="connsiteY50" fmla="*/ 811861 h 1085850"/>
                <a:gd name="connsiteX51" fmla="*/ 879679 w 1057322"/>
                <a:gd name="connsiteY51" fmla="*/ 901856 h 1085850"/>
                <a:gd name="connsiteX52" fmla="*/ 768056 w 1057322"/>
                <a:gd name="connsiteY52" fmla="*/ 966302 h 1085850"/>
                <a:gd name="connsiteX53" fmla="*/ 95643 w 1057322"/>
                <a:gd name="connsiteY53" fmla="*/ 415655 h 1085850"/>
                <a:gd name="connsiteX54" fmla="*/ 95643 w 1057322"/>
                <a:gd name="connsiteY54" fmla="*/ 415655 h 1085850"/>
                <a:gd name="connsiteX55" fmla="*/ 267753 w 1057322"/>
                <a:gd name="connsiteY55" fmla="*/ 117832 h 1085850"/>
                <a:gd name="connsiteX56" fmla="*/ 394451 w 1057322"/>
                <a:gd name="connsiteY56" fmla="*/ 44616 h 1085850"/>
                <a:gd name="connsiteX57" fmla="*/ 801256 w 1057322"/>
                <a:gd name="connsiteY57" fmla="*/ 44616 h 1085850"/>
                <a:gd name="connsiteX58" fmla="*/ 927954 w 1057322"/>
                <a:gd name="connsiteY58" fmla="*/ 117832 h 1085850"/>
                <a:gd name="connsiteX59" fmla="*/ 962109 w 1057322"/>
                <a:gd name="connsiteY59" fmla="*/ 176939 h 1085850"/>
                <a:gd name="connsiteX60" fmla="*/ 959819 w 1057322"/>
                <a:gd name="connsiteY60" fmla="*/ 188761 h 1085850"/>
                <a:gd name="connsiteX61" fmla="*/ 915361 w 1057322"/>
                <a:gd name="connsiteY61" fmla="*/ 224415 h 1085850"/>
                <a:gd name="connsiteX62" fmla="*/ 907919 w 1057322"/>
                <a:gd name="connsiteY62" fmla="*/ 226322 h 1085850"/>
                <a:gd name="connsiteX63" fmla="*/ 901622 w 1057322"/>
                <a:gd name="connsiteY63" fmla="*/ 221937 h 1085850"/>
                <a:gd name="connsiteX64" fmla="*/ 879679 w 1057322"/>
                <a:gd name="connsiteY64" fmla="*/ 183994 h 1085850"/>
                <a:gd name="connsiteX65" fmla="*/ 768056 w 1057322"/>
                <a:gd name="connsiteY65" fmla="*/ 119548 h 1085850"/>
                <a:gd name="connsiteX66" fmla="*/ 589267 w 1057322"/>
                <a:gd name="connsiteY66" fmla="*/ 119548 h 1085850"/>
                <a:gd name="connsiteX67" fmla="*/ 683718 w 1057322"/>
                <a:gd name="connsiteY67" fmla="*/ 164355 h 1085850"/>
                <a:gd name="connsiteX68" fmla="*/ 768056 w 1057322"/>
                <a:gd name="connsiteY68" fmla="*/ 164355 h 1085850"/>
                <a:gd name="connsiteX69" fmla="*/ 840945 w 1057322"/>
                <a:gd name="connsiteY69" fmla="*/ 206302 h 1085850"/>
                <a:gd name="connsiteX70" fmla="*/ 898951 w 1057322"/>
                <a:gd name="connsiteY70" fmla="*/ 306784 h 1085850"/>
                <a:gd name="connsiteX71" fmla="*/ 936350 w 1057322"/>
                <a:gd name="connsiteY71" fmla="*/ 269222 h 1085850"/>
                <a:gd name="connsiteX72" fmla="*/ 939975 w 1057322"/>
                <a:gd name="connsiteY72" fmla="*/ 266934 h 1085850"/>
                <a:gd name="connsiteX73" fmla="*/ 977374 w 1057322"/>
                <a:gd name="connsiteY73" fmla="*/ 228229 h 1085850"/>
                <a:gd name="connsiteX74" fmla="*/ 1019352 w 1057322"/>
                <a:gd name="connsiteY74" fmla="*/ 186473 h 1085850"/>
                <a:gd name="connsiteX75" fmla="*/ 966688 w 1057322"/>
                <a:gd name="connsiteY75" fmla="*/ 95524 h 1085850"/>
                <a:gd name="connsiteX76" fmla="*/ 801256 w 1057322"/>
                <a:gd name="connsiteY76" fmla="*/ 0 h 1085850"/>
                <a:gd name="connsiteX77" fmla="*/ 394451 w 1057322"/>
                <a:gd name="connsiteY77" fmla="*/ 0 h 1085850"/>
                <a:gd name="connsiteX78" fmla="*/ 229019 w 1057322"/>
                <a:gd name="connsiteY78" fmla="*/ 95524 h 1085850"/>
                <a:gd name="connsiteX79" fmla="*/ 89347 w 1057322"/>
                <a:gd name="connsiteY79" fmla="*/ 337290 h 1085850"/>
                <a:gd name="connsiteX80" fmla="*/ 95643 w 1057322"/>
                <a:gd name="connsiteY80" fmla="*/ 415655 h 1085850"/>
                <a:gd name="connsiteX81" fmla="*/ 487375 w 1057322"/>
                <a:gd name="connsiteY81" fmla="*/ 1041043 h 1085850"/>
                <a:gd name="connsiteX82" fmla="*/ 487375 w 1057322"/>
                <a:gd name="connsiteY82" fmla="*/ 1041043 h 1085850"/>
                <a:gd name="connsiteX83" fmla="*/ 394451 w 1057322"/>
                <a:gd name="connsiteY83" fmla="*/ 1041043 h 1085850"/>
                <a:gd name="connsiteX84" fmla="*/ 267753 w 1057322"/>
                <a:gd name="connsiteY84" fmla="*/ 968018 h 1085850"/>
                <a:gd name="connsiteX85" fmla="*/ 64350 w 1057322"/>
                <a:gd name="connsiteY85" fmla="*/ 616046 h 1085850"/>
                <a:gd name="connsiteX86" fmla="*/ 56336 w 1057322"/>
                <a:gd name="connsiteY86" fmla="*/ 485820 h 1085850"/>
                <a:gd name="connsiteX87" fmla="*/ 56527 w 1057322"/>
                <a:gd name="connsiteY87" fmla="*/ 485820 h 1085850"/>
                <a:gd name="connsiteX88" fmla="*/ 50040 w 1057322"/>
                <a:gd name="connsiteY88" fmla="*/ 440060 h 1085850"/>
                <a:gd name="connsiteX89" fmla="*/ 38210 w 1057322"/>
                <a:gd name="connsiteY89" fmla="*/ 425760 h 1085850"/>
                <a:gd name="connsiteX90" fmla="*/ 25616 w 1057322"/>
                <a:gd name="connsiteY90" fmla="*/ 447496 h 1085850"/>
                <a:gd name="connsiteX91" fmla="*/ 25616 w 1057322"/>
                <a:gd name="connsiteY91" fmla="*/ 638354 h 1085850"/>
                <a:gd name="connsiteX92" fmla="*/ 229019 w 1057322"/>
                <a:gd name="connsiteY92" fmla="*/ 990326 h 1085850"/>
                <a:gd name="connsiteX93" fmla="*/ 394451 w 1057322"/>
                <a:gd name="connsiteY93" fmla="*/ 1085850 h 1085850"/>
                <a:gd name="connsiteX94" fmla="*/ 486421 w 1057322"/>
                <a:gd name="connsiteY94" fmla="*/ 1042378 h 1085850"/>
                <a:gd name="connsiteX95" fmla="*/ 487375 w 1057322"/>
                <a:gd name="connsiteY95" fmla="*/ 1041043 h 1085850"/>
                <a:gd name="connsiteX96" fmla="*/ 1005804 w 1057322"/>
                <a:gd name="connsiteY96" fmla="*/ 831500 h 1085850"/>
                <a:gd name="connsiteX97" fmla="*/ 1005804 w 1057322"/>
                <a:gd name="connsiteY97" fmla="*/ 831500 h 1085850"/>
                <a:gd name="connsiteX98" fmla="*/ 969360 w 1057322"/>
                <a:gd name="connsiteY98" fmla="*/ 867917 h 1085850"/>
                <a:gd name="connsiteX99" fmla="*/ 970695 w 1057322"/>
                <a:gd name="connsiteY99" fmla="*/ 887747 h 1085850"/>
                <a:gd name="connsiteX100" fmla="*/ 969932 w 1057322"/>
                <a:gd name="connsiteY100" fmla="*/ 895373 h 1085850"/>
                <a:gd name="connsiteX101" fmla="*/ 927954 w 1057322"/>
                <a:gd name="connsiteY101" fmla="*/ 968018 h 1085850"/>
                <a:gd name="connsiteX102" fmla="*/ 801256 w 1057322"/>
                <a:gd name="connsiteY102" fmla="*/ 1041043 h 1085850"/>
                <a:gd name="connsiteX103" fmla="*/ 609302 w 1057322"/>
                <a:gd name="connsiteY103" fmla="*/ 1041043 h 1085850"/>
                <a:gd name="connsiteX104" fmla="*/ 517523 w 1057322"/>
                <a:gd name="connsiteY104" fmla="*/ 1084706 h 1085850"/>
                <a:gd name="connsiteX105" fmla="*/ 516569 w 1057322"/>
                <a:gd name="connsiteY105" fmla="*/ 1085850 h 1085850"/>
                <a:gd name="connsiteX106" fmla="*/ 801256 w 1057322"/>
                <a:gd name="connsiteY106" fmla="*/ 1085850 h 1085850"/>
                <a:gd name="connsiteX107" fmla="*/ 966688 w 1057322"/>
                <a:gd name="connsiteY107" fmla="*/ 990326 h 1085850"/>
                <a:gd name="connsiteX108" fmla="*/ 1004850 w 1057322"/>
                <a:gd name="connsiteY108" fmla="*/ 924355 h 1085850"/>
                <a:gd name="connsiteX109" fmla="*/ 1013246 w 1057322"/>
                <a:gd name="connsiteY109" fmla="*/ 919588 h 1085850"/>
                <a:gd name="connsiteX110" fmla="*/ 1057323 w 1057322"/>
                <a:gd name="connsiteY110" fmla="*/ 875353 h 1085850"/>
                <a:gd name="connsiteX111" fmla="*/ 1005804 w 1057322"/>
                <a:gd name="connsiteY111" fmla="*/ 831500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1057322" h="1085850">
                  <a:moveTo>
                    <a:pt x="768056" y="966302"/>
                  </a:moveTo>
                  <a:lnTo>
                    <a:pt x="427652" y="966302"/>
                  </a:lnTo>
                  <a:cubicBezTo>
                    <a:pt x="381857" y="966302"/>
                    <a:pt x="338925" y="941515"/>
                    <a:pt x="316028" y="901856"/>
                  </a:cubicBezTo>
                  <a:lnTo>
                    <a:pt x="146017" y="607275"/>
                  </a:lnTo>
                  <a:cubicBezTo>
                    <a:pt x="122929" y="567616"/>
                    <a:pt x="122929" y="518234"/>
                    <a:pt x="146017" y="478575"/>
                  </a:cubicBezTo>
                  <a:lnTo>
                    <a:pt x="316028" y="183994"/>
                  </a:lnTo>
                  <a:cubicBezTo>
                    <a:pt x="338925" y="144335"/>
                    <a:pt x="381857" y="119548"/>
                    <a:pt x="427652" y="119548"/>
                  </a:cubicBezTo>
                  <a:lnTo>
                    <a:pt x="465814" y="119548"/>
                  </a:lnTo>
                  <a:cubicBezTo>
                    <a:pt x="502449" y="119548"/>
                    <a:pt x="536985" y="135946"/>
                    <a:pt x="560264" y="164355"/>
                  </a:cubicBezTo>
                  <a:lnTo>
                    <a:pt x="427652" y="164355"/>
                  </a:lnTo>
                  <a:cubicBezTo>
                    <a:pt x="397695" y="164355"/>
                    <a:pt x="369836" y="180371"/>
                    <a:pt x="354762" y="206302"/>
                  </a:cubicBezTo>
                  <a:lnTo>
                    <a:pt x="184751" y="500883"/>
                  </a:lnTo>
                  <a:cubicBezTo>
                    <a:pt x="169677" y="526814"/>
                    <a:pt x="169677" y="559036"/>
                    <a:pt x="184751" y="584967"/>
                  </a:cubicBezTo>
                  <a:lnTo>
                    <a:pt x="354762" y="879548"/>
                  </a:lnTo>
                  <a:cubicBezTo>
                    <a:pt x="369836" y="905479"/>
                    <a:pt x="397695" y="921495"/>
                    <a:pt x="427652" y="921495"/>
                  </a:cubicBezTo>
                  <a:lnTo>
                    <a:pt x="768056" y="921495"/>
                  </a:lnTo>
                  <a:cubicBezTo>
                    <a:pt x="798013" y="921495"/>
                    <a:pt x="825871" y="905479"/>
                    <a:pt x="840945" y="879548"/>
                  </a:cubicBezTo>
                  <a:lnTo>
                    <a:pt x="877580" y="815865"/>
                  </a:lnTo>
                  <a:cubicBezTo>
                    <a:pt x="879679" y="812433"/>
                    <a:pt x="879107" y="807857"/>
                    <a:pt x="876435" y="804807"/>
                  </a:cubicBezTo>
                  <a:lnTo>
                    <a:pt x="833694" y="759237"/>
                  </a:lnTo>
                  <a:cubicBezTo>
                    <a:pt x="831595" y="757140"/>
                    <a:pt x="828733" y="755996"/>
                    <a:pt x="825680" y="756377"/>
                  </a:cubicBezTo>
                  <a:cubicBezTo>
                    <a:pt x="822818" y="756758"/>
                    <a:pt x="820147" y="758474"/>
                    <a:pt x="818811" y="760953"/>
                  </a:cubicBezTo>
                  <a:lnTo>
                    <a:pt x="789235" y="811861"/>
                  </a:lnTo>
                  <a:cubicBezTo>
                    <a:pt x="778169" y="831119"/>
                    <a:pt x="757561" y="843131"/>
                    <a:pt x="735236" y="843131"/>
                  </a:cubicBezTo>
                  <a:lnTo>
                    <a:pt x="460471" y="843131"/>
                  </a:lnTo>
                  <a:cubicBezTo>
                    <a:pt x="438146" y="843131"/>
                    <a:pt x="417539" y="831119"/>
                    <a:pt x="406472" y="811861"/>
                  </a:cubicBezTo>
                  <a:lnTo>
                    <a:pt x="269089" y="574099"/>
                  </a:lnTo>
                  <a:cubicBezTo>
                    <a:pt x="257831" y="554842"/>
                    <a:pt x="257831" y="531008"/>
                    <a:pt x="269089" y="511751"/>
                  </a:cubicBezTo>
                  <a:lnTo>
                    <a:pt x="406472" y="273989"/>
                  </a:lnTo>
                  <a:cubicBezTo>
                    <a:pt x="417539" y="254541"/>
                    <a:pt x="438146" y="242719"/>
                    <a:pt x="460471" y="242719"/>
                  </a:cubicBezTo>
                  <a:lnTo>
                    <a:pt x="735236" y="242719"/>
                  </a:lnTo>
                  <a:cubicBezTo>
                    <a:pt x="757561" y="242719"/>
                    <a:pt x="778169" y="254541"/>
                    <a:pt x="789235" y="273989"/>
                  </a:cubicBezTo>
                  <a:lnTo>
                    <a:pt x="832740" y="349112"/>
                  </a:lnTo>
                  <a:cubicBezTo>
                    <a:pt x="833885" y="351209"/>
                    <a:pt x="835984" y="352544"/>
                    <a:pt x="838274" y="353497"/>
                  </a:cubicBezTo>
                  <a:cubicBezTo>
                    <a:pt x="856210" y="359598"/>
                    <a:pt x="868231" y="376377"/>
                    <a:pt x="868231" y="395063"/>
                  </a:cubicBezTo>
                  <a:cubicBezTo>
                    <a:pt x="868231" y="421947"/>
                    <a:pt x="844189" y="443301"/>
                    <a:pt x="816521" y="438916"/>
                  </a:cubicBezTo>
                  <a:cubicBezTo>
                    <a:pt x="799730" y="436247"/>
                    <a:pt x="785610" y="423472"/>
                    <a:pt x="781222" y="407075"/>
                  </a:cubicBezTo>
                  <a:cubicBezTo>
                    <a:pt x="777596" y="394109"/>
                    <a:pt x="779886" y="380763"/>
                    <a:pt x="787327" y="370085"/>
                  </a:cubicBezTo>
                  <a:cubicBezTo>
                    <a:pt x="789426" y="367225"/>
                    <a:pt x="789235" y="363030"/>
                    <a:pt x="787327" y="359980"/>
                  </a:cubicBezTo>
                  <a:lnTo>
                    <a:pt x="750501" y="296297"/>
                  </a:lnTo>
                  <a:cubicBezTo>
                    <a:pt x="747448" y="290768"/>
                    <a:pt x="741533" y="287526"/>
                    <a:pt x="735236" y="287526"/>
                  </a:cubicBezTo>
                  <a:lnTo>
                    <a:pt x="460471" y="287526"/>
                  </a:lnTo>
                  <a:cubicBezTo>
                    <a:pt x="454174" y="287526"/>
                    <a:pt x="448259" y="290768"/>
                    <a:pt x="445206" y="296297"/>
                  </a:cubicBezTo>
                  <a:lnTo>
                    <a:pt x="307823" y="534059"/>
                  </a:lnTo>
                  <a:cubicBezTo>
                    <a:pt x="304580" y="539588"/>
                    <a:pt x="304580" y="546262"/>
                    <a:pt x="307823" y="551791"/>
                  </a:cubicBezTo>
                  <a:lnTo>
                    <a:pt x="445206" y="789553"/>
                  </a:lnTo>
                  <a:cubicBezTo>
                    <a:pt x="448259" y="794892"/>
                    <a:pt x="454174" y="798324"/>
                    <a:pt x="460471" y="798324"/>
                  </a:cubicBezTo>
                  <a:lnTo>
                    <a:pt x="735236" y="798324"/>
                  </a:lnTo>
                  <a:cubicBezTo>
                    <a:pt x="741533" y="798324"/>
                    <a:pt x="747448" y="795082"/>
                    <a:pt x="750501" y="789553"/>
                  </a:cubicBezTo>
                  <a:lnTo>
                    <a:pt x="808698" y="688881"/>
                  </a:lnTo>
                  <a:lnTo>
                    <a:pt x="931579" y="811861"/>
                  </a:lnTo>
                  <a:lnTo>
                    <a:pt x="879679" y="901856"/>
                  </a:lnTo>
                  <a:cubicBezTo>
                    <a:pt x="856591" y="941706"/>
                    <a:pt x="814041" y="966302"/>
                    <a:pt x="768056" y="966302"/>
                  </a:cubicBezTo>
                  <a:close/>
                  <a:moveTo>
                    <a:pt x="95643" y="415655"/>
                  </a:moveTo>
                  <a:lnTo>
                    <a:pt x="95643" y="415655"/>
                  </a:lnTo>
                  <a:lnTo>
                    <a:pt x="267753" y="117832"/>
                  </a:lnTo>
                  <a:cubicBezTo>
                    <a:pt x="293894" y="72644"/>
                    <a:pt x="342360" y="44616"/>
                    <a:pt x="394451" y="44616"/>
                  </a:cubicBezTo>
                  <a:lnTo>
                    <a:pt x="801256" y="44616"/>
                  </a:lnTo>
                  <a:cubicBezTo>
                    <a:pt x="853538" y="44616"/>
                    <a:pt x="901813" y="72644"/>
                    <a:pt x="927954" y="117832"/>
                  </a:cubicBezTo>
                  <a:lnTo>
                    <a:pt x="962109" y="176939"/>
                  </a:lnTo>
                  <a:cubicBezTo>
                    <a:pt x="964399" y="180943"/>
                    <a:pt x="963444" y="185901"/>
                    <a:pt x="959819" y="188761"/>
                  </a:cubicBezTo>
                  <a:lnTo>
                    <a:pt x="915361" y="224415"/>
                  </a:lnTo>
                  <a:cubicBezTo>
                    <a:pt x="913262" y="226131"/>
                    <a:pt x="910590" y="226894"/>
                    <a:pt x="907919" y="226322"/>
                  </a:cubicBezTo>
                  <a:cubicBezTo>
                    <a:pt x="905248" y="225941"/>
                    <a:pt x="902958" y="224225"/>
                    <a:pt x="901622" y="221937"/>
                  </a:cubicBezTo>
                  <a:lnTo>
                    <a:pt x="879679" y="183994"/>
                  </a:lnTo>
                  <a:cubicBezTo>
                    <a:pt x="856591" y="144144"/>
                    <a:pt x="814041" y="119548"/>
                    <a:pt x="768056" y="119548"/>
                  </a:cubicBezTo>
                  <a:lnTo>
                    <a:pt x="589267" y="119548"/>
                  </a:lnTo>
                  <a:cubicBezTo>
                    <a:pt x="612546" y="147958"/>
                    <a:pt x="647273" y="164355"/>
                    <a:pt x="683718" y="164355"/>
                  </a:cubicBezTo>
                  <a:lnTo>
                    <a:pt x="768056" y="164355"/>
                  </a:lnTo>
                  <a:cubicBezTo>
                    <a:pt x="798013" y="164355"/>
                    <a:pt x="825871" y="180371"/>
                    <a:pt x="840945" y="206302"/>
                  </a:cubicBezTo>
                  <a:lnTo>
                    <a:pt x="898951" y="306784"/>
                  </a:lnTo>
                  <a:lnTo>
                    <a:pt x="936350" y="269222"/>
                  </a:lnTo>
                  <a:cubicBezTo>
                    <a:pt x="936731" y="269032"/>
                    <a:pt x="939593" y="267125"/>
                    <a:pt x="939975" y="266934"/>
                  </a:cubicBezTo>
                  <a:cubicBezTo>
                    <a:pt x="944173" y="265027"/>
                    <a:pt x="962872" y="245198"/>
                    <a:pt x="977374" y="228229"/>
                  </a:cubicBezTo>
                  <a:lnTo>
                    <a:pt x="1019352" y="186473"/>
                  </a:lnTo>
                  <a:lnTo>
                    <a:pt x="966688" y="95524"/>
                  </a:lnTo>
                  <a:cubicBezTo>
                    <a:pt x="932533" y="36417"/>
                    <a:pt x="869566" y="0"/>
                    <a:pt x="801256" y="0"/>
                  </a:cubicBezTo>
                  <a:lnTo>
                    <a:pt x="394451" y="0"/>
                  </a:lnTo>
                  <a:cubicBezTo>
                    <a:pt x="326523" y="0"/>
                    <a:pt x="262983" y="36608"/>
                    <a:pt x="229019" y="95524"/>
                  </a:cubicBezTo>
                  <a:lnTo>
                    <a:pt x="89347" y="337290"/>
                  </a:lnTo>
                  <a:cubicBezTo>
                    <a:pt x="75036" y="362077"/>
                    <a:pt x="77516" y="393347"/>
                    <a:pt x="95643" y="415655"/>
                  </a:cubicBezTo>
                  <a:close/>
                  <a:moveTo>
                    <a:pt x="487375" y="1041043"/>
                  </a:moveTo>
                  <a:lnTo>
                    <a:pt x="487375" y="1041043"/>
                  </a:lnTo>
                  <a:lnTo>
                    <a:pt x="394451" y="1041043"/>
                  </a:lnTo>
                  <a:cubicBezTo>
                    <a:pt x="342169" y="1041043"/>
                    <a:pt x="293894" y="1013206"/>
                    <a:pt x="267753" y="968018"/>
                  </a:cubicBezTo>
                  <a:lnTo>
                    <a:pt x="64350" y="616046"/>
                  </a:lnTo>
                  <a:cubicBezTo>
                    <a:pt x="41453" y="576196"/>
                    <a:pt x="38782" y="527767"/>
                    <a:pt x="56336" y="485820"/>
                  </a:cubicBezTo>
                  <a:lnTo>
                    <a:pt x="56527" y="485820"/>
                  </a:lnTo>
                  <a:cubicBezTo>
                    <a:pt x="63015" y="470376"/>
                    <a:pt x="60534" y="452835"/>
                    <a:pt x="50040" y="440060"/>
                  </a:cubicBezTo>
                  <a:lnTo>
                    <a:pt x="38210" y="425760"/>
                  </a:lnTo>
                  <a:lnTo>
                    <a:pt x="25616" y="447496"/>
                  </a:lnTo>
                  <a:cubicBezTo>
                    <a:pt x="-8539" y="506603"/>
                    <a:pt x="-8539" y="579247"/>
                    <a:pt x="25616" y="638354"/>
                  </a:cubicBezTo>
                  <a:lnTo>
                    <a:pt x="229019" y="990326"/>
                  </a:lnTo>
                  <a:cubicBezTo>
                    <a:pt x="262983" y="1049242"/>
                    <a:pt x="326523" y="1085850"/>
                    <a:pt x="394451" y="1085850"/>
                  </a:cubicBezTo>
                  <a:cubicBezTo>
                    <a:pt x="430132" y="1085850"/>
                    <a:pt x="463905" y="1069834"/>
                    <a:pt x="486421" y="1042378"/>
                  </a:cubicBezTo>
                  <a:lnTo>
                    <a:pt x="487375" y="1041043"/>
                  </a:lnTo>
                  <a:close/>
                  <a:moveTo>
                    <a:pt x="1005804" y="831500"/>
                  </a:moveTo>
                  <a:lnTo>
                    <a:pt x="1005804" y="831500"/>
                  </a:lnTo>
                  <a:cubicBezTo>
                    <a:pt x="987296" y="834551"/>
                    <a:pt x="973176" y="849804"/>
                    <a:pt x="969360" y="867917"/>
                  </a:cubicBezTo>
                  <a:cubicBezTo>
                    <a:pt x="968024" y="874400"/>
                    <a:pt x="968406" y="880120"/>
                    <a:pt x="970695" y="887747"/>
                  </a:cubicBezTo>
                  <a:cubicBezTo>
                    <a:pt x="971458" y="890416"/>
                    <a:pt x="971268" y="893085"/>
                    <a:pt x="969932" y="895373"/>
                  </a:cubicBezTo>
                  <a:lnTo>
                    <a:pt x="927954" y="968018"/>
                  </a:lnTo>
                  <a:cubicBezTo>
                    <a:pt x="901813" y="1013206"/>
                    <a:pt x="853538" y="1041043"/>
                    <a:pt x="801256" y="1041043"/>
                  </a:cubicBezTo>
                  <a:lnTo>
                    <a:pt x="609302" y="1041043"/>
                  </a:lnTo>
                  <a:cubicBezTo>
                    <a:pt x="573812" y="1041043"/>
                    <a:pt x="540038" y="1057059"/>
                    <a:pt x="517523" y="1084706"/>
                  </a:cubicBezTo>
                  <a:lnTo>
                    <a:pt x="516569" y="1085850"/>
                  </a:lnTo>
                  <a:lnTo>
                    <a:pt x="801256" y="1085850"/>
                  </a:lnTo>
                  <a:cubicBezTo>
                    <a:pt x="869566" y="1085850"/>
                    <a:pt x="932533" y="1049433"/>
                    <a:pt x="966688" y="990326"/>
                  </a:cubicBezTo>
                  <a:lnTo>
                    <a:pt x="1004850" y="924355"/>
                  </a:lnTo>
                  <a:cubicBezTo>
                    <a:pt x="1006567" y="921304"/>
                    <a:pt x="1009811" y="919398"/>
                    <a:pt x="1013246" y="919588"/>
                  </a:cubicBezTo>
                  <a:cubicBezTo>
                    <a:pt x="1037669" y="919588"/>
                    <a:pt x="1057323" y="899759"/>
                    <a:pt x="1057323" y="875353"/>
                  </a:cubicBezTo>
                  <a:cubicBezTo>
                    <a:pt x="1057323" y="848469"/>
                    <a:pt x="1033472" y="827115"/>
                    <a:pt x="1005804" y="831500"/>
                  </a:cubicBezTo>
                  <a:close/>
                </a:path>
              </a:pathLst>
            </a:custGeom>
            <a:solidFill>
              <a:srgbClr val="FFB506"/>
            </a:solidFill>
            <a:ln w="191" cap="flat">
              <a:noFill/>
              <a:prstDash val="solid"/>
              <a:miter/>
            </a:ln>
            <a:effectLst/>
          </p:spPr>
          <p:txBody>
            <a:bodyPr rtlCol="0" anchor="ctr"/>
            <a:lstStyle/>
            <a:p>
              <a:endParaRPr lang="en-ID"/>
            </a:p>
          </p:txBody>
        </p:sp>
      </p:grpSp>
      <p:sp>
        <p:nvSpPr>
          <p:cNvPr id="3" name="Picture Placeholder 2">
            <a:extLst>
              <a:ext uri="{FF2B5EF4-FFF2-40B4-BE49-F238E27FC236}">
                <a16:creationId xmlns:a16="http://schemas.microsoft.com/office/drawing/2014/main" id="{18392D6B-60AA-C341-9454-249223CC11E7}"/>
              </a:ext>
            </a:extLst>
          </p:cNvPr>
          <p:cNvSpPr>
            <a:spLocks noGrp="1"/>
          </p:cNvSpPr>
          <p:nvPr>
            <p:ph type="pic" sz="quarter" idx="10"/>
          </p:nvPr>
        </p:nvSpPr>
        <p:spPr/>
      </p:sp>
    </p:spTree>
    <p:extLst>
      <p:ext uri="{BB962C8B-B14F-4D97-AF65-F5344CB8AC3E}">
        <p14:creationId xmlns:p14="http://schemas.microsoft.com/office/powerpoint/2010/main" val="1350162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Oval 210">
            <a:extLst>
              <a:ext uri="{FF2B5EF4-FFF2-40B4-BE49-F238E27FC236}">
                <a16:creationId xmlns:a16="http://schemas.microsoft.com/office/drawing/2014/main" id="{BE9A7099-A462-4BA0-BA6C-B018949A3EB5}"/>
              </a:ext>
            </a:extLst>
          </p:cNvPr>
          <p:cNvSpPr/>
          <p:nvPr/>
        </p:nvSpPr>
        <p:spPr>
          <a:xfrm>
            <a:off x="9842738" y="1380752"/>
            <a:ext cx="213492" cy="213492"/>
          </a:xfrm>
          <a:prstGeom prst="ellipse">
            <a:avLst/>
          </a:prstGeom>
          <a:noFill/>
          <a:ln w="38100" cap="flat">
            <a:solidFill>
              <a:srgbClr val="9933FF"/>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212" name="Segitiga Sama Kaki 211">
            <a:extLst>
              <a:ext uri="{FF2B5EF4-FFF2-40B4-BE49-F238E27FC236}">
                <a16:creationId xmlns:a16="http://schemas.microsoft.com/office/drawing/2014/main" id="{BC21E596-D63B-4FA3-B58E-943764454A35}"/>
              </a:ext>
            </a:extLst>
          </p:cNvPr>
          <p:cNvSpPr/>
          <p:nvPr/>
        </p:nvSpPr>
        <p:spPr>
          <a:xfrm rot="1825924">
            <a:off x="2004583" y="2967965"/>
            <a:ext cx="159171" cy="137217"/>
          </a:xfrm>
          <a:prstGeom prst="triangle">
            <a:avLst/>
          </a:prstGeom>
          <a:noFill/>
          <a:ln w="38100" cap="flat">
            <a:solidFill>
              <a:srgbClr val="FFB506"/>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10" name="Kotak Teks 3">
            <a:extLst>
              <a:ext uri="{FF2B5EF4-FFF2-40B4-BE49-F238E27FC236}">
                <a16:creationId xmlns:a16="http://schemas.microsoft.com/office/drawing/2014/main" id="{C0393B6D-98E1-0040-87A4-1D97B8B87E52}"/>
              </a:ext>
            </a:extLst>
          </p:cNvPr>
          <p:cNvSpPr txBox="1"/>
          <p:nvPr/>
        </p:nvSpPr>
        <p:spPr>
          <a:xfrm>
            <a:off x="1511085" y="5547703"/>
            <a:ext cx="3580091" cy="553998"/>
          </a:xfrm>
          <a:prstGeom prst="rect">
            <a:avLst/>
          </a:prstGeom>
          <a:noFill/>
        </p:spPr>
        <p:txBody>
          <a:bodyPr wrap="square" rtlCol="0">
            <a:spAutoFit/>
          </a:bodyPr>
          <a:lstStyle/>
          <a:p>
            <a:r>
              <a:rPr lang="en-US" sz="30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What Is Crypto? </a:t>
            </a:r>
            <a:endParaRPr lang="en-ID" sz="3000" dirty="0">
              <a:solidFill>
                <a:srgbClr val="262668"/>
              </a:solidFill>
              <a:latin typeface="Poppins SemiBold" panose="00000700000000000000" pitchFamily="50" charset="0"/>
              <a:ea typeface="Roboto" panose="02000000000000000000" pitchFamily="2" charset="0"/>
              <a:cs typeface="Poppins SemiBold" panose="00000700000000000000" pitchFamily="50" charset="0"/>
            </a:endParaRPr>
          </a:p>
        </p:txBody>
      </p:sp>
      <p:sp>
        <p:nvSpPr>
          <p:cNvPr id="11" name="Kotak Teks 200">
            <a:extLst>
              <a:ext uri="{FF2B5EF4-FFF2-40B4-BE49-F238E27FC236}">
                <a16:creationId xmlns:a16="http://schemas.microsoft.com/office/drawing/2014/main" id="{F8EA7EB0-0F9D-D342-9CBB-F2ED2582B80C}"/>
              </a:ext>
            </a:extLst>
          </p:cNvPr>
          <p:cNvSpPr txBox="1"/>
          <p:nvPr/>
        </p:nvSpPr>
        <p:spPr>
          <a:xfrm>
            <a:off x="5386280" y="5082177"/>
            <a:ext cx="5294635" cy="1078244"/>
          </a:xfrm>
          <a:prstGeom prst="rect">
            <a:avLst/>
          </a:prstGeom>
          <a:noFill/>
        </p:spPr>
        <p:txBody>
          <a:bodyPr wrap="square" rtlCol="0">
            <a:spAutoFit/>
          </a:bodyPr>
          <a:lstStyle/>
          <a:p>
            <a:pPr algn="just">
              <a:lnSpc>
                <a:spcPct val="150000"/>
              </a:lnSpc>
            </a:pPr>
            <a:r>
              <a:rPr lang="en-US" sz="1100">
                <a:solidFill>
                  <a:schemeClr val="tx1">
                    <a:lumMod val="75000"/>
                    <a:lumOff val="25000"/>
                  </a:schemeClr>
                </a:solidFill>
                <a:latin typeface="Muli" pitchFamily="2" charset="77"/>
              </a:rPr>
              <a:t>Crypto is a private, decentralized cryptocurrency with open source code that allows everyone to take part in the Crypto network development. Privacy and security come naturally from using Crypto. The best solution for those who want to keep their financial privacy.</a:t>
            </a:r>
          </a:p>
        </p:txBody>
      </p:sp>
      <p:sp>
        <p:nvSpPr>
          <p:cNvPr id="12" name="Kotak Teks 21">
            <a:extLst>
              <a:ext uri="{FF2B5EF4-FFF2-40B4-BE49-F238E27FC236}">
                <a16:creationId xmlns:a16="http://schemas.microsoft.com/office/drawing/2014/main" id="{C0F61C34-D4C3-4640-A2D6-2ABC34040970}"/>
              </a:ext>
            </a:extLst>
          </p:cNvPr>
          <p:cNvSpPr txBox="1"/>
          <p:nvPr/>
        </p:nvSpPr>
        <p:spPr>
          <a:xfrm>
            <a:off x="2072024" y="5193418"/>
            <a:ext cx="1953876" cy="261610"/>
          </a:xfrm>
          <a:prstGeom prst="rect">
            <a:avLst/>
          </a:prstGeom>
          <a:noFill/>
        </p:spPr>
        <p:txBody>
          <a:bodyPr wrap="square" rtlCol="0">
            <a:spAutoFit/>
          </a:bodyPr>
          <a:lstStyle/>
          <a:p>
            <a:r>
              <a:rPr lang="en-US" sz="1100" spc="200" dirty="0">
                <a:solidFill>
                  <a:schemeClr val="tx1">
                    <a:lumMod val="85000"/>
                    <a:lumOff val="15000"/>
                  </a:schemeClr>
                </a:solidFill>
                <a:latin typeface="Poppins Medium" pitchFamily="2" charset="77"/>
                <a:ea typeface="Source Sans Pro" panose="020B0503030403020204" pitchFamily="34" charset="0"/>
                <a:cs typeface="Poppins Medium" pitchFamily="2" charset="77"/>
              </a:rPr>
              <a:t>ABOUT CRYPTO 02</a:t>
            </a:r>
            <a:endParaRPr lang="en-ID" sz="1100" spc="200" dirty="0">
              <a:solidFill>
                <a:schemeClr val="tx1">
                  <a:lumMod val="85000"/>
                  <a:lumOff val="15000"/>
                </a:schemeClr>
              </a:solidFill>
              <a:latin typeface="Poppins Medium" pitchFamily="2" charset="77"/>
              <a:ea typeface="Source Sans Pro" panose="020B0503030403020204" pitchFamily="34" charset="0"/>
              <a:cs typeface="Poppins Medium" pitchFamily="2" charset="77"/>
            </a:endParaRPr>
          </a:p>
        </p:txBody>
      </p:sp>
      <p:cxnSp>
        <p:nvCxnSpPr>
          <p:cNvPr id="13" name="Straight Connector 12">
            <a:extLst>
              <a:ext uri="{FF2B5EF4-FFF2-40B4-BE49-F238E27FC236}">
                <a16:creationId xmlns:a16="http://schemas.microsoft.com/office/drawing/2014/main" id="{387F9494-62E1-D44E-A38C-595ECF5EBC54}"/>
              </a:ext>
            </a:extLst>
          </p:cNvPr>
          <p:cNvCxnSpPr>
            <a:cxnSpLocks/>
          </p:cNvCxnSpPr>
          <p:nvPr/>
        </p:nvCxnSpPr>
        <p:spPr>
          <a:xfrm>
            <a:off x="1615042" y="5321189"/>
            <a:ext cx="38003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108FDDEA-DE64-CC49-9847-908E8EBADA81}"/>
              </a:ext>
            </a:extLst>
          </p:cNvPr>
          <p:cNvSpPr>
            <a:spLocks noGrp="1"/>
          </p:cNvSpPr>
          <p:nvPr>
            <p:ph type="pic" sz="quarter" idx="10"/>
          </p:nvPr>
        </p:nvSpPr>
        <p:spPr/>
      </p:sp>
    </p:spTree>
    <p:extLst>
      <p:ext uri="{BB962C8B-B14F-4D97-AF65-F5344CB8AC3E}">
        <p14:creationId xmlns:p14="http://schemas.microsoft.com/office/powerpoint/2010/main" val="91689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Oval 311">
            <a:extLst>
              <a:ext uri="{FF2B5EF4-FFF2-40B4-BE49-F238E27FC236}">
                <a16:creationId xmlns:a16="http://schemas.microsoft.com/office/drawing/2014/main" id="{31234763-D69D-4418-B9B0-A1C955219C4D}"/>
              </a:ext>
            </a:extLst>
          </p:cNvPr>
          <p:cNvSpPr/>
          <p:nvPr/>
        </p:nvSpPr>
        <p:spPr>
          <a:xfrm>
            <a:off x="6782255" y="2519526"/>
            <a:ext cx="405946" cy="405946"/>
          </a:xfrm>
          <a:prstGeom prst="ellipse">
            <a:avLst/>
          </a:prstGeom>
          <a:solidFill>
            <a:srgbClr val="FDB300"/>
          </a:solidFill>
          <a:ln w="50800" cap="flat">
            <a:solidFill>
              <a:schemeClr val="bg1"/>
            </a:solidFill>
            <a:prstDash val="solid"/>
            <a:miter/>
          </a:ln>
          <a:effectLst>
            <a:outerShdw blurRad="50800" dist="38100" dir="5400000" algn="t" rotWithShape="0">
              <a:srgbClr val="2D2D7D">
                <a:alpha val="14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D" sz="1000">
                <a:solidFill>
                  <a:schemeClr val="bg1"/>
                </a:solidFill>
                <a:latin typeface="Poppins SemiBold" panose="00000700000000000000" pitchFamily="2" charset="0"/>
                <a:cs typeface="Poppins SemiBold" panose="00000700000000000000" pitchFamily="2" charset="0"/>
              </a:rPr>
              <a:t>1</a:t>
            </a:r>
          </a:p>
        </p:txBody>
      </p:sp>
      <p:grpSp>
        <p:nvGrpSpPr>
          <p:cNvPr id="299" name="Grup 298">
            <a:extLst>
              <a:ext uri="{FF2B5EF4-FFF2-40B4-BE49-F238E27FC236}">
                <a16:creationId xmlns:a16="http://schemas.microsoft.com/office/drawing/2014/main" id="{84DDAD9C-6FD0-4A69-89EE-CE7FD2E0218C}"/>
              </a:ext>
            </a:extLst>
          </p:cNvPr>
          <p:cNvGrpSpPr/>
          <p:nvPr/>
        </p:nvGrpSpPr>
        <p:grpSpPr>
          <a:xfrm>
            <a:off x="0" y="611463"/>
            <a:ext cx="5561574" cy="5635074"/>
            <a:chOff x="6096000" y="704400"/>
            <a:chExt cx="4806083" cy="4869599"/>
          </a:xfrm>
        </p:grpSpPr>
        <p:sp>
          <p:nvSpPr>
            <p:cNvPr id="209" name="Bentuk Bebas: Bentuk 208">
              <a:extLst>
                <a:ext uri="{FF2B5EF4-FFF2-40B4-BE49-F238E27FC236}">
                  <a16:creationId xmlns:a16="http://schemas.microsoft.com/office/drawing/2014/main" id="{70471073-8EB1-49DC-922D-0FD910B23E04}"/>
                </a:ext>
              </a:extLst>
            </p:cNvPr>
            <p:cNvSpPr/>
            <p:nvPr/>
          </p:nvSpPr>
          <p:spPr>
            <a:xfrm>
              <a:off x="6096000" y="704400"/>
              <a:ext cx="4806083" cy="4869599"/>
            </a:xfrm>
            <a:custGeom>
              <a:avLst/>
              <a:gdLst>
                <a:gd name="connsiteX0" fmla="*/ 169109 w 4806083"/>
                <a:gd name="connsiteY0" fmla="*/ 1162 h 4869599"/>
                <a:gd name="connsiteX1" fmla="*/ 2402585 w 4806083"/>
                <a:gd name="connsiteY1" fmla="*/ 273661 h 4869599"/>
                <a:gd name="connsiteX2" fmla="*/ 4636427 w 4806083"/>
                <a:gd name="connsiteY2" fmla="*/ 546525 h 4869599"/>
                <a:gd name="connsiteX3" fmla="*/ 4806083 w 4806083"/>
                <a:gd name="connsiteY3" fmla="*/ 707978 h 4869599"/>
                <a:gd name="connsiteX4" fmla="*/ 4806083 w 4806083"/>
                <a:gd name="connsiteY4" fmla="*/ 2446344 h 4869599"/>
                <a:gd name="connsiteX5" fmla="*/ 4806083 w 4806083"/>
                <a:gd name="connsiteY5" fmla="*/ 4184345 h 4869599"/>
                <a:gd name="connsiteX6" fmla="*/ 4636427 w 4806083"/>
                <a:gd name="connsiteY6" fmla="*/ 4344338 h 4869599"/>
                <a:gd name="connsiteX7" fmla="*/ 2402585 w 4806083"/>
                <a:gd name="connsiteY7" fmla="*/ 4606426 h 4869599"/>
                <a:gd name="connsiteX8" fmla="*/ 169109 w 4806083"/>
                <a:gd name="connsiteY8" fmla="*/ 4868514 h 4869599"/>
                <a:gd name="connsiteX9" fmla="*/ 0 w 4806083"/>
                <a:gd name="connsiteY9" fmla="*/ 4705051 h 4869599"/>
                <a:gd name="connsiteX10" fmla="*/ 0 w 4806083"/>
                <a:gd name="connsiteY10" fmla="*/ 2434655 h 4869599"/>
                <a:gd name="connsiteX11" fmla="*/ 0 w 4806083"/>
                <a:gd name="connsiteY11" fmla="*/ 163712 h 4869599"/>
                <a:gd name="connsiteX12" fmla="*/ 169109 w 4806083"/>
                <a:gd name="connsiteY12" fmla="*/ 1162 h 4869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06083" h="4869599">
                  <a:moveTo>
                    <a:pt x="169109" y="1162"/>
                  </a:moveTo>
                  <a:cubicBezTo>
                    <a:pt x="913662" y="92482"/>
                    <a:pt x="1658032" y="182524"/>
                    <a:pt x="2402585" y="273661"/>
                  </a:cubicBezTo>
                  <a:cubicBezTo>
                    <a:pt x="3146955" y="364616"/>
                    <a:pt x="3891326" y="455753"/>
                    <a:pt x="4636427" y="546525"/>
                  </a:cubicBezTo>
                  <a:cubicBezTo>
                    <a:pt x="4729564" y="557848"/>
                    <a:pt x="4806083" y="630539"/>
                    <a:pt x="4806083" y="707978"/>
                  </a:cubicBezTo>
                  <a:cubicBezTo>
                    <a:pt x="4806083" y="1287677"/>
                    <a:pt x="4806083" y="1866828"/>
                    <a:pt x="4806083" y="2446344"/>
                  </a:cubicBezTo>
                  <a:cubicBezTo>
                    <a:pt x="4806083" y="3025495"/>
                    <a:pt x="4806083" y="3605194"/>
                    <a:pt x="4806083" y="4184345"/>
                  </a:cubicBezTo>
                  <a:cubicBezTo>
                    <a:pt x="4806083" y="4261967"/>
                    <a:pt x="4729564" y="4333379"/>
                    <a:pt x="4636427" y="4344338"/>
                  </a:cubicBezTo>
                  <a:cubicBezTo>
                    <a:pt x="3891326" y="4431639"/>
                    <a:pt x="3146955" y="4519124"/>
                    <a:pt x="2402585" y="4606426"/>
                  </a:cubicBezTo>
                  <a:cubicBezTo>
                    <a:pt x="1658032" y="4693728"/>
                    <a:pt x="913662" y="4781212"/>
                    <a:pt x="169109" y="4868514"/>
                  </a:cubicBezTo>
                  <a:cubicBezTo>
                    <a:pt x="75971" y="4879472"/>
                    <a:pt x="0" y="4806234"/>
                    <a:pt x="0" y="4705051"/>
                  </a:cubicBezTo>
                  <a:cubicBezTo>
                    <a:pt x="0" y="3948192"/>
                    <a:pt x="0" y="3191515"/>
                    <a:pt x="0" y="2434655"/>
                  </a:cubicBezTo>
                  <a:cubicBezTo>
                    <a:pt x="0" y="1677796"/>
                    <a:pt x="0" y="920936"/>
                    <a:pt x="0" y="163712"/>
                  </a:cubicBezTo>
                  <a:cubicBezTo>
                    <a:pt x="0" y="62529"/>
                    <a:pt x="75971" y="-10161"/>
                    <a:pt x="169109" y="1162"/>
                  </a:cubicBezTo>
                  <a:close/>
                </a:path>
              </a:pathLst>
            </a:custGeom>
            <a:solidFill>
              <a:srgbClr val="FFB506">
                <a:alpha val="10000"/>
              </a:srgbClr>
            </a:solidFill>
            <a:ln w="182" cap="flat">
              <a:noFill/>
              <a:prstDash val="solid"/>
              <a:miter/>
            </a:ln>
          </p:spPr>
          <p:txBody>
            <a:bodyPr rtlCol="0" anchor="ctr"/>
            <a:lstStyle/>
            <a:p>
              <a:endParaRPr lang="en-ID"/>
            </a:p>
          </p:txBody>
        </p:sp>
        <p:grpSp>
          <p:nvGrpSpPr>
            <p:cNvPr id="210" name="Grafik 115">
              <a:extLst>
                <a:ext uri="{FF2B5EF4-FFF2-40B4-BE49-F238E27FC236}">
                  <a16:creationId xmlns:a16="http://schemas.microsoft.com/office/drawing/2014/main" id="{A0789484-7B8E-435F-9BE9-A89B240BFD14}"/>
                </a:ext>
              </a:extLst>
            </p:cNvPr>
            <p:cNvGrpSpPr/>
            <p:nvPr/>
          </p:nvGrpSpPr>
          <p:grpSpPr>
            <a:xfrm>
              <a:off x="6096000" y="704400"/>
              <a:ext cx="4806083" cy="3487208"/>
              <a:chOff x="6096000" y="704400"/>
              <a:chExt cx="4806083" cy="3487208"/>
            </a:xfrm>
            <a:solidFill>
              <a:srgbClr val="FFB506">
                <a:alpha val="10000"/>
              </a:srgbClr>
            </a:solidFill>
          </p:grpSpPr>
          <p:sp>
            <p:nvSpPr>
              <p:cNvPr id="211" name="Bentuk Bebas: Bentuk 210">
                <a:extLst>
                  <a:ext uri="{FF2B5EF4-FFF2-40B4-BE49-F238E27FC236}">
                    <a16:creationId xmlns:a16="http://schemas.microsoft.com/office/drawing/2014/main" id="{0093A703-F80B-472B-80D6-63C807E6CB0C}"/>
                  </a:ext>
                </a:extLst>
              </p:cNvPr>
              <p:cNvSpPr/>
              <p:nvPr/>
            </p:nvSpPr>
            <p:spPr>
              <a:xfrm>
                <a:off x="6096000" y="704400"/>
                <a:ext cx="4806083" cy="3487208"/>
              </a:xfrm>
              <a:custGeom>
                <a:avLst/>
                <a:gdLst>
                  <a:gd name="connsiteX0" fmla="*/ 4806083 w 4806083"/>
                  <a:gd name="connsiteY0" fmla="*/ 3487209 h 3487208"/>
                  <a:gd name="connsiteX1" fmla="*/ 4597711 w 4806083"/>
                  <a:gd name="connsiteY1" fmla="*/ 3473328 h 3487208"/>
                  <a:gd name="connsiteX2" fmla="*/ 4571413 w 4806083"/>
                  <a:gd name="connsiteY2" fmla="*/ 3471136 h 3487208"/>
                  <a:gd name="connsiteX3" fmla="*/ 4559725 w 4806083"/>
                  <a:gd name="connsiteY3" fmla="*/ 3470406 h 3487208"/>
                  <a:gd name="connsiteX4" fmla="*/ 4442664 w 4806083"/>
                  <a:gd name="connsiteY4" fmla="*/ 3459447 h 3487208"/>
                  <a:gd name="connsiteX5" fmla="*/ 4288530 w 4806083"/>
                  <a:gd name="connsiteY5" fmla="*/ 3443375 h 3487208"/>
                  <a:gd name="connsiteX6" fmla="*/ 4281956 w 4806083"/>
                  <a:gd name="connsiteY6" fmla="*/ 3442645 h 3487208"/>
                  <a:gd name="connsiteX7" fmla="*/ 4276660 w 4806083"/>
                  <a:gd name="connsiteY7" fmla="*/ 3441914 h 3487208"/>
                  <a:gd name="connsiteX8" fmla="*/ 4276660 w 4806083"/>
                  <a:gd name="connsiteY8" fmla="*/ 3441914 h 3487208"/>
                  <a:gd name="connsiteX9" fmla="*/ 3724043 w 4806083"/>
                  <a:gd name="connsiteY9" fmla="*/ 3371050 h 3487208"/>
                  <a:gd name="connsiteX10" fmla="*/ 3697746 w 4806083"/>
                  <a:gd name="connsiteY10" fmla="*/ 3367397 h 3487208"/>
                  <a:gd name="connsiteX11" fmla="*/ 3650994 w 4806083"/>
                  <a:gd name="connsiteY11" fmla="*/ 3360822 h 3487208"/>
                  <a:gd name="connsiteX12" fmla="*/ 3611548 w 4806083"/>
                  <a:gd name="connsiteY12" fmla="*/ 3354977 h 3487208"/>
                  <a:gd name="connsiteX13" fmla="*/ 3611548 w 4806083"/>
                  <a:gd name="connsiteY13" fmla="*/ 3354977 h 3487208"/>
                  <a:gd name="connsiteX14" fmla="*/ 3599860 w 4806083"/>
                  <a:gd name="connsiteY14" fmla="*/ 3353516 h 3487208"/>
                  <a:gd name="connsiteX15" fmla="*/ 3412672 w 4806083"/>
                  <a:gd name="connsiteY15" fmla="*/ 3327947 h 3487208"/>
                  <a:gd name="connsiteX16" fmla="*/ 3402445 w 4806083"/>
                  <a:gd name="connsiteY16" fmla="*/ 3326486 h 3487208"/>
                  <a:gd name="connsiteX17" fmla="*/ 3050896 w 4806083"/>
                  <a:gd name="connsiteY17" fmla="*/ 3281191 h 3487208"/>
                  <a:gd name="connsiteX18" fmla="*/ 3035556 w 4806083"/>
                  <a:gd name="connsiteY18" fmla="*/ 3278999 h 3487208"/>
                  <a:gd name="connsiteX19" fmla="*/ 3035556 w 4806083"/>
                  <a:gd name="connsiteY19" fmla="*/ 3278999 h 3487208"/>
                  <a:gd name="connsiteX20" fmla="*/ 2891466 w 4806083"/>
                  <a:gd name="connsiteY20" fmla="*/ 3262927 h 3487208"/>
                  <a:gd name="connsiteX21" fmla="*/ 2854942 w 4806083"/>
                  <a:gd name="connsiteY21" fmla="*/ 3259274 h 3487208"/>
                  <a:gd name="connsiteX22" fmla="*/ 2805999 w 4806083"/>
                  <a:gd name="connsiteY22" fmla="*/ 3254160 h 3487208"/>
                  <a:gd name="connsiteX23" fmla="*/ 2402402 w 4806083"/>
                  <a:gd name="connsiteY23" fmla="*/ 3223294 h 3487208"/>
                  <a:gd name="connsiteX24" fmla="*/ 2208092 w 4806083"/>
                  <a:gd name="connsiteY24" fmla="*/ 3215989 h 3487208"/>
                  <a:gd name="connsiteX25" fmla="*/ 2047201 w 4806083"/>
                  <a:gd name="connsiteY25" fmla="*/ 3213797 h 3487208"/>
                  <a:gd name="connsiteX26" fmla="*/ 1828602 w 4806083"/>
                  <a:gd name="connsiteY26" fmla="*/ 3215258 h 3487208"/>
                  <a:gd name="connsiteX27" fmla="*/ 1828602 w 4806083"/>
                  <a:gd name="connsiteY27" fmla="*/ 3215258 h 3487208"/>
                  <a:gd name="connsiteX28" fmla="*/ 1811800 w 4806083"/>
                  <a:gd name="connsiteY28" fmla="*/ 3215258 h 3487208"/>
                  <a:gd name="connsiteX29" fmla="*/ 1502620 w 4806083"/>
                  <a:gd name="connsiteY29" fmla="*/ 3223294 h 3487208"/>
                  <a:gd name="connsiteX30" fmla="*/ 1484358 w 4806083"/>
                  <a:gd name="connsiteY30" fmla="*/ 3224025 h 3487208"/>
                  <a:gd name="connsiteX31" fmla="*/ 1477783 w 4806083"/>
                  <a:gd name="connsiteY31" fmla="*/ 3224025 h 3487208"/>
                  <a:gd name="connsiteX32" fmla="*/ 820524 w 4806083"/>
                  <a:gd name="connsiteY32" fmla="*/ 3249777 h 3487208"/>
                  <a:gd name="connsiteX33" fmla="*/ 767198 w 4806083"/>
                  <a:gd name="connsiteY33" fmla="*/ 3251238 h 3487208"/>
                  <a:gd name="connsiteX34" fmla="*/ 759163 w 4806083"/>
                  <a:gd name="connsiteY34" fmla="*/ 3251238 h 3487208"/>
                  <a:gd name="connsiteX35" fmla="*/ 531067 w 4806083"/>
                  <a:gd name="connsiteY35" fmla="*/ 3257083 h 3487208"/>
                  <a:gd name="connsiteX36" fmla="*/ 510613 w 4806083"/>
                  <a:gd name="connsiteY36" fmla="*/ 3257083 h 3487208"/>
                  <a:gd name="connsiteX37" fmla="*/ 509883 w 4806083"/>
                  <a:gd name="connsiteY37" fmla="*/ 3257083 h 3487208"/>
                  <a:gd name="connsiteX38" fmla="*/ 485777 w 4806083"/>
                  <a:gd name="connsiteY38" fmla="*/ 3257083 h 3487208"/>
                  <a:gd name="connsiteX39" fmla="*/ 452174 w 4806083"/>
                  <a:gd name="connsiteY39" fmla="*/ 3257813 h 3487208"/>
                  <a:gd name="connsiteX40" fmla="*/ 346801 w 4806083"/>
                  <a:gd name="connsiteY40" fmla="*/ 3258544 h 3487208"/>
                  <a:gd name="connsiteX41" fmla="*/ 303702 w 4806083"/>
                  <a:gd name="connsiteY41" fmla="*/ 3258544 h 3487208"/>
                  <a:gd name="connsiteX42" fmla="*/ 0 w 4806083"/>
                  <a:gd name="connsiteY42" fmla="*/ 3252699 h 3487208"/>
                  <a:gd name="connsiteX43" fmla="*/ 0 w 4806083"/>
                  <a:gd name="connsiteY43" fmla="*/ 2434655 h 3487208"/>
                  <a:gd name="connsiteX44" fmla="*/ 0 w 4806083"/>
                  <a:gd name="connsiteY44" fmla="*/ 163712 h 3487208"/>
                  <a:gd name="connsiteX45" fmla="*/ 169109 w 4806083"/>
                  <a:gd name="connsiteY45" fmla="*/ 1162 h 3487208"/>
                  <a:gd name="connsiteX46" fmla="*/ 2402585 w 4806083"/>
                  <a:gd name="connsiteY46" fmla="*/ 273661 h 3487208"/>
                  <a:gd name="connsiteX47" fmla="*/ 4636427 w 4806083"/>
                  <a:gd name="connsiteY47" fmla="*/ 546525 h 3487208"/>
                  <a:gd name="connsiteX48" fmla="*/ 4806083 w 4806083"/>
                  <a:gd name="connsiteY48" fmla="*/ 707978 h 3487208"/>
                  <a:gd name="connsiteX49" fmla="*/ 4806083 w 4806083"/>
                  <a:gd name="connsiteY49" fmla="*/ 2446344 h 3487208"/>
                  <a:gd name="connsiteX50" fmla="*/ 4806083 w 4806083"/>
                  <a:gd name="connsiteY50" fmla="*/ 3487209 h 3487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4806083" h="3487208">
                    <a:moveTo>
                      <a:pt x="4806083" y="3487209"/>
                    </a:moveTo>
                    <a:cubicBezTo>
                      <a:pt x="4736504" y="3483556"/>
                      <a:pt x="4667107" y="3479173"/>
                      <a:pt x="4597711" y="3473328"/>
                    </a:cubicBezTo>
                    <a:lnTo>
                      <a:pt x="4571413" y="3471136"/>
                    </a:lnTo>
                    <a:lnTo>
                      <a:pt x="4559725" y="3470406"/>
                    </a:lnTo>
                    <a:cubicBezTo>
                      <a:pt x="4520827" y="3467484"/>
                      <a:pt x="4481380" y="3463831"/>
                      <a:pt x="4442664" y="3459447"/>
                    </a:cubicBezTo>
                    <a:cubicBezTo>
                      <a:pt x="4391530" y="3454334"/>
                      <a:pt x="4339665" y="3449220"/>
                      <a:pt x="4288530" y="3443375"/>
                    </a:cubicBezTo>
                    <a:lnTo>
                      <a:pt x="4281956" y="3442645"/>
                    </a:lnTo>
                    <a:lnTo>
                      <a:pt x="4276660" y="3441914"/>
                    </a:lnTo>
                    <a:lnTo>
                      <a:pt x="4276660" y="3441914"/>
                    </a:lnTo>
                    <a:cubicBezTo>
                      <a:pt x="4092576" y="3421458"/>
                      <a:pt x="3908310" y="3396619"/>
                      <a:pt x="3724043" y="3371050"/>
                    </a:cubicBezTo>
                    <a:lnTo>
                      <a:pt x="3697746" y="3367397"/>
                    </a:lnTo>
                    <a:lnTo>
                      <a:pt x="3650994" y="3360822"/>
                    </a:lnTo>
                    <a:lnTo>
                      <a:pt x="3611548" y="3354977"/>
                    </a:lnTo>
                    <a:lnTo>
                      <a:pt x="3611548" y="3354977"/>
                    </a:lnTo>
                    <a:lnTo>
                      <a:pt x="3599860" y="3353516"/>
                    </a:lnTo>
                    <a:cubicBezTo>
                      <a:pt x="3537768" y="3344750"/>
                      <a:pt x="3475494" y="3335983"/>
                      <a:pt x="3412672" y="3327947"/>
                    </a:cubicBezTo>
                    <a:lnTo>
                      <a:pt x="3402445" y="3326486"/>
                    </a:lnTo>
                    <a:cubicBezTo>
                      <a:pt x="3285566" y="3310413"/>
                      <a:pt x="3167774" y="3295072"/>
                      <a:pt x="3050896" y="3281191"/>
                    </a:cubicBezTo>
                    <a:lnTo>
                      <a:pt x="3035556" y="3278999"/>
                    </a:lnTo>
                    <a:lnTo>
                      <a:pt x="3035556" y="3278999"/>
                    </a:lnTo>
                    <a:cubicBezTo>
                      <a:pt x="2987343" y="3273155"/>
                      <a:pt x="2939679" y="3268041"/>
                      <a:pt x="2891466" y="3262927"/>
                    </a:cubicBezTo>
                    <a:lnTo>
                      <a:pt x="2854942" y="3259274"/>
                    </a:lnTo>
                    <a:lnTo>
                      <a:pt x="2805999" y="3254160"/>
                    </a:lnTo>
                    <a:cubicBezTo>
                      <a:pt x="2671406" y="3240828"/>
                      <a:pt x="2536995" y="3229869"/>
                      <a:pt x="2402402" y="3223294"/>
                    </a:cubicBezTo>
                    <a:cubicBezTo>
                      <a:pt x="2338119" y="3220372"/>
                      <a:pt x="2273106" y="3217450"/>
                      <a:pt x="2208092" y="3215989"/>
                    </a:cubicBezTo>
                    <a:cubicBezTo>
                      <a:pt x="2154583" y="3214527"/>
                      <a:pt x="2100527" y="3213797"/>
                      <a:pt x="2047201" y="3213797"/>
                    </a:cubicBezTo>
                    <a:cubicBezTo>
                      <a:pt x="1974883" y="3213797"/>
                      <a:pt x="1901651" y="3213797"/>
                      <a:pt x="1828602" y="3215258"/>
                    </a:cubicBezTo>
                    <a:lnTo>
                      <a:pt x="1828602" y="3215258"/>
                    </a:lnTo>
                    <a:lnTo>
                      <a:pt x="1811800" y="3215258"/>
                    </a:lnTo>
                    <a:cubicBezTo>
                      <a:pt x="1708801" y="3216719"/>
                      <a:pt x="1605619" y="3219641"/>
                      <a:pt x="1502620" y="3223294"/>
                    </a:cubicBezTo>
                    <a:lnTo>
                      <a:pt x="1484358" y="3224025"/>
                    </a:lnTo>
                    <a:lnTo>
                      <a:pt x="1477783" y="3224025"/>
                    </a:lnTo>
                    <a:cubicBezTo>
                      <a:pt x="1258453" y="3232061"/>
                      <a:pt x="1039123" y="3242289"/>
                      <a:pt x="820524" y="3249777"/>
                    </a:cubicBezTo>
                    <a:lnTo>
                      <a:pt x="767198" y="3251238"/>
                    </a:lnTo>
                    <a:lnTo>
                      <a:pt x="759163" y="3251238"/>
                    </a:lnTo>
                    <a:cubicBezTo>
                      <a:pt x="683192" y="3253430"/>
                      <a:pt x="607038" y="3255621"/>
                      <a:pt x="531067" y="3257083"/>
                    </a:cubicBezTo>
                    <a:lnTo>
                      <a:pt x="510613" y="3257083"/>
                    </a:lnTo>
                    <a:lnTo>
                      <a:pt x="509883" y="3257083"/>
                    </a:lnTo>
                    <a:lnTo>
                      <a:pt x="485777" y="3257083"/>
                    </a:lnTo>
                    <a:lnTo>
                      <a:pt x="452174" y="3257813"/>
                    </a:lnTo>
                    <a:cubicBezTo>
                      <a:pt x="417110" y="3257813"/>
                      <a:pt x="382047" y="3258544"/>
                      <a:pt x="346801" y="3258544"/>
                    </a:cubicBezTo>
                    <a:lnTo>
                      <a:pt x="303702" y="3258544"/>
                    </a:lnTo>
                    <a:cubicBezTo>
                      <a:pt x="202346" y="3258544"/>
                      <a:pt x="100808" y="3256717"/>
                      <a:pt x="0" y="3252699"/>
                    </a:cubicBezTo>
                    <a:lnTo>
                      <a:pt x="0" y="2434655"/>
                    </a:lnTo>
                    <a:cubicBezTo>
                      <a:pt x="0" y="1677796"/>
                      <a:pt x="0" y="920936"/>
                      <a:pt x="0" y="163712"/>
                    </a:cubicBezTo>
                    <a:cubicBezTo>
                      <a:pt x="0" y="62529"/>
                      <a:pt x="75971" y="-10161"/>
                      <a:pt x="169109" y="1162"/>
                    </a:cubicBezTo>
                    <a:cubicBezTo>
                      <a:pt x="913662" y="92482"/>
                      <a:pt x="1658032" y="182524"/>
                      <a:pt x="2402585" y="273661"/>
                    </a:cubicBezTo>
                    <a:cubicBezTo>
                      <a:pt x="3146955" y="364616"/>
                      <a:pt x="3891326" y="455753"/>
                      <a:pt x="4636427" y="546525"/>
                    </a:cubicBezTo>
                    <a:cubicBezTo>
                      <a:pt x="4729564" y="557848"/>
                      <a:pt x="4806083" y="630539"/>
                      <a:pt x="4806083" y="707978"/>
                    </a:cubicBezTo>
                    <a:cubicBezTo>
                      <a:pt x="4806083" y="1287677"/>
                      <a:pt x="4806083" y="1866828"/>
                      <a:pt x="4806083" y="2446344"/>
                    </a:cubicBezTo>
                    <a:lnTo>
                      <a:pt x="4806083" y="3487209"/>
                    </a:lnTo>
                    <a:close/>
                  </a:path>
                </a:pathLst>
              </a:custGeom>
              <a:solidFill>
                <a:srgbClr val="FFB506">
                  <a:alpha val="10000"/>
                </a:srgbClr>
              </a:solidFill>
              <a:ln w="182" cap="flat">
                <a:noFill/>
                <a:prstDash val="solid"/>
                <a:miter/>
              </a:ln>
            </p:spPr>
            <p:txBody>
              <a:bodyPr rtlCol="0" anchor="ctr"/>
              <a:lstStyle/>
              <a:p>
                <a:endParaRPr lang="en-ID"/>
              </a:p>
            </p:txBody>
          </p:sp>
          <p:sp>
            <p:nvSpPr>
              <p:cNvPr id="212" name="Bentuk Bebas: Bentuk 211">
                <a:extLst>
                  <a:ext uri="{FF2B5EF4-FFF2-40B4-BE49-F238E27FC236}">
                    <a16:creationId xmlns:a16="http://schemas.microsoft.com/office/drawing/2014/main" id="{803345A5-261C-4BFB-A800-8BA316FF31B3}"/>
                  </a:ext>
                </a:extLst>
              </p:cNvPr>
              <p:cNvSpPr/>
              <p:nvPr/>
            </p:nvSpPr>
            <p:spPr>
              <a:xfrm>
                <a:off x="6096000" y="769304"/>
                <a:ext cx="4806083" cy="3393813"/>
              </a:xfrm>
              <a:custGeom>
                <a:avLst/>
                <a:gdLst>
                  <a:gd name="connsiteX0" fmla="*/ 4806083 w 4806083"/>
                  <a:gd name="connsiteY0" fmla="*/ 1286880 h 3393813"/>
                  <a:gd name="connsiteX1" fmla="*/ 4441933 w 4806083"/>
                  <a:gd name="connsiteY1" fmla="*/ 1286880 h 3393813"/>
                  <a:gd name="connsiteX2" fmla="*/ 4441933 w 4806083"/>
                  <a:gd name="connsiteY2" fmla="*/ 457878 h 3393813"/>
                  <a:gd name="connsiteX3" fmla="*/ 4177678 w 4806083"/>
                  <a:gd name="connsiteY3" fmla="*/ 425733 h 3393813"/>
                  <a:gd name="connsiteX4" fmla="*/ 2225624 w 4806083"/>
                  <a:gd name="connsiteY4" fmla="*/ 425733 h 3393813"/>
                  <a:gd name="connsiteX5" fmla="*/ 2220510 w 4806083"/>
                  <a:gd name="connsiteY5" fmla="*/ 421350 h 3393813"/>
                  <a:gd name="connsiteX6" fmla="*/ 2439840 w 4806083"/>
                  <a:gd name="connsiteY6" fmla="*/ 213323 h 3393813"/>
                  <a:gd name="connsiteX7" fmla="*/ 2402585 w 4806083"/>
                  <a:gd name="connsiteY7" fmla="*/ 208757 h 3393813"/>
                  <a:gd name="connsiteX8" fmla="*/ 2247173 w 4806083"/>
                  <a:gd name="connsiteY8" fmla="*/ 189763 h 3393813"/>
                  <a:gd name="connsiteX9" fmla="*/ 2206631 w 4806083"/>
                  <a:gd name="connsiteY9" fmla="*/ 228300 h 3393813"/>
                  <a:gd name="connsiteX10" fmla="*/ 2206631 w 4806083"/>
                  <a:gd name="connsiteY10" fmla="*/ 184832 h 3393813"/>
                  <a:gd name="connsiteX11" fmla="*/ 2045740 w 4806083"/>
                  <a:gd name="connsiteY11" fmla="*/ 165106 h 3393813"/>
                  <a:gd name="connsiteX12" fmla="*/ 2045740 w 4806083"/>
                  <a:gd name="connsiteY12" fmla="*/ 255330 h 3393813"/>
                  <a:gd name="connsiteX13" fmla="*/ 1936897 w 4806083"/>
                  <a:gd name="connsiteY13" fmla="*/ 151956 h 3393813"/>
                  <a:gd name="connsiteX14" fmla="*/ 1687982 w 4806083"/>
                  <a:gd name="connsiteY14" fmla="*/ 121455 h 3393813"/>
                  <a:gd name="connsiteX15" fmla="*/ 2004102 w 4806083"/>
                  <a:gd name="connsiteY15" fmla="*/ 421350 h 3393813"/>
                  <a:gd name="connsiteX16" fmla="*/ 1998989 w 4806083"/>
                  <a:gd name="connsiteY16" fmla="*/ 425733 h 3393813"/>
                  <a:gd name="connsiteX17" fmla="*/ 28854 w 4806083"/>
                  <a:gd name="connsiteY17" fmla="*/ 425733 h 3393813"/>
                  <a:gd name="connsiteX18" fmla="*/ 28854 w 4806083"/>
                  <a:gd name="connsiteY18" fmla="*/ 0 h 3393813"/>
                  <a:gd name="connsiteX19" fmla="*/ 0 w 4806083"/>
                  <a:gd name="connsiteY19" fmla="*/ 98808 h 3393813"/>
                  <a:gd name="connsiteX20" fmla="*/ 0 w 4806083"/>
                  <a:gd name="connsiteY20" fmla="*/ 2369752 h 3393813"/>
                  <a:gd name="connsiteX21" fmla="*/ 0 w 4806083"/>
                  <a:gd name="connsiteY21" fmla="*/ 2963697 h 3393813"/>
                  <a:gd name="connsiteX22" fmla="*/ 28854 w 4806083"/>
                  <a:gd name="connsiteY22" fmla="*/ 2968445 h 3393813"/>
                  <a:gd name="connsiteX23" fmla="*/ 28854 w 4806083"/>
                  <a:gd name="connsiteY23" fmla="*/ 2129763 h 3393813"/>
                  <a:gd name="connsiteX24" fmla="*/ 2045740 w 4806083"/>
                  <a:gd name="connsiteY24" fmla="*/ 2129763 h 3393813"/>
                  <a:gd name="connsiteX25" fmla="*/ 2045740 w 4806083"/>
                  <a:gd name="connsiteY25" fmla="*/ 3148163 h 3393813"/>
                  <a:gd name="connsiteX26" fmla="*/ 2206631 w 4806083"/>
                  <a:gd name="connsiteY26" fmla="*/ 3150354 h 3393813"/>
                  <a:gd name="connsiteX27" fmla="*/ 2206631 w 4806083"/>
                  <a:gd name="connsiteY27" fmla="*/ 2129763 h 3393813"/>
                  <a:gd name="connsiteX28" fmla="*/ 4280495 w 4806083"/>
                  <a:gd name="connsiteY28" fmla="*/ 2129763 h 3393813"/>
                  <a:gd name="connsiteX29" fmla="*/ 4280495 w 4806083"/>
                  <a:gd name="connsiteY29" fmla="*/ 3377010 h 3393813"/>
                  <a:gd name="connsiteX30" fmla="*/ 4287069 w 4806083"/>
                  <a:gd name="connsiteY30" fmla="*/ 3377741 h 3393813"/>
                  <a:gd name="connsiteX31" fmla="*/ 4441203 w 4806083"/>
                  <a:gd name="connsiteY31" fmla="*/ 3393813 h 3393813"/>
                  <a:gd name="connsiteX32" fmla="*/ 4441203 w 4806083"/>
                  <a:gd name="connsiteY32" fmla="*/ 2129763 h 3393813"/>
                  <a:gd name="connsiteX33" fmla="*/ 4806083 w 4806083"/>
                  <a:gd name="connsiteY33" fmla="*/ 2129763 h 3393813"/>
                  <a:gd name="connsiteX34" fmla="*/ 4806083 w 4806083"/>
                  <a:gd name="connsiteY34" fmla="*/ 2105655 h 3393813"/>
                  <a:gd name="connsiteX35" fmla="*/ 4441203 w 4806083"/>
                  <a:gd name="connsiteY35" fmla="*/ 2105655 h 3393813"/>
                  <a:gd name="connsiteX36" fmla="*/ 4441203 w 4806083"/>
                  <a:gd name="connsiteY36" fmla="*/ 1310989 h 3393813"/>
                  <a:gd name="connsiteX37" fmla="*/ 4806083 w 4806083"/>
                  <a:gd name="connsiteY37" fmla="*/ 1310989 h 3393813"/>
                  <a:gd name="connsiteX38" fmla="*/ 4806083 w 4806083"/>
                  <a:gd name="connsiteY38" fmla="*/ 1286880 h 3393813"/>
                  <a:gd name="connsiteX39" fmla="*/ 2045740 w 4806083"/>
                  <a:gd name="connsiteY39" fmla="*/ 2105655 h 3393813"/>
                  <a:gd name="connsiteX40" fmla="*/ 28854 w 4806083"/>
                  <a:gd name="connsiteY40" fmla="*/ 2105655 h 3393813"/>
                  <a:gd name="connsiteX41" fmla="*/ 28854 w 4806083"/>
                  <a:gd name="connsiteY41" fmla="*/ 1310989 h 3393813"/>
                  <a:gd name="connsiteX42" fmla="*/ 2045740 w 4806083"/>
                  <a:gd name="connsiteY42" fmla="*/ 1310989 h 3393813"/>
                  <a:gd name="connsiteX43" fmla="*/ 2045740 w 4806083"/>
                  <a:gd name="connsiteY43" fmla="*/ 2105655 h 3393813"/>
                  <a:gd name="connsiteX44" fmla="*/ 2045740 w 4806083"/>
                  <a:gd name="connsiteY44" fmla="*/ 1286880 h 3393813"/>
                  <a:gd name="connsiteX45" fmla="*/ 28854 w 4806083"/>
                  <a:gd name="connsiteY45" fmla="*/ 1286880 h 3393813"/>
                  <a:gd name="connsiteX46" fmla="*/ 28854 w 4806083"/>
                  <a:gd name="connsiteY46" fmla="*/ 451303 h 3393813"/>
                  <a:gd name="connsiteX47" fmla="*/ 2017251 w 4806083"/>
                  <a:gd name="connsiteY47" fmla="*/ 451303 h 3393813"/>
                  <a:gd name="connsiteX48" fmla="*/ 2045740 w 4806083"/>
                  <a:gd name="connsiteY48" fmla="*/ 473950 h 3393813"/>
                  <a:gd name="connsiteX49" fmla="*/ 2045740 w 4806083"/>
                  <a:gd name="connsiteY49" fmla="*/ 1286880 h 3393813"/>
                  <a:gd name="connsiteX50" fmla="*/ 4280495 w 4806083"/>
                  <a:gd name="connsiteY50" fmla="*/ 2105655 h 3393813"/>
                  <a:gd name="connsiteX51" fmla="*/ 2206631 w 4806083"/>
                  <a:gd name="connsiteY51" fmla="*/ 2105655 h 3393813"/>
                  <a:gd name="connsiteX52" fmla="*/ 2206631 w 4806083"/>
                  <a:gd name="connsiteY52" fmla="*/ 1310989 h 3393813"/>
                  <a:gd name="connsiteX53" fmla="*/ 4280495 w 4806083"/>
                  <a:gd name="connsiteY53" fmla="*/ 1310989 h 3393813"/>
                  <a:gd name="connsiteX54" fmla="*/ 4280495 w 4806083"/>
                  <a:gd name="connsiteY54" fmla="*/ 2105655 h 3393813"/>
                  <a:gd name="connsiteX55" fmla="*/ 4280495 w 4806083"/>
                  <a:gd name="connsiteY55" fmla="*/ 1286880 h 3393813"/>
                  <a:gd name="connsiteX56" fmla="*/ 2206631 w 4806083"/>
                  <a:gd name="connsiteY56" fmla="*/ 1286880 h 3393813"/>
                  <a:gd name="connsiteX57" fmla="*/ 2206631 w 4806083"/>
                  <a:gd name="connsiteY57" fmla="*/ 451303 h 3393813"/>
                  <a:gd name="connsiteX58" fmla="*/ 4280495 w 4806083"/>
                  <a:gd name="connsiteY58" fmla="*/ 451303 h 3393813"/>
                  <a:gd name="connsiteX59" fmla="*/ 4280495 w 4806083"/>
                  <a:gd name="connsiteY59" fmla="*/ 1286880 h 3393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4806083" h="3393813">
                    <a:moveTo>
                      <a:pt x="4806083" y="1286880"/>
                    </a:moveTo>
                    <a:lnTo>
                      <a:pt x="4441933" y="1286880"/>
                    </a:lnTo>
                    <a:lnTo>
                      <a:pt x="4441933" y="457878"/>
                    </a:lnTo>
                    <a:cubicBezTo>
                      <a:pt x="4353909" y="447285"/>
                      <a:pt x="4265885" y="436509"/>
                      <a:pt x="4177678" y="425733"/>
                    </a:cubicBezTo>
                    <a:lnTo>
                      <a:pt x="2225624" y="425733"/>
                    </a:lnTo>
                    <a:lnTo>
                      <a:pt x="2220510" y="421350"/>
                    </a:lnTo>
                    <a:lnTo>
                      <a:pt x="2439840" y="213323"/>
                    </a:lnTo>
                    <a:lnTo>
                      <a:pt x="2402585" y="208757"/>
                    </a:lnTo>
                    <a:cubicBezTo>
                      <a:pt x="2350720" y="202365"/>
                      <a:pt x="2299038" y="196155"/>
                      <a:pt x="2247173" y="189763"/>
                    </a:cubicBezTo>
                    <a:lnTo>
                      <a:pt x="2206631" y="228300"/>
                    </a:lnTo>
                    <a:lnTo>
                      <a:pt x="2206631" y="184832"/>
                    </a:lnTo>
                    <a:lnTo>
                      <a:pt x="2045740" y="165106"/>
                    </a:lnTo>
                    <a:lnTo>
                      <a:pt x="2045740" y="255330"/>
                    </a:lnTo>
                    <a:lnTo>
                      <a:pt x="1936897" y="151956"/>
                    </a:lnTo>
                    <a:cubicBezTo>
                      <a:pt x="1853804" y="141729"/>
                      <a:pt x="1770893" y="131683"/>
                      <a:pt x="1687982" y="121455"/>
                    </a:cubicBezTo>
                    <a:lnTo>
                      <a:pt x="2004102" y="421350"/>
                    </a:lnTo>
                    <a:lnTo>
                      <a:pt x="1998989" y="425733"/>
                    </a:lnTo>
                    <a:lnTo>
                      <a:pt x="28854" y="425733"/>
                    </a:lnTo>
                    <a:lnTo>
                      <a:pt x="28854" y="0"/>
                    </a:lnTo>
                    <a:cubicBezTo>
                      <a:pt x="10592" y="27031"/>
                      <a:pt x="0" y="61002"/>
                      <a:pt x="0" y="98808"/>
                    </a:cubicBezTo>
                    <a:cubicBezTo>
                      <a:pt x="0" y="856033"/>
                      <a:pt x="0" y="1612892"/>
                      <a:pt x="0" y="2369752"/>
                    </a:cubicBezTo>
                    <a:lnTo>
                      <a:pt x="0" y="2963697"/>
                    </a:lnTo>
                    <a:cubicBezTo>
                      <a:pt x="9679" y="2965340"/>
                      <a:pt x="19358" y="2966801"/>
                      <a:pt x="28854" y="2968445"/>
                    </a:cubicBezTo>
                    <a:lnTo>
                      <a:pt x="28854" y="2129763"/>
                    </a:lnTo>
                    <a:lnTo>
                      <a:pt x="2045740" y="2129763"/>
                    </a:lnTo>
                    <a:lnTo>
                      <a:pt x="2045740" y="3148163"/>
                    </a:lnTo>
                    <a:cubicBezTo>
                      <a:pt x="2099066" y="3148163"/>
                      <a:pt x="2153122" y="3148893"/>
                      <a:pt x="2206631" y="3150354"/>
                    </a:cubicBezTo>
                    <a:lnTo>
                      <a:pt x="2206631" y="2129763"/>
                    </a:lnTo>
                    <a:lnTo>
                      <a:pt x="4280495" y="2129763"/>
                    </a:lnTo>
                    <a:lnTo>
                      <a:pt x="4280495" y="3377010"/>
                    </a:lnTo>
                    <a:lnTo>
                      <a:pt x="4287069" y="3377741"/>
                    </a:lnTo>
                    <a:cubicBezTo>
                      <a:pt x="4338204" y="3383586"/>
                      <a:pt x="4390069" y="3388699"/>
                      <a:pt x="4441203" y="3393813"/>
                    </a:cubicBezTo>
                    <a:lnTo>
                      <a:pt x="4441203" y="2129763"/>
                    </a:lnTo>
                    <a:lnTo>
                      <a:pt x="4806083" y="2129763"/>
                    </a:lnTo>
                    <a:lnTo>
                      <a:pt x="4806083" y="2105655"/>
                    </a:lnTo>
                    <a:lnTo>
                      <a:pt x="4441203" y="2105655"/>
                    </a:lnTo>
                    <a:lnTo>
                      <a:pt x="4441203" y="1310989"/>
                    </a:lnTo>
                    <a:lnTo>
                      <a:pt x="4806083" y="1310989"/>
                    </a:lnTo>
                    <a:lnTo>
                      <a:pt x="4806083" y="1286880"/>
                    </a:lnTo>
                    <a:close/>
                    <a:moveTo>
                      <a:pt x="2045740" y="2105655"/>
                    </a:moveTo>
                    <a:lnTo>
                      <a:pt x="28854" y="2105655"/>
                    </a:lnTo>
                    <a:lnTo>
                      <a:pt x="28854" y="1310989"/>
                    </a:lnTo>
                    <a:lnTo>
                      <a:pt x="2045740" y="1310989"/>
                    </a:lnTo>
                    <a:lnTo>
                      <a:pt x="2045740" y="2105655"/>
                    </a:lnTo>
                    <a:close/>
                    <a:moveTo>
                      <a:pt x="2045740" y="1286880"/>
                    </a:moveTo>
                    <a:lnTo>
                      <a:pt x="28854" y="1286880"/>
                    </a:lnTo>
                    <a:lnTo>
                      <a:pt x="28854" y="451303"/>
                    </a:lnTo>
                    <a:lnTo>
                      <a:pt x="2017251" y="451303"/>
                    </a:lnTo>
                    <a:lnTo>
                      <a:pt x="2045740" y="473950"/>
                    </a:lnTo>
                    <a:lnTo>
                      <a:pt x="2045740" y="1286880"/>
                    </a:lnTo>
                    <a:close/>
                    <a:moveTo>
                      <a:pt x="4280495" y="2105655"/>
                    </a:moveTo>
                    <a:lnTo>
                      <a:pt x="2206631" y="2105655"/>
                    </a:lnTo>
                    <a:lnTo>
                      <a:pt x="2206631" y="1310989"/>
                    </a:lnTo>
                    <a:lnTo>
                      <a:pt x="4280495" y="1310989"/>
                    </a:lnTo>
                    <a:lnTo>
                      <a:pt x="4280495" y="2105655"/>
                    </a:lnTo>
                    <a:close/>
                    <a:moveTo>
                      <a:pt x="4280495" y="1286880"/>
                    </a:moveTo>
                    <a:lnTo>
                      <a:pt x="2206631" y="1286880"/>
                    </a:lnTo>
                    <a:lnTo>
                      <a:pt x="2206631" y="451303"/>
                    </a:lnTo>
                    <a:lnTo>
                      <a:pt x="4280495" y="451303"/>
                    </a:lnTo>
                    <a:lnTo>
                      <a:pt x="4280495" y="1286880"/>
                    </a:lnTo>
                    <a:close/>
                  </a:path>
                </a:pathLst>
              </a:custGeom>
              <a:solidFill>
                <a:srgbClr val="FFB506">
                  <a:alpha val="10000"/>
                </a:srgbClr>
              </a:solidFill>
              <a:ln w="182" cap="flat">
                <a:noFill/>
                <a:prstDash val="solid"/>
                <a:miter/>
              </a:ln>
            </p:spPr>
            <p:txBody>
              <a:bodyPr rtlCol="0" anchor="ctr"/>
              <a:lstStyle/>
              <a:p>
                <a:endParaRPr lang="en-ID"/>
              </a:p>
            </p:txBody>
          </p:sp>
        </p:grpSp>
        <p:grpSp>
          <p:nvGrpSpPr>
            <p:cNvPr id="213" name="Grafik 115">
              <a:extLst>
                <a:ext uri="{FF2B5EF4-FFF2-40B4-BE49-F238E27FC236}">
                  <a16:creationId xmlns:a16="http://schemas.microsoft.com/office/drawing/2014/main" id="{A0789484-7B8E-435F-9BE9-A89B240BFD14}"/>
                </a:ext>
              </a:extLst>
            </p:cNvPr>
            <p:cNvGrpSpPr/>
            <p:nvPr/>
          </p:nvGrpSpPr>
          <p:grpSpPr>
            <a:xfrm>
              <a:off x="6096000" y="2266719"/>
              <a:ext cx="4806083" cy="3306194"/>
              <a:chOff x="6096000" y="2266719"/>
              <a:chExt cx="4806083" cy="3306194"/>
            </a:xfrm>
            <a:solidFill>
              <a:schemeClr val="accent1"/>
            </a:solidFill>
          </p:grpSpPr>
          <p:sp>
            <p:nvSpPr>
              <p:cNvPr id="214" name="Bentuk Bebas: Bentuk 213">
                <a:extLst>
                  <a:ext uri="{FF2B5EF4-FFF2-40B4-BE49-F238E27FC236}">
                    <a16:creationId xmlns:a16="http://schemas.microsoft.com/office/drawing/2014/main" id="{1E68F20B-C177-4CD6-8E8B-B0BDA6EA1D26}"/>
                  </a:ext>
                </a:extLst>
              </p:cNvPr>
              <p:cNvSpPr/>
              <p:nvPr/>
            </p:nvSpPr>
            <p:spPr>
              <a:xfrm>
                <a:off x="7167630" y="4634510"/>
                <a:ext cx="65744" cy="832472"/>
              </a:xfrm>
              <a:custGeom>
                <a:avLst/>
                <a:gdLst>
                  <a:gd name="connsiteX0" fmla="*/ 0 w 65744"/>
                  <a:gd name="connsiteY0" fmla="*/ 832472 h 832472"/>
                  <a:gd name="connsiteX1" fmla="*/ 0 w 65744"/>
                  <a:gd name="connsiteY1" fmla="*/ 0 h 832472"/>
                  <a:gd name="connsiteX2" fmla="*/ 14610 w 65744"/>
                  <a:gd name="connsiteY2" fmla="*/ 4383 h 832472"/>
                  <a:gd name="connsiteX3" fmla="*/ 59535 w 65744"/>
                  <a:gd name="connsiteY3" fmla="*/ 17899 h 832472"/>
                  <a:gd name="connsiteX4" fmla="*/ 59535 w 65744"/>
                  <a:gd name="connsiteY4" fmla="*/ 53879 h 832472"/>
                  <a:gd name="connsiteX5" fmla="*/ 59535 w 65744"/>
                  <a:gd name="connsiteY5" fmla="*/ 80909 h 832472"/>
                  <a:gd name="connsiteX6" fmla="*/ 59535 w 65744"/>
                  <a:gd name="connsiteY6" fmla="*/ 121273 h 832472"/>
                  <a:gd name="connsiteX7" fmla="*/ 59535 w 65744"/>
                  <a:gd name="connsiteY7" fmla="*/ 167298 h 832472"/>
                  <a:gd name="connsiteX8" fmla="*/ 60631 w 65744"/>
                  <a:gd name="connsiteY8" fmla="*/ 262819 h 832472"/>
                  <a:gd name="connsiteX9" fmla="*/ 60631 w 65744"/>
                  <a:gd name="connsiteY9" fmla="*/ 271768 h 832472"/>
                  <a:gd name="connsiteX10" fmla="*/ 60631 w 65744"/>
                  <a:gd name="connsiteY10" fmla="*/ 284188 h 832472"/>
                  <a:gd name="connsiteX11" fmla="*/ 60631 w 65744"/>
                  <a:gd name="connsiteY11" fmla="*/ 311218 h 832472"/>
                  <a:gd name="connsiteX12" fmla="*/ 60631 w 65744"/>
                  <a:gd name="connsiteY12" fmla="*/ 328021 h 832472"/>
                  <a:gd name="connsiteX13" fmla="*/ 60631 w 65744"/>
                  <a:gd name="connsiteY13" fmla="*/ 367289 h 832472"/>
                  <a:gd name="connsiteX14" fmla="*/ 60631 w 65744"/>
                  <a:gd name="connsiteY14" fmla="*/ 392128 h 832472"/>
                  <a:gd name="connsiteX15" fmla="*/ 65744 w 65744"/>
                  <a:gd name="connsiteY15" fmla="*/ 824801 h 83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5744" h="832472">
                    <a:moveTo>
                      <a:pt x="0" y="832472"/>
                    </a:moveTo>
                    <a:lnTo>
                      <a:pt x="0" y="0"/>
                    </a:lnTo>
                    <a:lnTo>
                      <a:pt x="14610" y="4383"/>
                    </a:lnTo>
                    <a:lnTo>
                      <a:pt x="59535" y="17899"/>
                    </a:lnTo>
                    <a:lnTo>
                      <a:pt x="59535" y="53879"/>
                    </a:lnTo>
                    <a:lnTo>
                      <a:pt x="59535" y="80909"/>
                    </a:lnTo>
                    <a:lnTo>
                      <a:pt x="59535" y="121273"/>
                    </a:lnTo>
                    <a:lnTo>
                      <a:pt x="59535" y="167298"/>
                    </a:lnTo>
                    <a:lnTo>
                      <a:pt x="60631" y="262819"/>
                    </a:lnTo>
                    <a:lnTo>
                      <a:pt x="60631" y="271768"/>
                    </a:lnTo>
                    <a:lnTo>
                      <a:pt x="60631" y="284188"/>
                    </a:lnTo>
                    <a:lnTo>
                      <a:pt x="60631" y="311218"/>
                    </a:lnTo>
                    <a:lnTo>
                      <a:pt x="60631" y="328021"/>
                    </a:lnTo>
                    <a:lnTo>
                      <a:pt x="60631" y="367289"/>
                    </a:lnTo>
                    <a:lnTo>
                      <a:pt x="60631" y="392128"/>
                    </a:lnTo>
                    <a:lnTo>
                      <a:pt x="65744" y="824801"/>
                    </a:lnTo>
                    <a:close/>
                  </a:path>
                </a:pathLst>
              </a:custGeom>
              <a:solidFill>
                <a:srgbClr val="EAECF0"/>
              </a:solidFill>
              <a:ln w="182" cap="flat">
                <a:noFill/>
                <a:prstDash val="solid"/>
                <a:miter/>
              </a:ln>
            </p:spPr>
            <p:txBody>
              <a:bodyPr rtlCol="0" anchor="ctr"/>
              <a:lstStyle/>
              <a:p>
                <a:endParaRPr lang="en-ID"/>
              </a:p>
            </p:txBody>
          </p:sp>
          <p:sp>
            <p:nvSpPr>
              <p:cNvPr id="215" name="Bentuk Bebas: Bentuk 214">
                <a:extLst>
                  <a:ext uri="{FF2B5EF4-FFF2-40B4-BE49-F238E27FC236}">
                    <a16:creationId xmlns:a16="http://schemas.microsoft.com/office/drawing/2014/main" id="{21A805C9-2411-4A47-A8A1-2B007C58D557}"/>
                  </a:ext>
                </a:extLst>
              </p:cNvPr>
              <p:cNvSpPr/>
              <p:nvPr/>
            </p:nvSpPr>
            <p:spPr>
              <a:xfrm>
                <a:off x="7230452" y="4651313"/>
                <a:ext cx="47847" cy="807633"/>
              </a:xfrm>
              <a:custGeom>
                <a:avLst/>
                <a:gdLst>
                  <a:gd name="connsiteX0" fmla="*/ 6209 w 47847"/>
                  <a:gd name="connsiteY0" fmla="*/ 807633 h 807633"/>
                  <a:gd name="connsiteX1" fmla="*/ 1096 w 47847"/>
                  <a:gd name="connsiteY1" fmla="*/ 375325 h 807633"/>
                  <a:gd name="connsiteX2" fmla="*/ 1096 w 47847"/>
                  <a:gd name="connsiteY2" fmla="*/ 350486 h 807633"/>
                  <a:gd name="connsiteX3" fmla="*/ 1096 w 47847"/>
                  <a:gd name="connsiteY3" fmla="*/ 310122 h 807633"/>
                  <a:gd name="connsiteX4" fmla="*/ 1096 w 47847"/>
                  <a:gd name="connsiteY4" fmla="*/ 293137 h 807633"/>
                  <a:gd name="connsiteX5" fmla="*/ 1096 w 47847"/>
                  <a:gd name="connsiteY5" fmla="*/ 266289 h 807633"/>
                  <a:gd name="connsiteX6" fmla="*/ 1096 w 47847"/>
                  <a:gd name="connsiteY6" fmla="*/ 253869 h 807633"/>
                  <a:gd name="connsiteX7" fmla="*/ 1096 w 47847"/>
                  <a:gd name="connsiteY7" fmla="*/ 244920 h 807633"/>
                  <a:gd name="connsiteX8" fmla="*/ 0 w 47847"/>
                  <a:gd name="connsiteY8" fmla="*/ 149399 h 807633"/>
                  <a:gd name="connsiteX9" fmla="*/ 0 w 47847"/>
                  <a:gd name="connsiteY9" fmla="*/ 103374 h 807633"/>
                  <a:gd name="connsiteX10" fmla="*/ 0 w 47847"/>
                  <a:gd name="connsiteY10" fmla="*/ 62828 h 807633"/>
                  <a:gd name="connsiteX11" fmla="*/ 0 w 47847"/>
                  <a:gd name="connsiteY11" fmla="*/ 35980 h 807633"/>
                  <a:gd name="connsiteX12" fmla="*/ 0 w 47847"/>
                  <a:gd name="connsiteY12" fmla="*/ 0 h 807633"/>
                  <a:gd name="connsiteX13" fmla="*/ 42734 w 47847"/>
                  <a:gd name="connsiteY13" fmla="*/ 0 h 807633"/>
                  <a:gd name="connsiteX14" fmla="*/ 42734 w 47847"/>
                  <a:gd name="connsiteY14" fmla="*/ 39268 h 807633"/>
                  <a:gd name="connsiteX15" fmla="*/ 42734 w 47847"/>
                  <a:gd name="connsiteY15" fmla="*/ 66298 h 807633"/>
                  <a:gd name="connsiteX16" fmla="*/ 42734 w 47847"/>
                  <a:gd name="connsiteY16" fmla="*/ 96616 h 807633"/>
                  <a:gd name="connsiteX17" fmla="*/ 42734 w 47847"/>
                  <a:gd name="connsiteY17" fmla="*/ 136980 h 807633"/>
                  <a:gd name="connsiteX18" fmla="*/ 43829 w 47847"/>
                  <a:gd name="connsiteY18" fmla="*/ 239258 h 807633"/>
                  <a:gd name="connsiteX19" fmla="*/ 43829 w 47847"/>
                  <a:gd name="connsiteY19" fmla="*/ 261723 h 807633"/>
                  <a:gd name="connsiteX20" fmla="*/ 43829 w 47847"/>
                  <a:gd name="connsiteY20" fmla="*/ 285283 h 807633"/>
                  <a:gd name="connsiteX21" fmla="*/ 43829 w 47847"/>
                  <a:gd name="connsiteY21" fmla="*/ 302269 h 807633"/>
                  <a:gd name="connsiteX22" fmla="*/ 43829 w 47847"/>
                  <a:gd name="connsiteY22" fmla="*/ 322359 h 807633"/>
                  <a:gd name="connsiteX23" fmla="*/ 43829 w 47847"/>
                  <a:gd name="connsiteY23" fmla="*/ 348294 h 807633"/>
                  <a:gd name="connsiteX24" fmla="*/ 43829 w 47847"/>
                  <a:gd name="connsiteY24" fmla="*/ 348294 h 807633"/>
                  <a:gd name="connsiteX25" fmla="*/ 47847 w 47847"/>
                  <a:gd name="connsiteY25" fmla="*/ 802702 h 807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847" h="807633">
                    <a:moveTo>
                      <a:pt x="6209" y="807633"/>
                    </a:moveTo>
                    <a:lnTo>
                      <a:pt x="1096" y="375325"/>
                    </a:lnTo>
                    <a:lnTo>
                      <a:pt x="1096" y="350486"/>
                    </a:lnTo>
                    <a:lnTo>
                      <a:pt x="1096" y="310122"/>
                    </a:lnTo>
                    <a:lnTo>
                      <a:pt x="1096" y="293137"/>
                    </a:lnTo>
                    <a:lnTo>
                      <a:pt x="1096" y="266289"/>
                    </a:lnTo>
                    <a:lnTo>
                      <a:pt x="1096" y="253869"/>
                    </a:lnTo>
                    <a:lnTo>
                      <a:pt x="1096" y="244920"/>
                    </a:lnTo>
                    <a:lnTo>
                      <a:pt x="0" y="149399"/>
                    </a:lnTo>
                    <a:lnTo>
                      <a:pt x="0" y="103374"/>
                    </a:lnTo>
                    <a:lnTo>
                      <a:pt x="0" y="62828"/>
                    </a:lnTo>
                    <a:lnTo>
                      <a:pt x="0" y="35980"/>
                    </a:lnTo>
                    <a:lnTo>
                      <a:pt x="0" y="0"/>
                    </a:lnTo>
                    <a:lnTo>
                      <a:pt x="42734" y="0"/>
                    </a:lnTo>
                    <a:lnTo>
                      <a:pt x="42734" y="39268"/>
                    </a:lnTo>
                    <a:lnTo>
                      <a:pt x="42734" y="66298"/>
                    </a:lnTo>
                    <a:lnTo>
                      <a:pt x="42734" y="96616"/>
                    </a:lnTo>
                    <a:lnTo>
                      <a:pt x="42734" y="136980"/>
                    </a:lnTo>
                    <a:lnTo>
                      <a:pt x="43829" y="239258"/>
                    </a:lnTo>
                    <a:lnTo>
                      <a:pt x="43829" y="261723"/>
                    </a:lnTo>
                    <a:lnTo>
                      <a:pt x="43829" y="285283"/>
                    </a:lnTo>
                    <a:lnTo>
                      <a:pt x="43829" y="302269"/>
                    </a:lnTo>
                    <a:lnTo>
                      <a:pt x="43829" y="322359"/>
                    </a:lnTo>
                    <a:lnTo>
                      <a:pt x="43829" y="348294"/>
                    </a:lnTo>
                    <a:lnTo>
                      <a:pt x="43829" y="348294"/>
                    </a:lnTo>
                    <a:lnTo>
                      <a:pt x="47847" y="802702"/>
                    </a:lnTo>
                    <a:close/>
                  </a:path>
                </a:pathLst>
              </a:custGeom>
              <a:solidFill>
                <a:srgbClr val="D3DAE1"/>
              </a:solidFill>
              <a:ln w="182" cap="flat">
                <a:noFill/>
                <a:prstDash val="solid"/>
                <a:miter/>
              </a:ln>
            </p:spPr>
            <p:txBody>
              <a:bodyPr rtlCol="0" anchor="ctr"/>
              <a:lstStyle/>
              <a:p>
                <a:endParaRPr lang="en-ID"/>
              </a:p>
            </p:txBody>
          </p:sp>
          <p:sp>
            <p:nvSpPr>
              <p:cNvPr id="216" name="Bentuk Bebas: Bentuk 215">
                <a:extLst>
                  <a:ext uri="{FF2B5EF4-FFF2-40B4-BE49-F238E27FC236}">
                    <a16:creationId xmlns:a16="http://schemas.microsoft.com/office/drawing/2014/main" id="{707C9927-330A-4235-BB19-9CB7058B8688}"/>
                  </a:ext>
                </a:extLst>
              </p:cNvPr>
              <p:cNvSpPr/>
              <p:nvPr/>
            </p:nvSpPr>
            <p:spPr>
              <a:xfrm>
                <a:off x="10569344" y="4905182"/>
                <a:ext cx="80171" cy="162549"/>
              </a:xfrm>
              <a:custGeom>
                <a:avLst/>
                <a:gdLst>
                  <a:gd name="connsiteX0" fmla="*/ 183 w 80171"/>
                  <a:gd name="connsiteY0" fmla="*/ 162549 h 162549"/>
                  <a:gd name="connsiteX1" fmla="*/ 0 w 80171"/>
                  <a:gd name="connsiteY1" fmla="*/ 69768 h 162549"/>
                  <a:gd name="connsiteX2" fmla="*/ 0 w 80171"/>
                  <a:gd name="connsiteY2" fmla="*/ 33788 h 162549"/>
                  <a:gd name="connsiteX3" fmla="*/ 79806 w 80171"/>
                  <a:gd name="connsiteY3" fmla="*/ 0 h 162549"/>
                  <a:gd name="connsiteX4" fmla="*/ 79806 w 80171"/>
                  <a:gd name="connsiteY4" fmla="*/ 76526 h 162549"/>
                  <a:gd name="connsiteX5" fmla="*/ 80171 w 80171"/>
                  <a:gd name="connsiteY5" fmla="*/ 153235 h 162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171" h="162549">
                    <a:moveTo>
                      <a:pt x="183" y="162549"/>
                    </a:moveTo>
                    <a:lnTo>
                      <a:pt x="0" y="69768"/>
                    </a:lnTo>
                    <a:lnTo>
                      <a:pt x="0" y="33788"/>
                    </a:lnTo>
                    <a:lnTo>
                      <a:pt x="79806" y="0"/>
                    </a:lnTo>
                    <a:lnTo>
                      <a:pt x="79806" y="76526"/>
                    </a:lnTo>
                    <a:lnTo>
                      <a:pt x="80171" y="153235"/>
                    </a:lnTo>
                    <a:close/>
                  </a:path>
                </a:pathLst>
              </a:custGeom>
              <a:solidFill>
                <a:srgbClr val="EAECF0"/>
              </a:solidFill>
              <a:ln w="182" cap="flat">
                <a:noFill/>
                <a:prstDash val="solid"/>
                <a:miter/>
              </a:ln>
            </p:spPr>
            <p:txBody>
              <a:bodyPr rtlCol="0" anchor="ctr"/>
              <a:lstStyle/>
              <a:p>
                <a:endParaRPr lang="en-ID"/>
              </a:p>
            </p:txBody>
          </p:sp>
          <p:sp>
            <p:nvSpPr>
              <p:cNvPr id="217" name="Bentuk Bebas: Bentuk 216">
                <a:extLst>
                  <a:ext uri="{FF2B5EF4-FFF2-40B4-BE49-F238E27FC236}">
                    <a16:creationId xmlns:a16="http://schemas.microsoft.com/office/drawing/2014/main" id="{A7E7B76B-5DEF-4897-A6F0-69A3B96C7F20}"/>
                  </a:ext>
                </a:extLst>
              </p:cNvPr>
              <p:cNvSpPr/>
              <p:nvPr/>
            </p:nvSpPr>
            <p:spPr>
              <a:xfrm>
                <a:off x="10650246" y="4879430"/>
                <a:ext cx="56247" cy="178804"/>
              </a:xfrm>
              <a:custGeom>
                <a:avLst/>
                <a:gdLst>
                  <a:gd name="connsiteX0" fmla="*/ 56248 w 56247"/>
                  <a:gd name="connsiteY0" fmla="*/ 0 h 178804"/>
                  <a:gd name="connsiteX1" fmla="*/ 56248 w 56247"/>
                  <a:gd name="connsiteY1" fmla="*/ 172412 h 178804"/>
                  <a:gd name="connsiteX2" fmla="*/ 365 w 56247"/>
                  <a:gd name="connsiteY2" fmla="*/ 178804 h 178804"/>
                  <a:gd name="connsiteX3" fmla="*/ 0 w 56247"/>
                  <a:gd name="connsiteY3" fmla="*/ 102278 h 178804"/>
                  <a:gd name="connsiteX4" fmla="*/ 0 w 56247"/>
                  <a:gd name="connsiteY4" fmla="*/ 25752 h 178804"/>
                  <a:gd name="connsiteX5" fmla="*/ 5661 w 56247"/>
                  <a:gd name="connsiteY5" fmla="*/ 23561 h 178804"/>
                  <a:gd name="connsiteX6" fmla="*/ 5661 w 56247"/>
                  <a:gd name="connsiteY6" fmla="*/ 23561 h 178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247" h="178804">
                    <a:moveTo>
                      <a:pt x="56248" y="0"/>
                    </a:moveTo>
                    <a:lnTo>
                      <a:pt x="56248" y="172412"/>
                    </a:lnTo>
                    <a:lnTo>
                      <a:pt x="365" y="178804"/>
                    </a:lnTo>
                    <a:lnTo>
                      <a:pt x="0" y="102278"/>
                    </a:lnTo>
                    <a:lnTo>
                      <a:pt x="0" y="25752"/>
                    </a:lnTo>
                    <a:lnTo>
                      <a:pt x="5661" y="23561"/>
                    </a:lnTo>
                    <a:lnTo>
                      <a:pt x="5661" y="23561"/>
                    </a:lnTo>
                    <a:close/>
                  </a:path>
                </a:pathLst>
              </a:custGeom>
              <a:solidFill>
                <a:srgbClr val="D3DAE1"/>
              </a:solidFill>
              <a:ln w="182" cap="flat">
                <a:noFill/>
                <a:prstDash val="solid"/>
                <a:miter/>
              </a:ln>
            </p:spPr>
            <p:txBody>
              <a:bodyPr rtlCol="0" anchor="ctr"/>
              <a:lstStyle/>
              <a:p>
                <a:endParaRPr lang="en-ID"/>
              </a:p>
            </p:txBody>
          </p:sp>
          <p:sp>
            <p:nvSpPr>
              <p:cNvPr id="218" name="Bentuk Bebas: Bentuk 217">
                <a:extLst>
                  <a:ext uri="{FF2B5EF4-FFF2-40B4-BE49-F238E27FC236}">
                    <a16:creationId xmlns:a16="http://schemas.microsoft.com/office/drawing/2014/main" id="{E0A6202B-AF53-40CB-82B0-0B875FE06567}"/>
                  </a:ext>
                </a:extLst>
              </p:cNvPr>
              <p:cNvSpPr/>
              <p:nvPr/>
            </p:nvSpPr>
            <p:spPr>
              <a:xfrm>
                <a:off x="10654811" y="4879430"/>
                <a:ext cx="51682" cy="130222"/>
              </a:xfrm>
              <a:custGeom>
                <a:avLst/>
                <a:gdLst>
                  <a:gd name="connsiteX0" fmla="*/ 0 w 51682"/>
                  <a:gd name="connsiteY0" fmla="*/ 23561 h 130222"/>
                  <a:gd name="connsiteX1" fmla="*/ 51682 w 51682"/>
                  <a:gd name="connsiteY1" fmla="*/ 0 h 130222"/>
                  <a:gd name="connsiteX2" fmla="*/ 51682 w 51682"/>
                  <a:gd name="connsiteY2" fmla="*/ 113419 h 130222"/>
                  <a:gd name="connsiteX3" fmla="*/ 2191 w 51682"/>
                  <a:gd name="connsiteY3" fmla="*/ 130222 h 130222"/>
                </a:gdLst>
                <a:ahLst/>
                <a:cxnLst>
                  <a:cxn ang="0">
                    <a:pos x="connsiteX0" y="connsiteY0"/>
                  </a:cxn>
                  <a:cxn ang="0">
                    <a:pos x="connsiteX1" y="connsiteY1"/>
                  </a:cxn>
                  <a:cxn ang="0">
                    <a:pos x="connsiteX2" y="connsiteY2"/>
                  </a:cxn>
                  <a:cxn ang="0">
                    <a:pos x="connsiteX3" y="connsiteY3"/>
                  </a:cxn>
                </a:cxnLst>
                <a:rect l="l" t="t" r="r" b="b"/>
                <a:pathLst>
                  <a:path w="51682" h="130222">
                    <a:moveTo>
                      <a:pt x="0" y="23561"/>
                    </a:moveTo>
                    <a:lnTo>
                      <a:pt x="51682" y="0"/>
                    </a:lnTo>
                    <a:lnTo>
                      <a:pt x="51682" y="113419"/>
                    </a:lnTo>
                    <a:lnTo>
                      <a:pt x="2191" y="130222"/>
                    </a:lnTo>
                    <a:close/>
                  </a:path>
                </a:pathLst>
              </a:custGeom>
              <a:solidFill>
                <a:srgbClr val="000000">
                  <a:alpha val="10000"/>
                </a:srgbClr>
              </a:solidFill>
              <a:ln w="182" cap="flat">
                <a:noFill/>
                <a:prstDash val="solid"/>
                <a:miter/>
              </a:ln>
            </p:spPr>
            <p:txBody>
              <a:bodyPr rtlCol="0" anchor="ctr"/>
              <a:lstStyle/>
              <a:p>
                <a:endParaRPr lang="en-ID"/>
              </a:p>
            </p:txBody>
          </p:sp>
          <p:sp>
            <p:nvSpPr>
              <p:cNvPr id="219" name="Bentuk Bebas: Bentuk 218">
                <a:extLst>
                  <a:ext uri="{FF2B5EF4-FFF2-40B4-BE49-F238E27FC236}">
                    <a16:creationId xmlns:a16="http://schemas.microsoft.com/office/drawing/2014/main" id="{6A1E9823-DD6D-457D-BD37-416F6320B770}"/>
                  </a:ext>
                </a:extLst>
              </p:cNvPr>
              <p:cNvSpPr/>
              <p:nvPr/>
            </p:nvSpPr>
            <p:spPr>
              <a:xfrm>
                <a:off x="10650246" y="4393974"/>
                <a:ext cx="251836" cy="588830"/>
              </a:xfrm>
              <a:custGeom>
                <a:avLst/>
                <a:gdLst>
                  <a:gd name="connsiteX0" fmla="*/ 251106 w 251836"/>
                  <a:gd name="connsiteY0" fmla="*/ 507191 h 588830"/>
                  <a:gd name="connsiteX1" fmla="*/ 6757 w 251836"/>
                  <a:gd name="connsiteY1" fmla="*/ 588831 h 588830"/>
                  <a:gd name="connsiteX2" fmla="*/ 0 w 251836"/>
                  <a:gd name="connsiteY2" fmla="*/ 75248 h 588830"/>
                  <a:gd name="connsiteX3" fmla="*/ 251837 w 251836"/>
                  <a:gd name="connsiteY3" fmla="*/ 0 h 588830"/>
                  <a:gd name="connsiteX4" fmla="*/ 251837 w 251836"/>
                  <a:gd name="connsiteY4" fmla="*/ 494771 h 588830"/>
                  <a:gd name="connsiteX5" fmla="*/ 251106 w 251836"/>
                  <a:gd name="connsiteY5" fmla="*/ 507191 h 58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1836" h="588830">
                    <a:moveTo>
                      <a:pt x="251106" y="507191"/>
                    </a:moveTo>
                    <a:lnTo>
                      <a:pt x="6757" y="588831"/>
                    </a:lnTo>
                    <a:lnTo>
                      <a:pt x="0" y="75248"/>
                    </a:lnTo>
                    <a:lnTo>
                      <a:pt x="251837" y="0"/>
                    </a:lnTo>
                    <a:lnTo>
                      <a:pt x="251837" y="494771"/>
                    </a:lnTo>
                    <a:cubicBezTo>
                      <a:pt x="251837" y="498972"/>
                      <a:pt x="251472" y="503173"/>
                      <a:pt x="251106" y="507191"/>
                    </a:cubicBezTo>
                    <a:close/>
                  </a:path>
                </a:pathLst>
              </a:custGeom>
              <a:solidFill>
                <a:srgbClr val="D48A9B"/>
              </a:solidFill>
              <a:ln w="182" cap="flat">
                <a:noFill/>
                <a:prstDash val="solid"/>
                <a:miter/>
              </a:ln>
            </p:spPr>
            <p:txBody>
              <a:bodyPr rtlCol="0" anchor="ctr"/>
              <a:lstStyle/>
              <a:p>
                <a:endParaRPr lang="en-ID"/>
              </a:p>
            </p:txBody>
          </p:sp>
          <p:sp>
            <p:nvSpPr>
              <p:cNvPr id="220" name="Bentuk Bebas: Bentuk 219">
                <a:extLst>
                  <a:ext uri="{FF2B5EF4-FFF2-40B4-BE49-F238E27FC236}">
                    <a16:creationId xmlns:a16="http://schemas.microsoft.com/office/drawing/2014/main" id="{C724FF64-AB71-4BFB-9434-832E2A0FC241}"/>
                  </a:ext>
                </a:extLst>
              </p:cNvPr>
              <p:cNvSpPr/>
              <p:nvPr/>
            </p:nvSpPr>
            <p:spPr>
              <a:xfrm>
                <a:off x="6096000" y="3861396"/>
                <a:ext cx="4806083" cy="607825"/>
              </a:xfrm>
              <a:custGeom>
                <a:avLst/>
                <a:gdLst>
                  <a:gd name="connsiteX0" fmla="*/ 0 w 4806083"/>
                  <a:gd name="connsiteY0" fmla="*/ 213323 h 607825"/>
                  <a:gd name="connsiteX1" fmla="*/ 1118747 w 4806083"/>
                  <a:gd name="connsiteY1" fmla="*/ 0 h 607825"/>
                  <a:gd name="connsiteX2" fmla="*/ 4806083 w 4806083"/>
                  <a:gd name="connsiteY2" fmla="*/ 242180 h 607825"/>
                  <a:gd name="connsiteX3" fmla="*/ 4806083 w 4806083"/>
                  <a:gd name="connsiteY3" fmla="*/ 532578 h 607825"/>
                  <a:gd name="connsiteX4" fmla="*/ 4554246 w 4806083"/>
                  <a:gd name="connsiteY4" fmla="*/ 607825 h 607825"/>
                  <a:gd name="connsiteX5" fmla="*/ 0 w 4806083"/>
                  <a:gd name="connsiteY5" fmla="*/ 278708 h 607825"/>
                  <a:gd name="connsiteX6" fmla="*/ 0 w 4806083"/>
                  <a:gd name="connsiteY6" fmla="*/ 271038 h 607825"/>
                  <a:gd name="connsiteX7" fmla="*/ 0 w 4806083"/>
                  <a:gd name="connsiteY7" fmla="*/ 235423 h 60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06083" h="607825">
                    <a:moveTo>
                      <a:pt x="0" y="213323"/>
                    </a:moveTo>
                    <a:lnTo>
                      <a:pt x="1118747" y="0"/>
                    </a:lnTo>
                    <a:lnTo>
                      <a:pt x="4806083" y="242180"/>
                    </a:lnTo>
                    <a:lnTo>
                      <a:pt x="4806083" y="532578"/>
                    </a:lnTo>
                    <a:lnTo>
                      <a:pt x="4554246" y="607825"/>
                    </a:lnTo>
                    <a:lnTo>
                      <a:pt x="0" y="278708"/>
                    </a:lnTo>
                    <a:lnTo>
                      <a:pt x="0" y="271038"/>
                    </a:lnTo>
                    <a:lnTo>
                      <a:pt x="0" y="235423"/>
                    </a:lnTo>
                    <a:close/>
                  </a:path>
                </a:pathLst>
              </a:custGeom>
              <a:solidFill>
                <a:srgbClr val="EFC6CD"/>
              </a:solidFill>
              <a:ln w="182" cap="flat">
                <a:noFill/>
                <a:prstDash val="solid"/>
                <a:miter/>
              </a:ln>
            </p:spPr>
            <p:txBody>
              <a:bodyPr rtlCol="0" anchor="ctr"/>
              <a:lstStyle/>
              <a:p>
                <a:endParaRPr lang="en-ID"/>
              </a:p>
            </p:txBody>
          </p:sp>
          <p:sp>
            <p:nvSpPr>
              <p:cNvPr id="221" name="Bentuk Bebas: Bentuk 220">
                <a:extLst>
                  <a:ext uri="{FF2B5EF4-FFF2-40B4-BE49-F238E27FC236}">
                    <a16:creationId xmlns:a16="http://schemas.microsoft.com/office/drawing/2014/main" id="{CB017B5B-4201-4A85-A7BD-FEDBD4CFE4F4}"/>
                  </a:ext>
                </a:extLst>
              </p:cNvPr>
              <p:cNvSpPr/>
              <p:nvPr/>
            </p:nvSpPr>
            <p:spPr>
              <a:xfrm>
                <a:off x="7167630" y="4634510"/>
                <a:ext cx="104460" cy="84196"/>
              </a:xfrm>
              <a:custGeom>
                <a:avLst/>
                <a:gdLst>
                  <a:gd name="connsiteX0" fmla="*/ 104460 w 104460"/>
                  <a:gd name="connsiteY0" fmla="*/ 84197 h 84196"/>
                  <a:gd name="connsiteX1" fmla="*/ 60631 w 104460"/>
                  <a:gd name="connsiteY1" fmla="*/ 79631 h 84196"/>
                  <a:gd name="connsiteX2" fmla="*/ 0 w 104460"/>
                  <a:gd name="connsiteY2" fmla="*/ 75248 h 84196"/>
                  <a:gd name="connsiteX3" fmla="*/ 0 w 104460"/>
                  <a:gd name="connsiteY3" fmla="*/ 0 h 84196"/>
                  <a:gd name="connsiteX4" fmla="*/ 60631 w 104460"/>
                  <a:gd name="connsiteY4" fmla="*/ 17899 h 84196"/>
                  <a:gd name="connsiteX5" fmla="*/ 103364 w 104460"/>
                  <a:gd name="connsiteY5" fmla="*/ 17899 h 84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460" h="84196">
                    <a:moveTo>
                      <a:pt x="104460" y="84197"/>
                    </a:moveTo>
                    <a:lnTo>
                      <a:pt x="60631" y="79631"/>
                    </a:lnTo>
                    <a:lnTo>
                      <a:pt x="0" y="75248"/>
                    </a:lnTo>
                    <a:lnTo>
                      <a:pt x="0" y="0"/>
                    </a:lnTo>
                    <a:lnTo>
                      <a:pt x="60631" y="17899"/>
                    </a:lnTo>
                    <a:lnTo>
                      <a:pt x="103364" y="17899"/>
                    </a:lnTo>
                    <a:close/>
                  </a:path>
                </a:pathLst>
              </a:custGeom>
              <a:solidFill>
                <a:srgbClr val="000000">
                  <a:alpha val="10000"/>
                </a:srgbClr>
              </a:solidFill>
              <a:ln w="182" cap="flat">
                <a:noFill/>
                <a:prstDash val="solid"/>
                <a:miter/>
              </a:ln>
            </p:spPr>
            <p:txBody>
              <a:bodyPr rtlCol="0" anchor="ctr"/>
              <a:lstStyle/>
              <a:p>
                <a:endParaRPr lang="en-ID"/>
              </a:p>
            </p:txBody>
          </p:sp>
          <p:sp>
            <p:nvSpPr>
              <p:cNvPr id="222" name="Bentuk Bebas: Bentuk 221">
                <a:extLst>
                  <a:ext uri="{FF2B5EF4-FFF2-40B4-BE49-F238E27FC236}">
                    <a16:creationId xmlns:a16="http://schemas.microsoft.com/office/drawing/2014/main" id="{BEA9688C-9F22-45D7-B2E3-7DCAC0C18599}"/>
                  </a:ext>
                </a:extLst>
              </p:cNvPr>
              <p:cNvSpPr/>
              <p:nvPr/>
            </p:nvSpPr>
            <p:spPr>
              <a:xfrm>
                <a:off x="6096000" y="4140104"/>
                <a:ext cx="4561003" cy="842700"/>
              </a:xfrm>
              <a:custGeom>
                <a:avLst/>
                <a:gdLst>
                  <a:gd name="connsiteX0" fmla="*/ 0 w 4561003"/>
                  <a:gd name="connsiteY0" fmla="*/ 450572 h 842700"/>
                  <a:gd name="connsiteX1" fmla="*/ 4561004 w 4561003"/>
                  <a:gd name="connsiteY1" fmla="*/ 842700 h 842700"/>
                  <a:gd name="connsiteX2" fmla="*/ 4554246 w 4561003"/>
                  <a:gd name="connsiteY2" fmla="*/ 329117 h 842700"/>
                  <a:gd name="connsiteX3" fmla="*/ 0 w 4561003"/>
                  <a:gd name="connsiteY3" fmla="*/ 0 h 842700"/>
                  <a:gd name="connsiteX4" fmla="*/ 0 w 4561003"/>
                  <a:gd name="connsiteY4" fmla="*/ 27761 h 842700"/>
                  <a:gd name="connsiteX5" fmla="*/ 0 w 4561003"/>
                  <a:gd name="connsiteY5" fmla="*/ 63193 h 842700"/>
                  <a:gd name="connsiteX6" fmla="*/ 0 w 4561003"/>
                  <a:gd name="connsiteY6" fmla="*/ 98626 h 842700"/>
                  <a:gd name="connsiteX7" fmla="*/ 0 w 4561003"/>
                  <a:gd name="connsiteY7" fmla="*/ 134058 h 842700"/>
                  <a:gd name="connsiteX8" fmla="*/ 0 w 4561003"/>
                  <a:gd name="connsiteY8" fmla="*/ 169672 h 842700"/>
                  <a:gd name="connsiteX9" fmla="*/ 0 w 4561003"/>
                  <a:gd name="connsiteY9" fmla="*/ 205105 h 842700"/>
                  <a:gd name="connsiteX10" fmla="*/ 0 w 4561003"/>
                  <a:gd name="connsiteY10" fmla="*/ 240537 h 842700"/>
                  <a:gd name="connsiteX11" fmla="*/ 0 w 4561003"/>
                  <a:gd name="connsiteY11" fmla="*/ 275969 h 842700"/>
                  <a:gd name="connsiteX12" fmla="*/ 0 w 4561003"/>
                  <a:gd name="connsiteY12" fmla="*/ 311584 h 842700"/>
                  <a:gd name="connsiteX13" fmla="*/ 0 w 4561003"/>
                  <a:gd name="connsiteY13" fmla="*/ 347016 h 842700"/>
                  <a:gd name="connsiteX14" fmla="*/ 0 w 4561003"/>
                  <a:gd name="connsiteY14" fmla="*/ 382448 h 842700"/>
                  <a:gd name="connsiteX15" fmla="*/ 0 w 4561003"/>
                  <a:gd name="connsiteY15" fmla="*/ 417880 h 84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61003" h="842700">
                    <a:moveTo>
                      <a:pt x="0" y="450572"/>
                    </a:moveTo>
                    <a:lnTo>
                      <a:pt x="4561004" y="842700"/>
                    </a:lnTo>
                    <a:lnTo>
                      <a:pt x="4554246" y="329117"/>
                    </a:lnTo>
                    <a:lnTo>
                      <a:pt x="0" y="0"/>
                    </a:lnTo>
                    <a:lnTo>
                      <a:pt x="0" y="27761"/>
                    </a:lnTo>
                    <a:lnTo>
                      <a:pt x="0" y="63193"/>
                    </a:lnTo>
                    <a:lnTo>
                      <a:pt x="0" y="98626"/>
                    </a:lnTo>
                    <a:lnTo>
                      <a:pt x="0" y="134058"/>
                    </a:lnTo>
                    <a:lnTo>
                      <a:pt x="0" y="169672"/>
                    </a:lnTo>
                    <a:lnTo>
                      <a:pt x="0" y="205105"/>
                    </a:lnTo>
                    <a:lnTo>
                      <a:pt x="0" y="240537"/>
                    </a:lnTo>
                    <a:lnTo>
                      <a:pt x="0" y="275969"/>
                    </a:lnTo>
                    <a:lnTo>
                      <a:pt x="0" y="311584"/>
                    </a:lnTo>
                    <a:lnTo>
                      <a:pt x="0" y="347016"/>
                    </a:lnTo>
                    <a:lnTo>
                      <a:pt x="0" y="382448"/>
                    </a:lnTo>
                    <a:lnTo>
                      <a:pt x="0" y="417880"/>
                    </a:lnTo>
                    <a:close/>
                  </a:path>
                </a:pathLst>
              </a:custGeom>
              <a:solidFill>
                <a:srgbClr val="D48A9B"/>
              </a:solidFill>
              <a:ln w="182" cap="flat">
                <a:noFill/>
                <a:prstDash val="solid"/>
                <a:miter/>
              </a:ln>
            </p:spPr>
            <p:txBody>
              <a:bodyPr rtlCol="0" anchor="ctr"/>
              <a:lstStyle/>
              <a:p>
                <a:endParaRPr lang="en-ID"/>
              </a:p>
            </p:txBody>
          </p:sp>
          <p:sp>
            <p:nvSpPr>
              <p:cNvPr id="223" name="Bentuk Bebas: Bentuk 222">
                <a:extLst>
                  <a:ext uri="{FF2B5EF4-FFF2-40B4-BE49-F238E27FC236}">
                    <a16:creationId xmlns:a16="http://schemas.microsoft.com/office/drawing/2014/main" id="{4B87BDDD-55EA-4FF6-B983-7141BFD17A53}"/>
                  </a:ext>
                </a:extLst>
              </p:cNvPr>
              <p:cNvSpPr/>
              <p:nvPr/>
            </p:nvSpPr>
            <p:spPr>
              <a:xfrm>
                <a:off x="9032573" y="4425388"/>
                <a:ext cx="628039" cy="228117"/>
              </a:xfrm>
              <a:custGeom>
                <a:avLst/>
                <a:gdLst>
                  <a:gd name="connsiteX0" fmla="*/ 628040 w 628039"/>
                  <a:gd name="connsiteY0" fmla="*/ 228117 h 228117"/>
                  <a:gd name="connsiteX1" fmla="*/ 0 w 628039"/>
                  <a:gd name="connsiteY1" fmla="*/ 228117 h 228117"/>
                  <a:gd name="connsiteX2" fmla="*/ 0 w 628039"/>
                  <a:gd name="connsiteY2" fmla="*/ 0 h 228117"/>
                  <a:gd name="connsiteX3" fmla="*/ 628040 w 628039"/>
                  <a:gd name="connsiteY3" fmla="*/ 44929 h 228117"/>
                </a:gdLst>
                <a:ahLst/>
                <a:cxnLst>
                  <a:cxn ang="0">
                    <a:pos x="connsiteX0" y="connsiteY0"/>
                  </a:cxn>
                  <a:cxn ang="0">
                    <a:pos x="connsiteX1" y="connsiteY1"/>
                  </a:cxn>
                  <a:cxn ang="0">
                    <a:pos x="connsiteX2" y="connsiteY2"/>
                  </a:cxn>
                  <a:cxn ang="0">
                    <a:pos x="connsiteX3" y="connsiteY3"/>
                  </a:cxn>
                </a:cxnLst>
                <a:rect l="l" t="t" r="r" b="b"/>
                <a:pathLst>
                  <a:path w="628039" h="228117">
                    <a:moveTo>
                      <a:pt x="628040" y="228117"/>
                    </a:moveTo>
                    <a:lnTo>
                      <a:pt x="0" y="228117"/>
                    </a:lnTo>
                    <a:lnTo>
                      <a:pt x="0" y="0"/>
                    </a:lnTo>
                    <a:lnTo>
                      <a:pt x="628040" y="44929"/>
                    </a:lnTo>
                    <a:close/>
                  </a:path>
                </a:pathLst>
              </a:custGeom>
              <a:solidFill>
                <a:srgbClr val="D48A9B"/>
              </a:solidFill>
              <a:ln w="182" cap="flat">
                <a:noFill/>
                <a:prstDash val="solid"/>
                <a:miter/>
              </a:ln>
            </p:spPr>
            <p:txBody>
              <a:bodyPr rtlCol="0" anchor="ctr"/>
              <a:lstStyle/>
              <a:p>
                <a:endParaRPr lang="en-ID"/>
              </a:p>
            </p:txBody>
          </p:sp>
          <p:sp>
            <p:nvSpPr>
              <p:cNvPr id="224" name="Bentuk Bebas: Bentuk 223">
                <a:extLst>
                  <a:ext uri="{FF2B5EF4-FFF2-40B4-BE49-F238E27FC236}">
                    <a16:creationId xmlns:a16="http://schemas.microsoft.com/office/drawing/2014/main" id="{D071F85A-89C5-458B-8F4E-FC29D6FB1D73}"/>
                  </a:ext>
                </a:extLst>
              </p:cNvPr>
              <p:cNvSpPr/>
              <p:nvPr/>
            </p:nvSpPr>
            <p:spPr>
              <a:xfrm>
                <a:off x="9032573" y="4425388"/>
                <a:ext cx="628039" cy="228117"/>
              </a:xfrm>
              <a:custGeom>
                <a:avLst/>
                <a:gdLst>
                  <a:gd name="connsiteX0" fmla="*/ 628040 w 628039"/>
                  <a:gd name="connsiteY0" fmla="*/ 228117 h 228117"/>
                  <a:gd name="connsiteX1" fmla="*/ 0 w 628039"/>
                  <a:gd name="connsiteY1" fmla="*/ 228117 h 228117"/>
                  <a:gd name="connsiteX2" fmla="*/ 0 w 628039"/>
                  <a:gd name="connsiteY2" fmla="*/ 0 h 228117"/>
                  <a:gd name="connsiteX3" fmla="*/ 628040 w 628039"/>
                  <a:gd name="connsiteY3" fmla="*/ 44929 h 228117"/>
                </a:gdLst>
                <a:ahLst/>
                <a:cxnLst>
                  <a:cxn ang="0">
                    <a:pos x="connsiteX0" y="connsiteY0"/>
                  </a:cxn>
                  <a:cxn ang="0">
                    <a:pos x="connsiteX1" y="connsiteY1"/>
                  </a:cxn>
                  <a:cxn ang="0">
                    <a:pos x="connsiteX2" y="connsiteY2"/>
                  </a:cxn>
                  <a:cxn ang="0">
                    <a:pos x="connsiteX3" y="connsiteY3"/>
                  </a:cxn>
                </a:cxnLst>
                <a:rect l="l" t="t" r="r" b="b"/>
                <a:pathLst>
                  <a:path w="628039" h="228117">
                    <a:moveTo>
                      <a:pt x="628040" y="228117"/>
                    </a:moveTo>
                    <a:lnTo>
                      <a:pt x="0" y="228117"/>
                    </a:lnTo>
                    <a:lnTo>
                      <a:pt x="0" y="0"/>
                    </a:lnTo>
                    <a:lnTo>
                      <a:pt x="628040" y="44929"/>
                    </a:lnTo>
                    <a:close/>
                  </a:path>
                </a:pathLst>
              </a:custGeom>
              <a:solidFill>
                <a:srgbClr val="000000">
                  <a:alpha val="10000"/>
                </a:srgbClr>
              </a:solidFill>
              <a:ln w="182" cap="flat">
                <a:noFill/>
                <a:prstDash val="solid"/>
                <a:miter/>
              </a:ln>
            </p:spPr>
            <p:txBody>
              <a:bodyPr rtlCol="0" anchor="ctr"/>
              <a:lstStyle/>
              <a:p>
                <a:endParaRPr lang="en-ID"/>
              </a:p>
            </p:txBody>
          </p:sp>
          <p:sp>
            <p:nvSpPr>
              <p:cNvPr id="225" name="Bentuk Bebas: Bentuk 224">
                <a:extLst>
                  <a:ext uri="{FF2B5EF4-FFF2-40B4-BE49-F238E27FC236}">
                    <a16:creationId xmlns:a16="http://schemas.microsoft.com/office/drawing/2014/main" id="{5BC702E6-91B6-4D63-99F6-A94509899935}"/>
                  </a:ext>
                </a:extLst>
              </p:cNvPr>
              <p:cNvSpPr/>
              <p:nvPr/>
            </p:nvSpPr>
            <p:spPr>
              <a:xfrm>
                <a:off x="8188856" y="4376075"/>
                <a:ext cx="2410802" cy="543718"/>
              </a:xfrm>
              <a:custGeom>
                <a:avLst/>
                <a:gdLst>
                  <a:gd name="connsiteX0" fmla="*/ 0 w 2410802"/>
                  <a:gd name="connsiteY0" fmla="*/ 0 h 543718"/>
                  <a:gd name="connsiteX1" fmla="*/ 0 w 2410802"/>
                  <a:gd name="connsiteY1" fmla="*/ 359435 h 543718"/>
                  <a:gd name="connsiteX2" fmla="*/ 2410803 w 2410802"/>
                  <a:gd name="connsiteY2" fmla="*/ 543719 h 543718"/>
                  <a:gd name="connsiteX3" fmla="*/ 2410803 w 2410802"/>
                  <a:gd name="connsiteY3" fmla="*/ 159445 h 543718"/>
                  <a:gd name="connsiteX4" fmla="*/ 1470478 w 2410802"/>
                  <a:gd name="connsiteY4" fmla="*/ 106662 h 543718"/>
                  <a:gd name="connsiteX5" fmla="*/ 1377341 w 2410802"/>
                  <a:gd name="connsiteY5" fmla="*/ 189763 h 543718"/>
                  <a:gd name="connsiteX6" fmla="*/ 993103 w 2410802"/>
                  <a:gd name="connsiteY6" fmla="*/ 162915 h 543718"/>
                  <a:gd name="connsiteX7" fmla="*/ 857049 w 2410802"/>
                  <a:gd name="connsiteY7" fmla="*/ 62828 h 543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0802" h="543718">
                    <a:moveTo>
                      <a:pt x="0" y="0"/>
                    </a:moveTo>
                    <a:lnTo>
                      <a:pt x="0" y="359435"/>
                    </a:lnTo>
                    <a:lnTo>
                      <a:pt x="2410803" y="543719"/>
                    </a:lnTo>
                    <a:lnTo>
                      <a:pt x="2410803" y="159445"/>
                    </a:lnTo>
                    <a:lnTo>
                      <a:pt x="1470478" y="106662"/>
                    </a:lnTo>
                    <a:lnTo>
                      <a:pt x="1377341" y="189763"/>
                    </a:lnTo>
                    <a:lnTo>
                      <a:pt x="993103" y="162915"/>
                    </a:lnTo>
                    <a:lnTo>
                      <a:pt x="857049" y="62828"/>
                    </a:lnTo>
                    <a:close/>
                  </a:path>
                </a:pathLst>
              </a:custGeom>
              <a:solidFill>
                <a:srgbClr val="000000">
                  <a:alpha val="10000"/>
                </a:srgbClr>
              </a:solidFill>
              <a:ln w="182" cap="flat">
                <a:noFill/>
                <a:prstDash val="solid"/>
                <a:miter/>
              </a:ln>
            </p:spPr>
            <p:txBody>
              <a:bodyPr rtlCol="0" anchor="ctr"/>
              <a:lstStyle/>
              <a:p>
                <a:endParaRPr lang="en-ID"/>
              </a:p>
            </p:txBody>
          </p:sp>
          <p:sp>
            <p:nvSpPr>
              <p:cNvPr id="226" name="Bentuk Bebas: Bentuk 225">
                <a:extLst>
                  <a:ext uri="{FF2B5EF4-FFF2-40B4-BE49-F238E27FC236}">
                    <a16:creationId xmlns:a16="http://schemas.microsoft.com/office/drawing/2014/main" id="{1266BD34-B80B-4514-A282-41596D9604BF}"/>
                  </a:ext>
                </a:extLst>
              </p:cNvPr>
              <p:cNvSpPr/>
              <p:nvPr/>
            </p:nvSpPr>
            <p:spPr>
              <a:xfrm>
                <a:off x="8175342" y="4362560"/>
                <a:ext cx="2410985" cy="543718"/>
              </a:xfrm>
              <a:custGeom>
                <a:avLst/>
                <a:gdLst>
                  <a:gd name="connsiteX0" fmla="*/ 0 w 2410985"/>
                  <a:gd name="connsiteY0" fmla="*/ 0 h 543718"/>
                  <a:gd name="connsiteX1" fmla="*/ 0 w 2410985"/>
                  <a:gd name="connsiteY1" fmla="*/ 359435 h 543718"/>
                  <a:gd name="connsiteX2" fmla="*/ 2410986 w 2410985"/>
                  <a:gd name="connsiteY2" fmla="*/ 543719 h 543718"/>
                  <a:gd name="connsiteX3" fmla="*/ 2410986 w 2410985"/>
                  <a:gd name="connsiteY3" fmla="*/ 159445 h 543718"/>
                  <a:gd name="connsiteX4" fmla="*/ 1470661 w 2410985"/>
                  <a:gd name="connsiteY4" fmla="*/ 106662 h 543718"/>
                  <a:gd name="connsiteX5" fmla="*/ 1377341 w 2410985"/>
                  <a:gd name="connsiteY5" fmla="*/ 189763 h 543718"/>
                  <a:gd name="connsiteX6" fmla="*/ 994198 w 2410985"/>
                  <a:gd name="connsiteY6" fmla="*/ 162915 h 543718"/>
                  <a:gd name="connsiteX7" fmla="*/ 857231 w 2410985"/>
                  <a:gd name="connsiteY7" fmla="*/ 62828 h 543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0985" h="543718">
                    <a:moveTo>
                      <a:pt x="0" y="0"/>
                    </a:moveTo>
                    <a:lnTo>
                      <a:pt x="0" y="359435"/>
                    </a:lnTo>
                    <a:lnTo>
                      <a:pt x="2410986" y="543719"/>
                    </a:lnTo>
                    <a:lnTo>
                      <a:pt x="2410986" y="159445"/>
                    </a:lnTo>
                    <a:lnTo>
                      <a:pt x="1470661" y="106662"/>
                    </a:lnTo>
                    <a:lnTo>
                      <a:pt x="1377341" y="189763"/>
                    </a:lnTo>
                    <a:lnTo>
                      <a:pt x="994198" y="162915"/>
                    </a:lnTo>
                    <a:lnTo>
                      <a:pt x="857231" y="62828"/>
                    </a:lnTo>
                    <a:close/>
                  </a:path>
                </a:pathLst>
              </a:custGeom>
              <a:solidFill>
                <a:srgbClr val="FFFFFF"/>
              </a:solidFill>
              <a:ln w="182" cap="flat">
                <a:noFill/>
                <a:prstDash val="solid"/>
                <a:miter/>
              </a:ln>
            </p:spPr>
            <p:txBody>
              <a:bodyPr rtlCol="0" anchor="ctr"/>
              <a:lstStyle/>
              <a:p>
                <a:endParaRPr lang="en-ID"/>
              </a:p>
            </p:txBody>
          </p:sp>
          <p:sp>
            <p:nvSpPr>
              <p:cNvPr id="227" name="Bentuk Bebas: Bentuk 226">
                <a:extLst>
                  <a:ext uri="{FF2B5EF4-FFF2-40B4-BE49-F238E27FC236}">
                    <a16:creationId xmlns:a16="http://schemas.microsoft.com/office/drawing/2014/main" id="{7B4D8DD7-B887-4C32-98BE-D246C2E0E1EA}"/>
                  </a:ext>
                </a:extLst>
              </p:cNvPr>
              <p:cNvSpPr/>
              <p:nvPr/>
            </p:nvSpPr>
            <p:spPr>
              <a:xfrm>
                <a:off x="6629441" y="4265943"/>
                <a:ext cx="628039" cy="221359"/>
              </a:xfrm>
              <a:custGeom>
                <a:avLst/>
                <a:gdLst>
                  <a:gd name="connsiteX0" fmla="*/ 58439 w 628039"/>
                  <a:gd name="connsiteY0" fmla="*/ 0 h 221359"/>
                  <a:gd name="connsiteX1" fmla="*/ 628040 w 628039"/>
                  <a:gd name="connsiteY1" fmla="*/ 39268 h 221359"/>
                  <a:gd name="connsiteX2" fmla="*/ 622378 w 628039"/>
                  <a:gd name="connsiteY2" fmla="*/ 221359 h 221359"/>
                  <a:gd name="connsiteX3" fmla="*/ 249463 w 628039"/>
                  <a:gd name="connsiteY3" fmla="*/ 221359 h 221359"/>
                  <a:gd name="connsiteX4" fmla="*/ 0 w 628039"/>
                  <a:gd name="connsiteY4" fmla="*/ 122369 h 221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8039" h="221359">
                    <a:moveTo>
                      <a:pt x="58439" y="0"/>
                    </a:moveTo>
                    <a:lnTo>
                      <a:pt x="628040" y="39268"/>
                    </a:lnTo>
                    <a:lnTo>
                      <a:pt x="622378" y="221359"/>
                    </a:lnTo>
                    <a:lnTo>
                      <a:pt x="249463" y="221359"/>
                    </a:lnTo>
                    <a:lnTo>
                      <a:pt x="0" y="122369"/>
                    </a:lnTo>
                    <a:close/>
                  </a:path>
                </a:pathLst>
              </a:custGeom>
              <a:solidFill>
                <a:srgbClr val="D48A9B"/>
              </a:solidFill>
              <a:ln w="182" cap="flat">
                <a:noFill/>
                <a:prstDash val="solid"/>
                <a:miter/>
              </a:ln>
            </p:spPr>
            <p:txBody>
              <a:bodyPr rtlCol="0" anchor="ctr"/>
              <a:lstStyle/>
              <a:p>
                <a:endParaRPr lang="en-ID"/>
              </a:p>
            </p:txBody>
          </p:sp>
          <p:sp>
            <p:nvSpPr>
              <p:cNvPr id="228" name="Bentuk Bebas: Bentuk 227">
                <a:extLst>
                  <a:ext uri="{FF2B5EF4-FFF2-40B4-BE49-F238E27FC236}">
                    <a16:creationId xmlns:a16="http://schemas.microsoft.com/office/drawing/2014/main" id="{4524B0FF-854A-4197-AF5B-F53A63989F2D}"/>
                  </a:ext>
                </a:extLst>
              </p:cNvPr>
              <p:cNvSpPr/>
              <p:nvPr/>
            </p:nvSpPr>
            <p:spPr>
              <a:xfrm>
                <a:off x="6629441" y="4265943"/>
                <a:ext cx="628039" cy="221359"/>
              </a:xfrm>
              <a:custGeom>
                <a:avLst/>
                <a:gdLst>
                  <a:gd name="connsiteX0" fmla="*/ 58439 w 628039"/>
                  <a:gd name="connsiteY0" fmla="*/ 0 h 221359"/>
                  <a:gd name="connsiteX1" fmla="*/ 628040 w 628039"/>
                  <a:gd name="connsiteY1" fmla="*/ 39268 h 221359"/>
                  <a:gd name="connsiteX2" fmla="*/ 622378 w 628039"/>
                  <a:gd name="connsiteY2" fmla="*/ 221359 h 221359"/>
                  <a:gd name="connsiteX3" fmla="*/ 249463 w 628039"/>
                  <a:gd name="connsiteY3" fmla="*/ 221359 h 221359"/>
                  <a:gd name="connsiteX4" fmla="*/ 0 w 628039"/>
                  <a:gd name="connsiteY4" fmla="*/ 122369 h 221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8039" h="221359">
                    <a:moveTo>
                      <a:pt x="58439" y="0"/>
                    </a:moveTo>
                    <a:lnTo>
                      <a:pt x="628040" y="39268"/>
                    </a:lnTo>
                    <a:lnTo>
                      <a:pt x="622378" y="221359"/>
                    </a:lnTo>
                    <a:lnTo>
                      <a:pt x="249463" y="221359"/>
                    </a:lnTo>
                    <a:lnTo>
                      <a:pt x="0" y="122369"/>
                    </a:lnTo>
                    <a:close/>
                  </a:path>
                </a:pathLst>
              </a:custGeom>
              <a:solidFill>
                <a:srgbClr val="000000">
                  <a:alpha val="10000"/>
                </a:srgbClr>
              </a:solidFill>
              <a:ln w="182" cap="flat">
                <a:noFill/>
                <a:prstDash val="solid"/>
                <a:miter/>
              </a:ln>
            </p:spPr>
            <p:txBody>
              <a:bodyPr rtlCol="0" anchor="ctr"/>
              <a:lstStyle/>
              <a:p>
                <a:endParaRPr lang="en-ID"/>
              </a:p>
            </p:txBody>
          </p:sp>
          <p:sp>
            <p:nvSpPr>
              <p:cNvPr id="229" name="Bentuk Bebas: Bentuk 228">
                <a:extLst>
                  <a:ext uri="{FF2B5EF4-FFF2-40B4-BE49-F238E27FC236}">
                    <a16:creationId xmlns:a16="http://schemas.microsoft.com/office/drawing/2014/main" id="{B968B46F-C556-4082-B9EA-D13DBD16A7F1}"/>
                  </a:ext>
                </a:extLst>
              </p:cNvPr>
              <p:cNvSpPr/>
              <p:nvPr/>
            </p:nvSpPr>
            <p:spPr>
              <a:xfrm>
                <a:off x="6096000" y="4229232"/>
                <a:ext cx="2018711" cy="483812"/>
              </a:xfrm>
              <a:custGeom>
                <a:avLst/>
                <a:gdLst>
                  <a:gd name="connsiteX0" fmla="*/ 0 w 2018711"/>
                  <a:gd name="connsiteY0" fmla="*/ 323090 h 483812"/>
                  <a:gd name="connsiteX1" fmla="*/ 2018712 w 2018711"/>
                  <a:gd name="connsiteY1" fmla="*/ 483813 h 483812"/>
                  <a:gd name="connsiteX2" fmla="*/ 2018712 w 2018711"/>
                  <a:gd name="connsiteY2" fmla="*/ 140085 h 483812"/>
                  <a:gd name="connsiteX3" fmla="*/ 1174995 w 2018711"/>
                  <a:gd name="connsiteY3" fmla="*/ 89494 h 483812"/>
                  <a:gd name="connsiteX4" fmla="*/ 1084962 w 2018711"/>
                  <a:gd name="connsiteY4" fmla="*/ 156888 h 483812"/>
                  <a:gd name="connsiteX5" fmla="*/ 744553 w 2018711"/>
                  <a:gd name="connsiteY5" fmla="*/ 136615 h 483812"/>
                  <a:gd name="connsiteX6" fmla="*/ 605394 w 2018711"/>
                  <a:gd name="connsiteY6" fmla="*/ 50226 h 483812"/>
                  <a:gd name="connsiteX7" fmla="*/ 0 w 2018711"/>
                  <a:gd name="connsiteY7" fmla="*/ 0 h 483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8711" h="483812">
                    <a:moveTo>
                      <a:pt x="0" y="323090"/>
                    </a:moveTo>
                    <a:lnTo>
                      <a:pt x="2018712" y="483813"/>
                    </a:lnTo>
                    <a:lnTo>
                      <a:pt x="2018712" y="140085"/>
                    </a:lnTo>
                    <a:lnTo>
                      <a:pt x="1174995" y="89494"/>
                    </a:lnTo>
                    <a:lnTo>
                      <a:pt x="1084962" y="156888"/>
                    </a:lnTo>
                    <a:lnTo>
                      <a:pt x="744553" y="136615"/>
                    </a:lnTo>
                    <a:lnTo>
                      <a:pt x="605394" y="50226"/>
                    </a:lnTo>
                    <a:lnTo>
                      <a:pt x="0" y="0"/>
                    </a:lnTo>
                    <a:close/>
                  </a:path>
                </a:pathLst>
              </a:custGeom>
              <a:solidFill>
                <a:srgbClr val="000000">
                  <a:alpha val="10000"/>
                </a:srgbClr>
              </a:solidFill>
              <a:ln w="182" cap="flat">
                <a:noFill/>
                <a:prstDash val="solid"/>
                <a:miter/>
              </a:ln>
            </p:spPr>
            <p:txBody>
              <a:bodyPr rtlCol="0" anchor="ctr"/>
              <a:lstStyle/>
              <a:p>
                <a:endParaRPr lang="en-ID"/>
              </a:p>
            </p:txBody>
          </p:sp>
          <p:sp>
            <p:nvSpPr>
              <p:cNvPr id="230" name="Bentuk Bebas: Bentuk 229">
                <a:extLst>
                  <a:ext uri="{FF2B5EF4-FFF2-40B4-BE49-F238E27FC236}">
                    <a16:creationId xmlns:a16="http://schemas.microsoft.com/office/drawing/2014/main" id="{78CD3B07-985F-4F79-952F-194B17EC7148}"/>
                  </a:ext>
                </a:extLst>
              </p:cNvPr>
              <p:cNvSpPr/>
              <p:nvPr/>
            </p:nvSpPr>
            <p:spPr>
              <a:xfrm>
                <a:off x="6096000" y="4216996"/>
                <a:ext cx="2006293" cy="482534"/>
              </a:xfrm>
              <a:custGeom>
                <a:avLst/>
                <a:gdLst>
                  <a:gd name="connsiteX0" fmla="*/ 0 w 2006293"/>
                  <a:gd name="connsiteY0" fmla="*/ 322907 h 482534"/>
                  <a:gd name="connsiteX1" fmla="*/ 2006294 w 2006293"/>
                  <a:gd name="connsiteY1" fmla="*/ 482534 h 482534"/>
                  <a:gd name="connsiteX2" fmla="*/ 2006294 w 2006293"/>
                  <a:gd name="connsiteY2" fmla="*/ 138806 h 482534"/>
                  <a:gd name="connsiteX3" fmla="*/ 1161481 w 2006293"/>
                  <a:gd name="connsiteY3" fmla="*/ 88215 h 482534"/>
                  <a:gd name="connsiteX4" fmla="*/ 1071630 w 2006293"/>
                  <a:gd name="connsiteY4" fmla="*/ 155609 h 482534"/>
                  <a:gd name="connsiteX5" fmla="*/ 731222 w 2006293"/>
                  <a:gd name="connsiteY5" fmla="*/ 135336 h 482534"/>
                  <a:gd name="connsiteX6" fmla="*/ 591880 w 2006293"/>
                  <a:gd name="connsiteY6" fmla="*/ 48947 h 482534"/>
                  <a:gd name="connsiteX7" fmla="*/ 0 w 2006293"/>
                  <a:gd name="connsiteY7" fmla="*/ 0 h 48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06293" h="482534">
                    <a:moveTo>
                      <a:pt x="0" y="322907"/>
                    </a:moveTo>
                    <a:lnTo>
                      <a:pt x="2006294" y="482534"/>
                    </a:lnTo>
                    <a:lnTo>
                      <a:pt x="2006294" y="138806"/>
                    </a:lnTo>
                    <a:lnTo>
                      <a:pt x="1161481" y="88215"/>
                    </a:lnTo>
                    <a:lnTo>
                      <a:pt x="1071630" y="155609"/>
                    </a:lnTo>
                    <a:lnTo>
                      <a:pt x="731222" y="135336"/>
                    </a:lnTo>
                    <a:lnTo>
                      <a:pt x="591880" y="48947"/>
                    </a:lnTo>
                    <a:lnTo>
                      <a:pt x="0" y="0"/>
                    </a:lnTo>
                    <a:close/>
                  </a:path>
                </a:pathLst>
              </a:custGeom>
              <a:solidFill>
                <a:srgbClr val="FFFFFF"/>
              </a:solidFill>
              <a:ln w="182" cap="flat">
                <a:noFill/>
                <a:prstDash val="solid"/>
                <a:miter/>
              </a:ln>
            </p:spPr>
            <p:txBody>
              <a:bodyPr rtlCol="0" anchor="ctr"/>
              <a:lstStyle/>
              <a:p>
                <a:endParaRPr lang="en-ID"/>
              </a:p>
            </p:txBody>
          </p:sp>
          <p:sp>
            <p:nvSpPr>
              <p:cNvPr id="231" name="Bentuk Bebas: Bentuk 230">
                <a:extLst>
                  <a:ext uri="{FF2B5EF4-FFF2-40B4-BE49-F238E27FC236}">
                    <a16:creationId xmlns:a16="http://schemas.microsoft.com/office/drawing/2014/main" id="{02C28F16-8D32-4999-93EF-75C9CB25E3BE}"/>
                  </a:ext>
                </a:extLst>
              </p:cNvPr>
              <p:cNvSpPr/>
              <p:nvPr/>
            </p:nvSpPr>
            <p:spPr>
              <a:xfrm>
                <a:off x="10140180" y="4202932"/>
                <a:ext cx="761902" cy="173142"/>
              </a:xfrm>
              <a:custGeom>
                <a:avLst/>
                <a:gdLst>
                  <a:gd name="connsiteX0" fmla="*/ 459479 w 761902"/>
                  <a:gd name="connsiteY0" fmla="*/ 0 h 173142"/>
                  <a:gd name="connsiteX1" fmla="*/ 761902 w 761902"/>
                  <a:gd name="connsiteY1" fmla="*/ 19908 h 173142"/>
                  <a:gd name="connsiteX2" fmla="*/ 761902 w 761902"/>
                  <a:gd name="connsiteY2" fmla="*/ 21552 h 173142"/>
                  <a:gd name="connsiteX3" fmla="*/ 258411 w 761902"/>
                  <a:gd name="connsiteY3" fmla="*/ 173143 h 173142"/>
                  <a:gd name="connsiteX4" fmla="*/ 0 w 761902"/>
                  <a:gd name="connsiteY4" fmla="*/ 153965 h 173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902" h="173142">
                    <a:moveTo>
                      <a:pt x="459479" y="0"/>
                    </a:moveTo>
                    <a:lnTo>
                      <a:pt x="761902" y="19908"/>
                    </a:lnTo>
                    <a:lnTo>
                      <a:pt x="761902" y="21552"/>
                    </a:lnTo>
                    <a:lnTo>
                      <a:pt x="258411" y="173143"/>
                    </a:lnTo>
                    <a:lnTo>
                      <a:pt x="0" y="153965"/>
                    </a:lnTo>
                    <a:close/>
                  </a:path>
                </a:pathLst>
              </a:custGeom>
              <a:solidFill>
                <a:srgbClr val="000000">
                  <a:alpha val="10000"/>
                </a:srgbClr>
              </a:solidFill>
              <a:ln w="182" cap="flat">
                <a:noFill/>
                <a:prstDash val="solid"/>
                <a:miter/>
              </a:ln>
            </p:spPr>
            <p:txBody>
              <a:bodyPr rtlCol="0" anchor="ctr"/>
              <a:lstStyle/>
              <a:p>
                <a:endParaRPr lang="en-ID"/>
              </a:p>
            </p:txBody>
          </p:sp>
          <p:sp>
            <p:nvSpPr>
              <p:cNvPr id="232" name="Bentuk Bebas: Bentuk 231">
                <a:extLst>
                  <a:ext uri="{FF2B5EF4-FFF2-40B4-BE49-F238E27FC236}">
                    <a16:creationId xmlns:a16="http://schemas.microsoft.com/office/drawing/2014/main" id="{BED3E51D-5879-46A7-9D53-8A09F56F8100}"/>
                  </a:ext>
                </a:extLst>
              </p:cNvPr>
              <p:cNvSpPr/>
              <p:nvPr/>
            </p:nvSpPr>
            <p:spPr>
              <a:xfrm>
                <a:off x="10140180" y="4190695"/>
                <a:ext cx="761902" cy="171864"/>
              </a:xfrm>
              <a:custGeom>
                <a:avLst/>
                <a:gdLst>
                  <a:gd name="connsiteX0" fmla="*/ 459479 w 761902"/>
                  <a:gd name="connsiteY0" fmla="*/ 0 h 171864"/>
                  <a:gd name="connsiteX1" fmla="*/ 761902 w 761902"/>
                  <a:gd name="connsiteY1" fmla="*/ 18812 h 171864"/>
                  <a:gd name="connsiteX2" fmla="*/ 761902 w 761902"/>
                  <a:gd name="connsiteY2" fmla="*/ 20456 h 171864"/>
                  <a:gd name="connsiteX3" fmla="*/ 258411 w 761902"/>
                  <a:gd name="connsiteY3" fmla="*/ 171864 h 171864"/>
                  <a:gd name="connsiteX4" fmla="*/ 0 w 761902"/>
                  <a:gd name="connsiteY4" fmla="*/ 152687 h 171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902" h="171864">
                    <a:moveTo>
                      <a:pt x="459479" y="0"/>
                    </a:moveTo>
                    <a:lnTo>
                      <a:pt x="761902" y="18812"/>
                    </a:lnTo>
                    <a:lnTo>
                      <a:pt x="761902" y="20456"/>
                    </a:lnTo>
                    <a:lnTo>
                      <a:pt x="258411" y="171864"/>
                    </a:lnTo>
                    <a:lnTo>
                      <a:pt x="0" y="152687"/>
                    </a:lnTo>
                    <a:close/>
                  </a:path>
                </a:pathLst>
              </a:custGeom>
              <a:solidFill>
                <a:srgbClr val="FFFFFF"/>
              </a:solidFill>
              <a:ln w="182" cap="flat">
                <a:noFill/>
                <a:prstDash val="solid"/>
                <a:miter/>
              </a:ln>
            </p:spPr>
            <p:txBody>
              <a:bodyPr rtlCol="0" anchor="ctr"/>
              <a:lstStyle/>
              <a:p>
                <a:endParaRPr lang="en-ID"/>
              </a:p>
            </p:txBody>
          </p:sp>
          <p:sp>
            <p:nvSpPr>
              <p:cNvPr id="233" name="Bentuk Bebas: Bentuk 232">
                <a:extLst>
                  <a:ext uri="{FF2B5EF4-FFF2-40B4-BE49-F238E27FC236}">
                    <a16:creationId xmlns:a16="http://schemas.microsoft.com/office/drawing/2014/main" id="{09AB82B5-BE89-4FA9-8F71-AD6AE1617CF4}"/>
                  </a:ext>
                </a:extLst>
              </p:cNvPr>
              <p:cNvSpPr/>
              <p:nvPr/>
            </p:nvSpPr>
            <p:spPr>
              <a:xfrm>
                <a:off x="10563865" y="4222615"/>
                <a:ext cx="104460" cy="17984"/>
              </a:xfrm>
              <a:custGeom>
                <a:avLst/>
                <a:gdLst>
                  <a:gd name="connsiteX0" fmla="*/ 0 w 104460"/>
                  <a:gd name="connsiteY0" fmla="*/ 1686 h 17984"/>
                  <a:gd name="connsiteX1" fmla="*/ 38168 w 104460"/>
                  <a:gd name="connsiteY1" fmla="*/ 8444 h 17984"/>
                  <a:gd name="connsiteX2" fmla="*/ 60631 w 104460"/>
                  <a:gd name="connsiteY2" fmla="*/ 9540 h 17984"/>
                  <a:gd name="connsiteX3" fmla="*/ 104460 w 104460"/>
                  <a:gd name="connsiteY3" fmla="*/ 16298 h 17984"/>
                  <a:gd name="connsiteX4" fmla="*/ 0 w 104460"/>
                  <a:gd name="connsiteY4" fmla="*/ 1686 h 17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60" h="17984">
                    <a:moveTo>
                      <a:pt x="0" y="1686"/>
                    </a:moveTo>
                    <a:cubicBezTo>
                      <a:pt x="12236" y="-3975"/>
                      <a:pt x="24654" y="6252"/>
                      <a:pt x="38168" y="8444"/>
                    </a:cubicBezTo>
                    <a:cubicBezTo>
                      <a:pt x="46021" y="9540"/>
                      <a:pt x="52778" y="8444"/>
                      <a:pt x="60631" y="9540"/>
                    </a:cubicBezTo>
                    <a:cubicBezTo>
                      <a:pt x="75241" y="11732"/>
                      <a:pt x="90946" y="21959"/>
                      <a:pt x="104460" y="16298"/>
                    </a:cubicBezTo>
                    <a:lnTo>
                      <a:pt x="0" y="1686"/>
                    </a:lnTo>
                    <a:close/>
                  </a:path>
                </a:pathLst>
              </a:custGeom>
              <a:solidFill>
                <a:srgbClr val="D3DAE1"/>
              </a:solidFill>
              <a:ln w="182" cap="flat">
                <a:noFill/>
                <a:prstDash val="solid"/>
                <a:miter/>
              </a:ln>
            </p:spPr>
            <p:txBody>
              <a:bodyPr rtlCol="0" anchor="ctr"/>
              <a:lstStyle/>
              <a:p>
                <a:endParaRPr lang="en-ID"/>
              </a:p>
            </p:txBody>
          </p:sp>
          <p:sp>
            <p:nvSpPr>
              <p:cNvPr id="234" name="Bentuk Bebas: Bentuk 233">
                <a:extLst>
                  <a:ext uri="{FF2B5EF4-FFF2-40B4-BE49-F238E27FC236}">
                    <a16:creationId xmlns:a16="http://schemas.microsoft.com/office/drawing/2014/main" id="{B348F5D6-B069-4F39-B0C1-376D2938639F}"/>
                  </a:ext>
                </a:extLst>
              </p:cNvPr>
              <p:cNvSpPr/>
              <p:nvPr/>
            </p:nvSpPr>
            <p:spPr>
              <a:xfrm>
                <a:off x="10547977" y="4231636"/>
                <a:ext cx="104642" cy="17931"/>
              </a:xfrm>
              <a:custGeom>
                <a:avLst/>
                <a:gdLst>
                  <a:gd name="connsiteX0" fmla="*/ 0 w 104642"/>
                  <a:gd name="connsiteY0" fmla="*/ 1615 h 17931"/>
                  <a:gd name="connsiteX1" fmla="*/ 38351 w 104642"/>
                  <a:gd name="connsiteY1" fmla="*/ 8372 h 17931"/>
                  <a:gd name="connsiteX2" fmla="*/ 60813 w 104642"/>
                  <a:gd name="connsiteY2" fmla="*/ 9468 h 17931"/>
                  <a:gd name="connsiteX3" fmla="*/ 104643 w 104642"/>
                  <a:gd name="connsiteY3" fmla="*/ 16226 h 17931"/>
                  <a:gd name="connsiteX4" fmla="*/ 0 w 104642"/>
                  <a:gd name="connsiteY4" fmla="*/ 1615 h 17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642" h="17931">
                    <a:moveTo>
                      <a:pt x="0" y="1615"/>
                    </a:moveTo>
                    <a:cubicBezTo>
                      <a:pt x="12418" y="-3865"/>
                      <a:pt x="24837" y="6181"/>
                      <a:pt x="38351" y="8372"/>
                    </a:cubicBezTo>
                    <a:cubicBezTo>
                      <a:pt x="46204" y="9468"/>
                      <a:pt x="52961" y="8372"/>
                      <a:pt x="60813" y="9468"/>
                    </a:cubicBezTo>
                    <a:cubicBezTo>
                      <a:pt x="75423" y="11842"/>
                      <a:pt x="91129" y="21888"/>
                      <a:pt x="104643" y="16226"/>
                    </a:cubicBezTo>
                    <a:lnTo>
                      <a:pt x="0" y="1615"/>
                    </a:lnTo>
                    <a:close/>
                  </a:path>
                </a:pathLst>
              </a:custGeom>
              <a:solidFill>
                <a:srgbClr val="D3DAE1"/>
              </a:solidFill>
              <a:ln w="182" cap="flat">
                <a:noFill/>
                <a:prstDash val="solid"/>
                <a:miter/>
              </a:ln>
            </p:spPr>
            <p:txBody>
              <a:bodyPr rtlCol="0" anchor="ctr"/>
              <a:lstStyle/>
              <a:p>
                <a:endParaRPr lang="en-ID"/>
              </a:p>
            </p:txBody>
          </p:sp>
          <p:sp>
            <p:nvSpPr>
              <p:cNvPr id="235" name="Bentuk Bebas: Bentuk 234">
                <a:extLst>
                  <a:ext uri="{FF2B5EF4-FFF2-40B4-BE49-F238E27FC236}">
                    <a16:creationId xmlns:a16="http://schemas.microsoft.com/office/drawing/2014/main" id="{63800CA5-0638-4972-BF07-C692F8A11E26}"/>
                  </a:ext>
                </a:extLst>
              </p:cNvPr>
              <p:cNvSpPr/>
              <p:nvPr/>
            </p:nvSpPr>
            <p:spPr>
              <a:xfrm>
                <a:off x="10510905" y="4250741"/>
                <a:ext cx="104642" cy="17984"/>
              </a:xfrm>
              <a:custGeom>
                <a:avLst/>
                <a:gdLst>
                  <a:gd name="connsiteX0" fmla="*/ 0 w 104642"/>
                  <a:gd name="connsiteY0" fmla="*/ 1686 h 17984"/>
                  <a:gd name="connsiteX1" fmla="*/ 38351 w 104642"/>
                  <a:gd name="connsiteY1" fmla="*/ 8444 h 17984"/>
                  <a:gd name="connsiteX2" fmla="*/ 60813 w 104642"/>
                  <a:gd name="connsiteY2" fmla="*/ 9540 h 17984"/>
                  <a:gd name="connsiteX3" fmla="*/ 104643 w 104642"/>
                  <a:gd name="connsiteY3" fmla="*/ 16298 h 17984"/>
                  <a:gd name="connsiteX4" fmla="*/ 0 w 104642"/>
                  <a:gd name="connsiteY4" fmla="*/ 1686 h 17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642" h="17984">
                    <a:moveTo>
                      <a:pt x="0" y="1686"/>
                    </a:moveTo>
                    <a:cubicBezTo>
                      <a:pt x="12418" y="-3975"/>
                      <a:pt x="24837" y="6252"/>
                      <a:pt x="38351" y="8444"/>
                    </a:cubicBezTo>
                    <a:cubicBezTo>
                      <a:pt x="46204" y="9540"/>
                      <a:pt x="52961" y="8444"/>
                      <a:pt x="60813" y="9540"/>
                    </a:cubicBezTo>
                    <a:cubicBezTo>
                      <a:pt x="75423" y="11732"/>
                      <a:pt x="91129" y="21959"/>
                      <a:pt x="104643" y="16298"/>
                    </a:cubicBezTo>
                    <a:lnTo>
                      <a:pt x="0" y="1686"/>
                    </a:lnTo>
                    <a:close/>
                  </a:path>
                </a:pathLst>
              </a:custGeom>
              <a:solidFill>
                <a:srgbClr val="D3DAE1"/>
              </a:solidFill>
              <a:ln w="182" cap="flat">
                <a:noFill/>
                <a:prstDash val="solid"/>
                <a:miter/>
              </a:ln>
            </p:spPr>
            <p:txBody>
              <a:bodyPr rtlCol="0" anchor="ctr"/>
              <a:lstStyle/>
              <a:p>
                <a:endParaRPr lang="en-ID"/>
              </a:p>
            </p:txBody>
          </p:sp>
          <p:sp>
            <p:nvSpPr>
              <p:cNvPr id="236" name="Bentuk Bebas: Bentuk 235">
                <a:extLst>
                  <a:ext uri="{FF2B5EF4-FFF2-40B4-BE49-F238E27FC236}">
                    <a16:creationId xmlns:a16="http://schemas.microsoft.com/office/drawing/2014/main" id="{77A3FE1A-3966-4E6F-87A2-40D1879376A9}"/>
                  </a:ext>
                </a:extLst>
              </p:cNvPr>
              <p:cNvSpPr/>
              <p:nvPr/>
            </p:nvSpPr>
            <p:spPr>
              <a:xfrm>
                <a:off x="8316875" y="4034356"/>
                <a:ext cx="897590" cy="255147"/>
              </a:xfrm>
              <a:custGeom>
                <a:avLst/>
                <a:gdLst>
                  <a:gd name="connsiteX0" fmla="*/ 213486 w 897590"/>
                  <a:gd name="connsiteY0" fmla="*/ 0 h 255147"/>
                  <a:gd name="connsiteX1" fmla="*/ 897591 w 897590"/>
                  <a:gd name="connsiteY1" fmla="*/ 45112 h 255147"/>
                  <a:gd name="connsiteX2" fmla="*/ 752771 w 897590"/>
                  <a:gd name="connsiteY2" fmla="*/ 255148 h 255147"/>
                  <a:gd name="connsiteX3" fmla="*/ 0 w 897590"/>
                  <a:gd name="connsiteY3" fmla="*/ 174238 h 255147"/>
                </a:gdLst>
                <a:ahLst/>
                <a:cxnLst>
                  <a:cxn ang="0">
                    <a:pos x="connsiteX0" y="connsiteY0"/>
                  </a:cxn>
                  <a:cxn ang="0">
                    <a:pos x="connsiteX1" y="connsiteY1"/>
                  </a:cxn>
                  <a:cxn ang="0">
                    <a:pos x="connsiteX2" y="connsiteY2"/>
                  </a:cxn>
                  <a:cxn ang="0">
                    <a:pos x="connsiteX3" y="connsiteY3"/>
                  </a:cxn>
                </a:cxnLst>
                <a:rect l="l" t="t" r="r" b="b"/>
                <a:pathLst>
                  <a:path w="897590" h="255147">
                    <a:moveTo>
                      <a:pt x="213486" y="0"/>
                    </a:moveTo>
                    <a:lnTo>
                      <a:pt x="897591" y="45112"/>
                    </a:lnTo>
                    <a:lnTo>
                      <a:pt x="752771" y="255148"/>
                    </a:lnTo>
                    <a:lnTo>
                      <a:pt x="0" y="174238"/>
                    </a:lnTo>
                    <a:close/>
                  </a:path>
                </a:pathLst>
              </a:custGeom>
              <a:solidFill>
                <a:srgbClr val="000000">
                  <a:alpha val="10000"/>
                </a:srgbClr>
              </a:solidFill>
              <a:ln w="182" cap="flat">
                <a:noFill/>
                <a:prstDash val="solid"/>
                <a:miter/>
              </a:ln>
            </p:spPr>
            <p:txBody>
              <a:bodyPr rtlCol="0" anchor="ctr"/>
              <a:lstStyle/>
              <a:p>
                <a:endParaRPr lang="en-ID"/>
              </a:p>
            </p:txBody>
          </p:sp>
          <p:sp>
            <p:nvSpPr>
              <p:cNvPr id="237" name="Bentuk Bebas: Bentuk 236">
                <a:extLst>
                  <a:ext uri="{FF2B5EF4-FFF2-40B4-BE49-F238E27FC236}">
                    <a16:creationId xmlns:a16="http://schemas.microsoft.com/office/drawing/2014/main" id="{0C27AE5C-AF4A-439A-BF34-5FCD8C3D3262}"/>
                  </a:ext>
                </a:extLst>
              </p:cNvPr>
              <p:cNvSpPr/>
              <p:nvPr/>
            </p:nvSpPr>
            <p:spPr>
              <a:xfrm>
                <a:off x="8303361" y="4022119"/>
                <a:ext cx="897590" cy="253869"/>
              </a:xfrm>
              <a:custGeom>
                <a:avLst/>
                <a:gdLst>
                  <a:gd name="connsiteX0" fmla="*/ 214582 w 897590"/>
                  <a:gd name="connsiteY0" fmla="*/ 0 h 253869"/>
                  <a:gd name="connsiteX1" fmla="*/ 897591 w 897590"/>
                  <a:gd name="connsiteY1" fmla="*/ 43834 h 253869"/>
                  <a:gd name="connsiteX2" fmla="*/ 752771 w 897590"/>
                  <a:gd name="connsiteY2" fmla="*/ 253869 h 253869"/>
                  <a:gd name="connsiteX3" fmla="*/ 0 w 897590"/>
                  <a:gd name="connsiteY3" fmla="*/ 172960 h 253869"/>
                </a:gdLst>
                <a:ahLst/>
                <a:cxnLst>
                  <a:cxn ang="0">
                    <a:pos x="connsiteX0" y="connsiteY0"/>
                  </a:cxn>
                  <a:cxn ang="0">
                    <a:pos x="connsiteX1" y="connsiteY1"/>
                  </a:cxn>
                  <a:cxn ang="0">
                    <a:pos x="connsiteX2" y="connsiteY2"/>
                  </a:cxn>
                  <a:cxn ang="0">
                    <a:pos x="connsiteX3" y="connsiteY3"/>
                  </a:cxn>
                </a:cxnLst>
                <a:rect l="l" t="t" r="r" b="b"/>
                <a:pathLst>
                  <a:path w="897590" h="253869">
                    <a:moveTo>
                      <a:pt x="214582" y="0"/>
                    </a:moveTo>
                    <a:lnTo>
                      <a:pt x="897591" y="43834"/>
                    </a:lnTo>
                    <a:lnTo>
                      <a:pt x="752771" y="253869"/>
                    </a:lnTo>
                    <a:lnTo>
                      <a:pt x="0" y="172960"/>
                    </a:lnTo>
                    <a:close/>
                  </a:path>
                </a:pathLst>
              </a:custGeom>
              <a:solidFill>
                <a:srgbClr val="3A3768"/>
              </a:solidFill>
              <a:ln w="182" cap="flat">
                <a:noFill/>
                <a:prstDash val="solid"/>
                <a:miter/>
              </a:ln>
            </p:spPr>
            <p:txBody>
              <a:bodyPr rtlCol="0" anchor="ctr"/>
              <a:lstStyle/>
              <a:p>
                <a:endParaRPr lang="en-ID"/>
              </a:p>
            </p:txBody>
          </p:sp>
          <p:sp>
            <p:nvSpPr>
              <p:cNvPr id="238" name="Bentuk Bebas: Bentuk 237">
                <a:extLst>
                  <a:ext uri="{FF2B5EF4-FFF2-40B4-BE49-F238E27FC236}">
                    <a16:creationId xmlns:a16="http://schemas.microsoft.com/office/drawing/2014/main" id="{FA468176-4AE4-459F-92FD-45E2FB9BBC5E}"/>
                  </a:ext>
                </a:extLst>
              </p:cNvPr>
              <p:cNvSpPr/>
              <p:nvPr/>
            </p:nvSpPr>
            <p:spPr>
              <a:xfrm>
                <a:off x="8361800" y="4036730"/>
                <a:ext cx="781990" cy="207844"/>
              </a:xfrm>
              <a:custGeom>
                <a:avLst/>
                <a:gdLst>
                  <a:gd name="connsiteX0" fmla="*/ 185362 w 781990"/>
                  <a:gd name="connsiteY0" fmla="*/ 0 h 207844"/>
                  <a:gd name="connsiteX1" fmla="*/ 781991 w 781990"/>
                  <a:gd name="connsiteY1" fmla="*/ 37076 h 207844"/>
                  <a:gd name="connsiteX2" fmla="*/ 654885 w 781990"/>
                  <a:gd name="connsiteY2" fmla="*/ 207844 h 207844"/>
                  <a:gd name="connsiteX3" fmla="*/ 0 w 781990"/>
                  <a:gd name="connsiteY3" fmla="*/ 141546 h 207844"/>
                </a:gdLst>
                <a:ahLst/>
                <a:cxnLst>
                  <a:cxn ang="0">
                    <a:pos x="connsiteX0" y="connsiteY0"/>
                  </a:cxn>
                  <a:cxn ang="0">
                    <a:pos x="connsiteX1" y="connsiteY1"/>
                  </a:cxn>
                  <a:cxn ang="0">
                    <a:pos x="connsiteX2" y="connsiteY2"/>
                  </a:cxn>
                  <a:cxn ang="0">
                    <a:pos x="connsiteX3" y="connsiteY3"/>
                  </a:cxn>
                </a:cxnLst>
                <a:rect l="l" t="t" r="r" b="b"/>
                <a:pathLst>
                  <a:path w="781990" h="207844">
                    <a:moveTo>
                      <a:pt x="185362" y="0"/>
                    </a:moveTo>
                    <a:lnTo>
                      <a:pt x="781991" y="37076"/>
                    </a:lnTo>
                    <a:lnTo>
                      <a:pt x="654885" y="207844"/>
                    </a:lnTo>
                    <a:lnTo>
                      <a:pt x="0" y="141546"/>
                    </a:lnTo>
                    <a:close/>
                  </a:path>
                </a:pathLst>
              </a:custGeom>
              <a:solidFill>
                <a:srgbClr val="D5E1F4"/>
              </a:solidFill>
              <a:ln w="182" cap="flat">
                <a:noFill/>
                <a:prstDash val="solid"/>
                <a:miter/>
              </a:ln>
            </p:spPr>
            <p:txBody>
              <a:bodyPr rtlCol="0" anchor="ctr"/>
              <a:lstStyle/>
              <a:p>
                <a:endParaRPr lang="en-ID"/>
              </a:p>
            </p:txBody>
          </p:sp>
          <p:sp>
            <p:nvSpPr>
              <p:cNvPr id="239" name="Bentuk Bebas: Bentuk 238">
                <a:extLst>
                  <a:ext uri="{FF2B5EF4-FFF2-40B4-BE49-F238E27FC236}">
                    <a16:creationId xmlns:a16="http://schemas.microsoft.com/office/drawing/2014/main" id="{7649E982-E7E5-4052-9ED4-F2F5D2AB119D}"/>
                  </a:ext>
                </a:extLst>
              </p:cNvPr>
              <p:cNvSpPr/>
              <p:nvPr/>
            </p:nvSpPr>
            <p:spPr>
              <a:xfrm>
                <a:off x="6214887" y="4177769"/>
                <a:ext cx="468792" cy="1395144"/>
              </a:xfrm>
              <a:custGeom>
                <a:avLst/>
                <a:gdLst>
                  <a:gd name="connsiteX0" fmla="*/ 9679 w 468792"/>
                  <a:gd name="connsiteY0" fmla="*/ 1386013 h 1395144"/>
                  <a:gd name="connsiteX1" fmla="*/ 15706 w 468792"/>
                  <a:gd name="connsiteY1" fmla="*/ 1363365 h 1395144"/>
                  <a:gd name="connsiteX2" fmla="*/ 86563 w 468792"/>
                  <a:gd name="connsiteY2" fmla="*/ 1042102 h 1395144"/>
                  <a:gd name="connsiteX3" fmla="*/ 86563 w 468792"/>
                  <a:gd name="connsiteY3" fmla="*/ 1042102 h 1395144"/>
                  <a:gd name="connsiteX4" fmla="*/ 106652 w 468792"/>
                  <a:gd name="connsiteY4" fmla="*/ 930874 h 1395144"/>
                  <a:gd name="connsiteX5" fmla="*/ 119070 w 468792"/>
                  <a:gd name="connsiteY5" fmla="*/ 843207 h 1395144"/>
                  <a:gd name="connsiteX6" fmla="*/ 124731 w 468792"/>
                  <a:gd name="connsiteY6" fmla="*/ 797182 h 1395144"/>
                  <a:gd name="connsiteX7" fmla="*/ 126923 w 468792"/>
                  <a:gd name="connsiteY7" fmla="*/ 774717 h 1395144"/>
                  <a:gd name="connsiteX8" fmla="*/ 129114 w 468792"/>
                  <a:gd name="connsiteY8" fmla="*/ 750974 h 1395144"/>
                  <a:gd name="connsiteX9" fmla="*/ 130210 w 468792"/>
                  <a:gd name="connsiteY9" fmla="*/ 729605 h 1395144"/>
                  <a:gd name="connsiteX10" fmla="*/ 130210 w 468792"/>
                  <a:gd name="connsiteY10" fmla="*/ 719560 h 1395144"/>
                  <a:gd name="connsiteX11" fmla="*/ 130210 w 468792"/>
                  <a:gd name="connsiteY11" fmla="*/ 672439 h 1395144"/>
                  <a:gd name="connsiteX12" fmla="*/ 92042 w 468792"/>
                  <a:gd name="connsiteY12" fmla="*/ 431902 h 1395144"/>
                  <a:gd name="connsiteX13" fmla="*/ 81998 w 468792"/>
                  <a:gd name="connsiteY13" fmla="*/ 391539 h 1395144"/>
                  <a:gd name="connsiteX14" fmla="*/ 78528 w 468792"/>
                  <a:gd name="connsiteY14" fmla="*/ 379119 h 1395144"/>
                  <a:gd name="connsiteX15" fmla="*/ 0 w 468792"/>
                  <a:gd name="connsiteY15" fmla="*/ 124154 h 1395144"/>
                  <a:gd name="connsiteX16" fmla="*/ 0 w 468792"/>
                  <a:gd name="connsiteY16" fmla="*/ 121780 h 1395144"/>
                  <a:gd name="connsiteX17" fmla="*/ 0 w 468792"/>
                  <a:gd name="connsiteY17" fmla="*/ 120684 h 1395144"/>
                  <a:gd name="connsiteX18" fmla="*/ 0 w 468792"/>
                  <a:gd name="connsiteY18" fmla="*/ 117396 h 1395144"/>
                  <a:gd name="connsiteX19" fmla="*/ 0 w 468792"/>
                  <a:gd name="connsiteY19" fmla="*/ 101689 h 1395144"/>
                  <a:gd name="connsiteX20" fmla="*/ 0 w 468792"/>
                  <a:gd name="connsiteY20" fmla="*/ 97123 h 1395144"/>
                  <a:gd name="connsiteX21" fmla="*/ 5661 w 468792"/>
                  <a:gd name="connsiteY21" fmla="*/ 62239 h 1395144"/>
                  <a:gd name="connsiteX22" fmla="*/ 10044 w 468792"/>
                  <a:gd name="connsiteY22" fmla="*/ 50002 h 1395144"/>
                  <a:gd name="connsiteX23" fmla="*/ 60631 w 468792"/>
                  <a:gd name="connsiteY23" fmla="*/ 2698 h 1395144"/>
                  <a:gd name="connsiteX24" fmla="*/ 60631 w 468792"/>
                  <a:gd name="connsiteY24" fmla="*/ 2698 h 1395144"/>
                  <a:gd name="connsiteX25" fmla="*/ 213486 w 468792"/>
                  <a:gd name="connsiteY25" fmla="*/ 45436 h 1395144"/>
                  <a:gd name="connsiteX26" fmla="*/ 247089 w 468792"/>
                  <a:gd name="connsiteY26" fmla="*/ 68997 h 1395144"/>
                  <a:gd name="connsiteX27" fmla="*/ 262794 w 468792"/>
                  <a:gd name="connsiteY27" fmla="*/ 82512 h 1395144"/>
                  <a:gd name="connsiteX28" fmla="*/ 413458 w 468792"/>
                  <a:gd name="connsiteY28" fmla="*/ 403776 h 1395144"/>
                  <a:gd name="connsiteX29" fmla="*/ 415649 w 468792"/>
                  <a:gd name="connsiteY29" fmla="*/ 416195 h 1395144"/>
                  <a:gd name="connsiteX30" fmla="*/ 423502 w 468792"/>
                  <a:gd name="connsiteY30" fmla="*/ 458933 h 1395144"/>
                  <a:gd name="connsiteX31" fmla="*/ 432451 w 468792"/>
                  <a:gd name="connsiteY31" fmla="*/ 528519 h 1395144"/>
                  <a:gd name="connsiteX32" fmla="*/ 434825 w 468792"/>
                  <a:gd name="connsiteY32" fmla="*/ 545504 h 1395144"/>
                  <a:gd name="connsiteX33" fmla="*/ 435921 w 468792"/>
                  <a:gd name="connsiteY33" fmla="*/ 562307 h 1395144"/>
                  <a:gd name="connsiteX34" fmla="*/ 439208 w 468792"/>
                  <a:gd name="connsiteY34" fmla="*/ 609428 h 1395144"/>
                  <a:gd name="connsiteX35" fmla="*/ 440303 w 468792"/>
                  <a:gd name="connsiteY35" fmla="*/ 667873 h 1395144"/>
                  <a:gd name="connsiteX36" fmla="*/ 440303 w 468792"/>
                  <a:gd name="connsiteY36" fmla="*/ 668969 h 1395144"/>
                  <a:gd name="connsiteX37" fmla="*/ 440303 w 468792"/>
                  <a:gd name="connsiteY37" fmla="*/ 673535 h 1395144"/>
                  <a:gd name="connsiteX38" fmla="*/ 440303 w 468792"/>
                  <a:gd name="connsiteY38" fmla="*/ 674630 h 1395144"/>
                  <a:gd name="connsiteX39" fmla="*/ 440303 w 468792"/>
                  <a:gd name="connsiteY39" fmla="*/ 679196 h 1395144"/>
                  <a:gd name="connsiteX40" fmla="*/ 440303 w 468792"/>
                  <a:gd name="connsiteY40" fmla="*/ 684676 h 1395144"/>
                  <a:gd name="connsiteX41" fmla="*/ 438112 w 468792"/>
                  <a:gd name="connsiteY41" fmla="*/ 701661 h 1395144"/>
                  <a:gd name="connsiteX42" fmla="*/ 434825 w 468792"/>
                  <a:gd name="connsiteY42" fmla="*/ 735267 h 1395144"/>
                  <a:gd name="connsiteX43" fmla="*/ 434825 w 468792"/>
                  <a:gd name="connsiteY43" fmla="*/ 735267 h 1395144"/>
                  <a:gd name="connsiteX44" fmla="*/ 431355 w 468792"/>
                  <a:gd name="connsiteY44" fmla="*/ 765585 h 1395144"/>
                  <a:gd name="connsiteX45" fmla="*/ 423502 w 468792"/>
                  <a:gd name="connsiteY45" fmla="*/ 842111 h 1395144"/>
                  <a:gd name="connsiteX46" fmla="*/ 421311 w 468792"/>
                  <a:gd name="connsiteY46" fmla="*/ 857818 h 1395144"/>
                  <a:gd name="connsiteX47" fmla="*/ 413458 w 468792"/>
                  <a:gd name="connsiteY47" fmla="*/ 930874 h 1395144"/>
                  <a:gd name="connsiteX48" fmla="*/ 413458 w 468792"/>
                  <a:gd name="connsiteY48" fmla="*/ 930874 h 1395144"/>
                  <a:gd name="connsiteX49" fmla="*/ 403231 w 468792"/>
                  <a:gd name="connsiteY49" fmla="*/ 1015071 h 1395144"/>
                  <a:gd name="connsiteX50" fmla="*/ 401040 w 468792"/>
                  <a:gd name="connsiteY50" fmla="*/ 1033152 h 1395144"/>
                  <a:gd name="connsiteX51" fmla="*/ 377481 w 468792"/>
                  <a:gd name="connsiteY51" fmla="*/ 1199355 h 1395144"/>
                  <a:gd name="connsiteX52" fmla="*/ 375290 w 468792"/>
                  <a:gd name="connsiteY52" fmla="*/ 1216158 h 1395144"/>
                  <a:gd name="connsiteX53" fmla="*/ 375290 w 468792"/>
                  <a:gd name="connsiteY53" fmla="*/ 1221819 h 1395144"/>
                  <a:gd name="connsiteX54" fmla="*/ 375290 w 468792"/>
                  <a:gd name="connsiteY54" fmla="*/ 1237526 h 1395144"/>
                  <a:gd name="connsiteX55" fmla="*/ 468793 w 468792"/>
                  <a:gd name="connsiteY55" fmla="*/ 1346014 h 1395144"/>
                  <a:gd name="connsiteX56" fmla="*/ 50221 w 468792"/>
                  <a:gd name="connsiteY56" fmla="*/ 1395145 h 1395144"/>
                  <a:gd name="connsiteX57" fmla="*/ 50221 w 468792"/>
                  <a:gd name="connsiteY57" fmla="*/ 1395145 h 1395144"/>
                  <a:gd name="connsiteX58" fmla="*/ 9679 w 468792"/>
                  <a:gd name="connsiteY58" fmla="*/ 1386013 h 1395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468792" h="1395144">
                    <a:moveTo>
                      <a:pt x="9679" y="1386013"/>
                    </a:moveTo>
                    <a:cubicBezTo>
                      <a:pt x="13149" y="1371584"/>
                      <a:pt x="15706" y="1363365"/>
                      <a:pt x="15706" y="1363365"/>
                    </a:cubicBezTo>
                    <a:cubicBezTo>
                      <a:pt x="15706" y="1363365"/>
                      <a:pt x="53874" y="1211774"/>
                      <a:pt x="86563" y="1042102"/>
                    </a:cubicBezTo>
                    <a:lnTo>
                      <a:pt x="86563" y="1042102"/>
                    </a:lnTo>
                    <a:cubicBezTo>
                      <a:pt x="93138" y="1005026"/>
                      <a:pt x="99895" y="967950"/>
                      <a:pt x="106652" y="930874"/>
                    </a:cubicBezTo>
                    <a:cubicBezTo>
                      <a:pt x="111217" y="900556"/>
                      <a:pt x="115600" y="871334"/>
                      <a:pt x="119070" y="843207"/>
                    </a:cubicBezTo>
                    <a:cubicBezTo>
                      <a:pt x="121262" y="827500"/>
                      <a:pt x="122357" y="811793"/>
                      <a:pt x="124731" y="797182"/>
                    </a:cubicBezTo>
                    <a:cubicBezTo>
                      <a:pt x="125827" y="789328"/>
                      <a:pt x="125827" y="782571"/>
                      <a:pt x="126923" y="774717"/>
                    </a:cubicBezTo>
                    <a:cubicBezTo>
                      <a:pt x="128019" y="766681"/>
                      <a:pt x="128019" y="758827"/>
                      <a:pt x="129114" y="750974"/>
                    </a:cubicBezTo>
                    <a:cubicBezTo>
                      <a:pt x="130210" y="743120"/>
                      <a:pt x="130210" y="736363"/>
                      <a:pt x="130210" y="729605"/>
                    </a:cubicBezTo>
                    <a:lnTo>
                      <a:pt x="130210" y="719560"/>
                    </a:lnTo>
                    <a:cubicBezTo>
                      <a:pt x="130210" y="704949"/>
                      <a:pt x="130210" y="688146"/>
                      <a:pt x="130210" y="672439"/>
                    </a:cubicBezTo>
                    <a:cubicBezTo>
                      <a:pt x="124731" y="591529"/>
                      <a:pt x="112313" y="510620"/>
                      <a:pt x="92042" y="431902"/>
                    </a:cubicBezTo>
                    <a:cubicBezTo>
                      <a:pt x="88755" y="418387"/>
                      <a:pt x="85285" y="405054"/>
                      <a:pt x="81998" y="391539"/>
                    </a:cubicBezTo>
                    <a:cubicBezTo>
                      <a:pt x="80902" y="386973"/>
                      <a:pt x="79806" y="382589"/>
                      <a:pt x="78528" y="379119"/>
                    </a:cubicBezTo>
                    <a:cubicBezTo>
                      <a:pt x="42734" y="238669"/>
                      <a:pt x="0" y="124154"/>
                      <a:pt x="0" y="124154"/>
                    </a:cubicBezTo>
                    <a:cubicBezTo>
                      <a:pt x="0" y="122875"/>
                      <a:pt x="0" y="122875"/>
                      <a:pt x="0" y="121780"/>
                    </a:cubicBezTo>
                    <a:cubicBezTo>
                      <a:pt x="0" y="121780"/>
                      <a:pt x="0" y="120684"/>
                      <a:pt x="0" y="120684"/>
                    </a:cubicBezTo>
                    <a:cubicBezTo>
                      <a:pt x="0" y="119588"/>
                      <a:pt x="0" y="118492"/>
                      <a:pt x="0" y="117396"/>
                    </a:cubicBezTo>
                    <a:cubicBezTo>
                      <a:pt x="0" y="113926"/>
                      <a:pt x="0" y="108264"/>
                      <a:pt x="0" y="101689"/>
                    </a:cubicBezTo>
                    <a:cubicBezTo>
                      <a:pt x="0" y="100411"/>
                      <a:pt x="0" y="98219"/>
                      <a:pt x="0" y="97123"/>
                    </a:cubicBezTo>
                    <a:cubicBezTo>
                      <a:pt x="1096" y="85800"/>
                      <a:pt x="3287" y="73563"/>
                      <a:pt x="5661" y="62239"/>
                    </a:cubicBezTo>
                    <a:cubicBezTo>
                      <a:pt x="6757" y="57856"/>
                      <a:pt x="7853" y="54386"/>
                      <a:pt x="10044" y="50002"/>
                    </a:cubicBezTo>
                    <a:cubicBezTo>
                      <a:pt x="17897" y="27537"/>
                      <a:pt x="37072" y="9456"/>
                      <a:pt x="60631" y="2698"/>
                    </a:cubicBezTo>
                    <a:lnTo>
                      <a:pt x="60631" y="2698"/>
                    </a:lnTo>
                    <a:cubicBezTo>
                      <a:pt x="92042" y="-5155"/>
                      <a:pt x="140437" y="2698"/>
                      <a:pt x="213486" y="45436"/>
                    </a:cubicBezTo>
                    <a:cubicBezTo>
                      <a:pt x="225722" y="52194"/>
                      <a:pt x="237044" y="60047"/>
                      <a:pt x="247089" y="68997"/>
                    </a:cubicBezTo>
                    <a:cubicBezTo>
                      <a:pt x="252750" y="73563"/>
                      <a:pt x="258411" y="77946"/>
                      <a:pt x="262794" y="82512"/>
                    </a:cubicBezTo>
                    <a:cubicBezTo>
                      <a:pt x="346070" y="159951"/>
                      <a:pt x="389900" y="288165"/>
                      <a:pt x="413458" y="403776"/>
                    </a:cubicBezTo>
                    <a:cubicBezTo>
                      <a:pt x="414554" y="408342"/>
                      <a:pt x="415649" y="411812"/>
                      <a:pt x="415649" y="416195"/>
                    </a:cubicBezTo>
                    <a:cubicBezTo>
                      <a:pt x="419119" y="430806"/>
                      <a:pt x="421311" y="444322"/>
                      <a:pt x="423502" y="458933"/>
                    </a:cubicBezTo>
                    <a:cubicBezTo>
                      <a:pt x="426972" y="483589"/>
                      <a:pt x="430259" y="506054"/>
                      <a:pt x="432451" y="528519"/>
                    </a:cubicBezTo>
                    <a:cubicBezTo>
                      <a:pt x="432451" y="534180"/>
                      <a:pt x="433546" y="539842"/>
                      <a:pt x="434825" y="545504"/>
                    </a:cubicBezTo>
                    <a:cubicBezTo>
                      <a:pt x="435921" y="550983"/>
                      <a:pt x="435921" y="556645"/>
                      <a:pt x="435921" y="562307"/>
                    </a:cubicBezTo>
                    <a:cubicBezTo>
                      <a:pt x="437016" y="580206"/>
                      <a:pt x="438112" y="595913"/>
                      <a:pt x="439208" y="609428"/>
                    </a:cubicBezTo>
                    <a:cubicBezTo>
                      <a:pt x="441582" y="645408"/>
                      <a:pt x="440303" y="667873"/>
                      <a:pt x="440303" y="667873"/>
                    </a:cubicBezTo>
                    <a:lnTo>
                      <a:pt x="440303" y="668969"/>
                    </a:lnTo>
                    <a:cubicBezTo>
                      <a:pt x="440303" y="668969"/>
                      <a:pt x="440303" y="671343"/>
                      <a:pt x="440303" y="673535"/>
                    </a:cubicBezTo>
                    <a:cubicBezTo>
                      <a:pt x="440303" y="673535"/>
                      <a:pt x="440303" y="674630"/>
                      <a:pt x="440303" y="674630"/>
                    </a:cubicBezTo>
                    <a:cubicBezTo>
                      <a:pt x="440303" y="675726"/>
                      <a:pt x="440303" y="677918"/>
                      <a:pt x="440303" y="679196"/>
                    </a:cubicBezTo>
                    <a:cubicBezTo>
                      <a:pt x="440303" y="680292"/>
                      <a:pt x="440303" y="682484"/>
                      <a:pt x="440303" y="684676"/>
                    </a:cubicBezTo>
                    <a:cubicBezTo>
                      <a:pt x="440303" y="689242"/>
                      <a:pt x="439208" y="694903"/>
                      <a:pt x="438112" y="701661"/>
                    </a:cubicBezTo>
                    <a:cubicBezTo>
                      <a:pt x="437016" y="711706"/>
                      <a:pt x="435921" y="723030"/>
                      <a:pt x="434825" y="735267"/>
                    </a:cubicBezTo>
                    <a:lnTo>
                      <a:pt x="434825" y="735267"/>
                    </a:lnTo>
                    <a:cubicBezTo>
                      <a:pt x="433546" y="744216"/>
                      <a:pt x="432451" y="755540"/>
                      <a:pt x="431355" y="765585"/>
                    </a:cubicBezTo>
                    <a:cubicBezTo>
                      <a:pt x="429163" y="788050"/>
                      <a:pt x="425694" y="813985"/>
                      <a:pt x="423502" y="842111"/>
                    </a:cubicBezTo>
                    <a:cubicBezTo>
                      <a:pt x="422406" y="847590"/>
                      <a:pt x="422406" y="852156"/>
                      <a:pt x="421311" y="857818"/>
                    </a:cubicBezTo>
                    <a:cubicBezTo>
                      <a:pt x="418937" y="881379"/>
                      <a:pt x="415649" y="906035"/>
                      <a:pt x="413458" y="930874"/>
                    </a:cubicBezTo>
                    <a:lnTo>
                      <a:pt x="413458" y="930874"/>
                    </a:lnTo>
                    <a:cubicBezTo>
                      <a:pt x="409988" y="959001"/>
                      <a:pt x="406701" y="986945"/>
                      <a:pt x="403231" y="1015071"/>
                    </a:cubicBezTo>
                    <a:cubicBezTo>
                      <a:pt x="402135" y="1020733"/>
                      <a:pt x="402135" y="1027491"/>
                      <a:pt x="401040" y="1033152"/>
                    </a:cubicBezTo>
                    <a:cubicBezTo>
                      <a:pt x="393187" y="1100547"/>
                      <a:pt x="384238" y="1162279"/>
                      <a:pt x="377481" y="1199355"/>
                    </a:cubicBezTo>
                    <a:cubicBezTo>
                      <a:pt x="376386" y="1205016"/>
                      <a:pt x="375290" y="1210678"/>
                      <a:pt x="375290" y="1216158"/>
                    </a:cubicBezTo>
                    <a:cubicBezTo>
                      <a:pt x="375290" y="1218532"/>
                      <a:pt x="375290" y="1219628"/>
                      <a:pt x="375290" y="1221819"/>
                    </a:cubicBezTo>
                    <a:cubicBezTo>
                      <a:pt x="375290" y="1227481"/>
                      <a:pt x="375290" y="1231865"/>
                      <a:pt x="375290" y="1237526"/>
                    </a:cubicBezTo>
                    <a:cubicBezTo>
                      <a:pt x="379490" y="1309852"/>
                      <a:pt x="439756" y="1337065"/>
                      <a:pt x="468793" y="1346014"/>
                    </a:cubicBezTo>
                    <a:cubicBezTo>
                      <a:pt x="329269" y="1362452"/>
                      <a:pt x="189745" y="1378707"/>
                      <a:pt x="50221" y="1395145"/>
                    </a:cubicBezTo>
                    <a:lnTo>
                      <a:pt x="50221" y="1395145"/>
                    </a:lnTo>
                    <a:cubicBezTo>
                      <a:pt x="36159" y="1393683"/>
                      <a:pt x="22645" y="1390579"/>
                      <a:pt x="9679" y="1386013"/>
                    </a:cubicBezTo>
                    <a:close/>
                  </a:path>
                </a:pathLst>
              </a:custGeom>
              <a:solidFill>
                <a:srgbClr val="3A3768"/>
              </a:solidFill>
              <a:ln w="182" cap="flat">
                <a:noFill/>
                <a:prstDash val="solid"/>
                <a:miter/>
              </a:ln>
            </p:spPr>
            <p:txBody>
              <a:bodyPr rtlCol="0" anchor="ctr"/>
              <a:lstStyle/>
              <a:p>
                <a:endParaRPr lang="en-ID"/>
              </a:p>
            </p:txBody>
          </p:sp>
          <p:sp>
            <p:nvSpPr>
              <p:cNvPr id="240" name="Bentuk Bebas: Bentuk 239">
                <a:extLst>
                  <a:ext uri="{FF2B5EF4-FFF2-40B4-BE49-F238E27FC236}">
                    <a16:creationId xmlns:a16="http://schemas.microsoft.com/office/drawing/2014/main" id="{65E9D4EF-C130-40B2-9623-23F83286B5F7}"/>
                  </a:ext>
                </a:extLst>
              </p:cNvPr>
              <p:cNvSpPr/>
              <p:nvPr/>
            </p:nvSpPr>
            <p:spPr>
              <a:xfrm>
                <a:off x="6214887" y="4176916"/>
                <a:ext cx="471166" cy="1395997"/>
              </a:xfrm>
              <a:custGeom>
                <a:avLst/>
                <a:gdLst>
                  <a:gd name="connsiteX0" fmla="*/ 9679 w 471166"/>
                  <a:gd name="connsiteY0" fmla="*/ 1386865 h 1395997"/>
                  <a:gd name="connsiteX1" fmla="*/ 15706 w 471166"/>
                  <a:gd name="connsiteY1" fmla="*/ 1363122 h 1395997"/>
                  <a:gd name="connsiteX2" fmla="*/ 77432 w 471166"/>
                  <a:gd name="connsiteY2" fmla="*/ 1090076 h 1395997"/>
                  <a:gd name="connsiteX3" fmla="*/ 77432 w 471166"/>
                  <a:gd name="connsiteY3" fmla="*/ 1090076 h 1395997"/>
                  <a:gd name="connsiteX4" fmla="*/ 83093 w 471166"/>
                  <a:gd name="connsiteY4" fmla="*/ 1058662 h 1395997"/>
                  <a:gd name="connsiteX5" fmla="*/ 86563 w 471166"/>
                  <a:gd name="connsiteY5" fmla="*/ 1042955 h 1395997"/>
                  <a:gd name="connsiteX6" fmla="*/ 86563 w 471166"/>
                  <a:gd name="connsiteY6" fmla="*/ 1042955 h 1395997"/>
                  <a:gd name="connsiteX7" fmla="*/ 106652 w 471166"/>
                  <a:gd name="connsiteY7" fmla="*/ 931727 h 1395997"/>
                  <a:gd name="connsiteX8" fmla="*/ 119070 w 471166"/>
                  <a:gd name="connsiteY8" fmla="*/ 844060 h 1395997"/>
                  <a:gd name="connsiteX9" fmla="*/ 124731 w 471166"/>
                  <a:gd name="connsiteY9" fmla="*/ 798035 h 1395997"/>
                  <a:gd name="connsiteX10" fmla="*/ 126923 w 471166"/>
                  <a:gd name="connsiteY10" fmla="*/ 775570 h 1395997"/>
                  <a:gd name="connsiteX11" fmla="*/ 129114 w 471166"/>
                  <a:gd name="connsiteY11" fmla="*/ 751827 h 1395997"/>
                  <a:gd name="connsiteX12" fmla="*/ 130210 w 471166"/>
                  <a:gd name="connsiteY12" fmla="*/ 730640 h 1395997"/>
                  <a:gd name="connsiteX13" fmla="*/ 130210 w 471166"/>
                  <a:gd name="connsiteY13" fmla="*/ 720413 h 1395997"/>
                  <a:gd name="connsiteX14" fmla="*/ 130210 w 471166"/>
                  <a:gd name="connsiteY14" fmla="*/ 673292 h 1395997"/>
                  <a:gd name="connsiteX15" fmla="*/ 92042 w 471166"/>
                  <a:gd name="connsiteY15" fmla="*/ 432755 h 1395997"/>
                  <a:gd name="connsiteX16" fmla="*/ 81998 w 471166"/>
                  <a:gd name="connsiteY16" fmla="*/ 392391 h 1395997"/>
                  <a:gd name="connsiteX17" fmla="*/ 78528 w 471166"/>
                  <a:gd name="connsiteY17" fmla="*/ 379972 h 1395997"/>
                  <a:gd name="connsiteX18" fmla="*/ 0 w 471166"/>
                  <a:gd name="connsiteY18" fmla="*/ 123911 h 1395997"/>
                  <a:gd name="connsiteX19" fmla="*/ 0 w 471166"/>
                  <a:gd name="connsiteY19" fmla="*/ 122632 h 1395997"/>
                  <a:gd name="connsiteX20" fmla="*/ 0 w 471166"/>
                  <a:gd name="connsiteY20" fmla="*/ 121537 h 1395997"/>
                  <a:gd name="connsiteX21" fmla="*/ 0 w 471166"/>
                  <a:gd name="connsiteY21" fmla="*/ 118249 h 1395997"/>
                  <a:gd name="connsiteX22" fmla="*/ 0 w 471166"/>
                  <a:gd name="connsiteY22" fmla="*/ 102542 h 1395997"/>
                  <a:gd name="connsiteX23" fmla="*/ 0 w 471166"/>
                  <a:gd name="connsiteY23" fmla="*/ 97976 h 1395997"/>
                  <a:gd name="connsiteX24" fmla="*/ 5661 w 471166"/>
                  <a:gd name="connsiteY24" fmla="*/ 63092 h 1395997"/>
                  <a:gd name="connsiteX25" fmla="*/ 10044 w 471166"/>
                  <a:gd name="connsiteY25" fmla="*/ 50855 h 1395997"/>
                  <a:gd name="connsiteX26" fmla="*/ 62822 w 471166"/>
                  <a:gd name="connsiteY26" fmla="*/ 2455 h 1395997"/>
                  <a:gd name="connsiteX27" fmla="*/ 213486 w 471166"/>
                  <a:gd name="connsiteY27" fmla="*/ 46289 h 1395997"/>
                  <a:gd name="connsiteX28" fmla="*/ 248184 w 471166"/>
                  <a:gd name="connsiteY28" fmla="*/ 70945 h 1395997"/>
                  <a:gd name="connsiteX29" fmla="*/ 248184 w 471166"/>
                  <a:gd name="connsiteY29" fmla="*/ 70945 h 1395997"/>
                  <a:gd name="connsiteX30" fmla="*/ 264073 w 471166"/>
                  <a:gd name="connsiteY30" fmla="*/ 84461 h 1395997"/>
                  <a:gd name="connsiteX31" fmla="*/ 413458 w 471166"/>
                  <a:gd name="connsiteY31" fmla="*/ 405907 h 1395997"/>
                  <a:gd name="connsiteX32" fmla="*/ 415649 w 471166"/>
                  <a:gd name="connsiteY32" fmla="*/ 418144 h 1395997"/>
                  <a:gd name="connsiteX33" fmla="*/ 423502 w 471166"/>
                  <a:gd name="connsiteY33" fmla="*/ 460881 h 1395997"/>
                  <a:gd name="connsiteX34" fmla="*/ 432451 w 471166"/>
                  <a:gd name="connsiteY34" fmla="*/ 530650 h 1395997"/>
                  <a:gd name="connsiteX35" fmla="*/ 434825 w 471166"/>
                  <a:gd name="connsiteY35" fmla="*/ 547453 h 1395997"/>
                  <a:gd name="connsiteX36" fmla="*/ 435921 w 471166"/>
                  <a:gd name="connsiteY36" fmla="*/ 564256 h 1395997"/>
                  <a:gd name="connsiteX37" fmla="*/ 439208 w 471166"/>
                  <a:gd name="connsiteY37" fmla="*/ 611377 h 1395997"/>
                  <a:gd name="connsiteX38" fmla="*/ 440303 w 471166"/>
                  <a:gd name="connsiteY38" fmla="*/ 669821 h 1395997"/>
                  <a:gd name="connsiteX39" fmla="*/ 440303 w 471166"/>
                  <a:gd name="connsiteY39" fmla="*/ 673292 h 1395997"/>
                  <a:gd name="connsiteX40" fmla="*/ 440303 w 471166"/>
                  <a:gd name="connsiteY40" fmla="*/ 675483 h 1395997"/>
                  <a:gd name="connsiteX41" fmla="*/ 440303 w 471166"/>
                  <a:gd name="connsiteY41" fmla="*/ 676579 h 1395997"/>
                  <a:gd name="connsiteX42" fmla="*/ 440303 w 471166"/>
                  <a:gd name="connsiteY42" fmla="*/ 681145 h 1395997"/>
                  <a:gd name="connsiteX43" fmla="*/ 440303 w 471166"/>
                  <a:gd name="connsiteY43" fmla="*/ 686807 h 1395997"/>
                  <a:gd name="connsiteX44" fmla="*/ 438112 w 471166"/>
                  <a:gd name="connsiteY44" fmla="*/ 703610 h 1395997"/>
                  <a:gd name="connsiteX45" fmla="*/ 434825 w 471166"/>
                  <a:gd name="connsiteY45" fmla="*/ 737398 h 1395997"/>
                  <a:gd name="connsiteX46" fmla="*/ 434825 w 471166"/>
                  <a:gd name="connsiteY46" fmla="*/ 737398 h 1395997"/>
                  <a:gd name="connsiteX47" fmla="*/ 431355 w 471166"/>
                  <a:gd name="connsiteY47" fmla="*/ 767716 h 1395997"/>
                  <a:gd name="connsiteX48" fmla="*/ 423502 w 471166"/>
                  <a:gd name="connsiteY48" fmla="*/ 844060 h 1395997"/>
                  <a:gd name="connsiteX49" fmla="*/ 421311 w 471166"/>
                  <a:gd name="connsiteY49" fmla="*/ 859767 h 1395997"/>
                  <a:gd name="connsiteX50" fmla="*/ 413458 w 471166"/>
                  <a:gd name="connsiteY50" fmla="*/ 932823 h 1395997"/>
                  <a:gd name="connsiteX51" fmla="*/ 413458 w 471166"/>
                  <a:gd name="connsiteY51" fmla="*/ 932823 h 1395997"/>
                  <a:gd name="connsiteX52" fmla="*/ 403231 w 471166"/>
                  <a:gd name="connsiteY52" fmla="*/ 1017020 h 1395997"/>
                  <a:gd name="connsiteX53" fmla="*/ 401040 w 471166"/>
                  <a:gd name="connsiteY53" fmla="*/ 1035101 h 1395997"/>
                  <a:gd name="connsiteX54" fmla="*/ 377481 w 471166"/>
                  <a:gd name="connsiteY54" fmla="*/ 1200207 h 1395997"/>
                  <a:gd name="connsiteX55" fmla="*/ 375290 w 471166"/>
                  <a:gd name="connsiteY55" fmla="*/ 1218106 h 1395997"/>
                  <a:gd name="connsiteX56" fmla="*/ 375290 w 471166"/>
                  <a:gd name="connsiteY56" fmla="*/ 1223768 h 1395997"/>
                  <a:gd name="connsiteX57" fmla="*/ 375290 w 471166"/>
                  <a:gd name="connsiteY57" fmla="*/ 1239475 h 1395997"/>
                  <a:gd name="connsiteX58" fmla="*/ 471167 w 471166"/>
                  <a:gd name="connsiteY58" fmla="*/ 1346685 h 1395997"/>
                  <a:gd name="connsiteX59" fmla="*/ 50221 w 471166"/>
                  <a:gd name="connsiteY59" fmla="*/ 1395997 h 1395997"/>
                  <a:gd name="connsiteX60" fmla="*/ 50221 w 471166"/>
                  <a:gd name="connsiteY60" fmla="*/ 1395997 h 1395997"/>
                  <a:gd name="connsiteX61" fmla="*/ 9679 w 471166"/>
                  <a:gd name="connsiteY61" fmla="*/ 1386865 h 1395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471166" h="1395997">
                    <a:moveTo>
                      <a:pt x="9679" y="1386865"/>
                    </a:moveTo>
                    <a:cubicBezTo>
                      <a:pt x="13149" y="1371524"/>
                      <a:pt x="15706" y="1363122"/>
                      <a:pt x="15706" y="1363122"/>
                    </a:cubicBezTo>
                    <a:cubicBezTo>
                      <a:pt x="15706" y="1363122"/>
                      <a:pt x="47117" y="1239475"/>
                      <a:pt x="77432" y="1090076"/>
                    </a:cubicBezTo>
                    <a:lnTo>
                      <a:pt x="77432" y="1090076"/>
                    </a:lnTo>
                    <a:cubicBezTo>
                      <a:pt x="79806" y="1080030"/>
                      <a:pt x="81998" y="1069803"/>
                      <a:pt x="83093" y="1058662"/>
                    </a:cubicBezTo>
                    <a:lnTo>
                      <a:pt x="86563" y="1042955"/>
                    </a:lnTo>
                    <a:lnTo>
                      <a:pt x="86563" y="1042955"/>
                    </a:lnTo>
                    <a:cubicBezTo>
                      <a:pt x="93138" y="1005879"/>
                      <a:pt x="99895" y="968803"/>
                      <a:pt x="106652" y="931727"/>
                    </a:cubicBezTo>
                    <a:cubicBezTo>
                      <a:pt x="111217" y="901409"/>
                      <a:pt x="115600" y="872186"/>
                      <a:pt x="119070" y="844060"/>
                    </a:cubicBezTo>
                    <a:cubicBezTo>
                      <a:pt x="121262" y="828353"/>
                      <a:pt x="122357" y="812646"/>
                      <a:pt x="124731" y="798035"/>
                    </a:cubicBezTo>
                    <a:cubicBezTo>
                      <a:pt x="125827" y="790181"/>
                      <a:pt x="125827" y="783423"/>
                      <a:pt x="126923" y="775570"/>
                    </a:cubicBezTo>
                    <a:cubicBezTo>
                      <a:pt x="128019" y="767534"/>
                      <a:pt x="128019" y="759680"/>
                      <a:pt x="129114" y="751827"/>
                    </a:cubicBezTo>
                    <a:cubicBezTo>
                      <a:pt x="130210" y="743973"/>
                      <a:pt x="130210" y="737215"/>
                      <a:pt x="130210" y="730640"/>
                    </a:cubicBezTo>
                    <a:lnTo>
                      <a:pt x="130210" y="720413"/>
                    </a:lnTo>
                    <a:cubicBezTo>
                      <a:pt x="130210" y="705801"/>
                      <a:pt x="130210" y="688999"/>
                      <a:pt x="130210" y="673292"/>
                    </a:cubicBezTo>
                    <a:cubicBezTo>
                      <a:pt x="124731" y="592382"/>
                      <a:pt x="112313" y="511473"/>
                      <a:pt x="92042" y="432755"/>
                    </a:cubicBezTo>
                    <a:cubicBezTo>
                      <a:pt x="88755" y="419240"/>
                      <a:pt x="85285" y="405907"/>
                      <a:pt x="81998" y="392391"/>
                    </a:cubicBezTo>
                    <a:cubicBezTo>
                      <a:pt x="80902" y="387825"/>
                      <a:pt x="79806" y="383442"/>
                      <a:pt x="78528" y="379972"/>
                    </a:cubicBezTo>
                    <a:cubicBezTo>
                      <a:pt x="42734" y="239522"/>
                      <a:pt x="0" y="123911"/>
                      <a:pt x="0" y="123911"/>
                    </a:cubicBezTo>
                    <a:cubicBezTo>
                      <a:pt x="0" y="123911"/>
                      <a:pt x="0" y="123911"/>
                      <a:pt x="0" y="122632"/>
                    </a:cubicBezTo>
                    <a:cubicBezTo>
                      <a:pt x="0" y="122632"/>
                      <a:pt x="0" y="121537"/>
                      <a:pt x="0" y="121537"/>
                    </a:cubicBezTo>
                    <a:cubicBezTo>
                      <a:pt x="0" y="120441"/>
                      <a:pt x="0" y="119345"/>
                      <a:pt x="0" y="118249"/>
                    </a:cubicBezTo>
                    <a:cubicBezTo>
                      <a:pt x="0" y="114779"/>
                      <a:pt x="0" y="109300"/>
                      <a:pt x="0" y="102542"/>
                    </a:cubicBezTo>
                    <a:cubicBezTo>
                      <a:pt x="0" y="101446"/>
                      <a:pt x="0" y="99072"/>
                      <a:pt x="0" y="97976"/>
                    </a:cubicBezTo>
                    <a:cubicBezTo>
                      <a:pt x="1096" y="86835"/>
                      <a:pt x="2191" y="74416"/>
                      <a:pt x="5661" y="63092"/>
                    </a:cubicBezTo>
                    <a:cubicBezTo>
                      <a:pt x="6757" y="59804"/>
                      <a:pt x="7853" y="55238"/>
                      <a:pt x="10044" y="50855"/>
                    </a:cubicBezTo>
                    <a:cubicBezTo>
                      <a:pt x="17897" y="26016"/>
                      <a:pt x="38168" y="8117"/>
                      <a:pt x="62822" y="2455"/>
                    </a:cubicBezTo>
                    <a:cubicBezTo>
                      <a:pt x="94416" y="-5398"/>
                      <a:pt x="142628" y="4647"/>
                      <a:pt x="213486" y="46289"/>
                    </a:cubicBezTo>
                    <a:cubicBezTo>
                      <a:pt x="225722" y="53047"/>
                      <a:pt x="237044" y="61996"/>
                      <a:pt x="248184" y="70945"/>
                    </a:cubicBezTo>
                    <a:lnTo>
                      <a:pt x="248184" y="70945"/>
                    </a:lnTo>
                    <a:cubicBezTo>
                      <a:pt x="253846" y="75511"/>
                      <a:pt x="258411" y="80077"/>
                      <a:pt x="264073" y="84461"/>
                    </a:cubicBezTo>
                    <a:cubicBezTo>
                      <a:pt x="346070" y="162083"/>
                      <a:pt x="390995" y="290113"/>
                      <a:pt x="413458" y="405907"/>
                    </a:cubicBezTo>
                    <a:cubicBezTo>
                      <a:pt x="414554" y="410290"/>
                      <a:pt x="415649" y="414856"/>
                      <a:pt x="415649" y="418144"/>
                    </a:cubicBezTo>
                    <a:cubicBezTo>
                      <a:pt x="419119" y="432755"/>
                      <a:pt x="421311" y="446270"/>
                      <a:pt x="423502" y="460881"/>
                    </a:cubicBezTo>
                    <a:cubicBezTo>
                      <a:pt x="426972" y="485538"/>
                      <a:pt x="430259" y="508003"/>
                      <a:pt x="432451" y="530650"/>
                    </a:cubicBezTo>
                    <a:cubicBezTo>
                      <a:pt x="432451" y="536129"/>
                      <a:pt x="433546" y="541791"/>
                      <a:pt x="434825" y="547453"/>
                    </a:cubicBezTo>
                    <a:cubicBezTo>
                      <a:pt x="435921" y="553115"/>
                      <a:pt x="435921" y="558594"/>
                      <a:pt x="435921" y="564256"/>
                    </a:cubicBezTo>
                    <a:cubicBezTo>
                      <a:pt x="437016" y="582154"/>
                      <a:pt x="438112" y="598044"/>
                      <a:pt x="439208" y="611377"/>
                    </a:cubicBezTo>
                    <a:cubicBezTo>
                      <a:pt x="441582" y="647357"/>
                      <a:pt x="440303" y="669821"/>
                      <a:pt x="440303" y="669821"/>
                    </a:cubicBezTo>
                    <a:lnTo>
                      <a:pt x="440303" y="673292"/>
                    </a:lnTo>
                    <a:cubicBezTo>
                      <a:pt x="440303" y="674387"/>
                      <a:pt x="440303" y="674387"/>
                      <a:pt x="440303" y="675483"/>
                    </a:cubicBezTo>
                    <a:cubicBezTo>
                      <a:pt x="440303" y="675483"/>
                      <a:pt x="440303" y="676579"/>
                      <a:pt x="440303" y="676579"/>
                    </a:cubicBezTo>
                    <a:cubicBezTo>
                      <a:pt x="440303" y="677675"/>
                      <a:pt x="440303" y="680049"/>
                      <a:pt x="440303" y="681145"/>
                    </a:cubicBezTo>
                    <a:cubicBezTo>
                      <a:pt x="440303" y="682241"/>
                      <a:pt x="440303" y="684433"/>
                      <a:pt x="440303" y="686807"/>
                    </a:cubicBezTo>
                    <a:cubicBezTo>
                      <a:pt x="440303" y="691190"/>
                      <a:pt x="439208" y="696852"/>
                      <a:pt x="438112" y="703610"/>
                    </a:cubicBezTo>
                    <a:cubicBezTo>
                      <a:pt x="437016" y="713655"/>
                      <a:pt x="435921" y="724979"/>
                      <a:pt x="434825" y="737398"/>
                    </a:cubicBezTo>
                    <a:lnTo>
                      <a:pt x="434825" y="737398"/>
                    </a:lnTo>
                    <a:cubicBezTo>
                      <a:pt x="433546" y="746347"/>
                      <a:pt x="432451" y="756393"/>
                      <a:pt x="431355" y="767716"/>
                    </a:cubicBezTo>
                    <a:cubicBezTo>
                      <a:pt x="429163" y="790181"/>
                      <a:pt x="425694" y="815933"/>
                      <a:pt x="423502" y="844060"/>
                    </a:cubicBezTo>
                    <a:cubicBezTo>
                      <a:pt x="422406" y="849722"/>
                      <a:pt x="422406" y="854105"/>
                      <a:pt x="421311" y="859767"/>
                    </a:cubicBezTo>
                    <a:cubicBezTo>
                      <a:pt x="418937" y="883327"/>
                      <a:pt x="415649" y="908166"/>
                      <a:pt x="413458" y="932823"/>
                    </a:cubicBezTo>
                    <a:lnTo>
                      <a:pt x="413458" y="932823"/>
                    </a:lnTo>
                    <a:cubicBezTo>
                      <a:pt x="409988" y="960949"/>
                      <a:pt x="406701" y="989076"/>
                      <a:pt x="403231" y="1017020"/>
                    </a:cubicBezTo>
                    <a:cubicBezTo>
                      <a:pt x="402135" y="1022682"/>
                      <a:pt x="402135" y="1029439"/>
                      <a:pt x="401040" y="1035101"/>
                    </a:cubicBezTo>
                    <a:cubicBezTo>
                      <a:pt x="393187" y="1102495"/>
                      <a:pt x="384238" y="1163132"/>
                      <a:pt x="377481" y="1200207"/>
                    </a:cubicBezTo>
                    <a:cubicBezTo>
                      <a:pt x="376386" y="1205869"/>
                      <a:pt x="375290" y="1212627"/>
                      <a:pt x="375290" y="1218106"/>
                    </a:cubicBezTo>
                    <a:cubicBezTo>
                      <a:pt x="375290" y="1220481"/>
                      <a:pt x="375290" y="1221576"/>
                      <a:pt x="375290" y="1223768"/>
                    </a:cubicBezTo>
                    <a:cubicBezTo>
                      <a:pt x="375290" y="1229430"/>
                      <a:pt x="375290" y="1233996"/>
                      <a:pt x="375290" y="1239475"/>
                    </a:cubicBezTo>
                    <a:cubicBezTo>
                      <a:pt x="380403" y="1312896"/>
                      <a:pt x="443408" y="1338831"/>
                      <a:pt x="471167" y="1346685"/>
                    </a:cubicBezTo>
                    <a:cubicBezTo>
                      <a:pt x="330912" y="1363122"/>
                      <a:pt x="190658" y="1379560"/>
                      <a:pt x="50221" y="1395997"/>
                    </a:cubicBezTo>
                    <a:lnTo>
                      <a:pt x="50221" y="1395997"/>
                    </a:lnTo>
                    <a:cubicBezTo>
                      <a:pt x="36159" y="1394536"/>
                      <a:pt x="22463" y="1391431"/>
                      <a:pt x="9679" y="1386865"/>
                    </a:cubicBezTo>
                    <a:close/>
                  </a:path>
                </a:pathLst>
              </a:custGeom>
              <a:solidFill>
                <a:srgbClr val="000000">
                  <a:alpha val="10000"/>
                </a:srgbClr>
              </a:solidFill>
              <a:ln w="182" cap="flat">
                <a:noFill/>
                <a:prstDash val="solid"/>
                <a:miter/>
              </a:ln>
            </p:spPr>
            <p:txBody>
              <a:bodyPr rtlCol="0" anchor="ctr"/>
              <a:lstStyle/>
              <a:p>
                <a:endParaRPr lang="en-ID"/>
              </a:p>
            </p:txBody>
          </p:sp>
          <p:sp>
            <p:nvSpPr>
              <p:cNvPr id="241" name="Bentuk Bebas: Bentuk 240">
                <a:extLst>
                  <a:ext uri="{FF2B5EF4-FFF2-40B4-BE49-F238E27FC236}">
                    <a16:creationId xmlns:a16="http://schemas.microsoft.com/office/drawing/2014/main" id="{4F696823-07E8-4F77-A4C0-B1D9C983B0FA}"/>
                  </a:ext>
                </a:extLst>
              </p:cNvPr>
              <p:cNvSpPr/>
              <p:nvPr/>
            </p:nvSpPr>
            <p:spPr>
              <a:xfrm>
                <a:off x="6239111" y="4162700"/>
                <a:ext cx="535514" cy="1410213"/>
              </a:xfrm>
              <a:custGeom>
                <a:avLst/>
                <a:gdLst>
                  <a:gd name="connsiteX0" fmla="*/ 7917 w 535514"/>
                  <a:gd name="connsiteY0" fmla="*/ 1407292 h 1410213"/>
                  <a:gd name="connsiteX1" fmla="*/ 18510 w 535514"/>
                  <a:gd name="connsiteY1" fmla="*/ 1363823 h 1410213"/>
                  <a:gd name="connsiteX2" fmla="*/ 131918 w 535514"/>
                  <a:gd name="connsiteY2" fmla="*/ 720018 h 1410213"/>
                  <a:gd name="connsiteX3" fmla="*/ 97037 w 535514"/>
                  <a:gd name="connsiteY3" fmla="*/ 446972 h 1410213"/>
                  <a:gd name="connsiteX4" fmla="*/ 97037 w 535514"/>
                  <a:gd name="connsiteY4" fmla="*/ 446972 h 1410213"/>
                  <a:gd name="connsiteX5" fmla="*/ 86993 w 535514"/>
                  <a:gd name="connsiteY5" fmla="*/ 406608 h 1410213"/>
                  <a:gd name="connsiteX6" fmla="*/ 83523 w 535514"/>
                  <a:gd name="connsiteY6" fmla="*/ 394189 h 1410213"/>
                  <a:gd name="connsiteX7" fmla="*/ 430 w 535514"/>
                  <a:gd name="connsiteY7" fmla="*/ 122238 h 1410213"/>
                  <a:gd name="connsiteX8" fmla="*/ 2621 w 535514"/>
                  <a:gd name="connsiteY8" fmla="*/ 76213 h 1410213"/>
                  <a:gd name="connsiteX9" fmla="*/ 4995 w 535514"/>
                  <a:gd name="connsiteY9" fmla="*/ 63976 h 1410213"/>
                  <a:gd name="connsiteX10" fmla="*/ 34215 w 535514"/>
                  <a:gd name="connsiteY10" fmla="*/ 15576 h 1410213"/>
                  <a:gd name="connsiteX11" fmla="*/ 34215 w 535514"/>
                  <a:gd name="connsiteY11" fmla="*/ 15576 h 1410213"/>
                  <a:gd name="connsiteX12" fmla="*/ 36407 w 535514"/>
                  <a:gd name="connsiteY12" fmla="*/ 14480 h 1410213"/>
                  <a:gd name="connsiteX13" fmla="*/ 213916 w 535514"/>
                  <a:gd name="connsiteY13" fmla="*/ 45894 h 1410213"/>
                  <a:gd name="connsiteX14" fmla="*/ 266694 w 535514"/>
                  <a:gd name="connsiteY14" fmla="*/ 86440 h 1410213"/>
                  <a:gd name="connsiteX15" fmla="*/ 280208 w 535514"/>
                  <a:gd name="connsiteY15" fmla="*/ 99773 h 1410213"/>
                  <a:gd name="connsiteX16" fmla="*/ 417358 w 535514"/>
                  <a:gd name="connsiteY16" fmla="*/ 420123 h 1410213"/>
                  <a:gd name="connsiteX17" fmla="*/ 419549 w 535514"/>
                  <a:gd name="connsiteY17" fmla="*/ 432360 h 1410213"/>
                  <a:gd name="connsiteX18" fmla="*/ 426306 w 535514"/>
                  <a:gd name="connsiteY18" fmla="*/ 474002 h 1410213"/>
                  <a:gd name="connsiteX19" fmla="*/ 426306 w 535514"/>
                  <a:gd name="connsiteY19" fmla="*/ 475098 h 1410213"/>
                  <a:gd name="connsiteX20" fmla="*/ 426306 w 535514"/>
                  <a:gd name="connsiteY20" fmla="*/ 475098 h 1410213"/>
                  <a:gd name="connsiteX21" fmla="*/ 433063 w 535514"/>
                  <a:gd name="connsiteY21" fmla="*/ 525689 h 1410213"/>
                  <a:gd name="connsiteX22" fmla="*/ 433063 w 535514"/>
                  <a:gd name="connsiteY22" fmla="*/ 525689 h 1410213"/>
                  <a:gd name="connsiteX23" fmla="*/ 440916 w 535514"/>
                  <a:gd name="connsiteY23" fmla="*/ 669427 h 1410213"/>
                  <a:gd name="connsiteX24" fmla="*/ 429593 w 535514"/>
                  <a:gd name="connsiteY24" fmla="*/ 777367 h 1410213"/>
                  <a:gd name="connsiteX25" fmla="*/ 420645 w 535514"/>
                  <a:gd name="connsiteY25" fmla="*/ 860468 h 1410213"/>
                  <a:gd name="connsiteX26" fmla="*/ 420645 w 535514"/>
                  <a:gd name="connsiteY26" fmla="*/ 865034 h 1410213"/>
                  <a:gd name="connsiteX27" fmla="*/ 418453 w 535514"/>
                  <a:gd name="connsiteY27" fmla="*/ 880741 h 1410213"/>
                  <a:gd name="connsiteX28" fmla="*/ 400374 w 535514"/>
                  <a:gd name="connsiteY28" fmla="*/ 1039090 h 1410213"/>
                  <a:gd name="connsiteX29" fmla="*/ 398182 w 535514"/>
                  <a:gd name="connsiteY29" fmla="*/ 1058267 h 1410213"/>
                  <a:gd name="connsiteX30" fmla="*/ 377911 w 535514"/>
                  <a:gd name="connsiteY30" fmla="*/ 1200909 h 1410213"/>
                  <a:gd name="connsiteX31" fmla="*/ 484745 w 535514"/>
                  <a:gd name="connsiteY31" fmla="*/ 1351587 h 1410213"/>
                  <a:gd name="connsiteX32" fmla="*/ 535515 w 535514"/>
                  <a:gd name="connsiteY32" fmla="*/ 1350491 h 1410213"/>
                  <a:gd name="connsiteX33" fmla="*/ 25997 w 535514"/>
                  <a:gd name="connsiteY33" fmla="*/ 1410214 h 1410213"/>
                  <a:gd name="connsiteX34" fmla="*/ 25997 w 535514"/>
                  <a:gd name="connsiteY34" fmla="*/ 1410214 h 1410213"/>
                  <a:gd name="connsiteX35" fmla="*/ 7917 w 535514"/>
                  <a:gd name="connsiteY35" fmla="*/ 1407292 h 1410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35514" h="1410213">
                    <a:moveTo>
                      <a:pt x="7917" y="1407292"/>
                    </a:moveTo>
                    <a:cubicBezTo>
                      <a:pt x="11022" y="1392863"/>
                      <a:pt x="14309" y="1378435"/>
                      <a:pt x="18510" y="1363823"/>
                    </a:cubicBezTo>
                    <a:cubicBezTo>
                      <a:pt x="18510" y="1363823"/>
                      <a:pt x="125161" y="943569"/>
                      <a:pt x="131918" y="720018"/>
                    </a:cubicBezTo>
                    <a:cubicBezTo>
                      <a:pt x="134110" y="640204"/>
                      <a:pt x="118404" y="541396"/>
                      <a:pt x="97037" y="446972"/>
                    </a:cubicBezTo>
                    <a:lnTo>
                      <a:pt x="97037" y="446972"/>
                    </a:lnTo>
                    <a:cubicBezTo>
                      <a:pt x="93750" y="433456"/>
                      <a:pt x="90280" y="420123"/>
                      <a:pt x="86993" y="406608"/>
                    </a:cubicBezTo>
                    <a:lnTo>
                      <a:pt x="83523" y="394189"/>
                    </a:lnTo>
                    <a:cubicBezTo>
                      <a:pt x="45355" y="245885"/>
                      <a:pt x="430" y="122238"/>
                      <a:pt x="430" y="122238"/>
                    </a:cubicBezTo>
                    <a:cubicBezTo>
                      <a:pt x="-666" y="106531"/>
                      <a:pt x="430" y="91920"/>
                      <a:pt x="2621" y="76213"/>
                    </a:cubicBezTo>
                    <a:cubicBezTo>
                      <a:pt x="3900" y="71829"/>
                      <a:pt x="3900" y="68359"/>
                      <a:pt x="4995" y="63976"/>
                    </a:cubicBezTo>
                    <a:cubicBezTo>
                      <a:pt x="9378" y="44799"/>
                      <a:pt x="19605" y="27996"/>
                      <a:pt x="34215" y="15576"/>
                    </a:cubicBezTo>
                    <a:lnTo>
                      <a:pt x="34215" y="15576"/>
                    </a:lnTo>
                    <a:cubicBezTo>
                      <a:pt x="35311" y="14480"/>
                      <a:pt x="35311" y="14480"/>
                      <a:pt x="36407" y="14480"/>
                    </a:cubicBezTo>
                    <a:cubicBezTo>
                      <a:pt x="65626" y="-7984"/>
                      <a:pt x="118404" y="-9080"/>
                      <a:pt x="213916" y="45894"/>
                    </a:cubicBezTo>
                    <a:cubicBezTo>
                      <a:pt x="233091" y="57218"/>
                      <a:pt x="250988" y="70551"/>
                      <a:pt x="266694" y="86440"/>
                    </a:cubicBezTo>
                    <a:cubicBezTo>
                      <a:pt x="271259" y="90824"/>
                      <a:pt x="275642" y="95390"/>
                      <a:pt x="280208" y="99773"/>
                    </a:cubicBezTo>
                    <a:cubicBezTo>
                      <a:pt x="356544" y="181778"/>
                      <a:pt x="395991" y="307617"/>
                      <a:pt x="417358" y="420123"/>
                    </a:cubicBezTo>
                    <a:lnTo>
                      <a:pt x="419549" y="432360"/>
                    </a:lnTo>
                    <a:cubicBezTo>
                      <a:pt x="421741" y="446972"/>
                      <a:pt x="423932" y="460487"/>
                      <a:pt x="426306" y="474002"/>
                    </a:cubicBezTo>
                    <a:cubicBezTo>
                      <a:pt x="426306" y="474002"/>
                      <a:pt x="426306" y="475098"/>
                      <a:pt x="426306" y="475098"/>
                    </a:cubicBezTo>
                    <a:lnTo>
                      <a:pt x="426306" y="475098"/>
                    </a:lnTo>
                    <a:cubicBezTo>
                      <a:pt x="428498" y="493179"/>
                      <a:pt x="430689" y="509982"/>
                      <a:pt x="433063" y="525689"/>
                    </a:cubicBezTo>
                    <a:lnTo>
                      <a:pt x="433063" y="525689"/>
                    </a:lnTo>
                    <a:cubicBezTo>
                      <a:pt x="438542" y="572810"/>
                      <a:pt x="440916" y="621210"/>
                      <a:pt x="440916" y="669427"/>
                    </a:cubicBezTo>
                    <a:cubicBezTo>
                      <a:pt x="440916" y="669427"/>
                      <a:pt x="436350" y="714356"/>
                      <a:pt x="429593" y="777367"/>
                    </a:cubicBezTo>
                    <a:cubicBezTo>
                      <a:pt x="427402" y="802023"/>
                      <a:pt x="423932" y="830150"/>
                      <a:pt x="420645" y="860468"/>
                    </a:cubicBezTo>
                    <a:cubicBezTo>
                      <a:pt x="420645" y="861564"/>
                      <a:pt x="420645" y="863938"/>
                      <a:pt x="420645" y="865034"/>
                    </a:cubicBezTo>
                    <a:lnTo>
                      <a:pt x="418453" y="880741"/>
                    </a:lnTo>
                    <a:cubicBezTo>
                      <a:pt x="412792" y="932428"/>
                      <a:pt x="406035" y="987403"/>
                      <a:pt x="400374" y="1039090"/>
                    </a:cubicBezTo>
                    <a:cubicBezTo>
                      <a:pt x="399278" y="1045848"/>
                      <a:pt x="399278" y="1051509"/>
                      <a:pt x="398182" y="1058267"/>
                    </a:cubicBezTo>
                    <a:cubicBezTo>
                      <a:pt x="391425" y="1115616"/>
                      <a:pt x="383572" y="1167303"/>
                      <a:pt x="377911" y="1200909"/>
                    </a:cubicBezTo>
                    <a:cubicBezTo>
                      <a:pt x="354353" y="1331314"/>
                      <a:pt x="484745" y="1351587"/>
                      <a:pt x="484745" y="1351587"/>
                    </a:cubicBezTo>
                    <a:lnTo>
                      <a:pt x="535515" y="1350491"/>
                    </a:lnTo>
                    <a:cubicBezTo>
                      <a:pt x="365675" y="1370399"/>
                      <a:pt x="195836" y="1390306"/>
                      <a:pt x="25997" y="1410214"/>
                    </a:cubicBezTo>
                    <a:lnTo>
                      <a:pt x="25997" y="1410214"/>
                    </a:lnTo>
                    <a:cubicBezTo>
                      <a:pt x="19970" y="1409483"/>
                      <a:pt x="13944" y="1408570"/>
                      <a:pt x="7917" y="1407292"/>
                    </a:cubicBezTo>
                    <a:close/>
                  </a:path>
                </a:pathLst>
              </a:custGeom>
              <a:solidFill>
                <a:srgbClr val="3A3768"/>
              </a:solidFill>
              <a:ln w="182" cap="flat">
                <a:noFill/>
                <a:prstDash val="solid"/>
                <a:miter/>
              </a:ln>
            </p:spPr>
            <p:txBody>
              <a:bodyPr rtlCol="0" anchor="ctr"/>
              <a:lstStyle/>
              <a:p>
                <a:endParaRPr lang="en-ID"/>
              </a:p>
            </p:txBody>
          </p:sp>
          <p:sp>
            <p:nvSpPr>
              <p:cNvPr id="242" name="Bentuk Bebas: Bentuk 241">
                <a:extLst>
                  <a:ext uri="{FF2B5EF4-FFF2-40B4-BE49-F238E27FC236}">
                    <a16:creationId xmlns:a16="http://schemas.microsoft.com/office/drawing/2014/main" id="{1E99DA9D-ECD8-4A14-91FD-CFFB88769F7B}"/>
                  </a:ext>
                </a:extLst>
              </p:cNvPr>
              <p:cNvSpPr/>
              <p:nvPr/>
            </p:nvSpPr>
            <p:spPr>
              <a:xfrm>
                <a:off x="9689650" y="3792906"/>
                <a:ext cx="184266" cy="295511"/>
              </a:xfrm>
              <a:custGeom>
                <a:avLst/>
                <a:gdLst>
                  <a:gd name="connsiteX0" fmla="*/ 47299 w 184266"/>
                  <a:gd name="connsiteY0" fmla="*/ 0 h 295511"/>
                  <a:gd name="connsiteX1" fmla="*/ 184266 w 184266"/>
                  <a:gd name="connsiteY1" fmla="*/ 295511 h 295511"/>
                  <a:gd name="connsiteX2" fmla="*/ 160708 w 184266"/>
                  <a:gd name="connsiteY2" fmla="*/ 295511 h 295511"/>
                  <a:gd name="connsiteX3" fmla="*/ 0 w 184266"/>
                  <a:gd name="connsiteY3" fmla="*/ 4383 h 295511"/>
                </a:gdLst>
                <a:ahLst/>
                <a:cxnLst>
                  <a:cxn ang="0">
                    <a:pos x="connsiteX0" y="connsiteY0"/>
                  </a:cxn>
                  <a:cxn ang="0">
                    <a:pos x="connsiteX1" y="connsiteY1"/>
                  </a:cxn>
                  <a:cxn ang="0">
                    <a:pos x="connsiteX2" y="connsiteY2"/>
                  </a:cxn>
                  <a:cxn ang="0">
                    <a:pos x="connsiteX3" y="connsiteY3"/>
                  </a:cxn>
                </a:cxnLst>
                <a:rect l="l" t="t" r="r" b="b"/>
                <a:pathLst>
                  <a:path w="184266" h="295511">
                    <a:moveTo>
                      <a:pt x="47299" y="0"/>
                    </a:moveTo>
                    <a:lnTo>
                      <a:pt x="184266" y="295511"/>
                    </a:lnTo>
                    <a:lnTo>
                      <a:pt x="160708" y="295511"/>
                    </a:lnTo>
                    <a:lnTo>
                      <a:pt x="0" y="4383"/>
                    </a:lnTo>
                    <a:close/>
                  </a:path>
                </a:pathLst>
              </a:custGeom>
              <a:solidFill>
                <a:srgbClr val="4C4C56"/>
              </a:solidFill>
              <a:ln w="182" cap="flat">
                <a:noFill/>
                <a:prstDash val="solid"/>
                <a:miter/>
              </a:ln>
            </p:spPr>
            <p:txBody>
              <a:bodyPr rtlCol="0" anchor="ctr"/>
              <a:lstStyle/>
              <a:p>
                <a:endParaRPr lang="en-ID"/>
              </a:p>
            </p:txBody>
          </p:sp>
          <p:sp>
            <p:nvSpPr>
              <p:cNvPr id="243" name="Bentuk Bebas: Bentuk 242">
                <a:extLst>
                  <a:ext uri="{FF2B5EF4-FFF2-40B4-BE49-F238E27FC236}">
                    <a16:creationId xmlns:a16="http://schemas.microsoft.com/office/drawing/2014/main" id="{10DAE721-F788-43BC-AE38-3944E9E524D1}"/>
                  </a:ext>
                </a:extLst>
              </p:cNvPr>
              <p:cNvSpPr/>
              <p:nvPr/>
            </p:nvSpPr>
            <p:spPr>
              <a:xfrm>
                <a:off x="9689650" y="3792906"/>
                <a:ext cx="184266" cy="295511"/>
              </a:xfrm>
              <a:custGeom>
                <a:avLst/>
                <a:gdLst>
                  <a:gd name="connsiteX0" fmla="*/ 47299 w 184266"/>
                  <a:gd name="connsiteY0" fmla="*/ 0 h 295511"/>
                  <a:gd name="connsiteX1" fmla="*/ 184266 w 184266"/>
                  <a:gd name="connsiteY1" fmla="*/ 295511 h 295511"/>
                  <a:gd name="connsiteX2" fmla="*/ 160708 w 184266"/>
                  <a:gd name="connsiteY2" fmla="*/ 295511 h 295511"/>
                  <a:gd name="connsiteX3" fmla="*/ 0 w 184266"/>
                  <a:gd name="connsiteY3" fmla="*/ 4383 h 295511"/>
                </a:gdLst>
                <a:ahLst/>
                <a:cxnLst>
                  <a:cxn ang="0">
                    <a:pos x="connsiteX0" y="connsiteY0"/>
                  </a:cxn>
                  <a:cxn ang="0">
                    <a:pos x="connsiteX1" y="connsiteY1"/>
                  </a:cxn>
                  <a:cxn ang="0">
                    <a:pos x="connsiteX2" y="connsiteY2"/>
                  </a:cxn>
                  <a:cxn ang="0">
                    <a:pos x="connsiteX3" y="connsiteY3"/>
                  </a:cxn>
                </a:cxnLst>
                <a:rect l="l" t="t" r="r" b="b"/>
                <a:pathLst>
                  <a:path w="184266" h="295511">
                    <a:moveTo>
                      <a:pt x="47299" y="0"/>
                    </a:moveTo>
                    <a:lnTo>
                      <a:pt x="184266" y="295511"/>
                    </a:lnTo>
                    <a:lnTo>
                      <a:pt x="160708" y="295511"/>
                    </a:lnTo>
                    <a:lnTo>
                      <a:pt x="0" y="4383"/>
                    </a:lnTo>
                    <a:close/>
                  </a:path>
                </a:pathLst>
              </a:custGeom>
              <a:solidFill>
                <a:srgbClr val="000000">
                  <a:alpha val="10000"/>
                </a:srgbClr>
              </a:solidFill>
              <a:ln w="182" cap="flat">
                <a:noFill/>
                <a:prstDash val="solid"/>
                <a:miter/>
              </a:ln>
            </p:spPr>
            <p:txBody>
              <a:bodyPr rtlCol="0" anchor="ctr"/>
              <a:lstStyle/>
              <a:p>
                <a:endParaRPr lang="en-ID"/>
              </a:p>
            </p:txBody>
          </p:sp>
          <p:sp>
            <p:nvSpPr>
              <p:cNvPr id="244" name="Bentuk Bebas: Bentuk 243">
                <a:extLst>
                  <a:ext uri="{FF2B5EF4-FFF2-40B4-BE49-F238E27FC236}">
                    <a16:creationId xmlns:a16="http://schemas.microsoft.com/office/drawing/2014/main" id="{F8657757-3CD4-44F3-B037-6241E41939FE}"/>
                  </a:ext>
                </a:extLst>
              </p:cNvPr>
              <p:cNvSpPr/>
              <p:nvPr/>
            </p:nvSpPr>
            <p:spPr>
              <a:xfrm>
                <a:off x="9736949" y="4088417"/>
                <a:ext cx="136967" cy="33605"/>
              </a:xfrm>
              <a:custGeom>
                <a:avLst/>
                <a:gdLst>
                  <a:gd name="connsiteX0" fmla="*/ 0 w 136967"/>
                  <a:gd name="connsiteY0" fmla="*/ 0 h 33605"/>
                  <a:gd name="connsiteX1" fmla="*/ 136967 w 136967"/>
                  <a:gd name="connsiteY1" fmla="*/ 0 h 33605"/>
                  <a:gd name="connsiteX2" fmla="*/ 136967 w 136967"/>
                  <a:gd name="connsiteY2" fmla="*/ 30318 h 33605"/>
                  <a:gd name="connsiteX3" fmla="*/ 0 w 136967"/>
                  <a:gd name="connsiteY3" fmla="*/ 33606 h 33605"/>
                </a:gdLst>
                <a:ahLst/>
                <a:cxnLst>
                  <a:cxn ang="0">
                    <a:pos x="connsiteX0" y="connsiteY0"/>
                  </a:cxn>
                  <a:cxn ang="0">
                    <a:pos x="connsiteX1" y="connsiteY1"/>
                  </a:cxn>
                  <a:cxn ang="0">
                    <a:pos x="connsiteX2" y="connsiteY2"/>
                  </a:cxn>
                  <a:cxn ang="0">
                    <a:pos x="connsiteX3" y="connsiteY3"/>
                  </a:cxn>
                </a:cxnLst>
                <a:rect l="l" t="t" r="r" b="b"/>
                <a:pathLst>
                  <a:path w="136967" h="33605">
                    <a:moveTo>
                      <a:pt x="0" y="0"/>
                    </a:moveTo>
                    <a:lnTo>
                      <a:pt x="136967" y="0"/>
                    </a:lnTo>
                    <a:lnTo>
                      <a:pt x="136967" y="30318"/>
                    </a:lnTo>
                    <a:lnTo>
                      <a:pt x="0" y="33606"/>
                    </a:lnTo>
                    <a:close/>
                  </a:path>
                </a:pathLst>
              </a:custGeom>
              <a:solidFill>
                <a:srgbClr val="4C4C56"/>
              </a:solidFill>
              <a:ln w="182" cap="flat">
                <a:noFill/>
                <a:prstDash val="solid"/>
                <a:miter/>
              </a:ln>
            </p:spPr>
            <p:txBody>
              <a:bodyPr rtlCol="0" anchor="ctr"/>
              <a:lstStyle/>
              <a:p>
                <a:endParaRPr lang="en-ID"/>
              </a:p>
            </p:txBody>
          </p:sp>
          <p:sp>
            <p:nvSpPr>
              <p:cNvPr id="245" name="Bentuk Bebas: Bentuk 244">
                <a:extLst>
                  <a:ext uri="{FF2B5EF4-FFF2-40B4-BE49-F238E27FC236}">
                    <a16:creationId xmlns:a16="http://schemas.microsoft.com/office/drawing/2014/main" id="{DF37C4B0-98A2-4C95-AEEF-BFBDAD9A83B3}"/>
                  </a:ext>
                </a:extLst>
              </p:cNvPr>
              <p:cNvSpPr/>
              <p:nvPr/>
            </p:nvSpPr>
            <p:spPr>
              <a:xfrm>
                <a:off x="9736949" y="4088417"/>
                <a:ext cx="136967" cy="33605"/>
              </a:xfrm>
              <a:custGeom>
                <a:avLst/>
                <a:gdLst>
                  <a:gd name="connsiteX0" fmla="*/ 0 w 136967"/>
                  <a:gd name="connsiteY0" fmla="*/ 0 h 33605"/>
                  <a:gd name="connsiteX1" fmla="*/ 136967 w 136967"/>
                  <a:gd name="connsiteY1" fmla="*/ 0 h 33605"/>
                  <a:gd name="connsiteX2" fmla="*/ 136967 w 136967"/>
                  <a:gd name="connsiteY2" fmla="*/ 30318 h 33605"/>
                  <a:gd name="connsiteX3" fmla="*/ 0 w 136967"/>
                  <a:gd name="connsiteY3" fmla="*/ 33606 h 33605"/>
                </a:gdLst>
                <a:ahLst/>
                <a:cxnLst>
                  <a:cxn ang="0">
                    <a:pos x="connsiteX0" y="connsiteY0"/>
                  </a:cxn>
                  <a:cxn ang="0">
                    <a:pos x="connsiteX1" y="connsiteY1"/>
                  </a:cxn>
                  <a:cxn ang="0">
                    <a:pos x="connsiteX2" y="connsiteY2"/>
                  </a:cxn>
                  <a:cxn ang="0">
                    <a:pos x="connsiteX3" y="connsiteY3"/>
                  </a:cxn>
                </a:cxnLst>
                <a:rect l="l" t="t" r="r" b="b"/>
                <a:pathLst>
                  <a:path w="136967" h="33605">
                    <a:moveTo>
                      <a:pt x="0" y="0"/>
                    </a:moveTo>
                    <a:lnTo>
                      <a:pt x="136967" y="0"/>
                    </a:lnTo>
                    <a:lnTo>
                      <a:pt x="136967" y="30318"/>
                    </a:lnTo>
                    <a:lnTo>
                      <a:pt x="0" y="33606"/>
                    </a:lnTo>
                    <a:close/>
                  </a:path>
                </a:pathLst>
              </a:custGeom>
              <a:solidFill>
                <a:srgbClr val="000000">
                  <a:alpha val="10000"/>
                </a:srgbClr>
              </a:solidFill>
              <a:ln w="182" cap="flat">
                <a:noFill/>
                <a:prstDash val="solid"/>
                <a:miter/>
              </a:ln>
            </p:spPr>
            <p:txBody>
              <a:bodyPr rtlCol="0" anchor="ctr"/>
              <a:lstStyle/>
              <a:p>
                <a:endParaRPr lang="en-ID"/>
              </a:p>
            </p:txBody>
          </p:sp>
          <p:sp>
            <p:nvSpPr>
              <p:cNvPr id="246" name="Bentuk Bebas: Bentuk 245">
                <a:extLst>
                  <a:ext uri="{FF2B5EF4-FFF2-40B4-BE49-F238E27FC236}">
                    <a16:creationId xmlns:a16="http://schemas.microsoft.com/office/drawing/2014/main" id="{45DFDB8F-A498-4298-BCFE-C4D9F31F01AA}"/>
                  </a:ext>
                </a:extLst>
              </p:cNvPr>
              <p:cNvSpPr/>
              <p:nvPr/>
            </p:nvSpPr>
            <p:spPr>
              <a:xfrm>
                <a:off x="8667328" y="2634396"/>
                <a:ext cx="1866221" cy="1179878"/>
              </a:xfrm>
              <a:custGeom>
                <a:avLst/>
                <a:gdLst>
                  <a:gd name="connsiteX0" fmla="*/ 0 w 1866221"/>
                  <a:gd name="connsiteY0" fmla="*/ 75273 h 1179878"/>
                  <a:gd name="connsiteX1" fmla="*/ 0 w 1866221"/>
                  <a:gd name="connsiteY1" fmla="*/ 1103352 h 1179878"/>
                  <a:gd name="connsiteX2" fmla="*/ 76519 w 1866221"/>
                  <a:gd name="connsiteY2" fmla="*/ 1179878 h 1179878"/>
                  <a:gd name="connsiteX3" fmla="*/ 1789703 w 1866221"/>
                  <a:gd name="connsiteY3" fmla="*/ 1179878 h 1179878"/>
                  <a:gd name="connsiteX4" fmla="*/ 1866222 w 1866221"/>
                  <a:gd name="connsiteY4" fmla="*/ 1104631 h 1179878"/>
                  <a:gd name="connsiteX5" fmla="*/ 1866222 w 1866221"/>
                  <a:gd name="connsiteY5" fmla="*/ 1103352 h 1179878"/>
                  <a:gd name="connsiteX6" fmla="*/ 1847047 w 1866221"/>
                  <a:gd name="connsiteY6" fmla="*/ 74177 h 1179878"/>
                  <a:gd name="connsiteX7" fmla="*/ 1770710 w 1866221"/>
                  <a:gd name="connsiteY7" fmla="*/ 25 h 1179878"/>
                  <a:gd name="connsiteX8" fmla="*/ 76519 w 1866221"/>
                  <a:gd name="connsiteY8" fmla="*/ 25 h 1179878"/>
                  <a:gd name="connsiteX9" fmla="*/ 0 w 1866221"/>
                  <a:gd name="connsiteY9" fmla="*/ 75273 h 1179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66221" h="1179878">
                    <a:moveTo>
                      <a:pt x="0" y="75273"/>
                    </a:moveTo>
                    <a:lnTo>
                      <a:pt x="0" y="1103352"/>
                    </a:lnTo>
                    <a:cubicBezTo>
                      <a:pt x="0" y="1146090"/>
                      <a:pt x="33785" y="1179878"/>
                      <a:pt x="76519" y="1179878"/>
                    </a:cubicBezTo>
                    <a:lnTo>
                      <a:pt x="1789703" y="1179878"/>
                    </a:lnTo>
                    <a:cubicBezTo>
                      <a:pt x="1831341" y="1179878"/>
                      <a:pt x="1866222" y="1146090"/>
                      <a:pt x="1866222" y="1104631"/>
                    </a:cubicBezTo>
                    <a:cubicBezTo>
                      <a:pt x="1866222" y="1104631"/>
                      <a:pt x="1866222" y="1103352"/>
                      <a:pt x="1866222" y="1103352"/>
                    </a:cubicBezTo>
                    <a:lnTo>
                      <a:pt x="1847047" y="74177"/>
                    </a:lnTo>
                    <a:cubicBezTo>
                      <a:pt x="1845951" y="32718"/>
                      <a:pt x="1812166" y="25"/>
                      <a:pt x="1770710" y="25"/>
                    </a:cubicBezTo>
                    <a:lnTo>
                      <a:pt x="76519" y="25"/>
                    </a:lnTo>
                    <a:cubicBezTo>
                      <a:pt x="34881" y="-1071"/>
                      <a:pt x="0" y="33814"/>
                      <a:pt x="0" y="75273"/>
                    </a:cubicBezTo>
                    <a:close/>
                  </a:path>
                </a:pathLst>
              </a:custGeom>
              <a:solidFill>
                <a:srgbClr val="4C4C56"/>
              </a:solidFill>
              <a:ln w="182" cap="flat">
                <a:noFill/>
                <a:prstDash val="solid"/>
                <a:miter/>
              </a:ln>
            </p:spPr>
            <p:txBody>
              <a:bodyPr rtlCol="0" anchor="ctr"/>
              <a:lstStyle/>
              <a:p>
                <a:endParaRPr lang="en-ID"/>
              </a:p>
            </p:txBody>
          </p:sp>
          <p:sp>
            <p:nvSpPr>
              <p:cNvPr id="247" name="Bentuk Bebas: Bentuk 246">
                <a:extLst>
                  <a:ext uri="{FF2B5EF4-FFF2-40B4-BE49-F238E27FC236}">
                    <a16:creationId xmlns:a16="http://schemas.microsoft.com/office/drawing/2014/main" id="{57299508-6379-401C-8835-FF21CEB30D05}"/>
                  </a:ext>
                </a:extLst>
              </p:cNvPr>
              <p:cNvSpPr/>
              <p:nvPr/>
            </p:nvSpPr>
            <p:spPr>
              <a:xfrm>
                <a:off x="8667328" y="2634396"/>
                <a:ext cx="1866221" cy="1179878"/>
              </a:xfrm>
              <a:custGeom>
                <a:avLst/>
                <a:gdLst>
                  <a:gd name="connsiteX0" fmla="*/ 0 w 1866221"/>
                  <a:gd name="connsiteY0" fmla="*/ 75273 h 1179878"/>
                  <a:gd name="connsiteX1" fmla="*/ 0 w 1866221"/>
                  <a:gd name="connsiteY1" fmla="*/ 1103352 h 1179878"/>
                  <a:gd name="connsiteX2" fmla="*/ 76519 w 1866221"/>
                  <a:gd name="connsiteY2" fmla="*/ 1179878 h 1179878"/>
                  <a:gd name="connsiteX3" fmla="*/ 1789703 w 1866221"/>
                  <a:gd name="connsiteY3" fmla="*/ 1179878 h 1179878"/>
                  <a:gd name="connsiteX4" fmla="*/ 1866222 w 1866221"/>
                  <a:gd name="connsiteY4" fmla="*/ 1104631 h 1179878"/>
                  <a:gd name="connsiteX5" fmla="*/ 1866222 w 1866221"/>
                  <a:gd name="connsiteY5" fmla="*/ 1103352 h 1179878"/>
                  <a:gd name="connsiteX6" fmla="*/ 1847047 w 1866221"/>
                  <a:gd name="connsiteY6" fmla="*/ 74177 h 1179878"/>
                  <a:gd name="connsiteX7" fmla="*/ 1770710 w 1866221"/>
                  <a:gd name="connsiteY7" fmla="*/ 25 h 1179878"/>
                  <a:gd name="connsiteX8" fmla="*/ 76519 w 1866221"/>
                  <a:gd name="connsiteY8" fmla="*/ 25 h 1179878"/>
                  <a:gd name="connsiteX9" fmla="*/ 0 w 1866221"/>
                  <a:gd name="connsiteY9" fmla="*/ 75273 h 1179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66221" h="1179878">
                    <a:moveTo>
                      <a:pt x="0" y="75273"/>
                    </a:moveTo>
                    <a:lnTo>
                      <a:pt x="0" y="1103352"/>
                    </a:lnTo>
                    <a:cubicBezTo>
                      <a:pt x="0" y="1146090"/>
                      <a:pt x="33785" y="1179878"/>
                      <a:pt x="76519" y="1179878"/>
                    </a:cubicBezTo>
                    <a:lnTo>
                      <a:pt x="1789703" y="1179878"/>
                    </a:lnTo>
                    <a:cubicBezTo>
                      <a:pt x="1831341" y="1179878"/>
                      <a:pt x="1866222" y="1146090"/>
                      <a:pt x="1866222" y="1104631"/>
                    </a:cubicBezTo>
                    <a:cubicBezTo>
                      <a:pt x="1866222" y="1104631"/>
                      <a:pt x="1866222" y="1103352"/>
                      <a:pt x="1866222" y="1103352"/>
                    </a:cubicBezTo>
                    <a:lnTo>
                      <a:pt x="1847047" y="74177"/>
                    </a:lnTo>
                    <a:cubicBezTo>
                      <a:pt x="1845951" y="32718"/>
                      <a:pt x="1812166" y="25"/>
                      <a:pt x="1770710" y="25"/>
                    </a:cubicBezTo>
                    <a:lnTo>
                      <a:pt x="76519" y="25"/>
                    </a:lnTo>
                    <a:cubicBezTo>
                      <a:pt x="34881" y="-1071"/>
                      <a:pt x="0" y="33814"/>
                      <a:pt x="0" y="75273"/>
                    </a:cubicBezTo>
                    <a:close/>
                  </a:path>
                </a:pathLst>
              </a:custGeom>
              <a:solidFill>
                <a:srgbClr val="000000">
                  <a:alpha val="10000"/>
                </a:srgbClr>
              </a:solidFill>
              <a:ln w="182" cap="flat">
                <a:noFill/>
                <a:prstDash val="solid"/>
                <a:miter/>
              </a:ln>
            </p:spPr>
            <p:txBody>
              <a:bodyPr rtlCol="0" anchor="ctr"/>
              <a:lstStyle/>
              <a:p>
                <a:endParaRPr lang="en-ID"/>
              </a:p>
            </p:txBody>
          </p:sp>
          <p:sp>
            <p:nvSpPr>
              <p:cNvPr id="248" name="Bentuk Bebas: Bentuk 247">
                <a:extLst>
                  <a:ext uri="{FF2B5EF4-FFF2-40B4-BE49-F238E27FC236}">
                    <a16:creationId xmlns:a16="http://schemas.microsoft.com/office/drawing/2014/main" id="{1DE9DCAC-BAB1-47E3-9CFA-A88237C3E3BE}"/>
                  </a:ext>
                </a:extLst>
              </p:cNvPr>
              <p:cNvSpPr/>
              <p:nvPr/>
            </p:nvSpPr>
            <p:spPr>
              <a:xfrm>
                <a:off x="8605601" y="2634396"/>
                <a:ext cx="1864943" cy="1179879"/>
              </a:xfrm>
              <a:custGeom>
                <a:avLst/>
                <a:gdLst>
                  <a:gd name="connsiteX0" fmla="*/ 0 w 1864943"/>
                  <a:gd name="connsiteY0" fmla="*/ 75274 h 1179879"/>
                  <a:gd name="connsiteX1" fmla="*/ 0 w 1864943"/>
                  <a:gd name="connsiteY1" fmla="*/ 1103353 h 1179879"/>
                  <a:gd name="connsiteX2" fmla="*/ 76336 w 1864943"/>
                  <a:gd name="connsiteY2" fmla="*/ 1179879 h 1179879"/>
                  <a:gd name="connsiteX3" fmla="*/ 1789703 w 1864943"/>
                  <a:gd name="connsiteY3" fmla="*/ 1179879 h 1179879"/>
                  <a:gd name="connsiteX4" fmla="*/ 1864944 w 1864943"/>
                  <a:gd name="connsiteY4" fmla="*/ 1104632 h 1179879"/>
                  <a:gd name="connsiteX5" fmla="*/ 1864944 w 1864943"/>
                  <a:gd name="connsiteY5" fmla="*/ 1103353 h 1179879"/>
                  <a:gd name="connsiteX6" fmla="*/ 1845768 w 1864943"/>
                  <a:gd name="connsiteY6" fmla="*/ 74178 h 1179879"/>
                  <a:gd name="connsiteX7" fmla="*/ 1770528 w 1864943"/>
                  <a:gd name="connsiteY7" fmla="*/ 26 h 1179879"/>
                  <a:gd name="connsiteX8" fmla="*/ 77432 w 1864943"/>
                  <a:gd name="connsiteY8" fmla="*/ 26 h 1179879"/>
                  <a:gd name="connsiteX9" fmla="*/ 0 w 1864943"/>
                  <a:gd name="connsiteY9" fmla="*/ 75274 h 1179879"/>
                  <a:gd name="connsiteX10" fmla="*/ 0 w 1864943"/>
                  <a:gd name="connsiteY10" fmla="*/ 75274 h 117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64943" h="1179879">
                    <a:moveTo>
                      <a:pt x="0" y="75274"/>
                    </a:moveTo>
                    <a:lnTo>
                      <a:pt x="0" y="1103353"/>
                    </a:lnTo>
                    <a:cubicBezTo>
                      <a:pt x="0" y="1146091"/>
                      <a:pt x="33603" y="1179879"/>
                      <a:pt x="76336" y="1179879"/>
                    </a:cubicBezTo>
                    <a:lnTo>
                      <a:pt x="1789703" y="1179879"/>
                    </a:lnTo>
                    <a:cubicBezTo>
                      <a:pt x="1831158" y="1179879"/>
                      <a:pt x="1864944" y="1146091"/>
                      <a:pt x="1864944" y="1104632"/>
                    </a:cubicBezTo>
                    <a:cubicBezTo>
                      <a:pt x="1864944" y="1104632"/>
                      <a:pt x="1864944" y="1103353"/>
                      <a:pt x="1864944" y="1103353"/>
                    </a:cubicBezTo>
                    <a:lnTo>
                      <a:pt x="1845768" y="74178"/>
                    </a:lnTo>
                    <a:cubicBezTo>
                      <a:pt x="1844672" y="32718"/>
                      <a:pt x="1811070" y="26"/>
                      <a:pt x="1770528" y="26"/>
                    </a:cubicBezTo>
                    <a:lnTo>
                      <a:pt x="77432" y="26"/>
                    </a:lnTo>
                    <a:cubicBezTo>
                      <a:pt x="34881" y="-1070"/>
                      <a:pt x="1096" y="32718"/>
                      <a:pt x="0" y="75274"/>
                    </a:cubicBezTo>
                    <a:cubicBezTo>
                      <a:pt x="0" y="75274"/>
                      <a:pt x="0" y="75274"/>
                      <a:pt x="0" y="75274"/>
                    </a:cubicBezTo>
                    <a:close/>
                  </a:path>
                </a:pathLst>
              </a:custGeom>
              <a:solidFill>
                <a:srgbClr val="4C4C56"/>
              </a:solidFill>
              <a:ln w="182" cap="flat">
                <a:noFill/>
                <a:prstDash val="solid"/>
                <a:miter/>
              </a:ln>
            </p:spPr>
            <p:txBody>
              <a:bodyPr rtlCol="0" anchor="ctr"/>
              <a:lstStyle/>
              <a:p>
                <a:endParaRPr lang="en-ID"/>
              </a:p>
            </p:txBody>
          </p:sp>
          <p:sp>
            <p:nvSpPr>
              <p:cNvPr id="249" name="Bentuk Bebas: Bentuk 248">
                <a:extLst>
                  <a:ext uri="{FF2B5EF4-FFF2-40B4-BE49-F238E27FC236}">
                    <a16:creationId xmlns:a16="http://schemas.microsoft.com/office/drawing/2014/main" id="{46F34AED-5526-4C0B-998A-66104A5807F6}"/>
                  </a:ext>
                </a:extLst>
              </p:cNvPr>
              <p:cNvSpPr/>
              <p:nvPr/>
            </p:nvSpPr>
            <p:spPr>
              <a:xfrm>
                <a:off x="8672989" y="2698528"/>
                <a:ext cx="1739116" cy="1057301"/>
              </a:xfrm>
              <a:custGeom>
                <a:avLst/>
                <a:gdLst>
                  <a:gd name="connsiteX0" fmla="*/ 0 w 1739116"/>
                  <a:gd name="connsiteY0" fmla="*/ 76343 h 1057301"/>
                  <a:gd name="connsiteX1" fmla="*/ 0 w 1739116"/>
                  <a:gd name="connsiteY1" fmla="*/ 980776 h 1057301"/>
                  <a:gd name="connsiteX2" fmla="*/ 76336 w 1739116"/>
                  <a:gd name="connsiteY2" fmla="*/ 1057302 h 1057301"/>
                  <a:gd name="connsiteX3" fmla="*/ 1662780 w 1739116"/>
                  <a:gd name="connsiteY3" fmla="*/ 1057302 h 1057301"/>
                  <a:gd name="connsiteX4" fmla="*/ 1739117 w 1739116"/>
                  <a:gd name="connsiteY4" fmla="*/ 980959 h 1057301"/>
                  <a:gd name="connsiteX5" fmla="*/ 1739117 w 1739116"/>
                  <a:gd name="connsiteY5" fmla="*/ 980959 h 1057301"/>
                  <a:gd name="connsiteX6" fmla="*/ 1739117 w 1739116"/>
                  <a:gd name="connsiteY6" fmla="*/ 75248 h 1057301"/>
                  <a:gd name="connsiteX7" fmla="*/ 1662780 w 1739116"/>
                  <a:gd name="connsiteY7" fmla="*/ 0 h 1057301"/>
                  <a:gd name="connsiteX8" fmla="*/ 76336 w 1739116"/>
                  <a:gd name="connsiteY8" fmla="*/ 0 h 1057301"/>
                  <a:gd name="connsiteX9" fmla="*/ 0 w 1739116"/>
                  <a:gd name="connsiteY9" fmla="*/ 76343 h 105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9116" h="1057301">
                    <a:moveTo>
                      <a:pt x="0" y="76343"/>
                    </a:moveTo>
                    <a:lnTo>
                      <a:pt x="0" y="980776"/>
                    </a:lnTo>
                    <a:cubicBezTo>
                      <a:pt x="0" y="1023514"/>
                      <a:pt x="33785" y="1057302"/>
                      <a:pt x="76336" y="1057302"/>
                    </a:cubicBezTo>
                    <a:lnTo>
                      <a:pt x="1662780" y="1057302"/>
                    </a:lnTo>
                    <a:cubicBezTo>
                      <a:pt x="1704236" y="1057302"/>
                      <a:pt x="1739117" y="1023514"/>
                      <a:pt x="1739117" y="980959"/>
                    </a:cubicBezTo>
                    <a:lnTo>
                      <a:pt x="1739117" y="980959"/>
                    </a:lnTo>
                    <a:lnTo>
                      <a:pt x="1739117" y="75248"/>
                    </a:lnTo>
                    <a:cubicBezTo>
                      <a:pt x="1739117" y="33606"/>
                      <a:pt x="1705514" y="0"/>
                      <a:pt x="1662780" y="0"/>
                    </a:cubicBezTo>
                    <a:lnTo>
                      <a:pt x="76336" y="0"/>
                    </a:lnTo>
                    <a:cubicBezTo>
                      <a:pt x="34881" y="0"/>
                      <a:pt x="0" y="33606"/>
                      <a:pt x="0" y="76343"/>
                    </a:cubicBezTo>
                    <a:close/>
                  </a:path>
                </a:pathLst>
              </a:custGeom>
              <a:solidFill>
                <a:srgbClr val="FFB506"/>
              </a:solidFill>
              <a:ln w="182" cap="flat">
                <a:noFill/>
                <a:prstDash val="solid"/>
                <a:miter/>
              </a:ln>
            </p:spPr>
            <p:txBody>
              <a:bodyPr rtlCol="0" anchor="ctr"/>
              <a:lstStyle/>
              <a:p>
                <a:endParaRPr lang="en-ID"/>
              </a:p>
            </p:txBody>
          </p:sp>
          <p:sp>
            <p:nvSpPr>
              <p:cNvPr id="250" name="Bentuk Bebas: Bentuk 249">
                <a:extLst>
                  <a:ext uri="{FF2B5EF4-FFF2-40B4-BE49-F238E27FC236}">
                    <a16:creationId xmlns:a16="http://schemas.microsoft.com/office/drawing/2014/main" id="{A985AE8C-707A-40DA-A872-F2446F2059F9}"/>
                  </a:ext>
                </a:extLst>
              </p:cNvPr>
              <p:cNvSpPr/>
              <p:nvPr/>
            </p:nvSpPr>
            <p:spPr>
              <a:xfrm>
                <a:off x="9359468" y="3755830"/>
                <a:ext cx="490889" cy="332587"/>
              </a:xfrm>
              <a:custGeom>
                <a:avLst/>
                <a:gdLst>
                  <a:gd name="connsiteX0" fmla="*/ 0 w 490889"/>
                  <a:gd name="connsiteY0" fmla="*/ 41459 h 332587"/>
                  <a:gd name="connsiteX1" fmla="*/ 150481 w 490889"/>
                  <a:gd name="connsiteY1" fmla="*/ 332587 h 332587"/>
                  <a:gd name="connsiteX2" fmla="*/ 490890 w 490889"/>
                  <a:gd name="connsiteY2" fmla="*/ 332587 h 332587"/>
                  <a:gd name="connsiteX3" fmla="*/ 321233 w 490889"/>
                  <a:gd name="connsiteY3" fmla="*/ 0 h 332587"/>
                </a:gdLst>
                <a:ahLst/>
                <a:cxnLst>
                  <a:cxn ang="0">
                    <a:pos x="connsiteX0" y="connsiteY0"/>
                  </a:cxn>
                  <a:cxn ang="0">
                    <a:pos x="connsiteX1" y="connsiteY1"/>
                  </a:cxn>
                  <a:cxn ang="0">
                    <a:pos x="connsiteX2" y="connsiteY2"/>
                  </a:cxn>
                  <a:cxn ang="0">
                    <a:pos x="connsiteX3" y="connsiteY3"/>
                  </a:cxn>
                </a:cxnLst>
                <a:rect l="l" t="t" r="r" b="b"/>
                <a:pathLst>
                  <a:path w="490889" h="332587">
                    <a:moveTo>
                      <a:pt x="0" y="41459"/>
                    </a:moveTo>
                    <a:lnTo>
                      <a:pt x="150481" y="332587"/>
                    </a:lnTo>
                    <a:lnTo>
                      <a:pt x="490890" y="332587"/>
                    </a:lnTo>
                    <a:lnTo>
                      <a:pt x="321233" y="0"/>
                    </a:lnTo>
                    <a:close/>
                  </a:path>
                </a:pathLst>
              </a:custGeom>
              <a:solidFill>
                <a:srgbClr val="4C4C56"/>
              </a:solidFill>
              <a:ln w="182" cap="flat">
                <a:noFill/>
                <a:prstDash val="solid"/>
                <a:miter/>
              </a:ln>
            </p:spPr>
            <p:txBody>
              <a:bodyPr rtlCol="0" anchor="ctr"/>
              <a:lstStyle/>
              <a:p>
                <a:endParaRPr lang="en-ID"/>
              </a:p>
            </p:txBody>
          </p:sp>
          <p:sp>
            <p:nvSpPr>
              <p:cNvPr id="251" name="Bentuk Bebas: Bentuk 250">
                <a:extLst>
                  <a:ext uri="{FF2B5EF4-FFF2-40B4-BE49-F238E27FC236}">
                    <a16:creationId xmlns:a16="http://schemas.microsoft.com/office/drawing/2014/main" id="{794421CC-6A3F-49F2-AEA1-FA9A85291537}"/>
                  </a:ext>
                </a:extLst>
              </p:cNvPr>
              <p:cNvSpPr/>
              <p:nvPr/>
            </p:nvSpPr>
            <p:spPr>
              <a:xfrm>
                <a:off x="9214466" y="4088417"/>
                <a:ext cx="522483" cy="30318"/>
              </a:xfrm>
              <a:custGeom>
                <a:avLst/>
                <a:gdLst>
                  <a:gd name="connsiteX0" fmla="*/ 25932 w 522483"/>
                  <a:gd name="connsiteY0" fmla="*/ 0 h 30318"/>
                  <a:gd name="connsiteX1" fmla="*/ 0 w 522483"/>
                  <a:gd name="connsiteY1" fmla="*/ 30318 h 30318"/>
                  <a:gd name="connsiteX2" fmla="*/ 522484 w 522483"/>
                  <a:gd name="connsiteY2" fmla="*/ 30318 h 30318"/>
                  <a:gd name="connsiteX3" fmla="*/ 522484 w 522483"/>
                  <a:gd name="connsiteY3" fmla="*/ 0 h 30318"/>
                </a:gdLst>
                <a:ahLst/>
                <a:cxnLst>
                  <a:cxn ang="0">
                    <a:pos x="connsiteX0" y="connsiteY0"/>
                  </a:cxn>
                  <a:cxn ang="0">
                    <a:pos x="connsiteX1" y="connsiteY1"/>
                  </a:cxn>
                  <a:cxn ang="0">
                    <a:pos x="connsiteX2" y="connsiteY2"/>
                  </a:cxn>
                  <a:cxn ang="0">
                    <a:pos x="connsiteX3" y="connsiteY3"/>
                  </a:cxn>
                </a:cxnLst>
                <a:rect l="l" t="t" r="r" b="b"/>
                <a:pathLst>
                  <a:path w="522483" h="30318">
                    <a:moveTo>
                      <a:pt x="25932" y="0"/>
                    </a:moveTo>
                    <a:lnTo>
                      <a:pt x="0" y="30318"/>
                    </a:lnTo>
                    <a:lnTo>
                      <a:pt x="522484" y="30318"/>
                    </a:lnTo>
                    <a:lnTo>
                      <a:pt x="522484" y="0"/>
                    </a:lnTo>
                    <a:close/>
                  </a:path>
                </a:pathLst>
              </a:custGeom>
              <a:solidFill>
                <a:srgbClr val="4C4C56"/>
              </a:solidFill>
              <a:ln w="182" cap="flat">
                <a:noFill/>
                <a:prstDash val="solid"/>
                <a:miter/>
              </a:ln>
            </p:spPr>
            <p:txBody>
              <a:bodyPr rtlCol="0" anchor="ctr"/>
              <a:lstStyle/>
              <a:p>
                <a:endParaRPr lang="en-ID"/>
              </a:p>
            </p:txBody>
          </p:sp>
          <p:sp>
            <p:nvSpPr>
              <p:cNvPr id="252" name="Bentuk Bebas: Bentuk 251">
                <a:extLst>
                  <a:ext uri="{FF2B5EF4-FFF2-40B4-BE49-F238E27FC236}">
                    <a16:creationId xmlns:a16="http://schemas.microsoft.com/office/drawing/2014/main" id="{D4C9AA00-2F66-43C1-8273-162D96B09B1E}"/>
                  </a:ext>
                </a:extLst>
              </p:cNvPr>
              <p:cNvSpPr/>
              <p:nvPr/>
            </p:nvSpPr>
            <p:spPr>
              <a:xfrm>
                <a:off x="6512430" y="2266719"/>
                <a:ext cx="2587614" cy="3268387"/>
              </a:xfrm>
              <a:custGeom>
                <a:avLst/>
                <a:gdLst>
                  <a:gd name="connsiteX0" fmla="*/ 526999 w 2587614"/>
                  <a:gd name="connsiteY0" fmla="*/ 755446 h 3268387"/>
                  <a:gd name="connsiteX1" fmla="*/ 445001 w 2587614"/>
                  <a:gd name="connsiteY1" fmla="*/ 431809 h 3268387"/>
                  <a:gd name="connsiteX2" fmla="*/ 426008 w 2587614"/>
                  <a:gd name="connsiteY2" fmla="*/ 386879 h 3268387"/>
                  <a:gd name="connsiteX3" fmla="*/ 420347 w 2587614"/>
                  <a:gd name="connsiteY3" fmla="*/ 357657 h 3268387"/>
                  <a:gd name="connsiteX4" fmla="*/ 416877 w 2587614"/>
                  <a:gd name="connsiteY4" fmla="*/ 358753 h 3268387"/>
                  <a:gd name="connsiteX5" fmla="*/ 413590 w 2587614"/>
                  <a:gd name="connsiteY5" fmla="*/ 359849 h 3268387"/>
                  <a:gd name="connsiteX6" fmla="*/ 410120 w 2587614"/>
                  <a:gd name="connsiteY6" fmla="*/ 360944 h 3268387"/>
                  <a:gd name="connsiteX7" fmla="*/ 410120 w 2587614"/>
                  <a:gd name="connsiteY7" fmla="*/ 360944 h 3268387"/>
                  <a:gd name="connsiteX8" fmla="*/ 407929 w 2587614"/>
                  <a:gd name="connsiteY8" fmla="*/ 362223 h 3268387"/>
                  <a:gd name="connsiteX9" fmla="*/ 410120 w 2587614"/>
                  <a:gd name="connsiteY9" fmla="*/ 372268 h 3268387"/>
                  <a:gd name="connsiteX10" fmla="*/ 429296 w 2587614"/>
                  <a:gd name="connsiteY10" fmla="*/ 417197 h 3268387"/>
                  <a:gd name="connsiteX11" fmla="*/ 513485 w 2587614"/>
                  <a:gd name="connsiteY11" fmla="*/ 743027 h 3268387"/>
                  <a:gd name="connsiteX12" fmla="*/ 520242 w 2587614"/>
                  <a:gd name="connsiteY12" fmla="*/ 755446 h 3268387"/>
                  <a:gd name="connsiteX13" fmla="*/ 525903 w 2587614"/>
                  <a:gd name="connsiteY13" fmla="*/ 758734 h 3268387"/>
                  <a:gd name="connsiteX14" fmla="*/ 526999 w 2587614"/>
                  <a:gd name="connsiteY14" fmla="*/ 755446 h 3268387"/>
                  <a:gd name="connsiteX15" fmla="*/ 2384272 w 2587614"/>
                  <a:gd name="connsiteY15" fmla="*/ 2997350 h 3268387"/>
                  <a:gd name="connsiteX16" fmla="*/ 1986155 w 2587614"/>
                  <a:gd name="connsiteY16" fmla="*/ 3044106 h 3268387"/>
                  <a:gd name="connsiteX17" fmla="*/ 75007 w 2587614"/>
                  <a:gd name="connsiteY17" fmla="*/ 3268388 h 3268387"/>
                  <a:gd name="connsiteX18" fmla="*/ 55102 w 2587614"/>
                  <a:gd name="connsiteY18" fmla="*/ 2921555 h 3268387"/>
                  <a:gd name="connsiteX19" fmla="*/ 61859 w 2587614"/>
                  <a:gd name="connsiteY19" fmla="*/ 2906944 h 3268387"/>
                  <a:gd name="connsiteX20" fmla="*/ 15838 w 2587614"/>
                  <a:gd name="connsiteY20" fmla="*/ 2872242 h 3268387"/>
                  <a:gd name="connsiteX21" fmla="*/ 45057 w 2587614"/>
                  <a:gd name="connsiteY21" fmla="*/ 2704761 h 3268387"/>
                  <a:gd name="connsiteX22" fmla="*/ 49623 w 2587614"/>
                  <a:gd name="connsiteY22" fmla="*/ 2696908 h 3268387"/>
                  <a:gd name="connsiteX23" fmla="*/ 41770 w 2587614"/>
                  <a:gd name="connsiteY23" fmla="*/ 2683393 h 3268387"/>
                  <a:gd name="connsiteX24" fmla="*/ 83225 w 2587614"/>
                  <a:gd name="connsiteY24" fmla="*/ 2578923 h 3268387"/>
                  <a:gd name="connsiteX25" fmla="*/ 117011 w 2587614"/>
                  <a:gd name="connsiteY25" fmla="*/ 2465503 h 3268387"/>
                  <a:gd name="connsiteX26" fmla="*/ 134908 w 2587614"/>
                  <a:gd name="connsiteY26" fmla="*/ 2437377 h 3268387"/>
                  <a:gd name="connsiteX27" fmla="*/ 134908 w 2587614"/>
                  <a:gd name="connsiteY27" fmla="*/ 2437377 h 3268387"/>
                  <a:gd name="connsiteX28" fmla="*/ 154083 w 2587614"/>
                  <a:gd name="connsiteY28" fmla="*/ 2371078 h 3268387"/>
                  <a:gd name="connsiteX29" fmla="*/ 154083 w 2587614"/>
                  <a:gd name="connsiteY29" fmla="*/ 2369983 h 3268387"/>
                  <a:gd name="connsiteX30" fmla="*/ 163032 w 2587614"/>
                  <a:gd name="connsiteY30" fmla="*/ 2329437 h 3268387"/>
                  <a:gd name="connsiteX31" fmla="*/ 165223 w 2587614"/>
                  <a:gd name="connsiteY31" fmla="*/ 2318296 h 3268387"/>
                  <a:gd name="connsiteX32" fmla="*/ 165223 w 2587614"/>
                  <a:gd name="connsiteY32" fmla="*/ 2318296 h 3268387"/>
                  <a:gd name="connsiteX33" fmla="*/ 175450 w 2587614"/>
                  <a:gd name="connsiteY33" fmla="*/ 2253093 h 3268387"/>
                  <a:gd name="connsiteX34" fmla="*/ 204670 w 2587614"/>
                  <a:gd name="connsiteY34" fmla="*/ 2154285 h 3268387"/>
                  <a:gd name="connsiteX35" fmla="*/ 215810 w 2587614"/>
                  <a:gd name="connsiteY35" fmla="*/ 2131820 h 3268387"/>
                  <a:gd name="connsiteX36" fmla="*/ 206861 w 2587614"/>
                  <a:gd name="connsiteY36" fmla="*/ 2020593 h 3268387"/>
                  <a:gd name="connsiteX37" fmla="*/ 205765 w 2587614"/>
                  <a:gd name="connsiteY37" fmla="*/ 2014931 h 3268387"/>
                  <a:gd name="connsiteX38" fmla="*/ 202295 w 2587614"/>
                  <a:gd name="connsiteY38" fmla="*/ 1999224 h 3268387"/>
                  <a:gd name="connsiteX39" fmla="*/ 200104 w 2587614"/>
                  <a:gd name="connsiteY39" fmla="*/ 1967810 h 3268387"/>
                  <a:gd name="connsiteX40" fmla="*/ 196817 w 2587614"/>
                  <a:gd name="connsiteY40" fmla="*/ 1916123 h 3268387"/>
                  <a:gd name="connsiteX41" fmla="*/ 176546 w 2587614"/>
                  <a:gd name="connsiteY41" fmla="*/ 1800329 h 3268387"/>
                  <a:gd name="connsiteX42" fmla="*/ 150613 w 2587614"/>
                  <a:gd name="connsiteY42" fmla="*/ 1699146 h 3268387"/>
                  <a:gd name="connsiteX43" fmla="*/ 147326 w 2587614"/>
                  <a:gd name="connsiteY43" fmla="*/ 1691293 h 3268387"/>
                  <a:gd name="connsiteX44" fmla="*/ 134908 w 2587614"/>
                  <a:gd name="connsiteY44" fmla="*/ 1377883 h 3268387"/>
                  <a:gd name="connsiteX45" fmla="*/ 134908 w 2587614"/>
                  <a:gd name="connsiteY45" fmla="*/ 1372221 h 3268387"/>
                  <a:gd name="connsiteX46" fmla="*/ 134908 w 2587614"/>
                  <a:gd name="connsiteY46" fmla="*/ 1372221 h 3268387"/>
                  <a:gd name="connsiteX47" fmla="*/ 134908 w 2587614"/>
                  <a:gd name="connsiteY47" fmla="*/ 1361080 h 3268387"/>
                  <a:gd name="connsiteX48" fmla="*/ 134908 w 2587614"/>
                  <a:gd name="connsiteY48" fmla="*/ 1350852 h 3268387"/>
                  <a:gd name="connsiteX49" fmla="*/ 106966 w 2587614"/>
                  <a:gd name="connsiteY49" fmla="*/ 1372221 h 3268387"/>
                  <a:gd name="connsiteX50" fmla="*/ 106966 w 2587614"/>
                  <a:gd name="connsiteY50" fmla="*/ 1372221 h 3268387"/>
                  <a:gd name="connsiteX51" fmla="*/ 103497 w 2587614"/>
                  <a:gd name="connsiteY51" fmla="*/ 1374413 h 3268387"/>
                  <a:gd name="connsiteX52" fmla="*/ 103497 w 2587614"/>
                  <a:gd name="connsiteY52" fmla="*/ 1374413 h 3268387"/>
                  <a:gd name="connsiteX53" fmla="*/ 55284 w 2587614"/>
                  <a:gd name="connsiteY53" fmla="*/ 1411489 h 3268387"/>
                  <a:gd name="connsiteX54" fmla="*/ 66424 w 2587614"/>
                  <a:gd name="connsiteY54" fmla="*/ 1398156 h 3268387"/>
                  <a:gd name="connsiteX55" fmla="*/ 55284 w 2587614"/>
                  <a:gd name="connsiteY55" fmla="*/ 1407105 h 3268387"/>
                  <a:gd name="connsiteX56" fmla="*/ 93452 w 2587614"/>
                  <a:gd name="connsiteY56" fmla="*/ 1334049 h 3268387"/>
                  <a:gd name="connsiteX57" fmla="*/ 94548 w 2587614"/>
                  <a:gd name="connsiteY57" fmla="*/ 1328388 h 3268387"/>
                  <a:gd name="connsiteX58" fmla="*/ 96740 w 2587614"/>
                  <a:gd name="connsiteY58" fmla="*/ 1290216 h 3268387"/>
                  <a:gd name="connsiteX59" fmla="*/ 83225 w 2587614"/>
                  <a:gd name="connsiteY59" fmla="*/ 1311585 h 3268387"/>
                  <a:gd name="connsiteX60" fmla="*/ 81034 w 2587614"/>
                  <a:gd name="connsiteY60" fmla="*/ 1318342 h 3268387"/>
                  <a:gd name="connsiteX61" fmla="*/ 60763 w 2587614"/>
                  <a:gd name="connsiteY61" fmla="*/ 1327292 h 3268387"/>
                  <a:gd name="connsiteX62" fmla="*/ 45057 w 2587614"/>
                  <a:gd name="connsiteY62" fmla="*/ 1329483 h 3268387"/>
                  <a:gd name="connsiteX63" fmla="*/ 38300 w 2587614"/>
                  <a:gd name="connsiteY63" fmla="*/ 1329483 h 3268387"/>
                  <a:gd name="connsiteX64" fmla="*/ 10176 w 2587614"/>
                  <a:gd name="connsiteY64" fmla="*/ 1326196 h 3268387"/>
                  <a:gd name="connsiteX65" fmla="*/ 18029 w 2587614"/>
                  <a:gd name="connsiteY65" fmla="*/ 1321630 h 3268387"/>
                  <a:gd name="connsiteX66" fmla="*/ 10176 w 2587614"/>
                  <a:gd name="connsiteY66" fmla="*/ 1320534 h 3268387"/>
                  <a:gd name="connsiteX67" fmla="*/ 46153 w 2587614"/>
                  <a:gd name="connsiteY67" fmla="*/ 1265560 h 3268387"/>
                  <a:gd name="connsiteX68" fmla="*/ 77564 w 2587614"/>
                  <a:gd name="connsiteY68" fmla="*/ 1128397 h 3268387"/>
                  <a:gd name="connsiteX69" fmla="*/ 97835 w 2587614"/>
                  <a:gd name="connsiteY69" fmla="*/ 994705 h 3268387"/>
                  <a:gd name="connsiteX70" fmla="*/ 94548 w 2587614"/>
                  <a:gd name="connsiteY70" fmla="*/ 880189 h 3268387"/>
                  <a:gd name="connsiteX71" fmla="*/ 105688 w 2587614"/>
                  <a:gd name="connsiteY71" fmla="*/ 565501 h 3268387"/>
                  <a:gd name="connsiteX72" fmla="*/ 196817 w 2587614"/>
                  <a:gd name="connsiteY72" fmla="*/ 316015 h 3268387"/>
                  <a:gd name="connsiteX73" fmla="*/ 293424 w 2587614"/>
                  <a:gd name="connsiteY73" fmla="*/ 256474 h 3268387"/>
                  <a:gd name="connsiteX74" fmla="*/ 388753 w 2587614"/>
                  <a:gd name="connsiteY74" fmla="*/ 220494 h 3268387"/>
                  <a:gd name="connsiteX75" fmla="*/ 402267 w 2587614"/>
                  <a:gd name="connsiteY75" fmla="*/ 219399 h 3268387"/>
                  <a:gd name="connsiteX76" fmla="*/ 407929 w 2587614"/>
                  <a:gd name="connsiteY76" fmla="*/ 219399 h 3268387"/>
                  <a:gd name="connsiteX77" fmla="*/ 407929 w 2587614"/>
                  <a:gd name="connsiteY77" fmla="*/ 219399 h 3268387"/>
                  <a:gd name="connsiteX78" fmla="*/ 434957 w 2587614"/>
                  <a:gd name="connsiteY78" fmla="*/ 230722 h 3268387"/>
                  <a:gd name="connsiteX79" fmla="*/ 446097 w 2587614"/>
                  <a:gd name="connsiteY79" fmla="*/ 213737 h 3268387"/>
                  <a:gd name="connsiteX80" fmla="*/ 467464 w 2587614"/>
                  <a:gd name="connsiteY80" fmla="*/ 186889 h 3268387"/>
                  <a:gd name="connsiteX81" fmla="*/ 617945 w 2587614"/>
                  <a:gd name="connsiteY81" fmla="*/ 66712 h 3268387"/>
                  <a:gd name="connsiteX82" fmla="*/ 677663 w 2587614"/>
                  <a:gd name="connsiteY82" fmla="*/ 22878 h 3268387"/>
                  <a:gd name="connsiteX83" fmla="*/ 767513 w 2587614"/>
                  <a:gd name="connsiteY83" fmla="*/ 413 h 3268387"/>
                  <a:gd name="connsiteX84" fmla="*/ 919090 w 2587614"/>
                  <a:gd name="connsiteY84" fmla="*/ 23974 h 3268387"/>
                  <a:gd name="connsiteX85" fmla="*/ 1121436 w 2587614"/>
                  <a:gd name="connsiteY85" fmla="*/ 117120 h 3268387"/>
                  <a:gd name="connsiteX86" fmla="*/ 1174214 w 2587614"/>
                  <a:gd name="connsiteY86" fmla="*/ 131731 h 3268387"/>
                  <a:gd name="connsiteX87" fmla="*/ 1245985 w 2587614"/>
                  <a:gd name="connsiteY87" fmla="*/ 204787 h 3268387"/>
                  <a:gd name="connsiteX88" fmla="*/ 1253837 w 2587614"/>
                  <a:gd name="connsiteY88" fmla="*/ 252091 h 3268387"/>
                  <a:gd name="connsiteX89" fmla="*/ 1251646 w 2587614"/>
                  <a:gd name="connsiteY89" fmla="*/ 275652 h 3268387"/>
                  <a:gd name="connsiteX90" fmla="*/ 1251646 w 2587614"/>
                  <a:gd name="connsiteY90" fmla="*/ 276747 h 3268387"/>
                  <a:gd name="connsiteX91" fmla="*/ 1251646 w 2587614"/>
                  <a:gd name="connsiteY91" fmla="*/ 278939 h 3268387"/>
                  <a:gd name="connsiteX92" fmla="*/ 1251646 w 2587614"/>
                  <a:gd name="connsiteY92" fmla="*/ 278939 h 3268387"/>
                  <a:gd name="connsiteX93" fmla="*/ 1251646 w 2587614"/>
                  <a:gd name="connsiteY93" fmla="*/ 278939 h 3268387"/>
                  <a:gd name="connsiteX94" fmla="*/ 1251646 w 2587614"/>
                  <a:gd name="connsiteY94" fmla="*/ 278939 h 3268387"/>
                  <a:gd name="connsiteX95" fmla="*/ 1240506 w 2587614"/>
                  <a:gd name="connsiteY95" fmla="*/ 312728 h 3268387"/>
                  <a:gd name="connsiteX96" fmla="*/ 1221330 w 2587614"/>
                  <a:gd name="connsiteY96" fmla="*/ 336288 h 3268387"/>
                  <a:gd name="connsiteX97" fmla="*/ 1142620 w 2587614"/>
                  <a:gd name="connsiteY97" fmla="*/ 345237 h 3268387"/>
                  <a:gd name="connsiteX98" fmla="*/ 1147186 w 2587614"/>
                  <a:gd name="connsiteY98" fmla="*/ 351995 h 3268387"/>
                  <a:gd name="connsiteX99" fmla="*/ 1149377 w 2587614"/>
                  <a:gd name="connsiteY99" fmla="*/ 355465 h 3268387"/>
                  <a:gd name="connsiteX100" fmla="*/ 1152847 w 2587614"/>
                  <a:gd name="connsiteY100" fmla="*/ 359849 h 3268387"/>
                  <a:gd name="connsiteX101" fmla="*/ 1197772 w 2587614"/>
                  <a:gd name="connsiteY101" fmla="*/ 528425 h 3268387"/>
                  <a:gd name="connsiteX102" fmla="*/ 1196676 w 2587614"/>
                  <a:gd name="connsiteY102" fmla="*/ 549794 h 3268387"/>
                  <a:gd name="connsiteX103" fmla="*/ 1196676 w 2587614"/>
                  <a:gd name="connsiteY103" fmla="*/ 550890 h 3268387"/>
                  <a:gd name="connsiteX104" fmla="*/ 868503 w 2587614"/>
                  <a:gd name="connsiteY104" fmla="*/ 868866 h 3268387"/>
                  <a:gd name="connsiteX105" fmla="*/ 868503 w 2587614"/>
                  <a:gd name="connsiteY105" fmla="*/ 868866 h 3268387"/>
                  <a:gd name="connsiteX106" fmla="*/ 856268 w 2587614"/>
                  <a:gd name="connsiteY106" fmla="*/ 868866 h 3268387"/>
                  <a:gd name="connsiteX107" fmla="*/ 850606 w 2587614"/>
                  <a:gd name="connsiteY107" fmla="*/ 880189 h 3268387"/>
                  <a:gd name="connsiteX108" fmla="*/ 849511 w 2587614"/>
                  <a:gd name="connsiteY108" fmla="*/ 882381 h 3268387"/>
                  <a:gd name="connsiteX109" fmla="*/ 844945 w 2587614"/>
                  <a:gd name="connsiteY109" fmla="*/ 893522 h 3268387"/>
                  <a:gd name="connsiteX110" fmla="*/ 795637 w 2587614"/>
                  <a:gd name="connsiteY110" fmla="*/ 1071048 h 3268387"/>
                  <a:gd name="connsiteX111" fmla="*/ 867408 w 2587614"/>
                  <a:gd name="connsiteY111" fmla="*/ 1071048 h 3268387"/>
                  <a:gd name="connsiteX112" fmla="*/ 869782 w 2587614"/>
                  <a:gd name="connsiteY112" fmla="*/ 1083468 h 3268387"/>
                  <a:gd name="connsiteX113" fmla="*/ 884391 w 2587614"/>
                  <a:gd name="connsiteY113" fmla="*/ 1153053 h 3268387"/>
                  <a:gd name="connsiteX114" fmla="*/ 887679 w 2587614"/>
                  <a:gd name="connsiteY114" fmla="*/ 1158715 h 3268387"/>
                  <a:gd name="connsiteX115" fmla="*/ 1086555 w 2587614"/>
                  <a:gd name="connsiteY115" fmla="*/ 1489111 h 3268387"/>
                  <a:gd name="connsiteX116" fmla="*/ 1087651 w 2587614"/>
                  <a:gd name="connsiteY116" fmla="*/ 1494772 h 3268387"/>
                  <a:gd name="connsiteX117" fmla="*/ 1087651 w 2587614"/>
                  <a:gd name="connsiteY117" fmla="*/ 1494772 h 3268387"/>
                  <a:gd name="connsiteX118" fmla="*/ 1152847 w 2587614"/>
                  <a:gd name="connsiteY118" fmla="*/ 1622803 h 3268387"/>
                  <a:gd name="connsiteX119" fmla="*/ 1153943 w 2587614"/>
                  <a:gd name="connsiteY119" fmla="*/ 1626091 h 3268387"/>
                  <a:gd name="connsiteX120" fmla="*/ 1182067 w 2587614"/>
                  <a:gd name="connsiteY120" fmla="*/ 1738597 h 3268387"/>
                  <a:gd name="connsiteX121" fmla="*/ 1183162 w 2587614"/>
                  <a:gd name="connsiteY121" fmla="*/ 1739692 h 3268387"/>
                  <a:gd name="connsiteX122" fmla="*/ 1183162 w 2587614"/>
                  <a:gd name="connsiteY122" fmla="*/ 1739692 h 3268387"/>
                  <a:gd name="connsiteX123" fmla="*/ 1183162 w 2587614"/>
                  <a:gd name="connsiteY123" fmla="*/ 1710470 h 3268387"/>
                  <a:gd name="connsiteX124" fmla="*/ 1393179 w 2587614"/>
                  <a:gd name="connsiteY124" fmla="*/ 1720515 h 3268387"/>
                  <a:gd name="connsiteX125" fmla="*/ 1403405 w 2587614"/>
                  <a:gd name="connsiteY125" fmla="*/ 1731839 h 3268387"/>
                  <a:gd name="connsiteX126" fmla="*/ 1702176 w 2587614"/>
                  <a:gd name="connsiteY126" fmla="*/ 1710470 h 3268387"/>
                  <a:gd name="connsiteX127" fmla="*/ 1924611 w 2587614"/>
                  <a:gd name="connsiteY127" fmla="*/ 1676682 h 3268387"/>
                  <a:gd name="connsiteX128" fmla="*/ 1925706 w 2587614"/>
                  <a:gd name="connsiteY128" fmla="*/ 1676682 h 3268387"/>
                  <a:gd name="connsiteX129" fmla="*/ 1989807 w 2587614"/>
                  <a:gd name="connsiteY129" fmla="*/ 1667732 h 3268387"/>
                  <a:gd name="connsiteX130" fmla="*/ 2362723 w 2587614"/>
                  <a:gd name="connsiteY130" fmla="*/ 1704808 h 3268387"/>
                  <a:gd name="connsiteX131" fmla="*/ 2362723 w 2587614"/>
                  <a:gd name="connsiteY131" fmla="*/ 1704808 h 3268387"/>
                  <a:gd name="connsiteX132" fmla="*/ 2535849 w 2587614"/>
                  <a:gd name="connsiteY132" fmla="*/ 1785718 h 3268387"/>
                  <a:gd name="connsiteX133" fmla="*/ 2533475 w 2587614"/>
                  <a:gd name="connsiteY133" fmla="*/ 1785718 h 3268387"/>
                  <a:gd name="connsiteX134" fmla="*/ 2533475 w 2587614"/>
                  <a:gd name="connsiteY134" fmla="*/ 1785718 h 3268387"/>
                  <a:gd name="connsiteX135" fmla="*/ 2521239 w 2587614"/>
                  <a:gd name="connsiteY135" fmla="*/ 1789005 h 3268387"/>
                  <a:gd name="connsiteX136" fmla="*/ 2521239 w 2587614"/>
                  <a:gd name="connsiteY136" fmla="*/ 1789005 h 3268387"/>
                  <a:gd name="connsiteX137" fmla="*/ 2484167 w 2587614"/>
                  <a:gd name="connsiteY137" fmla="*/ 1798137 h 3268387"/>
                  <a:gd name="connsiteX138" fmla="*/ 2484167 w 2587614"/>
                  <a:gd name="connsiteY138" fmla="*/ 1798137 h 3268387"/>
                  <a:gd name="connsiteX139" fmla="*/ 2480697 w 2587614"/>
                  <a:gd name="connsiteY139" fmla="*/ 1799233 h 3268387"/>
                  <a:gd name="connsiteX140" fmla="*/ 2480697 w 2587614"/>
                  <a:gd name="connsiteY140" fmla="*/ 1799233 h 3268387"/>
                  <a:gd name="connsiteX141" fmla="*/ 2469557 w 2587614"/>
                  <a:gd name="connsiteY141" fmla="*/ 1801425 h 3268387"/>
                  <a:gd name="connsiteX142" fmla="*/ 2478506 w 2587614"/>
                  <a:gd name="connsiteY142" fmla="*/ 1802521 h 3268387"/>
                  <a:gd name="connsiteX143" fmla="*/ 2478506 w 2587614"/>
                  <a:gd name="connsiteY143" fmla="*/ 1802521 h 3268387"/>
                  <a:gd name="connsiteX144" fmla="*/ 2549363 w 2587614"/>
                  <a:gd name="connsiteY144" fmla="*/ 1867723 h 3268387"/>
                  <a:gd name="connsiteX145" fmla="*/ 2545893 w 2587614"/>
                  <a:gd name="connsiteY145" fmla="*/ 1868819 h 3268387"/>
                  <a:gd name="connsiteX146" fmla="*/ 2545893 w 2587614"/>
                  <a:gd name="connsiteY146" fmla="*/ 1868819 h 3268387"/>
                  <a:gd name="connsiteX147" fmla="*/ 2035828 w 2587614"/>
                  <a:gd name="connsiteY147" fmla="*/ 1904799 h 3268387"/>
                  <a:gd name="connsiteX148" fmla="*/ 1962779 w 2587614"/>
                  <a:gd name="connsiteY148" fmla="*/ 1923976 h 3268387"/>
                  <a:gd name="connsiteX149" fmla="*/ 1902148 w 2587614"/>
                  <a:gd name="connsiteY149" fmla="*/ 1940779 h 3268387"/>
                  <a:gd name="connsiteX150" fmla="*/ 1872928 w 2587614"/>
                  <a:gd name="connsiteY150" fmla="*/ 1949728 h 3268387"/>
                  <a:gd name="connsiteX151" fmla="*/ 1872928 w 2587614"/>
                  <a:gd name="connsiteY151" fmla="*/ 1949728 h 3268387"/>
                  <a:gd name="connsiteX152" fmla="*/ 1702176 w 2587614"/>
                  <a:gd name="connsiteY152" fmla="*/ 2016027 h 3268387"/>
                  <a:gd name="connsiteX153" fmla="*/ 1685375 w 2587614"/>
                  <a:gd name="connsiteY153" fmla="*/ 2024976 h 3268387"/>
                  <a:gd name="connsiteX154" fmla="*/ 1685375 w 2587614"/>
                  <a:gd name="connsiteY154" fmla="*/ 2024976 h 3268387"/>
                  <a:gd name="connsiteX155" fmla="*/ 1428059 w 2587614"/>
                  <a:gd name="connsiteY155" fmla="*/ 2053102 h 3268387"/>
                  <a:gd name="connsiteX156" fmla="*/ 1424772 w 2587614"/>
                  <a:gd name="connsiteY156" fmla="*/ 2053102 h 3268387"/>
                  <a:gd name="connsiteX157" fmla="*/ 1416919 w 2587614"/>
                  <a:gd name="connsiteY157" fmla="*/ 2053102 h 3268387"/>
                  <a:gd name="connsiteX158" fmla="*/ 1415641 w 2587614"/>
                  <a:gd name="connsiteY158" fmla="*/ 2060956 h 3268387"/>
                  <a:gd name="connsiteX159" fmla="*/ 1413450 w 2587614"/>
                  <a:gd name="connsiteY159" fmla="*/ 2077759 h 3268387"/>
                  <a:gd name="connsiteX160" fmla="*/ 1411258 w 2587614"/>
                  <a:gd name="connsiteY160" fmla="*/ 2090178 h 3268387"/>
                  <a:gd name="connsiteX161" fmla="*/ 1396648 w 2587614"/>
                  <a:gd name="connsiteY161" fmla="*/ 2176750 h 3268387"/>
                  <a:gd name="connsiteX162" fmla="*/ 1393179 w 2587614"/>
                  <a:gd name="connsiteY162" fmla="*/ 2176750 h 3268387"/>
                  <a:gd name="connsiteX163" fmla="*/ 1205625 w 2587614"/>
                  <a:gd name="connsiteY163" fmla="*/ 2186795 h 3268387"/>
                  <a:gd name="connsiteX164" fmla="*/ 1204529 w 2587614"/>
                  <a:gd name="connsiteY164" fmla="*/ 2173280 h 3268387"/>
                  <a:gd name="connsiteX165" fmla="*/ 1204529 w 2587614"/>
                  <a:gd name="connsiteY165" fmla="*/ 2165426 h 3268387"/>
                  <a:gd name="connsiteX166" fmla="*/ 1202155 w 2587614"/>
                  <a:gd name="connsiteY166" fmla="*/ 2165426 h 3268387"/>
                  <a:gd name="connsiteX167" fmla="*/ 1193207 w 2587614"/>
                  <a:gd name="connsiteY167" fmla="*/ 2168896 h 3268387"/>
                  <a:gd name="connsiteX168" fmla="*/ 1192111 w 2587614"/>
                  <a:gd name="connsiteY168" fmla="*/ 2168896 h 3268387"/>
                  <a:gd name="connsiteX169" fmla="*/ 1046013 w 2587614"/>
                  <a:gd name="connsiteY169" fmla="*/ 2153189 h 3268387"/>
                  <a:gd name="connsiteX170" fmla="*/ 1046013 w 2587614"/>
                  <a:gd name="connsiteY170" fmla="*/ 2153189 h 3268387"/>
                  <a:gd name="connsiteX171" fmla="*/ 1042725 w 2587614"/>
                  <a:gd name="connsiteY171" fmla="*/ 2151911 h 3268387"/>
                  <a:gd name="connsiteX172" fmla="*/ 1041630 w 2587614"/>
                  <a:gd name="connsiteY172" fmla="*/ 2158668 h 3268387"/>
                  <a:gd name="connsiteX173" fmla="*/ 1040534 w 2587614"/>
                  <a:gd name="connsiteY173" fmla="*/ 2167800 h 3268387"/>
                  <a:gd name="connsiteX174" fmla="*/ 1039438 w 2587614"/>
                  <a:gd name="connsiteY174" fmla="*/ 2174375 h 3268387"/>
                  <a:gd name="connsiteX175" fmla="*/ 1021359 w 2587614"/>
                  <a:gd name="connsiteY175" fmla="*/ 2275558 h 3268387"/>
                  <a:gd name="connsiteX176" fmla="*/ 1013506 w 2587614"/>
                  <a:gd name="connsiteY176" fmla="*/ 2384594 h 3268387"/>
                  <a:gd name="connsiteX177" fmla="*/ 1012410 w 2587614"/>
                  <a:gd name="connsiteY177" fmla="*/ 2397013 h 3268387"/>
                  <a:gd name="connsiteX178" fmla="*/ 1012410 w 2587614"/>
                  <a:gd name="connsiteY178" fmla="*/ 2400301 h 3268387"/>
                  <a:gd name="connsiteX179" fmla="*/ 982095 w 2587614"/>
                  <a:gd name="connsiteY179" fmla="*/ 2441943 h 3268387"/>
                  <a:gd name="connsiteX180" fmla="*/ 947214 w 2587614"/>
                  <a:gd name="connsiteY180" fmla="*/ 2490160 h 3268387"/>
                  <a:gd name="connsiteX181" fmla="*/ 937169 w 2587614"/>
                  <a:gd name="connsiteY181" fmla="*/ 2585680 h 3268387"/>
                  <a:gd name="connsiteX182" fmla="*/ 925847 w 2587614"/>
                  <a:gd name="connsiteY182" fmla="*/ 2605953 h 3268387"/>
                  <a:gd name="connsiteX183" fmla="*/ 937169 w 2587614"/>
                  <a:gd name="connsiteY183" fmla="*/ 2605953 h 3268387"/>
                  <a:gd name="connsiteX184" fmla="*/ 957258 w 2587614"/>
                  <a:gd name="connsiteY184" fmla="*/ 2610337 h 3268387"/>
                  <a:gd name="connsiteX185" fmla="*/ 1155038 w 2587614"/>
                  <a:gd name="connsiteY185" fmla="*/ 2592438 h 3268387"/>
                  <a:gd name="connsiteX186" fmla="*/ 1411258 w 2587614"/>
                  <a:gd name="connsiteY186" fmla="*/ 2565407 h 3268387"/>
                  <a:gd name="connsiteX187" fmla="*/ 1489786 w 2587614"/>
                  <a:gd name="connsiteY187" fmla="*/ 2568877 h 3268387"/>
                  <a:gd name="connsiteX188" fmla="*/ 1589863 w 2587614"/>
                  <a:gd name="connsiteY188" fmla="*/ 2566503 h 3268387"/>
                  <a:gd name="connsiteX189" fmla="*/ 1626936 w 2587614"/>
                  <a:gd name="connsiteY189" fmla="*/ 2565407 h 3268387"/>
                  <a:gd name="connsiteX190" fmla="*/ 1952735 w 2587614"/>
                  <a:gd name="connsiteY190" fmla="*/ 2544038 h 3268387"/>
                  <a:gd name="connsiteX191" fmla="*/ 1952735 w 2587614"/>
                  <a:gd name="connsiteY191" fmla="*/ 2561024 h 3268387"/>
                  <a:gd name="connsiteX192" fmla="*/ 1975197 w 2587614"/>
                  <a:gd name="connsiteY192" fmla="*/ 2556458 h 3268387"/>
                  <a:gd name="connsiteX193" fmla="*/ 2342634 w 2587614"/>
                  <a:gd name="connsiteY193" fmla="*/ 2751882 h 3268387"/>
                  <a:gd name="connsiteX194" fmla="*/ 2384272 w 2587614"/>
                  <a:gd name="connsiteY194" fmla="*/ 2997350 h 3268387"/>
                  <a:gd name="connsiteX195" fmla="*/ 526999 w 2587614"/>
                  <a:gd name="connsiteY195" fmla="*/ 755446 h 3268387"/>
                  <a:gd name="connsiteX196" fmla="*/ 445001 w 2587614"/>
                  <a:gd name="connsiteY196" fmla="*/ 431809 h 3268387"/>
                  <a:gd name="connsiteX197" fmla="*/ 426008 w 2587614"/>
                  <a:gd name="connsiteY197" fmla="*/ 386879 h 3268387"/>
                  <a:gd name="connsiteX198" fmla="*/ 420347 w 2587614"/>
                  <a:gd name="connsiteY198" fmla="*/ 357657 h 3268387"/>
                  <a:gd name="connsiteX199" fmla="*/ 416877 w 2587614"/>
                  <a:gd name="connsiteY199" fmla="*/ 358753 h 3268387"/>
                  <a:gd name="connsiteX200" fmla="*/ 413590 w 2587614"/>
                  <a:gd name="connsiteY200" fmla="*/ 359849 h 3268387"/>
                  <a:gd name="connsiteX201" fmla="*/ 410120 w 2587614"/>
                  <a:gd name="connsiteY201" fmla="*/ 360944 h 3268387"/>
                  <a:gd name="connsiteX202" fmla="*/ 410120 w 2587614"/>
                  <a:gd name="connsiteY202" fmla="*/ 360944 h 3268387"/>
                  <a:gd name="connsiteX203" fmla="*/ 407929 w 2587614"/>
                  <a:gd name="connsiteY203" fmla="*/ 362223 h 3268387"/>
                  <a:gd name="connsiteX204" fmla="*/ 410120 w 2587614"/>
                  <a:gd name="connsiteY204" fmla="*/ 372268 h 3268387"/>
                  <a:gd name="connsiteX205" fmla="*/ 429296 w 2587614"/>
                  <a:gd name="connsiteY205" fmla="*/ 417197 h 3268387"/>
                  <a:gd name="connsiteX206" fmla="*/ 513485 w 2587614"/>
                  <a:gd name="connsiteY206" fmla="*/ 743027 h 3268387"/>
                  <a:gd name="connsiteX207" fmla="*/ 520242 w 2587614"/>
                  <a:gd name="connsiteY207" fmla="*/ 755446 h 3268387"/>
                  <a:gd name="connsiteX208" fmla="*/ 525903 w 2587614"/>
                  <a:gd name="connsiteY208" fmla="*/ 758734 h 3268387"/>
                  <a:gd name="connsiteX209" fmla="*/ 526999 w 2587614"/>
                  <a:gd name="connsiteY209" fmla="*/ 755446 h 3268387"/>
                  <a:gd name="connsiteX210" fmla="*/ 526999 w 2587614"/>
                  <a:gd name="connsiteY210" fmla="*/ 755446 h 3268387"/>
                  <a:gd name="connsiteX211" fmla="*/ 445001 w 2587614"/>
                  <a:gd name="connsiteY211" fmla="*/ 431809 h 3268387"/>
                  <a:gd name="connsiteX212" fmla="*/ 426008 w 2587614"/>
                  <a:gd name="connsiteY212" fmla="*/ 386879 h 3268387"/>
                  <a:gd name="connsiteX213" fmla="*/ 420347 w 2587614"/>
                  <a:gd name="connsiteY213" fmla="*/ 357657 h 3268387"/>
                  <a:gd name="connsiteX214" fmla="*/ 416877 w 2587614"/>
                  <a:gd name="connsiteY214" fmla="*/ 358753 h 3268387"/>
                  <a:gd name="connsiteX215" fmla="*/ 413590 w 2587614"/>
                  <a:gd name="connsiteY215" fmla="*/ 359849 h 3268387"/>
                  <a:gd name="connsiteX216" fmla="*/ 410120 w 2587614"/>
                  <a:gd name="connsiteY216" fmla="*/ 360944 h 3268387"/>
                  <a:gd name="connsiteX217" fmla="*/ 410120 w 2587614"/>
                  <a:gd name="connsiteY217" fmla="*/ 360944 h 3268387"/>
                  <a:gd name="connsiteX218" fmla="*/ 407929 w 2587614"/>
                  <a:gd name="connsiteY218" fmla="*/ 362223 h 3268387"/>
                  <a:gd name="connsiteX219" fmla="*/ 410120 w 2587614"/>
                  <a:gd name="connsiteY219" fmla="*/ 372268 h 3268387"/>
                  <a:gd name="connsiteX220" fmla="*/ 429296 w 2587614"/>
                  <a:gd name="connsiteY220" fmla="*/ 417197 h 3268387"/>
                  <a:gd name="connsiteX221" fmla="*/ 513485 w 2587614"/>
                  <a:gd name="connsiteY221" fmla="*/ 743027 h 3268387"/>
                  <a:gd name="connsiteX222" fmla="*/ 520242 w 2587614"/>
                  <a:gd name="connsiteY222" fmla="*/ 755446 h 3268387"/>
                  <a:gd name="connsiteX223" fmla="*/ 525903 w 2587614"/>
                  <a:gd name="connsiteY223" fmla="*/ 758734 h 3268387"/>
                  <a:gd name="connsiteX224" fmla="*/ 526999 w 2587614"/>
                  <a:gd name="connsiteY224" fmla="*/ 755446 h 3268387"/>
                  <a:gd name="connsiteX225" fmla="*/ 526999 w 2587614"/>
                  <a:gd name="connsiteY225" fmla="*/ 755446 h 3268387"/>
                  <a:gd name="connsiteX226" fmla="*/ 445001 w 2587614"/>
                  <a:gd name="connsiteY226" fmla="*/ 431809 h 3268387"/>
                  <a:gd name="connsiteX227" fmla="*/ 426008 w 2587614"/>
                  <a:gd name="connsiteY227" fmla="*/ 386879 h 3268387"/>
                  <a:gd name="connsiteX228" fmla="*/ 420347 w 2587614"/>
                  <a:gd name="connsiteY228" fmla="*/ 357657 h 3268387"/>
                  <a:gd name="connsiteX229" fmla="*/ 416877 w 2587614"/>
                  <a:gd name="connsiteY229" fmla="*/ 358753 h 3268387"/>
                  <a:gd name="connsiteX230" fmla="*/ 413590 w 2587614"/>
                  <a:gd name="connsiteY230" fmla="*/ 359849 h 3268387"/>
                  <a:gd name="connsiteX231" fmla="*/ 410120 w 2587614"/>
                  <a:gd name="connsiteY231" fmla="*/ 360944 h 3268387"/>
                  <a:gd name="connsiteX232" fmla="*/ 410120 w 2587614"/>
                  <a:gd name="connsiteY232" fmla="*/ 360944 h 3268387"/>
                  <a:gd name="connsiteX233" fmla="*/ 407929 w 2587614"/>
                  <a:gd name="connsiteY233" fmla="*/ 362223 h 3268387"/>
                  <a:gd name="connsiteX234" fmla="*/ 410120 w 2587614"/>
                  <a:gd name="connsiteY234" fmla="*/ 372268 h 3268387"/>
                  <a:gd name="connsiteX235" fmla="*/ 429296 w 2587614"/>
                  <a:gd name="connsiteY235" fmla="*/ 417197 h 3268387"/>
                  <a:gd name="connsiteX236" fmla="*/ 513485 w 2587614"/>
                  <a:gd name="connsiteY236" fmla="*/ 743027 h 3268387"/>
                  <a:gd name="connsiteX237" fmla="*/ 520242 w 2587614"/>
                  <a:gd name="connsiteY237" fmla="*/ 755446 h 3268387"/>
                  <a:gd name="connsiteX238" fmla="*/ 525903 w 2587614"/>
                  <a:gd name="connsiteY238" fmla="*/ 758734 h 3268387"/>
                  <a:gd name="connsiteX239" fmla="*/ 526999 w 2587614"/>
                  <a:gd name="connsiteY239" fmla="*/ 755446 h 3268387"/>
                  <a:gd name="connsiteX240" fmla="*/ 526999 w 2587614"/>
                  <a:gd name="connsiteY240" fmla="*/ 755446 h 3268387"/>
                  <a:gd name="connsiteX241" fmla="*/ 445001 w 2587614"/>
                  <a:gd name="connsiteY241" fmla="*/ 431809 h 3268387"/>
                  <a:gd name="connsiteX242" fmla="*/ 426008 w 2587614"/>
                  <a:gd name="connsiteY242" fmla="*/ 386879 h 3268387"/>
                  <a:gd name="connsiteX243" fmla="*/ 420347 w 2587614"/>
                  <a:gd name="connsiteY243" fmla="*/ 357657 h 3268387"/>
                  <a:gd name="connsiteX244" fmla="*/ 416877 w 2587614"/>
                  <a:gd name="connsiteY244" fmla="*/ 358753 h 3268387"/>
                  <a:gd name="connsiteX245" fmla="*/ 413590 w 2587614"/>
                  <a:gd name="connsiteY245" fmla="*/ 359849 h 3268387"/>
                  <a:gd name="connsiteX246" fmla="*/ 410120 w 2587614"/>
                  <a:gd name="connsiteY246" fmla="*/ 360944 h 3268387"/>
                  <a:gd name="connsiteX247" fmla="*/ 410120 w 2587614"/>
                  <a:gd name="connsiteY247" fmla="*/ 360944 h 3268387"/>
                  <a:gd name="connsiteX248" fmla="*/ 407929 w 2587614"/>
                  <a:gd name="connsiteY248" fmla="*/ 362223 h 3268387"/>
                  <a:gd name="connsiteX249" fmla="*/ 410120 w 2587614"/>
                  <a:gd name="connsiteY249" fmla="*/ 372268 h 3268387"/>
                  <a:gd name="connsiteX250" fmla="*/ 429296 w 2587614"/>
                  <a:gd name="connsiteY250" fmla="*/ 417197 h 3268387"/>
                  <a:gd name="connsiteX251" fmla="*/ 513485 w 2587614"/>
                  <a:gd name="connsiteY251" fmla="*/ 743027 h 3268387"/>
                  <a:gd name="connsiteX252" fmla="*/ 520242 w 2587614"/>
                  <a:gd name="connsiteY252" fmla="*/ 755446 h 3268387"/>
                  <a:gd name="connsiteX253" fmla="*/ 525903 w 2587614"/>
                  <a:gd name="connsiteY253" fmla="*/ 758734 h 3268387"/>
                  <a:gd name="connsiteX254" fmla="*/ 526999 w 2587614"/>
                  <a:gd name="connsiteY254" fmla="*/ 755446 h 3268387"/>
                  <a:gd name="connsiteX255" fmla="*/ 526999 w 2587614"/>
                  <a:gd name="connsiteY255" fmla="*/ 755446 h 3268387"/>
                  <a:gd name="connsiteX256" fmla="*/ 445001 w 2587614"/>
                  <a:gd name="connsiteY256" fmla="*/ 431809 h 3268387"/>
                  <a:gd name="connsiteX257" fmla="*/ 426008 w 2587614"/>
                  <a:gd name="connsiteY257" fmla="*/ 386879 h 3268387"/>
                  <a:gd name="connsiteX258" fmla="*/ 420347 w 2587614"/>
                  <a:gd name="connsiteY258" fmla="*/ 357657 h 3268387"/>
                  <a:gd name="connsiteX259" fmla="*/ 416877 w 2587614"/>
                  <a:gd name="connsiteY259" fmla="*/ 358753 h 3268387"/>
                  <a:gd name="connsiteX260" fmla="*/ 413590 w 2587614"/>
                  <a:gd name="connsiteY260" fmla="*/ 359849 h 3268387"/>
                  <a:gd name="connsiteX261" fmla="*/ 410120 w 2587614"/>
                  <a:gd name="connsiteY261" fmla="*/ 360944 h 3268387"/>
                  <a:gd name="connsiteX262" fmla="*/ 410120 w 2587614"/>
                  <a:gd name="connsiteY262" fmla="*/ 360944 h 3268387"/>
                  <a:gd name="connsiteX263" fmla="*/ 407929 w 2587614"/>
                  <a:gd name="connsiteY263" fmla="*/ 362223 h 3268387"/>
                  <a:gd name="connsiteX264" fmla="*/ 410120 w 2587614"/>
                  <a:gd name="connsiteY264" fmla="*/ 372268 h 3268387"/>
                  <a:gd name="connsiteX265" fmla="*/ 429296 w 2587614"/>
                  <a:gd name="connsiteY265" fmla="*/ 417197 h 3268387"/>
                  <a:gd name="connsiteX266" fmla="*/ 513485 w 2587614"/>
                  <a:gd name="connsiteY266" fmla="*/ 743027 h 3268387"/>
                  <a:gd name="connsiteX267" fmla="*/ 520242 w 2587614"/>
                  <a:gd name="connsiteY267" fmla="*/ 755446 h 3268387"/>
                  <a:gd name="connsiteX268" fmla="*/ 525903 w 2587614"/>
                  <a:gd name="connsiteY268" fmla="*/ 758734 h 3268387"/>
                  <a:gd name="connsiteX269" fmla="*/ 526999 w 2587614"/>
                  <a:gd name="connsiteY269" fmla="*/ 755446 h 3268387"/>
                  <a:gd name="connsiteX270" fmla="*/ 526999 w 2587614"/>
                  <a:gd name="connsiteY270" fmla="*/ 755446 h 3268387"/>
                  <a:gd name="connsiteX271" fmla="*/ 445001 w 2587614"/>
                  <a:gd name="connsiteY271" fmla="*/ 431809 h 3268387"/>
                  <a:gd name="connsiteX272" fmla="*/ 426008 w 2587614"/>
                  <a:gd name="connsiteY272" fmla="*/ 386879 h 3268387"/>
                  <a:gd name="connsiteX273" fmla="*/ 420347 w 2587614"/>
                  <a:gd name="connsiteY273" fmla="*/ 357657 h 3268387"/>
                  <a:gd name="connsiteX274" fmla="*/ 416877 w 2587614"/>
                  <a:gd name="connsiteY274" fmla="*/ 358753 h 3268387"/>
                  <a:gd name="connsiteX275" fmla="*/ 413590 w 2587614"/>
                  <a:gd name="connsiteY275" fmla="*/ 359849 h 3268387"/>
                  <a:gd name="connsiteX276" fmla="*/ 410120 w 2587614"/>
                  <a:gd name="connsiteY276" fmla="*/ 360944 h 3268387"/>
                  <a:gd name="connsiteX277" fmla="*/ 410120 w 2587614"/>
                  <a:gd name="connsiteY277" fmla="*/ 360944 h 3268387"/>
                  <a:gd name="connsiteX278" fmla="*/ 407929 w 2587614"/>
                  <a:gd name="connsiteY278" fmla="*/ 362223 h 3268387"/>
                  <a:gd name="connsiteX279" fmla="*/ 410120 w 2587614"/>
                  <a:gd name="connsiteY279" fmla="*/ 372268 h 3268387"/>
                  <a:gd name="connsiteX280" fmla="*/ 429296 w 2587614"/>
                  <a:gd name="connsiteY280" fmla="*/ 417197 h 3268387"/>
                  <a:gd name="connsiteX281" fmla="*/ 513485 w 2587614"/>
                  <a:gd name="connsiteY281" fmla="*/ 743027 h 3268387"/>
                  <a:gd name="connsiteX282" fmla="*/ 520242 w 2587614"/>
                  <a:gd name="connsiteY282" fmla="*/ 755446 h 3268387"/>
                  <a:gd name="connsiteX283" fmla="*/ 525903 w 2587614"/>
                  <a:gd name="connsiteY283" fmla="*/ 758734 h 3268387"/>
                  <a:gd name="connsiteX284" fmla="*/ 526999 w 2587614"/>
                  <a:gd name="connsiteY284" fmla="*/ 755446 h 3268387"/>
                  <a:gd name="connsiteX285" fmla="*/ 406833 w 2587614"/>
                  <a:gd name="connsiteY285" fmla="*/ 341950 h 3268387"/>
                  <a:gd name="connsiteX286" fmla="*/ 407929 w 2587614"/>
                  <a:gd name="connsiteY286" fmla="*/ 351995 h 3268387"/>
                  <a:gd name="connsiteX287" fmla="*/ 407929 w 2587614"/>
                  <a:gd name="connsiteY287" fmla="*/ 351995 h 3268387"/>
                  <a:gd name="connsiteX288" fmla="*/ 407929 w 2587614"/>
                  <a:gd name="connsiteY288" fmla="*/ 351995 h 3268387"/>
                  <a:gd name="connsiteX289" fmla="*/ 407929 w 2587614"/>
                  <a:gd name="connsiteY289" fmla="*/ 351995 h 3268387"/>
                  <a:gd name="connsiteX290" fmla="*/ 407929 w 2587614"/>
                  <a:gd name="connsiteY290" fmla="*/ 351995 h 3268387"/>
                  <a:gd name="connsiteX291" fmla="*/ 409024 w 2587614"/>
                  <a:gd name="connsiteY291" fmla="*/ 356561 h 3268387"/>
                  <a:gd name="connsiteX292" fmla="*/ 410120 w 2587614"/>
                  <a:gd name="connsiteY292" fmla="*/ 360944 h 3268387"/>
                  <a:gd name="connsiteX293" fmla="*/ 412494 w 2587614"/>
                  <a:gd name="connsiteY293" fmla="*/ 371172 h 3268387"/>
                  <a:gd name="connsiteX294" fmla="*/ 431487 w 2587614"/>
                  <a:gd name="connsiteY294" fmla="*/ 416102 h 3268387"/>
                  <a:gd name="connsiteX295" fmla="*/ 515859 w 2587614"/>
                  <a:gd name="connsiteY295" fmla="*/ 741931 h 3268387"/>
                  <a:gd name="connsiteX296" fmla="*/ 522616 w 2587614"/>
                  <a:gd name="connsiteY296" fmla="*/ 754351 h 3268387"/>
                  <a:gd name="connsiteX297" fmla="*/ 528094 w 2587614"/>
                  <a:gd name="connsiteY297" fmla="*/ 757638 h 3268387"/>
                  <a:gd name="connsiteX298" fmla="*/ 530469 w 2587614"/>
                  <a:gd name="connsiteY298" fmla="*/ 758734 h 3268387"/>
                  <a:gd name="connsiteX299" fmla="*/ 530469 w 2587614"/>
                  <a:gd name="connsiteY299" fmla="*/ 758734 h 3268387"/>
                  <a:gd name="connsiteX300" fmla="*/ 533756 w 2587614"/>
                  <a:gd name="connsiteY300" fmla="*/ 758734 h 3268387"/>
                  <a:gd name="connsiteX301" fmla="*/ 532660 w 2587614"/>
                  <a:gd name="connsiteY301" fmla="*/ 760926 h 3268387"/>
                  <a:gd name="connsiteX302" fmla="*/ 531564 w 2587614"/>
                  <a:gd name="connsiteY302" fmla="*/ 762204 h 3268387"/>
                  <a:gd name="connsiteX303" fmla="*/ 530469 w 2587614"/>
                  <a:gd name="connsiteY303" fmla="*/ 763300 h 3268387"/>
                  <a:gd name="connsiteX304" fmla="*/ 483169 w 2587614"/>
                  <a:gd name="connsiteY304" fmla="*/ 835077 h 3268387"/>
                  <a:gd name="connsiteX305" fmla="*/ 443905 w 2587614"/>
                  <a:gd name="connsiteY305" fmla="*/ 850967 h 3268387"/>
                  <a:gd name="connsiteX306" fmla="*/ 437148 w 2587614"/>
                  <a:gd name="connsiteY306" fmla="*/ 855350 h 3268387"/>
                  <a:gd name="connsiteX307" fmla="*/ 434957 w 2587614"/>
                  <a:gd name="connsiteY307" fmla="*/ 857725 h 3268387"/>
                  <a:gd name="connsiteX308" fmla="*/ 420347 w 2587614"/>
                  <a:gd name="connsiteY308" fmla="*/ 800376 h 3268387"/>
                  <a:gd name="connsiteX309" fmla="*/ 376518 w 2587614"/>
                  <a:gd name="connsiteY309" fmla="*/ 489158 h 3268387"/>
                  <a:gd name="connsiteX310" fmla="*/ 376518 w 2587614"/>
                  <a:gd name="connsiteY310" fmla="*/ 482400 h 3268387"/>
                  <a:gd name="connsiteX311" fmla="*/ 376518 w 2587614"/>
                  <a:gd name="connsiteY311" fmla="*/ 467789 h 3268387"/>
                  <a:gd name="connsiteX312" fmla="*/ 378709 w 2587614"/>
                  <a:gd name="connsiteY312" fmla="*/ 385783 h 3268387"/>
                  <a:gd name="connsiteX313" fmla="*/ 387658 w 2587614"/>
                  <a:gd name="connsiteY313" fmla="*/ 349803 h 3268387"/>
                  <a:gd name="connsiteX314" fmla="*/ 387658 w 2587614"/>
                  <a:gd name="connsiteY314" fmla="*/ 349803 h 3268387"/>
                  <a:gd name="connsiteX315" fmla="*/ 406833 w 2587614"/>
                  <a:gd name="connsiteY315" fmla="*/ 341950 h 3268387"/>
                  <a:gd name="connsiteX316" fmla="*/ 406833 w 2587614"/>
                  <a:gd name="connsiteY316" fmla="*/ 341950 h 3268387"/>
                  <a:gd name="connsiteX317" fmla="*/ 526999 w 2587614"/>
                  <a:gd name="connsiteY317" fmla="*/ 755446 h 3268387"/>
                  <a:gd name="connsiteX318" fmla="*/ 445001 w 2587614"/>
                  <a:gd name="connsiteY318" fmla="*/ 431809 h 3268387"/>
                  <a:gd name="connsiteX319" fmla="*/ 426008 w 2587614"/>
                  <a:gd name="connsiteY319" fmla="*/ 386879 h 3268387"/>
                  <a:gd name="connsiteX320" fmla="*/ 420347 w 2587614"/>
                  <a:gd name="connsiteY320" fmla="*/ 357657 h 3268387"/>
                  <a:gd name="connsiteX321" fmla="*/ 416877 w 2587614"/>
                  <a:gd name="connsiteY321" fmla="*/ 358753 h 3268387"/>
                  <a:gd name="connsiteX322" fmla="*/ 413590 w 2587614"/>
                  <a:gd name="connsiteY322" fmla="*/ 359849 h 3268387"/>
                  <a:gd name="connsiteX323" fmla="*/ 410120 w 2587614"/>
                  <a:gd name="connsiteY323" fmla="*/ 360944 h 3268387"/>
                  <a:gd name="connsiteX324" fmla="*/ 410120 w 2587614"/>
                  <a:gd name="connsiteY324" fmla="*/ 360944 h 3268387"/>
                  <a:gd name="connsiteX325" fmla="*/ 407929 w 2587614"/>
                  <a:gd name="connsiteY325" fmla="*/ 362223 h 3268387"/>
                  <a:gd name="connsiteX326" fmla="*/ 410120 w 2587614"/>
                  <a:gd name="connsiteY326" fmla="*/ 372268 h 3268387"/>
                  <a:gd name="connsiteX327" fmla="*/ 429296 w 2587614"/>
                  <a:gd name="connsiteY327" fmla="*/ 417197 h 3268387"/>
                  <a:gd name="connsiteX328" fmla="*/ 513485 w 2587614"/>
                  <a:gd name="connsiteY328" fmla="*/ 743027 h 3268387"/>
                  <a:gd name="connsiteX329" fmla="*/ 520242 w 2587614"/>
                  <a:gd name="connsiteY329" fmla="*/ 755446 h 3268387"/>
                  <a:gd name="connsiteX330" fmla="*/ 525903 w 2587614"/>
                  <a:gd name="connsiteY330" fmla="*/ 758734 h 3268387"/>
                  <a:gd name="connsiteX331" fmla="*/ 526999 w 2587614"/>
                  <a:gd name="connsiteY331" fmla="*/ 755446 h 3268387"/>
                  <a:gd name="connsiteX332" fmla="*/ 526999 w 2587614"/>
                  <a:gd name="connsiteY332" fmla="*/ 755446 h 3268387"/>
                  <a:gd name="connsiteX333" fmla="*/ 526999 w 2587614"/>
                  <a:gd name="connsiteY333" fmla="*/ 755446 h 3268387"/>
                  <a:gd name="connsiteX334" fmla="*/ 445001 w 2587614"/>
                  <a:gd name="connsiteY334" fmla="*/ 431809 h 3268387"/>
                  <a:gd name="connsiteX335" fmla="*/ 426008 w 2587614"/>
                  <a:gd name="connsiteY335" fmla="*/ 386879 h 3268387"/>
                  <a:gd name="connsiteX336" fmla="*/ 420347 w 2587614"/>
                  <a:gd name="connsiteY336" fmla="*/ 357657 h 3268387"/>
                  <a:gd name="connsiteX337" fmla="*/ 416877 w 2587614"/>
                  <a:gd name="connsiteY337" fmla="*/ 358753 h 3268387"/>
                  <a:gd name="connsiteX338" fmla="*/ 413590 w 2587614"/>
                  <a:gd name="connsiteY338" fmla="*/ 359849 h 3268387"/>
                  <a:gd name="connsiteX339" fmla="*/ 410120 w 2587614"/>
                  <a:gd name="connsiteY339" fmla="*/ 360944 h 3268387"/>
                  <a:gd name="connsiteX340" fmla="*/ 410120 w 2587614"/>
                  <a:gd name="connsiteY340" fmla="*/ 360944 h 3268387"/>
                  <a:gd name="connsiteX341" fmla="*/ 407929 w 2587614"/>
                  <a:gd name="connsiteY341" fmla="*/ 362223 h 3268387"/>
                  <a:gd name="connsiteX342" fmla="*/ 410120 w 2587614"/>
                  <a:gd name="connsiteY342" fmla="*/ 372268 h 3268387"/>
                  <a:gd name="connsiteX343" fmla="*/ 429296 w 2587614"/>
                  <a:gd name="connsiteY343" fmla="*/ 417197 h 3268387"/>
                  <a:gd name="connsiteX344" fmla="*/ 513485 w 2587614"/>
                  <a:gd name="connsiteY344" fmla="*/ 743027 h 3268387"/>
                  <a:gd name="connsiteX345" fmla="*/ 520242 w 2587614"/>
                  <a:gd name="connsiteY345" fmla="*/ 755446 h 3268387"/>
                  <a:gd name="connsiteX346" fmla="*/ 525903 w 2587614"/>
                  <a:gd name="connsiteY346" fmla="*/ 758734 h 3268387"/>
                  <a:gd name="connsiteX347" fmla="*/ 526999 w 2587614"/>
                  <a:gd name="connsiteY347" fmla="*/ 755446 h 3268387"/>
                  <a:gd name="connsiteX348" fmla="*/ 526999 w 2587614"/>
                  <a:gd name="connsiteY348" fmla="*/ 755446 h 3268387"/>
                  <a:gd name="connsiteX349" fmla="*/ 526999 w 2587614"/>
                  <a:gd name="connsiteY349" fmla="*/ 755446 h 3268387"/>
                  <a:gd name="connsiteX350" fmla="*/ 445001 w 2587614"/>
                  <a:gd name="connsiteY350" fmla="*/ 431809 h 3268387"/>
                  <a:gd name="connsiteX351" fmla="*/ 426008 w 2587614"/>
                  <a:gd name="connsiteY351" fmla="*/ 386879 h 3268387"/>
                  <a:gd name="connsiteX352" fmla="*/ 420347 w 2587614"/>
                  <a:gd name="connsiteY352" fmla="*/ 357657 h 3268387"/>
                  <a:gd name="connsiteX353" fmla="*/ 416877 w 2587614"/>
                  <a:gd name="connsiteY353" fmla="*/ 358753 h 3268387"/>
                  <a:gd name="connsiteX354" fmla="*/ 413590 w 2587614"/>
                  <a:gd name="connsiteY354" fmla="*/ 359849 h 3268387"/>
                  <a:gd name="connsiteX355" fmla="*/ 410120 w 2587614"/>
                  <a:gd name="connsiteY355" fmla="*/ 360944 h 3268387"/>
                  <a:gd name="connsiteX356" fmla="*/ 410120 w 2587614"/>
                  <a:gd name="connsiteY356" fmla="*/ 360944 h 3268387"/>
                  <a:gd name="connsiteX357" fmla="*/ 407929 w 2587614"/>
                  <a:gd name="connsiteY357" fmla="*/ 362223 h 3268387"/>
                  <a:gd name="connsiteX358" fmla="*/ 410120 w 2587614"/>
                  <a:gd name="connsiteY358" fmla="*/ 372268 h 3268387"/>
                  <a:gd name="connsiteX359" fmla="*/ 429296 w 2587614"/>
                  <a:gd name="connsiteY359" fmla="*/ 417197 h 3268387"/>
                  <a:gd name="connsiteX360" fmla="*/ 513485 w 2587614"/>
                  <a:gd name="connsiteY360" fmla="*/ 743027 h 3268387"/>
                  <a:gd name="connsiteX361" fmla="*/ 520242 w 2587614"/>
                  <a:gd name="connsiteY361" fmla="*/ 755446 h 3268387"/>
                  <a:gd name="connsiteX362" fmla="*/ 525903 w 2587614"/>
                  <a:gd name="connsiteY362" fmla="*/ 758734 h 3268387"/>
                  <a:gd name="connsiteX363" fmla="*/ 526999 w 2587614"/>
                  <a:gd name="connsiteY363" fmla="*/ 755446 h 3268387"/>
                  <a:gd name="connsiteX364" fmla="*/ 526999 w 2587614"/>
                  <a:gd name="connsiteY364" fmla="*/ 755446 h 3268387"/>
                  <a:gd name="connsiteX365" fmla="*/ 526999 w 2587614"/>
                  <a:gd name="connsiteY365" fmla="*/ 755446 h 3268387"/>
                  <a:gd name="connsiteX366" fmla="*/ 445001 w 2587614"/>
                  <a:gd name="connsiteY366" fmla="*/ 431809 h 3268387"/>
                  <a:gd name="connsiteX367" fmla="*/ 426008 w 2587614"/>
                  <a:gd name="connsiteY367" fmla="*/ 386879 h 3268387"/>
                  <a:gd name="connsiteX368" fmla="*/ 420347 w 2587614"/>
                  <a:gd name="connsiteY368" fmla="*/ 357657 h 3268387"/>
                  <a:gd name="connsiteX369" fmla="*/ 416877 w 2587614"/>
                  <a:gd name="connsiteY369" fmla="*/ 358753 h 3268387"/>
                  <a:gd name="connsiteX370" fmla="*/ 413590 w 2587614"/>
                  <a:gd name="connsiteY370" fmla="*/ 359849 h 3268387"/>
                  <a:gd name="connsiteX371" fmla="*/ 410120 w 2587614"/>
                  <a:gd name="connsiteY371" fmla="*/ 360944 h 3268387"/>
                  <a:gd name="connsiteX372" fmla="*/ 410120 w 2587614"/>
                  <a:gd name="connsiteY372" fmla="*/ 360944 h 3268387"/>
                  <a:gd name="connsiteX373" fmla="*/ 407929 w 2587614"/>
                  <a:gd name="connsiteY373" fmla="*/ 362223 h 3268387"/>
                  <a:gd name="connsiteX374" fmla="*/ 410120 w 2587614"/>
                  <a:gd name="connsiteY374" fmla="*/ 372268 h 3268387"/>
                  <a:gd name="connsiteX375" fmla="*/ 429296 w 2587614"/>
                  <a:gd name="connsiteY375" fmla="*/ 417197 h 3268387"/>
                  <a:gd name="connsiteX376" fmla="*/ 513485 w 2587614"/>
                  <a:gd name="connsiteY376" fmla="*/ 743027 h 3268387"/>
                  <a:gd name="connsiteX377" fmla="*/ 520242 w 2587614"/>
                  <a:gd name="connsiteY377" fmla="*/ 755446 h 3268387"/>
                  <a:gd name="connsiteX378" fmla="*/ 525903 w 2587614"/>
                  <a:gd name="connsiteY378" fmla="*/ 758734 h 3268387"/>
                  <a:gd name="connsiteX379" fmla="*/ 526999 w 2587614"/>
                  <a:gd name="connsiteY379" fmla="*/ 755446 h 3268387"/>
                  <a:gd name="connsiteX380" fmla="*/ 526999 w 2587614"/>
                  <a:gd name="connsiteY380" fmla="*/ 755446 h 3268387"/>
                  <a:gd name="connsiteX381" fmla="*/ 526999 w 2587614"/>
                  <a:gd name="connsiteY381" fmla="*/ 755446 h 3268387"/>
                  <a:gd name="connsiteX382" fmla="*/ 445001 w 2587614"/>
                  <a:gd name="connsiteY382" fmla="*/ 431809 h 3268387"/>
                  <a:gd name="connsiteX383" fmla="*/ 426008 w 2587614"/>
                  <a:gd name="connsiteY383" fmla="*/ 386879 h 3268387"/>
                  <a:gd name="connsiteX384" fmla="*/ 420347 w 2587614"/>
                  <a:gd name="connsiteY384" fmla="*/ 357657 h 3268387"/>
                  <a:gd name="connsiteX385" fmla="*/ 416877 w 2587614"/>
                  <a:gd name="connsiteY385" fmla="*/ 358753 h 3268387"/>
                  <a:gd name="connsiteX386" fmla="*/ 413590 w 2587614"/>
                  <a:gd name="connsiteY386" fmla="*/ 359849 h 3268387"/>
                  <a:gd name="connsiteX387" fmla="*/ 410120 w 2587614"/>
                  <a:gd name="connsiteY387" fmla="*/ 360944 h 3268387"/>
                  <a:gd name="connsiteX388" fmla="*/ 410120 w 2587614"/>
                  <a:gd name="connsiteY388" fmla="*/ 360944 h 3268387"/>
                  <a:gd name="connsiteX389" fmla="*/ 407929 w 2587614"/>
                  <a:gd name="connsiteY389" fmla="*/ 362223 h 3268387"/>
                  <a:gd name="connsiteX390" fmla="*/ 410120 w 2587614"/>
                  <a:gd name="connsiteY390" fmla="*/ 372268 h 3268387"/>
                  <a:gd name="connsiteX391" fmla="*/ 429296 w 2587614"/>
                  <a:gd name="connsiteY391" fmla="*/ 417197 h 3268387"/>
                  <a:gd name="connsiteX392" fmla="*/ 513485 w 2587614"/>
                  <a:gd name="connsiteY392" fmla="*/ 743027 h 3268387"/>
                  <a:gd name="connsiteX393" fmla="*/ 520242 w 2587614"/>
                  <a:gd name="connsiteY393" fmla="*/ 755446 h 3268387"/>
                  <a:gd name="connsiteX394" fmla="*/ 525903 w 2587614"/>
                  <a:gd name="connsiteY394" fmla="*/ 758734 h 3268387"/>
                  <a:gd name="connsiteX395" fmla="*/ 526999 w 2587614"/>
                  <a:gd name="connsiteY395" fmla="*/ 755446 h 3268387"/>
                  <a:gd name="connsiteX396" fmla="*/ 526999 w 2587614"/>
                  <a:gd name="connsiteY396" fmla="*/ 755446 h 3268387"/>
                  <a:gd name="connsiteX397" fmla="*/ 526999 w 2587614"/>
                  <a:gd name="connsiteY397" fmla="*/ 755446 h 3268387"/>
                  <a:gd name="connsiteX398" fmla="*/ 445001 w 2587614"/>
                  <a:gd name="connsiteY398" fmla="*/ 431809 h 3268387"/>
                  <a:gd name="connsiteX399" fmla="*/ 426008 w 2587614"/>
                  <a:gd name="connsiteY399" fmla="*/ 386879 h 3268387"/>
                  <a:gd name="connsiteX400" fmla="*/ 420347 w 2587614"/>
                  <a:gd name="connsiteY400" fmla="*/ 357657 h 3268387"/>
                  <a:gd name="connsiteX401" fmla="*/ 416877 w 2587614"/>
                  <a:gd name="connsiteY401" fmla="*/ 358753 h 3268387"/>
                  <a:gd name="connsiteX402" fmla="*/ 413590 w 2587614"/>
                  <a:gd name="connsiteY402" fmla="*/ 359849 h 3268387"/>
                  <a:gd name="connsiteX403" fmla="*/ 410120 w 2587614"/>
                  <a:gd name="connsiteY403" fmla="*/ 360944 h 3268387"/>
                  <a:gd name="connsiteX404" fmla="*/ 410120 w 2587614"/>
                  <a:gd name="connsiteY404" fmla="*/ 360944 h 3268387"/>
                  <a:gd name="connsiteX405" fmla="*/ 407929 w 2587614"/>
                  <a:gd name="connsiteY405" fmla="*/ 362223 h 3268387"/>
                  <a:gd name="connsiteX406" fmla="*/ 410120 w 2587614"/>
                  <a:gd name="connsiteY406" fmla="*/ 372268 h 3268387"/>
                  <a:gd name="connsiteX407" fmla="*/ 429296 w 2587614"/>
                  <a:gd name="connsiteY407" fmla="*/ 417197 h 3268387"/>
                  <a:gd name="connsiteX408" fmla="*/ 513485 w 2587614"/>
                  <a:gd name="connsiteY408" fmla="*/ 743027 h 3268387"/>
                  <a:gd name="connsiteX409" fmla="*/ 520242 w 2587614"/>
                  <a:gd name="connsiteY409" fmla="*/ 755446 h 3268387"/>
                  <a:gd name="connsiteX410" fmla="*/ 525903 w 2587614"/>
                  <a:gd name="connsiteY410" fmla="*/ 758734 h 3268387"/>
                  <a:gd name="connsiteX411" fmla="*/ 526999 w 2587614"/>
                  <a:gd name="connsiteY411" fmla="*/ 755446 h 3268387"/>
                  <a:gd name="connsiteX412" fmla="*/ 526999 w 2587614"/>
                  <a:gd name="connsiteY412" fmla="*/ 755446 h 3268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Lst>
                <a:rect l="l" t="t" r="r" b="b"/>
                <a:pathLst>
                  <a:path w="2587614" h="3268387">
                    <a:moveTo>
                      <a:pt x="526999" y="755446"/>
                    </a:moveTo>
                    <a:cubicBezTo>
                      <a:pt x="489926" y="649698"/>
                      <a:pt x="489926" y="532991"/>
                      <a:pt x="445001" y="431809"/>
                    </a:cubicBezTo>
                    <a:cubicBezTo>
                      <a:pt x="438244" y="417197"/>
                      <a:pt x="431487" y="402586"/>
                      <a:pt x="426008" y="386879"/>
                    </a:cubicBezTo>
                    <a:cubicBezTo>
                      <a:pt x="422539" y="377930"/>
                      <a:pt x="421443" y="367702"/>
                      <a:pt x="420347" y="357657"/>
                    </a:cubicBezTo>
                    <a:lnTo>
                      <a:pt x="416877" y="358753"/>
                    </a:lnTo>
                    <a:lnTo>
                      <a:pt x="413590" y="359849"/>
                    </a:lnTo>
                    <a:lnTo>
                      <a:pt x="410120" y="360944"/>
                    </a:lnTo>
                    <a:lnTo>
                      <a:pt x="410120" y="360944"/>
                    </a:lnTo>
                    <a:lnTo>
                      <a:pt x="407929" y="362223"/>
                    </a:lnTo>
                    <a:cubicBezTo>
                      <a:pt x="409024" y="365510"/>
                      <a:pt x="409024" y="368798"/>
                      <a:pt x="410120" y="372268"/>
                    </a:cubicBezTo>
                    <a:cubicBezTo>
                      <a:pt x="415781" y="387975"/>
                      <a:pt x="422539" y="402586"/>
                      <a:pt x="429296" y="417197"/>
                    </a:cubicBezTo>
                    <a:cubicBezTo>
                      <a:pt x="475316" y="519476"/>
                      <a:pt x="475316" y="637461"/>
                      <a:pt x="513485" y="743027"/>
                    </a:cubicBezTo>
                    <a:cubicBezTo>
                      <a:pt x="514763" y="747593"/>
                      <a:pt x="516954" y="751976"/>
                      <a:pt x="520242" y="755446"/>
                    </a:cubicBezTo>
                    <a:cubicBezTo>
                      <a:pt x="521337" y="756542"/>
                      <a:pt x="523712" y="757638"/>
                      <a:pt x="525903" y="758734"/>
                    </a:cubicBezTo>
                    <a:cubicBezTo>
                      <a:pt x="526999" y="756542"/>
                      <a:pt x="526999" y="756542"/>
                      <a:pt x="526999" y="755446"/>
                    </a:cubicBezTo>
                    <a:close/>
                    <a:moveTo>
                      <a:pt x="2384272" y="2997350"/>
                    </a:moveTo>
                    <a:lnTo>
                      <a:pt x="1986155" y="3044106"/>
                    </a:lnTo>
                    <a:cubicBezTo>
                      <a:pt x="1348984" y="3118806"/>
                      <a:pt x="711996" y="3193688"/>
                      <a:pt x="75007" y="3268388"/>
                    </a:cubicBezTo>
                    <a:cubicBezTo>
                      <a:pt x="-24887" y="3156612"/>
                      <a:pt x="21864" y="2999542"/>
                      <a:pt x="55102" y="2921555"/>
                    </a:cubicBezTo>
                    <a:cubicBezTo>
                      <a:pt x="57476" y="2916076"/>
                      <a:pt x="59667" y="2911510"/>
                      <a:pt x="61859" y="2906944"/>
                    </a:cubicBezTo>
                    <a:cubicBezTo>
                      <a:pt x="45057" y="2897994"/>
                      <a:pt x="29352" y="2885757"/>
                      <a:pt x="15838" y="2872242"/>
                    </a:cubicBezTo>
                    <a:cubicBezTo>
                      <a:pt x="-22331" y="2829504"/>
                      <a:pt x="16933" y="2748595"/>
                      <a:pt x="45057" y="2704761"/>
                    </a:cubicBezTo>
                    <a:lnTo>
                      <a:pt x="49623" y="2696908"/>
                    </a:lnTo>
                    <a:cubicBezTo>
                      <a:pt x="46153" y="2692342"/>
                      <a:pt x="43962" y="2687959"/>
                      <a:pt x="41770" y="2683393"/>
                    </a:cubicBezTo>
                    <a:cubicBezTo>
                      <a:pt x="31543" y="2662024"/>
                      <a:pt x="83225" y="2578923"/>
                      <a:pt x="83225" y="2578923"/>
                    </a:cubicBezTo>
                    <a:cubicBezTo>
                      <a:pt x="83225" y="2578923"/>
                      <a:pt x="94548" y="2473357"/>
                      <a:pt x="117011" y="2465503"/>
                    </a:cubicBezTo>
                    <a:cubicBezTo>
                      <a:pt x="123768" y="2463312"/>
                      <a:pt x="129246" y="2453084"/>
                      <a:pt x="134908" y="2437377"/>
                    </a:cubicBezTo>
                    <a:lnTo>
                      <a:pt x="134908" y="2437377"/>
                    </a:lnTo>
                    <a:cubicBezTo>
                      <a:pt x="142760" y="2416008"/>
                      <a:pt x="148422" y="2393543"/>
                      <a:pt x="154083" y="2371078"/>
                    </a:cubicBezTo>
                    <a:lnTo>
                      <a:pt x="154083" y="2369983"/>
                    </a:lnTo>
                    <a:cubicBezTo>
                      <a:pt x="158466" y="2353180"/>
                      <a:pt x="160840" y="2338569"/>
                      <a:pt x="163032" y="2329437"/>
                    </a:cubicBezTo>
                    <a:cubicBezTo>
                      <a:pt x="164127" y="2322862"/>
                      <a:pt x="165223" y="2318296"/>
                      <a:pt x="165223" y="2318296"/>
                    </a:cubicBezTo>
                    <a:cubicBezTo>
                      <a:pt x="165223" y="2318296"/>
                      <a:pt x="165223" y="2318296"/>
                      <a:pt x="165223" y="2318296"/>
                    </a:cubicBezTo>
                    <a:cubicBezTo>
                      <a:pt x="164127" y="2313730"/>
                      <a:pt x="158466" y="2274462"/>
                      <a:pt x="175450" y="2253093"/>
                    </a:cubicBezTo>
                    <a:cubicBezTo>
                      <a:pt x="190060" y="2234099"/>
                      <a:pt x="192251" y="2187891"/>
                      <a:pt x="204670" y="2154285"/>
                    </a:cubicBezTo>
                    <a:cubicBezTo>
                      <a:pt x="206861" y="2146431"/>
                      <a:pt x="211427" y="2138578"/>
                      <a:pt x="215810" y="2131820"/>
                    </a:cubicBezTo>
                    <a:cubicBezTo>
                      <a:pt x="231515" y="2111547"/>
                      <a:pt x="216905" y="2060956"/>
                      <a:pt x="206861" y="2020593"/>
                    </a:cubicBezTo>
                    <a:cubicBezTo>
                      <a:pt x="206861" y="2018218"/>
                      <a:pt x="205765" y="2017122"/>
                      <a:pt x="205765" y="2014931"/>
                    </a:cubicBezTo>
                    <a:cubicBezTo>
                      <a:pt x="204670" y="2009269"/>
                      <a:pt x="203574" y="2003607"/>
                      <a:pt x="202295" y="1999224"/>
                    </a:cubicBezTo>
                    <a:cubicBezTo>
                      <a:pt x="199008" y="1988996"/>
                      <a:pt x="199008" y="1977855"/>
                      <a:pt x="200104" y="1967810"/>
                    </a:cubicBezTo>
                    <a:cubicBezTo>
                      <a:pt x="202295" y="1950824"/>
                      <a:pt x="201200" y="1932925"/>
                      <a:pt x="196817" y="1916123"/>
                    </a:cubicBezTo>
                    <a:cubicBezTo>
                      <a:pt x="188964" y="1873385"/>
                      <a:pt x="174354" y="1819506"/>
                      <a:pt x="176546" y="1800329"/>
                    </a:cubicBezTo>
                    <a:cubicBezTo>
                      <a:pt x="179833" y="1773298"/>
                      <a:pt x="170884" y="1750834"/>
                      <a:pt x="150613" y="1699146"/>
                    </a:cubicBezTo>
                    <a:cubicBezTo>
                      <a:pt x="149517" y="1696955"/>
                      <a:pt x="148422" y="1693667"/>
                      <a:pt x="147326" y="1691293"/>
                    </a:cubicBezTo>
                    <a:cubicBezTo>
                      <a:pt x="129429" y="1645268"/>
                      <a:pt x="132716" y="1455322"/>
                      <a:pt x="134908" y="1377883"/>
                    </a:cubicBezTo>
                    <a:cubicBezTo>
                      <a:pt x="134908" y="1375691"/>
                      <a:pt x="134908" y="1373317"/>
                      <a:pt x="134908" y="1372221"/>
                    </a:cubicBezTo>
                    <a:lnTo>
                      <a:pt x="134908" y="1372221"/>
                    </a:lnTo>
                    <a:cubicBezTo>
                      <a:pt x="134908" y="1367655"/>
                      <a:pt x="134908" y="1365463"/>
                      <a:pt x="134908" y="1361080"/>
                    </a:cubicBezTo>
                    <a:cubicBezTo>
                      <a:pt x="134908" y="1356514"/>
                      <a:pt x="134908" y="1353044"/>
                      <a:pt x="134908" y="1350852"/>
                    </a:cubicBezTo>
                    <a:lnTo>
                      <a:pt x="106966" y="1372221"/>
                    </a:lnTo>
                    <a:lnTo>
                      <a:pt x="106966" y="1372221"/>
                    </a:lnTo>
                    <a:cubicBezTo>
                      <a:pt x="105688" y="1373317"/>
                      <a:pt x="104592" y="1373317"/>
                      <a:pt x="103497" y="1374413"/>
                    </a:cubicBezTo>
                    <a:lnTo>
                      <a:pt x="103497" y="1374413"/>
                    </a:lnTo>
                    <a:cubicBezTo>
                      <a:pt x="87791" y="1386832"/>
                      <a:pt x="70990" y="1399252"/>
                      <a:pt x="55284" y="1411489"/>
                    </a:cubicBezTo>
                    <a:cubicBezTo>
                      <a:pt x="59667" y="1407105"/>
                      <a:pt x="63137" y="1402539"/>
                      <a:pt x="66424" y="1398156"/>
                    </a:cubicBezTo>
                    <a:lnTo>
                      <a:pt x="55284" y="1407105"/>
                    </a:lnTo>
                    <a:cubicBezTo>
                      <a:pt x="74277" y="1386832"/>
                      <a:pt x="87791" y="1361080"/>
                      <a:pt x="93452" y="1334049"/>
                    </a:cubicBezTo>
                    <a:cubicBezTo>
                      <a:pt x="93452" y="1331858"/>
                      <a:pt x="94548" y="1330579"/>
                      <a:pt x="94548" y="1328388"/>
                    </a:cubicBezTo>
                    <a:cubicBezTo>
                      <a:pt x="96740" y="1315968"/>
                      <a:pt x="97835" y="1302635"/>
                      <a:pt x="96740" y="1290216"/>
                    </a:cubicBezTo>
                    <a:cubicBezTo>
                      <a:pt x="94548" y="1299165"/>
                      <a:pt x="89982" y="1305923"/>
                      <a:pt x="83225" y="1311585"/>
                    </a:cubicBezTo>
                    <a:cubicBezTo>
                      <a:pt x="83225" y="1313776"/>
                      <a:pt x="82130" y="1315968"/>
                      <a:pt x="81034" y="1318342"/>
                    </a:cubicBezTo>
                    <a:cubicBezTo>
                      <a:pt x="75373" y="1322726"/>
                      <a:pt x="68616" y="1325100"/>
                      <a:pt x="60763" y="1327292"/>
                    </a:cubicBezTo>
                    <a:cubicBezTo>
                      <a:pt x="56380" y="1328388"/>
                      <a:pt x="50719" y="1329483"/>
                      <a:pt x="45057" y="1329483"/>
                    </a:cubicBezTo>
                    <a:lnTo>
                      <a:pt x="38300" y="1329483"/>
                    </a:lnTo>
                    <a:cubicBezTo>
                      <a:pt x="29352" y="1328388"/>
                      <a:pt x="19307" y="1327292"/>
                      <a:pt x="10176" y="1326196"/>
                    </a:cubicBezTo>
                    <a:cubicBezTo>
                      <a:pt x="12550" y="1325100"/>
                      <a:pt x="15838" y="1322726"/>
                      <a:pt x="18029" y="1321630"/>
                    </a:cubicBezTo>
                    <a:lnTo>
                      <a:pt x="10176" y="1320534"/>
                    </a:lnTo>
                    <a:cubicBezTo>
                      <a:pt x="31543" y="1312681"/>
                      <a:pt x="40492" y="1288024"/>
                      <a:pt x="46153" y="1265560"/>
                    </a:cubicBezTo>
                    <a:cubicBezTo>
                      <a:pt x="57476" y="1219352"/>
                      <a:pt x="67520" y="1174422"/>
                      <a:pt x="77564" y="1128397"/>
                    </a:cubicBezTo>
                    <a:cubicBezTo>
                      <a:pt x="87791" y="1084563"/>
                      <a:pt x="94548" y="1039634"/>
                      <a:pt x="97835" y="994705"/>
                    </a:cubicBezTo>
                    <a:cubicBezTo>
                      <a:pt x="98931" y="956533"/>
                      <a:pt x="95644" y="918361"/>
                      <a:pt x="94548" y="880189"/>
                    </a:cubicBezTo>
                    <a:cubicBezTo>
                      <a:pt x="91078" y="775537"/>
                      <a:pt x="94548" y="669971"/>
                      <a:pt x="105688" y="565501"/>
                    </a:cubicBezTo>
                    <a:cubicBezTo>
                      <a:pt x="114637" y="475642"/>
                      <a:pt x="129246" y="377930"/>
                      <a:pt x="196817" y="316015"/>
                    </a:cubicBezTo>
                    <a:cubicBezTo>
                      <a:pt x="225854" y="291359"/>
                      <a:pt x="258543" y="271086"/>
                      <a:pt x="293424" y="256474"/>
                    </a:cubicBezTo>
                    <a:cubicBezTo>
                      <a:pt x="293424" y="244238"/>
                      <a:pt x="377613" y="222869"/>
                      <a:pt x="388753" y="220494"/>
                    </a:cubicBezTo>
                    <a:cubicBezTo>
                      <a:pt x="393319" y="220494"/>
                      <a:pt x="397884" y="219399"/>
                      <a:pt x="402267" y="219399"/>
                    </a:cubicBezTo>
                    <a:cubicBezTo>
                      <a:pt x="404641" y="219399"/>
                      <a:pt x="405737" y="219399"/>
                      <a:pt x="407929" y="219399"/>
                    </a:cubicBezTo>
                    <a:lnTo>
                      <a:pt x="407929" y="219399"/>
                    </a:lnTo>
                    <a:cubicBezTo>
                      <a:pt x="417973" y="218303"/>
                      <a:pt x="428200" y="222869"/>
                      <a:pt x="434957" y="230722"/>
                    </a:cubicBezTo>
                    <a:cubicBezTo>
                      <a:pt x="438244" y="225060"/>
                      <a:pt x="442810" y="219399"/>
                      <a:pt x="446097" y="213737"/>
                    </a:cubicBezTo>
                    <a:cubicBezTo>
                      <a:pt x="452854" y="204787"/>
                      <a:pt x="459611" y="195838"/>
                      <a:pt x="467464" y="186889"/>
                    </a:cubicBezTo>
                    <a:cubicBezTo>
                      <a:pt x="511293" y="139585"/>
                      <a:pt x="567541" y="105979"/>
                      <a:pt x="617945" y="66712"/>
                    </a:cubicBezTo>
                    <a:cubicBezTo>
                      <a:pt x="636025" y="49726"/>
                      <a:pt x="656296" y="35115"/>
                      <a:pt x="677663" y="22878"/>
                    </a:cubicBezTo>
                    <a:cubicBezTo>
                      <a:pt x="705604" y="9363"/>
                      <a:pt x="735919" y="1509"/>
                      <a:pt x="767513" y="413"/>
                    </a:cubicBezTo>
                    <a:cubicBezTo>
                      <a:pt x="819195" y="-1961"/>
                      <a:pt x="870877" y="5893"/>
                      <a:pt x="919090" y="23974"/>
                    </a:cubicBezTo>
                    <a:cubicBezTo>
                      <a:pt x="988852" y="50822"/>
                      <a:pt x="1049482" y="98126"/>
                      <a:pt x="1121436" y="117120"/>
                    </a:cubicBezTo>
                    <a:cubicBezTo>
                      <a:pt x="1139333" y="121686"/>
                      <a:pt x="1157230" y="126252"/>
                      <a:pt x="1174214" y="131731"/>
                    </a:cubicBezTo>
                    <a:cubicBezTo>
                      <a:pt x="1206721" y="145247"/>
                      <a:pt x="1232653" y="171182"/>
                      <a:pt x="1245985" y="204787"/>
                    </a:cubicBezTo>
                    <a:cubicBezTo>
                      <a:pt x="1251646" y="220494"/>
                      <a:pt x="1253837" y="236384"/>
                      <a:pt x="1253837" y="252091"/>
                    </a:cubicBezTo>
                    <a:cubicBezTo>
                      <a:pt x="1253837" y="259945"/>
                      <a:pt x="1252742" y="267798"/>
                      <a:pt x="1251646" y="275652"/>
                    </a:cubicBezTo>
                    <a:cubicBezTo>
                      <a:pt x="1251646" y="276747"/>
                      <a:pt x="1251646" y="276747"/>
                      <a:pt x="1251646" y="276747"/>
                    </a:cubicBezTo>
                    <a:cubicBezTo>
                      <a:pt x="1251646" y="277843"/>
                      <a:pt x="1251646" y="277843"/>
                      <a:pt x="1251646" y="278939"/>
                    </a:cubicBezTo>
                    <a:lnTo>
                      <a:pt x="1251646" y="278939"/>
                    </a:lnTo>
                    <a:lnTo>
                      <a:pt x="1251646" y="278939"/>
                    </a:lnTo>
                    <a:lnTo>
                      <a:pt x="1251646" y="278939"/>
                    </a:lnTo>
                    <a:cubicBezTo>
                      <a:pt x="1249454" y="290263"/>
                      <a:pt x="1245985" y="302500"/>
                      <a:pt x="1240506" y="312728"/>
                    </a:cubicBezTo>
                    <a:cubicBezTo>
                      <a:pt x="1235940" y="322773"/>
                      <a:pt x="1229183" y="330626"/>
                      <a:pt x="1221330" y="336288"/>
                    </a:cubicBezTo>
                    <a:cubicBezTo>
                      <a:pt x="1198868" y="350899"/>
                      <a:pt x="1168553" y="339576"/>
                      <a:pt x="1142620" y="345237"/>
                    </a:cubicBezTo>
                    <a:lnTo>
                      <a:pt x="1147186" y="351995"/>
                    </a:lnTo>
                    <a:lnTo>
                      <a:pt x="1149377" y="355465"/>
                    </a:lnTo>
                    <a:cubicBezTo>
                      <a:pt x="1150473" y="356561"/>
                      <a:pt x="1151751" y="358753"/>
                      <a:pt x="1152847" y="359849"/>
                    </a:cubicBezTo>
                    <a:cubicBezTo>
                      <a:pt x="1182067" y="411536"/>
                      <a:pt x="1197772" y="468885"/>
                      <a:pt x="1197772" y="528425"/>
                    </a:cubicBezTo>
                    <a:cubicBezTo>
                      <a:pt x="1197772" y="536279"/>
                      <a:pt x="1196676" y="543036"/>
                      <a:pt x="1196676" y="549794"/>
                    </a:cubicBezTo>
                    <a:cubicBezTo>
                      <a:pt x="1196676" y="549794"/>
                      <a:pt x="1196676" y="550890"/>
                      <a:pt x="1196676" y="550890"/>
                    </a:cubicBezTo>
                    <a:cubicBezTo>
                      <a:pt x="1185354" y="725128"/>
                      <a:pt x="1042725" y="862108"/>
                      <a:pt x="868503" y="868866"/>
                    </a:cubicBezTo>
                    <a:lnTo>
                      <a:pt x="868503" y="868866"/>
                    </a:lnTo>
                    <a:cubicBezTo>
                      <a:pt x="864120" y="868866"/>
                      <a:pt x="860651" y="868866"/>
                      <a:pt x="856268" y="868866"/>
                    </a:cubicBezTo>
                    <a:cubicBezTo>
                      <a:pt x="853893" y="872153"/>
                      <a:pt x="851702" y="876719"/>
                      <a:pt x="850606" y="880189"/>
                    </a:cubicBezTo>
                    <a:lnTo>
                      <a:pt x="849511" y="882381"/>
                    </a:lnTo>
                    <a:cubicBezTo>
                      <a:pt x="848415" y="886764"/>
                      <a:pt x="846041" y="890235"/>
                      <a:pt x="844945" y="893522"/>
                    </a:cubicBezTo>
                    <a:cubicBezTo>
                      <a:pt x="822482" y="950871"/>
                      <a:pt x="805681" y="1010412"/>
                      <a:pt x="795637" y="1071048"/>
                    </a:cubicBezTo>
                    <a:lnTo>
                      <a:pt x="867408" y="1071048"/>
                    </a:lnTo>
                    <a:lnTo>
                      <a:pt x="869782" y="1083468"/>
                    </a:lnTo>
                    <a:lnTo>
                      <a:pt x="884391" y="1153053"/>
                    </a:lnTo>
                    <a:lnTo>
                      <a:pt x="887679" y="1158715"/>
                    </a:lnTo>
                    <a:cubicBezTo>
                      <a:pt x="1001087" y="1315968"/>
                      <a:pt x="1068475" y="1426100"/>
                      <a:pt x="1086555" y="1489111"/>
                    </a:cubicBezTo>
                    <a:cubicBezTo>
                      <a:pt x="1086555" y="1491302"/>
                      <a:pt x="1087651" y="1492398"/>
                      <a:pt x="1087651" y="1494772"/>
                    </a:cubicBezTo>
                    <a:lnTo>
                      <a:pt x="1087651" y="1494772"/>
                    </a:lnTo>
                    <a:cubicBezTo>
                      <a:pt x="1087651" y="1494772"/>
                      <a:pt x="1098973" y="1520525"/>
                      <a:pt x="1152847" y="1622803"/>
                    </a:cubicBezTo>
                    <a:lnTo>
                      <a:pt x="1153943" y="1626091"/>
                    </a:lnTo>
                    <a:cubicBezTo>
                      <a:pt x="1170744" y="1660975"/>
                      <a:pt x="1179693" y="1699146"/>
                      <a:pt x="1182067" y="1738597"/>
                    </a:cubicBezTo>
                    <a:lnTo>
                      <a:pt x="1183162" y="1739692"/>
                    </a:lnTo>
                    <a:lnTo>
                      <a:pt x="1183162" y="1739692"/>
                    </a:lnTo>
                    <a:lnTo>
                      <a:pt x="1183162" y="1710470"/>
                    </a:lnTo>
                    <a:lnTo>
                      <a:pt x="1393179" y="1720515"/>
                    </a:lnTo>
                    <a:cubicBezTo>
                      <a:pt x="1397744" y="1722707"/>
                      <a:pt x="1401031" y="1727273"/>
                      <a:pt x="1403405" y="1731839"/>
                    </a:cubicBezTo>
                    <a:cubicBezTo>
                      <a:pt x="1474080" y="1728369"/>
                      <a:pt x="1678618" y="1718324"/>
                      <a:pt x="1702176" y="1710470"/>
                    </a:cubicBezTo>
                    <a:cubicBezTo>
                      <a:pt x="1722447" y="1703712"/>
                      <a:pt x="1846083" y="1686910"/>
                      <a:pt x="1924611" y="1676682"/>
                    </a:cubicBezTo>
                    <a:lnTo>
                      <a:pt x="1925706" y="1676682"/>
                    </a:lnTo>
                    <a:lnTo>
                      <a:pt x="1989807" y="1667732"/>
                    </a:lnTo>
                    <a:cubicBezTo>
                      <a:pt x="1989807" y="1667732"/>
                      <a:pt x="2195440" y="1682344"/>
                      <a:pt x="2362723" y="1704808"/>
                    </a:cubicBezTo>
                    <a:lnTo>
                      <a:pt x="2362723" y="1704808"/>
                    </a:lnTo>
                    <a:cubicBezTo>
                      <a:pt x="2518865" y="1726177"/>
                      <a:pt x="2640309" y="1754304"/>
                      <a:pt x="2535849" y="1785718"/>
                    </a:cubicBezTo>
                    <a:lnTo>
                      <a:pt x="2533475" y="1785718"/>
                    </a:lnTo>
                    <a:lnTo>
                      <a:pt x="2533475" y="1785718"/>
                    </a:lnTo>
                    <a:lnTo>
                      <a:pt x="2521239" y="1789005"/>
                    </a:lnTo>
                    <a:lnTo>
                      <a:pt x="2521239" y="1789005"/>
                    </a:lnTo>
                    <a:cubicBezTo>
                      <a:pt x="2508821" y="1792475"/>
                      <a:pt x="2496403" y="1795763"/>
                      <a:pt x="2484167" y="1798137"/>
                    </a:cubicBezTo>
                    <a:lnTo>
                      <a:pt x="2484167" y="1798137"/>
                    </a:lnTo>
                    <a:cubicBezTo>
                      <a:pt x="2483071" y="1799233"/>
                      <a:pt x="2481793" y="1799233"/>
                      <a:pt x="2480697" y="1799233"/>
                    </a:cubicBezTo>
                    <a:lnTo>
                      <a:pt x="2480697" y="1799233"/>
                    </a:lnTo>
                    <a:lnTo>
                      <a:pt x="2469557" y="1801425"/>
                    </a:lnTo>
                    <a:lnTo>
                      <a:pt x="2478506" y="1802521"/>
                    </a:lnTo>
                    <a:lnTo>
                      <a:pt x="2478506" y="1802521"/>
                    </a:lnTo>
                    <a:cubicBezTo>
                      <a:pt x="2576209" y="1821698"/>
                      <a:pt x="2627891" y="1843067"/>
                      <a:pt x="2549363" y="1867723"/>
                    </a:cubicBezTo>
                    <a:lnTo>
                      <a:pt x="2545893" y="1868819"/>
                    </a:lnTo>
                    <a:lnTo>
                      <a:pt x="2545893" y="1868819"/>
                    </a:lnTo>
                    <a:cubicBezTo>
                      <a:pt x="2328024" y="1931830"/>
                      <a:pt x="2035828" y="1904799"/>
                      <a:pt x="2035828" y="1904799"/>
                    </a:cubicBezTo>
                    <a:cubicBezTo>
                      <a:pt x="2035828" y="1904799"/>
                      <a:pt x="2005513" y="1912652"/>
                      <a:pt x="1962779" y="1923976"/>
                    </a:cubicBezTo>
                    <a:cubicBezTo>
                      <a:pt x="1944882" y="1928359"/>
                      <a:pt x="1923515" y="1934021"/>
                      <a:pt x="1902148" y="1940779"/>
                    </a:cubicBezTo>
                    <a:lnTo>
                      <a:pt x="1872928" y="1949728"/>
                    </a:lnTo>
                    <a:lnTo>
                      <a:pt x="1872928" y="1949728"/>
                    </a:lnTo>
                    <a:cubicBezTo>
                      <a:pt x="1798784" y="1972193"/>
                      <a:pt x="1723543" y="1998128"/>
                      <a:pt x="1702176" y="2016027"/>
                    </a:cubicBezTo>
                    <a:cubicBezTo>
                      <a:pt x="1697611" y="2019314"/>
                      <a:pt x="1691036" y="2022784"/>
                      <a:pt x="1685375" y="2024976"/>
                    </a:cubicBezTo>
                    <a:lnTo>
                      <a:pt x="1685375" y="2024976"/>
                    </a:lnTo>
                    <a:cubicBezTo>
                      <a:pt x="1635884" y="2043057"/>
                      <a:pt x="1514623" y="2049815"/>
                      <a:pt x="1428059" y="2053102"/>
                    </a:cubicBezTo>
                    <a:lnTo>
                      <a:pt x="1424772" y="2053102"/>
                    </a:lnTo>
                    <a:lnTo>
                      <a:pt x="1416919" y="2053102"/>
                    </a:lnTo>
                    <a:cubicBezTo>
                      <a:pt x="1416919" y="2055294"/>
                      <a:pt x="1415641" y="2058764"/>
                      <a:pt x="1415641" y="2060956"/>
                    </a:cubicBezTo>
                    <a:cubicBezTo>
                      <a:pt x="1415641" y="2066618"/>
                      <a:pt x="1414545" y="2073375"/>
                      <a:pt x="1413450" y="2077759"/>
                    </a:cubicBezTo>
                    <a:cubicBezTo>
                      <a:pt x="1412354" y="2082325"/>
                      <a:pt x="1411258" y="2085612"/>
                      <a:pt x="1411258" y="2090178"/>
                    </a:cubicBezTo>
                    <a:cubicBezTo>
                      <a:pt x="1404501" y="2140770"/>
                      <a:pt x="1396648" y="2176750"/>
                      <a:pt x="1396648" y="2176750"/>
                    </a:cubicBezTo>
                    <a:lnTo>
                      <a:pt x="1393179" y="2176750"/>
                    </a:lnTo>
                    <a:lnTo>
                      <a:pt x="1205625" y="2186795"/>
                    </a:lnTo>
                    <a:lnTo>
                      <a:pt x="1204529" y="2173280"/>
                    </a:lnTo>
                    <a:lnTo>
                      <a:pt x="1204529" y="2165426"/>
                    </a:lnTo>
                    <a:lnTo>
                      <a:pt x="1202155" y="2165426"/>
                    </a:lnTo>
                    <a:cubicBezTo>
                      <a:pt x="1199964" y="2166522"/>
                      <a:pt x="1196676" y="2167800"/>
                      <a:pt x="1193207" y="2168896"/>
                    </a:cubicBezTo>
                    <a:lnTo>
                      <a:pt x="1192111" y="2168896"/>
                    </a:lnTo>
                    <a:cubicBezTo>
                      <a:pt x="1152847" y="2182411"/>
                      <a:pt x="1095503" y="2169992"/>
                      <a:pt x="1046013" y="2153189"/>
                    </a:cubicBezTo>
                    <a:lnTo>
                      <a:pt x="1046013" y="2153189"/>
                    </a:lnTo>
                    <a:lnTo>
                      <a:pt x="1042725" y="2151911"/>
                    </a:lnTo>
                    <a:lnTo>
                      <a:pt x="1041630" y="2158668"/>
                    </a:lnTo>
                    <a:lnTo>
                      <a:pt x="1040534" y="2167800"/>
                    </a:lnTo>
                    <a:lnTo>
                      <a:pt x="1039438" y="2174375"/>
                    </a:lnTo>
                    <a:lnTo>
                      <a:pt x="1021359" y="2275558"/>
                    </a:lnTo>
                    <a:lnTo>
                      <a:pt x="1013506" y="2384594"/>
                    </a:lnTo>
                    <a:lnTo>
                      <a:pt x="1012410" y="2397013"/>
                    </a:lnTo>
                    <a:lnTo>
                      <a:pt x="1012410" y="2400301"/>
                    </a:lnTo>
                    <a:lnTo>
                      <a:pt x="982095" y="2441943"/>
                    </a:lnTo>
                    <a:cubicBezTo>
                      <a:pt x="969676" y="2458746"/>
                      <a:pt x="956162" y="2477740"/>
                      <a:pt x="947214" y="2490160"/>
                    </a:cubicBezTo>
                    <a:cubicBezTo>
                      <a:pt x="926943" y="2517190"/>
                      <a:pt x="930412" y="2556458"/>
                      <a:pt x="937169" y="2585680"/>
                    </a:cubicBezTo>
                    <a:cubicBezTo>
                      <a:pt x="938265" y="2594630"/>
                      <a:pt x="933700" y="2602483"/>
                      <a:pt x="925847" y="2605953"/>
                    </a:cubicBezTo>
                    <a:cubicBezTo>
                      <a:pt x="930412" y="2605953"/>
                      <a:pt x="933700" y="2605953"/>
                      <a:pt x="937169" y="2605953"/>
                    </a:cubicBezTo>
                    <a:cubicBezTo>
                      <a:pt x="943926" y="2607049"/>
                      <a:pt x="950684" y="2608145"/>
                      <a:pt x="957258" y="2610337"/>
                    </a:cubicBezTo>
                    <a:cubicBezTo>
                      <a:pt x="980999" y="2620564"/>
                      <a:pt x="1155038" y="2592438"/>
                      <a:pt x="1155038" y="2592438"/>
                    </a:cubicBezTo>
                    <a:cubicBezTo>
                      <a:pt x="1155038" y="2592438"/>
                      <a:pt x="1292188" y="2551892"/>
                      <a:pt x="1411258" y="2565407"/>
                    </a:cubicBezTo>
                    <a:cubicBezTo>
                      <a:pt x="1437008" y="2567782"/>
                      <a:pt x="1464036" y="2568877"/>
                      <a:pt x="1489786" y="2568877"/>
                    </a:cubicBezTo>
                    <a:cubicBezTo>
                      <a:pt x="1520101" y="2568877"/>
                      <a:pt x="1553887" y="2567782"/>
                      <a:pt x="1589863" y="2566503"/>
                    </a:cubicBezTo>
                    <a:lnTo>
                      <a:pt x="1626936" y="2565407"/>
                    </a:lnTo>
                    <a:cubicBezTo>
                      <a:pt x="1781982" y="2558650"/>
                      <a:pt x="1952735" y="2544038"/>
                      <a:pt x="1952735" y="2544038"/>
                    </a:cubicBezTo>
                    <a:lnTo>
                      <a:pt x="1952735" y="2561024"/>
                    </a:lnTo>
                    <a:cubicBezTo>
                      <a:pt x="1958396" y="2559928"/>
                      <a:pt x="1966249" y="2558650"/>
                      <a:pt x="1975197" y="2556458"/>
                    </a:cubicBezTo>
                    <a:cubicBezTo>
                      <a:pt x="2063952" y="2540751"/>
                      <a:pt x="2302092" y="2520478"/>
                      <a:pt x="2342634" y="2751882"/>
                    </a:cubicBezTo>
                    <a:cubicBezTo>
                      <a:pt x="2362540" y="2865302"/>
                      <a:pt x="2375689" y="2943837"/>
                      <a:pt x="2384272" y="2997350"/>
                    </a:cubicBezTo>
                    <a:close/>
                    <a:moveTo>
                      <a:pt x="526999" y="755446"/>
                    </a:moveTo>
                    <a:cubicBezTo>
                      <a:pt x="489926" y="649698"/>
                      <a:pt x="489926" y="532991"/>
                      <a:pt x="445001" y="431809"/>
                    </a:cubicBezTo>
                    <a:cubicBezTo>
                      <a:pt x="438244" y="417197"/>
                      <a:pt x="431487" y="402586"/>
                      <a:pt x="426008" y="386879"/>
                    </a:cubicBezTo>
                    <a:cubicBezTo>
                      <a:pt x="422539" y="377930"/>
                      <a:pt x="421443" y="367702"/>
                      <a:pt x="420347" y="357657"/>
                    </a:cubicBezTo>
                    <a:lnTo>
                      <a:pt x="416877" y="358753"/>
                    </a:lnTo>
                    <a:lnTo>
                      <a:pt x="413590" y="359849"/>
                    </a:lnTo>
                    <a:lnTo>
                      <a:pt x="410120" y="360944"/>
                    </a:lnTo>
                    <a:lnTo>
                      <a:pt x="410120" y="360944"/>
                    </a:lnTo>
                    <a:lnTo>
                      <a:pt x="407929" y="362223"/>
                    </a:lnTo>
                    <a:cubicBezTo>
                      <a:pt x="409024" y="365510"/>
                      <a:pt x="409024" y="368798"/>
                      <a:pt x="410120" y="372268"/>
                    </a:cubicBezTo>
                    <a:cubicBezTo>
                      <a:pt x="415781" y="387975"/>
                      <a:pt x="422539" y="402586"/>
                      <a:pt x="429296" y="417197"/>
                    </a:cubicBezTo>
                    <a:cubicBezTo>
                      <a:pt x="475316" y="519476"/>
                      <a:pt x="475316" y="637461"/>
                      <a:pt x="513485" y="743027"/>
                    </a:cubicBezTo>
                    <a:cubicBezTo>
                      <a:pt x="514763" y="747593"/>
                      <a:pt x="516954" y="751976"/>
                      <a:pt x="520242" y="755446"/>
                    </a:cubicBezTo>
                    <a:cubicBezTo>
                      <a:pt x="521337" y="756542"/>
                      <a:pt x="523712" y="757638"/>
                      <a:pt x="525903" y="758734"/>
                    </a:cubicBezTo>
                    <a:cubicBezTo>
                      <a:pt x="526999" y="756542"/>
                      <a:pt x="526999" y="756542"/>
                      <a:pt x="526999" y="755446"/>
                    </a:cubicBezTo>
                    <a:close/>
                    <a:moveTo>
                      <a:pt x="526999" y="755446"/>
                    </a:moveTo>
                    <a:cubicBezTo>
                      <a:pt x="489926" y="649698"/>
                      <a:pt x="489926" y="532991"/>
                      <a:pt x="445001" y="431809"/>
                    </a:cubicBezTo>
                    <a:cubicBezTo>
                      <a:pt x="438244" y="417197"/>
                      <a:pt x="431487" y="402586"/>
                      <a:pt x="426008" y="386879"/>
                    </a:cubicBezTo>
                    <a:cubicBezTo>
                      <a:pt x="422539" y="377930"/>
                      <a:pt x="421443" y="367702"/>
                      <a:pt x="420347" y="357657"/>
                    </a:cubicBezTo>
                    <a:lnTo>
                      <a:pt x="416877" y="358753"/>
                    </a:lnTo>
                    <a:lnTo>
                      <a:pt x="413590" y="359849"/>
                    </a:lnTo>
                    <a:lnTo>
                      <a:pt x="410120" y="360944"/>
                    </a:lnTo>
                    <a:lnTo>
                      <a:pt x="410120" y="360944"/>
                    </a:lnTo>
                    <a:lnTo>
                      <a:pt x="407929" y="362223"/>
                    </a:lnTo>
                    <a:cubicBezTo>
                      <a:pt x="409024" y="365510"/>
                      <a:pt x="409024" y="368798"/>
                      <a:pt x="410120" y="372268"/>
                    </a:cubicBezTo>
                    <a:cubicBezTo>
                      <a:pt x="415781" y="387975"/>
                      <a:pt x="422539" y="402586"/>
                      <a:pt x="429296" y="417197"/>
                    </a:cubicBezTo>
                    <a:cubicBezTo>
                      <a:pt x="475316" y="519476"/>
                      <a:pt x="475316" y="637461"/>
                      <a:pt x="513485" y="743027"/>
                    </a:cubicBezTo>
                    <a:cubicBezTo>
                      <a:pt x="514763" y="747593"/>
                      <a:pt x="516954" y="751976"/>
                      <a:pt x="520242" y="755446"/>
                    </a:cubicBezTo>
                    <a:cubicBezTo>
                      <a:pt x="521337" y="756542"/>
                      <a:pt x="523712" y="757638"/>
                      <a:pt x="525903" y="758734"/>
                    </a:cubicBezTo>
                    <a:cubicBezTo>
                      <a:pt x="526999" y="756542"/>
                      <a:pt x="526999" y="756542"/>
                      <a:pt x="526999" y="755446"/>
                    </a:cubicBezTo>
                    <a:close/>
                    <a:moveTo>
                      <a:pt x="526999" y="755446"/>
                    </a:moveTo>
                    <a:cubicBezTo>
                      <a:pt x="489926" y="649698"/>
                      <a:pt x="489926" y="532991"/>
                      <a:pt x="445001" y="431809"/>
                    </a:cubicBezTo>
                    <a:cubicBezTo>
                      <a:pt x="438244" y="417197"/>
                      <a:pt x="431487" y="402586"/>
                      <a:pt x="426008" y="386879"/>
                    </a:cubicBezTo>
                    <a:cubicBezTo>
                      <a:pt x="422539" y="377930"/>
                      <a:pt x="421443" y="367702"/>
                      <a:pt x="420347" y="357657"/>
                    </a:cubicBezTo>
                    <a:lnTo>
                      <a:pt x="416877" y="358753"/>
                    </a:lnTo>
                    <a:lnTo>
                      <a:pt x="413590" y="359849"/>
                    </a:lnTo>
                    <a:lnTo>
                      <a:pt x="410120" y="360944"/>
                    </a:lnTo>
                    <a:lnTo>
                      <a:pt x="410120" y="360944"/>
                    </a:lnTo>
                    <a:lnTo>
                      <a:pt x="407929" y="362223"/>
                    </a:lnTo>
                    <a:cubicBezTo>
                      <a:pt x="409024" y="365510"/>
                      <a:pt x="409024" y="368798"/>
                      <a:pt x="410120" y="372268"/>
                    </a:cubicBezTo>
                    <a:cubicBezTo>
                      <a:pt x="415781" y="387975"/>
                      <a:pt x="422539" y="402586"/>
                      <a:pt x="429296" y="417197"/>
                    </a:cubicBezTo>
                    <a:cubicBezTo>
                      <a:pt x="475316" y="519476"/>
                      <a:pt x="475316" y="637461"/>
                      <a:pt x="513485" y="743027"/>
                    </a:cubicBezTo>
                    <a:cubicBezTo>
                      <a:pt x="514763" y="747593"/>
                      <a:pt x="516954" y="751976"/>
                      <a:pt x="520242" y="755446"/>
                    </a:cubicBezTo>
                    <a:cubicBezTo>
                      <a:pt x="521337" y="756542"/>
                      <a:pt x="523712" y="757638"/>
                      <a:pt x="525903" y="758734"/>
                    </a:cubicBezTo>
                    <a:cubicBezTo>
                      <a:pt x="526999" y="756542"/>
                      <a:pt x="526999" y="756542"/>
                      <a:pt x="526999" y="755446"/>
                    </a:cubicBezTo>
                    <a:close/>
                    <a:moveTo>
                      <a:pt x="526999" y="755446"/>
                    </a:moveTo>
                    <a:cubicBezTo>
                      <a:pt x="489926" y="649698"/>
                      <a:pt x="489926" y="532991"/>
                      <a:pt x="445001" y="431809"/>
                    </a:cubicBezTo>
                    <a:cubicBezTo>
                      <a:pt x="438244" y="417197"/>
                      <a:pt x="431487" y="402586"/>
                      <a:pt x="426008" y="386879"/>
                    </a:cubicBezTo>
                    <a:cubicBezTo>
                      <a:pt x="422539" y="377930"/>
                      <a:pt x="421443" y="367702"/>
                      <a:pt x="420347" y="357657"/>
                    </a:cubicBezTo>
                    <a:lnTo>
                      <a:pt x="416877" y="358753"/>
                    </a:lnTo>
                    <a:lnTo>
                      <a:pt x="413590" y="359849"/>
                    </a:lnTo>
                    <a:lnTo>
                      <a:pt x="410120" y="360944"/>
                    </a:lnTo>
                    <a:lnTo>
                      <a:pt x="410120" y="360944"/>
                    </a:lnTo>
                    <a:lnTo>
                      <a:pt x="407929" y="362223"/>
                    </a:lnTo>
                    <a:cubicBezTo>
                      <a:pt x="409024" y="365510"/>
                      <a:pt x="409024" y="368798"/>
                      <a:pt x="410120" y="372268"/>
                    </a:cubicBezTo>
                    <a:cubicBezTo>
                      <a:pt x="415781" y="387975"/>
                      <a:pt x="422539" y="402586"/>
                      <a:pt x="429296" y="417197"/>
                    </a:cubicBezTo>
                    <a:cubicBezTo>
                      <a:pt x="475316" y="519476"/>
                      <a:pt x="475316" y="637461"/>
                      <a:pt x="513485" y="743027"/>
                    </a:cubicBezTo>
                    <a:cubicBezTo>
                      <a:pt x="514763" y="747593"/>
                      <a:pt x="516954" y="751976"/>
                      <a:pt x="520242" y="755446"/>
                    </a:cubicBezTo>
                    <a:cubicBezTo>
                      <a:pt x="521337" y="756542"/>
                      <a:pt x="523712" y="757638"/>
                      <a:pt x="525903" y="758734"/>
                    </a:cubicBezTo>
                    <a:cubicBezTo>
                      <a:pt x="526999" y="756542"/>
                      <a:pt x="526999" y="756542"/>
                      <a:pt x="526999" y="755446"/>
                    </a:cubicBezTo>
                    <a:close/>
                    <a:moveTo>
                      <a:pt x="526999" y="755446"/>
                    </a:moveTo>
                    <a:cubicBezTo>
                      <a:pt x="489926" y="649698"/>
                      <a:pt x="489926" y="532991"/>
                      <a:pt x="445001" y="431809"/>
                    </a:cubicBezTo>
                    <a:cubicBezTo>
                      <a:pt x="438244" y="417197"/>
                      <a:pt x="431487" y="402586"/>
                      <a:pt x="426008" y="386879"/>
                    </a:cubicBezTo>
                    <a:cubicBezTo>
                      <a:pt x="422539" y="377930"/>
                      <a:pt x="421443" y="367702"/>
                      <a:pt x="420347" y="357657"/>
                    </a:cubicBezTo>
                    <a:lnTo>
                      <a:pt x="416877" y="358753"/>
                    </a:lnTo>
                    <a:lnTo>
                      <a:pt x="413590" y="359849"/>
                    </a:lnTo>
                    <a:lnTo>
                      <a:pt x="410120" y="360944"/>
                    </a:lnTo>
                    <a:lnTo>
                      <a:pt x="410120" y="360944"/>
                    </a:lnTo>
                    <a:lnTo>
                      <a:pt x="407929" y="362223"/>
                    </a:lnTo>
                    <a:cubicBezTo>
                      <a:pt x="409024" y="365510"/>
                      <a:pt x="409024" y="368798"/>
                      <a:pt x="410120" y="372268"/>
                    </a:cubicBezTo>
                    <a:cubicBezTo>
                      <a:pt x="415781" y="387975"/>
                      <a:pt x="422539" y="402586"/>
                      <a:pt x="429296" y="417197"/>
                    </a:cubicBezTo>
                    <a:cubicBezTo>
                      <a:pt x="475316" y="519476"/>
                      <a:pt x="475316" y="637461"/>
                      <a:pt x="513485" y="743027"/>
                    </a:cubicBezTo>
                    <a:cubicBezTo>
                      <a:pt x="514763" y="747593"/>
                      <a:pt x="516954" y="751976"/>
                      <a:pt x="520242" y="755446"/>
                    </a:cubicBezTo>
                    <a:cubicBezTo>
                      <a:pt x="521337" y="756542"/>
                      <a:pt x="523712" y="757638"/>
                      <a:pt x="525903" y="758734"/>
                    </a:cubicBezTo>
                    <a:cubicBezTo>
                      <a:pt x="526999" y="756542"/>
                      <a:pt x="526999" y="756542"/>
                      <a:pt x="526999" y="755446"/>
                    </a:cubicBezTo>
                    <a:close/>
                    <a:moveTo>
                      <a:pt x="526999" y="755446"/>
                    </a:moveTo>
                    <a:cubicBezTo>
                      <a:pt x="489926" y="649698"/>
                      <a:pt x="489926" y="532991"/>
                      <a:pt x="445001" y="431809"/>
                    </a:cubicBezTo>
                    <a:cubicBezTo>
                      <a:pt x="438244" y="417197"/>
                      <a:pt x="431487" y="402586"/>
                      <a:pt x="426008" y="386879"/>
                    </a:cubicBezTo>
                    <a:cubicBezTo>
                      <a:pt x="422539" y="377930"/>
                      <a:pt x="421443" y="367702"/>
                      <a:pt x="420347" y="357657"/>
                    </a:cubicBezTo>
                    <a:lnTo>
                      <a:pt x="416877" y="358753"/>
                    </a:lnTo>
                    <a:lnTo>
                      <a:pt x="413590" y="359849"/>
                    </a:lnTo>
                    <a:lnTo>
                      <a:pt x="410120" y="360944"/>
                    </a:lnTo>
                    <a:lnTo>
                      <a:pt x="410120" y="360944"/>
                    </a:lnTo>
                    <a:lnTo>
                      <a:pt x="407929" y="362223"/>
                    </a:lnTo>
                    <a:cubicBezTo>
                      <a:pt x="409024" y="365510"/>
                      <a:pt x="409024" y="368798"/>
                      <a:pt x="410120" y="372268"/>
                    </a:cubicBezTo>
                    <a:cubicBezTo>
                      <a:pt x="415781" y="387975"/>
                      <a:pt x="422539" y="402586"/>
                      <a:pt x="429296" y="417197"/>
                    </a:cubicBezTo>
                    <a:cubicBezTo>
                      <a:pt x="475316" y="519476"/>
                      <a:pt x="475316" y="637461"/>
                      <a:pt x="513485" y="743027"/>
                    </a:cubicBezTo>
                    <a:cubicBezTo>
                      <a:pt x="514763" y="747593"/>
                      <a:pt x="516954" y="751976"/>
                      <a:pt x="520242" y="755446"/>
                    </a:cubicBezTo>
                    <a:cubicBezTo>
                      <a:pt x="521337" y="756542"/>
                      <a:pt x="523712" y="757638"/>
                      <a:pt x="525903" y="758734"/>
                    </a:cubicBezTo>
                    <a:cubicBezTo>
                      <a:pt x="526999" y="756542"/>
                      <a:pt x="526999" y="756542"/>
                      <a:pt x="526999" y="755446"/>
                    </a:cubicBezTo>
                    <a:close/>
                    <a:moveTo>
                      <a:pt x="406833" y="341950"/>
                    </a:moveTo>
                    <a:cubicBezTo>
                      <a:pt x="406833" y="345237"/>
                      <a:pt x="407929" y="348708"/>
                      <a:pt x="407929" y="351995"/>
                    </a:cubicBezTo>
                    <a:lnTo>
                      <a:pt x="407929" y="351995"/>
                    </a:lnTo>
                    <a:lnTo>
                      <a:pt x="407929" y="351995"/>
                    </a:lnTo>
                    <a:lnTo>
                      <a:pt x="407929" y="351995"/>
                    </a:lnTo>
                    <a:lnTo>
                      <a:pt x="407929" y="351995"/>
                    </a:lnTo>
                    <a:cubicBezTo>
                      <a:pt x="407929" y="353091"/>
                      <a:pt x="407929" y="355465"/>
                      <a:pt x="409024" y="356561"/>
                    </a:cubicBezTo>
                    <a:cubicBezTo>
                      <a:pt x="409024" y="357657"/>
                      <a:pt x="409024" y="359849"/>
                      <a:pt x="410120" y="360944"/>
                    </a:cubicBezTo>
                    <a:cubicBezTo>
                      <a:pt x="411399" y="364415"/>
                      <a:pt x="411399" y="367702"/>
                      <a:pt x="412494" y="371172"/>
                    </a:cubicBezTo>
                    <a:cubicBezTo>
                      <a:pt x="417973" y="386879"/>
                      <a:pt x="424730" y="401490"/>
                      <a:pt x="431487" y="416102"/>
                    </a:cubicBezTo>
                    <a:cubicBezTo>
                      <a:pt x="477691" y="518380"/>
                      <a:pt x="477691" y="636365"/>
                      <a:pt x="515859" y="741931"/>
                    </a:cubicBezTo>
                    <a:cubicBezTo>
                      <a:pt x="516954" y="746497"/>
                      <a:pt x="519146" y="750880"/>
                      <a:pt x="522616" y="754351"/>
                    </a:cubicBezTo>
                    <a:cubicBezTo>
                      <a:pt x="523712" y="755446"/>
                      <a:pt x="525903" y="756542"/>
                      <a:pt x="528094" y="757638"/>
                    </a:cubicBezTo>
                    <a:lnTo>
                      <a:pt x="530469" y="758734"/>
                    </a:lnTo>
                    <a:lnTo>
                      <a:pt x="530469" y="758734"/>
                    </a:lnTo>
                    <a:lnTo>
                      <a:pt x="533756" y="758734"/>
                    </a:lnTo>
                    <a:lnTo>
                      <a:pt x="532660" y="760926"/>
                    </a:lnTo>
                    <a:cubicBezTo>
                      <a:pt x="532660" y="760926"/>
                      <a:pt x="532660" y="762204"/>
                      <a:pt x="531564" y="762204"/>
                    </a:cubicBezTo>
                    <a:lnTo>
                      <a:pt x="530469" y="763300"/>
                    </a:lnTo>
                    <a:cubicBezTo>
                      <a:pt x="515859" y="789052"/>
                      <a:pt x="498875" y="813891"/>
                      <a:pt x="483169" y="835077"/>
                    </a:cubicBezTo>
                    <a:cubicBezTo>
                      <a:pt x="469838" y="837452"/>
                      <a:pt x="456324" y="843114"/>
                      <a:pt x="443905" y="850967"/>
                    </a:cubicBezTo>
                    <a:lnTo>
                      <a:pt x="437148" y="855350"/>
                    </a:lnTo>
                    <a:lnTo>
                      <a:pt x="434957" y="857725"/>
                    </a:lnTo>
                    <a:cubicBezTo>
                      <a:pt x="431487" y="838548"/>
                      <a:pt x="426008" y="819370"/>
                      <a:pt x="420347" y="800376"/>
                    </a:cubicBezTo>
                    <a:cubicBezTo>
                      <a:pt x="393319" y="698098"/>
                      <a:pt x="378709" y="593628"/>
                      <a:pt x="376518" y="489158"/>
                    </a:cubicBezTo>
                    <a:cubicBezTo>
                      <a:pt x="376518" y="486783"/>
                      <a:pt x="376518" y="484592"/>
                      <a:pt x="376518" y="482400"/>
                    </a:cubicBezTo>
                    <a:cubicBezTo>
                      <a:pt x="376518" y="477834"/>
                      <a:pt x="376518" y="472172"/>
                      <a:pt x="376518" y="467789"/>
                    </a:cubicBezTo>
                    <a:cubicBezTo>
                      <a:pt x="376518" y="440758"/>
                      <a:pt x="377613" y="413910"/>
                      <a:pt x="378709" y="385783"/>
                    </a:cubicBezTo>
                    <a:cubicBezTo>
                      <a:pt x="378709" y="373364"/>
                      <a:pt x="382179" y="360944"/>
                      <a:pt x="387658" y="349803"/>
                    </a:cubicBezTo>
                    <a:lnTo>
                      <a:pt x="387658" y="349803"/>
                    </a:lnTo>
                    <a:cubicBezTo>
                      <a:pt x="394415" y="345237"/>
                      <a:pt x="400076" y="341950"/>
                      <a:pt x="406833" y="341950"/>
                    </a:cubicBezTo>
                    <a:lnTo>
                      <a:pt x="406833" y="341950"/>
                    </a:lnTo>
                    <a:close/>
                    <a:moveTo>
                      <a:pt x="526999" y="755446"/>
                    </a:moveTo>
                    <a:cubicBezTo>
                      <a:pt x="489926" y="649698"/>
                      <a:pt x="489926" y="532991"/>
                      <a:pt x="445001" y="431809"/>
                    </a:cubicBezTo>
                    <a:cubicBezTo>
                      <a:pt x="438244" y="417197"/>
                      <a:pt x="431487" y="402586"/>
                      <a:pt x="426008" y="386879"/>
                    </a:cubicBezTo>
                    <a:cubicBezTo>
                      <a:pt x="422539" y="377930"/>
                      <a:pt x="421443" y="367702"/>
                      <a:pt x="420347" y="357657"/>
                    </a:cubicBezTo>
                    <a:lnTo>
                      <a:pt x="416877" y="358753"/>
                    </a:lnTo>
                    <a:lnTo>
                      <a:pt x="413590" y="359849"/>
                    </a:lnTo>
                    <a:lnTo>
                      <a:pt x="410120" y="360944"/>
                    </a:lnTo>
                    <a:lnTo>
                      <a:pt x="410120" y="360944"/>
                    </a:lnTo>
                    <a:lnTo>
                      <a:pt x="407929" y="362223"/>
                    </a:lnTo>
                    <a:cubicBezTo>
                      <a:pt x="409024" y="365510"/>
                      <a:pt x="409024" y="368798"/>
                      <a:pt x="410120" y="372268"/>
                    </a:cubicBezTo>
                    <a:cubicBezTo>
                      <a:pt x="415781" y="387975"/>
                      <a:pt x="422539" y="402586"/>
                      <a:pt x="429296" y="417197"/>
                    </a:cubicBezTo>
                    <a:cubicBezTo>
                      <a:pt x="475316" y="519476"/>
                      <a:pt x="475316" y="637461"/>
                      <a:pt x="513485" y="743027"/>
                    </a:cubicBezTo>
                    <a:cubicBezTo>
                      <a:pt x="514763" y="747593"/>
                      <a:pt x="516954" y="751976"/>
                      <a:pt x="520242" y="755446"/>
                    </a:cubicBezTo>
                    <a:cubicBezTo>
                      <a:pt x="521337" y="756542"/>
                      <a:pt x="523712" y="757638"/>
                      <a:pt x="525903" y="758734"/>
                    </a:cubicBezTo>
                    <a:cubicBezTo>
                      <a:pt x="526999" y="756542"/>
                      <a:pt x="526999" y="756542"/>
                      <a:pt x="526999" y="755446"/>
                    </a:cubicBezTo>
                    <a:lnTo>
                      <a:pt x="526999" y="755446"/>
                    </a:lnTo>
                    <a:close/>
                    <a:moveTo>
                      <a:pt x="526999" y="755446"/>
                    </a:moveTo>
                    <a:cubicBezTo>
                      <a:pt x="489926" y="649698"/>
                      <a:pt x="489926" y="532991"/>
                      <a:pt x="445001" y="431809"/>
                    </a:cubicBezTo>
                    <a:cubicBezTo>
                      <a:pt x="438244" y="417197"/>
                      <a:pt x="431487" y="402586"/>
                      <a:pt x="426008" y="386879"/>
                    </a:cubicBezTo>
                    <a:cubicBezTo>
                      <a:pt x="422539" y="377930"/>
                      <a:pt x="421443" y="367702"/>
                      <a:pt x="420347" y="357657"/>
                    </a:cubicBezTo>
                    <a:lnTo>
                      <a:pt x="416877" y="358753"/>
                    </a:lnTo>
                    <a:lnTo>
                      <a:pt x="413590" y="359849"/>
                    </a:lnTo>
                    <a:lnTo>
                      <a:pt x="410120" y="360944"/>
                    </a:lnTo>
                    <a:lnTo>
                      <a:pt x="410120" y="360944"/>
                    </a:lnTo>
                    <a:lnTo>
                      <a:pt x="407929" y="362223"/>
                    </a:lnTo>
                    <a:cubicBezTo>
                      <a:pt x="409024" y="365510"/>
                      <a:pt x="409024" y="368798"/>
                      <a:pt x="410120" y="372268"/>
                    </a:cubicBezTo>
                    <a:cubicBezTo>
                      <a:pt x="415781" y="387975"/>
                      <a:pt x="422539" y="402586"/>
                      <a:pt x="429296" y="417197"/>
                    </a:cubicBezTo>
                    <a:cubicBezTo>
                      <a:pt x="475316" y="519476"/>
                      <a:pt x="475316" y="637461"/>
                      <a:pt x="513485" y="743027"/>
                    </a:cubicBezTo>
                    <a:cubicBezTo>
                      <a:pt x="514763" y="747593"/>
                      <a:pt x="516954" y="751976"/>
                      <a:pt x="520242" y="755446"/>
                    </a:cubicBezTo>
                    <a:cubicBezTo>
                      <a:pt x="521337" y="756542"/>
                      <a:pt x="523712" y="757638"/>
                      <a:pt x="525903" y="758734"/>
                    </a:cubicBezTo>
                    <a:cubicBezTo>
                      <a:pt x="526999" y="756542"/>
                      <a:pt x="526999" y="756542"/>
                      <a:pt x="526999" y="755446"/>
                    </a:cubicBezTo>
                    <a:lnTo>
                      <a:pt x="526999" y="755446"/>
                    </a:lnTo>
                    <a:close/>
                    <a:moveTo>
                      <a:pt x="526999" y="755446"/>
                    </a:moveTo>
                    <a:cubicBezTo>
                      <a:pt x="489926" y="649698"/>
                      <a:pt x="489926" y="532991"/>
                      <a:pt x="445001" y="431809"/>
                    </a:cubicBezTo>
                    <a:cubicBezTo>
                      <a:pt x="438244" y="417197"/>
                      <a:pt x="431487" y="402586"/>
                      <a:pt x="426008" y="386879"/>
                    </a:cubicBezTo>
                    <a:cubicBezTo>
                      <a:pt x="422539" y="377930"/>
                      <a:pt x="421443" y="367702"/>
                      <a:pt x="420347" y="357657"/>
                    </a:cubicBezTo>
                    <a:lnTo>
                      <a:pt x="416877" y="358753"/>
                    </a:lnTo>
                    <a:lnTo>
                      <a:pt x="413590" y="359849"/>
                    </a:lnTo>
                    <a:lnTo>
                      <a:pt x="410120" y="360944"/>
                    </a:lnTo>
                    <a:lnTo>
                      <a:pt x="410120" y="360944"/>
                    </a:lnTo>
                    <a:lnTo>
                      <a:pt x="407929" y="362223"/>
                    </a:lnTo>
                    <a:cubicBezTo>
                      <a:pt x="409024" y="365510"/>
                      <a:pt x="409024" y="368798"/>
                      <a:pt x="410120" y="372268"/>
                    </a:cubicBezTo>
                    <a:cubicBezTo>
                      <a:pt x="415781" y="387975"/>
                      <a:pt x="422539" y="402586"/>
                      <a:pt x="429296" y="417197"/>
                    </a:cubicBezTo>
                    <a:cubicBezTo>
                      <a:pt x="475316" y="519476"/>
                      <a:pt x="475316" y="637461"/>
                      <a:pt x="513485" y="743027"/>
                    </a:cubicBezTo>
                    <a:cubicBezTo>
                      <a:pt x="514763" y="747593"/>
                      <a:pt x="516954" y="751976"/>
                      <a:pt x="520242" y="755446"/>
                    </a:cubicBezTo>
                    <a:cubicBezTo>
                      <a:pt x="521337" y="756542"/>
                      <a:pt x="523712" y="757638"/>
                      <a:pt x="525903" y="758734"/>
                    </a:cubicBezTo>
                    <a:cubicBezTo>
                      <a:pt x="526999" y="756542"/>
                      <a:pt x="526999" y="756542"/>
                      <a:pt x="526999" y="755446"/>
                    </a:cubicBezTo>
                    <a:lnTo>
                      <a:pt x="526999" y="755446"/>
                    </a:lnTo>
                    <a:close/>
                    <a:moveTo>
                      <a:pt x="526999" y="755446"/>
                    </a:moveTo>
                    <a:cubicBezTo>
                      <a:pt x="489926" y="649698"/>
                      <a:pt x="489926" y="532991"/>
                      <a:pt x="445001" y="431809"/>
                    </a:cubicBezTo>
                    <a:cubicBezTo>
                      <a:pt x="438244" y="417197"/>
                      <a:pt x="431487" y="402586"/>
                      <a:pt x="426008" y="386879"/>
                    </a:cubicBezTo>
                    <a:cubicBezTo>
                      <a:pt x="422539" y="377930"/>
                      <a:pt x="421443" y="367702"/>
                      <a:pt x="420347" y="357657"/>
                    </a:cubicBezTo>
                    <a:lnTo>
                      <a:pt x="416877" y="358753"/>
                    </a:lnTo>
                    <a:lnTo>
                      <a:pt x="413590" y="359849"/>
                    </a:lnTo>
                    <a:lnTo>
                      <a:pt x="410120" y="360944"/>
                    </a:lnTo>
                    <a:lnTo>
                      <a:pt x="410120" y="360944"/>
                    </a:lnTo>
                    <a:lnTo>
                      <a:pt x="407929" y="362223"/>
                    </a:lnTo>
                    <a:cubicBezTo>
                      <a:pt x="409024" y="365510"/>
                      <a:pt x="409024" y="368798"/>
                      <a:pt x="410120" y="372268"/>
                    </a:cubicBezTo>
                    <a:cubicBezTo>
                      <a:pt x="415781" y="387975"/>
                      <a:pt x="422539" y="402586"/>
                      <a:pt x="429296" y="417197"/>
                    </a:cubicBezTo>
                    <a:cubicBezTo>
                      <a:pt x="475316" y="519476"/>
                      <a:pt x="475316" y="637461"/>
                      <a:pt x="513485" y="743027"/>
                    </a:cubicBezTo>
                    <a:cubicBezTo>
                      <a:pt x="514763" y="747593"/>
                      <a:pt x="516954" y="751976"/>
                      <a:pt x="520242" y="755446"/>
                    </a:cubicBezTo>
                    <a:cubicBezTo>
                      <a:pt x="521337" y="756542"/>
                      <a:pt x="523712" y="757638"/>
                      <a:pt x="525903" y="758734"/>
                    </a:cubicBezTo>
                    <a:cubicBezTo>
                      <a:pt x="526999" y="756542"/>
                      <a:pt x="526999" y="756542"/>
                      <a:pt x="526999" y="755446"/>
                    </a:cubicBezTo>
                    <a:lnTo>
                      <a:pt x="526999" y="755446"/>
                    </a:lnTo>
                    <a:close/>
                    <a:moveTo>
                      <a:pt x="526999" y="755446"/>
                    </a:moveTo>
                    <a:cubicBezTo>
                      <a:pt x="489926" y="649698"/>
                      <a:pt x="489926" y="532991"/>
                      <a:pt x="445001" y="431809"/>
                    </a:cubicBezTo>
                    <a:cubicBezTo>
                      <a:pt x="438244" y="417197"/>
                      <a:pt x="431487" y="402586"/>
                      <a:pt x="426008" y="386879"/>
                    </a:cubicBezTo>
                    <a:cubicBezTo>
                      <a:pt x="422539" y="377930"/>
                      <a:pt x="421443" y="367702"/>
                      <a:pt x="420347" y="357657"/>
                    </a:cubicBezTo>
                    <a:lnTo>
                      <a:pt x="416877" y="358753"/>
                    </a:lnTo>
                    <a:lnTo>
                      <a:pt x="413590" y="359849"/>
                    </a:lnTo>
                    <a:lnTo>
                      <a:pt x="410120" y="360944"/>
                    </a:lnTo>
                    <a:lnTo>
                      <a:pt x="410120" y="360944"/>
                    </a:lnTo>
                    <a:lnTo>
                      <a:pt x="407929" y="362223"/>
                    </a:lnTo>
                    <a:cubicBezTo>
                      <a:pt x="409024" y="365510"/>
                      <a:pt x="409024" y="368798"/>
                      <a:pt x="410120" y="372268"/>
                    </a:cubicBezTo>
                    <a:cubicBezTo>
                      <a:pt x="415781" y="387975"/>
                      <a:pt x="422539" y="402586"/>
                      <a:pt x="429296" y="417197"/>
                    </a:cubicBezTo>
                    <a:cubicBezTo>
                      <a:pt x="475316" y="519476"/>
                      <a:pt x="475316" y="637461"/>
                      <a:pt x="513485" y="743027"/>
                    </a:cubicBezTo>
                    <a:cubicBezTo>
                      <a:pt x="514763" y="747593"/>
                      <a:pt x="516954" y="751976"/>
                      <a:pt x="520242" y="755446"/>
                    </a:cubicBezTo>
                    <a:cubicBezTo>
                      <a:pt x="521337" y="756542"/>
                      <a:pt x="523712" y="757638"/>
                      <a:pt x="525903" y="758734"/>
                    </a:cubicBezTo>
                    <a:cubicBezTo>
                      <a:pt x="526999" y="756542"/>
                      <a:pt x="526999" y="756542"/>
                      <a:pt x="526999" y="755446"/>
                    </a:cubicBezTo>
                    <a:lnTo>
                      <a:pt x="526999" y="755446"/>
                    </a:lnTo>
                    <a:close/>
                    <a:moveTo>
                      <a:pt x="526999" y="755446"/>
                    </a:moveTo>
                    <a:cubicBezTo>
                      <a:pt x="489926" y="649698"/>
                      <a:pt x="489926" y="532991"/>
                      <a:pt x="445001" y="431809"/>
                    </a:cubicBezTo>
                    <a:cubicBezTo>
                      <a:pt x="438244" y="417197"/>
                      <a:pt x="431487" y="402586"/>
                      <a:pt x="426008" y="386879"/>
                    </a:cubicBezTo>
                    <a:cubicBezTo>
                      <a:pt x="422539" y="377930"/>
                      <a:pt x="421443" y="367702"/>
                      <a:pt x="420347" y="357657"/>
                    </a:cubicBezTo>
                    <a:lnTo>
                      <a:pt x="416877" y="358753"/>
                    </a:lnTo>
                    <a:lnTo>
                      <a:pt x="413590" y="359849"/>
                    </a:lnTo>
                    <a:lnTo>
                      <a:pt x="410120" y="360944"/>
                    </a:lnTo>
                    <a:lnTo>
                      <a:pt x="410120" y="360944"/>
                    </a:lnTo>
                    <a:lnTo>
                      <a:pt x="407929" y="362223"/>
                    </a:lnTo>
                    <a:cubicBezTo>
                      <a:pt x="409024" y="365510"/>
                      <a:pt x="409024" y="368798"/>
                      <a:pt x="410120" y="372268"/>
                    </a:cubicBezTo>
                    <a:cubicBezTo>
                      <a:pt x="415781" y="387975"/>
                      <a:pt x="422539" y="402586"/>
                      <a:pt x="429296" y="417197"/>
                    </a:cubicBezTo>
                    <a:cubicBezTo>
                      <a:pt x="475316" y="519476"/>
                      <a:pt x="475316" y="637461"/>
                      <a:pt x="513485" y="743027"/>
                    </a:cubicBezTo>
                    <a:cubicBezTo>
                      <a:pt x="514763" y="747593"/>
                      <a:pt x="516954" y="751976"/>
                      <a:pt x="520242" y="755446"/>
                    </a:cubicBezTo>
                    <a:cubicBezTo>
                      <a:pt x="521337" y="756542"/>
                      <a:pt x="523712" y="757638"/>
                      <a:pt x="525903" y="758734"/>
                    </a:cubicBezTo>
                    <a:cubicBezTo>
                      <a:pt x="526999" y="756542"/>
                      <a:pt x="526999" y="756542"/>
                      <a:pt x="526999" y="755446"/>
                    </a:cubicBezTo>
                    <a:lnTo>
                      <a:pt x="526999" y="755446"/>
                    </a:lnTo>
                    <a:close/>
                  </a:path>
                </a:pathLst>
              </a:custGeom>
              <a:solidFill>
                <a:srgbClr val="808080"/>
              </a:solidFill>
              <a:ln w="182" cap="flat">
                <a:noFill/>
                <a:prstDash val="solid"/>
                <a:miter/>
              </a:ln>
            </p:spPr>
            <p:txBody>
              <a:bodyPr rtlCol="0" anchor="ctr"/>
              <a:lstStyle/>
              <a:p>
                <a:endParaRPr lang="en-ID"/>
              </a:p>
            </p:txBody>
          </p:sp>
          <p:sp>
            <p:nvSpPr>
              <p:cNvPr id="253" name="Bentuk Bebas: Bentuk 252">
                <a:extLst>
                  <a:ext uri="{FF2B5EF4-FFF2-40B4-BE49-F238E27FC236}">
                    <a16:creationId xmlns:a16="http://schemas.microsoft.com/office/drawing/2014/main" id="{FA8859D6-25CB-4168-9DAC-C8074B034AF3}"/>
                  </a:ext>
                </a:extLst>
              </p:cNvPr>
              <p:cNvSpPr/>
              <p:nvPr/>
            </p:nvSpPr>
            <p:spPr>
              <a:xfrm>
                <a:off x="6947572" y="2874958"/>
                <a:ext cx="480814" cy="555042"/>
              </a:xfrm>
              <a:custGeom>
                <a:avLst/>
                <a:gdLst>
                  <a:gd name="connsiteX0" fmla="*/ 467147 w 480814"/>
                  <a:gd name="connsiteY0" fmla="*/ 206748 h 555042"/>
                  <a:gd name="connsiteX1" fmla="*/ 424413 w 480814"/>
                  <a:gd name="connsiteY1" fmla="*/ 273047 h 555042"/>
                  <a:gd name="connsiteX2" fmla="*/ 420030 w 480814"/>
                  <a:gd name="connsiteY2" fmla="*/ 284188 h 555042"/>
                  <a:gd name="connsiteX3" fmla="*/ 353738 w 480814"/>
                  <a:gd name="connsiteY3" fmla="*/ 555042 h 555042"/>
                  <a:gd name="connsiteX4" fmla="*/ 279593 w 480814"/>
                  <a:gd name="connsiteY4" fmla="*/ 520158 h 555042"/>
                  <a:gd name="connsiteX5" fmla="*/ 22278 w 480814"/>
                  <a:gd name="connsiteY5" fmla="*/ 359435 h 555042"/>
                  <a:gd name="connsiteX6" fmla="*/ 9859 w 480814"/>
                  <a:gd name="connsiteY6" fmla="*/ 298799 h 555042"/>
                  <a:gd name="connsiteX7" fmla="*/ 22278 w 480814"/>
                  <a:gd name="connsiteY7" fmla="*/ 287658 h 555042"/>
                  <a:gd name="connsiteX8" fmla="*/ 61541 w 480814"/>
                  <a:gd name="connsiteY8" fmla="*/ 241450 h 555042"/>
                  <a:gd name="connsiteX9" fmla="*/ 108841 w 480814"/>
                  <a:gd name="connsiteY9" fmla="*/ 168577 h 555042"/>
                  <a:gd name="connsiteX10" fmla="*/ 133495 w 480814"/>
                  <a:gd name="connsiteY10" fmla="*/ 123647 h 555042"/>
                  <a:gd name="connsiteX11" fmla="*/ 136782 w 480814"/>
                  <a:gd name="connsiteY11" fmla="*/ 117985 h 555042"/>
                  <a:gd name="connsiteX12" fmla="*/ 195221 w 480814"/>
                  <a:gd name="connsiteY12" fmla="*/ 0 h 555042"/>
                  <a:gd name="connsiteX13" fmla="*/ 224441 w 480814"/>
                  <a:gd name="connsiteY13" fmla="*/ 10045 h 555042"/>
                  <a:gd name="connsiteX14" fmla="*/ 467147 w 480814"/>
                  <a:gd name="connsiteY14" fmla="*/ 206748 h 555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0814" h="555042">
                    <a:moveTo>
                      <a:pt x="467147" y="206748"/>
                    </a:moveTo>
                    <a:cubicBezTo>
                      <a:pt x="449250" y="226839"/>
                      <a:pt x="434640" y="249486"/>
                      <a:pt x="424413" y="273047"/>
                    </a:cubicBezTo>
                    <a:cubicBezTo>
                      <a:pt x="422221" y="276334"/>
                      <a:pt x="421126" y="279804"/>
                      <a:pt x="420030" y="284188"/>
                    </a:cubicBezTo>
                    <a:cubicBezTo>
                      <a:pt x="370539" y="396511"/>
                      <a:pt x="353738" y="555042"/>
                      <a:pt x="353738" y="555042"/>
                    </a:cubicBezTo>
                    <a:cubicBezTo>
                      <a:pt x="353738" y="555042"/>
                      <a:pt x="323422" y="541527"/>
                      <a:pt x="279593" y="520158"/>
                    </a:cubicBezTo>
                    <a:cubicBezTo>
                      <a:pt x="198691" y="479795"/>
                      <a:pt x="72864" y="413497"/>
                      <a:pt x="22278" y="359435"/>
                    </a:cubicBezTo>
                    <a:cubicBezTo>
                      <a:pt x="-185" y="335875"/>
                      <a:pt x="-8038" y="314506"/>
                      <a:pt x="9859" y="298799"/>
                    </a:cubicBezTo>
                    <a:cubicBezTo>
                      <a:pt x="14425" y="295511"/>
                      <a:pt x="17712" y="292041"/>
                      <a:pt x="22278" y="287658"/>
                    </a:cubicBezTo>
                    <a:cubicBezTo>
                      <a:pt x="36887" y="273047"/>
                      <a:pt x="49306" y="257340"/>
                      <a:pt x="61541" y="241450"/>
                    </a:cubicBezTo>
                    <a:cubicBezTo>
                      <a:pt x="77247" y="218985"/>
                      <a:pt x="94231" y="194329"/>
                      <a:pt x="108841" y="168577"/>
                    </a:cubicBezTo>
                    <a:cubicBezTo>
                      <a:pt x="117789" y="153965"/>
                      <a:pt x="125642" y="138076"/>
                      <a:pt x="133495" y="123647"/>
                    </a:cubicBezTo>
                    <a:lnTo>
                      <a:pt x="136782" y="117985"/>
                    </a:lnTo>
                    <a:cubicBezTo>
                      <a:pt x="170567" y="53879"/>
                      <a:pt x="195221" y="0"/>
                      <a:pt x="195221" y="0"/>
                    </a:cubicBezTo>
                    <a:cubicBezTo>
                      <a:pt x="195221" y="0"/>
                      <a:pt x="206544" y="3288"/>
                      <a:pt x="224441" y="10045"/>
                    </a:cubicBezTo>
                    <a:cubicBezTo>
                      <a:pt x="307534" y="39268"/>
                      <a:pt x="539100" y="130222"/>
                      <a:pt x="467147" y="206748"/>
                    </a:cubicBezTo>
                    <a:close/>
                  </a:path>
                </a:pathLst>
              </a:custGeom>
              <a:solidFill>
                <a:srgbClr val="EFB7B9"/>
              </a:solidFill>
              <a:ln w="182" cap="flat">
                <a:noFill/>
                <a:prstDash val="solid"/>
                <a:miter/>
              </a:ln>
            </p:spPr>
            <p:txBody>
              <a:bodyPr rtlCol="0" anchor="ctr"/>
              <a:lstStyle/>
              <a:p>
                <a:endParaRPr lang="en-ID"/>
              </a:p>
            </p:txBody>
          </p:sp>
          <p:sp>
            <p:nvSpPr>
              <p:cNvPr id="254" name="Bentuk Bebas: Bentuk 253">
                <a:extLst>
                  <a:ext uri="{FF2B5EF4-FFF2-40B4-BE49-F238E27FC236}">
                    <a16:creationId xmlns:a16="http://schemas.microsoft.com/office/drawing/2014/main" id="{D38F4C2B-8652-4F69-975A-F737AF6806EA}"/>
                  </a:ext>
                </a:extLst>
              </p:cNvPr>
              <p:cNvSpPr/>
              <p:nvPr/>
            </p:nvSpPr>
            <p:spPr>
              <a:xfrm>
                <a:off x="8297296" y="4822156"/>
                <a:ext cx="575665" cy="489399"/>
              </a:xfrm>
              <a:custGeom>
                <a:avLst/>
                <a:gdLst>
                  <a:gd name="connsiteX0" fmla="*/ 194897 w 575665"/>
                  <a:gd name="connsiteY0" fmla="*/ 489400 h 489399"/>
                  <a:gd name="connsiteX1" fmla="*/ 194897 w 575665"/>
                  <a:gd name="connsiteY1" fmla="*/ 476250 h 489399"/>
                  <a:gd name="connsiteX2" fmla="*/ 193618 w 575665"/>
                  <a:gd name="connsiteY2" fmla="*/ 457255 h 489399"/>
                  <a:gd name="connsiteX3" fmla="*/ 83679 w 575665"/>
                  <a:gd name="connsiteY3" fmla="*/ 474058 h 489399"/>
                  <a:gd name="connsiteX4" fmla="*/ 61034 w 575665"/>
                  <a:gd name="connsiteY4" fmla="*/ 477345 h 489399"/>
                  <a:gd name="connsiteX5" fmla="*/ 29623 w 575665"/>
                  <a:gd name="connsiteY5" fmla="*/ 480816 h 489399"/>
                  <a:gd name="connsiteX6" fmla="*/ 4969 w 575665"/>
                  <a:gd name="connsiteY6" fmla="*/ 480816 h 489399"/>
                  <a:gd name="connsiteX7" fmla="*/ 23962 w 575665"/>
                  <a:gd name="connsiteY7" fmla="*/ 301098 h 489399"/>
                  <a:gd name="connsiteX8" fmla="*/ 116186 w 575665"/>
                  <a:gd name="connsiteY8" fmla="*/ 78460 h 489399"/>
                  <a:gd name="connsiteX9" fmla="*/ 141936 w 575665"/>
                  <a:gd name="connsiteY9" fmla="*/ 16728 h 489399"/>
                  <a:gd name="connsiteX10" fmla="*/ 153259 w 575665"/>
                  <a:gd name="connsiteY10" fmla="*/ 13440 h 489399"/>
                  <a:gd name="connsiteX11" fmla="*/ 174626 w 575665"/>
                  <a:gd name="connsiteY11" fmla="*/ 8874 h 489399"/>
                  <a:gd name="connsiteX12" fmla="*/ 535306 w 575665"/>
                  <a:gd name="connsiteY12" fmla="*/ 203203 h 489399"/>
                  <a:gd name="connsiteX13" fmla="*/ 575665 w 575665"/>
                  <a:gd name="connsiteY13" fmla="*/ 444653 h 489399"/>
                  <a:gd name="connsiteX14" fmla="*/ 201289 w 575665"/>
                  <a:gd name="connsiteY14" fmla="*/ 488669 h 489399"/>
                  <a:gd name="connsiteX15" fmla="*/ 194897 w 575665"/>
                  <a:gd name="connsiteY15" fmla="*/ 489400 h 489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5665" h="489399">
                    <a:moveTo>
                      <a:pt x="194897" y="489400"/>
                    </a:moveTo>
                    <a:cubicBezTo>
                      <a:pt x="194897" y="484468"/>
                      <a:pt x="194897" y="480085"/>
                      <a:pt x="194897" y="476250"/>
                    </a:cubicBezTo>
                    <a:cubicBezTo>
                      <a:pt x="194897" y="464013"/>
                      <a:pt x="193618" y="457255"/>
                      <a:pt x="193618" y="457255"/>
                    </a:cubicBezTo>
                    <a:cubicBezTo>
                      <a:pt x="193618" y="457255"/>
                      <a:pt x="136457" y="467300"/>
                      <a:pt x="83679" y="474058"/>
                    </a:cubicBezTo>
                    <a:lnTo>
                      <a:pt x="61034" y="477345"/>
                    </a:lnTo>
                    <a:cubicBezTo>
                      <a:pt x="48799" y="478624"/>
                      <a:pt x="38572" y="479720"/>
                      <a:pt x="29623" y="480816"/>
                    </a:cubicBezTo>
                    <a:cubicBezTo>
                      <a:pt x="21770" y="481911"/>
                      <a:pt x="12822" y="481911"/>
                      <a:pt x="4969" y="480816"/>
                    </a:cubicBezTo>
                    <a:cubicBezTo>
                      <a:pt x="-13111" y="474058"/>
                      <a:pt x="23962" y="301098"/>
                      <a:pt x="23962" y="301098"/>
                    </a:cubicBezTo>
                    <a:lnTo>
                      <a:pt x="116186" y="78460"/>
                    </a:lnTo>
                    <a:lnTo>
                      <a:pt x="141936" y="16728"/>
                    </a:lnTo>
                    <a:lnTo>
                      <a:pt x="153259" y="13440"/>
                    </a:lnTo>
                    <a:cubicBezTo>
                      <a:pt x="158920" y="12344"/>
                      <a:pt x="166773" y="9970"/>
                      <a:pt x="174626" y="8874"/>
                    </a:cubicBezTo>
                    <a:cubicBezTo>
                      <a:pt x="262285" y="-6833"/>
                      <a:pt x="495859" y="-28202"/>
                      <a:pt x="535306" y="203203"/>
                    </a:cubicBezTo>
                    <a:cubicBezTo>
                      <a:pt x="554481" y="314065"/>
                      <a:pt x="567082" y="391505"/>
                      <a:pt x="575665" y="444653"/>
                    </a:cubicBezTo>
                    <a:lnTo>
                      <a:pt x="201289" y="488669"/>
                    </a:lnTo>
                    <a:lnTo>
                      <a:pt x="194897" y="489400"/>
                    </a:lnTo>
                    <a:close/>
                  </a:path>
                </a:pathLst>
              </a:custGeom>
              <a:solidFill>
                <a:srgbClr val="EFB7B9"/>
              </a:solidFill>
              <a:ln w="182" cap="flat">
                <a:noFill/>
                <a:prstDash val="solid"/>
                <a:miter/>
              </a:ln>
            </p:spPr>
            <p:txBody>
              <a:bodyPr rtlCol="0" anchor="ctr"/>
              <a:lstStyle/>
              <a:p>
                <a:endParaRPr lang="en-ID"/>
              </a:p>
            </p:txBody>
          </p:sp>
          <p:sp>
            <p:nvSpPr>
              <p:cNvPr id="255" name="Bentuk Bebas: Bentuk 254">
                <a:extLst>
                  <a:ext uri="{FF2B5EF4-FFF2-40B4-BE49-F238E27FC236}">
                    <a16:creationId xmlns:a16="http://schemas.microsoft.com/office/drawing/2014/main" id="{62E297B0-288F-421C-9DBC-957CF501DE89}"/>
                  </a:ext>
                </a:extLst>
              </p:cNvPr>
              <p:cNvSpPr/>
              <p:nvPr/>
            </p:nvSpPr>
            <p:spPr>
              <a:xfrm>
                <a:off x="8297296" y="4822156"/>
                <a:ext cx="575665" cy="489399"/>
              </a:xfrm>
              <a:custGeom>
                <a:avLst/>
                <a:gdLst>
                  <a:gd name="connsiteX0" fmla="*/ 194897 w 575665"/>
                  <a:gd name="connsiteY0" fmla="*/ 489400 h 489399"/>
                  <a:gd name="connsiteX1" fmla="*/ 194897 w 575665"/>
                  <a:gd name="connsiteY1" fmla="*/ 476250 h 489399"/>
                  <a:gd name="connsiteX2" fmla="*/ 193618 w 575665"/>
                  <a:gd name="connsiteY2" fmla="*/ 457255 h 489399"/>
                  <a:gd name="connsiteX3" fmla="*/ 83679 w 575665"/>
                  <a:gd name="connsiteY3" fmla="*/ 474058 h 489399"/>
                  <a:gd name="connsiteX4" fmla="*/ 61034 w 575665"/>
                  <a:gd name="connsiteY4" fmla="*/ 477345 h 489399"/>
                  <a:gd name="connsiteX5" fmla="*/ 29623 w 575665"/>
                  <a:gd name="connsiteY5" fmla="*/ 480816 h 489399"/>
                  <a:gd name="connsiteX6" fmla="*/ 4969 w 575665"/>
                  <a:gd name="connsiteY6" fmla="*/ 480816 h 489399"/>
                  <a:gd name="connsiteX7" fmla="*/ 23962 w 575665"/>
                  <a:gd name="connsiteY7" fmla="*/ 301098 h 489399"/>
                  <a:gd name="connsiteX8" fmla="*/ 116186 w 575665"/>
                  <a:gd name="connsiteY8" fmla="*/ 78460 h 489399"/>
                  <a:gd name="connsiteX9" fmla="*/ 141936 w 575665"/>
                  <a:gd name="connsiteY9" fmla="*/ 16728 h 489399"/>
                  <a:gd name="connsiteX10" fmla="*/ 153259 w 575665"/>
                  <a:gd name="connsiteY10" fmla="*/ 13440 h 489399"/>
                  <a:gd name="connsiteX11" fmla="*/ 174626 w 575665"/>
                  <a:gd name="connsiteY11" fmla="*/ 8874 h 489399"/>
                  <a:gd name="connsiteX12" fmla="*/ 535306 w 575665"/>
                  <a:gd name="connsiteY12" fmla="*/ 203203 h 489399"/>
                  <a:gd name="connsiteX13" fmla="*/ 575665 w 575665"/>
                  <a:gd name="connsiteY13" fmla="*/ 444653 h 489399"/>
                  <a:gd name="connsiteX14" fmla="*/ 201289 w 575665"/>
                  <a:gd name="connsiteY14" fmla="*/ 488669 h 489399"/>
                  <a:gd name="connsiteX15" fmla="*/ 194897 w 575665"/>
                  <a:gd name="connsiteY15" fmla="*/ 489400 h 489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5665" h="489399">
                    <a:moveTo>
                      <a:pt x="194897" y="489400"/>
                    </a:moveTo>
                    <a:cubicBezTo>
                      <a:pt x="194897" y="484468"/>
                      <a:pt x="194897" y="480085"/>
                      <a:pt x="194897" y="476250"/>
                    </a:cubicBezTo>
                    <a:cubicBezTo>
                      <a:pt x="194897" y="464013"/>
                      <a:pt x="193618" y="457255"/>
                      <a:pt x="193618" y="457255"/>
                    </a:cubicBezTo>
                    <a:cubicBezTo>
                      <a:pt x="193618" y="457255"/>
                      <a:pt x="136457" y="467300"/>
                      <a:pt x="83679" y="474058"/>
                    </a:cubicBezTo>
                    <a:lnTo>
                      <a:pt x="61034" y="477345"/>
                    </a:lnTo>
                    <a:cubicBezTo>
                      <a:pt x="48799" y="478624"/>
                      <a:pt x="38572" y="479720"/>
                      <a:pt x="29623" y="480816"/>
                    </a:cubicBezTo>
                    <a:cubicBezTo>
                      <a:pt x="21770" y="481911"/>
                      <a:pt x="12822" y="481911"/>
                      <a:pt x="4969" y="480816"/>
                    </a:cubicBezTo>
                    <a:cubicBezTo>
                      <a:pt x="-13111" y="474058"/>
                      <a:pt x="23962" y="301098"/>
                      <a:pt x="23962" y="301098"/>
                    </a:cubicBezTo>
                    <a:lnTo>
                      <a:pt x="116186" y="78460"/>
                    </a:lnTo>
                    <a:lnTo>
                      <a:pt x="141936" y="16728"/>
                    </a:lnTo>
                    <a:lnTo>
                      <a:pt x="153259" y="13440"/>
                    </a:lnTo>
                    <a:cubicBezTo>
                      <a:pt x="158920" y="12344"/>
                      <a:pt x="166773" y="9970"/>
                      <a:pt x="174626" y="8874"/>
                    </a:cubicBezTo>
                    <a:cubicBezTo>
                      <a:pt x="262285" y="-6833"/>
                      <a:pt x="495859" y="-28202"/>
                      <a:pt x="535306" y="203203"/>
                    </a:cubicBezTo>
                    <a:cubicBezTo>
                      <a:pt x="554481" y="314065"/>
                      <a:pt x="567082" y="391505"/>
                      <a:pt x="575665" y="444653"/>
                    </a:cubicBezTo>
                    <a:lnTo>
                      <a:pt x="201289" y="488669"/>
                    </a:lnTo>
                    <a:lnTo>
                      <a:pt x="194897" y="489400"/>
                    </a:lnTo>
                    <a:close/>
                  </a:path>
                </a:pathLst>
              </a:custGeom>
              <a:solidFill>
                <a:srgbClr val="000000">
                  <a:alpha val="5000"/>
                </a:srgbClr>
              </a:solidFill>
              <a:ln w="182" cap="flat">
                <a:noFill/>
                <a:prstDash val="solid"/>
                <a:miter/>
              </a:ln>
            </p:spPr>
            <p:txBody>
              <a:bodyPr rtlCol="0" anchor="ctr"/>
              <a:lstStyle/>
              <a:p>
                <a:endParaRPr lang="en-ID"/>
              </a:p>
            </p:txBody>
          </p:sp>
          <p:sp>
            <p:nvSpPr>
              <p:cNvPr id="256" name="Bentuk Bebas: Bentuk 255">
                <a:extLst>
                  <a:ext uri="{FF2B5EF4-FFF2-40B4-BE49-F238E27FC236}">
                    <a16:creationId xmlns:a16="http://schemas.microsoft.com/office/drawing/2014/main" id="{AAD8C343-7B20-4912-8D1A-848E85895BE1}"/>
                  </a:ext>
                </a:extLst>
              </p:cNvPr>
              <p:cNvSpPr/>
              <p:nvPr/>
            </p:nvSpPr>
            <p:spPr>
              <a:xfrm>
                <a:off x="8264827" y="4882792"/>
                <a:ext cx="566495" cy="455429"/>
              </a:xfrm>
              <a:custGeom>
                <a:avLst/>
                <a:gdLst>
                  <a:gd name="connsiteX0" fmla="*/ 0 w 566495"/>
                  <a:gd name="connsiteY0" fmla="*/ 455429 h 455429"/>
                  <a:gd name="connsiteX1" fmla="*/ 23924 w 566495"/>
                  <a:gd name="connsiteY1" fmla="*/ 301098 h 455429"/>
                  <a:gd name="connsiteX2" fmla="*/ 140802 w 566495"/>
                  <a:gd name="connsiteY2" fmla="*/ 16728 h 455429"/>
                  <a:gd name="connsiteX3" fmla="*/ 145185 w 566495"/>
                  <a:gd name="connsiteY3" fmla="*/ 15632 h 455429"/>
                  <a:gd name="connsiteX4" fmla="*/ 182440 w 566495"/>
                  <a:gd name="connsiteY4" fmla="*/ 7779 h 455429"/>
                  <a:gd name="connsiteX5" fmla="*/ 203624 w 566495"/>
                  <a:gd name="connsiteY5" fmla="*/ 4491 h 455429"/>
                  <a:gd name="connsiteX6" fmla="*/ 535085 w 566495"/>
                  <a:gd name="connsiteY6" fmla="*/ 203386 h 455429"/>
                  <a:gd name="connsiteX7" fmla="*/ 566496 w 566495"/>
                  <a:gd name="connsiteY7" fmla="*/ 388948 h 455429"/>
                  <a:gd name="connsiteX8" fmla="*/ 233757 w 566495"/>
                  <a:gd name="connsiteY8" fmla="*/ 428033 h 455429"/>
                  <a:gd name="connsiteX9" fmla="*/ 0 w 566495"/>
                  <a:gd name="connsiteY9" fmla="*/ 455429 h 455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6495" h="455429">
                    <a:moveTo>
                      <a:pt x="0" y="455429"/>
                    </a:moveTo>
                    <a:cubicBezTo>
                      <a:pt x="1461" y="405751"/>
                      <a:pt x="23924" y="301098"/>
                      <a:pt x="23924" y="301098"/>
                    </a:cubicBezTo>
                    <a:lnTo>
                      <a:pt x="140802" y="16728"/>
                    </a:lnTo>
                    <a:lnTo>
                      <a:pt x="145185" y="15632"/>
                    </a:lnTo>
                    <a:cubicBezTo>
                      <a:pt x="150846" y="14536"/>
                      <a:pt x="164360" y="11249"/>
                      <a:pt x="182440" y="7779"/>
                    </a:cubicBezTo>
                    <a:cubicBezTo>
                      <a:pt x="189015" y="6683"/>
                      <a:pt x="195772" y="5587"/>
                      <a:pt x="203624" y="4491"/>
                    </a:cubicBezTo>
                    <a:cubicBezTo>
                      <a:pt x="305893" y="-9024"/>
                      <a:pt x="499108" y="-4641"/>
                      <a:pt x="535085" y="203386"/>
                    </a:cubicBezTo>
                    <a:cubicBezTo>
                      <a:pt x="548416" y="280277"/>
                      <a:pt x="558643" y="341097"/>
                      <a:pt x="566496" y="388948"/>
                    </a:cubicBezTo>
                    <a:lnTo>
                      <a:pt x="233757" y="428033"/>
                    </a:lnTo>
                    <a:lnTo>
                      <a:pt x="0" y="455429"/>
                    </a:lnTo>
                    <a:close/>
                  </a:path>
                </a:pathLst>
              </a:custGeom>
              <a:solidFill>
                <a:srgbClr val="EFB7B9"/>
              </a:solidFill>
              <a:ln w="182" cap="flat">
                <a:noFill/>
                <a:prstDash val="solid"/>
                <a:miter/>
              </a:ln>
            </p:spPr>
            <p:txBody>
              <a:bodyPr rtlCol="0" anchor="ctr"/>
              <a:lstStyle/>
              <a:p>
                <a:endParaRPr lang="en-ID"/>
              </a:p>
            </p:txBody>
          </p:sp>
          <p:sp>
            <p:nvSpPr>
              <p:cNvPr id="257" name="Bentuk Bebas: Bentuk 256">
                <a:extLst>
                  <a:ext uri="{FF2B5EF4-FFF2-40B4-BE49-F238E27FC236}">
                    <a16:creationId xmlns:a16="http://schemas.microsoft.com/office/drawing/2014/main" id="{A281B98B-B3F9-4B87-935E-08EC7CAEB2E6}"/>
                  </a:ext>
                </a:extLst>
              </p:cNvPr>
              <p:cNvSpPr/>
              <p:nvPr/>
            </p:nvSpPr>
            <p:spPr>
              <a:xfrm>
                <a:off x="8304639" y="5297465"/>
                <a:ext cx="197963" cy="36190"/>
              </a:xfrm>
              <a:custGeom>
                <a:avLst/>
                <a:gdLst>
                  <a:gd name="connsiteX0" fmla="*/ 0 w 197963"/>
                  <a:gd name="connsiteY0" fmla="*/ 36190 h 36190"/>
                  <a:gd name="connsiteX1" fmla="*/ 913 w 197963"/>
                  <a:gd name="connsiteY1" fmla="*/ 32538 h 36190"/>
                  <a:gd name="connsiteX2" fmla="*/ 197598 w 197963"/>
                  <a:gd name="connsiteY2" fmla="*/ 8794 h 36190"/>
                  <a:gd name="connsiteX3" fmla="*/ 197963 w 197963"/>
                  <a:gd name="connsiteY3" fmla="*/ 12813 h 36190"/>
                  <a:gd name="connsiteX4" fmla="*/ 193945 w 197963"/>
                  <a:gd name="connsiteY4" fmla="*/ 13360 h 36190"/>
                  <a:gd name="connsiteX5" fmla="*/ 0 w 197963"/>
                  <a:gd name="connsiteY5" fmla="*/ 36190 h 36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7963" h="36190">
                    <a:moveTo>
                      <a:pt x="0" y="36190"/>
                    </a:moveTo>
                    <a:lnTo>
                      <a:pt x="913" y="32538"/>
                    </a:lnTo>
                    <a:cubicBezTo>
                      <a:pt x="913" y="32538"/>
                      <a:pt x="193032" y="-20428"/>
                      <a:pt x="197598" y="8794"/>
                    </a:cubicBezTo>
                    <a:cubicBezTo>
                      <a:pt x="197780" y="9890"/>
                      <a:pt x="197780" y="11351"/>
                      <a:pt x="197963" y="12813"/>
                    </a:cubicBezTo>
                    <a:lnTo>
                      <a:pt x="193945" y="13360"/>
                    </a:lnTo>
                    <a:lnTo>
                      <a:pt x="0" y="36190"/>
                    </a:lnTo>
                    <a:close/>
                  </a:path>
                </a:pathLst>
              </a:custGeom>
              <a:solidFill>
                <a:srgbClr val="000000">
                  <a:alpha val="10000"/>
                </a:srgbClr>
              </a:solidFill>
              <a:ln w="182" cap="flat">
                <a:noFill/>
                <a:prstDash val="solid"/>
                <a:miter/>
              </a:ln>
            </p:spPr>
            <p:txBody>
              <a:bodyPr rtlCol="0" anchor="ctr"/>
              <a:lstStyle/>
              <a:p>
                <a:endParaRPr lang="en-ID"/>
              </a:p>
            </p:txBody>
          </p:sp>
          <p:sp>
            <p:nvSpPr>
              <p:cNvPr id="258" name="Bentuk Bebas: Bentuk 257">
                <a:extLst>
                  <a:ext uri="{FF2B5EF4-FFF2-40B4-BE49-F238E27FC236}">
                    <a16:creationId xmlns:a16="http://schemas.microsoft.com/office/drawing/2014/main" id="{D348769F-C10B-4B4D-9255-291F5E02305C}"/>
                  </a:ext>
                </a:extLst>
              </p:cNvPr>
              <p:cNvSpPr/>
              <p:nvPr/>
            </p:nvSpPr>
            <p:spPr>
              <a:xfrm>
                <a:off x="8267201" y="4831031"/>
                <a:ext cx="203624" cy="507008"/>
              </a:xfrm>
              <a:custGeom>
                <a:avLst/>
                <a:gdLst>
                  <a:gd name="connsiteX0" fmla="*/ 203624 w 203624"/>
                  <a:gd name="connsiteY0" fmla="*/ 0 h 507008"/>
                  <a:gd name="connsiteX1" fmla="*/ 203624 w 203624"/>
                  <a:gd name="connsiteY1" fmla="*/ 80909 h 507008"/>
                  <a:gd name="connsiteX2" fmla="*/ 119253 w 203624"/>
                  <a:gd name="connsiteY2" fmla="*/ 450572 h 507008"/>
                  <a:gd name="connsiteX3" fmla="*/ 113774 w 203624"/>
                  <a:gd name="connsiteY3" fmla="*/ 465184 h 507008"/>
                  <a:gd name="connsiteX4" fmla="*/ 101904 w 203624"/>
                  <a:gd name="connsiteY4" fmla="*/ 494954 h 507008"/>
                  <a:gd name="connsiteX5" fmla="*/ 0 w 203624"/>
                  <a:gd name="connsiteY5" fmla="*/ 507008 h 507008"/>
                  <a:gd name="connsiteX6" fmla="*/ 23741 w 203624"/>
                  <a:gd name="connsiteY6" fmla="*/ 355052 h 507008"/>
                  <a:gd name="connsiteX7" fmla="*/ 140620 w 203624"/>
                  <a:gd name="connsiteY7" fmla="*/ 71960 h 507008"/>
                  <a:gd name="connsiteX8" fmla="*/ 145185 w 203624"/>
                  <a:gd name="connsiteY8" fmla="*/ 70864 h 507008"/>
                  <a:gd name="connsiteX9" fmla="*/ 170935 w 203624"/>
                  <a:gd name="connsiteY9" fmla="*/ 8949 h 507008"/>
                  <a:gd name="connsiteX10" fmla="*/ 203624 w 203624"/>
                  <a:gd name="connsiteY10" fmla="*/ 0 h 50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3624" h="507008">
                    <a:moveTo>
                      <a:pt x="203624" y="0"/>
                    </a:moveTo>
                    <a:lnTo>
                      <a:pt x="203624" y="80909"/>
                    </a:lnTo>
                    <a:cubicBezTo>
                      <a:pt x="203624" y="80909"/>
                      <a:pt x="194676" y="227021"/>
                      <a:pt x="119253" y="450572"/>
                    </a:cubicBezTo>
                    <a:cubicBezTo>
                      <a:pt x="118157" y="455138"/>
                      <a:pt x="115965" y="459522"/>
                      <a:pt x="113774" y="465184"/>
                    </a:cubicBezTo>
                    <a:cubicBezTo>
                      <a:pt x="109939" y="475229"/>
                      <a:pt x="106104" y="485091"/>
                      <a:pt x="101904" y="494954"/>
                    </a:cubicBezTo>
                    <a:lnTo>
                      <a:pt x="0" y="507008"/>
                    </a:lnTo>
                    <a:cubicBezTo>
                      <a:pt x="2191" y="456417"/>
                      <a:pt x="23741" y="355052"/>
                      <a:pt x="23741" y="355052"/>
                    </a:cubicBezTo>
                    <a:lnTo>
                      <a:pt x="140620" y="71960"/>
                    </a:lnTo>
                    <a:lnTo>
                      <a:pt x="145185" y="70864"/>
                    </a:lnTo>
                    <a:lnTo>
                      <a:pt x="170935" y="8949"/>
                    </a:lnTo>
                    <a:cubicBezTo>
                      <a:pt x="169839" y="8949"/>
                      <a:pt x="182258" y="4566"/>
                      <a:pt x="203624" y="0"/>
                    </a:cubicBezTo>
                    <a:close/>
                  </a:path>
                </a:pathLst>
              </a:custGeom>
              <a:solidFill>
                <a:srgbClr val="000000">
                  <a:alpha val="10000"/>
                </a:srgbClr>
              </a:solidFill>
              <a:ln w="182" cap="flat">
                <a:noFill/>
                <a:prstDash val="solid"/>
                <a:miter/>
              </a:ln>
            </p:spPr>
            <p:txBody>
              <a:bodyPr rtlCol="0" anchor="ctr"/>
              <a:lstStyle/>
              <a:p>
                <a:endParaRPr lang="en-ID"/>
              </a:p>
            </p:txBody>
          </p:sp>
          <p:sp>
            <p:nvSpPr>
              <p:cNvPr id="259" name="Bentuk Bebas: Bentuk 258">
                <a:extLst>
                  <a:ext uri="{FF2B5EF4-FFF2-40B4-BE49-F238E27FC236}">
                    <a16:creationId xmlns:a16="http://schemas.microsoft.com/office/drawing/2014/main" id="{72B8A3A9-4D9D-4680-BF41-558834660A21}"/>
                  </a:ext>
                </a:extLst>
              </p:cNvPr>
              <p:cNvSpPr/>
              <p:nvPr/>
            </p:nvSpPr>
            <p:spPr>
              <a:xfrm>
                <a:off x="6548344" y="4818611"/>
                <a:ext cx="1900019" cy="714852"/>
              </a:xfrm>
              <a:custGeom>
                <a:avLst/>
                <a:gdLst>
                  <a:gd name="connsiteX0" fmla="*/ 1900019 w 1900019"/>
                  <a:gd name="connsiteY0" fmla="*/ 0 h 714852"/>
                  <a:gd name="connsiteX1" fmla="*/ 1900019 w 1900019"/>
                  <a:gd name="connsiteY1" fmla="*/ 94425 h 714852"/>
                  <a:gd name="connsiteX2" fmla="*/ 1815648 w 1900019"/>
                  <a:gd name="connsiteY2" fmla="*/ 464088 h 714852"/>
                  <a:gd name="connsiteX3" fmla="*/ 1810169 w 1900019"/>
                  <a:gd name="connsiteY3" fmla="*/ 480891 h 714852"/>
                  <a:gd name="connsiteX4" fmla="*/ 1802133 w 1900019"/>
                  <a:gd name="connsiteY4" fmla="*/ 500068 h 714852"/>
                  <a:gd name="connsiteX5" fmla="*/ 1798116 w 1900019"/>
                  <a:gd name="connsiteY5" fmla="*/ 510113 h 714852"/>
                  <a:gd name="connsiteX6" fmla="*/ 52790 w 1900019"/>
                  <a:gd name="connsiteY6" fmla="*/ 714852 h 714852"/>
                  <a:gd name="connsiteX7" fmla="*/ 39459 w 1900019"/>
                  <a:gd name="connsiteY7" fmla="*/ 376421 h 714852"/>
                  <a:gd name="connsiteX8" fmla="*/ 46216 w 1900019"/>
                  <a:gd name="connsiteY8" fmla="*/ 361810 h 714852"/>
                  <a:gd name="connsiteX9" fmla="*/ 61921 w 1900019"/>
                  <a:gd name="connsiteY9" fmla="*/ 329300 h 714852"/>
                  <a:gd name="connsiteX10" fmla="*/ 78722 w 1900019"/>
                  <a:gd name="connsiteY10" fmla="*/ 290032 h 714852"/>
                  <a:gd name="connsiteX11" fmla="*/ 78722 w 1900019"/>
                  <a:gd name="connsiteY11" fmla="*/ 290032 h 714852"/>
                  <a:gd name="connsiteX12" fmla="*/ 105751 w 1900019"/>
                  <a:gd name="connsiteY12" fmla="*/ 224830 h 714852"/>
                  <a:gd name="connsiteX13" fmla="*/ 111412 w 1900019"/>
                  <a:gd name="connsiteY13" fmla="*/ 210218 h 714852"/>
                  <a:gd name="connsiteX14" fmla="*/ 113603 w 1900019"/>
                  <a:gd name="connsiteY14" fmla="*/ 205652 h 714852"/>
                  <a:gd name="connsiteX15" fmla="*/ 133875 w 1900019"/>
                  <a:gd name="connsiteY15" fmla="*/ 157436 h 714852"/>
                  <a:gd name="connsiteX16" fmla="*/ 414748 w 1900019"/>
                  <a:gd name="connsiteY16" fmla="*/ 121455 h 714852"/>
                  <a:gd name="connsiteX17" fmla="*/ 621477 w 1900019"/>
                  <a:gd name="connsiteY17" fmla="*/ 94425 h 714852"/>
                  <a:gd name="connsiteX18" fmla="*/ 684300 w 1900019"/>
                  <a:gd name="connsiteY18" fmla="*/ 86571 h 714852"/>
                  <a:gd name="connsiteX19" fmla="*/ 727033 w 1900019"/>
                  <a:gd name="connsiteY19" fmla="*/ 80909 h 714852"/>
                  <a:gd name="connsiteX20" fmla="*/ 807935 w 1900019"/>
                  <a:gd name="connsiteY20" fmla="*/ 70864 h 714852"/>
                  <a:gd name="connsiteX21" fmla="*/ 838251 w 1900019"/>
                  <a:gd name="connsiteY21" fmla="*/ 67577 h 714852"/>
                  <a:gd name="connsiteX22" fmla="*/ 895594 w 1900019"/>
                  <a:gd name="connsiteY22" fmla="*/ 63011 h 714852"/>
                  <a:gd name="connsiteX23" fmla="*/ 925909 w 1900019"/>
                  <a:gd name="connsiteY23" fmla="*/ 67577 h 714852"/>
                  <a:gd name="connsiteX24" fmla="*/ 1119124 w 1900019"/>
                  <a:gd name="connsiteY24" fmla="*/ 49495 h 714852"/>
                  <a:gd name="connsiteX25" fmla="*/ 1369683 w 1900019"/>
                  <a:gd name="connsiteY25" fmla="*/ 22465 h 714852"/>
                  <a:gd name="connsiteX26" fmla="*/ 1543905 w 1900019"/>
                  <a:gd name="connsiteY26" fmla="*/ 23743 h 714852"/>
                  <a:gd name="connsiteX27" fmla="*/ 1543905 w 1900019"/>
                  <a:gd name="connsiteY27" fmla="*/ 23743 h 714852"/>
                  <a:gd name="connsiteX28" fmla="*/ 1558515 w 1900019"/>
                  <a:gd name="connsiteY28" fmla="*/ 22465 h 714852"/>
                  <a:gd name="connsiteX29" fmla="*/ 1577507 w 1900019"/>
                  <a:gd name="connsiteY29" fmla="*/ 21369 h 714852"/>
                  <a:gd name="connsiteX30" fmla="*/ 1582073 w 1900019"/>
                  <a:gd name="connsiteY30" fmla="*/ 21369 h 714852"/>
                  <a:gd name="connsiteX31" fmla="*/ 1900019 w 1900019"/>
                  <a:gd name="connsiteY31" fmla="*/ 0 h 714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00019" h="714852">
                    <a:moveTo>
                      <a:pt x="1900019" y="0"/>
                    </a:moveTo>
                    <a:lnTo>
                      <a:pt x="1900019" y="94425"/>
                    </a:lnTo>
                    <a:cubicBezTo>
                      <a:pt x="1900019" y="94425"/>
                      <a:pt x="1890888" y="240537"/>
                      <a:pt x="1815648" y="464088"/>
                    </a:cubicBezTo>
                    <a:cubicBezTo>
                      <a:pt x="1813456" y="469750"/>
                      <a:pt x="1811265" y="475411"/>
                      <a:pt x="1810169" y="480891"/>
                    </a:cubicBezTo>
                    <a:cubicBezTo>
                      <a:pt x="1808890" y="486553"/>
                      <a:pt x="1805603" y="494406"/>
                      <a:pt x="1802133" y="500068"/>
                    </a:cubicBezTo>
                    <a:cubicBezTo>
                      <a:pt x="1800855" y="503355"/>
                      <a:pt x="1799577" y="506643"/>
                      <a:pt x="1798116" y="510113"/>
                    </a:cubicBezTo>
                    <a:cubicBezTo>
                      <a:pt x="1216280" y="578420"/>
                      <a:pt x="634444" y="646728"/>
                      <a:pt x="52790" y="714852"/>
                    </a:cubicBezTo>
                    <a:cubicBezTo>
                      <a:pt x="-36695" y="604173"/>
                      <a:pt x="7865" y="452582"/>
                      <a:pt x="39459" y="376421"/>
                    </a:cubicBezTo>
                    <a:cubicBezTo>
                      <a:pt x="41833" y="370941"/>
                      <a:pt x="44024" y="366376"/>
                      <a:pt x="46216" y="361810"/>
                    </a:cubicBezTo>
                    <a:cubicBezTo>
                      <a:pt x="55164" y="341719"/>
                      <a:pt x="61921" y="329300"/>
                      <a:pt x="61921" y="329300"/>
                    </a:cubicBezTo>
                    <a:lnTo>
                      <a:pt x="78722" y="290032"/>
                    </a:lnTo>
                    <a:lnTo>
                      <a:pt x="78722" y="290032"/>
                    </a:lnTo>
                    <a:lnTo>
                      <a:pt x="105751" y="224830"/>
                    </a:lnTo>
                    <a:lnTo>
                      <a:pt x="111412" y="210218"/>
                    </a:lnTo>
                    <a:lnTo>
                      <a:pt x="113603" y="205652"/>
                    </a:lnTo>
                    <a:lnTo>
                      <a:pt x="133875" y="157436"/>
                    </a:lnTo>
                    <a:lnTo>
                      <a:pt x="414748" y="121455"/>
                    </a:lnTo>
                    <a:lnTo>
                      <a:pt x="621477" y="94425"/>
                    </a:lnTo>
                    <a:lnTo>
                      <a:pt x="684300" y="86571"/>
                    </a:lnTo>
                    <a:lnTo>
                      <a:pt x="727033" y="80909"/>
                    </a:lnTo>
                    <a:lnTo>
                      <a:pt x="807935" y="70864"/>
                    </a:lnTo>
                    <a:lnTo>
                      <a:pt x="838251" y="67577"/>
                    </a:lnTo>
                    <a:cubicBezTo>
                      <a:pt x="857426" y="64107"/>
                      <a:pt x="876419" y="63011"/>
                      <a:pt x="895594" y="63011"/>
                    </a:cubicBezTo>
                    <a:cubicBezTo>
                      <a:pt x="905638" y="63011"/>
                      <a:pt x="915865" y="64107"/>
                      <a:pt x="925909" y="67577"/>
                    </a:cubicBezTo>
                    <a:cubicBezTo>
                      <a:pt x="948372" y="77622"/>
                      <a:pt x="1119124" y="49495"/>
                      <a:pt x="1119124" y="49495"/>
                    </a:cubicBezTo>
                    <a:cubicBezTo>
                      <a:pt x="1119124" y="49495"/>
                      <a:pt x="1252804" y="9132"/>
                      <a:pt x="1369683" y="22465"/>
                    </a:cubicBezTo>
                    <a:cubicBezTo>
                      <a:pt x="1428122" y="27031"/>
                      <a:pt x="1485466" y="27031"/>
                      <a:pt x="1543905" y="23743"/>
                    </a:cubicBezTo>
                    <a:lnTo>
                      <a:pt x="1543905" y="23743"/>
                    </a:lnTo>
                    <a:lnTo>
                      <a:pt x="1558515" y="22465"/>
                    </a:lnTo>
                    <a:lnTo>
                      <a:pt x="1577507" y="21369"/>
                    </a:lnTo>
                    <a:lnTo>
                      <a:pt x="1582073" y="21369"/>
                    </a:lnTo>
                    <a:cubicBezTo>
                      <a:pt x="1731458" y="14611"/>
                      <a:pt x="1900019" y="0"/>
                      <a:pt x="1900019" y="0"/>
                    </a:cubicBezTo>
                    <a:close/>
                  </a:path>
                </a:pathLst>
              </a:custGeom>
              <a:solidFill>
                <a:srgbClr val="444053"/>
              </a:solidFill>
              <a:ln w="182" cap="flat">
                <a:noFill/>
                <a:prstDash val="solid"/>
                <a:miter/>
              </a:ln>
            </p:spPr>
            <p:txBody>
              <a:bodyPr rtlCol="0" anchor="ctr"/>
              <a:lstStyle/>
              <a:p>
                <a:endParaRPr lang="en-ID"/>
              </a:p>
            </p:txBody>
          </p:sp>
          <p:sp>
            <p:nvSpPr>
              <p:cNvPr id="260" name="Bentuk Bebas: Bentuk 259">
                <a:extLst>
                  <a:ext uri="{FF2B5EF4-FFF2-40B4-BE49-F238E27FC236}">
                    <a16:creationId xmlns:a16="http://schemas.microsoft.com/office/drawing/2014/main" id="{448AF33C-122E-4A9B-8D50-B0E2B7791BDB}"/>
                  </a:ext>
                </a:extLst>
              </p:cNvPr>
              <p:cNvSpPr/>
              <p:nvPr/>
            </p:nvSpPr>
            <p:spPr>
              <a:xfrm>
                <a:off x="7293822" y="5088370"/>
                <a:ext cx="196136" cy="363818"/>
              </a:xfrm>
              <a:custGeom>
                <a:avLst/>
                <a:gdLst>
                  <a:gd name="connsiteX0" fmla="*/ 144455 w 196136"/>
                  <a:gd name="connsiteY0" fmla="*/ 12420 h 363818"/>
                  <a:gd name="connsiteX1" fmla="*/ 4018 w 196136"/>
                  <a:gd name="connsiteY1" fmla="*/ 324734 h 363818"/>
                  <a:gd name="connsiteX2" fmla="*/ 0 w 196136"/>
                  <a:gd name="connsiteY2" fmla="*/ 363819 h 363818"/>
                  <a:gd name="connsiteX3" fmla="*/ 32872 w 196136"/>
                  <a:gd name="connsiteY3" fmla="*/ 359983 h 363818"/>
                  <a:gd name="connsiteX4" fmla="*/ 196137 w 196136"/>
                  <a:gd name="connsiteY4" fmla="*/ 0 h 363818"/>
                  <a:gd name="connsiteX5" fmla="*/ 144455 w 196136"/>
                  <a:gd name="connsiteY5" fmla="*/ 12420 h 363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6136" h="363818">
                    <a:moveTo>
                      <a:pt x="144455" y="12420"/>
                    </a:moveTo>
                    <a:cubicBezTo>
                      <a:pt x="144455" y="12420"/>
                      <a:pt x="9679" y="319072"/>
                      <a:pt x="4018" y="324734"/>
                    </a:cubicBezTo>
                    <a:cubicBezTo>
                      <a:pt x="1826" y="326925"/>
                      <a:pt x="365" y="344459"/>
                      <a:pt x="0" y="363819"/>
                    </a:cubicBezTo>
                    <a:lnTo>
                      <a:pt x="32872" y="359983"/>
                    </a:lnTo>
                    <a:cubicBezTo>
                      <a:pt x="86563" y="243824"/>
                      <a:pt x="196137" y="0"/>
                      <a:pt x="196137" y="0"/>
                    </a:cubicBezTo>
                    <a:lnTo>
                      <a:pt x="144455" y="12420"/>
                    </a:lnTo>
                    <a:close/>
                  </a:path>
                </a:pathLst>
              </a:custGeom>
              <a:solidFill>
                <a:srgbClr val="000000">
                  <a:alpha val="10000"/>
                </a:srgbClr>
              </a:solidFill>
              <a:ln w="182" cap="flat">
                <a:noFill/>
                <a:prstDash val="solid"/>
                <a:miter/>
              </a:ln>
            </p:spPr>
            <p:txBody>
              <a:bodyPr rtlCol="0" anchor="ctr"/>
              <a:lstStyle/>
              <a:p>
                <a:endParaRPr lang="en-ID"/>
              </a:p>
            </p:txBody>
          </p:sp>
          <p:sp>
            <p:nvSpPr>
              <p:cNvPr id="261" name="Bentuk Bebas: Bentuk 260">
                <a:extLst>
                  <a:ext uri="{FF2B5EF4-FFF2-40B4-BE49-F238E27FC236}">
                    <a16:creationId xmlns:a16="http://schemas.microsoft.com/office/drawing/2014/main" id="{22B43750-BA4F-4FFC-8EF6-DE4BDC708E3D}"/>
                  </a:ext>
                </a:extLst>
              </p:cNvPr>
              <p:cNvSpPr/>
              <p:nvPr/>
            </p:nvSpPr>
            <p:spPr>
              <a:xfrm>
                <a:off x="7715681" y="4839980"/>
                <a:ext cx="411266" cy="562713"/>
              </a:xfrm>
              <a:custGeom>
                <a:avLst/>
                <a:gdLst>
                  <a:gd name="connsiteX0" fmla="*/ 375290 w 411266"/>
                  <a:gd name="connsiteY0" fmla="*/ 1278 h 562713"/>
                  <a:gd name="connsiteX1" fmla="*/ 286535 w 411266"/>
                  <a:gd name="connsiteY1" fmla="*/ 80909 h 562713"/>
                  <a:gd name="connsiteX2" fmla="*/ 32689 w 411266"/>
                  <a:gd name="connsiteY2" fmla="*/ 521437 h 562713"/>
                  <a:gd name="connsiteX3" fmla="*/ 0 w 411266"/>
                  <a:gd name="connsiteY3" fmla="*/ 562713 h 562713"/>
                  <a:gd name="connsiteX4" fmla="*/ 33603 w 411266"/>
                  <a:gd name="connsiteY4" fmla="*/ 558878 h 562713"/>
                  <a:gd name="connsiteX5" fmla="*/ 45108 w 411266"/>
                  <a:gd name="connsiteY5" fmla="*/ 546093 h 562713"/>
                  <a:gd name="connsiteX6" fmla="*/ 206912 w 411266"/>
                  <a:gd name="connsiteY6" fmla="*/ 288754 h 562713"/>
                  <a:gd name="connsiteX7" fmla="*/ 320320 w 411266"/>
                  <a:gd name="connsiteY7" fmla="*/ 106844 h 562713"/>
                  <a:gd name="connsiteX8" fmla="*/ 411266 w 411266"/>
                  <a:gd name="connsiteY8" fmla="*/ 0 h 562713"/>
                  <a:gd name="connsiteX9" fmla="*/ 375290 w 411266"/>
                  <a:gd name="connsiteY9" fmla="*/ 1278 h 562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1266" h="562713">
                    <a:moveTo>
                      <a:pt x="375290" y="1278"/>
                    </a:moveTo>
                    <a:cubicBezTo>
                      <a:pt x="375290" y="1278"/>
                      <a:pt x="306806" y="44929"/>
                      <a:pt x="286535" y="80909"/>
                    </a:cubicBezTo>
                    <a:cubicBezTo>
                      <a:pt x="266447" y="116889"/>
                      <a:pt x="78710" y="469750"/>
                      <a:pt x="32689" y="521437"/>
                    </a:cubicBezTo>
                    <a:cubicBezTo>
                      <a:pt x="21549" y="534952"/>
                      <a:pt x="10592" y="548650"/>
                      <a:pt x="0" y="562713"/>
                    </a:cubicBezTo>
                    <a:lnTo>
                      <a:pt x="33603" y="558878"/>
                    </a:lnTo>
                    <a:cubicBezTo>
                      <a:pt x="37072" y="554860"/>
                      <a:pt x="40907" y="550659"/>
                      <a:pt x="45108" y="546093"/>
                    </a:cubicBezTo>
                    <a:cubicBezTo>
                      <a:pt x="109026" y="476507"/>
                      <a:pt x="179883" y="319072"/>
                      <a:pt x="206912" y="288754"/>
                    </a:cubicBezTo>
                    <a:cubicBezTo>
                      <a:pt x="233757" y="258435"/>
                      <a:pt x="271925" y="162915"/>
                      <a:pt x="320320" y="106844"/>
                    </a:cubicBezTo>
                    <a:lnTo>
                      <a:pt x="411266" y="0"/>
                    </a:lnTo>
                    <a:lnTo>
                      <a:pt x="375290" y="1278"/>
                    </a:lnTo>
                    <a:close/>
                  </a:path>
                </a:pathLst>
              </a:custGeom>
              <a:solidFill>
                <a:srgbClr val="000000">
                  <a:alpha val="10000"/>
                </a:srgbClr>
              </a:solidFill>
              <a:ln w="182" cap="flat">
                <a:noFill/>
                <a:prstDash val="solid"/>
                <a:miter/>
              </a:ln>
            </p:spPr>
            <p:txBody>
              <a:bodyPr rtlCol="0" anchor="ctr"/>
              <a:lstStyle/>
              <a:p>
                <a:endParaRPr lang="en-ID"/>
              </a:p>
            </p:txBody>
          </p:sp>
          <p:sp>
            <p:nvSpPr>
              <p:cNvPr id="262" name="Bentuk Bebas: Bentuk 261">
                <a:extLst>
                  <a:ext uri="{FF2B5EF4-FFF2-40B4-BE49-F238E27FC236}">
                    <a16:creationId xmlns:a16="http://schemas.microsoft.com/office/drawing/2014/main" id="{0A22D844-5B1C-459D-961F-CE8151392AB7}"/>
                  </a:ext>
                </a:extLst>
              </p:cNvPr>
              <p:cNvSpPr/>
              <p:nvPr/>
            </p:nvSpPr>
            <p:spPr>
              <a:xfrm>
                <a:off x="7827081" y="3943401"/>
                <a:ext cx="1234899" cy="305556"/>
              </a:xfrm>
              <a:custGeom>
                <a:avLst/>
                <a:gdLst>
                  <a:gd name="connsiteX0" fmla="*/ 59535 w 1234899"/>
                  <a:gd name="connsiteY0" fmla="*/ 64107 h 305556"/>
                  <a:gd name="connsiteX1" fmla="*/ 377481 w 1234899"/>
                  <a:gd name="connsiteY1" fmla="*/ 42738 h 305556"/>
                  <a:gd name="connsiteX2" fmla="*/ 659451 w 1234899"/>
                  <a:gd name="connsiteY2" fmla="*/ 0 h 305556"/>
                  <a:gd name="connsiteX3" fmla="*/ 1196362 w 1234899"/>
                  <a:gd name="connsiteY3" fmla="*/ 116889 h 305556"/>
                  <a:gd name="connsiteX4" fmla="*/ 691958 w 1234899"/>
                  <a:gd name="connsiteY4" fmla="*/ 153965 h 305556"/>
                  <a:gd name="connsiteX5" fmla="*/ 365063 w 1234899"/>
                  <a:gd name="connsiteY5" fmla="*/ 266289 h 305556"/>
                  <a:gd name="connsiteX6" fmla="*/ 0 w 1234899"/>
                  <a:gd name="connsiteY6" fmla="*/ 305556 h 305556"/>
                  <a:gd name="connsiteX7" fmla="*/ 59535 w 1234899"/>
                  <a:gd name="connsiteY7" fmla="*/ 64107 h 305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4899" h="305556">
                    <a:moveTo>
                      <a:pt x="59535" y="64107"/>
                    </a:moveTo>
                    <a:cubicBezTo>
                      <a:pt x="59535" y="64107"/>
                      <a:pt x="348262" y="51687"/>
                      <a:pt x="377481" y="42738"/>
                    </a:cubicBezTo>
                    <a:cubicBezTo>
                      <a:pt x="406701" y="33788"/>
                      <a:pt x="659451" y="0"/>
                      <a:pt x="659451" y="0"/>
                    </a:cubicBezTo>
                    <a:cubicBezTo>
                      <a:pt x="659451" y="0"/>
                      <a:pt x="1410943" y="52783"/>
                      <a:pt x="1196362" y="116889"/>
                    </a:cubicBezTo>
                    <a:cubicBezTo>
                      <a:pt x="981780" y="180996"/>
                      <a:pt x="691958" y="153965"/>
                      <a:pt x="691958" y="153965"/>
                    </a:cubicBezTo>
                    <a:cubicBezTo>
                      <a:pt x="691958" y="153965"/>
                      <a:pt x="407797" y="228117"/>
                      <a:pt x="365063" y="266289"/>
                    </a:cubicBezTo>
                    <a:cubicBezTo>
                      <a:pt x="322329" y="304461"/>
                      <a:pt x="0" y="305556"/>
                      <a:pt x="0" y="305556"/>
                    </a:cubicBezTo>
                    <a:lnTo>
                      <a:pt x="59535" y="64107"/>
                    </a:lnTo>
                    <a:close/>
                  </a:path>
                </a:pathLst>
              </a:custGeom>
              <a:solidFill>
                <a:srgbClr val="EFB7B9"/>
              </a:solidFill>
              <a:ln w="182" cap="flat">
                <a:noFill/>
                <a:prstDash val="solid"/>
                <a:miter/>
              </a:ln>
            </p:spPr>
            <p:txBody>
              <a:bodyPr rtlCol="0" anchor="ctr"/>
              <a:lstStyle/>
              <a:p>
                <a:endParaRPr lang="en-ID"/>
              </a:p>
            </p:txBody>
          </p:sp>
          <p:sp>
            <p:nvSpPr>
              <p:cNvPr id="263" name="Bentuk Bebas: Bentuk 262">
                <a:extLst>
                  <a:ext uri="{FF2B5EF4-FFF2-40B4-BE49-F238E27FC236}">
                    <a16:creationId xmlns:a16="http://schemas.microsoft.com/office/drawing/2014/main" id="{C1C8778C-64A4-406B-AD61-08D7F31DEA19}"/>
                  </a:ext>
                </a:extLst>
              </p:cNvPr>
              <p:cNvSpPr/>
              <p:nvPr/>
            </p:nvSpPr>
            <p:spPr>
              <a:xfrm>
                <a:off x="7827081" y="3943401"/>
                <a:ext cx="1234899" cy="305556"/>
              </a:xfrm>
              <a:custGeom>
                <a:avLst/>
                <a:gdLst>
                  <a:gd name="connsiteX0" fmla="*/ 59535 w 1234899"/>
                  <a:gd name="connsiteY0" fmla="*/ 64107 h 305556"/>
                  <a:gd name="connsiteX1" fmla="*/ 377481 w 1234899"/>
                  <a:gd name="connsiteY1" fmla="*/ 42738 h 305556"/>
                  <a:gd name="connsiteX2" fmla="*/ 659451 w 1234899"/>
                  <a:gd name="connsiteY2" fmla="*/ 0 h 305556"/>
                  <a:gd name="connsiteX3" fmla="*/ 1196362 w 1234899"/>
                  <a:gd name="connsiteY3" fmla="*/ 116889 h 305556"/>
                  <a:gd name="connsiteX4" fmla="*/ 691958 w 1234899"/>
                  <a:gd name="connsiteY4" fmla="*/ 153965 h 305556"/>
                  <a:gd name="connsiteX5" fmla="*/ 365063 w 1234899"/>
                  <a:gd name="connsiteY5" fmla="*/ 266289 h 305556"/>
                  <a:gd name="connsiteX6" fmla="*/ 0 w 1234899"/>
                  <a:gd name="connsiteY6" fmla="*/ 305556 h 305556"/>
                  <a:gd name="connsiteX7" fmla="*/ 59535 w 1234899"/>
                  <a:gd name="connsiteY7" fmla="*/ 64107 h 305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4899" h="305556">
                    <a:moveTo>
                      <a:pt x="59535" y="64107"/>
                    </a:moveTo>
                    <a:cubicBezTo>
                      <a:pt x="59535" y="64107"/>
                      <a:pt x="348262" y="51687"/>
                      <a:pt x="377481" y="42738"/>
                    </a:cubicBezTo>
                    <a:cubicBezTo>
                      <a:pt x="406701" y="33788"/>
                      <a:pt x="659451" y="0"/>
                      <a:pt x="659451" y="0"/>
                    </a:cubicBezTo>
                    <a:cubicBezTo>
                      <a:pt x="659451" y="0"/>
                      <a:pt x="1410943" y="52783"/>
                      <a:pt x="1196362" y="116889"/>
                    </a:cubicBezTo>
                    <a:cubicBezTo>
                      <a:pt x="981780" y="180996"/>
                      <a:pt x="691958" y="153965"/>
                      <a:pt x="691958" y="153965"/>
                    </a:cubicBezTo>
                    <a:cubicBezTo>
                      <a:pt x="691958" y="153965"/>
                      <a:pt x="407797" y="228117"/>
                      <a:pt x="365063" y="266289"/>
                    </a:cubicBezTo>
                    <a:cubicBezTo>
                      <a:pt x="322329" y="304461"/>
                      <a:pt x="0" y="305556"/>
                      <a:pt x="0" y="305556"/>
                    </a:cubicBezTo>
                    <a:lnTo>
                      <a:pt x="59535" y="64107"/>
                    </a:lnTo>
                    <a:close/>
                  </a:path>
                </a:pathLst>
              </a:custGeom>
              <a:solidFill>
                <a:srgbClr val="000000">
                  <a:alpha val="5000"/>
                </a:srgbClr>
              </a:solidFill>
              <a:ln w="182" cap="flat">
                <a:noFill/>
                <a:prstDash val="solid"/>
                <a:miter/>
              </a:ln>
            </p:spPr>
            <p:txBody>
              <a:bodyPr rtlCol="0" anchor="ctr"/>
              <a:lstStyle/>
              <a:p>
                <a:endParaRPr lang="en-ID"/>
              </a:p>
            </p:txBody>
          </p:sp>
          <p:sp>
            <p:nvSpPr>
              <p:cNvPr id="264" name="Bentuk Bebas: Bentuk 263">
                <a:extLst>
                  <a:ext uri="{FF2B5EF4-FFF2-40B4-BE49-F238E27FC236}">
                    <a16:creationId xmlns:a16="http://schemas.microsoft.com/office/drawing/2014/main" id="{6A8E7991-B7D5-4BD8-B8B5-3D1D34356C6F}"/>
                  </a:ext>
                </a:extLst>
              </p:cNvPr>
              <p:cNvSpPr/>
              <p:nvPr/>
            </p:nvSpPr>
            <p:spPr>
              <a:xfrm>
                <a:off x="6687550" y="3342790"/>
                <a:ext cx="1170941" cy="1026740"/>
              </a:xfrm>
              <a:custGeom>
                <a:avLst/>
                <a:gdLst>
                  <a:gd name="connsiteX0" fmla="*/ 171082 w 1170941"/>
                  <a:gd name="connsiteY0" fmla="*/ 6301 h 1026740"/>
                  <a:gd name="connsiteX1" fmla="*/ 35028 w 1170941"/>
                  <a:gd name="connsiteY1" fmla="*/ 325373 h 1026740"/>
                  <a:gd name="connsiteX2" fmla="*/ 328321 w 1170941"/>
                  <a:gd name="connsiteY2" fmla="*/ 662526 h 1026740"/>
                  <a:gd name="connsiteX3" fmla="*/ 754197 w 1170941"/>
                  <a:gd name="connsiteY3" fmla="*/ 956759 h 1026740"/>
                  <a:gd name="connsiteX4" fmla="*/ 1014800 w 1170941"/>
                  <a:gd name="connsiteY4" fmla="*/ 1016299 h 1026740"/>
                  <a:gd name="connsiteX5" fmla="*/ 1148479 w 1170941"/>
                  <a:gd name="connsiteY5" fmla="*/ 1005158 h 1026740"/>
                  <a:gd name="connsiteX6" fmla="*/ 1170942 w 1170941"/>
                  <a:gd name="connsiteY6" fmla="*/ 654490 h 1026740"/>
                  <a:gd name="connsiteX7" fmla="*/ 936089 w 1170941"/>
                  <a:gd name="connsiteY7" fmla="*/ 620884 h 1026740"/>
                  <a:gd name="connsiteX8" fmla="*/ 650832 w 1170941"/>
                  <a:gd name="connsiteY8" fmla="*/ 352404 h 1026740"/>
                  <a:gd name="connsiteX9" fmla="*/ 171082 w 1170941"/>
                  <a:gd name="connsiteY9" fmla="*/ 6301 h 102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0941" h="1026740">
                    <a:moveTo>
                      <a:pt x="171082" y="6301"/>
                    </a:moveTo>
                    <a:cubicBezTo>
                      <a:pt x="171082" y="6301"/>
                      <a:pt x="-92990" y="96160"/>
                      <a:pt x="35028" y="325373"/>
                    </a:cubicBezTo>
                    <a:cubicBezTo>
                      <a:pt x="163230" y="554586"/>
                      <a:pt x="328321" y="662526"/>
                      <a:pt x="328321" y="662526"/>
                    </a:cubicBezTo>
                    <a:lnTo>
                      <a:pt x="754197" y="956759"/>
                    </a:lnTo>
                    <a:cubicBezTo>
                      <a:pt x="754197" y="956759"/>
                      <a:pt x="932802" y="1059037"/>
                      <a:pt x="1014800" y="1016299"/>
                    </a:cubicBezTo>
                    <a:lnTo>
                      <a:pt x="1148479" y="1005158"/>
                    </a:lnTo>
                    <a:lnTo>
                      <a:pt x="1170942" y="654490"/>
                    </a:lnTo>
                    <a:cubicBezTo>
                      <a:pt x="1170942" y="654490"/>
                      <a:pt x="1058629" y="742157"/>
                      <a:pt x="936089" y="620884"/>
                    </a:cubicBezTo>
                    <a:cubicBezTo>
                      <a:pt x="813732" y="499611"/>
                      <a:pt x="663068" y="417423"/>
                      <a:pt x="650832" y="352404"/>
                    </a:cubicBezTo>
                    <a:cubicBezTo>
                      <a:pt x="638414" y="287201"/>
                      <a:pt x="325033" y="-49952"/>
                      <a:pt x="171082" y="6301"/>
                    </a:cubicBezTo>
                    <a:close/>
                  </a:path>
                </a:pathLst>
              </a:custGeom>
              <a:solidFill>
                <a:srgbClr val="A36468"/>
              </a:solidFill>
              <a:ln w="182" cap="flat">
                <a:noFill/>
                <a:prstDash val="solid"/>
                <a:miter/>
              </a:ln>
            </p:spPr>
            <p:txBody>
              <a:bodyPr rtlCol="0" anchor="ctr"/>
              <a:lstStyle/>
              <a:p>
                <a:endParaRPr lang="en-ID"/>
              </a:p>
            </p:txBody>
          </p:sp>
          <p:sp>
            <p:nvSpPr>
              <p:cNvPr id="265" name="Bentuk Bebas: Bentuk 264">
                <a:extLst>
                  <a:ext uri="{FF2B5EF4-FFF2-40B4-BE49-F238E27FC236}">
                    <a16:creationId xmlns:a16="http://schemas.microsoft.com/office/drawing/2014/main" id="{7B3FBC08-9939-447D-9F3C-A0807ACDF814}"/>
                  </a:ext>
                </a:extLst>
              </p:cNvPr>
              <p:cNvSpPr/>
              <p:nvPr/>
            </p:nvSpPr>
            <p:spPr>
              <a:xfrm>
                <a:off x="7693401" y="3986139"/>
                <a:ext cx="229774" cy="393223"/>
              </a:xfrm>
              <a:custGeom>
                <a:avLst/>
                <a:gdLst>
                  <a:gd name="connsiteX0" fmla="*/ 1096 w 229774"/>
                  <a:gd name="connsiteY0" fmla="*/ 104470 h 393223"/>
                  <a:gd name="connsiteX1" fmla="*/ 133680 w 229774"/>
                  <a:gd name="connsiteY1" fmla="*/ 156157 h 393223"/>
                  <a:gd name="connsiteX2" fmla="*/ 1096 w 229774"/>
                  <a:gd name="connsiteY2" fmla="*/ 206748 h 393223"/>
                  <a:gd name="connsiteX3" fmla="*/ 10044 w 229774"/>
                  <a:gd name="connsiteY3" fmla="*/ 393224 h 393223"/>
                  <a:gd name="connsiteX4" fmla="*/ 196502 w 229774"/>
                  <a:gd name="connsiteY4" fmla="*/ 383178 h 393223"/>
                  <a:gd name="connsiteX5" fmla="*/ 205451 w 229774"/>
                  <a:gd name="connsiteY5" fmla="*/ 8949 h 393223"/>
                  <a:gd name="connsiteX6" fmla="*/ 0 w 229774"/>
                  <a:gd name="connsiteY6" fmla="*/ 0 h 393223"/>
                  <a:gd name="connsiteX7" fmla="*/ 1096 w 229774"/>
                  <a:gd name="connsiteY7" fmla="*/ 104470 h 393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9774" h="393223">
                    <a:moveTo>
                      <a:pt x="1096" y="104470"/>
                    </a:moveTo>
                    <a:cubicBezTo>
                      <a:pt x="1096" y="104470"/>
                      <a:pt x="139159" y="153965"/>
                      <a:pt x="133680" y="156157"/>
                    </a:cubicBezTo>
                    <a:cubicBezTo>
                      <a:pt x="128019" y="158349"/>
                      <a:pt x="1096" y="206748"/>
                      <a:pt x="1096" y="206748"/>
                    </a:cubicBezTo>
                    <a:lnTo>
                      <a:pt x="10044" y="393224"/>
                    </a:lnTo>
                    <a:lnTo>
                      <a:pt x="196502" y="383178"/>
                    </a:lnTo>
                    <a:cubicBezTo>
                      <a:pt x="196502" y="383178"/>
                      <a:pt x="264986" y="42738"/>
                      <a:pt x="205451" y="8949"/>
                    </a:cubicBezTo>
                    <a:lnTo>
                      <a:pt x="0" y="0"/>
                    </a:lnTo>
                    <a:lnTo>
                      <a:pt x="1096" y="104470"/>
                    </a:lnTo>
                    <a:close/>
                  </a:path>
                </a:pathLst>
              </a:custGeom>
              <a:solidFill>
                <a:srgbClr val="67647E"/>
              </a:solidFill>
              <a:ln w="182" cap="flat">
                <a:noFill/>
                <a:prstDash val="solid"/>
                <a:miter/>
              </a:ln>
            </p:spPr>
            <p:txBody>
              <a:bodyPr rtlCol="0" anchor="ctr"/>
              <a:lstStyle/>
              <a:p>
                <a:endParaRPr lang="en-ID"/>
              </a:p>
            </p:txBody>
          </p:sp>
          <p:sp>
            <p:nvSpPr>
              <p:cNvPr id="266" name="Bentuk Bebas: Bentuk 265">
                <a:extLst>
                  <a:ext uri="{FF2B5EF4-FFF2-40B4-BE49-F238E27FC236}">
                    <a16:creationId xmlns:a16="http://schemas.microsoft.com/office/drawing/2014/main" id="{B1B330C9-4C61-427A-BB77-1FD3A1B1A4C0}"/>
                  </a:ext>
                </a:extLst>
              </p:cNvPr>
              <p:cNvSpPr/>
              <p:nvPr/>
            </p:nvSpPr>
            <p:spPr>
              <a:xfrm>
                <a:off x="7693401" y="3986139"/>
                <a:ext cx="229774" cy="393223"/>
              </a:xfrm>
              <a:custGeom>
                <a:avLst/>
                <a:gdLst>
                  <a:gd name="connsiteX0" fmla="*/ 1096 w 229774"/>
                  <a:gd name="connsiteY0" fmla="*/ 104470 h 393223"/>
                  <a:gd name="connsiteX1" fmla="*/ 133680 w 229774"/>
                  <a:gd name="connsiteY1" fmla="*/ 156157 h 393223"/>
                  <a:gd name="connsiteX2" fmla="*/ 1096 w 229774"/>
                  <a:gd name="connsiteY2" fmla="*/ 206748 h 393223"/>
                  <a:gd name="connsiteX3" fmla="*/ 10044 w 229774"/>
                  <a:gd name="connsiteY3" fmla="*/ 393224 h 393223"/>
                  <a:gd name="connsiteX4" fmla="*/ 196502 w 229774"/>
                  <a:gd name="connsiteY4" fmla="*/ 383178 h 393223"/>
                  <a:gd name="connsiteX5" fmla="*/ 205451 w 229774"/>
                  <a:gd name="connsiteY5" fmla="*/ 8949 h 393223"/>
                  <a:gd name="connsiteX6" fmla="*/ 0 w 229774"/>
                  <a:gd name="connsiteY6" fmla="*/ 0 h 393223"/>
                  <a:gd name="connsiteX7" fmla="*/ 1096 w 229774"/>
                  <a:gd name="connsiteY7" fmla="*/ 104470 h 393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9774" h="393223">
                    <a:moveTo>
                      <a:pt x="1096" y="104470"/>
                    </a:moveTo>
                    <a:cubicBezTo>
                      <a:pt x="1096" y="104470"/>
                      <a:pt x="139159" y="153965"/>
                      <a:pt x="133680" y="156157"/>
                    </a:cubicBezTo>
                    <a:cubicBezTo>
                      <a:pt x="128019" y="158349"/>
                      <a:pt x="1096" y="206748"/>
                      <a:pt x="1096" y="206748"/>
                    </a:cubicBezTo>
                    <a:lnTo>
                      <a:pt x="10044" y="393224"/>
                    </a:lnTo>
                    <a:lnTo>
                      <a:pt x="196502" y="383178"/>
                    </a:lnTo>
                    <a:cubicBezTo>
                      <a:pt x="196502" y="383178"/>
                      <a:pt x="264986" y="42738"/>
                      <a:pt x="205451" y="8949"/>
                    </a:cubicBezTo>
                    <a:lnTo>
                      <a:pt x="0" y="0"/>
                    </a:lnTo>
                    <a:lnTo>
                      <a:pt x="1096" y="104470"/>
                    </a:lnTo>
                    <a:close/>
                  </a:path>
                </a:pathLst>
              </a:custGeom>
              <a:solidFill>
                <a:srgbClr val="000000">
                  <a:alpha val="10000"/>
                </a:srgbClr>
              </a:solidFill>
              <a:ln w="182" cap="flat">
                <a:noFill/>
                <a:prstDash val="solid"/>
                <a:miter/>
              </a:ln>
            </p:spPr>
            <p:txBody>
              <a:bodyPr rtlCol="0" anchor="ctr"/>
              <a:lstStyle/>
              <a:p>
                <a:endParaRPr lang="en-ID"/>
              </a:p>
            </p:txBody>
          </p:sp>
          <p:sp>
            <p:nvSpPr>
              <p:cNvPr id="267" name="Bentuk Bebas: Bentuk 266">
                <a:extLst>
                  <a:ext uri="{FF2B5EF4-FFF2-40B4-BE49-F238E27FC236}">
                    <a16:creationId xmlns:a16="http://schemas.microsoft.com/office/drawing/2014/main" id="{F6455BB4-C697-4452-B831-45A3A692DCE9}"/>
                  </a:ext>
                </a:extLst>
              </p:cNvPr>
              <p:cNvSpPr/>
              <p:nvPr/>
            </p:nvSpPr>
            <p:spPr>
              <a:xfrm>
                <a:off x="7081067" y="2874958"/>
                <a:ext cx="347319" cy="284187"/>
              </a:xfrm>
              <a:custGeom>
                <a:avLst/>
                <a:gdLst>
                  <a:gd name="connsiteX0" fmla="*/ 333652 w 347319"/>
                  <a:gd name="connsiteY0" fmla="*/ 206748 h 284187"/>
                  <a:gd name="connsiteX1" fmla="*/ 290918 w 347319"/>
                  <a:gd name="connsiteY1" fmla="*/ 273047 h 284187"/>
                  <a:gd name="connsiteX2" fmla="*/ 286535 w 347319"/>
                  <a:gd name="connsiteY2" fmla="*/ 284188 h 284187"/>
                  <a:gd name="connsiteX3" fmla="*/ 52778 w 347319"/>
                  <a:gd name="connsiteY3" fmla="*/ 136980 h 284187"/>
                  <a:gd name="connsiteX4" fmla="*/ 3287 w 347319"/>
                  <a:gd name="connsiteY4" fmla="*/ 129126 h 284187"/>
                  <a:gd name="connsiteX5" fmla="*/ 0 w 347319"/>
                  <a:gd name="connsiteY5" fmla="*/ 123465 h 284187"/>
                  <a:gd name="connsiteX6" fmla="*/ 3287 w 347319"/>
                  <a:gd name="connsiteY6" fmla="*/ 117985 h 284187"/>
                  <a:gd name="connsiteX7" fmla="*/ 61726 w 347319"/>
                  <a:gd name="connsiteY7" fmla="*/ 0 h 284187"/>
                  <a:gd name="connsiteX8" fmla="*/ 90946 w 347319"/>
                  <a:gd name="connsiteY8" fmla="*/ 10045 h 284187"/>
                  <a:gd name="connsiteX9" fmla="*/ 333652 w 347319"/>
                  <a:gd name="connsiteY9" fmla="*/ 206748 h 28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7319" h="284187">
                    <a:moveTo>
                      <a:pt x="333652" y="206748"/>
                    </a:moveTo>
                    <a:cubicBezTo>
                      <a:pt x="315755" y="226839"/>
                      <a:pt x="301145" y="249486"/>
                      <a:pt x="290918" y="273047"/>
                    </a:cubicBezTo>
                    <a:cubicBezTo>
                      <a:pt x="288727" y="276334"/>
                      <a:pt x="287631" y="279804"/>
                      <a:pt x="286535" y="284188"/>
                    </a:cubicBezTo>
                    <a:cubicBezTo>
                      <a:pt x="186458" y="284188"/>
                      <a:pt x="114504" y="206748"/>
                      <a:pt x="52778" y="136980"/>
                    </a:cubicBezTo>
                    <a:cubicBezTo>
                      <a:pt x="41455" y="124743"/>
                      <a:pt x="13514" y="143738"/>
                      <a:pt x="3287" y="129126"/>
                    </a:cubicBezTo>
                    <a:cubicBezTo>
                      <a:pt x="2191" y="128031"/>
                      <a:pt x="1096" y="125839"/>
                      <a:pt x="0" y="123465"/>
                    </a:cubicBezTo>
                    <a:lnTo>
                      <a:pt x="3287" y="117985"/>
                    </a:lnTo>
                    <a:cubicBezTo>
                      <a:pt x="37072" y="53879"/>
                      <a:pt x="61726" y="0"/>
                      <a:pt x="61726" y="0"/>
                    </a:cubicBezTo>
                    <a:cubicBezTo>
                      <a:pt x="61726" y="0"/>
                      <a:pt x="73049" y="3288"/>
                      <a:pt x="90946" y="10045"/>
                    </a:cubicBezTo>
                    <a:cubicBezTo>
                      <a:pt x="174039" y="39268"/>
                      <a:pt x="405605" y="130222"/>
                      <a:pt x="333652" y="206748"/>
                    </a:cubicBezTo>
                    <a:close/>
                  </a:path>
                </a:pathLst>
              </a:custGeom>
              <a:solidFill>
                <a:srgbClr val="000000">
                  <a:alpha val="10000"/>
                </a:srgbClr>
              </a:solidFill>
              <a:ln w="182" cap="flat">
                <a:noFill/>
                <a:prstDash val="solid"/>
                <a:miter/>
              </a:ln>
            </p:spPr>
            <p:txBody>
              <a:bodyPr rtlCol="0" anchor="ctr"/>
              <a:lstStyle/>
              <a:p>
                <a:endParaRPr lang="en-ID"/>
              </a:p>
            </p:txBody>
          </p:sp>
          <p:sp>
            <p:nvSpPr>
              <p:cNvPr id="268" name="Bentuk Bebas: Bentuk 267">
                <a:extLst>
                  <a:ext uri="{FF2B5EF4-FFF2-40B4-BE49-F238E27FC236}">
                    <a16:creationId xmlns:a16="http://schemas.microsoft.com/office/drawing/2014/main" id="{4BE0C657-C362-49C5-9111-A342F42AF24A}"/>
                  </a:ext>
                </a:extLst>
              </p:cNvPr>
              <p:cNvSpPr/>
              <p:nvPr/>
            </p:nvSpPr>
            <p:spPr>
              <a:xfrm>
                <a:off x="7029595" y="2471847"/>
                <a:ext cx="677136" cy="676158"/>
              </a:xfrm>
              <a:custGeom>
                <a:avLst/>
                <a:gdLst>
                  <a:gd name="connsiteX0" fmla="*/ 677137 w 677136"/>
                  <a:gd name="connsiteY0" fmla="*/ 337909 h 676158"/>
                  <a:gd name="connsiteX1" fmla="*/ 342389 w 677136"/>
                  <a:gd name="connsiteY1" fmla="*/ 676158 h 676158"/>
                  <a:gd name="connsiteX2" fmla="*/ 339102 w 677136"/>
                  <a:gd name="connsiteY2" fmla="*/ 676158 h 676158"/>
                  <a:gd name="connsiteX3" fmla="*/ 85074 w 677136"/>
                  <a:gd name="connsiteY3" fmla="*/ 561460 h 676158"/>
                  <a:gd name="connsiteX4" fmla="*/ 53663 w 677136"/>
                  <a:gd name="connsiteY4" fmla="*/ 521097 h 676158"/>
                  <a:gd name="connsiteX5" fmla="*/ 155931 w 677136"/>
                  <a:gd name="connsiteY5" fmla="*/ 53722 h 676158"/>
                  <a:gd name="connsiteX6" fmla="*/ 623263 w 677136"/>
                  <a:gd name="connsiteY6" fmla="*/ 155817 h 676158"/>
                  <a:gd name="connsiteX7" fmla="*/ 677137 w 677136"/>
                  <a:gd name="connsiteY7" fmla="*/ 337909 h 676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7136" h="676158">
                    <a:moveTo>
                      <a:pt x="677137" y="337909"/>
                    </a:moveTo>
                    <a:cubicBezTo>
                      <a:pt x="677137" y="523289"/>
                      <a:pt x="527751" y="673784"/>
                      <a:pt x="342389" y="676158"/>
                    </a:cubicBezTo>
                    <a:lnTo>
                      <a:pt x="339102" y="676158"/>
                    </a:lnTo>
                    <a:cubicBezTo>
                      <a:pt x="242495" y="676158"/>
                      <a:pt x="149174" y="634516"/>
                      <a:pt x="85074" y="561460"/>
                    </a:cubicBezTo>
                    <a:cubicBezTo>
                      <a:pt x="73934" y="549223"/>
                      <a:pt x="63890" y="534612"/>
                      <a:pt x="53663" y="521097"/>
                    </a:cubicBezTo>
                    <a:cubicBezTo>
                      <a:pt x="-47510" y="363661"/>
                      <a:pt x="-1307" y="154721"/>
                      <a:pt x="155931" y="53722"/>
                    </a:cubicBezTo>
                    <a:cubicBezTo>
                      <a:pt x="313170" y="-47461"/>
                      <a:pt x="522090" y="-1436"/>
                      <a:pt x="623263" y="155817"/>
                    </a:cubicBezTo>
                    <a:cubicBezTo>
                      <a:pt x="659240" y="209879"/>
                      <a:pt x="677137" y="272707"/>
                      <a:pt x="677137" y="337909"/>
                    </a:cubicBezTo>
                    <a:close/>
                  </a:path>
                </a:pathLst>
              </a:custGeom>
              <a:solidFill>
                <a:srgbClr val="EFB7B9"/>
              </a:solidFill>
              <a:ln w="182" cap="flat">
                <a:noFill/>
                <a:prstDash val="solid"/>
                <a:miter/>
              </a:ln>
            </p:spPr>
            <p:txBody>
              <a:bodyPr rtlCol="0" anchor="ctr"/>
              <a:lstStyle/>
              <a:p>
                <a:endParaRPr lang="en-ID"/>
              </a:p>
            </p:txBody>
          </p:sp>
          <p:sp>
            <p:nvSpPr>
              <p:cNvPr id="269" name="Bentuk Bebas: Bentuk 268">
                <a:extLst>
                  <a:ext uri="{FF2B5EF4-FFF2-40B4-BE49-F238E27FC236}">
                    <a16:creationId xmlns:a16="http://schemas.microsoft.com/office/drawing/2014/main" id="{EAC9F8F1-006E-49E6-B3DB-04E22B7DBD64}"/>
                  </a:ext>
                </a:extLst>
              </p:cNvPr>
              <p:cNvSpPr/>
              <p:nvPr/>
            </p:nvSpPr>
            <p:spPr>
              <a:xfrm>
                <a:off x="6585611" y="4907557"/>
                <a:ext cx="777425" cy="359875"/>
              </a:xfrm>
              <a:custGeom>
                <a:avLst/>
                <a:gdLst>
                  <a:gd name="connsiteX0" fmla="*/ 777425 w 777425"/>
                  <a:gd name="connsiteY0" fmla="*/ 0 h 359875"/>
                  <a:gd name="connsiteX1" fmla="*/ 723551 w 777425"/>
                  <a:gd name="connsiteY1" fmla="*/ 60636 h 359875"/>
                  <a:gd name="connsiteX2" fmla="*/ 664016 w 777425"/>
                  <a:gd name="connsiteY2" fmla="*/ 108853 h 359875"/>
                  <a:gd name="connsiteX3" fmla="*/ 475184 w 777425"/>
                  <a:gd name="connsiteY3" fmla="*/ 238162 h 359875"/>
                  <a:gd name="connsiteX4" fmla="*/ 321233 w 777425"/>
                  <a:gd name="connsiteY4" fmla="*/ 345920 h 359875"/>
                  <a:gd name="connsiteX5" fmla="*/ 176414 w 777425"/>
                  <a:gd name="connsiteY5" fmla="*/ 354869 h 359875"/>
                  <a:gd name="connsiteX6" fmla="*/ 0 w 777425"/>
                  <a:gd name="connsiteY6" fmla="*/ 287475 h 359875"/>
                  <a:gd name="connsiteX7" fmla="*/ 22463 w 777425"/>
                  <a:gd name="connsiteY7" fmla="*/ 240354 h 359875"/>
                  <a:gd name="connsiteX8" fmla="*/ 93320 w 777425"/>
                  <a:gd name="connsiteY8" fmla="*/ 68490 h 359875"/>
                  <a:gd name="connsiteX9" fmla="*/ 374011 w 777425"/>
                  <a:gd name="connsiteY9" fmla="*/ 32510 h 359875"/>
                  <a:gd name="connsiteX10" fmla="*/ 777425 w 777425"/>
                  <a:gd name="connsiteY10" fmla="*/ 0 h 35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7425" h="359875">
                    <a:moveTo>
                      <a:pt x="777425" y="0"/>
                    </a:moveTo>
                    <a:cubicBezTo>
                      <a:pt x="777425" y="0"/>
                      <a:pt x="751493" y="31414"/>
                      <a:pt x="723551" y="60636"/>
                    </a:cubicBezTo>
                    <a:cubicBezTo>
                      <a:pt x="702185" y="83101"/>
                      <a:pt x="678626" y="103192"/>
                      <a:pt x="664016" y="108853"/>
                    </a:cubicBezTo>
                    <a:cubicBezTo>
                      <a:pt x="630231" y="121273"/>
                      <a:pt x="475184" y="238162"/>
                      <a:pt x="475184" y="238162"/>
                    </a:cubicBezTo>
                    <a:cubicBezTo>
                      <a:pt x="475184" y="238162"/>
                      <a:pt x="352827" y="321263"/>
                      <a:pt x="321233" y="345920"/>
                    </a:cubicBezTo>
                    <a:cubicBezTo>
                      <a:pt x="289822" y="370759"/>
                      <a:pt x="176414" y="354869"/>
                      <a:pt x="176414" y="354869"/>
                    </a:cubicBezTo>
                    <a:cubicBezTo>
                      <a:pt x="176414" y="354869"/>
                      <a:pt x="67388" y="331309"/>
                      <a:pt x="0" y="287475"/>
                    </a:cubicBezTo>
                    <a:cubicBezTo>
                      <a:pt x="6757" y="271768"/>
                      <a:pt x="14610" y="256061"/>
                      <a:pt x="22463" y="240354"/>
                    </a:cubicBezTo>
                    <a:lnTo>
                      <a:pt x="93320" y="68490"/>
                    </a:lnTo>
                    <a:lnTo>
                      <a:pt x="374011" y="32510"/>
                    </a:lnTo>
                    <a:lnTo>
                      <a:pt x="777425" y="0"/>
                    </a:lnTo>
                    <a:close/>
                  </a:path>
                </a:pathLst>
              </a:custGeom>
              <a:solidFill>
                <a:srgbClr val="000000">
                  <a:alpha val="10000"/>
                </a:srgbClr>
              </a:solidFill>
              <a:ln w="182" cap="flat">
                <a:noFill/>
                <a:prstDash val="solid"/>
                <a:miter/>
              </a:ln>
            </p:spPr>
            <p:txBody>
              <a:bodyPr rtlCol="0" anchor="ctr"/>
              <a:lstStyle/>
              <a:p>
                <a:endParaRPr lang="en-ID"/>
              </a:p>
            </p:txBody>
          </p:sp>
          <p:sp>
            <p:nvSpPr>
              <p:cNvPr id="270" name="Bentuk Bebas: Bentuk 269">
                <a:extLst>
                  <a:ext uri="{FF2B5EF4-FFF2-40B4-BE49-F238E27FC236}">
                    <a16:creationId xmlns:a16="http://schemas.microsoft.com/office/drawing/2014/main" id="{9D8CC057-3591-4F52-A557-4B5148FF74E2}"/>
                  </a:ext>
                </a:extLst>
              </p:cNvPr>
              <p:cNvSpPr/>
              <p:nvPr/>
            </p:nvSpPr>
            <p:spPr>
              <a:xfrm>
                <a:off x="6530395" y="4886188"/>
                <a:ext cx="826979" cy="359950"/>
              </a:xfrm>
              <a:custGeom>
                <a:avLst/>
                <a:gdLst>
                  <a:gd name="connsiteX0" fmla="*/ 826979 w 826979"/>
                  <a:gd name="connsiteY0" fmla="*/ 0 h 359950"/>
                  <a:gd name="connsiteX1" fmla="*/ 773106 w 826979"/>
                  <a:gd name="connsiteY1" fmla="*/ 60636 h 359950"/>
                  <a:gd name="connsiteX2" fmla="*/ 713571 w 826979"/>
                  <a:gd name="connsiteY2" fmla="*/ 108853 h 359950"/>
                  <a:gd name="connsiteX3" fmla="*/ 524739 w 826979"/>
                  <a:gd name="connsiteY3" fmla="*/ 238162 h 359950"/>
                  <a:gd name="connsiteX4" fmla="*/ 370970 w 826979"/>
                  <a:gd name="connsiteY4" fmla="*/ 345920 h 359950"/>
                  <a:gd name="connsiteX5" fmla="*/ 225968 w 826979"/>
                  <a:gd name="connsiteY5" fmla="*/ 355052 h 359950"/>
                  <a:gd name="connsiteX6" fmla="*/ 15952 w 826979"/>
                  <a:gd name="connsiteY6" fmla="*/ 259531 h 359950"/>
                  <a:gd name="connsiteX7" fmla="*/ 43893 w 826979"/>
                  <a:gd name="connsiteY7" fmla="*/ 93146 h 359950"/>
                  <a:gd name="connsiteX8" fmla="*/ 64164 w 826979"/>
                  <a:gd name="connsiteY8" fmla="*/ 61732 h 359950"/>
                  <a:gd name="connsiteX9" fmla="*/ 826979 w 826979"/>
                  <a:gd name="connsiteY9" fmla="*/ 0 h 359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6979" h="359950">
                    <a:moveTo>
                      <a:pt x="826979" y="0"/>
                    </a:moveTo>
                    <a:cubicBezTo>
                      <a:pt x="826979" y="0"/>
                      <a:pt x="801230" y="31414"/>
                      <a:pt x="773106" y="60636"/>
                    </a:cubicBezTo>
                    <a:cubicBezTo>
                      <a:pt x="751739" y="83101"/>
                      <a:pt x="728180" y="103374"/>
                      <a:pt x="713571" y="108853"/>
                    </a:cubicBezTo>
                    <a:cubicBezTo>
                      <a:pt x="679785" y="121273"/>
                      <a:pt x="524739" y="238162"/>
                      <a:pt x="524739" y="238162"/>
                    </a:cubicBezTo>
                    <a:cubicBezTo>
                      <a:pt x="524739" y="238162"/>
                      <a:pt x="402381" y="321263"/>
                      <a:pt x="370970" y="345920"/>
                    </a:cubicBezTo>
                    <a:cubicBezTo>
                      <a:pt x="339377" y="370759"/>
                      <a:pt x="225968" y="355052"/>
                      <a:pt x="225968" y="355052"/>
                    </a:cubicBezTo>
                    <a:cubicBezTo>
                      <a:pt x="225968" y="355052"/>
                      <a:pt x="70921" y="321263"/>
                      <a:pt x="15952" y="259531"/>
                    </a:cubicBezTo>
                    <a:cubicBezTo>
                      <a:pt x="-22399" y="216793"/>
                      <a:pt x="17047" y="136980"/>
                      <a:pt x="43893" y="93146"/>
                    </a:cubicBezTo>
                    <a:cubicBezTo>
                      <a:pt x="55216" y="74152"/>
                      <a:pt x="64164" y="61732"/>
                      <a:pt x="64164" y="61732"/>
                    </a:cubicBezTo>
                    <a:lnTo>
                      <a:pt x="826979" y="0"/>
                    </a:lnTo>
                    <a:close/>
                  </a:path>
                </a:pathLst>
              </a:custGeom>
              <a:solidFill>
                <a:srgbClr val="67647E"/>
              </a:solidFill>
              <a:ln w="182" cap="flat">
                <a:noFill/>
                <a:prstDash val="solid"/>
                <a:miter/>
              </a:ln>
            </p:spPr>
            <p:txBody>
              <a:bodyPr rtlCol="0" anchor="ctr"/>
              <a:lstStyle/>
              <a:p>
                <a:endParaRPr lang="en-ID"/>
              </a:p>
            </p:txBody>
          </p:sp>
          <p:sp>
            <p:nvSpPr>
              <p:cNvPr id="271" name="Bentuk Bebas: Bentuk 270">
                <a:extLst>
                  <a:ext uri="{FF2B5EF4-FFF2-40B4-BE49-F238E27FC236}">
                    <a16:creationId xmlns:a16="http://schemas.microsoft.com/office/drawing/2014/main" id="{E6D90CE3-500E-4A26-9F3D-BFCCAF4C9F75}"/>
                  </a:ext>
                </a:extLst>
              </p:cNvPr>
              <p:cNvSpPr/>
              <p:nvPr/>
            </p:nvSpPr>
            <p:spPr>
              <a:xfrm>
                <a:off x="7160873" y="3347995"/>
                <a:ext cx="441847" cy="481219"/>
              </a:xfrm>
              <a:custGeom>
                <a:avLst/>
                <a:gdLst>
                  <a:gd name="connsiteX0" fmla="*/ 398848 w 441847"/>
                  <a:gd name="connsiteY0" fmla="*/ 480891 h 481219"/>
                  <a:gd name="connsiteX1" fmla="*/ 0 w 441847"/>
                  <a:gd name="connsiteY1" fmla="*/ 98808 h 481219"/>
                  <a:gd name="connsiteX2" fmla="*/ 6757 w 441847"/>
                  <a:gd name="connsiteY2" fmla="*/ 88763 h 481219"/>
                  <a:gd name="connsiteX3" fmla="*/ 70675 w 441847"/>
                  <a:gd name="connsiteY3" fmla="*/ 0 h 481219"/>
                  <a:gd name="connsiteX4" fmla="*/ 220060 w 441847"/>
                  <a:gd name="connsiteY4" fmla="*/ 0 h 481219"/>
                  <a:gd name="connsiteX5" fmla="*/ 237044 w 441847"/>
                  <a:gd name="connsiteY5" fmla="*/ 82005 h 481219"/>
                  <a:gd name="connsiteX6" fmla="*/ 435921 w 441847"/>
                  <a:gd name="connsiteY6" fmla="*/ 416784 h 481219"/>
                  <a:gd name="connsiteX7" fmla="*/ 398848 w 441847"/>
                  <a:gd name="connsiteY7" fmla="*/ 480891 h 481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1847" h="481219">
                    <a:moveTo>
                      <a:pt x="398848" y="480891"/>
                    </a:moveTo>
                    <a:cubicBezTo>
                      <a:pt x="305528" y="473037"/>
                      <a:pt x="0" y="98808"/>
                      <a:pt x="0" y="98808"/>
                    </a:cubicBezTo>
                    <a:lnTo>
                      <a:pt x="6757" y="88763"/>
                    </a:lnTo>
                    <a:lnTo>
                      <a:pt x="70675" y="0"/>
                    </a:lnTo>
                    <a:lnTo>
                      <a:pt x="220060" y="0"/>
                    </a:lnTo>
                    <a:lnTo>
                      <a:pt x="237044" y="82005"/>
                    </a:lnTo>
                    <a:cubicBezTo>
                      <a:pt x="350453" y="241450"/>
                      <a:pt x="417841" y="352678"/>
                      <a:pt x="435921" y="416784"/>
                    </a:cubicBezTo>
                    <a:cubicBezTo>
                      <a:pt x="450530" y="462809"/>
                      <a:pt x="438112" y="484178"/>
                      <a:pt x="398848" y="480891"/>
                    </a:cubicBezTo>
                    <a:close/>
                  </a:path>
                </a:pathLst>
              </a:custGeom>
              <a:solidFill>
                <a:srgbClr val="67647E"/>
              </a:solidFill>
              <a:ln w="182" cap="flat">
                <a:noFill/>
                <a:prstDash val="solid"/>
                <a:miter/>
              </a:ln>
            </p:spPr>
            <p:txBody>
              <a:bodyPr rtlCol="0" anchor="ctr"/>
              <a:lstStyle/>
              <a:p>
                <a:endParaRPr lang="en-ID"/>
              </a:p>
            </p:txBody>
          </p:sp>
          <p:sp>
            <p:nvSpPr>
              <p:cNvPr id="272" name="Bentuk Bebas: Bentuk 271">
                <a:extLst>
                  <a:ext uri="{FF2B5EF4-FFF2-40B4-BE49-F238E27FC236}">
                    <a16:creationId xmlns:a16="http://schemas.microsoft.com/office/drawing/2014/main" id="{319DE851-6FCC-4571-BC09-D0B6B91251C6}"/>
                  </a:ext>
                </a:extLst>
              </p:cNvPr>
              <p:cNvSpPr/>
              <p:nvPr/>
            </p:nvSpPr>
            <p:spPr>
              <a:xfrm>
                <a:off x="7160873" y="3436758"/>
                <a:ext cx="441847" cy="392456"/>
              </a:xfrm>
              <a:custGeom>
                <a:avLst/>
                <a:gdLst>
                  <a:gd name="connsiteX0" fmla="*/ 398848 w 441847"/>
                  <a:gd name="connsiteY0" fmla="*/ 392128 h 392456"/>
                  <a:gd name="connsiteX1" fmla="*/ 0 w 441847"/>
                  <a:gd name="connsiteY1" fmla="*/ 10045 h 392456"/>
                  <a:gd name="connsiteX2" fmla="*/ 6757 w 441847"/>
                  <a:gd name="connsiteY2" fmla="*/ 0 h 392456"/>
                  <a:gd name="connsiteX3" fmla="*/ 160525 w 441847"/>
                  <a:gd name="connsiteY3" fmla="*/ 160540 h 392456"/>
                  <a:gd name="connsiteX4" fmla="*/ 435921 w 441847"/>
                  <a:gd name="connsiteY4" fmla="*/ 326925 h 392456"/>
                  <a:gd name="connsiteX5" fmla="*/ 398848 w 441847"/>
                  <a:gd name="connsiteY5" fmla="*/ 392128 h 392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1847" h="392456">
                    <a:moveTo>
                      <a:pt x="398848" y="392128"/>
                    </a:moveTo>
                    <a:cubicBezTo>
                      <a:pt x="305528" y="384274"/>
                      <a:pt x="0" y="10045"/>
                      <a:pt x="0" y="10045"/>
                    </a:cubicBezTo>
                    <a:lnTo>
                      <a:pt x="6757" y="0"/>
                    </a:lnTo>
                    <a:cubicBezTo>
                      <a:pt x="61726" y="50591"/>
                      <a:pt x="113409" y="104470"/>
                      <a:pt x="160525" y="160540"/>
                    </a:cubicBezTo>
                    <a:cubicBezTo>
                      <a:pt x="384238" y="423542"/>
                      <a:pt x="427885" y="350486"/>
                      <a:pt x="435921" y="326925"/>
                    </a:cubicBezTo>
                    <a:cubicBezTo>
                      <a:pt x="450530" y="374046"/>
                      <a:pt x="438112" y="395415"/>
                      <a:pt x="398848" y="392128"/>
                    </a:cubicBezTo>
                    <a:close/>
                  </a:path>
                </a:pathLst>
              </a:custGeom>
              <a:solidFill>
                <a:srgbClr val="000000">
                  <a:alpha val="10000"/>
                </a:srgbClr>
              </a:solidFill>
              <a:ln w="182" cap="flat">
                <a:noFill/>
                <a:prstDash val="solid"/>
                <a:miter/>
              </a:ln>
            </p:spPr>
            <p:txBody>
              <a:bodyPr rtlCol="0" anchor="ctr"/>
              <a:lstStyle/>
              <a:p>
                <a:endParaRPr lang="en-ID"/>
              </a:p>
            </p:txBody>
          </p:sp>
          <p:sp>
            <p:nvSpPr>
              <p:cNvPr id="273" name="Bentuk Bebas: Bentuk 272">
                <a:extLst>
                  <a:ext uri="{FF2B5EF4-FFF2-40B4-BE49-F238E27FC236}">
                    <a16:creationId xmlns:a16="http://schemas.microsoft.com/office/drawing/2014/main" id="{1719E270-AF86-4466-B318-7508C73776D5}"/>
                  </a:ext>
                </a:extLst>
              </p:cNvPr>
              <p:cNvSpPr/>
              <p:nvPr/>
            </p:nvSpPr>
            <p:spPr>
              <a:xfrm>
                <a:off x="6575384" y="4886188"/>
                <a:ext cx="781990" cy="168886"/>
              </a:xfrm>
              <a:custGeom>
                <a:avLst/>
                <a:gdLst>
                  <a:gd name="connsiteX0" fmla="*/ 781991 w 781990"/>
                  <a:gd name="connsiteY0" fmla="*/ 0 h 168886"/>
                  <a:gd name="connsiteX1" fmla="*/ 728117 w 781990"/>
                  <a:gd name="connsiteY1" fmla="*/ 60636 h 168886"/>
                  <a:gd name="connsiteX2" fmla="*/ 681000 w 781990"/>
                  <a:gd name="connsiteY2" fmla="*/ 70682 h 168886"/>
                  <a:gd name="connsiteX3" fmla="*/ 564122 w 781990"/>
                  <a:gd name="connsiteY3" fmla="*/ 125839 h 168886"/>
                  <a:gd name="connsiteX4" fmla="*/ 392274 w 781990"/>
                  <a:gd name="connsiteY4" fmla="*/ 132414 h 168886"/>
                  <a:gd name="connsiteX5" fmla="*/ 259690 w 781990"/>
                  <a:gd name="connsiteY5" fmla="*/ 150495 h 168886"/>
                  <a:gd name="connsiteX6" fmla="*/ 0 w 781990"/>
                  <a:gd name="connsiteY6" fmla="*/ 94242 h 168886"/>
                  <a:gd name="connsiteX7" fmla="*/ 20271 w 781990"/>
                  <a:gd name="connsiteY7" fmla="*/ 62828 h 168886"/>
                  <a:gd name="connsiteX8" fmla="*/ 781991 w 781990"/>
                  <a:gd name="connsiteY8" fmla="*/ 0 h 16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1990" h="168886">
                    <a:moveTo>
                      <a:pt x="781991" y="0"/>
                    </a:moveTo>
                    <a:cubicBezTo>
                      <a:pt x="781991" y="0"/>
                      <a:pt x="756241" y="31414"/>
                      <a:pt x="728117" y="60636"/>
                    </a:cubicBezTo>
                    <a:cubicBezTo>
                      <a:pt x="713507" y="66298"/>
                      <a:pt x="697802" y="69586"/>
                      <a:pt x="681000" y="70682"/>
                    </a:cubicBezTo>
                    <a:cubicBezTo>
                      <a:pt x="645024" y="69586"/>
                      <a:pt x="564122" y="125839"/>
                      <a:pt x="564122" y="125839"/>
                    </a:cubicBezTo>
                    <a:cubicBezTo>
                      <a:pt x="564122" y="125839"/>
                      <a:pt x="419119" y="117985"/>
                      <a:pt x="392274" y="132414"/>
                    </a:cubicBezTo>
                    <a:cubicBezTo>
                      <a:pt x="365246" y="147025"/>
                      <a:pt x="259690" y="150495"/>
                      <a:pt x="259690" y="150495"/>
                    </a:cubicBezTo>
                    <a:cubicBezTo>
                      <a:pt x="67570" y="205470"/>
                      <a:pt x="14610" y="122369"/>
                      <a:pt x="0" y="94242"/>
                    </a:cubicBezTo>
                    <a:cubicBezTo>
                      <a:pt x="11323" y="75248"/>
                      <a:pt x="20271" y="62828"/>
                      <a:pt x="20271" y="62828"/>
                    </a:cubicBezTo>
                    <a:lnTo>
                      <a:pt x="781991" y="0"/>
                    </a:lnTo>
                    <a:close/>
                  </a:path>
                </a:pathLst>
              </a:custGeom>
              <a:solidFill>
                <a:srgbClr val="000000">
                  <a:alpha val="10000"/>
                </a:srgbClr>
              </a:solidFill>
              <a:ln w="182" cap="flat">
                <a:noFill/>
                <a:prstDash val="solid"/>
                <a:miter/>
              </a:ln>
            </p:spPr>
            <p:txBody>
              <a:bodyPr rtlCol="0" anchor="ctr"/>
              <a:lstStyle/>
              <a:p>
                <a:endParaRPr lang="en-ID"/>
              </a:p>
            </p:txBody>
          </p:sp>
          <p:sp>
            <p:nvSpPr>
              <p:cNvPr id="274" name="Bentuk Bebas: Bentuk 273">
                <a:extLst>
                  <a:ext uri="{FF2B5EF4-FFF2-40B4-BE49-F238E27FC236}">
                    <a16:creationId xmlns:a16="http://schemas.microsoft.com/office/drawing/2014/main" id="{228C90D4-EFED-44AD-945E-B0155F08DC82}"/>
                  </a:ext>
                </a:extLst>
              </p:cNvPr>
              <p:cNvSpPr/>
              <p:nvPr/>
            </p:nvSpPr>
            <p:spPr>
              <a:xfrm>
                <a:off x="6572111" y="3292838"/>
                <a:ext cx="1120866" cy="1742783"/>
              </a:xfrm>
              <a:custGeom>
                <a:avLst/>
                <a:gdLst>
                  <a:gd name="connsiteX0" fmla="*/ 1118916 w 1120866"/>
                  <a:gd name="connsiteY0" fmla="*/ 780968 h 1742783"/>
                  <a:gd name="connsiteX1" fmla="*/ 1116725 w 1120866"/>
                  <a:gd name="connsiteY1" fmla="*/ 796675 h 1742783"/>
                  <a:gd name="connsiteX2" fmla="*/ 1114533 w 1120866"/>
                  <a:gd name="connsiteY2" fmla="*/ 811286 h 1742783"/>
                  <a:gd name="connsiteX3" fmla="*/ 1089696 w 1120866"/>
                  <a:gd name="connsiteY3" fmla="*/ 891100 h 1742783"/>
                  <a:gd name="connsiteX4" fmla="*/ 989802 w 1120866"/>
                  <a:gd name="connsiteY4" fmla="*/ 1091090 h 1742783"/>
                  <a:gd name="connsiteX5" fmla="*/ 984140 w 1120866"/>
                  <a:gd name="connsiteY5" fmla="*/ 1120313 h 1742783"/>
                  <a:gd name="connsiteX6" fmla="*/ 981949 w 1120866"/>
                  <a:gd name="connsiteY6" fmla="*/ 1136020 h 1742783"/>
                  <a:gd name="connsiteX7" fmla="*/ 979575 w 1120866"/>
                  <a:gd name="connsiteY7" fmla="*/ 1150631 h 1742783"/>
                  <a:gd name="connsiteX8" fmla="*/ 961678 w 1120866"/>
                  <a:gd name="connsiteY8" fmla="*/ 1258388 h 1742783"/>
                  <a:gd name="connsiteX9" fmla="*/ 953825 w 1120866"/>
                  <a:gd name="connsiteY9" fmla="*/ 1382036 h 1742783"/>
                  <a:gd name="connsiteX10" fmla="*/ 889724 w 1120866"/>
                  <a:gd name="connsiteY10" fmla="*/ 1471894 h 1742783"/>
                  <a:gd name="connsiteX11" fmla="*/ 880776 w 1120866"/>
                  <a:gd name="connsiteY11" fmla="*/ 1567415 h 1742783"/>
                  <a:gd name="connsiteX12" fmla="*/ 817954 w 1120866"/>
                  <a:gd name="connsiteY12" fmla="*/ 1600108 h 1742783"/>
                  <a:gd name="connsiteX13" fmla="*/ 684274 w 1120866"/>
                  <a:gd name="connsiteY13" fmla="*/ 1646133 h 1742783"/>
                  <a:gd name="connsiteX14" fmla="*/ 567395 w 1120866"/>
                  <a:gd name="connsiteY14" fmla="*/ 1700012 h 1742783"/>
                  <a:gd name="connsiteX15" fmla="*/ 395547 w 1120866"/>
                  <a:gd name="connsiteY15" fmla="*/ 1706769 h 1742783"/>
                  <a:gd name="connsiteX16" fmla="*/ 262963 w 1120866"/>
                  <a:gd name="connsiteY16" fmla="*/ 1724668 h 1742783"/>
                  <a:gd name="connsiteX17" fmla="*/ 1082 w 1120866"/>
                  <a:gd name="connsiteY17" fmla="*/ 1662936 h 1742783"/>
                  <a:gd name="connsiteX18" fmla="*/ 41624 w 1120866"/>
                  <a:gd name="connsiteY18" fmla="*/ 1559562 h 1742783"/>
                  <a:gd name="connsiteX19" fmla="*/ 74131 w 1120866"/>
                  <a:gd name="connsiteY19" fmla="*/ 1446142 h 1742783"/>
                  <a:gd name="connsiteX20" fmla="*/ 122526 w 1120866"/>
                  <a:gd name="connsiteY20" fmla="*/ 1298934 h 1742783"/>
                  <a:gd name="connsiteX21" fmla="*/ 131475 w 1120866"/>
                  <a:gd name="connsiteY21" fmla="*/ 1233732 h 1742783"/>
                  <a:gd name="connsiteX22" fmla="*/ 170739 w 1120866"/>
                  <a:gd name="connsiteY22" fmla="*/ 1113555 h 1742783"/>
                  <a:gd name="connsiteX23" fmla="*/ 153937 w 1120866"/>
                  <a:gd name="connsiteY23" fmla="*/ 949544 h 1742783"/>
                  <a:gd name="connsiteX24" fmla="*/ 130379 w 1120866"/>
                  <a:gd name="connsiteY24" fmla="*/ 783160 h 1742783"/>
                  <a:gd name="connsiteX25" fmla="*/ 102255 w 1120866"/>
                  <a:gd name="connsiteY25" fmla="*/ 674124 h 1742783"/>
                  <a:gd name="connsiteX26" fmla="*/ 90933 w 1120866"/>
                  <a:gd name="connsiteY26" fmla="*/ 346102 h 1742783"/>
                  <a:gd name="connsiteX27" fmla="*/ 90933 w 1120866"/>
                  <a:gd name="connsiteY27" fmla="*/ 329300 h 1742783"/>
                  <a:gd name="connsiteX28" fmla="*/ 160694 w 1120866"/>
                  <a:gd name="connsiteY28" fmla="*/ 145016 h 1742783"/>
                  <a:gd name="connsiteX29" fmla="*/ 324690 w 1120866"/>
                  <a:gd name="connsiteY29" fmla="*/ 5662 h 1742783"/>
                  <a:gd name="connsiteX30" fmla="*/ 344961 w 1120866"/>
                  <a:gd name="connsiteY30" fmla="*/ 0 h 1742783"/>
                  <a:gd name="connsiteX31" fmla="*/ 374180 w 1120866"/>
                  <a:gd name="connsiteY31" fmla="*/ 6758 h 1742783"/>
                  <a:gd name="connsiteX32" fmla="*/ 606659 w 1120866"/>
                  <a:gd name="connsiteY32" fmla="*/ 164011 h 1742783"/>
                  <a:gd name="connsiteX33" fmla="*/ 748192 w 1120866"/>
                  <a:gd name="connsiteY33" fmla="*/ 313593 h 1742783"/>
                  <a:gd name="connsiteX34" fmla="*/ 1024683 w 1120866"/>
                  <a:gd name="connsiteY34" fmla="*/ 474133 h 1742783"/>
                  <a:gd name="connsiteX35" fmla="*/ 1088601 w 1120866"/>
                  <a:gd name="connsiteY35" fmla="*/ 602346 h 1742783"/>
                  <a:gd name="connsiteX36" fmla="*/ 1118916 w 1120866"/>
                  <a:gd name="connsiteY36" fmla="*/ 780968 h 1742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120866" h="1742783">
                    <a:moveTo>
                      <a:pt x="1118916" y="780968"/>
                    </a:moveTo>
                    <a:cubicBezTo>
                      <a:pt x="1118916" y="786630"/>
                      <a:pt x="1117820" y="791013"/>
                      <a:pt x="1116725" y="796675"/>
                    </a:cubicBezTo>
                    <a:cubicBezTo>
                      <a:pt x="1115629" y="802337"/>
                      <a:pt x="1115629" y="806720"/>
                      <a:pt x="1114533" y="811286"/>
                    </a:cubicBezTo>
                    <a:cubicBezTo>
                      <a:pt x="1111063" y="839413"/>
                      <a:pt x="1102115" y="866261"/>
                      <a:pt x="1089696" y="891100"/>
                    </a:cubicBezTo>
                    <a:cubicBezTo>
                      <a:pt x="1065042" y="931463"/>
                      <a:pt x="989802" y="1091090"/>
                      <a:pt x="989802" y="1091090"/>
                    </a:cubicBezTo>
                    <a:lnTo>
                      <a:pt x="984140" y="1120313"/>
                    </a:lnTo>
                    <a:lnTo>
                      <a:pt x="981949" y="1136020"/>
                    </a:lnTo>
                    <a:lnTo>
                      <a:pt x="979575" y="1150631"/>
                    </a:lnTo>
                    <a:lnTo>
                      <a:pt x="961678" y="1258388"/>
                    </a:lnTo>
                    <a:lnTo>
                      <a:pt x="953825" y="1382036"/>
                    </a:lnTo>
                    <a:cubicBezTo>
                      <a:pt x="953825" y="1382036"/>
                      <a:pt x="908900" y="1445046"/>
                      <a:pt x="889724" y="1471894"/>
                    </a:cubicBezTo>
                    <a:cubicBezTo>
                      <a:pt x="870732" y="1498925"/>
                      <a:pt x="872923" y="1539289"/>
                      <a:pt x="880776" y="1567415"/>
                    </a:cubicBezTo>
                    <a:cubicBezTo>
                      <a:pt x="888629" y="1595542"/>
                      <a:pt x="817954" y="1600108"/>
                      <a:pt x="817954" y="1600108"/>
                    </a:cubicBezTo>
                    <a:cubicBezTo>
                      <a:pt x="817954" y="1600108"/>
                      <a:pt x="720068" y="1648324"/>
                      <a:pt x="684274" y="1646133"/>
                    </a:cubicBezTo>
                    <a:cubicBezTo>
                      <a:pt x="648297" y="1643758"/>
                      <a:pt x="567395" y="1700012"/>
                      <a:pt x="567395" y="1700012"/>
                    </a:cubicBezTo>
                    <a:cubicBezTo>
                      <a:pt x="567395" y="1700012"/>
                      <a:pt x="422393" y="1692158"/>
                      <a:pt x="395547" y="1706769"/>
                    </a:cubicBezTo>
                    <a:cubicBezTo>
                      <a:pt x="368519" y="1721380"/>
                      <a:pt x="262963" y="1724668"/>
                      <a:pt x="262963" y="1724668"/>
                    </a:cubicBezTo>
                    <a:cubicBezTo>
                      <a:pt x="57330" y="1783113"/>
                      <a:pt x="10031" y="1683209"/>
                      <a:pt x="1082" y="1662936"/>
                    </a:cubicBezTo>
                    <a:cubicBezTo>
                      <a:pt x="-7866" y="1642663"/>
                      <a:pt x="41624" y="1559562"/>
                      <a:pt x="41624" y="1559562"/>
                    </a:cubicBezTo>
                    <a:cubicBezTo>
                      <a:pt x="41624" y="1559562"/>
                      <a:pt x="52764" y="1455092"/>
                      <a:pt x="74131" y="1446142"/>
                    </a:cubicBezTo>
                    <a:cubicBezTo>
                      <a:pt x="95498" y="1437193"/>
                      <a:pt x="122526" y="1298934"/>
                      <a:pt x="122526" y="1298934"/>
                    </a:cubicBezTo>
                    <a:cubicBezTo>
                      <a:pt x="122526" y="1298934"/>
                      <a:pt x="114673" y="1256197"/>
                      <a:pt x="131475" y="1233732"/>
                    </a:cubicBezTo>
                    <a:cubicBezTo>
                      <a:pt x="148276" y="1211267"/>
                      <a:pt x="148276" y="1144969"/>
                      <a:pt x="170739" y="1113555"/>
                    </a:cubicBezTo>
                    <a:cubicBezTo>
                      <a:pt x="193201" y="1082141"/>
                      <a:pt x="146085" y="977488"/>
                      <a:pt x="153937" y="949544"/>
                    </a:cubicBezTo>
                    <a:cubicBezTo>
                      <a:pt x="161790" y="921418"/>
                      <a:pt x="128005" y="811286"/>
                      <a:pt x="130379" y="783160"/>
                    </a:cubicBezTo>
                    <a:cubicBezTo>
                      <a:pt x="132571" y="755033"/>
                      <a:pt x="123622" y="731473"/>
                      <a:pt x="102255" y="674124"/>
                    </a:cubicBezTo>
                    <a:cubicBezTo>
                      <a:pt x="83080" y="625907"/>
                      <a:pt x="88741" y="407835"/>
                      <a:pt x="90933" y="346102"/>
                    </a:cubicBezTo>
                    <a:cubicBezTo>
                      <a:pt x="90933" y="336057"/>
                      <a:pt x="90933" y="329300"/>
                      <a:pt x="90933" y="329300"/>
                    </a:cubicBezTo>
                    <a:cubicBezTo>
                      <a:pt x="90933" y="329300"/>
                      <a:pt x="110108" y="267385"/>
                      <a:pt x="160694" y="145016"/>
                    </a:cubicBezTo>
                    <a:cubicBezTo>
                      <a:pt x="198863" y="51687"/>
                      <a:pt x="284330" y="16986"/>
                      <a:pt x="324690" y="5662"/>
                    </a:cubicBezTo>
                    <a:cubicBezTo>
                      <a:pt x="331447" y="3470"/>
                      <a:pt x="338204" y="2374"/>
                      <a:pt x="344961" y="0"/>
                    </a:cubicBezTo>
                    <a:cubicBezTo>
                      <a:pt x="355005" y="1096"/>
                      <a:pt x="363954" y="3470"/>
                      <a:pt x="374180" y="6758"/>
                    </a:cubicBezTo>
                    <a:cubicBezTo>
                      <a:pt x="413444" y="20273"/>
                      <a:pt x="493250" y="58445"/>
                      <a:pt x="606659" y="164011"/>
                    </a:cubicBezTo>
                    <a:cubicBezTo>
                      <a:pt x="657246" y="211314"/>
                      <a:pt x="704362" y="260810"/>
                      <a:pt x="748192" y="313593"/>
                    </a:cubicBezTo>
                    <a:cubicBezTo>
                      <a:pt x="1004412" y="614583"/>
                      <a:pt x="1024683" y="474133"/>
                      <a:pt x="1024683" y="474133"/>
                    </a:cubicBezTo>
                    <a:cubicBezTo>
                      <a:pt x="1024683" y="474133"/>
                      <a:pt x="1035823" y="500068"/>
                      <a:pt x="1088601" y="602346"/>
                    </a:cubicBezTo>
                    <a:cubicBezTo>
                      <a:pt x="1118916" y="659512"/>
                      <a:pt x="1124577" y="724715"/>
                      <a:pt x="1118916" y="780968"/>
                    </a:cubicBezTo>
                    <a:close/>
                  </a:path>
                </a:pathLst>
              </a:custGeom>
              <a:solidFill>
                <a:srgbClr val="A36468"/>
              </a:solidFill>
              <a:ln w="182" cap="flat">
                <a:noFill/>
                <a:prstDash val="solid"/>
                <a:miter/>
              </a:ln>
            </p:spPr>
            <p:txBody>
              <a:bodyPr rtlCol="0" anchor="ctr"/>
              <a:lstStyle/>
              <a:p>
                <a:endParaRPr lang="en-ID"/>
              </a:p>
            </p:txBody>
          </p:sp>
          <p:sp>
            <p:nvSpPr>
              <p:cNvPr id="275" name="Bentuk Bebas: Bentuk 274">
                <a:extLst>
                  <a:ext uri="{FF2B5EF4-FFF2-40B4-BE49-F238E27FC236}">
                    <a16:creationId xmlns:a16="http://schemas.microsoft.com/office/drawing/2014/main" id="{7996E24D-37B4-43B8-916F-3B3F8455265D}"/>
                  </a:ext>
                </a:extLst>
              </p:cNvPr>
              <p:cNvSpPr/>
              <p:nvPr/>
            </p:nvSpPr>
            <p:spPr>
              <a:xfrm>
                <a:off x="6884382" y="3127732"/>
                <a:ext cx="386612" cy="397789"/>
              </a:xfrm>
              <a:custGeom>
                <a:avLst/>
                <a:gdLst>
                  <a:gd name="connsiteX0" fmla="*/ 386612 w 386612"/>
                  <a:gd name="connsiteY0" fmla="*/ 204557 h 397789"/>
                  <a:gd name="connsiteX1" fmla="*/ 130393 w 386612"/>
                  <a:gd name="connsiteY1" fmla="*/ 0 h 397789"/>
                  <a:gd name="connsiteX2" fmla="*/ 0 w 386612"/>
                  <a:gd name="connsiteY2" fmla="*/ 166202 h 397789"/>
                  <a:gd name="connsiteX3" fmla="*/ 264073 w 386612"/>
                  <a:gd name="connsiteY3" fmla="*/ 397790 h 397789"/>
                  <a:gd name="connsiteX4" fmla="*/ 386612 w 386612"/>
                  <a:gd name="connsiteY4" fmla="*/ 204557 h 397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612" h="397789">
                    <a:moveTo>
                      <a:pt x="386612" y="204557"/>
                    </a:moveTo>
                    <a:lnTo>
                      <a:pt x="130393" y="0"/>
                    </a:lnTo>
                    <a:cubicBezTo>
                      <a:pt x="130393" y="0"/>
                      <a:pt x="38168" y="11141"/>
                      <a:pt x="0" y="166202"/>
                    </a:cubicBezTo>
                    <a:lnTo>
                      <a:pt x="264073" y="397790"/>
                    </a:lnTo>
                    <a:lnTo>
                      <a:pt x="386612" y="204557"/>
                    </a:lnTo>
                    <a:close/>
                  </a:path>
                </a:pathLst>
              </a:custGeom>
              <a:solidFill>
                <a:srgbClr val="000000">
                  <a:alpha val="10000"/>
                </a:srgbClr>
              </a:solidFill>
              <a:ln w="182" cap="flat">
                <a:noFill/>
                <a:prstDash val="solid"/>
                <a:miter/>
              </a:ln>
            </p:spPr>
            <p:txBody>
              <a:bodyPr rtlCol="0" anchor="ctr"/>
              <a:lstStyle/>
              <a:p>
                <a:endParaRPr lang="en-ID"/>
              </a:p>
            </p:txBody>
          </p:sp>
          <p:sp>
            <p:nvSpPr>
              <p:cNvPr id="276" name="Bentuk Bebas: Bentuk 275">
                <a:extLst>
                  <a:ext uri="{FF2B5EF4-FFF2-40B4-BE49-F238E27FC236}">
                    <a16:creationId xmlns:a16="http://schemas.microsoft.com/office/drawing/2014/main" id="{96F322C2-6225-461E-B2CC-4B83AD881DF7}"/>
                  </a:ext>
                </a:extLst>
              </p:cNvPr>
              <p:cNvSpPr/>
              <p:nvPr/>
            </p:nvSpPr>
            <p:spPr>
              <a:xfrm>
                <a:off x="6878903" y="3117687"/>
                <a:ext cx="392091" cy="392127"/>
              </a:xfrm>
              <a:custGeom>
                <a:avLst/>
                <a:gdLst>
                  <a:gd name="connsiteX0" fmla="*/ 392091 w 392091"/>
                  <a:gd name="connsiteY0" fmla="*/ 214602 h 392127"/>
                  <a:gd name="connsiteX1" fmla="*/ 346983 w 392091"/>
                  <a:gd name="connsiteY1" fmla="*/ 277430 h 392127"/>
                  <a:gd name="connsiteX2" fmla="*/ 300962 w 392091"/>
                  <a:gd name="connsiteY2" fmla="*/ 341536 h 392127"/>
                  <a:gd name="connsiteX3" fmla="*/ 266264 w 392091"/>
                  <a:gd name="connsiteY3" fmla="*/ 392128 h 392127"/>
                  <a:gd name="connsiteX4" fmla="*/ 56065 w 392091"/>
                  <a:gd name="connsiteY4" fmla="*/ 214602 h 392127"/>
                  <a:gd name="connsiteX5" fmla="*/ 20089 w 392091"/>
                  <a:gd name="connsiteY5" fmla="*/ 183005 h 392127"/>
                  <a:gd name="connsiteX6" fmla="*/ 0 w 392091"/>
                  <a:gd name="connsiteY6" fmla="*/ 166202 h 392127"/>
                  <a:gd name="connsiteX7" fmla="*/ 86381 w 392091"/>
                  <a:gd name="connsiteY7" fmla="*/ 20090 h 392127"/>
                  <a:gd name="connsiteX8" fmla="*/ 131306 w 392091"/>
                  <a:gd name="connsiteY8" fmla="*/ 0 h 392127"/>
                  <a:gd name="connsiteX9" fmla="*/ 392091 w 392091"/>
                  <a:gd name="connsiteY9" fmla="*/ 214602 h 39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2091" h="392127">
                    <a:moveTo>
                      <a:pt x="392091" y="214602"/>
                    </a:moveTo>
                    <a:lnTo>
                      <a:pt x="346983" y="277430"/>
                    </a:lnTo>
                    <a:lnTo>
                      <a:pt x="300962" y="341536"/>
                    </a:lnTo>
                    <a:lnTo>
                      <a:pt x="266264" y="392128"/>
                    </a:lnTo>
                    <a:lnTo>
                      <a:pt x="56065" y="214602"/>
                    </a:lnTo>
                    <a:lnTo>
                      <a:pt x="20089" y="183005"/>
                    </a:lnTo>
                    <a:lnTo>
                      <a:pt x="0" y="166202"/>
                    </a:lnTo>
                    <a:cubicBezTo>
                      <a:pt x="20089" y="82005"/>
                      <a:pt x="57161" y="40363"/>
                      <a:pt x="86381" y="20090"/>
                    </a:cubicBezTo>
                    <a:cubicBezTo>
                      <a:pt x="99895" y="10045"/>
                      <a:pt x="114504" y="3288"/>
                      <a:pt x="131306" y="0"/>
                    </a:cubicBezTo>
                    <a:lnTo>
                      <a:pt x="392091" y="214602"/>
                    </a:lnTo>
                    <a:close/>
                  </a:path>
                </a:pathLst>
              </a:custGeom>
              <a:solidFill>
                <a:srgbClr val="67647E"/>
              </a:solidFill>
              <a:ln w="182" cap="flat">
                <a:noFill/>
                <a:prstDash val="solid"/>
                <a:miter/>
              </a:ln>
            </p:spPr>
            <p:txBody>
              <a:bodyPr rtlCol="0" anchor="ctr"/>
              <a:lstStyle/>
              <a:p>
                <a:endParaRPr lang="en-ID"/>
              </a:p>
            </p:txBody>
          </p:sp>
          <p:sp>
            <p:nvSpPr>
              <p:cNvPr id="277" name="Bentuk Bebas: Bentuk 276">
                <a:extLst>
                  <a:ext uri="{FF2B5EF4-FFF2-40B4-BE49-F238E27FC236}">
                    <a16:creationId xmlns:a16="http://schemas.microsoft.com/office/drawing/2014/main" id="{30D68682-D981-456B-8430-ADFD4DDA9832}"/>
                  </a:ext>
                </a:extLst>
              </p:cNvPr>
              <p:cNvSpPr/>
              <p:nvPr/>
            </p:nvSpPr>
            <p:spPr>
              <a:xfrm>
                <a:off x="7838221" y="4025406"/>
                <a:ext cx="1235074" cy="305739"/>
              </a:xfrm>
              <a:custGeom>
                <a:avLst/>
                <a:gdLst>
                  <a:gd name="connsiteX0" fmla="*/ 1196544 w 1235074"/>
                  <a:gd name="connsiteY0" fmla="*/ 116889 h 305739"/>
                  <a:gd name="connsiteX1" fmla="*/ 692140 w 1235074"/>
                  <a:gd name="connsiteY1" fmla="*/ 153965 h 305739"/>
                  <a:gd name="connsiteX2" fmla="*/ 365246 w 1235074"/>
                  <a:gd name="connsiteY2" fmla="*/ 266289 h 305739"/>
                  <a:gd name="connsiteX3" fmla="*/ 95512 w 1235074"/>
                  <a:gd name="connsiteY3" fmla="*/ 303365 h 305739"/>
                  <a:gd name="connsiteX4" fmla="*/ 0 w 1235074"/>
                  <a:gd name="connsiteY4" fmla="*/ 305739 h 305739"/>
                  <a:gd name="connsiteX5" fmla="*/ 59535 w 1235074"/>
                  <a:gd name="connsiteY5" fmla="*/ 64107 h 305739"/>
                  <a:gd name="connsiteX6" fmla="*/ 94416 w 1235074"/>
                  <a:gd name="connsiteY6" fmla="*/ 63011 h 305739"/>
                  <a:gd name="connsiteX7" fmla="*/ 377481 w 1235074"/>
                  <a:gd name="connsiteY7" fmla="*/ 42738 h 305739"/>
                  <a:gd name="connsiteX8" fmla="*/ 659451 w 1235074"/>
                  <a:gd name="connsiteY8" fmla="*/ 0 h 305739"/>
                  <a:gd name="connsiteX9" fmla="*/ 1196544 w 1235074"/>
                  <a:gd name="connsiteY9" fmla="*/ 116889 h 305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5074" h="305739">
                    <a:moveTo>
                      <a:pt x="1196544" y="116889"/>
                    </a:moveTo>
                    <a:cubicBezTo>
                      <a:pt x="981963" y="180996"/>
                      <a:pt x="692140" y="153965"/>
                      <a:pt x="692140" y="153965"/>
                    </a:cubicBezTo>
                    <a:cubicBezTo>
                      <a:pt x="692140" y="153965"/>
                      <a:pt x="407797" y="227021"/>
                      <a:pt x="365246" y="266289"/>
                    </a:cubicBezTo>
                    <a:cubicBezTo>
                      <a:pt x="337122" y="291128"/>
                      <a:pt x="193215" y="300077"/>
                      <a:pt x="95512" y="303365"/>
                    </a:cubicBezTo>
                    <a:cubicBezTo>
                      <a:pt x="41638" y="305739"/>
                      <a:pt x="0" y="305739"/>
                      <a:pt x="0" y="305739"/>
                    </a:cubicBezTo>
                    <a:lnTo>
                      <a:pt x="59535" y="64107"/>
                    </a:lnTo>
                    <a:lnTo>
                      <a:pt x="94416" y="63011"/>
                    </a:lnTo>
                    <a:cubicBezTo>
                      <a:pt x="171848" y="59541"/>
                      <a:pt x="355019" y="50591"/>
                      <a:pt x="377481" y="42738"/>
                    </a:cubicBezTo>
                    <a:cubicBezTo>
                      <a:pt x="405605" y="33788"/>
                      <a:pt x="659451" y="0"/>
                      <a:pt x="659451" y="0"/>
                    </a:cubicBezTo>
                    <a:cubicBezTo>
                      <a:pt x="659451" y="0"/>
                      <a:pt x="1411126" y="52783"/>
                      <a:pt x="1196544" y="116889"/>
                    </a:cubicBezTo>
                    <a:close/>
                  </a:path>
                </a:pathLst>
              </a:custGeom>
              <a:solidFill>
                <a:srgbClr val="EFB7B9"/>
              </a:solidFill>
              <a:ln w="182" cap="flat">
                <a:noFill/>
                <a:prstDash val="solid"/>
                <a:miter/>
              </a:ln>
            </p:spPr>
            <p:txBody>
              <a:bodyPr rtlCol="0" anchor="ctr"/>
              <a:lstStyle/>
              <a:p>
                <a:endParaRPr lang="en-ID"/>
              </a:p>
            </p:txBody>
          </p:sp>
          <p:sp>
            <p:nvSpPr>
              <p:cNvPr id="278" name="Bentuk Bebas: Bentuk 277">
                <a:extLst>
                  <a:ext uri="{FF2B5EF4-FFF2-40B4-BE49-F238E27FC236}">
                    <a16:creationId xmlns:a16="http://schemas.microsoft.com/office/drawing/2014/main" id="{62B7A4C9-EBEE-43B2-ACEA-20008A3818A1}"/>
                  </a:ext>
                </a:extLst>
              </p:cNvPr>
              <p:cNvSpPr/>
              <p:nvPr/>
            </p:nvSpPr>
            <p:spPr>
              <a:xfrm>
                <a:off x="6697689" y="3439407"/>
                <a:ext cx="990050" cy="1004062"/>
              </a:xfrm>
              <a:custGeom>
                <a:avLst/>
                <a:gdLst>
                  <a:gd name="connsiteX0" fmla="*/ 990050 w 990050"/>
                  <a:gd name="connsiteY0" fmla="*/ 663622 h 1004062"/>
                  <a:gd name="connsiteX1" fmla="*/ 965396 w 990050"/>
                  <a:gd name="connsiteY1" fmla="*/ 743435 h 1004062"/>
                  <a:gd name="connsiteX2" fmla="*/ 865319 w 990050"/>
                  <a:gd name="connsiteY2" fmla="*/ 943426 h 1004062"/>
                  <a:gd name="connsiteX3" fmla="*/ 855275 w 990050"/>
                  <a:gd name="connsiteY3" fmla="*/ 1004062 h 1004062"/>
                  <a:gd name="connsiteX4" fmla="*/ 754102 w 990050"/>
                  <a:gd name="connsiteY4" fmla="*/ 958037 h 1004062"/>
                  <a:gd name="connsiteX5" fmla="*/ 328225 w 990050"/>
                  <a:gd name="connsiteY5" fmla="*/ 662526 h 1004062"/>
                  <a:gd name="connsiteX6" fmla="*/ 35116 w 990050"/>
                  <a:gd name="connsiteY6" fmla="*/ 325373 h 1004062"/>
                  <a:gd name="connsiteX7" fmla="*/ 170987 w 990050"/>
                  <a:gd name="connsiteY7" fmla="*/ 6301 h 1004062"/>
                  <a:gd name="connsiteX8" fmla="*/ 649641 w 990050"/>
                  <a:gd name="connsiteY8" fmla="*/ 352404 h 1004062"/>
                  <a:gd name="connsiteX9" fmla="*/ 934898 w 990050"/>
                  <a:gd name="connsiteY9" fmla="*/ 620884 h 1004062"/>
                  <a:gd name="connsiteX10" fmla="*/ 990050 w 990050"/>
                  <a:gd name="connsiteY10" fmla="*/ 663622 h 1004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0050" h="1004062">
                    <a:moveTo>
                      <a:pt x="990050" y="663622"/>
                    </a:moveTo>
                    <a:cubicBezTo>
                      <a:pt x="986580" y="691748"/>
                      <a:pt x="977632" y="718596"/>
                      <a:pt x="965396" y="743435"/>
                    </a:cubicBezTo>
                    <a:cubicBezTo>
                      <a:pt x="940560" y="783799"/>
                      <a:pt x="865319" y="943426"/>
                      <a:pt x="865319" y="943426"/>
                    </a:cubicBezTo>
                    <a:lnTo>
                      <a:pt x="855275" y="1004062"/>
                    </a:lnTo>
                    <a:cubicBezTo>
                      <a:pt x="820394" y="990547"/>
                      <a:pt x="786609" y="975936"/>
                      <a:pt x="754102" y="958037"/>
                    </a:cubicBezTo>
                    <a:lnTo>
                      <a:pt x="328225" y="662526"/>
                    </a:lnTo>
                    <a:cubicBezTo>
                      <a:pt x="328225" y="662526"/>
                      <a:pt x="163134" y="554586"/>
                      <a:pt x="35116" y="325373"/>
                    </a:cubicBezTo>
                    <a:cubicBezTo>
                      <a:pt x="-93085" y="96160"/>
                      <a:pt x="170987" y="6301"/>
                      <a:pt x="170987" y="6301"/>
                    </a:cubicBezTo>
                    <a:cubicBezTo>
                      <a:pt x="324938" y="-49952"/>
                      <a:pt x="637223" y="287201"/>
                      <a:pt x="649641" y="352404"/>
                    </a:cubicBezTo>
                    <a:cubicBezTo>
                      <a:pt x="661877" y="417606"/>
                      <a:pt x="812541" y="499611"/>
                      <a:pt x="934898" y="620884"/>
                    </a:cubicBezTo>
                    <a:cubicBezTo>
                      <a:pt x="951882" y="638783"/>
                      <a:pt x="969779" y="652298"/>
                      <a:pt x="990050" y="663622"/>
                    </a:cubicBezTo>
                    <a:close/>
                  </a:path>
                </a:pathLst>
              </a:custGeom>
              <a:solidFill>
                <a:srgbClr val="000000">
                  <a:alpha val="10000"/>
                </a:srgbClr>
              </a:solidFill>
              <a:ln w="182" cap="flat">
                <a:noFill/>
                <a:prstDash val="solid"/>
                <a:miter/>
              </a:ln>
            </p:spPr>
            <p:txBody>
              <a:bodyPr rtlCol="0" anchor="ctr"/>
              <a:lstStyle/>
              <a:p>
                <a:endParaRPr lang="en-ID"/>
              </a:p>
            </p:txBody>
          </p:sp>
          <p:sp>
            <p:nvSpPr>
              <p:cNvPr id="279" name="Bentuk Bebas: Bentuk 278">
                <a:extLst>
                  <a:ext uri="{FF2B5EF4-FFF2-40B4-BE49-F238E27FC236}">
                    <a16:creationId xmlns:a16="http://schemas.microsoft.com/office/drawing/2014/main" id="{2F4522E5-A2C3-46A3-8E49-81CBBEC068EF}"/>
                  </a:ext>
                </a:extLst>
              </p:cNvPr>
              <p:cNvSpPr/>
              <p:nvPr/>
            </p:nvSpPr>
            <p:spPr>
              <a:xfrm>
                <a:off x="6696593" y="3406894"/>
                <a:ext cx="994433" cy="1006257"/>
              </a:xfrm>
              <a:custGeom>
                <a:avLst/>
                <a:gdLst>
                  <a:gd name="connsiteX0" fmla="*/ 994433 w 994433"/>
                  <a:gd name="connsiteY0" fmla="*/ 666912 h 1006257"/>
                  <a:gd name="connsiteX1" fmla="*/ 991146 w 994433"/>
                  <a:gd name="connsiteY1" fmla="*/ 697231 h 1006257"/>
                  <a:gd name="connsiteX2" fmla="*/ 966492 w 994433"/>
                  <a:gd name="connsiteY2" fmla="*/ 777044 h 1006257"/>
                  <a:gd name="connsiteX3" fmla="*/ 866415 w 994433"/>
                  <a:gd name="connsiteY3" fmla="*/ 977035 h 1006257"/>
                  <a:gd name="connsiteX4" fmla="*/ 860753 w 994433"/>
                  <a:gd name="connsiteY4" fmla="*/ 1006257 h 1006257"/>
                  <a:gd name="connsiteX5" fmla="*/ 754102 w 994433"/>
                  <a:gd name="connsiteY5" fmla="*/ 957858 h 1006257"/>
                  <a:gd name="connsiteX6" fmla="*/ 328225 w 994433"/>
                  <a:gd name="connsiteY6" fmla="*/ 662346 h 1006257"/>
                  <a:gd name="connsiteX7" fmla="*/ 35116 w 994433"/>
                  <a:gd name="connsiteY7" fmla="*/ 325376 h 1006257"/>
                  <a:gd name="connsiteX8" fmla="*/ 170987 w 994433"/>
                  <a:gd name="connsiteY8" fmla="*/ 6304 h 1006257"/>
                  <a:gd name="connsiteX9" fmla="*/ 649641 w 994433"/>
                  <a:gd name="connsiteY9" fmla="*/ 352224 h 1006257"/>
                  <a:gd name="connsiteX10" fmla="*/ 934898 w 994433"/>
                  <a:gd name="connsiteY10" fmla="*/ 620887 h 1006257"/>
                  <a:gd name="connsiteX11" fmla="*/ 994433 w 994433"/>
                  <a:gd name="connsiteY11" fmla="*/ 666912 h 1006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4433" h="1006257">
                    <a:moveTo>
                      <a:pt x="994433" y="666912"/>
                    </a:moveTo>
                    <a:cubicBezTo>
                      <a:pt x="993337" y="678053"/>
                      <a:pt x="992242" y="688281"/>
                      <a:pt x="991146" y="697231"/>
                    </a:cubicBezTo>
                    <a:cubicBezTo>
                      <a:pt x="987676" y="725357"/>
                      <a:pt x="978728" y="752205"/>
                      <a:pt x="966492" y="777044"/>
                    </a:cubicBezTo>
                    <a:cubicBezTo>
                      <a:pt x="941655" y="817408"/>
                      <a:pt x="866415" y="977035"/>
                      <a:pt x="866415" y="977035"/>
                    </a:cubicBezTo>
                    <a:lnTo>
                      <a:pt x="860753" y="1006257"/>
                    </a:lnTo>
                    <a:cubicBezTo>
                      <a:pt x="823681" y="992742"/>
                      <a:pt x="787704" y="977035"/>
                      <a:pt x="754102" y="957858"/>
                    </a:cubicBezTo>
                    <a:lnTo>
                      <a:pt x="328225" y="662346"/>
                    </a:lnTo>
                    <a:cubicBezTo>
                      <a:pt x="328225" y="662346"/>
                      <a:pt x="163134" y="554589"/>
                      <a:pt x="35116" y="325376"/>
                    </a:cubicBezTo>
                    <a:cubicBezTo>
                      <a:pt x="-93085" y="96163"/>
                      <a:pt x="170987" y="6304"/>
                      <a:pt x="170987" y="6304"/>
                    </a:cubicBezTo>
                    <a:cubicBezTo>
                      <a:pt x="324938" y="-49949"/>
                      <a:pt x="637223" y="287021"/>
                      <a:pt x="649641" y="352224"/>
                    </a:cubicBezTo>
                    <a:cubicBezTo>
                      <a:pt x="661877" y="417426"/>
                      <a:pt x="812541" y="499432"/>
                      <a:pt x="934898" y="620887"/>
                    </a:cubicBezTo>
                    <a:cubicBezTo>
                      <a:pt x="954074" y="639882"/>
                      <a:pt x="973066" y="654493"/>
                      <a:pt x="994433" y="666912"/>
                    </a:cubicBezTo>
                    <a:close/>
                  </a:path>
                </a:pathLst>
              </a:custGeom>
              <a:solidFill>
                <a:srgbClr val="000000">
                  <a:alpha val="10000"/>
                </a:srgbClr>
              </a:solidFill>
              <a:ln w="182" cap="flat">
                <a:noFill/>
                <a:prstDash val="solid"/>
                <a:miter/>
              </a:ln>
            </p:spPr>
            <p:txBody>
              <a:bodyPr rtlCol="0" anchor="ctr"/>
              <a:lstStyle/>
              <a:p>
                <a:endParaRPr lang="en-ID"/>
              </a:p>
            </p:txBody>
          </p:sp>
          <p:sp>
            <p:nvSpPr>
              <p:cNvPr id="280" name="Bentuk Bebas: Bentuk 279">
                <a:extLst>
                  <a:ext uri="{FF2B5EF4-FFF2-40B4-BE49-F238E27FC236}">
                    <a16:creationId xmlns:a16="http://schemas.microsoft.com/office/drawing/2014/main" id="{A411AAD6-5D1C-43F0-98EA-C55B1D6B00CF}"/>
                  </a:ext>
                </a:extLst>
              </p:cNvPr>
              <p:cNvSpPr/>
              <p:nvPr/>
            </p:nvSpPr>
            <p:spPr>
              <a:xfrm>
                <a:off x="6697689" y="3423700"/>
                <a:ext cx="1169751" cy="1027206"/>
              </a:xfrm>
              <a:custGeom>
                <a:avLst/>
                <a:gdLst>
                  <a:gd name="connsiteX0" fmla="*/ 1169751 w 1169751"/>
                  <a:gd name="connsiteY0" fmla="*/ 655768 h 1027206"/>
                  <a:gd name="connsiteX1" fmla="*/ 1148384 w 1169751"/>
                  <a:gd name="connsiteY1" fmla="*/ 1006254 h 1027206"/>
                  <a:gd name="connsiteX2" fmla="*/ 1014704 w 1169751"/>
                  <a:gd name="connsiteY2" fmla="*/ 1017395 h 1027206"/>
                  <a:gd name="connsiteX3" fmla="*/ 1005756 w 1169751"/>
                  <a:gd name="connsiteY3" fmla="*/ 1020865 h 1027206"/>
                  <a:gd name="connsiteX4" fmla="*/ 754102 w 1169751"/>
                  <a:gd name="connsiteY4" fmla="*/ 956759 h 1027206"/>
                  <a:gd name="connsiteX5" fmla="*/ 328225 w 1169751"/>
                  <a:gd name="connsiteY5" fmla="*/ 662343 h 1027206"/>
                  <a:gd name="connsiteX6" fmla="*/ 35116 w 1169751"/>
                  <a:gd name="connsiteY6" fmla="*/ 325373 h 1027206"/>
                  <a:gd name="connsiteX7" fmla="*/ 170987 w 1169751"/>
                  <a:gd name="connsiteY7" fmla="*/ 6301 h 1027206"/>
                  <a:gd name="connsiteX8" fmla="*/ 649641 w 1169751"/>
                  <a:gd name="connsiteY8" fmla="*/ 352404 h 1027206"/>
                  <a:gd name="connsiteX9" fmla="*/ 934898 w 1169751"/>
                  <a:gd name="connsiteY9" fmla="*/ 620884 h 1027206"/>
                  <a:gd name="connsiteX10" fmla="*/ 996807 w 1169751"/>
                  <a:gd name="connsiteY10" fmla="*/ 665813 h 1027206"/>
                  <a:gd name="connsiteX11" fmla="*/ 1169751 w 1169751"/>
                  <a:gd name="connsiteY11" fmla="*/ 655768 h 1027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9751" h="1027206">
                    <a:moveTo>
                      <a:pt x="1169751" y="655768"/>
                    </a:moveTo>
                    <a:lnTo>
                      <a:pt x="1148384" y="1006254"/>
                    </a:lnTo>
                    <a:lnTo>
                      <a:pt x="1014704" y="1017395"/>
                    </a:lnTo>
                    <a:cubicBezTo>
                      <a:pt x="1011417" y="1018674"/>
                      <a:pt x="1009043" y="1020865"/>
                      <a:pt x="1005756" y="1020865"/>
                    </a:cubicBezTo>
                    <a:cubicBezTo>
                      <a:pt x="920288" y="1052279"/>
                      <a:pt x="754102" y="956759"/>
                      <a:pt x="754102" y="956759"/>
                    </a:cubicBezTo>
                    <a:lnTo>
                      <a:pt x="328225" y="662343"/>
                    </a:lnTo>
                    <a:cubicBezTo>
                      <a:pt x="328225" y="662343"/>
                      <a:pt x="163134" y="554586"/>
                      <a:pt x="35116" y="325373"/>
                    </a:cubicBezTo>
                    <a:cubicBezTo>
                      <a:pt x="-93085" y="96160"/>
                      <a:pt x="170987" y="6301"/>
                      <a:pt x="170987" y="6301"/>
                    </a:cubicBezTo>
                    <a:cubicBezTo>
                      <a:pt x="324938" y="-49952"/>
                      <a:pt x="637223" y="287201"/>
                      <a:pt x="649641" y="352404"/>
                    </a:cubicBezTo>
                    <a:cubicBezTo>
                      <a:pt x="661877" y="417423"/>
                      <a:pt x="812541" y="499429"/>
                      <a:pt x="934898" y="620884"/>
                    </a:cubicBezTo>
                    <a:cubicBezTo>
                      <a:pt x="952978" y="638783"/>
                      <a:pt x="973249" y="654490"/>
                      <a:pt x="996807" y="665813"/>
                    </a:cubicBezTo>
                    <a:cubicBezTo>
                      <a:pt x="1051777" y="695036"/>
                      <a:pt x="1119165" y="691566"/>
                      <a:pt x="1169751" y="655768"/>
                    </a:cubicBezTo>
                    <a:close/>
                  </a:path>
                </a:pathLst>
              </a:custGeom>
              <a:solidFill>
                <a:srgbClr val="A36468"/>
              </a:solidFill>
              <a:ln w="182" cap="flat">
                <a:noFill/>
                <a:prstDash val="solid"/>
                <a:miter/>
              </a:ln>
            </p:spPr>
            <p:txBody>
              <a:bodyPr rtlCol="0" anchor="ctr"/>
              <a:lstStyle/>
              <a:p>
                <a:endParaRPr lang="en-ID"/>
              </a:p>
            </p:txBody>
          </p:sp>
          <p:sp>
            <p:nvSpPr>
              <p:cNvPr id="281" name="Bentuk Bebas: Bentuk 280">
                <a:extLst>
                  <a:ext uri="{FF2B5EF4-FFF2-40B4-BE49-F238E27FC236}">
                    <a16:creationId xmlns:a16="http://schemas.microsoft.com/office/drawing/2014/main" id="{617BE727-2239-4011-A3F1-CC4CC56AD461}"/>
                  </a:ext>
                </a:extLst>
              </p:cNvPr>
              <p:cNvSpPr/>
              <p:nvPr/>
            </p:nvSpPr>
            <p:spPr>
              <a:xfrm>
                <a:off x="7694496" y="4079468"/>
                <a:ext cx="172943" cy="365097"/>
              </a:xfrm>
              <a:custGeom>
                <a:avLst/>
                <a:gdLst>
                  <a:gd name="connsiteX0" fmla="*/ 172944 w 172943"/>
                  <a:gd name="connsiteY0" fmla="*/ 0 h 365097"/>
                  <a:gd name="connsiteX1" fmla="*/ 151577 w 172943"/>
                  <a:gd name="connsiteY1" fmla="*/ 350486 h 365097"/>
                  <a:gd name="connsiteX2" fmla="*/ 17897 w 172943"/>
                  <a:gd name="connsiteY2" fmla="*/ 361627 h 365097"/>
                  <a:gd name="connsiteX3" fmla="*/ 8949 w 172943"/>
                  <a:gd name="connsiteY3" fmla="*/ 365097 h 365097"/>
                  <a:gd name="connsiteX4" fmla="*/ 0 w 172943"/>
                  <a:gd name="connsiteY4" fmla="*/ 194329 h 365097"/>
                  <a:gd name="connsiteX5" fmla="*/ 132584 w 172943"/>
                  <a:gd name="connsiteY5" fmla="*/ 143738 h 365097"/>
                  <a:gd name="connsiteX6" fmla="*/ 0 w 172943"/>
                  <a:gd name="connsiteY6" fmla="*/ 92050 h 365097"/>
                  <a:gd name="connsiteX7" fmla="*/ 0 w 172943"/>
                  <a:gd name="connsiteY7" fmla="*/ 10045 h 365097"/>
                  <a:gd name="connsiteX8" fmla="*/ 172944 w 172943"/>
                  <a:gd name="connsiteY8" fmla="*/ 0 h 36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943" h="365097">
                    <a:moveTo>
                      <a:pt x="172944" y="0"/>
                    </a:moveTo>
                    <a:lnTo>
                      <a:pt x="151577" y="350486"/>
                    </a:lnTo>
                    <a:lnTo>
                      <a:pt x="17897" y="361627"/>
                    </a:lnTo>
                    <a:cubicBezTo>
                      <a:pt x="14610" y="362905"/>
                      <a:pt x="12236" y="365097"/>
                      <a:pt x="8949" y="365097"/>
                    </a:cubicBezTo>
                    <a:lnTo>
                      <a:pt x="0" y="194329"/>
                    </a:lnTo>
                    <a:cubicBezTo>
                      <a:pt x="0" y="194329"/>
                      <a:pt x="126923" y="145929"/>
                      <a:pt x="132584" y="143738"/>
                    </a:cubicBezTo>
                    <a:cubicBezTo>
                      <a:pt x="138063" y="141546"/>
                      <a:pt x="0" y="92050"/>
                      <a:pt x="0" y="92050"/>
                    </a:cubicBezTo>
                    <a:lnTo>
                      <a:pt x="0" y="10045"/>
                    </a:lnTo>
                    <a:cubicBezTo>
                      <a:pt x="54969" y="40363"/>
                      <a:pt x="122357" y="35797"/>
                      <a:pt x="172944" y="0"/>
                    </a:cubicBezTo>
                    <a:close/>
                  </a:path>
                </a:pathLst>
              </a:custGeom>
              <a:solidFill>
                <a:srgbClr val="000000">
                  <a:alpha val="10000"/>
                </a:srgbClr>
              </a:solidFill>
              <a:ln w="182" cap="flat">
                <a:noFill/>
                <a:prstDash val="solid"/>
                <a:miter/>
              </a:ln>
            </p:spPr>
            <p:txBody>
              <a:bodyPr rtlCol="0" anchor="ctr"/>
              <a:lstStyle/>
              <a:p>
                <a:endParaRPr lang="en-ID"/>
              </a:p>
            </p:txBody>
          </p:sp>
          <p:sp>
            <p:nvSpPr>
              <p:cNvPr id="282" name="Bentuk Bebas: Bentuk 281">
                <a:extLst>
                  <a:ext uri="{FF2B5EF4-FFF2-40B4-BE49-F238E27FC236}">
                    <a16:creationId xmlns:a16="http://schemas.microsoft.com/office/drawing/2014/main" id="{3E10B77E-D4E0-49A2-8E60-276BFC5D22BF}"/>
                  </a:ext>
                </a:extLst>
              </p:cNvPr>
              <p:cNvSpPr/>
              <p:nvPr/>
            </p:nvSpPr>
            <p:spPr>
              <a:xfrm>
                <a:off x="7837125" y="4088417"/>
                <a:ext cx="109205" cy="242728"/>
              </a:xfrm>
              <a:custGeom>
                <a:avLst/>
                <a:gdLst>
                  <a:gd name="connsiteX0" fmla="*/ 95512 w 109205"/>
                  <a:gd name="connsiteY0" fmla="*/ 240354 h 242728"/>
                  <a:gd name="connsiteX1" fmla="*/ 0 w 109205"/>
                  <a:gd name="connsiteY1" fmla="*/ 242728 h 242728"/>
                  <a:gd name="connsiteX2" fmla="*/ 60631 w 109205"/>
                  <a:gd name="connsiteY2" fmla="*/ 1096 h 242728"/>
                  <a:gd name="connsiteX3" fmla="*/ 95512 w 109205"/>
                  <a:gd name="connsiteY3" fmla="*/ 0 h 242728"/>
                  <a:gd name="connsiteX4" fmla="*/ 95512 w 109205"/>
                  <a:gd name="connsiteY4" fmla="*/ 240354 h 2427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205" h="242728">
                    <a:moveTo>
                      <a:pt x="95512" y="240354"/>
                    </a:moveTo>
                    <a:cubicBezTo>
                      <a:pt x="41638" y="242728"/>
                      <a:pt x="0" y="242728"/>
                      <a:pt x="0" y="242728"/>
                    </a:cubicBezTo>
                    <a:lnTo>
                      <a:pt x="60631" y="1096"/>
                    </a:lnTo>
                    <a:lnTo>
                      <a:pt x="95512" y="0"/>
                    </a:lnTo>
                    <a:cubicBezTo>
                      <a:pt x="117974" y="37076"/>
                      <a:pt x="109026" y="150495"/>
                      <a:pt x="95512" y="240354"/>
                    </a:cubicBezTo>
                    <a:close/>
                  </a:path>
                </a:pathLst>
              </a:custGeom>
              <a:solidFill>
                <a:srgbClr val="000000">
                  <a:alpha val="10000"/>
                </a:srgbClr>
              </a:solidFill>
              <a:ln w="182" cap="flat">
                <a:noFill/>
                <a:prstDash val="solid"/>
                <a:miter/>
              </a:ln>
            </p:spPr>
            <p:txBody>
              <a:bodyPr rtlCol="0" anchor="ctr"/>
              <a:lstStyle/>
              <a:p>
                <a:endParaRPr lang="en-ID"/>
              </a:p>
            </p:txBody>
          </p:sp>
          <p:sp>
            <p:nvSpPr>
              <p:cNvPr id="283" name="Bentuk Bebas: Bentuk 282">
                <a:extLst>
                  <a:ext uri="{FF2B5EF4-FFF2-40B4-BE49-F238E27FC236}">
                    <a16:creationId xmlns:a16="http://schemas.microsoft.com/office/drawing/2014/main" id="{DD335AD6-3A7D-48CF-8E07-C9A3A4E6C23D}"/>
                  </a:ext>
                </a:extLst>
              </p:cNvPr>
              <p:cNvSpPr/>
              <p:nvPr/>
            </p:nvSpPr>
            <p:spPr>
              <a:xfrm>
                <a:off x="7704541" y="4068144"/>
                <a:ext cx="229957" cy="393223"/>
              </a:xfrm>
              <a:custGeom>
                <a:avLst/>
                <a:gdLst>
                  <a:gd name="connsiteX0" fmla="*/ 1096 w 229957"/>
                  <a:gd name="connsiteY0" fmla="*/ 104470 h 393223"/>
                  <a:gd name="connsiteX1" fmla="*/ 133680 w 229957"/>
                  <a:gd name="connsiteY1" fmla="*/ 156157 h 393223"/>
                  <a:gd name="connsiteX2" fmla="*/ 1096 w 229957"/>
                  <a:gd name="connsiteY2" fmla="*/ 206748 h 393223"/>
                  <a:gd name="connsiteX3" fmla="*/ 10044 w 229957"/>
                  <a:gd name="connsiteY3" fmla="*/ 393224 h 393223"/>
                  <a:gd name="connsiteX4" fmla="*/ 196685 w 229957"/>
                  <a:gd name="connsiteY4" fmla="*/ 383178 h 393223"/>
                  <a:gd name="connsiteX5" fmla="*/ 205633 w 229957"/>
                  <a:gd name="connsiteY5" fmla="*/ 8949 h 393223"/>
                  <a:gd name="connsiteX6" fmla="*/ 0 w 229957"/>
                  <a:gd name="connsiteY6" fmla="*/ 0 h 393223"/>
                  <a:gd name="connsiteX7" fmla="*/ 1096 w 229957"/>
                  <a:gd name="connsiteY7" fmla="*/ 104470 h 393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9957" h="393223">
                    <a:moveTo>
                      <a:pt x="1096" y="104470"/>
                    </a:moveTo>
                    <a:cubicBezTo>
                      <a:pt x="1096" y="104470"/>
                      <a:pt x="139341" y="153965"/>
                      <a:pt x="133680" y="156157"/>
                    </a:cubicBezTo>
                    <a:cubicBezTo>
                      <a:pt x="128019" y="158349"/>
                      <a:pt x="1096" y="206748"/>
                      <a:pt x="1096" y="206748"/>
                    </a:cubicBezTo>
                    <a:lnTo>
                      <a:pt x="10044" y="393224"/>
                    </a:lnTo>
                    <a:lnTo>
                      <a:pt x="196685" y="383178"/>
                    </a:lnTo>
                    <a:cubicBezTo>
                      <a:pt x="196685" y="383178"/>
                      <a:pt x="265168" y="42738"/>
                      <a:pt x="205633" y="8949"/>
                    </a:cubicBezTo>
                    <a:lnTo>
                      <a:pt x="0" y="0"/>
                    </a:lnTo>
                    <a:lnTo>
                      <a:pt x="1096" y="104470"/>
                    </a:lnTo>
                    <a:close/>
                  </a:path>
                </a:pathLst>
              </a:custGeom>
              <a:solidFill>
                <a:srgbClr val="67647E"/>
              </a:solidFill>
              <a:ln w="182" cap="flat">
                <a:noFill/>
                <a:prstDash val="solid"/>
                <a:miter/>
              </a:ln>
            </p:spPr>
            <p:txBody>
              <a:bodyPr rtlCol="0" anchor="ctr"/>
              <a:lstStyle/>
              <a:p>
                <a:endParaRPr lang="en-ID"/>
              </a:p>
            </p:txBody>
          </p:sp>
          <p:sp>
            <p:nvSpPr>
              <p:cNvPr id="284" name="Bentuk Bebas: Bentuk 283">
                <a:extLst>
                  <a:ext uri="{FF2B5EF4-FFF2-40B4-BE49-F238E27FC236}">
                    <a16:creationId xmlns:a16="http://schemas.microsoft.com/office/drawing/2014/main" id="{66A3C719-D2DF-40F3-A4C5-EF92B6E7B9E2}"/>
                  </a:ext>
                </a:extLst>
              </p:cNvPr>
              <p:cNvSpPr/>
              <p:nvPr/>
            </p:nvSpPr>
            <p:spPr>
              <a:xfrm>
                <a:off x="6804758" y="4396165"/>
                <a:ext cx="84189" cy="55157"/>
              </a:xfrm>
              <a:custGeom>
                <a:avLst/>
                <a:gdLst>
                  <a:gd name="connsiteX0" fmla="*/ 84189 w 84189"/>
                  <a:gd name="connsiteY0" fmla="*/ 0 h 55157"/>
                  <a:gd name="connsiteX1" fmla="*/ 0 w 84189"/>
                  <a:gd name="connsiteY1" fmla="*/ 55157 h 55157"/>
                  <a:gd name="connsiteX2" fmla="*/ 84189 w 84189"/>
                  <a:gd name="connsiteY2" fmla="*/ 0 h 55157"/>
                </a:gdLst>
                <a:ahLst/>
                <a:cxnLst>
                  <a:cxn ang="0">
                    <a:pos x="connsiteX0" y="connsiteY0"/>
                  </a:cxn>
                  <a:cxn ang="0">
                    <a:pos x="connsiteX1" y="connsiteY1"/>
                  </a:cxn>
                  <a:cxn ang="0">
                    <a:pos x="connsiteX2" y="connsiteY2"/>
                  </a:cxn>
                </a:cxnLst>
                <a:rect l="l" t="t" r="r" b="b"/>
                <a:pathLst>
                  <a:path w="84189" h="55157">
                    <a:moveTo>
                      <a:pt x="84189" y="0"/>
                    </a:moveTo>
                    <a:cubicBezTo>
                      <a:pt x="84189" y="0"/>
                      <a:pt x="38168" y="43834"/>
                      <a:pt x="0" y="55157"/>
                    </a:cubicBezTo>
                    <a:lnTo>
                      <a:pt x="84189" y="0"/>
                    </a:lnTo>
                    <a:close/>
                  </a:path>
                </a:pathLst>
              </a:custGeom>
              <a:solidFill>
                <a:srgbClr val="000000">
                  <a:alpha val="10000"/>
                </a:srgbClr>
              </a:solidFill>
              <a:ln w="182" cap="flat">
                <a:noFill/>
                <a:prstDash val="solid"/>
                <a:miter/>
              </a:ln>
            </p:spPr>
            <p:txBody>
              <a:bodyPr rtlCol="0" anchor="ctr"/>
              <a:lstStyle/>
              <a:p>
                <a:endParaRPr lang="en-ID"/>
              </a:p>
            </p:txBody>
          </p:sp>
          <p:sp>
            <p:nvSpPr>
              <p:cNvPr id="285" name="Bentuk Bebas: Bentuk 284">
                <a:extLst>
                  <a:ext uri="{FF2B5EF4-FFF2-40B4-BE49-F238E27FC236}">
                    <a16:creationId xmlns:a16="http://schemas.microsoft.com/office/drawing/2014/main" id="{C3228647-B236-4113-8A8E-9F257B968039}"/>
                  </a:ext>
                </a:extLst>
              </p:cNvPr>
              <p:cNvSpPr/>
              <p:nvPr/>
            </p:nvSpPr>
            <p:spPr>
              <a:xfrm>
                <a:off x="6777730" y="4492595"/>
                <a:ext cx="127839" cy="32879"/>
              </a:xfrm>
              <a:custGeom>
                <a:avLst/>
                <a:gdLst>
                  <a:gd name="connsiteX0" fmla="*/ 0 w 127839"/>
                  <a:gd name="connsiteY0" fmla="*/ 32879 h 32879"/>
                  <a:gd name="connsiteX1" fmla="*/ 126923 w 127839"/>
                  <a:gd name="connsiteY1" fmla="*/ 5848 h 32879"/>
                  <a:gd name="connsiteX2" fmla="*/ 0 w 127839"/>
                  <a:gd name="connsiteY2" fmla="*/ 32879 h 32879"/>
                </a:gdLst>
                <a:ahLst/>
                <a:cxnLst>
                  <a:cxn ang="0">
                    <a:pos x="connsiteX0" y="connsiteY0"/>
                  </a:cxn>
                  <a:cxn ang="0">
                    <a:pos x="connsiteX1" y="connsiteY1"/>
                  </a:cxn>
                  <a:cxn ang="0">
                    <a:pos x="connsiteX2" y="connsiteY2"/>
                  </a:cxn>
                </a:cxnLst>
                <a:rect l="l" t="t" r="r" b="b"/>
                <a:pathLst>
                  <a:path w="127839" h="32879">
                    <a:moveTo>
                      <a:pt x="0" y="32879"/>
                    </a:moveTo>
                    <a:cubicBezTo>
                      <a:pt x="0" y="32879"/>
                      <a:pt x="113409" y="28313"/>
                      <a:pt x="126923" y="5848"/>
                    </a:cubicBezTo>
                    <a:cubicBezTo>
                      <a:pt x="140437" y="-16616"/>
                      <a:pt x="0" y="32879"/>
                      <a:pt x="0" y="32879"/>
                    </a:cubicBezTo>
                    <a:close/>
                  </a:path>
                </a:pathLst>
              </a:custGeom>
              <a:solidFill>
                <a:srgbClr val="000000">
                  <a:alpha val="10000"/>
                </a:srgbClr>
              </a:solidFill>
              <a:ln w="182" cap="flat">
                <a:noFill/>
                <a:prstDash val="solid"/>
                <a:miter/>
              </a:ln>
            </p:spPr>
            <p:txBody>
              <a:bodyPr rtlCol="0" anchor="ctr"/>
              <a:lstStyle/>
              <a:p>
                <a:endParaRPr lang="en-ID"/>
              </a:p>
            </p:txBody>
          </p:sp>
          <p:sp>
            <p:nvSpPr>
              <p:cNvPr id="286" name="Bentuk Bebas: Bentuk 285">
                <a:extLst>
                  <a:ext uri="{FF2B5EF4-FFF2-40B4-BE49-F238E27FC236}">
                    <a16:creationId xmlns:a16="http://schemas.microsoft.com/office/drawing/2014/main" id="{925F84D2-0083-4B77-8B66-303FFD968F84}"/>
                  </a:ext>
                </a:extLst>
              </p:cNvPr>
              <p:cNvSpPr/>
              <p:nvPr/>
            </p:nvSpPr>
            <p:spPr>
              <a:xfrm>
                <a:off x="6722578" y="4650217"/>
                <a:ext cx="148289" cy="37075"/>
              </a:xfrm>
              <a:custGeom>
                <a:avLst/>
                <a:gdLst>
                  <a:gd name="connsiteX0" fmla="*/ 0 w 148289"/>
                  <a:gd name="connsiteY0" fmla="*/ 37076 h 37075"/>
                  <a:gd name="connsiteX1" fmla="*/ 148290 w 148289"/>
                  <a:gd name="connsiteY1" fmla="*/ 0 h 37075"/>
                  <a:gd name="connsiteX2" fmla="*/ 0 w 148289"/>
                  <a:gd name="connsiteY2" fmla="*/ 37076 h 37075"/>
                </a:gdLst>
                <a:ahLst/>
                <a:cxnLst>
                  <a:cxn ang="0">
                    <a:pos x="connsiteX0" y="connsiteY0"/>
                  </a:cxn>
                  <a:cxn ang="0">
                    <a:pos x="connsiteX1" y="connsiteY1"/>
                  </a:cxn>
                  <a:cxn ang="0">
                    <a:pos x="connsiteX2" y="connsiteY2"/>
                  </a:cxn>
                </a:cxnLst>
                <a:rect l="l" t="t" r="r" b="b"/>
                <a:pathLst>
                  <a:path w="148289" h="37075">
                    <a:moveTo>
                      <a:pt x="0" y="37076"/>
                    </a:moveTo>
                    <a:cubicBezTo>
                      <a:pt x="6757" y="37076"/>
                      <a:pt x="142811" y="17899"/>
                      <a:pt x="148290" y="0"/>
                    </a:cubicBezTo>
                    <a:lnTo>
                      <a:pt x="0" y="37076"/>
                    </a:lnTo>
                    <a:close/>
                  </a:path>
                </a:pathLst>
              </a:custGeom>
              <a:solidFill>
                <a:srgbClr val="000000">
                  <a:alpha val="10000"/>
                </a:srgbClr>
              </a:solidFill>
              <a:ln w="182" cap="flat">
                <a:noFill/>
                <a:prstDash val="solid"/>
                <a:miter/>
              </a:ln>
            </p:spPr>
            <p:txBody>
              <a:bodyPr rtlCol="0" anchor="ctr"/>
              <a:lstStyle/>
              <a:p>
                <a:endParaRPr lang="en-ID"/>
              </a:p>
            </p:txBody>
          </p:sp>
          <p:sp>
            <p:nvSpPr>
              <p:cNvPr id="287" name="Bentuk Bebas: Bentuk 286">
                <a:extLst>
                  <a:ext uri="{FF2B5EF4-FFF2-40B4-BE49-F238E27FC236}">
                    <a16:creationId xmlns:a16="http://schemas.microsoft.com/office/drawing/2014/main" id="{FC7B366F-E503-4130-A377-FDDC0BE920E7}"/>
                  </a:ext>
                </a:extLst>
              </p:cNvPr>
              <p:cNvSpPr/>
              <p:nvPr/>
            </p:nvSpPr>
            <p:spPr>
              <a:xfrm>
                <a:off x="6680027" y="4736606"/>
                <a:ext cx="132584" cy="55157"/>
              </a:xfrm>
              <a:custGeom>
                <a:avLst/>
                <a:gdLst>
                  <a:gd name="connsiteX0" fmla="*/ 0 w 132584"/>
                  <a:gd name="connsiteY0" fmla="*/ 55157 h 55157"/>
                  <a:gd name="connsiteX1" fmla="*/ 132584 w 132584"/>
                  <a:gd name="connsiteY1" fmla="*/ 0 h 55157"/>
                  <a:gd name="connsiteX2" fmla="*/ 0 w 132584"/>
                  <a:gd name="connsiteY2" fmla="*/ 55157 h 55157"/>
                </a:gdLst>
                <a:ahLst/>
                <a:cxnLst>
                  <a:cxn ang="0">
                    <a:pos x="connsiteX0" y="connsiteY0"/>
                  </a:cxn>
                  <a:cxn ang="0">
                    <a:pos x="connsiteX1" y="connsiteY1"/>
                  </a:cxn>
                  <a:cxn ang="0">
                    <a:pos x="connsiteX2" y="connsiteY2"/>
                  </a:cxn>
                </a:cxnLst>
                <a:rect l="l" t="t" r="r" b="b"/>
                <a:pathLst>
                  <a:path w="132584" h="55157">
                    <a:moveTo>
                      <a:pt x="0" y="55157"/>
                    </a:moveTo>
                    <a:cubicBezTo>
                      <a:pt x="49308" y="54061"/>
                      <a:pt x="132584" y="0"/>
                      <a:pt x="132584" y="0"/>
                    </a:cubicBezTo>
                    <a:lnTo>
                      <a:pt x="0" y="55157"/>
                    </a:lnTo>
                    <a:close/>
                  </a:path>
                </a:pathLst>
              </a:custGeom>
              <a:solidFill>
                <a:srgbClr val="000000">
                  <a:alpha val="10000"/>
                </a:srgbClr>
              </a:solidFill>
              <a:ln w="182" cap="flat">
                <a:noFill/>
                <a:prstDash val="solid"/>
                <a:miter/>
              </a:ln>
            </p:spPr>
            <p:txBody>
              <a:bodyPr rtlCol="0" anchor="ctr"/>
              <a:lstStyle/>
              <a:p>
                <a:endParaRPr lang="en-ID"/>
              </a:p>
            </p:txBody>
          </p:sp>
          <p:sp>
            <p:nvSpPr>
              <p:cNvPr id="288" name="Bentuk Bebas: Bentuk 287">
                <a:extLst>
                  <a:ext uri="{FF2B5EF4-FFF2-40B4-BE49-F238E27FC236}">
                    <a16:creationId xmlns:a16="http://schemas.microsoft.com/office/drawing/2014/main" id="{C2442432-E87B-40E9-9E02-1F13006DFAE4}"/>
                  </a:ext>
                </a:extLst>
              </p:cNvPr>
              <p:cNvSpPr/>
              <p:nvPr/>
            </p:nvSpPr>
            <p:spPr>
              <a:xfrm>
                <a:off x="6997973" y="4749646"/>
                <a:ext cx="309228" cy="68964"/>
              </a:xfrm>
              <a:custGeom>
                <a:avLst/>
                <a:gdLst>
                  <a:gd name="connsiteX0" fmla="*/ 0 w 309228"/>
                  <a:gd name="connsiteY0" fmla="*/ 68965 h 68964"/>
                  <a:gd name="connsiteX1" fmla="*/ 308815 w 309228"/>
                  <a:gd name="connsiteY1" fmla="*/ 15086 h 68964"/>
                  <a:gd name="connsiteX2" fmla="*/ 0 w 309228"/>
                  <a:gd name="connsiteY2" fmla="*/ 68965 h 68964"/>
                </a:gdLst>
                <a:ahLst/>
                <a:cxnLst>
                  <a:cxn ang="0">
                    <a:pos x="connsiteX0" y="connsiteY0"/>
                  </a:cxn>
                  <a:cxn ang="0">
                    <a:pos x="connsiteX1" y="connsiteY1"/>
                  </a:cxn>
                  <a:cxn ang="0">
                    <a:pos x="connsiteX2" y="connsiteY2"/>
                  </a:cxn>
                </a:cxnLst>
                <a:rect l="l" t="t" r="r" b="b"/>
                <a:pathLst>
                  <a:path w="309228" h="68964">
                    <a:moveTo>
                      <a:pt x="0" y="68965"/>
                    </a:moveTo>
                    <a:cubicBezTo>
                      <a:pt x="0" y="68965"/>
                      <a:pt x="295484" y="68965"/>
                      <a:pt x="308815" y="15086"/>
                    </a:cubicBezTo>
                    <a:cubicBezTo>
                      <a:pt x="322329" y="-38793"/>
                      <a:pt x="0" y="68965"/>
                      <a:pt x="0" y="68965"/>
                    </a:cubicBezTo>
                    <a:close/>
                  </a:path>
                </a:pathLst>
              </a:custGeom>
              <a:solidFill>
                <a:srgbClr val="000000">
                  <a:alpha val="10000"/>
                </a:srgbClr>
              </a:solidFill>
              <a:ln w="182" cap="flat">
                <a:noFill/>
                <a:prstDash val="solid"/>
                <a:miter/>
              </a:ln>
            </p:spPr>
            <p:txBody>
              <a:bodyPr rtlCol="0" anchor="ctr"/>
              <a:lstStyle/>
              <a:p>
                <a:endParaRPr lang="en-ID"/>
              </a:p>
            </p:txBody>
          </p:sp>
          <p:sp>
            <p:nvSpPr>
              <p:cNvPr id="289" name="Bentuk Bebas: Bentuk 288">
                <a:extLst>
                  <a:ext uri="{FF2B5EF4-FFF2-40B4-BE49-F238E27FC236}">
                    <a16:creationId xmlns:a16="http://schemas.microsoft.com/office/drawing/2014/main" id="{9C645347-9EF8-4D40-ADFB-5969B92DB1B2}"/>
                  </a:ext>
                </a:extLst>
              </p:cNvPr>
              <p:cNvSpPr/>
              <p:nvPr/>
            </p:nvSpPr>
            <p:spPr>
              <a:xfrm>
                <a:off x="7220408" y="4015515"/>
                <a:ext cx="256119" cy="40209"/>
              </a:xfrm>
              <a:custGeom>
                <a:avLst/>
                <a:gdLst>
                  <a:gd name="connsiteX0" fmla="*/ 0 w 256119"/>
                  <a:gd name="connsiteY0" fmla="*/ 40210 h 40209"/>
                  <a:gd name="connsiteX1" fmla="*/ 254941 w 256119"/>
                  <a:gd name="connsiteY1" fmla="*/ 8796 h 40209"/>
                  <a:gd name="connsiteX2" fmla="*/ 0 w 256119"/>
                  <a:gd name="connsiteY2" fmla="*/ 40210 h 40209"/>
                </a:gdLst>
                <a:ahLst/>
                <a:cxnLst>
                  <a:cxn ang="0">
                    <a:pos x="connsiteX0" y="connsiteY0"/>
                  </a:cxn>
                  <a:cxn ang="0">
                    <a:pos x="connsiteX1" y="connsiteY1"/>
                  </a:cxn>
                  <a:cxn ang="0">
                    <a:pos x="connsiteX2" y="connsiteY2"/>
                  </a:cxn>
                </a:cxnLst>
                <a:rect l="l" t="t" r="r" b="b"/>
                <a:pathLst>
                  <a:path w="256119" h="40209">
                    <a:moveTo>
                      <a:pt x="0" y="40210"/>
                    </a:moveTo>
                    <a:cubicBezTo>
                      <a:pt x="5479" y="40210"/>
                      <a:pt x="233575" y="40210"/>
                      <a:pt x="254941" y="8796"/>
                    </a:cubicBezTo>
                    <a:cubicBezTo>
                      <a:pt x="276308" y="-22618"/>
                      <a:pt x="0" y="40210"/>
                      <a:pt x="0" y="40210"/>
                    </a:cubicBezTo>
                    <a:close/>
                  </a:path>
                </a:pathLst>
              </a:custGeom>
              <a:solidFill>
                <a:srgbClr val="000000">
                  <a:alpha val="10000"/>
                </a:srgbClr>
              </a:solidFill>
              <a:ln w="182" cap="flat">
                <a:noFill/>
                <a:prstDash val="solid"/>
                <a:miter/>
              </a:ln>
            </p:spPr>
            <p:txBody>
              <a:bodyPr rtlCol="0" anchor="ctr"/>
              <a:lstStyle/>
              <a:p>
                <a:endParaRPr lang="en-ID"/>
              </a:p>
            </p:txBody>
          </p:sp>
          <p:sp>
            <p:nvSpPr>
              <p:cNvPr id="290" name="Bentuk Bebas: Bentuk 289">
                <a:extLst>
                  <a:ext uri="{FF2B5EF4-FFF2-40B4-BE49-F238E27FC236}">
                    <a16:creationId xmlns:a16="http://schemas.microsoft.com/office/drawing/2014/main" id="{BB4CAAEE-8782-4F88-B796-19E906DE6F99}"/>
                  </a:ext>
                </a:extLst>
              </p:cNvPr>
              <p:cNvSpPr/>
              <p:nvPr/>
            </p:nvSpPr>
            <p:spPr>
              <a:xfrm>
                <a:off x="6664322" y="3137777"/>
                <a:ext cx="307719" cy="503355"/>
              </a:xfrm>
              <a:custGeom>
                <a:avLst/>
                <a:gdLst>
                  <a:gd name="connsiteX0" fmla="*/ 304432 w 307719"/>
                  <a:gd name="connsiteY0" fmla="*/ 25935 h 503355"/>
                  <a:gd name="connsiteX1" fmla="*/ 307719 w 307719"/>
                  <a:gd name="connsiteY1" fmla="*/ 59541 h 503355"/>
                  <a:gd name="connsiteX2" fmla="*/ 304432 w 307719"/>
                  <a:gd name="connsiteY2" fmla="*/ 96616 h 503355"/>
                  <a:gd name="connsiteX3" fmla="*/ 283065 w 307719"/>
                  <a:gd name="connsiteY3" fmla="*/ 165289 h 503355"/>
                  <a:gd name="connsiteX4" fmla="*/ 280691 w 307719"/>
                  <a:gd name="connsiteY4" fmla="*/ 170768 h 503355"/>
                  <a:gd name="connsiteX5" fmla="*/ 269551 w 307719"/>
                  <a:gd name="connsiteY5" fmla="*/ 194511 h 503355"/>
                  <a:gd name="connsiteX6" fmla="*/ 211112 w 307719"/>
                  <a:gd name="connsiteY6" fmla="*/ 291128 h 503355"/>
                  <a:gd name="connsiteX7" fmla="*/ 34698 w 307719"/>
                  <a:gd name="connsiteY7" fmla="*/ 475411 h 503355"/>
                  <a:gd name="connsiteX8" fmla="*/ 0 w 307719"/>
                  <a:gd name="connsiteY8" fmla="*/ 503355 h 503355"/>
                  <a:gd name="connsiteX9" fmla="*/ 0 w 307719"/>
                  <a:gd name="connsiteY9" fmla="*/ 486553 h 503355"/>
                  <a:gd name="connsiteX10" fmla="*/ 69579 w 307719"/>
                  <a:gd name="connsiteY10" fmla="*/ 302269 h 503355"/>
                  <a:gd name="connsiteX11" fmla="*/ 233575 w 307719"/>
                  <a:gd name="connsiteY11" fmla="*/ 162915 h 503355"/>
                  <a:gd name="connsiteX12" fmla="*/ 213303 w 307719"/>
                  <a:gd name="connsiteY12" fmla="*/ 146112 h 503355"/>
                  <a:gd name="connsiteX13" fmla="*/ 299867 w 307719"/>
                  <a:gd name="connsiteY13" fmla="*/ 0 h 503355"/>
                  <a:gd name="connsiteX14" fmla="*/ 304432 w 307719"/>
                  <a:gd name="connsiteY14" fmla="*/ 25935 h 503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719" h="503355">
                    <a:moveTo>
                      <a:pt x="304432" y="25935"/>
                    </a:moveTo>
                    <a:cubicBezTo>
                      <a:pt x="306624" y="37076"/>
                      <a:pt x="307719" y="48400"/>
                      <a:pt x="307719" y="59541"/>
                    </a:cubicBezTo>
                    <a:cubicBezTo>
                      <a:pt x="307719" y="71960"/>
                      <a:pt x="306624" y="84380"/>
                      <a:pt x="304432" y="96616"/>
                    </a:cubicBezTo>
                    <a:cubicBezTo>
                      <a:pt x="299867" y="120360"/>
                      <a:pt x="293110" y="142824"/>
                      <a:pt x="283065" y="165289"/>
                    </a:cubicBezTo>
                    <a:lnTo>
                      <a:pt x="280691" y="170768"/>
                    </a:lnTo>
                    <a:cubicBezTo>
                      <a:pt x="277404" y="178622"/>
                      <a:pt x="274117" y="186658"/>
                      <a:pt x="269551" y="194511"/>
                    </a:cubicBezTo>
                    <a:cubicBezTo>
                      <a:pt x="252750" y="228117"/>
                      <a:pt x="233575" y="260810"/>
                      <a:pt x="211112" y="291128"/>
                    </a:cubicBezTo>
                    <a:cubicBezTo>
                      <a:pt x="159430" y="359618"/>
                      <a:pt x="100990" y="421350"/>
                      <a:pt x="34698" y="475411"/>
                    </a:cubicBezTo>
                    <a:cubicBezTo>
                      <a:pt x="23558" y="485457"/>
                      <a:pt x="11140" y="494406"/>
                      <a:pt x="0" y="503355"/>
                    </a:cubicBezTo>
                    <a:cubicBezTo>
                      <a:pt x="0" y="493310"/>
                      <a:pt x="0" y="486553"/>
                      <a:pt x="0" y="486553"/>
                    </a:cubicBezTo>
                    <a:cubicBezTo>
                      <a:pt x="0" y="486553"/>
                      <a:pt x="18993" y="424820"/>
                      <a:pt x="69579" y="302269"/>
                    </a:cubicBezTo>
                    <a:cubicBezTo>
                      <a:pt x="107747" y="209123"/>
                      <a:pt x="193215" y="174238"/>
                      <a:pt x="233575" y="162915"/>
                    </a:cubicBezTo>
                    <a:lnTo>
                      <a:pt x="213303" y="146112"/>
                    </a:lnTo>
                    <a:cubicBezTo>
                      <a:pt x="233575" y="61915"/>
                      <a:pt x="270647" y="20273"/>
                      <a:pt x="299867" y="0"/>
                    </a:cubicBezTo>
                    <a:cubicBezTo>
                      <a:pt x="300962" y="7854"/>
                      <a:pt x="303336" y="15707"/>
                      <a:pt x="304432" y="25935"/>
                    </a:cubicBezTo>
                    <a:close/>
                  </a:path>
                </a:pathLst>
              </a:custGeom>
              <a:solidFill>
                <a:srgbClr val="000000">
                  <a:alpha val="10000"/>
                </a:srgbClr>
              </a:solidFill>
              <a:ln w="182" cap="flat">
                <a:noFill/>
                <a:prstDash val="solid"/>
                <a:miter/>
              </a:ln>
            </p:spPr>
            <p:txBody>
              <a:bodyPr rtlCol="0" anchor="ctr"/>
              <a:lstStyle/>
              <a:p>
                <a:endParaRPr lang="en-ID"/>
              </a:p>
            </p:txBody>
          </p:sp>
          <p:sp>
            <p:nvSpPr>
              <p:cNvPr id="291" name="Bentuk Bebas: Bentuk 290">
                <a:extLst>
                  <a:ext uri="{FF2B5EF4-FFF2-40B4-BE49-F238E27FC236}">
                    <a16:creationId xmlns:a16="http://schemas.microsoft.com/office/drawing/2014/main" id="{56E4E3D7-13B0-4E44-A0AB-9CDE9E8CF520}"/>
                  </a:ext>
                </a:extLst>
              </p:cNvPr>
              <p:cNvSpPr/>
              <p:nvPr/>
            </p:nvSpPr>
            <p:spPr>
              <a:xfrm>
                <a:off x="7029220" y="2472566"/>
                <a:ext cx="628204" cy="574685"/>
              </a:xfrm>
              <a:custGeom>
                <a:avLst/>
                <a:gdLst>
                  <a:gd name="connsiteX0" fmla="*/ 628204 w 628204"/>
                  <a:gd name="connsiteY0" fmla="*/ 161855 h 574685"/>
                  <a:gd name="connsiteX1" fmla="*/ 617977 w 628204"/>
                  <a:gd name="connsiteY1" fmla="*/ 166421 h 574685"/>
                  <a:gd name="connsiteX2" fmla="*/ 573052 w 628204"/>
                  <a:gd name="connsiteY2" fmla="*/ 223770 h 574685"/>
                  <a:gd name="connsiteX3" fmla="*/ 493429 w 628204"/>
                  <a:gd name="connsiteY3" fmla="*/ 251714 h 574685"/>
                  <a:gd name="connsiteX4" fmla="*/ 416910 w 628204"/>
                  <a:gd name="connsiteY4" fmla="*/ 286598 h 574685"/>
                  <a:gd name="connsiteX5" fmla="*/ 402300 w 628204"/>
                  <a:gd name="connsiteY5" fmla="*/ 349609 h 574685"/>
                  <a:gd name="connsiteX6" fmla="*/ 397917 w 628204"/>
                  <a:gd name="connsiteY6" fmla="*/ 359654 h 574685"/>
                  <a:gd name="connsiteX7" fmla="*/ 384403 w 628204"/>
                  <a:gd name="connsiteY7" fmla="*/ 364220 h 574685"/>
                  <a:gd name="connsiteX8" fmla="*/ 235017 w 628204"/>
                  <a:gd name="connsiteY8" fmla="*/ 334998 h 574685"/>
                  <a:gd name="connsiteX9" fmla="*/ 163064 w 628204"/>
                  <a:gd name="connsiteY9" fmla="*/ 346139 h 574685"/>
                  <a:gd name="connsiteX10" fmla="*/ 141697 w 628204"/>
                  <a:gd name="connsiteY10" fmla="*/ 410245 h 574685"/>
                  <a:gd name="connsiteX11" fmla="*/ 141697 w 628204"/>
                  <a:gd name="connsiteY11" fmla="*/ 412437 h 574685"/>
                  <a:gd name="connsiteX12" fmla="*/ 143889 w 628204"/>
                  <a:gd name="connsiteY12" fmla="*/ 479831 h 574685"/>
                  <a:gd name="connsiteX13" fmla="*/ 85449 w 628204"/>
                  <a:gd name="connsiteY13" fmla="*/ 561836 h 574685"/>
                  <a:gd name="connsiteX14" fmla="*/ 42898 w 628204"/>
                  <a:gd name="connsiteY14" fmla="*/ 574256 h 574685"/>
                  <a:gd name="connsiteX15" fmla="*/ 25914 w 628204"/>
                  <a:gd name="connsiteY15" fmla="*/ 572064 h 574685"/>
                  <a:gd name="connsiteX16" fmla="*/ 54038 w 628204"/>
                  <a:gd name="connsiteY16" fmla="*/ 521473 h 574685"/>
                  <a:gd name="connsiteX17" fmla="*/ 154116 w 628204"/>
                  <a:gd name="connsiteY17" fmla="*/ 54098 h 574685"/>
                  <a:gd name="connsiteX18" fmla="*/ 621447 w 628204"/>
                  <a:gd name="connsiteY18" fmla="*/ 154002 h 574685"/>
                  <a:gd name="connsiteX19" fmla="*/ 628204 w 628204"/>
                  <a:gd name="connsiteY19" fmla="*/ 161855 h 574685"/>
                  <a:gd name="connsiteX20" fmla="*/ 628204 w 628204"/>
                  <a:gd name="connsiteY20" fmla="*/ 161855 h 57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28204" h="574685">
                    <a:moveTo>
                      <a:pt x="628204" y="161855"/>
                    </a:moveTo>
                    <a:cubicBezTo>
                      <a:pt x="624734" y="162951"/>
                      <a:pt x="621447" y="164230"/>
                      <a:pt x="617977" y="166421"/>
                    </a:cubicBezTo>
                    <a:cubicBezTo>
                      <a:pt x="596611" y="177562"/>
                      <a:pt x="590036" y="205689"/>
                      <a:pt x="573052" y="223770"/>
                    </a:cubicBezTo>
                    <a:cubicBezTo>
                      <a:pt x="552964" y="245139"/>
                      <a:pt x="521370" y="247331"/>
                      <a:pt x="493429" y="251714"/>
                    </a:cubicBezTo>
                    <a:cubicBezTo>
                      <a:pt x="465305" y="256280"/>
                      <a:pt x="432615" y="263038"/>
                      <a:pt x="416910" y="286598"/>
                    </a:cubicBezTo>
                    <a:cubicBezTo>
                      <a:pt x="405770" y="304680"/>
                      <a:pt x="406865" y="328240"/>
                      <a:pt x="402300" y="349609"/>
                    </a:cubicBezTo>
                    <a:cubicBezTo>
                      <a:pt x="402300" y="352897"/>
                      <a:pt x="400108" y="357463"/>
                      <a:pt x="397917" y="359654"/>
                    </a:cubicBezTo>
                    <a:cubicBezTo>
                      <a:pt x="394447" y="362942"/>
                      <a:pt x="388786" y="364220"/>
                      <a:pt x="384403" y="364220"/>
                    </a:cubicBezTo>
                    <a:cubicBezTo>
                      <a:pt x="328155" y="368604"/>
                      <a:pt x="287795" y="348513"/>
                      <a:pt x="235017" y="334998"/>
                    </a:cubicBezTo>
                    <a:cubicBezTo>
                      <a:pt x="210181" y="328240"/>
                      <a:pt x="180961" y="329336"/>
                      <a:pt x="163064" y="346139"/>
                    </a:cubicBezTo>
                    <a:cubicBezTo>
                      <a:pt x="146263" y="361846"/>
                      <a:pt x="141697" y="386685"/>
                      <a:pt x="141697" y="410245"/>
                    </a:cubicBezTo>
                    <a:lnTo>
                      <a:pt x="141697" y="412437"/>
                    </a:lnTo>
                    <a:cubicBezTo>
                      <a:pt x="143889" y="434902"/>
                      <a:pt x="144984" y="457366"/>
                      <a:pt x="143889" y="479831"/>
                    </a:cubicBezTo>
                    <a:cubicBezTo>
                      <a:pt x="138410" y="514715"/>
                      <a:pt x="117043" y="546129"/>
                      <a:pt x="85449" y="561836"/>
                    </a:cubicBezTo>
                    <a:cubicBezTo>
                      <a:pt x="72118" y="568594"/>
                      <a:pt x="57508" y="573160"/>
                      <a:pt x="42898" y="574256"/>
                    </a:cubicBezTo>
                    <a:cubicBezTo>
                      <a:pt x="37237" y="575352"/>
                      <a:pt x="31576" y="574256"/>
                      <a:pt x="25914" y="572064"/>
                    </a:cubicBezTo>
                    <a:cubicBezTo>
                      <a:pt x="36141" y="555079"/>
                      <a:pt x="45090" y="538276"/>
                      <a:pt x="54038" y="521473"/>
                    </a:cubicBezTo>
                    <a:cubicBezTo>
                      <a:pt x="-47135" y="364220"/>
                      <a:pt x="-2027" y="155098"/>
                      <a:pt x="154116" y="54098"/>
                    </a:cubicBezTo>
                    <a:cubicBezTo>
                      <a:pt x="311354" y="-47085"/>
                      <a:pt x="520274" y="-2155"/>
                      <a:pt x="621447" y="154002"/>
                    </a:cubicBezTo>
                    <a:cubicBezTo>
                      <a:pt x="624734" y="155098"/>
                      <a:pt x="625830" y="158568"/>
                      <a:pt x="628204" y="161855"/>
                    </a:cubicBezTo>
                    <a:lnTo>
                      <a:pt x="628204" y="161855"/>
                    </a:lnTo>
                    <a:close/>
                  </a:path>
                </a:pathLst>
              </a:custGeom>
              <a:solidFill>
                <a:srgbClr val="000000">
                  <a:alpha val="10000"/>
                </a:srgbClr>
              </a:solidFill>
              <a:ln w="182" cap="flat">
                <a:noFill/>
                <a:prstDash val="solid"/>
                <a:miter/>
              </a:ln>
            </p:spPr>
            <p:txBody>
              <a:bodyPr rtlCol="0" anchor="ctr"/>
              <a:lstStyle/>
              <a:p>
                <a:endParaRPr lang="en-ID"/>
              </a:p>
            </p:txBody>
          </p:sp>
          <p:sp>
            <p:nvSpPr>
              <p:cNvPr id="292" name="Bentuk Bebas: Bentuk 291">
                <a:extLst>
                  <a:ext uri="{FF2B5EF4-FFF2-40B4-BE49-F238E27FC236}">
                    <a16:creationId xmlns:a16="http://schemas.microsoft.com/office/drawing/2014/main" id="{7B2B0887-31B6-4C1F-8246-779AD582F492}"/>
                  </a:ext>
                </a:extLst>
              </p:cNvPr>
              <p:cNvSpPr/>
              <p:nvPr/>
            </p:nvSpPr>
            <p:spPr>
              <a:xfrm>
                <a:off x="6545069" y="2285457"/>
                <a:ext cx="1222449" cy="1399509"/>
              </a:xfrm>
              <a:custGeom>
                <a:avLst/>
                <a:gdLst>
                  <a:gd name="connsiteX0" fmla="*/ 1205493 w 1222449"/>
                  <a:gd name="connsiteY0" fmla="*/ 305131 h 1399509"/>
                  <a:gd name="connsiteX1" fmla="*/ 1186500 w 1222449"/>
                  <a:gd name="connsiteY1" fmla="*/ 327596 h 1399509"/>
                  <a:gd name="connsiteX2" fmla="*/ 1097745 w 1222449"/>
                  <a:gd name="connsiteY2" fmla="*/ 341111 h 1399509"/>
                  <a:gd name="connsiteX3" fmla="*/ 1052820 w 1222449"/>
                  <a:gd name="connsiteY3" fmla="*/ 398460 h 1399509"/>
                  <a:gd name="connsiteX4" fmla="*/ 973014 w 1222449"/>
                  <a:gd name="connsiteY4" fmla="*/ 426587 h 1399509"/>
                  <a:gd name="connsiteX5" fmla="*/ 896678 w 1222449"/>
                  <a:gd name="connsiteY5" fmla="*/ 461288 h 1399509"/>
                  <a:gd name="connsiteX6" fmla="*/ 882068 w 1222449"/>
                  <a:gd name="connsiteY6" fmla="*/ 524299 h 1399509"/>
                  <a:gd name="connsiteX7" fmla="*/ 877502 w 1222449"/>
                  <a:gd name="connsiteY7" fmla="*/ 534344 h 1399509"/>
                  <a:gd name="connsiteX8" fmla="*/ 863988 w 1222449"/>
                  <a:gd name="connsiteY8" fmla="*/ 538910 h 1399509"/>
                  <a:gd name="connsiteX9" fmla="*/ 714603 w 1222449"/>
                  <a:gd name="connsiteY9" fmla="*/ 509688 h 1399509"/>
                  <a:gd name="connsiteX10" fmla="*/ 642650 w 1222449"/>
                  <a:gd name="connsiteY10" fmla="*/ 521011 h 1399509"/>
                  <a:gd name="connsiteX11" fmla="*/ 621283 w 1222449"/>
                  <a:gd name="connsiteY11" fmla="*/ 584935 h 1399509"/>
                  <a:gd name="connsiteX12" fmla="*/ 623657 w 1222449"/>
                  <a:gd name="connsiteY12" fmla="*/ 654704 h 1399509"/>
                  <a:gd name="connsiteX13" fmla="*/ 522484 w 1222449"/>
                  <a:gd name="connsiteY13" fmla="*/ 748946 h 1399509"/>
                  <a:gd name="connsiteX14" fmla="*/ 502213 w 1222449"/>
                  <a:gd name="connsiteY14" fmla="*/ 743467 h 1399509"/>
                  <a:gd name="connsiteX15" fmla="*/ 495456 w 1222449"/>
                  <a:gd name="connsiteY15" fmla="*/ 731047 h 1399509"/>
                  <a:gd name="connsiteX16" fmla="*/ 413458 w 1222449"/>
                  <a:gd name="connsiteY16" fmla="*/ 407410 h 1399509"/>
                  <a:gd name="connsiteX17" fmla="*/ 394465 w 1222449"/>
                  <a:gd name="connsiteY17" fmla="*/ 362480 h 1399509"/>
                  <a:gd name="connsiteX18" fmla="*/ 392091 w 1222449"/>
                  <a:gd name="connsiteY18" fmla="*/ 352435 h 1399509"/>
                  <a:gd name="connsiteX19" fmla="*/ 389900 w 1222449"/>
                  <a:gd name="connsiteY19" fmla="*/ 332162 h 1399509"/>
                  <a:gd name="connsiteX20" fmla="*/ 377481 w 1222449"/>
                  <a:gd name="connsiteY20" fmla="*/ 337824 h 1399509"/>
                  <a:gd name="connsiteX21" fmla="*/ 374194 w 1222449"/>
                  <a:gd name="connsiteY21" fmla="*/ 341111 h 1399509"/>
                  <a:gd name="connsiteX22" fmla="*/ 365246 w 1222449"/>
                  <a:gd name="connsiteY22" fmla="*/ 377091 h 1399509"/>
                  <a:gd name="connsiteX23" fmla="*/ 405605 w 1222449"/>
                  <a:gd name="connsiteY23" fmla="*/ 795154 h 1399509"/>
                  <a:gd name="connsiteX24" fmla="*/ 424781 w 1222449"/>
                  <a:gd name="connsiteY24" fmla="*/ 899624 h 1399509"/>
                  <a:gd name="connsiteX25" fmla="*/ 397752 w 1222449"/>
                  <a:gd name="connsiteY25" fmla="*/ 1010852 h 1399509"/>
                  <a:gd name="connsiteX26" fmla="*/ 44925 w 1222449"/>
                  <a:gd name="connsiteY26" fmla="*/ 1399509 h 1399509"/>
                  <a:gd name="connsiteX27" fmla="*/ 86563 w 1222449"/>
                  <a:gd name="connsiteY27" fmla="*/ 1283898 h 1399509"/>
                  <a:gd name="connsiteX28" fmla="*/ 50587 w 1222449"/>
                  <a:gd name="connsiteY28" fmla="*/ 1315312 h 1399509"/>
                  <a:gd name="connsiteX29" fmla="*/ 0 w 1222449"/>
                  <a:gd name="connsiteY29" fmla="*/ 1314216 h 1399509"/>
                  <a:gd name="connsiteX30" fmla="*/ 35977 w 1222449"/>
                  <a:gd name="connsiteY30" fmla="*/ 1259059 h 1399509"/>
                  <a:gd name="connsiteX31" fmla="*/ 66292 w 1222449"/>
                  <a:gd name="connsiteY31" fmla="*/ 1123175 h 1399509"/>
                  <a:gd name="connsiteX32" fmla="*/ 86563 w 1222449"/>
                  <a:gd name="connsiteY32" fmla="*/ 990578 h 1399509"/>
                  <a:gd name="connsiteX33" fmla="*/ 83276 w 1222449"/>
                  <a:gd name="connsiteY33" fmla="*/ 876063 h 1399509"/>
                  <a:gd name="connsiteX34" fmla="*/ 94416 w 1222449"/>
                  <a:gd name="connsiteY34" fmla="*/ 562471 h 1399509"/>
                  <a:gd name="connsiteX35" fmla="*/ 184266 w 1222449"/>
                  <a:gd name="connsiteY35" fmla="*/ 314263 h 1399509"/>
                  <a:gd name="connsiteX36" fmla="*/ 278682 w 1222449"/>
                  <a:gd name="connsiteY36" fmla="*/ 255818 h 1399509"/>
                  <a:gd name="connsiteX37" fmla="*/ 372003 w 1222449"/>
                  <a:gd name="connsiteY37" fmla="*/ 220934 h 1399509"/>
                  <a:gd name="connsiteX38" fmla="*/ 385334 w 1222449"/>
                  <a:gd name="connsiteY38" fmla="*/ 219838 h 1399509"/>
                  <a:gd name="connsiteX39" fmla="*/ 414554 w 1222449"/>
                  <a:gd name="connsiteY39" fmla="*/ 235545 h 1399509"/>
                  <a:gd name="connsiteX40" fmla="*/ 428068 w 1222449"/>
                  <a:gd name="connsiteY40" fmla="*/ 214177 h 1399509"/>
                  <a:gd name="connsiteX41" fmla="*/ 449435 w 1222449"/>
                  <a:gd name="connsiteY41" fmla="*/ 187146 h 1399509"/>
                  <a:gd name="connsiteX42" fmla="*/ 597724 w 1222449"/>
                  <a:gd name="connsiteY42" fmla="*/ 66969 h 1399509"/>
                  <a:gd name="connsiteX43" fmla="*/ 656164 w 1222449"/>
                  <a:gd name="connsiteY43" fmla="*/ 23135 h 1399509"/>
                  <a:gd name="connsiteX44" fmla="*/ 743823 w 1222449"/>
                  <a:gd name="connsiteY44" fmla="*/ 671 h 1399509"/>
                  <a:gd name="connsiteX45" fmla="*/ 893208 w 1222449"/>
                  <a:gd name="connsiteY45" fmla="*/ 24231 h 1399509"/>
                  <a:gd name="connsiteX46" fmla="*/ 1092084 w 1222449"/>
                  <a:gd name="connsiteY46" fmla="*/ 116464 h 1399509"/>
                  <a:gd name="connsiteX47" fmla="*/ 1143766 w 1222449"/>
                  <a:gd name="connsiteY47" fmla="*/ 131075 h 1399509"/>
                  <a:gd name="connsiteX48" fmla="*/ 1213346 w 1222449"/>
                  <a:gd name="connsiteY48" fmla="*/ 292894 h 1399509"/>
                  <a:gd name="connsiteX49" fmla="*/ 1205493 w 1222449"/>
                  <a:gd name="connsiteY49" fmla="*/ 305131 h 1399509"/>
                  <a:gd name="connsiteX50" fmla="*/ 1205493 w 1222449"/>
                  <a:gd name="connsiteY50" fmla="*/ 305131 h 1399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222449" h="1399509">
                    <a:moveTo>
                      <a:pt x="1205493" y="305131"/>
                    </a:moveTo>
                    <a:cubicBezTo>
                      <a:pt x="1201110" y="314263"/>
                      <a:pt x="1195449" y="322117"/>
                      <a:pt x="1186500" y="327596"/>
                    </a:cubicBezTo>
                    <a:cubicBezTo>
                      <a:pt x="1160568" y="344581"/>
                      <a:pt x="1124591" y="326500"/>
                      <a:pt x="1097745" y="341111"/>
                    </a:cubicBezTo>
                    <a:cubicBezTo>
                      <a:pt x="1076379" y="352435"/>
                      <a:pt x="1069622" y="380561"/>
                      <a:pt x="1052820" y="398460"/>
                    </a:cubicBezTo>
                    <a:cubicBezTo>
                      <a:pt x="1032549" y="419829"/>
                      <a:pt x="1001138" y="422021"/>
                      <a:pt x="973014" y="426587"/>
                    </a:cubicBezTo>
                    <a:cubicBezTo>
                      <a:pt x="944890" y="430970"/>
                      <a:pt x="912383" y="437728"/>
                      <a:pt x="896678" y="461288"/>
                    </a:cubicBezTo>
                    <a:cubicBezTo>
                      <a:pt x="885355" y="479370"/>
                      <a:pt x="886451" y="502930"/>
                      <a:pt x="882068" y="524299"/>
                    </a:cubicBezTo>
                    <a:cubicBezTo>
                      <a:pt x="882068" y="527587"/>
                      <a:pt x="879694" y="532153"/>
                      <a:pt x="877502" y="534344"/>
                    </a:cubicBezTo>
                    <a:cubicBezTo>
                      <a:pt x="874215" y="537814"/>
                      <a:pt x="868554" y="538910"/>
                      <a:pt x="863988" y="538910"/>
                    </a:cubicBezTo>
                    <a:cubicBezTo>
                      <a:pt x="807923" y="543476"/>
                      <a:pt x="767381" y="523203"/>
                      <a:pt x="714603" y="509688"/>
                    </a:cubicBezTo>
                    <a:cubicBezTo>
                      <a:pt x="689949" y="502930"/>
                      <a:pt x="660729" y="504026"/>
                      <a:pt x="642650" y="521011"/>
                    </a:cubicBezTo>
                    <a:cubicBezTo>
                      <a:pt x="624752" y="537814"/>
                      <a:pt x="621283" y="561375"/>
                      <a:pt x="621283" y="584935"/>
                    </a:cubicBezTo>
                    <a:cubicBezTo>
                      <a:pt x="623657" y="607400"/>
                      <a:pt x="624752" y="630961"/>
                      <a:pt x="623657" y="654704"/>
                    </a:cubicBezTo>
                    <a:cubicBezTo>
                      <a:pt x="615804" y="705112"/>
                      <a:pt x="574166" y="744563"/>
                      <a:pt x="522484" y="748946"/>
                    </a:cubicBezTo>
                    <a:cubicBezTo>
                      <a:pt x="514631" y="750224"/>
                      <a:pt x="507874" y="747850"/>
                      <a:pt x="502213" y="743467"/>
                    </a:cubicBezTo>
                    <a:cubicBezTo>
                      <a:pt x="498925" y="739997"/>
                      <a:pt x="496734" y="735613"/>
                      <a:pt x="495456" y="731047"/>
                    </a:cubicBezTo>
                    <a:cubicBezTo>
                      <a:pt x="458383" y="625481"/>
                      <a:pt x="458383" y="508592"/>
                      <a:pt x="413458" y="407410"/>
                    </a:cubicBezTo>
                    <a:cubicBezTo>
                      <a:pt x="405605" y="392798"/>
                      <a:pt x="399944" y="378187"/>
                      <a:pt x="394465" y="362480"/>
                    </a:cubicBezTo>
                    <a:cubicBezTo>
                      <a:pt x="393369" y="359193"/>
                      <a:pt x="392091" y="355722"/>
                      <a:pt x="392091" y="352435"/>
                    </a:cubicBezTo>
                    <a:cubicBezTo>
                      <a:pt x="390995" y="345677"/>
                      <a:pt x="389900" y="338920"/>
                      <a:pt x="389900" y="332162"/>
                    </a:cubicBezTo>
                    <a:cubicBezTo>
                      <a:pt x="385334" y="333258"/>
                      <a:pt x="380951" y="334354"/>
                      <a:pt x="377481" y="337824"/>
                    </a:cubicBezTo>
                    <a:cubicBezTo>
                      <a:pt x="376386" y="338920"/>
                      <a:pt x="375290" y="340015"/>
                      <a:pt x="374194" y="341111"/>
                    </a:cubicBezTo>
                    <a:cubicBezTo>
                      <a:pt x="367437" y="352435"/>
                      <a:pt x="364150" y="364672"/>
                      <a:pt x="365246" y="377091"/>
                    </a:cubicBezTo>
                    <a:cubicBezTo>
                      <a:pt x="357393" y="517541"/>
                      <a:pt x="370907" y="657991"/>
                      <a:pt x="405605" y="795154"/>
                    </a:cubicBezTo>
                    <a:cubicBezTo>
                      <a:pt x="416928" y="828760"/>
                      <a:pt x="422589" y="864740"/>
                      <a:pt x="424781" y="899624"/>
                    </a:cubicBezTo>
                    <a:cubicBezTo>
                      <a:pt x="423685" y="937796"/>
                      <a:pt x="414554" y="975967"/>
                      <a:pt x="397752" y="1010852"/>
                    </a:cubicBezTo>
                    <a:cubicBezTo>
                      <a:pt x="327077" y="1173766"/>
                      <a:pt x="185362" y="1291752"/>
                      <a:pt x="44925" y="1399509"/>
                    </a:cubicBezTo>
                    <a:cubicBezTo>
                      <a:pt x="74145" y="1368095"/>
                      <a:pt x="88755" y="1326453"/>
                      <a:pt x="86563" y="1283898"/>
                    </a:cubicBezTo>
                    <a:cubicBezTo>
                      <a:pt x="81998" y="1300701"/>
                      <a:pt x="67388" y="1313120"/>
                      <a:pt x="50587" y="1315312"/>
                    </a:cubicBezTo>
                    <a:cubicBezTo>
                      <a:pt x="33785" y="1318600"/>
                      <a:pt x="16984" y="1317504"/>
                      <a:pt x="0" y="1314216"/>
                    </a:cubicBezTo>
                    <a:cubicBezTo>
                      <a:pt x="21367" y="1307459"/>
                      <a:pt x="30315" y="1281524"/>
                      <a:pt x="35977" y="1259059"/>
                    </a:cubicBezTo>
                    <a:cubicBezTo>
                      <a:pt x="47299" y="1214130"/>
                      <a:pt x="57344" y="1169200"/>
                      <a:pt x="66292" y="1123175"/>
                    </a:cubicBezTo>
                    <a:cubicBezTo>
                      <a:pt x="76519" y="1079341"/>
                      <a:pt x="83276" y="1035508"/>
                      <a:pt x="86563" y="990578"/>
                    </a:cubicBezTo>
                    <a:cubicBezTo>
                      <a:pt x="88755" y="952407"/>
                      <a:pt x="85467" y="914235"/>
                      <a:pt x="83276" y="876063"/>
                    </a:cubicBezTo>
                    <a:cubicBezTo>
                      <a:pt x="79806" y="771411"/>
                      <a:pt x="83276" y="666941"/>
                      <a:pt x="94416" y="562471"/>
                    </a:cubicBezTo>
                    <a:cubicBezTo>
                      <a:pt x="102269" y="472612"/>
                      <a:pt x="117974" y="374900"/>
                      <a:pt x="184266" y="314263"/>
                    </a:cubicBezTo>
                    <a:cubicBezTo>
                      <a:pt x="212390" y="290520"/>
                      <a:pt x="245080" y="270430"/>
                      <a:pt x="278682" y="255818"/>
                    </a:cubicBezTo>
                    <a:cubicBezTo>
                      <a:pt x="278682" y="244495"/>
                      <a:pt x="360680" y="222030"/>
                      <a:pt x="372003" y="220934"/>
                    </a:cubicBezTo>
                    <a:cubicBezTo>
                      <a:pt x="376386" y="219838"/>
                      <a:pt x="380951" y="219838"/>
                      <a:pt x="385334" y="219838"/>
                    </a:cubicBezTo>
                    <a:cubicBezTo>
                      <a:pt x="397752" y="217647"/>
                      <a:pt x="409075" y="224404"/>
                      <a:pt x="414554" y="235545"/>
                    </a:cubicBezTo>
                    <a:cubicBezTo>
                      <a:pt x="419119" y="228788"/>
                      <a:pt x="423685" y="220934"/>
                      <a:pt x="428068" y="214177"/>
                    </a:cubicBezTo>
                    <a:cubicBezTo>
                      <a:pt x="434825" y="205227"/>
                      <a:pt x="441582" y="196278"/>
                      <a:pt x="449435" y="187146"/>
                    </a:cubicBezTo>
                    <a:cubicBezTo>
                      <a:pt x="492168" y="140025"/>
                      <a:pt x="548416" y="106419"/>
                      <a:pt x="597724" y="66969"/>
                    </a:cubicBezTo>
                    <a:cubicBezTo>
                      <a:pt x="615804" y="50166"/>
                      <a:pt x="635892" y="36651"/>
                      <a:pt x="656164" y="23135"/>
                    </a:cubicBezTo>
                    <a:cubicBezTo>
                      <a:pt x="683192" y="9803"/>
                      <a:pt x="713507" y="1766"/>
                      <a:pt x="743823" y="671"/>
                    </a:cubicBezTo>
                    <a:cubicBezTo>
                      <a:pt x="794409" y="-2617"/>
                      <a:pt x="844996" y="6332"/>
                      <a:pt x="893208" y="24231"/>
                    </a:cubicBezTo>
                    <a:cubicBezTo>
                      <a:pt x="961691" y="50166"/>
                      <a:pt x="1021226" y="97287"/>
                      <a:pt x="1092084" y="116464"/>
                    </a:cubicBezTo>
                    <a:cubicBezTo>
                      <a:pt x="1109981" y="119752"/>
                      <a:pt x="1126965" y="125414"/>
                      <a:pt x="1143766" y="131075"/>
                    </a:cubicBezTo>
                    <a:cubicBezTo>
                      <a:pt x="1207867" y="156828"/>
                      <a:pt x="1239278" y="228788"/>
                      <a:pt x="1213346" y="292894"/>
                    </a:cubicBezTo>
                    <a:cubicBezTo>
                      <a:pt x="1208963" y="298374"/>
                      <a:pt x="1207867" y="301844"/>
                      <a:pt x="1205493" y="305131"/>
                    </a:cubicBezTo>
                    <a:lnTo>
                      <a:pt x="1205493" y="305131"/>
                    </a:lnTo>
                    <a:close/>
                  </a:path>
                </a:pathLst>
              </a:custGeom>
              <a:solidFill>
                <a:srgbClr val="444053"/>
              </a:solidFill>
              <a:ln w="182" cap="flat">
                <a:noFill/>
                <a:prstDash val="solid"/>
                <a:miter/>
              </a:ln>
            </p:spPr>
            <p:txBody>
              <a:bodyPr rtlCol="0" anchor="ctr"/>
              <a:lstStyle/>
              <a:p>
                <a:endParaRPr lang="en-ID"/>
              </a:p>
            </p:txBody>
          </p:sp>
          <p:grpSp>
            <p:nvGrpSpPr>
              <p:cNvPr id="293" name="Grafik 115">
                <a:extLst>
                  <a:ext uri="{FF2B5EF4-FFF2-40B4-BE49-F238E27FC236}">
                    <a16:creationId xmlns:a16="http://schemas.microsoft.com/office/drawing/2014/main" id="{A0789484-7B8E-435F-9BE9-A89B240BFD14}"/>
                  </a:ext>
                </a:extLst>
              </p:cNvPr>
              <p:cNvGrpSpPr/>
              <p:nvPr/>
            </p:nvGrpSpPr>
            <p:grpSpPr>
              <a:xfrm>
                <a:off x="6541782" y="2501825"/>
                <a:ext cx="1222500" cy="1189898"/>
                <a:chOff x="6541782" y="2501825"/>
                <a:chExt cx="1222500" cy="1189898"/>
              </a:xfrm>
              <a:solidFill>
                <a:schemeClr val="accent1"/>
              </a:solidFill>
            </p:grpSpPr>
            <p:sp>
              <p:nvSpPr>
                <p:cNvPr id="294" name="Bentuk Bebas: Bentuk 293">
                  <a:extLst>
                    <a:ext uri="{FF2B5EF4-FFF2-40B4-BE49-F238E27FC236}">
                      <a16:creationId xmlns:a16="http://schemas.microsoft.com/office/drawing/2014/main" id="{02CF40FD-940F-44D9-A8C5-D0A47A61D7EA}"/>
                    </a:ext>
                  </a:extLst>
                </p:cNvPr>
                <p:cNvSpPr/>
                <p:nvPr/>
              </p:nvSpPr>
              <p:spPr>
                <a:xfrm>
                  <a:off x="6541782" y="3531000"/>
                  <a:ext cx="81106" cy="76941"/>
                </a:xfrm>
                <a:custGeom>
                  <a:avLst/>
                  <a:gdLst>
                    <a:gd name="connsiteX0" fmla="*/ 70858 w 81106"/>
                    <a:gd name="connsiteY0" fmla="*/ 66298 h 76941"/>
                    <a:gd name="connsiteX1" fmla="*/ 80902 w 81106"/>
                    <a:gd name="connsiteY1" fmla="*/ 0 h 76941"/>
                    <a:gd name="connsiteX2" fmla="*/ 44925 w 81106"/>
                    <a:gd name="connsiteY2" fmla="*/ 31597 h 76941"/>
                    <a:gd name="connsiteX3" fmla="*/ 31411 w 81106"/>
                    <a:gd name="connsiteY3" fmla="*/ 33788 h 76941"/>
                    <a:gd name="connsiteX4" fmla="*/ 0 w 81106"/>
                    <a:gd name="connsiteY4" fmla="*/ 74152 h 76941"/>
                    <a:gd name="connsiteX5" fmla="*/ 50587 w 81106"/>
                    <a:gd name="connsiteY5" fmla="*/ 75430 h 76941"/>
                    <a:gd name="connsiteX6" fmla="*/ 70858 w 81106"/>
                    <a:gd name="connsiteY6" fmla="*/ 66298 h 7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106" h="76941">
                      <a:moveTo>
                        <a:pt x="70858" y="66298"/>
                      </a:moveTo>
                      <a:cubicBezTo>
                        <a:pt x="78710" y="45112"/>
                        <a:pt x="81998" y="22647"/>
                        <a:pt x="80902" y="0"/>
                      </a:cubicBezTo>
                      <a:cubicBezTo>
                        <a:pt x="76336" y="16986"/>
                        <a:pt x="61726" y="29222"/>
                        <a:pt x="44925" y="31597"/>
                      </a:cubicBezTo>
                      <a:cubicBezTo>
                        <a:pt x="40360" y="32693"/>
                        <a:pt x="35977" y="32693"/>
                        <a:pt x="31411" y="33788"/>
                      </a:cubicBezTo>
                      <a:cubicBezTo>
                        <a:pt x="25750" y="51687"/>
                        <a:pt x="16801" y="68673"/>
                        <a:pt x="0" y="74152"/>
                      </a:cubicBezTo>
                      <a:cubicBezTo>
                        <a:pt x="16801" y="77622"/>
                        <a:pt x="33785" y="77622"/>
                        <a:pt x="50587" y="75430"/>
                      </a:cubicBezTo>
                      <a:cubicBezTo>
                        <a:pt x="58439" y="74152"/>
                        <a:pt x="65196" y="70864"/>
                        <a:pt x="70858" y="66298"/>
                      </a:cubicBezTo>
                      <a:close/>
                    </a:path>
                  </a:pathLst>
                </a:custGeom>
                <a:solidFill>
                  <a:srgbClr val="000000">
                    <a:alpha val="1000"/>
                  </a:srgbClr>
                </a:solidFill>
                <a:ln w="182" cap="flat">
                  <a:noFill/>
                  <a:prstDash val="solid"/>
                  <a:miter/>
                </a:ln>
              </p:spPr>
              <p:txBody>
                <a:bodyPr rtlCol="0" anchor="ctr"/>
                <a:lstStyle/>
                <a:p>
                  <a:endParaRPr lang="en-ID"/>
                </a:p>
              </p:txBody>
            </p:sp>
            <p:sp>
              <p:nvSpPr>
                <p:cNvPr id="295" name="Bentuk Bebas: Bentuk 294">
                  <a:extLst>
                    <a:ext uri="{FF2B5EF4-FFF2-40B4-BE49-F238E27FC236}">
                      <a16:creationId xmlns:a16="http://schemas.microsoft.com/office/drawing/2014/main" id="{F3B58CD9-7822-4987-ABA5-332CAB010AD0}"/>
                    </a:ext>
                  </a:extLst>
                </p:cNvPr>
                <p:cNvSpPr/>
                <p:nvPr/>
              </p:nvSpPr>
              <p:spPr>
                <a:xfrm>
                  <a:off x="6898926" y="2501825"/>
                  <a:ext cx="865356" cy="537422"/>
                </a:xfrm>
                <a:custGeom>
                  <a:avLst/>
                  <a:gdLst>
                    <a:gd name="connsiteX0" fmla="*/ 859489 w 865356"/>
                    <a:gd name="connsiteY0" fmla="*/ 0 h 537422"/>
                    <a:gd name="connsiteX1" fmla="*/ 846157 w 865356"/>
                    <a:gd name="connsiteY1" fmla="*/ 50591 h 537422"/>
                    <a:gd name="connsiteX2" fmla="*/ 826982 w 865356"/>
                    <a:gd name="connsiteY2" fmla="*/ 73056 h 537422"/>
                    <a:gd name="connsiteX3" fmla="*/ 738227 w 865356"/>
                    <a:gd name="connsiteY3" fmla="*/ 86571 h 537422"/>
                    <a:gd name="connsiteX4" fmla="*/ 693302 w 865356"/>
                    <a:gd name="connsiteY4" fmla="*/ 143920 h 537422"/>
                    <a:gd name="connsiteX5" fmla="*/ 613496 w 865356"/>
                    <a:gd name="connsiteY5" fmla="*/ 172047 h 537422"/>
                    <a:gd name="connsiteX6" fmla="*/ 537160 w 865356"/>
                    <a:gd name="connsiteY6" fmla="*/ 206748 h 537422"/>
                    <a:gd name="connsiteX7" fmla="*/ 522550 w 865356"/>
                    <a:gd name="connsiteY7" fmla="*/ 269759 h 537422"/>
                    <a:gd name="connsiteX8" fmla="*/ 505748 w 865356"/>
                    <a:gd name="connsiteY8" fmla="*/ 284370 h 537422"/>
                    <a:gd name="connsiteX9" fmla="*/ 503374 w 865356"/>
                    <a:gd name="connsiteY9" fmla="*/ 284370 h 537422"/>
                    <a:gd name="connsiteX10" fmla="*/ 353989 w 865356"/>
                    <a:gd name="connsiteY10" fmla="*/ 255148 h 537422"/>
                    <a:gd name="connsiteX11" fmla="*/ 282036 w 865356"/>
                    <a:gd name="connsiteY11" fmla="*/ 266289 h 537422"/>
                    <a:gd name="connsiteX12" fmla="*/ 260669 w 865356"/>
                    <a:gd name="connsiteY12" fmla="*/ 330395 h 537422"/>
                    <a:gd name="connsiteX13" fmla="*/ 263043 w 865356"/>
                    <a:gd name="connsiteY13" fmla="*/ 398885 h 537422"/>
                    <a:gd name="connsiteX14" fmla="*/ 161870 w 865356"/>
                    <a:gd name="connsiteY14" fmla="*/ 493310 h 537422"/>
                    <a:gd name="connsiteX15" fmla="*/ 141599 w 865356"/>
                    <a:gd name="connsiteY15" fmla="*/ 487648 h 537422"/>
                    <a:gd name="connsiteX16" fmla="*/ 134842 w 865356"/>
                    <a:gd name="connsiteY16" fmla="*/ 475411 h 537422"/>
                    <a:gd name="connsiteX17" fmla="*/ 52844 w 865356"/>
                    <a:gd name="connsiteY17" fmla="*/ 151774 h 537422"/>
                    <a:gd name="connsiteX18" fmla="*/ 33851 w 865356"/>
                    <a:gd name="connsiteY18" fmla="*/ 106844 h 537422"/>
                    <a:gd name="connsiteX19" fmla="*/ 28190 w 865356"/>
                    <a:gd name="connsiteY19" fmla="*/ 77622 h 537422"/>
                    <a:gd name="connsiteX20" fmla="*/ 11389 w 865356"/>
                    <a:gd name="connsiteY20" fmla="*/ 86571 h 537422"/>
                    <a:gd name="connsiteX21" fmla="*/ 2440 w 865356"/>
                    <a:gd name="connsiteY21" fmla="*/ 122551 h 537422"/>
                    <a:gd name="connsiteX22" fmla="*/ 13580 w 865356"/>
                    <a:gd name="connsiteY22" fmla="*/ 392128 h 537422"/>
                    <a:gd name="connsiteX23" fmla="*/ 7919 w 865356"/>
                    <a:gd name="connsiteY23" fmla="*/ 166385 h 537422"/>
                    <a:gd name="connsiteX24" fmla="*/ 17050 w 865356"/>
                    <a:gd name="connsiteY24" fmla="*/ 130405 h 537422"/>
                    <a:gd name="connsiteX25" fmla="*/ 33851 w 865356"/>
                    <a:gd name="connsiteY25" fmla="*/ 121455 h 537422"/>
                    <a:gd name="connsiteX26" fmla="*/ 39513 w 865356"/>
                    <a:gd name="connsiteY26" fmla="*/ 150678 h 537422"/>
                    <a:gd name="connsiteX27" fmla="*/ 58505 w 865356"/>
                    <a:gd name="connsiteY27" fmla="*/ 195607 h 537422"/>
                    <a:gd name="connsiteX28" fmla="*/ 140503 w 865356"/>
                    <a:gd name="connsiteY28" fmla="*/ 519245 h 537422"/>
                    <a:gd name="connsiteX29" fmla="*/ 147260 w 865356"/>
                    <a:gd name="connsiteY29" fmla="*/ 531482 h 537422"/>
                    <a:gd name="connsiteX30" fmla="*/ 167531 w 865356"/>
                    <a:gd name="connsiteY30" fmla="*/ 537144 h 537422"/>
                    <a:gd name="connsiteX31" fmla="*/ 268704 w 865356"/>
                    <a:gd name="connsiteY31" fmla="*/ 442719 h 537422"/>
                    <a:gd name="connsiteX32" fmla="*/ 266330 w 865356"/>
                    <a:gd name="connsiteY32" fmla="*/ 373133 h 537422"/>
                    <a:gd name="connsiteX33" fmla="*/ 287697 w 865356"/>
                    <a:gd name="connsiteY33" fmla="*/ 309027 h 537422"/>
                    <a:gd name="connsiteX34" fmla="*/ 359650 w 865356"/>
                    <a:gd name="connsiteY34" fmla="*/ 297886 h 537422"/>
                    <a:gd name="connsiteX35" fmla="*/ 509036 w 865356"/>
                    <a:gd name="connsiteY35" fmla="*/ 326925 h 537422"/>
                    <a:gd name="connsiteX36" fmla="*/ 522550 w 865356"/>
                    <a:gd name="connsiteY36" fmla="*/ 322542 h 537422"/>
                    <a:gd name="connsiteX37" fmla="*/ 526933 w 865356"/>
                    <a:gd name="connsiteY37" fmla="*/ 312497 h 537422"/>
                    <a:gd name="connsiteX38" fmla="*/ 541543 w 865356"/>
                    <a:gd name="connsiteY38" fmla="*/ 249486 h 537422"/>
                    <a:gd name="connsiteX39" fmla="*/ 618061 w 865356"/>
                    <a:gd name="connsiteY39" fmla="*/ 214602 h 537422"/>
                    <a:gd name="connsiteX40" fmla="*/ 698963 w 865356"/>
                    <a:gd name="connsiteY40" fmla="*/ 187754 h 537422"/>
                    <a:gd name="connsiteX41" fmla="*/ 743889 w 865356"/>
                    <a:gd name="connsiteY41" fmla="*/ 130405 h 537422"/>
                    <a:gd name="connsiteX42" fmla="*/ 832643 w 865356"/>
                    <a:gd name="connsiteY42" fmla="*/ 116889 h 537422"/>
                    <a:gd name="connsiteX43" fmla="*/ 851636 w 865356"/>
                    <a:gd name="connsiteY43" fmla="*/ 94425 h 537422"/>
                    <a:gd name="connsiteX44" fmla="*/ 859489 w 865356"/>
                    <a:gd name="connsiteY44" fmla="*/ 0 h 537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865356" h="537422">
                      <a:moveTo>
                        <a:pt x="859489" y="0"/>
                      </a:moveTo>
                      <a:cubicBezTo>
                        <a:pt x="858393" y="18081"/>
                        <a:pt x="854010" y="34884"/>
                        <a:pt x="846157" y="50591"/>
                      </a:cubicBezTo>
                      <a:cubicBezTo>
                        <a:pt x="841592" y="59541"/>
                        <a:pt x="834835" y="67394"/>
                        <a:pt x="826982" y="73056"/>
                      </a:cubicBezTo>
                      <a:cubicBezTo>
                        <a:pt x="801232" y="90041"/>
                        <a:pt x="765255" y="71960"/>
                        <a:pt x="738227" y="86571"/>
                      </a:cubicBezTo>
                      <a:cubicBezTo>
                        <a:pt x="716860" y="97895"/>
                        <a:pt x="710103" y="125839"/>
                        <a:pt x="693302" y="143920"/>
                      </a:cubicBezTo>
                      <a:cubicBezTo>
                        <a:pt x="673031" y="165289"/>
                        <a:pt x="641620" y="167481"/>
                        <a:pt x="613496" y="172047"/>
                      </a:cubicBezTo>
                      <a:cubicBezTo>
                        <a:pt x="585372" y="176430"/>
                        <a:pt x="552865" y="183188"/>
                        <a:pt x="537160" y="206748"/>
                      </a:cubicBezTo>
                      <a:cubicBezTo>
                        <a:pt x="525837" y="224830"/>
                        <a:pt x="526933" y="248390"/>
                        <a:pt x="522550" y="269759"/>
                      </a:cubicBezTo>
                      <a:cubicBezTo>
                        <a:pt x="522550" y="278708"/>
                        <a:pt x="514697" y="285466"/>
                        <a:pt x="505748" y="284370"/>
                      </a:cubicBezTo>
                      <a:cubicBezTo>
                        <a:pt x="504470" y="284370"/>
                        <a:pt x="504470" y="284370"/>
                        <a:pt x="503374" y="284370"/>
                      </a:cubicBezTo>
                      <a:cubicBezTo>
                        <a:pt x="447309" y="288754"/>
                        <a:pt x="406767" y="268663"/>
                        <a:pt x="353989" y="255148"/>
                      </a:cubicBezTo>
                      <a:cubicBezTo>
                        <a:pt x="329335" y="248390"/>
                        <a:pt x="300115" y="249486"/>
                        <a:pt x="282036" y="266289"/>
                      </a:cubicBezTo>
                      <a:cubicBezTo>
                        <a:pt x="265234" y="281996"/>
                        <a:pt x="260669" y="306835"/>
                        <a:pt x="260669" y="330395"/>
                      </a:cubicBezTo>
                      <a:cubicBezTo>
                        <a:pt x="263043" y="352860"/>
                        <a:pt x="264139" y="376421"/>
                        <a:pt x="263043" y="398885"/>
                      </a:cubicBezTo>
                      <a:cubicBezTo>
                        <a:pt x="255190" y="450572"/>
                        <a:pt x="213552" y="488744"/>
                        <a:pt x="161870" y="493310"/>
                      </a:cubicBezTo>
                      <a:cubicBezTo>
                        <a:pt x="154017" y="494406"/>
                        <a:pt x="147260" y="492214"/>
                        <a:pt x="141599" y="487648"/>
                      </a:cubicBezTo>
                      <a:cubicBezTo>
                        <a:pt x="138312" y="484361"/>
                        <a:pt x="136120" y="479795"/>
                        <a:pt x="134842" y="475411"/>
                      </a:cubicBezTo>
                      <a:cubicBezTo>
                        <a:pt x="97769" y="369663"/>
                        <a:pt x="97769" y="252956"/>
                        <a:pt x="52844" y="151774"/>
                      </a:cubicBezTo>
                      <a:cubicBezTo>
                        <a:pt x="46087" y="137163"/>
                        <a:pt x="39513" y="122551"/>
                        <a:pt x="33851" y="106844"/>
                      </a:cubicBezTo>
                      <a:cubicBezTo>
                        <a:pt x="30381" y="97895"/>
                        <a:pt x="29286" y="87667"/>
                        <a:pt x="28190" y="77622"/>
                      </a:cubicBezTo>
                      <a:cubicBezTo>
                        <a:pt x="21433" y="78718"/>
                        <a:pt x="15772" y="82005"/>
                        <a:pt x="11389" y="86571"/>
                      </a:cubicBezTo>
                      <a:cubicBezTo>
                        <a:pt x="4632" y="97895"/>
                        <a:pt x="1162" y="110132"/>
                        <a:pt x="2440" y="122551"/>
                      </a:cubicBezTo>
                      <a:cubicBezTo>
                        <a:pt x="-3221" y="212410"/>
                        <a:pt x="1162" y="303365"/>
                        <a:pt x="13580" y="392128"/>
                      </a:cubicBezTo>
                      <a:cubicBezTo>
                        <a:pt x="5727" y="316880"/>
                        <a:pt x="3536" y="241632"/>
                        <a:pt x="7919" y="166385"/>
                      </a:cubicBezTo>
                      <a:cubicBezTo>
                        <a:pt x="7919" y="153965"/>
                        <a:pt x="11389" y="141729"/>
                        <a:pt x="17050" y="130405"/>
                      </a:cubicBezTo>
                      <a:cubicBezTo>
                        <a:pt x="21433" y="124743"/>
                        <a:pt x="27094" y="121455"/>
                        <a:pt x="33851" y="121455"/>
                      </a:cubicBezTo>
                      <a:cubicBezTo>
                        <a:pt x="34947" y="131501"/>
                        <a:pt x="36043" y="141729"/>
                        <a:pt x="39513" y="150678"/>
                      </a:cubicBezTo>
                      <a:cubicBezTo>
                        <a:pt x="44991" y="166385"/>
                        <a:pt x="50653" y="180996"/>
                        <a:pt x="58505" y="195607"/>
                      </a:cubicBezTo>
                      <a:cubicBezTo>
                        <a:pt x="103431" y="297886"/>
                        <a:pt x="103431" y="414592"/>
                        <a:pt x="140503" y="519245"/>
                      </a:cubicBezTo>
                      <a:cubicBezTo>
                        <a:pt x="141599" y="523628"/>
                        <a:pt x="143973" y="528194"/>
                        <a:pt x="147260" y="531482"/>
                      </a:cubicBezTo>
                      <a:cubicBezTo>
                        <a:pt x="152921" y="536048"/>
                        <a:pt x="160774" y="538240"/>
                        <a:pt x="167531" y="537144"/>
                      </a:cubicBezTo>
                      <a:cubicBezTo>
                        <a:pt x="219213" y="532578"/>
                        <a:pt x="260669" y="493310"/>
                        <a:pt x="268704" y="442719"/>
                      </a:cubicBezTo>
                      <a:cubicBezTo>
                        <a:pt x="269800" y="419158"/>
                        <a:pt x="268704" y="396694"/>
                        <a:pt x="266330" y="373133"/>
                      </a:cubicBezTo>
                      <a:cubicBezTo>
                        <a:pt x="266330" y="349573"/>
                        <a:pt x="270896" y="324734"/>
                        <a:pt x="287697" y="309027"/>
                      </a:cubicBezTo>
                      <a:cubicBezTo>
                        <a:pt x="306872" y="292224"/>
                        <a:pt x="334996" y="291128"/>
                        <a:pt x="359650" y="297886"/>
                      </a:cubicBezTo>
                      <a:cubicBezTo>
                        <a:pt x="412428" y="311218"/>
                        <a:pt x="452788" y="330395"/>
                        <a:pt x="509036" y="326925"/>
                      </a:cubicBezTo>
                      <a:cubicBezTo>
                        <a:pt x="513601" y="326925"/>
                        <a:pt x="519080" y="325829"/>
                        <a:pt x="522550" y="322542"/>
                      </a:cubicBezTo>
                      <a:cubicBezTo>
                        <a:pt x="524741" y="319072"/>
                        <a:pt x="526933" y="315784"/>
                        <a:pt x="526933" y="312497"/>
                      </a:cubicBezTo>
                      <a:cubicBezTo>
                        <a:pt x="531498" y="291128"/>
                        <a:pt x="530403" y="268663"/>
                        <a:pt x="541543" y="249486"/>
                      </a:cubicBezTo>
                      <a:cubicBezTo>
                        <a:pt x="557431" y="224830"/>
                        <a:pt x="588842" y="218072"/>
                        <a:pt x="618061" y="214602"/>
                      </a:cubicBezTo>
                      <a:cubicBezTo>
                        <a:pt x="647281" y="211314"/>
                        <a:pt x="678692" y="207844"/>
                        <a:pt x="698963" y="187754"/>
                      </a:cubicBezTo>
                      <a:cubicBezTo>
                        <a:pt x="715765" y="169672"/>
                        <a:pt x="721426" y="141546"/>
                        <a:pt x="743889" y="130405"/>
                      </a:cubicBezTo>
                      <a:cubicBezTo>
                        <a:pt x="770734" y="115794"/>
                        <a:pt x="807807" y="133692"/>
                        <a:pt x="832643" y="116889"/>
                      </a:cubicBezTo>
                      <a:cubicBezTo>
                        <a:pt x="840496" y="111228"/>
                        <a:pt x="847253" y="103374"/>
                        <a:pt x="851636" y="94425"/>
                      </a:cubicBezTo>
                      <a:cubicBezTo>
                        <a:pt x="866246" y="65202"/>
                        <a:pt x="869716" y="31597"/>
                        <a:pt x="859489" y="0"/>
                      </a:cubicBezTo>
                      <a:close/>
                    </a:path>
                  </a:pathLst>
                </a:custGeom>
                <a:solidFill>
                  <a:srgbClr val="000000">
                    <a:alpha val="10000"/>
                  </a:srgbClr>
                </a:solidFill>
                <a:ln w="182" cap="flat">
                  <a:noFill/>
                  <a:prstDash val="solid"/>
                  <a:miter/>
                </a:ln>
              </p:spPr>
              <p:txBody>
                <a:bodyPr rtlCol="0" anchor="ctr"/>
                <a:lstStyle/>
                <a:p>
                  <a:endParaRPr lang="en-ID"/>
                </a:p>
              </p:txBody>
            </p:sp>
            <p:sp>
              <p:nvSpPr>
                <p:cNvPr id="296" name="Bentuk Bebas: Bentuk 295">
                  <a:extLst>
                    <a:ext uri="{FF2B5EF4-FFF2-40B4-BE49-F238E27FC236}">
                      <a16:creationId xmlns:a16="http://schemas.microsoft.com/office/drawing/2014/main" id="{0D40DD64-0E42-4CD3-BF92-293F3B229CC8}"/>
                    </a:ext>
                  </a:extLst>
                </p:cNvPr>
                <p:cNvSpPr/>
                <p:nvPr/>
              </p:nvSpPr>
              <p:spPr>
                <a:xfrm>
                  <a:off x="6586707" y="3142343"/>
                  <a:ext cx="379672" cy="549380"/>
                </a:xfrm>
                <a:custGeom>
                  <a:avLst/>
                  <a:gdLst>
                    <a:gd name="connsiteX0" fmla="*/ 374194 w 379672"/>
                    <a:gd name="connsiteY0" fmla="*/ 5662 h 549380"/>
                    <a:gd name="connsiteX1" fmla="*/ 347166 w 379672"/>
                    <a:gd name="connsiteY1" fmla="*/ 116889 h 549380"/>
                    <a:gd name="connsiteX2" fmla="*/ 39264 w 379672"/>
                    <a:gd name="connsiteY2" fmla="*/ 470845 h 549380"/>
                    <a:gd name="connsiteX3" fmla="*/ 0 w 379672"/>
                    <a:gd name="connsiteY3" fmla="*/ 549381 h 549380"/>
                    <a:gd name="connsiteX4" fmla="*/ 352827 w 379672"/>
                    <a:gd name="connsiteY4" fmla="*/ 160723 h 549380"/>
                    <a:gd name="connsiteX5" fmla="*/ 379673 w 379672"/>
                    <a:gd name="connsiteY5" fmla="*/ 49495 h 549380"/>
                    <a:gd name="connsiteX6" fmla="*/ 374194 w 379672"/>
                    <a:gd name="connsiteY6" fmla="*/ 0 h 549380"/>
                    <a:gd name="connsiteX7" fmla="*/ 374194 w 379672"/>
                    <a:gd name="connsiteY7" fmla="*/ 5662 h 549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9672" h="549380">
                      <a:moveTo>
                        <a:pt x="374194" y="5662"/>
                      </a:moveTo>
                      <a:cubicBezTo>
                        <a:pt x="372916" y="43834"/>
                        <a:pt x="363967" y="82005"/>
                        <a:pt x="347166" y="116889"/>
                      </a:cubicBezTo>
                      <a:cubicBezTo>
                        <a:pt x="284161" y="261723"/>
                        <a:pt x="163995" y="372951"/>
                        <a:pt x="39264" y="470845"/>
                      </a:cubicBezTo>
                      <a:cubicBezTo>
                        <a:pt x="33785" y="499885"/>
                        <a:pt x="20271" y="526916"/>
                        <a:pt x="0" y="549381"/>
                      </a:cubicBezTo>
                      <a:cubicBezTo>
                        <a:pt x="140437" y="441623"/>
                        <a:pt x="281970" y="323638"/>
                        <a:pt x="352827" y="160723"/>
                      </a:cubicBezTo>
                      <a:cubicBezTo>
                        <a:pt x="369628" y="125839"/>
                        <a:pt x="378577" y="87667"/>
                        <a:pt x="379673" y="49495"/>
                      </a:cubicBezTo>
                      <a:cubicBezTo>
                        <a:pt x="379673" y="32510"/>
                        <a:pt x="377481" y="16803"/>
                        <a:pt x="374194" y="0"/>
                      </a:cubicBezTo>
                      <a:cubicBezTo>
                        <a:pt x="374194" y="2192"/>
                        <a:pt x="374194" y="3288"/>
                        <a:pt x="374194" y="5662"/>
                      </a:cubicBezTo>
                      <a:close/>
                    </a:path>
                  </a:pathLst>
                </a:custGeom>
                <a:solidFill>
                  <a:srgbClr val="000000">
                    <a:alpha val="1000"/>
                  </a:srgbClr>
                </a:solidFill>
                <a:ln w="182" cap="flat">
                  <a:noFill/>
                  <a:prstDash val="solid"/>
                  <a:miter/>
                </a:ln>
              </p:spPr>
              <p:txBody>
                <a:bodyPr rtlCol="0" anchor="ctr"/>
                <a:lstStyle/>
                <a:p>
                  <a:endParaRPr lang="en-ID"/>
                </a:p>
              </p:txBody>
            </p:sp>
          </p:grpSp>
          <p:sp>
            <p:nvSpPr>
              <p:cNvPr id="297" name="Bentuk Bebas: Bentuk 296">
                <a:extLst>
                  <a:ext uri="{FF2B5EF4-FFF2-40B4-BE49-F238E27FC236}">
                    <a16:creationId xmlns:a16="http://schemas.microsoft.com/office/drawing/2014/main" id="{8FF2EF53-E9B6-40FA-8689-720C1E891810}"/>
                  </a:ext>
                </a:extLst>
              </p:cNvPr>
              <p:cNvSpPr/>
              <p:nvPr/>
            </p:nvSpPr>
            <p:spPr>
              <a:xfrm>
                <a:off x="6926020" y="2500729"/>
                <a:ext cx="49490" cy="138258"/>
              </a:xfrm>
              <a:custGeom>
                <a:avLst/>
                <a:gdLst>
                  <a:gd name="connsiteX0" fmla="*/ 49491 w 49490"/>
                  <a:gd name="connsiteY0" fmla="*/ 0 h 138258"/>
                  <a:gd name="connsiteX1" fmla="*/ 14610 w 49490"/>
                  <a:gd name="connsiteY1" fmla="*/ 138258 h 138258"/>
                  <a:gd name="connsiteX2" fmla="*/ 12418 w 49490"/>
                  <a:gd name="connsiteY2" fmla="*/ 117985 h 138258"/>
                  <a:gd name="connsiteX3" fmla="*/ 0 w 49490"/>
                  <a:gd name="connsiteY3" fmla="*/ 123647 h 138258"/>
                  <a:gd name="connsiteX4" fmla="*/ 7853 w 49490"/>
                  <a:gd name="connsiteY4" fmla="*/ 5662 h 138258"/>
                  <a:gd name="connsiteX5" fmla="*/ 37072 w 49490"/>
                  <a:gd name="connsiteY5" fmla="*/ 21369 h 138258"/>
                  <a:gd name="connsiteX6" fmla="*/ 49491 w 49490"/>
                  <a:gd name="connsiteY6" fmla="*/ 0 h 138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90" h="138258">
                    <a:moveTo>
                      <a:pt x="49491" y="0"/>
                    </a:moveTo>
                    <a:cubicBezTo>
                      <a:pt x="39264" y="46025"/>
                      <a:pt x="25750" y="106844"/>
                      <a:pt x="14610" y="138258"/>
                    </a:cubicBezTo>
                    <a:cubicBezTo>
                      <a:pt x="13514" y="131501"/>
                      <a:pt x="12418" y="124743"/>
                      <a:pt x="12418" y="117985"/>
                    </a:cubicBezTo>
                    <a:cubicBezTo>
                      <a:pt x="7853" y="119081"/>
                      <a:pt x="3287" y="120177"/>
                      <a:pt x="0" y="123647"/>
                    </a:cubicBezTo>
                    <a:cubicBezTo>
                      <a:pt x="0" y="91137"/>
                      <a:pt x="3287" y="42738"/>
                      <a:pt x="7853" y="5662"/>
                    </a:cubicBezTo>
                    <a:cubicBezTo>
                      <a:pt x="20271" y="3470"/>
                      <a:pt x="31411" y="10228"/>
                      <a:pt x="37072" y="21369"/>
                    </a:cubicBezTo>
                    <a:cubicBezTo>
                      <a:pt x="39264" y="13515"/>
                      <a:pt x="44925" y="6758"/>
                      <a:pt x="49491" y="0"/>
                    </a:cubicBezTo>
                    <a:close/>
                  </a:path>
                </a:pathLst>
              </a:custGeom>
              <a:solidFill>
                <a:srgbClr val="000000">
                  <a:alpha val="10000"/>
                </a:srgbClr>
              </a:solidFill>
              <a:ln w="182" cap="flat">
                <a:noFill/>
                <a:prstDash val="solid"/>
                <a:miter/>
              </a:ln>
            </p:spPr>
            <p:txBody>
              <a:bodyPr rtlCol="0" anchor="ctr"/>
              <a:lstStyle/>
              <a:p>
                <a:endParaRPr lang="en-ID"/>
              </a:p>
            </p:txBody>
          </p:sp>
          <p:sp>
            <p:nvSpPr>
              <p:cNvPr id="298" name="Bentuk Bebas: Bentuk 297">
                <a:extLst>
                  <a:ext uri="{FF2B5EF4-FFF2-40B4-BE49-F238E27FC236}">
                    <a16:creationId xmlns:a16="http://schemas.microsoft.com/office/drawing/2014/main" id="{97CEEF64-8335-4228-9D74-656099A8B499}"/>
                  </a:ext>
                </a:extLst>
              </p:cNvPr>
              <p:cNvSpPr/>
              <p:nvPr/>
            </p:nvSpPr>
            <p:spPr>
              <a:xfrm>
                <a:off x="6920359" y="2500729"/>
                <a:ext cx="49490" cy="138258"/>
              </a:xfrm>
              <a:custGeom>
                <a:avLst/>
                <a:gdLst>
                  <a:gd name="connsiteX0" fmla="*/ 49491 w 49490"/>
                  <a:gd name="connsiteY0" fmla="*/ 0 h 138258"/>
                  <a:gd name="connsiteX1" fmla="*/ 14610 w 49490"/>
                  <a:gd name="connsiteY1" fmla="*/ 138258 h 138258"/>
                  <a:gd name="connsiteX2" fmla="*/ 12418 w 49490"/>
                  <a:gd name="connsiteY2" fmla="*/ 117985 h 138258"/>
                  <a:gd name="connsiteX3" fmla="*/ 0 w 49490"/>
                  <a:gd name="connsiteY3" fmla="*/ 123647 h 138258"/>
                  <a:gd name="connsiteX4" fmla="*/ 7853 w 49490"/>
                  <a:gd name="connsiteY4" fmla="*/ 5662 h 138258"/>
                  <a:gd name="connsiteX5" fmla="*/ 37072 w 49490"/>
                  <a:gd name="connsiteY5" fmla="*/ 21369 h 138258"/>
                  <a:gd name="connsiteX6" fmla="*/ 49491 w 49490"/>
                  <a:gd name="connsiteY6" fmla="*/ 0 h 138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90" h="138258">
                    <a:moveTo>
                      <a:pt x="49491" y="0"/>
                    </a:moveTo>
                    <a:cubicBezTo>
                      <a:pt x="39264" y="46025"/>
                      <a:pt x="25932" y="106844"/>
                      <a:pt x="14610" y="138258"/>
                    </a:cubicBezTo>
                    <a:cubicBezTo>
                      <a:pt x="13514" y="131501"/>
                      <a:pt x="12418" y="124743"/>
                      <a:pt x="12418" y="117985"/>
                    </a:cubicBezTo>
                    <a:cubicBezTo>
                      <a:pt x="7853" y="119081"/>
                      <a:pt x="3470" y="120177"/>
                      <a:pt x="0" y="123647"/>
                    </a:cubicBezTo>
                    <a:cubicBezTo>
                      <a:pt x="0" y="91137"/>
                      <a:pt x="3470" y="42738"/>
                      <a:pt x="7853" y="5662"/>
                    </a:cubicBezTo>
                    <a:cubicBezTo>
                      <a:pt x="20271" y="3470"/>
                      <a:pt x="31411" y="10228"/>
                      <a:pt x="37072" y="21369"/>
                    </a:cubicBezTo>
                    <a:cubicBezTo>
                      <a:pt x="40542" y="13515"/>
                      <a:pt x="44925" y="6758"/>
                      <a:pt x="49491" y="0"/>
                    </a:cubicBezTo>
                    <a:close/>
                  </a:path>
                </a:pathLst>
              </a:custGeom>
              <a:solidFill>
                <a:srgbClr val="67647E"/>
              </a:solidFill>
              <a:ln w="182" cap="flat">
                <a:noFill/>
                <a:prstDash val="solid"/>
                <a:miter/>
              </a:ln>
            </p:spPr>
            <p:txBody>
              <a:bodyPr rtlCol="0" anchor="ctr"/>
              <a:lstStyle/>
              <a:p>
                <a:endParaRPr lang="en-ID"/>
              </a:p>
            </p:txBody>
          </p:sp>
        </p:grpSp>
      </p:grpSp>
      <p:sp>
        <p:nvSpPr>
          <p:cNvPr id="303" name="Kotak Teks 302">
            <a:extLst>
              <a:ext uri="{FF2B5EF4-FFF2-40B4-BE49-F238E27FC236}">
                <a16:creationId xmlns:a16="http://schemas.microsoft.com/office/drawing/2014/main" id="{1EF3DDF2-DEBF-41F7-9BB3-3E9FE847684D}"/>
              </a:ext>
            </a:extLst>
          </p:cNvPr>
          <p:cNvSpPr txBox="1"/>
          <p:nvPr/>
        </p:nvSpPr>
        <p:spPr>
          <a:xfrm>
            <a:off x="7392887" y="2793377"/>
            <a:ext cx="3555531" cy="570413"/>
          </a:xfrm>
          <a:prstGeom prst="rect">
            <a:avLst/>
          </a:prstGeom>
          <a:noFill/>
        </p:spPr>
        <p:txBody>
          <a:bodyPr wrap="square" rtlCol="0">
            <a:spAutoFit/>
          </a:bodyPr>
          <a:lstStyle/>
          <a:p>
            <a:pPr>
              <a:lnSpc>
                <a:spcPct val="150000"/>
              </a:lnSpc>
            </a:pPr>
            <a:r>
              <a:rPr lang="en-US" sz="1100">
                <a:solidFill>
                  <a:schemeClr val="tx1">
                    <a:lumMod val="75000"/>
                    <a:lumOff val="25000"/>
                  </a:schemeClr>
                </a:solidFill>
                <a:latin typeface="Muli" pitchFamily="2" charset="77"/>
              </a:rPr>
              <a:t>Neque ornare aenean euismod elementum nisi quis eleifend quam. Nulla facilisi cras ferntum odioeu.</a:t>
            </a:r>
          </a:p>
        </p:txBody>
      </p:sp>
      <p:sp>
        <p:nvSpPr>
          <p:cNvPr id="111" name="Oval 110">
            <a:extLst>
              <a:ext uri="{FF2B5EF4-FFF2-40B4-BE49-F238E27FC236}">
                <a16:creationId xmlns:a16="http://schemas.microsoft.com/office/drawing/2014/main" id="{F5372E74-6EE7-4717-B183-2FEF229E45A1}"/>
              </a:ext>
            </a:extLst>
          </p:cNvPr>
          <p:cNvSpPr/>
          <p:nvPr/>
        </p:nvSpPr>
        <p:spPr>
          <a:xfrm>
            <a:off x="2748381" y="6110409"/>
            <a:ext cx="213492" cy="213492"/>
          </a:xfrm>
          <a:prstGeom prst="ellipse">
            <a:avLst/>
          </a:prstGeom>
          <a:noFill/>
          <a:ln w="38100" cap="flat">
            <a:solidFill>
              <a:srgbClr val="FF6092"/>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113" name="Segitiga Sama Kaki 112">
            <a:extLst>
              <a:ext uri="{FF2B5EF4-FFF2-40B4-BE49-F238E27FC236}">
                <a16:creationId xmlns:a16="http://schemas.microsoft.com/office/drawing/2014/main" id="{1E3FFB99-95A0-4EA5-B080-6E8BF830AAD3}"/>
              </a:ext>
            </a:extLst>
          </p:cNvPr>
          <p:cNvSpPr/>
          <p:nvPr/>
        </p:nvSpPr>
        <p:spPr>
          <a:xfrm rot="1825924">
            <a:off x="6003714" y="4305018"/>
            <a:ext cx="159171" cy="137217"/>
          </a:xfrm>
          <a:prstGeom prst="triangle">
            <a:avLst/>
          </a:prstGeom>
          <a:noFill/>
          <a:ln w="38100" cap="flat">
            <a:solidFill>
              <a:srgbClr val="FFB506"/>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118" name="Kotak Teks 3">
            <a:extLst>
              <a:ext uri="{FF2B5EF4-FFF2-40B4-BE49-F238E27FC236}">
                <a16:creationId xmlns:a16="http://schemas.microsoft.com/office/drawing/2014/main" id="{10B402DC-F78D-4256-BBE3-CC88C025DABA}"/>
              </a:ext>
            </a:extLst>
          </p:cNvPr>
          <p:cNvSpPr txBox="1"/>
          <p:nvPr/>
        </p:nvSpPr>
        <p:spPr>
          <a:xfrm>
            <a:off x="6726363" y="1669640"/>
            <a:ext cx="3707672" cy="553998"/>
          </a:xfrm>
          <a:prstGeom prst="rect">
            <a:avLst/>
          </a:prstGeom>
          <a:noFill/>
        </p:spPr>
        <p:txBody>
          <a:bodyPr wrap="square" rtlCol="0">
            <a:spAutoFit/>
          </a:bodyPr>
          <a:lstStyle/>
          <a:p>
            <a:r>
              <a:rPr lang="en-US" sz="3000" spc="1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Crypto Specifics</a:t>
            </a:r>
            <a:endParaRPr lang="en-ID" sz="3000" spc="100" dirty="0">
              <a:solidFill>
                <a:srgbClr val="262668"/>
              </a:solidFill>
              <a:latin typeface="Poppins SemiBold" panose="00000700000000000000" pitchFamily="50" charset="0"/>
              <a:ea typeface="Roboto" panose="02000000000000000000" pitchFamily="2" charset="0"/>
              <a:cs typeface="Poppins SemiBold" panose="00000700000000000000" pitchFamily="50" charset="0"/>
            </a:endParaRPr>
          </a:p>
        </p:txBody>
      </p:sp>
      <p:sp>
        <p:nvSpPr>
          <p:cNvPr id="121" name="Kotak Teks 120">
            <a:extLst>
              <a:ext uri="{FF2B5EF4-FFF2-40B4-BE49-F238E27FC236}">
                <a16:creationId xmlns:a16="http://schemas.microsoft.com/office/drawing/2014/main" id="{8E44374F-02A9-439A-A57B-0BC43079CF9C}"/>
              </a:ext>
            </a:extLst>
          </p:cNvPr>
          <p:cNvSpPr txBox="1"/>
          <p:nvPr/>
        </p:nvSpPr>
        <p:spPr>
          <a:xfrm>
            <a:off x="7380187" y="2508270"/>
            <a:ext cx="2481943" cy="292388"/>
          </a:xfrm>
          <a:prstGeom prst="rect">
            <a:avLst/>
          </a:prstGeom>
          <a:noFill/>
        </p:spPr>
        <p:txBody>
          <a:bodyPr wrap="square" rtlCol="0">
            <a:spAutoFit/>
          </a:bodyPr>
          <a:lstStyle/>
          <a:p>
            <a:r>
              <a:rPr lang="en-US" sz="1300">
                <a:solidFill>
                  <a:srgbClr val="262668"/>
                </a:solidFill>
                <a:latin typeface="Poppins Medium" pitchFamily="2" charset="77"/>
                <a:ea typeface="Roboto" panose="02000000000000000000" pitchFamily="2" charset="0"/>
                <a:cs typeface="Poppins Medium" pitchFamily="2" charset="77"/>
              </a:rPr>
              <a:t>Crypto  Transaction</a:t>
            </a:r>
            <a:endParaRPr lang="en-ID" sz="1300">
              <a:solidFill>
                <a:srgbClr val="262668"/>
              </a:solidFill>
              <a:latin typeface="Poppins Medium" pitchFamily="2" charset="77"/>
              <a:ea typeface="Roboto" panose="02000000000000000000" pitchFamily="2" charset="0"/>
              <a:cs typeface="Poppins Medium" pitchFamily="2" charset="77"/>
            </a:endParaRPr>
          </a:p>
        </p:txBody>
      </p:sp>
      <p:grpSp>
        <p:nvGrpSpPr>
          <p:cNvPr id="117" name="Grup 186">
            <a:extLst>
              <a:ext uri="{FF2B5EF4-FFF2-40B4-BE49-F238E27FC236}">
                <a16:creationId xmlns:a16="http://schemas.microsoft.com/office/drawing/2014/main" id="{98DC7764-D320-414A-91D6-C7E7F235D356}"/>
              </a:ext>
            </a:extLst>
          </p:cNvPr>
          <p:cNvGrpSpPr/>
          <p:nvPr/>
        </p:nvGrpSpPr>
        <p:grpSpPr>
          <a:xfrm>
            <a:off x="10182420" y="526399"/>
            <a:ext cx="1495196" cy="338554"/>
            <a:chOff x="648831" y="358817"/>
            <a:chExt cx="1495196" cy="338554"/>
          </a:xfrm>
        </p:grpSpPr>
        <p:sp>
          <p:nvSpPr>
            <p:cNvPr id="124" name="Kotak Teks 3">
              <a:extLst>
                <a:ext uri="{FF2B5EF4-FFF2-40B4-BE49-F238E27FC236}">
                  <a16:creationId xmlns:a16="http://schemas.microsoft.com/office/drawing/2014/main" id="{DC0DC69A-6B83-4245-AEDD-4923961B455A}"/>
                </a:ext>
              </a:extLst>
            </p:cNvPr>
            <p:cNvSpPr txBox="1"/>
            <p:nvPr/>
          </p:nvSpPr>
          <p:spPr>
            <a:xfrm>
              <a:off x="968623" y="358817"/>
              <a:ext cx="1175404" cy="338554"/>
            </a:xfrm>
            <a:prstGeom prst="rect">
              <a:avLst/>
            </a:prstGeom>
            <a:noFill/>
          </p:spPr>
          <p:txBody>
            <a:bodyPr wrap="square" rtlCol="0">
              <a:spAutoFit/>
            </a:bodyPr>
            <a:lstStyle/>
            <a:p>
              <a:r>
                <a:rPr lang="en-US" sz="1600">
                  <a:solidFill>
                    <a:srgbClr val="1D215E"/>
                  </a:solidFill>
                  <a:latin typeface="Poppins SemiBold" panose="00000700000000000000" pitchFamily="50" charset="0"/>
                  <a:ea typeface="Roboto" panose="02000000000000000000" pitchFamily="2" charset="0"/>
                  <a:cs typeface="Poppins SemiBold" panose="00000700000000000000" pitchFamily="50" charset="0"/>
                </a:rPr>
                <a:t>Crypton.</a:t>
              </a:r>
              <a:endParaRPr lang="en-ID" sz="1600" dirty="0">
                <a:solidFill>
                  <a:schemeClr val="bg1"/>
                </a:solidFill>
                <a:latin typeface="Poppins SemiBold" panose="00000700000000000000" pitchFamily="50" charset="0"/>
                <a:ea typeface="Roboto" panose="02000000000000000000" pitchFamily="2" charset="0"/>
                <a:cs typeface="Poppins SemiBold" panose="00000700000000000000" pitchFamily="50" charset="0"/>
              </a:endParaRPr>
            </a:p>
          </p:txBody>
        </p:sp>
        <p:sp>
          <p:nvSpPr>
            <p:cNvPr id="125" name="Grafik 34">
              <a:extLst>
                <a:ext uri="{FF2B5EF4-FFF2-40B4-BE49-F238E27FC236}">
                  <a16:creationId xmlns:a16="http://schemas.microsoft.com/office/drawing/2014/main" id="{D56C3D5D-24EE-9440-9713-ADFDB7ED97DB}"/>
                </a:ext>
              </a:extLst>
            </p:cNvPr>
            <p:cNvSpPr/>
            <p:nvPr/>
          </p:nvSpPr>
          <p:spPr>
            <a:xfrm>
              <a:off x="648831" y="398892"/>
              <a:ext cx="251615" cy="258404"/>
            </a:xfrm>
            <a:custGeom>
              <a:avLst/>
              <a:gdLst>
                <a:gd name="connsiteX0" fmla="*/ 768056 w 1057322"/>
                <a:gd name="connsiteY0" fmla="*/ 966302 h 1085850"/>
                <a:gd name="connsiteX1" fmla="*/ 427652 w 1057322"/>
                <a:gd name="connsiteY1" fmla="*/ 966302 h 1085850"/>
                <a:gd name="connsiteX2" fmla="*/ 316028 w 1057322"/>
                <a:gd name="connsiteY2" fmla="*/ 901856 h 1085850"/>
                <a:gd name="connsiteX3" fmla="*/ 146017 w 1057322"/>
                <a:gd name="connsiteY3" fmla="*/ 607275 h 1085850"/>
                <a:gd name="connsiteX4" fmla="*/ 146017 w 1057322"/>
                <a:gd name="connsiteY4" fmla="*/ 478575 h 1085850"/>
                <a:gd name="connsiteX5" fmla="*/ 316028 w 1057322"/>
                <a:gd name="connsiteY5" fmla="*/ 183994 h 1085850"/>
                <a:gd name="connsiteX6" fmla="*/ 427652 w 1057322"/>
                <a:gd name="connsiteY6" fmla="*/ 119548 h 1085850"/>
                <a:gd name="connsiteX7" fmla="*/ 465814 w 1057322"/>
                <a:gd name="connsiteY7" fmla="*/ 119548 h 1085850"/>
                <a:gd name="connsiteX8" fmla="*/ 560264 w 1057322"/>
                <a:gd name="connsiteY8" fmla="*/ 164355 h 1085850"/>
                <a:gd name="connsiteX9" fmla="*/ 427652 w 1057322"/>
                <a:gd name="connsiteY9" fmla="*/ 164355 h 1085850"/>
                <a:gd name="connsiteX10" fmla="*/ 354762 w 1057322"/>
                <a:gd name="connsiteY10" fmla="*/ 206302 h 1085850"/>
                <a:gd name="connsiteX11" fmla="*/ 184751 w 1057322"/>
                <a:gd name="connsiteY11" fmla="*/ 500883 h 1085850"/>
                <a:gd name="connsiteX12" fmla="*/ 184751 w 1057322"/>
                <a:gd name="connsiteY12" fmla="*/ 584967 h 1085850"/>
                <a:gd name="connsiteX13" fmla="*/ 354762 w 1057322"/>
                <a:gd name="connsiteY13" fmla="*/ 879548 h 1085850"/>
                <a:gd name="connsiteX14" fmla="*/ 427652 w 1057322"/>
                <a:gd name="connsiteY14" fmla="*/ 921495 h 1085850"/>
                <a:gd name="connsiteX15" fmla="*/ 768056 w 1057322"/>
                <a:gd name="connsiteY15" fmla="*/ 921495 h 1085850"/>
                <a:gd name="connsiteX16" fmla="*/ 840945 w 1057322"/>
                <a:gd name="connsiteY16" fmla="*/ 879548 h 1085850"/>
                <a:gd name="connsiteX17" fmla="*/ 877580 w 1057322"/>
                <a:gd name="connsiteY17" fmla="*/ 815865 h 1085850"/>
                <a:gd name="connsiteX18" fmla="*/ 876435 w 1057322"/>
                <a:gd name="connsiteY18" fmla="*/ 804807 h 1085850"/>
                <a:gd name="connsiteX19" fmla="*/ 833694 w 1057322"/>
                <a:gd name="connsiteY19" fmla="*/ 759237 h 1085850"/>
                <a:gd name="connsiteX20" fmla="*/ 825680 w 1057322"/>
                <a:gd name="connsiteY20" fmla="*/ 756377 h 1085850"/>
                <a:gd name="connsiteX21" fmla="*/ 818811 w 1057322"/>
                <a:gd name="connsiteY21" fmla="*/ 760953 h 1085850"/>
                <a:gd name="connsiteX22" fmla="*/ 789235 w 1057322"/>
                <a:gd name="connsiteY22" fmla="*/ 811861 h 1085850"/>
                <a:gd name="connsiteX23" fmla="*/ 735236 w 1057322"/>
                <a:gd name="connsiteY23" fmla="*/ 843131 h 1085850"/>
                <a:gd name="connsiteX24" fmla="*/ 460471 w 1057322"/>
                <a:gd name="connsiteY24" fmla="*/ 843131 h 1085850"/>
                <a:gd name="connsiteX25" fmla="*/ 406472 w 1057322"/>
                <a:gd name="connsiteY25" fmla="*/ 811861 h 1085850"/>
                <a:gd name="connsiteX26" fmla="*/ 269089 w 1057322"/>
                <a:gd name="connsiteY26" fmla="*/ 574099 h 1085850"/>
                <a:gd name="connsiteX27" fmla="*/ 269089 w 1057322"/>
                <a:gd name="connsiteY27" fmla="*/ 511751 h 1085850"/>
                <a:gd name="connsiteX28" fmla="*/ 406472 w 1057322"/>
                <a:gd name="connsiteY28" fmla="*/ 273989 h 1085850"/>
                <a:gd name="connsiteX29" fmla="*/ 460471 w 1057322"/>
                <a:gd name="connsiteY29" fmla="*/ 242719 h 1085850"/>
                <a:gd name="connsiteX30" fmla="*/ 735236 w 1057322"/>
                <a:gd name="connsiteY30" fmla="*/ 242719 h 1085850"/>
                <a:gd name="connsiteX31" fmla="*/ 789235 w 1057322"/>
                <a:gd name="connsiteY31" fmla="*/ 273989 h 1085850"/>
                <a:gd name="connsiteX32" fmla="*/ 832740 w 1057322"/>
                <a:gd name="connsiteY32" fmla="*/ 349112 h 1085850"/>
                <a:gd name="connsiteX33" fmla="*/ 838274 w 1057322"/>
                <a:gd name="connsiteY33" fmla="*/ 353497 h 1085850"/>
                <a:gd name="connsiteX34" fmla="*/ 868231 w 1057322"/>
                <a:gd name="connsiteY34" fmla="*/ 395063 h 1085850"/>
                <a:gd name="connsiteX35" fmla="*/ 816521 w 1057322"/>
                <a:gd name="connsiteY35" fmla="*/ 438916 h 1085850"/>
                <a:gd name="connsiteX36" fmla="*/ 781222 w 1057322"/>
                <a:gd name="connsiteY36" fmla="*/ 407075 h 1085850"/>
                <a:gd name="connsiteX37" fmla="*/ 787327 w 1057322"/>
                <a:gd name="connsiteY37" fmla="*/ 370085 h 1085850"/>
                <a:gd name="connsiteX38" fmla="*/ 787327 w 1057322"/>
                <a:gd name="connsiteY38" fmla="*/ 359980 h 1085850"/>
                <a:gd name="connsiteX39" fmla="*/ 750501 w 1057322"/>
                <a:gd name="connsiteY39" fmla="*/ 296297 h 1085850"/>
                <a:gd name="connsiteX40" fmla="*/ 735236 w 1057322"/>
                <a:gd name="connsiteY40" fmla="*/ 287526 h 1085850"/>
                <a:gd name="connsiteX41" fmla="*/ 460471 w 1057322"/>
                <a:gd name="connsiteY41" fmla="*/ 287526 h 1085850"/>
                <a:gd name="connsiteX42" fmla="*/ 445206 w 1057322"/>
                <a:gd name="connsiteY42" fmla="*/ 296297 h 1085850"/>
                <a:gd name="connsiteX43" fmla="*/ 307823 w 1057322"/>
                <a:gd name="connsiteY43" fmla="*/ 534059 h 1085850"/>
                <a:gd name="connsiteX44" fmla="*/ 307823 w 1057322"/>
                <a:gd name="connsiteY44" fmla="*/ 551791 h 1085850"/>
                <a:gd name="connsiteX45" fmla="*/ 445206 w 1057322"/>
                <a:gd name="connsiteY45" fmla="*/ 789553 h 1085850"/>
                <a:gd name="connsiteX46" fmla="*/ 460471 w 1057322"/>
                <a:gd name="connsiteY46" fmla="*/ 798324 h 1085850"/>
                <a:gd name="connsiteX47" fmla="*/ 735236 w 1057322"/>
                <a:gd name="connsiteY47" fmla="*/ 798324 h 1085850"/>
                <a:gd name="connsiteX48" fmla="*/ 750501 w 1057322"/>
                <a:gd name="connsiteY48" fmla="*/ 789553 h 1085850"/>
                <a:gd name="connsiteX49" fmla="*/ 808698 w 1057322"/>
                <a:gd name="connsiteY49" fmla="*/ 688881 h 1085850"/>
                <a:gd name="connsiteX50" fmla="*/ 931579 w 1057322"/>
                <a:gd name="connsiteY50" fmla="*/ 811861 h 1085850"/>
                <a:gd name="connsiteX51" fmla="*/ 879679 w 1057322"/>
                <a:gd name="connsiteY51" fmla="*/ 901856 h 1085850"/>
                <a:gd name="connsiteX52" fmla="*/ 768056 w 1057322"/>
                <a:gd name="connsiteY52" fmla="*/ 966302 h 1085850"/>
                <a:gd name="connsiteX53" fmla="*/ 95643 w 1057322"/>
                <a:gd name="connsiteY53" fmla="*/ 415655 h 1085850"/>
                <a:gd name="connsiteX54" fmla="*/ 95643 w 1057322"/>
                <a:gd name="connsiteY54" fmla="*/ 415655 h 1085850"/>
                <a:gd name="connsiteX55" fmla="*/ 267753 w 1057322"/>
                <a:gd name="connsiteY55" fmla="*/ 117832 h 1085850"/>
                <a:gd name="connsiteX56" fmla="*/ 394451 w 1057322"/>
                <a:gd name="connsiteY56" fmla="*/ 44616 h 1085850"/>
                <a:gd name="connsiteX57" fmla="*/ 801256 w 1057322"/>
                <a:gd name="connsiteY57" fmla="*/ 44616 h 1085850"/>
                <a:gd name="connsiteX58" fmla="*/ 927954 w 1057322"/>
                <a:gd name="connsiteY58" fmla="*/ 117832 h 1085850"/>
                <a:gd name="connsiteX59" fmla="*/ 962109 w 1057322"/>
                <a:gd name="connsiteY59" fmla="*/ 176939 h 1085850"/>
                <a:gd name="connsiteX60" fmla="*/ 959819 w 1057322"/>
                <a:gd name="connsiteY60" fmla="*/ 188761 h 1085850"/>
                <a:gd name="connsiteX61" fmla="*/ 915361 w 1057322"/>
                <a:gd name="connsiteY61" fmla="*/ 224415 h 1085850"/>
                <a:gd name="connsiteX62" fmla="*/ 907919 w 1057322"/>
                <a:gd name="connsiteY62" fmla="*/ 226322 h 1085850"/>
                <a:gd name="connsiteX63" fmla="*/ 901622 w 1057322"/>
                <a:gd name="connsiteY63" fmla="*/ 221937 h 1085850"/>
                <a:gd name="connsiteX64" fmla="*/ 879679 w 1057322"/>
                <a:gd name="connsiteY64" fmla="*/ 183994 h 1085850"/>
                <a:gd name="connsiteX65" fmla="*/ 768056 w 1057322"/>
                <a:gd name="connsiteY65" fmla="*/ 119548 h 1085850"/>
                <a:gd name="connsiteX66" fmla="*/ 589267 w 1057322"/>
                <a:gd name="connsiteY66" fmla="*/ 119548 h 1085850"/>
                <a:gd name="connsiteX67" fmla="*/ 683718 w 1057322"/>
                <a:gd name="connsiteY67" fmla="*/ 164355 h 1085850"/>
                <a:gd name="connsiteX68" fmla="*/ 768056 w 1057322"/>
                <a:gd name="connsiteY68" fmla="*/ 164355 h 1085850"/>
                <a:gd name="connsiteX69" fmla="*/ 840945 w 1057322"/>
                <a:gd name="connsiteY69" fmla="*/ 206302 h 1085850"/>
                <a:gd name="connsiteX70" fmla="*/ 898951 w 1057322"/>
                <a:gd name="connsiteY70" fmla="*/ 306784 h 1085850"/>
                <a:gd name="connsiteX71" fmla="*/ 936350 w 1057322"/>
                <a:gd name="connsiteY71" fmla="*/ 269222 h 1085850"/>
                <a:gd name="connsiteX72" fmla="*/ 939975 w 1057322"/>
                <a:gd name="connsiteY72" fmla="*/ 266934 h 1085850"/>
                <a:gd name="connsiteX73" fmla="*/ 977374 w 1057322"/>
                <a:gd name="connsiteY73" fmla="*/ 228229 h 1085850"/>
                <a:gd name="connsiteX74" fmla="*/ 1019352 w 1057322"/>
                <a:gd name="connsiteY74" fmla="*/ 186473 h 1085850"/>
                <a:gd name="connsiteX75" fmla="*/ 966688 w 1057322"/>
                <a:gd name="connsiteY75" fmla="*/ 95524 h 1085850"/>
                <a:gd name="connsiteX76" fmla="*/ 801256 w 1057322"/>
                <a:gd name="connsiteY76" fmla="*/ 0 h 1085850"/>
                <a:gd name="connsiteX77" fmla="*/ 394451 w 1057322"/>
                <a:gd name="connsiteY77" fmla="*/ 0 h 1085850"/>
                <a:gd name="connsiteX78" fmla="*/ 229019 w 1057322"/>
                <a:gd name="connsiteY78" fmla="*/ 95524 h 1085850"/>
                <a:gd name="connsiteX79" fmla="*/ 89347 w 1057322"/>
                <a:gd name="connsiteY79" fmla="*/ 337290 h 1085850"/>
                <a:gd name="connsiteX80" fmla="*/ 95643 w 1057322"/>
                <a:gd name="connsiteY80" fmla="*/ 415655 h 1085850"/>
                <a:gd name="connsiteX81" fmla="*/ 487375 w 1057322"/>
                <a:gd name="connsiteY81" fmla="*/ 1041043 h 1085850"/>
                <a:gd name="connsiteX82" fmla="*/ 487375 w 1057322"/>
                <a:gd name="connsiteY82" fmla="*/ 1041043 h 1085850"/>
                <a:gd name="connsiteX83" fmla="*/ 394451 w 1057322"/>
                <a:gd name="connsiteY83" fmla="*/ 1041043 h 1085850"/>
                <a:gd name="connsiteX84" fmla="*/ 267753 w 1057322"/>
                <a:gd name="connsiteY84" fmla="*/ 968018 h 1085850"/>
                <a:gd name="connsiteX85" fmla="*/ 64350 w 1057322"/>
                <a:gd name="connsiteY85" fmla="*/ 616046 h 1085850"/>
                <a:gd name="connsiteX86" fmla="*/ 56336 w 1057322"/>
                <a:gd name="connsiteY86" fmla="*/ 485820 h 1085850"/>
                <a:gd name="connsiteX87" fmla="*/ 56527 w 1057322"/>
                <a:gd name="connsiteY87" fmla="*/ 485820 h 1085850"/>
                <a:gd name="connsiteX88" fmla="*/ 50040 w 1057322"/>
                <a:gd name="connsiteY88" fmla="*/ 440060 h 1085850"/>
                <a:gd name="connsiteX89" fmla="*/ 38210 w 1057322"/>
                <a:gd name="connsiteY89" fmla="*/ 425760 h 1085850"/>
                <a:gd name="connsiteX90" fmla="*/ 25616 w 1057322"/>
                <a:gd name="connsiteY90" fmla="*/ 447496 h 1085850"/>
                <a:gd name="connsiteX91" fmla="*/ 25616 w 1057322"/>
                <a:gd name="connsiteY91" fmla="*/ 638354 h 1085850"/>
                <a:gd name="connsiteX92" fmla="*/ 229019 w 1057322"/>
                <a:gd name="connsiteY92" fmla="*/ 990326 h 1085850"/>
                <a:gd name="connsiteX93" fmla="*/ 394451 w 1057322"/>
                <a:gd name="connsiteY93" fmla="*/ 1085850 h 1085850"/>
                <a:gd name="connsiteX94" fmla="*/ 486421 w 1057322"/>
                <a:gd name="connsiteY94" fmla="*/ 1042378 h 1085850"/>
                <a:gd name="connsiteX95" fmla="*/ 487375 w 1057322"/>
                <a:gd name="connsiteY95" fmla="*/ 1041043 h 1085850"/>
                <a:gd name="connsiteX96" fmla="*/ 1005804 w 1057322"/>
                <a:gd name="connsiteY96" fmla="*/ 831500 h 1085850"/>
                <a:gd name="connsiteX97" fmla="*/ 1005804 w 1057322"/>
                <a:gd name="connsiteY97" fmla="*/ 831500 h 1085850"/>
                <a:gd name="connsiteX98" fmla="*/ 969360 w 1057322"/>
                <a:gd name="connsiteY98" fmla="*/ 867917 h 1085850"/>
                <a:gd name="connsiteX99" fmla="*/ 970695 w 1057322"/>
                <a:gd name="connsiteY99" fmla="*/ 887747 h 1085850"/>
                <a:gd name="connsiteX100" fmla="*/ 969932 w 1057322"/>
                <a:gd name="connsiteY100" fmla="*/ 895373 h 1085850"/>
                <a:gd name="connsiteX101" fmla="*/ 927954 w 1057322"/>
                <a:gd name="connsiteY101" fmla="*/ 968018 h 1085850"/>
                <a:gd name="connsiteX102" fmla="*/ 801256 w 1057322"/>
                <a:gd name="connsiteY102" fmla="*/ 1041043 h 1085850"/>
                <a:gd name="connsiteX103" fmla="*/ 609302 w 1057322"/>
                <a:gd name="connsiteY103" fmla="*/ 1041043 h 1085850"/>
                <a:gd name="connsiteX104" fmla="*/ 517523 w 1057322"/>
                <a:gd name="connsiteY104" fmla="*/ 1084706 h 1085850"/>
                <a:gd name="connsiteX105" fmla="*/ 516569 w 1057322"/>
                <a:gd name="connsiteY105" fmla="*/ 1085850 h 1085850"/>
                <a:gd name="connsiteX106" fmla="*/ 801256 w 1057322"/>
                <a:gd name="connsiteY106" fmla="*/ 1085850 h 1085850"/>
                <a:gd name="connsiteX107" fmla="*/ 966688 w 1057322"/>
                <a:gd name="connsiteY107" fmla="*/ 990326 h 1085850"/>
                <a:gd name="connsiteX108" fmla="*/ 1004850 w 1057322"/>
                <a:gd name="connsiteY108" fmla="*/ 924355 h 1085850"/>
                <a:gd name="connsiteX109" fmla="*/ 1013246 w 1057322"/>
                <a:gd name="connsiteY109" fmla="*/ 919588 h 1085850"/>
                <a:gd name="connsiteX110" fmla="*/ 1057323 w 1057322"/>
                <a:gd name="connsiteY110" fmla="*/ 875353 h 1085850"/>
                <a:gd name="connsiteX111" fmla="*/ 1005804 w 1057322"/>
                <a:gd name="connsiteY111" fmla="*/ 831500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1057322" h="1085850">
                  <a:moveTo>
                    <a:pt x="768056" y="966302"/>
                  </a:moveTo>
                  <a:lnTo>
                    <a:pt x="427652" y="966302"/>
                  </a:lnTo>
                  <a:cubicBezTo>
                    <a:pt x="381857" y="966302"/>
                    <a:pt x="338925" y="941515"/>
                    <a:pt x="316028" y="901856"/>
                  </a:cubicBezTo>
                  <a:lnTo>
                    <a:pt x="146017" y="607275"/>
                  </a:lnTo>
                  <a:cubicBezTo>
                    <a:pt x="122929" y="567616"/>
                    <a:pt x="122929" y="518234"/>
                    <a:pt x="146017" y="478575"/>
                  </a:cubicBezTo>
                  <a:lnTo>
                    <a:pt x="316028" y="183994"/>
                  </a:lnTo>
                  <a:cubicBezTo>
                    <a:pt x="338925" y="144335"/>
                    <a:pt x="381857" y="119548"/>
                    <a:pt x="427652" y="119548"/>
                  </a:cubicBezTo>
                  <a:lnTo>
                    <a:pt x="465814" y="119548"/>
                  </a:lnTo>
                  <a:cubicBezTo>
                    <a:pt x="502449" y="119548"/>
                    <a:pt x="536985" y="135946"/>
                    <a:pt x="560264" y="164355"/>
                  </a:cubicBezTo>
                  <a:lnTo>
                    <a:pt x="427652" y="164355"/>
                  </a:lnTo>
                  <a:cubicBezTo>
                    <a:pt x="397695" y="164355"/>
                    <a:pt x="369836" y="180371"/>
                    <a:pt x="354762" y="206302"/>
                  </a:cubicBezTo>
                  <a:lnTo>
                    <a:pt x="184751" y="500883"/>
                  </a:lnTo>
                  <a:cubicBezTo>
                    <a:pt x="169677" y="526814"/>
                    <a:pt x="169677" y="559036"/>
                    <a:pt x="184751" y="584967"/>
                  </a:cubicBezTo>
                  <a:lnTo>
                    <a:pt x="354762" y="879548"/>
                  </a:lnTo>
                  <a:cubicBezTo>
                    <a:pt x="369836" y="905479"/>
                    <a:pt x="397695" y="921495"/>
                    <a:pt x="427652" y="921495"/>
                  </a:cubicBezTo>
                  <a:lnTo>
                    <a:pt x="768056" y="921495"/>
                  </a:lnTo>
                  <a:cubicBezTo>
                    <a:pt x="798013" y="921495"/>
                    <a:pt x="825871" y="905479"/>
                    <a:pt x="840945" y="879548"/>
                  </a:cubicBezTo>
                  <a:lnTo>
                    <a:pt x="877580" y="815865"/>
                  </a:lnTo>
                  <a:cubicBezTo>
                    <a:pt x="879679" y="812433"/>
                    <a:pt x="879107" y="807857"/>
                    <a:pt x="876435" y="804807"/>
                  </a:cubicBezTo>
                  <a:lnTo>
                    <a:pt x="833694" y="759237"/>
                  </a:lnTo>
                  <a:cubicBezTo>
                    <a:pt x="831595" y="757140"/>
                    <a:pt x="828733" y="755996"/>
                    <a:pt x="825680" y="756377"/>
                  </a:cubicBezTo>
                  <a:cubicBezTo>
                    <a:pt x="822818" y="756758"/>
                    <a:pt x="820147" y="758474"/>
                    <a:pt x="818811" y="760953"/>
                  </a:cubicBezTo>
                  <a:lnTo>
                    <a:pt x="789235" y="811861"/>
                  </a:lnTo>
                  <a:cubicBezTo>
                    <a:pt x="778169" y="831119"/>
                    <a:pt x="757561" y="843131"/>
                    <a:pt x="735236" y="843131"/>
                  </a:cubicBezTo>
                  <a:lnTo>
                    <a:pt x="460471" y="843131"/>
                  </a:lnTo>
                  <a:cubicBezTo>
                    <a:pt x="438146" y="843131"/>
                    <a:pt x="417539" y="831119"/>
                    <a:pt x="406472" y="811861"/>
                  </a:cubicBezTo>
                  <a:lnTo>
                    <a:pt x="269089" y="574099"/>
                  </a:lnTo>
                  <a:cubicBezTo>
                    <a:pt x="257831" y="554842"/>
                    <a:pt x="257831" y="531008"/>
                    <a:pt x="269089" y="511751"/>
                  </a:cubicBezTo>
                  <a:lnTo>
                    <a:pt x="406472" y="273989"/>
                  </a:lnTo>
                  <a:cubicBezTo>
                    <a:pt x="417539" y="254541"/>
                    <a:pt x="438146" y="242719"/>
                    <a:pt x="460471" y="242719"/>
                  </a:cubicBezTo>
                  <a:lnTo>
                    <a:pt x="735236" y="242719"/>
                  </a:lnTo>
                  <a:cubicBezTo>
                    <a:pt x="757561" y="242719"/>
                    <a:pt x="778169" y="254541"/>
                    <a:pt x="789235" y="273989"/>
                  </a:cubicBezTo>
                  <a:lnTo>
                    <a:pt x="832740" y="349112"/>
                  </a:lnTo>
                  <a:cubicBezTo>
                    <a:pt x="833885" y="351209"/>
                    <a:pt x="835984" y="352544"/>
                    <a:pt x="838274" y="353497"/>
                  </a:cubicBezTo>
                  <a:cubicBezTo>
                    <a:pt x="856210" y="359598"/>
                    <a:pt x="868231" y="376377"/>
                    <a:pt x="868231" y="395063"/>
                  </a:cubicBezTo>
                  <a:cubicBezTo>
                    <a:pt x="868231" y="421947"/>
                    <a:pt x="844189" y="443301"/>
                    <a:pt x="816521" y="438916"/>
                  </a:cubicBezTo>
                  <a:cubicBezTo>
                    <a:pt x="799730" y="436247"/>
                    <a:pt x="785610" y="423472"/>
                    <a:pt x="781222" y="407075"/>
                  </a:cubicBezTo>
                  <a:cubicBezTo>
                    <a:pt x="777596" y="394109"/>
                    <a:pt x="779886" y="380763"/>
                    <a:pt x="787327" y="370085"/>
                  </a:cubicBezTo>
                  <a:cubicBezTo>
                    <a:pt x="789426" y="367225"/>
                    <a:pt x="789235" y="363030"/>
                    <a:pt x="787327" y="359980"/>
                  </a:cubicBezTo>
                  <a:lnTo>
                    <a:pt x="750501" y="296297"/>
                  </a:lnTo>
                  <a:cubicBezTo>
                    <a:pt x="747448" y="290768"/>
                    <a:pt x="741533" y="287526"/>
                    <a:pt x="735236" y="287526"/>
                  </a:cubicBezTo>
                  <a:lnTo>
                    <a:pt x="460471" y="287526"/>
                  </a:lnTo>
                  <a:cubicBezTo>
                    <a:pt x="454174" y="287526"/>
                    <a:pt x="448259" y="290768"/>
                    <a:pt x="445206" y="296297"/>
                  </a:cubicBezTo>
                  <a:lnTo>
                    <a:pt x="307823" y="534059"/>
                  </a:lnTo>
                  <a:cubicBezTo>
                    <a:pt x="304580" y="539588"/>
                    <a:pt x="304580" y="546262"/>
                    <a:pt x="307823" y="551791"/>
                  </a:cubicBezTo>
                  <a:lnTo>
                    <a:pt x="445206" y="789553"/>
                  </a:lnTo>
                  <a:cubicBezTo>
                    <a:pt x="448259" y="794892"/>
                    <a:pt x="454174" y="798324"/>
                    <a:pt x="460471" y="798324"/>
                  </a:cubicBezTo>
                  <a:lnTo>
                    <a:pt x="735236" y="798324"/>
                  </a:lnTo>
                  <a:cubicBezTo>
                    <a:pt x="741533" y="798324"/>
                    <a:pt x="747448" y="795082"/>
                    <a:pt x="750501" y="789553"/>
                  </a:cubicBezTo>
                  <a:lnTo>
                    <a:pt x="808698" y="688881"/>
                  </a:lnTo>
                  <a:lnTo>
                    <a:pt x="931579" y="811861"/>
                  </a:lnTo>
                  <a:lnTo>
                    <a:pt x="879679" y="901856"/>
                  </a:lnTo>
                  <a:cubicBezTo>
                    <a:pt x="856591" y="941706"/>
                    <a:pt x="814041" y="966302"/>
                    <a:pt x="768056" y="966302"/>
                  </a:cubicBezTo>
                  <a:close/>
                  <a:moveTo>
                    <a:pt x="95643" y="415655"/>
                  </a:moveTo>
                  <a:lnTo>
                    <a:pt x="95643" y="415655"/>
                  </a:lnTo>
                  <a:lnTo>
                    <a:pt x="267753" y="117832"/>
                  </a:lnTo>
                  <a:cubicBezTo>
                    <a:pt x="293894" y="72644"/>
                    <a:pt x="342360" y="44616"/>
                    <a:pt x="394451" y="44616"/>
                  </a:cubicBezTo>
                  <a:lnTo>
                    <a:pt x="801256" y="44616"/>
                  </a:lnTo>
                  <a:cubicBezTo>
                    <a:pt x="853538" y="44616"/>
                    <a:pt x="901813" y="72644"/>
                    <a:pt x="927954" y="117832"/>
                  </a:cubicBezTo>
                  <a:lnTo>
                    <a:pt x="962109" y="176939"/>
                  </a:lnTo>
                  <a:cubicBezTo>
                    <a:pt x="964399" y="180943"/>
                    <a:pt x="963444" y="185901"/>
                    <a:pt x="959819" y="188761"/>
                  </a:cubicBezTo>
                  <a:lnTo>
                    <a:pt x="915361" y="224415"/>
                  </a:lnTo>
                  <a:cubicBezTo>
                    <a:pt x="913262" y="226131"/>
                    <a:pt x="910590" y="226894"/>
                    <a:pt x="907919" y="226322"/>
                  </a:cubicBezTo>
                  <a:cubicBezTo>
                    <a:pt x="905248" y="225941"/>
                    <a:pt x="902958" y="224225"/>
                    <a:pt x="901622" y="221937"/>
                  </a:cubicBezTo>
                  <a:lnTo>
                    <a:pt x="879679" y="183994"/>
                  </a:lnTo>
                  <a:cubicBezTo>
                    <a:pt x="856591" y="144144"/>
                    <a:pt x="814041" y="119548"/>
                    <a:pt x="768056" y="119548"/>
                  </a:cubicBezTo>
                  <a:lnTo>
                    <a:pt x="589267" y="119548"/>
                  </a:lnTo>
                  <a:cubicBezTo>
                    <a:pt x="612546" y="147958"/>
                    <a:pt x="647273" y="164355"/>
                    <a:pt x="683718" y="164355"/>
                  </a:cubicBezTo>
                  <a:lnTo>
                    <a:pt x="768056" y="164355"/>
                  </a:lnTo>
                  <a:cubicBezTo>
                    <a:pt x="798013" y="164355"/>
                    <a:pt x="825871" y="180371"/>
                    <a:pt x="840945" y="206302"/>
                  </a:cubicBezTo>
                  <a:lnTo>
                    <a:pt x="898951" y="306784"/>
                  </a:lnTo>
                  <a:lnTo>
                    <a:pt x="936350" y="269222"/>
                  </a:lnTo>
                  <a:cubicBezTo>
                    <a:pt x="936731" y="269032"/>
                    <a:pt x="939593" y="267125"/>
                    <a:pt x="939975" y="266934"/>
                  </a:cubicBezTo>
                  <a:cubicBezTo>
                    <a:pt x="944173" y="265027"/>
                    <a:pt x="962872" y="245198"/>
                    <a:pt x="977374" y="228229"/>
                  </a:cubicBezTo>
                  <a:lnTo>
                    <a:pt x="1019352" y="186473"/>
                  </a:lnTo>
                  <a:lnTo>
                    <a:pt x="966688" y="95524"/>
                  </a:lnTo>
                  <a:cubicBezTo>
                    <a:pt x="932533" y="36417"/>
                    <a:pt x="869566" y="0"/>
                    <a:pt x="801256" y="0"/>
                  </a:cubicBezTo>
                  <a:lnTo>
                    <a:pt x="394451" y="0"/>
                  </a:lnTo>
                  <a:cubicBezTo>
                    <a:pt x="326523" y="0"/>
                    <a:pt x="262983" y="36608"/>
                    <a:pt x="229019" y="95524"/>
                  </a:cubicBezTo>
                  <a:lnTo>
                    <a:pt x="89347" y="337290"/>
                  </a:lnTo>
                  <a:cubicBezTo>
                    <a:pt x="75036" y="362077"/>
                    <a:pt x="77516" y="393347"/>
                    <a:pt x="95643" y="415655"/>
                  </a:cubicBezTo>
                  <a:close/>
                  <a:moveTo>
                    <a:pt x="487375" y="1041043"/>
                  </a:moveTo>
                  <a:lnTo>
                    <a:pt x="487375" y="1041043"/>
                  </a:lnTo>
                  <a:lnTo>
                    <a:pt x="394451" y="1041043"/>
                  </a:lnTo>
                  <a:cubicBezTo>
                    <a:pt x="342169" y="1041043"/>
                    <a:pt x="293894" y="1013206"/>
                    <a:pt x="267753" y="968018"/>
                  </a:cubicBezTo>
                  <a:lnTo>
                    <a:pt x="64350" y="616046"/>
                  </a:lnTo>
                  <a:cubicBezTo>
                    <a:pt x="41453" y="576196"/>
                    <a:pt x="38782" y="527767"/>
                    <a:pt x="56336" y="485820"/>
                  </a:cubicBezTo>
                  <a:lnTo>
                    <a:pt x="56527" y="485820"/>
                  </a:lnTo>
                  <a:cubicBezTo>
                    <a:pt x="63015" y="470376"/>
                    <a:pt x="60534" y="452835"/>
                    <a:pt x="50040" y="440060"/>
                  </a:cubicBezTo>
                  <a:lnTo>
                    <a:pt x="38210" y="425760"/>
                  </a:lnTo>
                  <a:lnTo>
                    <a:pt x="25616" y="447496"/>
                  </a:lnTo>
                  <a:cubicBezTo>
                    <a:pt x="-8539" y="506603"/>
                    <a:pt x="-8539" y="579247"/>
                    <a:pt x="25616" y="638354"/>
                  </a:cubicBezTo>
                  <a:lnTo>
                    <a:pt x="229019" y="990326"/>
                  </a:lnTo>
                  <a:cubicBezTo>
                    <a:pt x="262983" y="1049242"/>
                    <a:pt x="326523" y="1085850"/>
                    <a:pt x="394451" y="1085850"/>
                  </a:cubicBezTo>
                  <a:cubicBezTo>
                    <a:pt x="430132" y="1085850"/>
                    <a:pt x="463905" y="1069834"/>
                    <a:pt x="486421" y="1042378"/>
                  </a:cubicBezTo>
                  <a:lnTo>
                    <a:pt x="487375" y="1041043"/>
                  </a:lnTo>
                  <a:close/>
                  <a:moveTo>
                    <a:pt x="1005804" y="831500"/>
                  </a:moveTo>
                  <a:lnTo>
                    <a:pt x="1005804" y="831500"/>
                  </a:lnTo>
                  <a:cubicBezTo>
                    <a:pt x="987296" y="834551"/>
                    <a:pt x="973176" y="849804"/>
                    <a:pt x="969360" y="867917"/>
                  </a:cubicBezTo>
                  <a:cubicBezTo>
                    <a:pt x="968024" y="874400"/>
                    <a:pt x="968406" y="880120"/>
                    <a:pt x="970695" y="887747"/>
                  </a:cubicBezTo>
                  <a:cubicBezTo>
                    <a:pt x="971458" y="890416"/>
                    <a:pt x="971268" y="893085"/>
                    <a:pt x="969932" y="895373"/>
                  </a:cubicBezTo>
                  <a:lnTo>
                    <a:pt x="927954" y="968018"/>
                  </a:lnTo>
                  <a:cubicBezTo>
                    <a:pt x="901813" y="1013206"/>
                    <a:pt x="853538" y="1041043"/>
                    <a:pt x="801256" y="1041043"/>
                  </a:cubicBezTo>
                  <a:lnTo>
                    <a:pt x="609302" y="1041043"/>
                  </a:lnTo>
                  <a:cubicBezTo>
                    <a:pt x="573812" y="1041043"/>
                    <a:pt x="540038" y="1057059"/>
                    <a:pt x="517523" y="1084706"/>
                  </a:cubicBezTo>
                  <a:lnTo>
                    <a:pt x="516569" y="1085850"/>
                  </a:lnTo>
                  <a:lnTo>
                    <a:pt x="801256" y="1085850"/>
                  </a:lnTo>
                  <a:cubicBezTo>
                    <a:pt x="869566" y="1085850"/>
                    <a:pt x="932533" y="1049433"/>
                    <a:pt x="966688" y="990326"/>
                  </a:cubicBezTo>
                  <a:lnTo>
                    <a:pt x="1004850" y="924355"/>
                  </a:lnTo>
                  <a:cubicBezTo>
                    <a:pt x="1006567" y="921304"/>
                    <a:pt x="1009811" y="919398"/>
                    <a:pt x="1013246" y="919588"/>
                  </a:cubicBezTo>
                  <a:cubicBezTo>
                    <a:pt x="1037669" y="919588"/>
                    <a:pt x="1057323" y="899759"/>
                    <a:pt x="1057323" y="875353"/>
                  </a:cubicBezTo>
                  <a:cubicBezTo>
                    <a:pt x="1057323" y="848469"/>
                    <a:pt x="1033472" y="827115"/>
                    <a:pt x="1005804" y="831500"/>
                  </a:cubicBezTo>
                  <a:close/>
                </a:path>
              </a:pathLst>
            </a:custGeom>
            <a:solidFill>
              <a:srgbClr val="FFB506"/>
            </a:solidFill>
            <a:ln w="191" cap="flat">
              <a:noFill/>
              <a:prstDash val="solid"/>
              <a:miter/>
            </a:ln>
            <a:effectLst/>
          </p:spPr>
          <p:txBody>
            <a:bodyPr rtlCol="0" anchor="ctr"/>
            <a:lstStyle/>
            <a:p>
              <a:endParaRPr lang="en-ID"/>
            </a:p>
          </p:txBody>
        </p:sp>
      </p:grpSp>
      <p:sp>
        <p:nvSpPr>
          <p:cNvPr id="129" name="Oval 128">
            <a:extLst>
              <a:ext uri="{FF2B5EF4-FFF2-40B4-BE49-F238E27FC236}">
                <a16:creationId xmlns:a16="http://schemas.microsoft.com/office/drawing/2014/main" id="{CDC9DB41-2786-8042-B8CD-5447DEC965CD}"/>
              </a:ext>
            </a:extLst>
          </p:cNvPr>
          <p:cNvSpPr/>
          <p:nvPr/>
        </p:nvSpPr>
        <p:spPr>
          <a:xfrm>
            <a:off x="6782255" y="3626250"/>
            <a:ext cx="405946" cy="405946"/>
          </a:xfrm>
          <a:prstGeom prst="ellipse">
            <a:avLst/>
          </a:prstGeom>
          <a:solidFill>
            <a:srgbClr val="FDB300"/>
          </a:solidFill>
          <a:ln w="50800" cap="flat">
            <a:solidFill>
              <a:schemeClr val="bg1"/>
            </a:solidFill>
            <a:prstDash val="solid"/>
            <a:miter/>
          </a:ln>
          <a:effectLst>
            <a:outerShdw blurRad="50800" dist="38100" dir="5400000" algn="t" rotWithShape="0">
              <a:srgbClr val="2D2D7D">
                <a:alpha val="14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D" sz="1000">
                <a:solidFill>
                  <a:schemeClr val="bg1"/>
                </a:solidFill>
                <a:latin typeface="Poppins SemiBold" panose="00000700000000000000" pitchFamily="2" charset="0"/>
                <a:cs typeface="Poppins SemiBold" panose="00000700000000000000" pitchFamily="2" charset="0"/>
              </a:rPr>
              <a:t>2</a:t>
            </a:r>
          </a:p>
        </p:txBody>
      </p:sp>
      <p:sp>
        <p:nvSpPr>
          <p:cNvPr id="130" name="Kotak Teks 302">
            <a:extLst>
              <a:ext uri="{FF2B5EF4-FFF2-40B4-BE49-F238E27FC236}">
                <a16:creationId xmlns:a16="http://schemas.microsoft.com/office/drawing/2014/main" id="{26DE644E-B4CB-7C40-B835-05288FBD06B5}"/>
              </a:ext>
            </a:extLst>
          </p:cNvPr>
          <p:cNvSpPr txBox="1"/>
          <p:nvPr/>
        </p:nvSpPr>
        <p:spPr>
          <a:xfrm>
            <a:off x="7392887" y="3900101"/>
            <a:ext cx="3555531" cy="570413"/>
          </a:xfrm>
          <a:prstGeom prst="rect">
            <a:avLst/>
          </a:prstGeom>
          <a:noFill/>
        </p:spPr>
        <p:txBody>
          <a:bodyPr wrap="square" rtlCol="0">
            <a:spAutoFit/>
          </a:bodyPr>
          <a:lstStyle/>
          <a:p>
            <a:pPr>
              <a:lnSpc>
                <a:spcPct val="150000"/>
              </a:lnSpc>
            </a:pPr>
            <a:r>
              <a:rPr lang="en-US" sz="1100">
                <a:solidFill>
                  <a:schemeClr val="tx1">
                    <a:lumMod val="75000"/>
                    <a:lumOff val="25000"/>
                  </a:schemeClr>
                </a:solidFill>
                <a:latin typeface="Muli" pitchFamily="2" charset="77"/>
              </a:rPr>
              <a:t>Neque ornare aenean euismod elementum nisi quis eleifend quam. Nulla facilisi cras ferntum odioeu.</a:t>
            </a:r>
          </a:p>
        </p:txBody>
      </p:sp>
      <p:sp>
        <p:nvSpPr>
          <p:cNvPr id="131" name="Kotak Teks 120">
            <a:extLst>
              <a:ext uri="{FF2B5EF4-FFF2-40B4-BE49-F238E27FC236}">
                <a16:creationId xmlns:a16="http://schemas.microsoft.com/office/drawing/2014/main" id="{CBD64874-0741-DF4B-AF9F-0DCD2CAC81FB}"/>
              </a:ext>
            </a:extLst>
          </p:cNvPr>
          <p:cNvSpPr txBox="1"/>
          <p:nvPr/>
        </p:nvSpPr>
        <p:spPr>
          <a:xfrm>
            <a:off x="7380187" y="3614994"/>
            <a:ext cx="2481943" cy="292388"/>
          </a:xfrm>
          <a:prstGeom prst="rect">
            <a:avLst/>
          </a:prstGeom>
          <a:noFill/>
        </p:spPr>
        <p:txBody>
          <a:bodyPr wrap="square" rtlCol="0">
            <a:spAutoFit/>
          </a:bodyPr>
          <a:lstStyle/>
          <a:p>
            <a:r>
              <a:rPr lang="en-US" sz="1300">
                <a:solidFill>
                  <a:srgbClr val="262668"/>
                </a:solidFill>
                <a:latin typeface="Poppins Medium" pitchFamily="2" charset="77"/>
                <a:ea typeface="Roboto" panose="02000000000000000000" pitchFamily="2" charset="0"/>
                <a:cs typeface="Poppins Medium" pitchFamily="2" charset="77"/>
              </a:rPr>
              <a:t>Safety &amp; Reliability</a:t>
            </a:r>
            <a:endParaRPr lang="en-ID" sz="1300">
              <a:solidFill>
                <a:srgbClr val="262668"/>
              </a:solidFill>
              <a:latin typeface="Poppins Medium" pitchFamily="2" charset="77"/>
              <a:ea typeface="Roboto" panose="02000000000000000000" pitchFamily="2" charset="0"/>
              <a:cs typeface="Poppins Medium" pitchFamily="2" charset="77"/>
            </a:endParaRPr>
          </a:p>
        </p:txBody>
      </p:sp>
      <p:sp>
        <p:nvSpPr>
          <p:cNvPr id="132" name="Oval 131">
            <a:extLst>
              <a:ext uri="{FF2B5EF4-FFF2-40B4-BE49-F238E27FC236}">
                <a16:creationId xmlns:a16="http://schemas.microsoft.com/office/drawing/2014/main" id="{5127192D-1CE9-BD45-96A3-DFEE7A122504}"/>
              </a:ext>
            </a:extLst>
          </p:cNvPr>
          <p:cNvSpPr/>
          <p:nvPr/>
        </p:nvSpPr>
        <p:spPr>
          <a:xfrm>
            <a:off x="6782255" y="4734481"/>
            <a:ext cx="405946" cy="405946"/>
          </a:xfrm>
          <a:prstGeom prst="ellipse">
            <a:avLst/>
          </a:prstGeom>
          <a:solidFill>
            <a:srgbClr val="FDB300"/>
          </a:solidFill>
          <a:ln w="50800" cap="flat">
            <a:solidFill>
              <a:schemeClr val="bg1"/>
            </a:solidFill>
            <a:prstDash val="solid"/>
            <a:miter/>
          </a:ln>
          <a:effectLst>
            <a:outerShdw blurRad="50800" dist="38100" dir="5400000" algn="t" rotWithShape="0">
              <a:srgbClr val="2D2D7D">
                <a:alpha val="14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D" sz="1000">
                <a:solidFill>
                  <a:schemeClr val="bg1"/>
                </a:solidFill>
                <a:latin typeface="Poppins SemiBold" panose="00000700000000000000" pitchFamily="2" charset="0"/>
                <a:cs typeface="Poppins SemiBold" panose="00000700000000000000" pitchFamily="2" charset="0"/>
              </a:rPr>
              <a:t>3</a:t>
            </a:r>
          </a:p>
        </p:txBody>
      </p:sp>
      <p:sp>
        <p:nvSpPr>
          <p:cNvPr id="133" name="Kotak Teks 302">
            <a:extLst>
              <a:ext uri="{FF2B5EF4-FFF2-40B4-BE49-F238E27FC236}">
                <a16:creationId xmlns:a16="http://schemas.microsoft.com/office/drawing/2014/main" id="{C3535861-FC93-D746-93A0-E7674D81AFCE}"/>
              </a:ext>
            </a:extLst>
          </p:cNvPr>
          <p:cNvSpPr txBox="1"/>
          <p:nvPr/>
        </p:nvSpPr>
        <p:spPr>
          <a:xfrm>
            <a:off x="7392887" y="5008332"/>
            <a:ext cx="3555531" cy="570413"/>
          </a:xfrm>
          <a:prstGeom prst="rect">
            <a:avLst/>
          </a:prstGeom>
          <a:noFill/>
        </p:spPr>
        <p:txBody>
          <a:bodyPr wrap="square" rtlCol="0">
            <a:spAutoFit/>
          </a:bodyPr>
          <a:lstStyle/>
          <a:p>
            <a:pPr>
              <a:lnSpc>
                <a:spcPct val="150000"/>
              </a:lnSpc>
            </a:pPr>
            <a:r>
              <a:rPr lang="en-US" sz="1100">
                <a:solidFill>
                  <a:schemeClr val="tx1">
                    <a:lumMod val="75000"/>
                    <a:lumOff val="25000"/>
                  </a:schemeClr>
                </a:solidFill>
                <a:latin typeface="Muli" pitchFamily="2" charset="77"/>
              </a:rPr>
              <a:t>Neque ornare aenean euismod elementum nisi quis eleifend quam. Nulla facilisi cras ferntum odioeu.</a:t>
            </a:r>
          </a:p>
        </p:txBody>
      </p:sp>
      <p:sp>
        <p:nvSpPr>
          <p:cNvPr id="134" name="Kotak Teks 120">
            <a:extLst>
              <a:ext uri="{FF2B5EF4-FFF2-40B4-BE49-F238E27FC236}">
                <a16:creationId xmlns:a16="http://schemas.microsoft.com/office/drawing/2014/main" id="{98DE7B42-EF4D-2A46-8E62-D2BA3D8F4E63}"/>
              </a:ext>
            </a:extLst>
          </p:cNvPr>
          <p:cNvSpPr txBox="1"/>
          <p:nvPr/>
        </p:nvSpPr>
        <p:spPr>
          <a:xfrm>
            <a:off x="7380187" y="4723225"/>
            <a:ext cx="2481943" cy="292388"/>
          </a:xfrm>
          <a:prstGeom prst="rect">
            <a:avLst/>
          </a:prstGeom>
          <a:noFill/>
        </p:spPr>
        <p:txBody>
          <a:bodyPr wrap="square" rtlCol="0">
            <a:spAutoFit/>
          </a:bodyPr>
          <a:lstStyle/>
          <a:p>
            <a:r>
              <a:rPr lang="en-US" sz="1300">
                <a:solidFill>
                  <a:srgbClr val="262668"/>
                </a:solidFill>
                <a:latin typeface="Poppins Medium" pitchFamily="2" charset="77"/>
                <a:ea typeface="Roboto" panose="02000000000000000000" pitchFamily="2" charset="0"/>
                <a:cs typeface="Poppins Medium" pitchFamily="2" charset="77"/>
              </a:rPr>
              <a:t>Emission</a:t>
            </a:r>
            <a:endParaRPr lang="en-ID" sz="1300">
              <a:solidFill>
                <a:srgbClr val="262668"/>
              </a:solidFill>
              <a:latin typeface="Poppins Medium" pitchFamily="2" charset="77"/>
              <a:ea typeface="Roboto" panose="02000000000000000000" pitchFamily="2" charset="0"/>
              <a:cs typeface="Poppins Medium" pitchFamily="2" charset="77"/>
            </a:endParaRPr>
          </a:p>
        </p:txBody>
      </p:sp>
      <p:sp>
        <p:nvSpPr>
          <p:cNvPr id="135" name="Kotak Teks 21">
            <a:extLst>
              <a:ext uri="{FF2B5EF4-FFF2-40B4-BE49-F238E27FC236}">
                <a16:creationId xmlns:a16="http://schemas.microsoft.com/office/drawing/2014/main" id="{946F3059-9017-7448-9F5F-8B3D51E763D7}"/>
              </a:ext>
            </a:extLst>
          </p:cNvPr>
          <p:cNvSpPr txBox="1"/>
          <p:nvPr/>
        </p:nvSpPr>
        <p:spPr>
          <a:xfrm>
            <a:off x="6782255" y="1363554"/>
            <a:ext cx="1917245" cy="261610"/>
          </a:xfrm>
          <a:prstGeom prst="rect">
            <a:avLst/>
          </a:prstGeom>
          <a:noFill/>
        </p:spPr>
        <p:txBody>
          <a:bodyPr wrap="square" rtlCol="0">
            <a:spAutoFit/>
          </a:bodyPr>
          <a:lstStyle/>
          <a:p>
            <a:r>
              <a:rPr lang="en-US" sz="1100" spc="200" dirty="0">
                <a:solidFill>
                  <a:schemeClr val="tx1">
                    <a:lumMod val="85000"/>
                    <a:lumOff val="15000"/>
                  </a:schemeClr>
                </a:solidFill>
                <a:latin typeface="Poppins Medium" pitchFamily="2" charset="77"/>
                <a:ea typeface="Source Sans Pro" panose="020B0503030403020204" pitchFamily="34" charset="0"/>
                <a:cs typeface="Poppins Medium" pitchFamily="2" charset="77"/>
              </a:rPr>
              <a:t>THE DETAILS</a:t>
            </a:r>
            <a:endParaRPr lang="en-ID" sz="1100" spc="200" dirty="0">
              <a:solidFill>
                <a:schemeClr val="tx1">
                  <a:lumMod val="85000"/>
                  <a:lumOff val="15000"/>
                </a:schemeClr>
              </a:solidFill>
              <a:latin typeface="Poppins Medium" pitchFamily="2" charset="77"/>
              <a:ea typeface="Source Sans Pro" panose="020B0503030403020204" pitchFamily="34" charset="0"/>
              <a:cs typeface="Poppins Medium" pitchFamily="2" charset="77"/>
            </a:endParaRPr>
          </a:p>
        </p:txBody>
      </p:sp>
    </p:spTree>
    <p:extLst>
      <p:ext uri="{BB962C8B-B14F-4D97-AF65-F5344CB8AC3E}">
        <p14:creationId xmlns:p14="http://schemas.microsoft.com/office/powerpoint/2010/main" val="2144630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Oval 122">
            <a:extLst>
              <a:ext uri="{FF2B5EF4-FFF2-40B4-BE49-F238E27FC236}">
                <a16:creationId xmlns:a16="http://schemas.microsoft.com/office/drawing/2014/main" id="{F90DF482-F0C8-4A8A-AA3A-19E6097DC9CE}"/>
              </a:ext>
            </a:extLst>
          </p:cNvPr>
          <p:cNvSpPr/>
          <p:nvPr/>
        </p:nvSpPr>
        <p:spPr>
          <a:xfrm>
            <a:off x="2748381" y="6110409"/>
            <a:ext cx="213492" cy="213492"/>
          </a:xfrm>
          <a:prstGeom prst="ellipse">
            <a:avLst/>
          </a:prstGeom>
          <a:noFill/>
          <a:ln w="38100" cap="flat">
            <a:solidFill>
              <a:srgbClr val="FF6092"/>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grpSp>
        <p:nvGrpSpPr>
          <p:cNvPr id="27" name="Grup 186">
            <a:extLst>
              <a:ext uri="{FF2B5EF4-FFF2-40B4-BE49-F238E27FC236}">
                <a16:creationId xmlns:a16="http://schemas.microsoft.com/office/drawing/2014/main" id="{D68A3BFC-58CF-854C-AAE5-60CE2FDE5873}"/>
              </a:ext>
            </a:extLst>
          </p:cNvPr>
          <p:cNvGrpSpPr/>
          <p:nvPr/>
        </p:nvGrpSpPr>
        <p:grpSpPr>
          <a:xfrm>
            <a:off x="10182420" y="526399"/>
            <a:ext cx="1495196" cy="338554"/>
            <a:chOff x="648831" y="358817"/>
            <a:chExt cx="1495196" cy="338554"/>
          </a:xfrm>
        </p:grpSpPr>
        <p:sp>
          <p:nvSpPr>
            <p:cNvPr id="28" name="Kotak Teks 3">
              <a:extLst>
                <a:ext uri="{FF2B5EF4-FFF2-40B4-BE49-F238E27FC236}">
                  <a16:creationId xmlns:a16="http://schemas.microsoft.com/office/drawing/2014/main" id="{2D3AD536-F47A-764C-9BE5-2F2C2C55F6DB}"/>
                </a:ext>
              </a:extLst>
            </p:cNvPr>
            <p:cNvSpPr txBox="1"/>
            <p:nvPr/>
          </p:nvSpPr>
          <p:spPr>
            <a:xfrm>
              <a:off x="968623" y="358817"/>
              <a:ext cx="1175404" cy="338554"/>
            </a:xfrm>
            <a:prstGeom prst="rect">
              <a:avLst/>
            </a:prstGeom>
            <a:noFill/>
          </p:spPr>
          <p:txBody>
            <a:bodyPr wrap="square" rtlCol="0">
              <a:spAutoFit/>
            </a:bodyPr>
            <a:lstStyle/>
            <a:p>
              <a:r>
                <a:rPr lang="en-US" sz="1600">
                  <a:solidFill>
                    <a:srgbClr val="1D215E"/>
                  </a:solidFill>
                  <a:latin typeface="Poppins SemiBold" panose="00000700000000000000" pitchFamily="50" charset="0"/>
                  <a:ea typeface="Roboto" panose="02000000000000000000" pitchFamily="2" charset="0"/>
                  <a:cs typeface="Poppins SemiBold" panose="00000700000000000000" pitchFamily="50" charset="0"/>
                </a:rPr>
                <a:t>Crypton.</a:t>
              </a:r>
              <a:endParaRPr lang="en-ID" sz="1600" dirty="0">
                <a:solidFill>
                  <a:schemeClr val="bg1"/>
                </a:solidFill>
                <a:latin typeface="Poppins SemiBold" panose="00000700000000000000" pitchFamily="50" charset="0"/>
                <a:ea typeface="Roboto" panose="02000000000000000000" pitchFamily="2" charset="0"/>
                <a:cs typeface="Poppins SemiBold" panose="00000700000000000000" pitchFamily="50" charset="0"/>
              </a:endParaRPr>
            </a:p>
          </p:txBody>
        </p:sp>
        <p:sp>
          <p:nvSpPr>
            <p:cNvPr id="29" name="Grafik 34">
              <a:extLst>
                <a:ext uri="{FF2B5EF4-FFF2-40B4-BE49-F238E27FC236}">
                  <a16:creationId xmlns:a16="http://schemas.microsoft.com/office/drawing/2014/main" id="{03C061A8-6F26-4D40-B152-A001FBF90E16}"/>
                </a:ext>
              </a:extLst>
            </p:cNvPr>
            <p:cNvSpPr/>
            <p:nvPr/>
          </p:nvSpPr>
          <p:spPr>
            <a:xfrm>
              <a:off x="648831" y="398892"/>
              <a:ext cx="251615" cy="258404"/>
            </a:xfrm>
            <a:custGeom>
              <a:avLst/>
              <a:gdLst>
                <a:gd name="connsiteX0" fmla="*/ 768056 w 1057322"/>
                <a:gd name="connsiteY0" fmla="*/ 966302 h 1085850"/>
                <a:gd name="connsiteX1" fmla="*/ 427652 w 1057322"/>
                <a:gd name="connsiteY1" fmla="*/ 966302 h 1085850"/>
                <a:gd name="connsiteX2" fmla="*/ 316028 w 1057322"/>
                <a:gd name="connsiteY2" fmla="*/ 901856 h 1085850"/>
                <a:gd name="connsiteX3" fmla="*/ 146017 w 1057322"/>
                <a:gd name="connsiteY3" fmla="*/ 607275 h 1085850"/>
                <a:gd name="connsiteX4" fmla="*/ 146017 w 1057322"/>
                <a:gd name="connsiteY4" fmla="*/ 478575 h 1085850"/>
                <a:gd name="connsiteX5" fmla="*/ 316028 w 1057322"/>
                <a:gd name="connsiteY5" fmla="*/ 183994 h 1085850"/>
                <a:gd name="connsiteX6" fmla="*/ 427652 w 1057322"/>
                <a:gd name="connsiteY6" fmla="*/ 119548 h 1085850"/>
                <a:gd name="connsiteX7" fmla="*/ 465814 w 1057322"/>
                <a:gd name="connsiteY7" fmla="*/ 119548 h 1085850"/>
                <a:gd name="connsiteX8" fmla="*/ 560264 w 1057322"/>
                <a:gd name="connsiteY8" fmla="*/ 164355 h 1085850"/>
                <a:gd name="connsiteX9" fmla="*/ 427652 w 1057322"/>
                <a:gd name="connsiteY9" fmla="*/ 164355 h 1085850"/>
                <a:gd name="connsiteX10" fmla="*/ 354762 w 1057322"/>
                <a:gd name="connsiteY10" fmla="*/ 206302 h 1085850"/>
                <a:gd name="connsiteX11" fmla="*/ 184751 w 1057322"/>
                <a:gd name="connsiteY11" fmla="*/ 500883 h 1085850"/>
                <a:gd name="connsiteX12" fmla="*/ 184751 w 1057322"/>
                <a:gd name="connsiteY12" fmla="*/ 584967 h 1085850"/>
                <a:gd name="connsiteX13" fmla="*/ 354762 w 1057322"/>
                <a:gd name="connsiteY13" fmla="*/ 879548 h 1085850"/>
                <a:gd name="connsiteX14" fmla="*/ 427652 w 1057322"/>
                <a:gd name="connsiteY14" fmla="*/ 921495 h 1085850"/>
                <a:gd name="connsiteX15" fmla="*/ 768056 w 1057322"/>
                <a:gd name="connsiteY15" fmla="*/ 921495 h 1085850"/>
                <a:gd name="connsiteX16" fmla="*/ 840945 w 1057322"/>
                <a:gd name="connsiteY16" fmla="*/ 879548 h 1085850"/>
                <a:gd name="connsiteX17" fmla="*/ 877580 w 1057322"/>
                <a:gd name="connsiteY17" fmla="*/ 815865 h 1085850"/>
                <a:gd name="connsiteX18" fmla="*/ 876435 w 1057322"/>
                <a:gd name="connsiteY18" fmla="*/ 804807 h 1085850"/>
                <a:gd name="connsiteX19" fmla="*/ 833694 w 1057322"/>
                <a:gd name="connsiteY19" fmla="*/ 759237 h 1085850"/>
                <a:gd name="connsiteX20" fmla="*/ 825680 w 1057322"/>
                <a:gd name="connsiteY20" fmla="*/ 756377 h 1085850"/>
                <a:gd name="connsiteX21" fmla="*/ 818811 w 1057322"/>
                <a:gd name="connsiteY21" fmla="*/ 760953 h 1085850"/>
                <a:gd name="connsiteX22" fmla="*/ 789235 w 1057322"/>
                <a:gd name="connsiteY22" fmla="*/ 811861 h 1085850"/>
                <a:gd name="connsiteX23" fmla="*/ 735236 w 1057322"/>
                <a:gd name="connsiteY23" fmla="*/ 843131 h 1085850"/>
                <a:gd name="connsiteX24" fmla="*/ 460471 w 1057322"/>
                <a:gd name="connsiteY24" fmla="*/ 843131 h 1085850"/>
                <a:gd name="connsiteX25" fmla="*/ 406472 w 1057322"/>
                <a:gd name="connsiteY25" fmla="*/ 811861 h 1085850"/>
                <a:gd name="connsiteX26" fmla="*/ 269089 w 1057322"/>
                <a:gd name="connsiteY26" fmla="*/ 574099 h 1085850"/>
                <a:gd name="connsiteX27" fmla="*/ 269089 w 1057322"/>
                <a:gd name="connsiteY27" fmla="*/ 511751 h 1085850"/>
                <a:gd name="connsiteX28" fmla="*/ 406472 w 1057322"/>
                <a:gd name="connsiteY28" fmla="*/ 273989 h 1085850"/>
                <a:gd name="connsiteX29" fmla="*/ 460471 w 1057322"/>
                <a:gd name="connsiteY29" fmla="*/ 242719 h 1085850"/>
                <a:gd name="connsiteX30" fmla="*/ 735236 w 1057322"/>
                <a:gd name="connsiteY30" fmla="*/ 242719 h 1085850"/>
                <a:gd name="connsiteX31" fmla="*/ 789235 w 1057322"/>
                <a:gd name="connsiteY31" fmla="*/ 273989 h 1085850"/>
                <a:gd name="connsiteX32" fmla="*/ 832740 w 1057322"/>
                <a:gd name="connsiteY32" fmla="*/ 349112 h 1085850"/>
                <a:gd name="connsiteX33" fmla="*/ 838274 w 1057322"/>
                <a:gd name="connsiteY33" fmla="*/ 353497 h 1085850"/>
                <a:gd name="connsiteX34" fmla="*/ 868231 w 1057322"/>
                <a:gd name="connsiteY34" fmla="*/ 395063 h 1085850"/>
                <a:gd name="connsiteX35" fmla="*/ 816521 w 1057322"/>
                <a:gd name="connsiteY35" fmla="*/ 438916 h 1085850"/>
                <a:gd name="connsiteX36" fmla="*/ 781222 w 1057322"/>
                <a:gd name="connsiteY36" fmla="*/ 407075 h 1085850"/>
                <a:gd name="connsiteX37" fmla="*/ 787327 w 1057322"/>
                <a:gd name="connsiteY37" fmla="*/ 370085 h 1085850"/>
                <a:gd name="connsiteX38" fmla="*/ 787327 w 1057322"/>
                <a:gd name="connsiteY38" fmla="*/ 359980 h 1085850"/>
                <a:gd name="connsiteX39" fmla="*/ 750501 w 1057322"/>
                <a:gd name="connsiteY39" fmla="*/ 296297 h 1085850"/>
                <a:gd name="connsiteX40" fmla="*/ 735236 w 1057322"/>
                <a:gd name="connsiteY40" fmla="*/ 287526 h 1085850"/>
                <a:gd name="connsiteX41" fmla="*/ 460471 w 1057322"/>
                <a:gd name="connsiteY41" fmla="*/ 287526 h 1085850"/>
                <a:gd name="connsiteX42" fmla="*/ 445206 w 1057322"/>
                <a:gd name="connsiteY42" fmla="*/ 296297 h 1085850"/>
                <a:gd name="connsiteX43" fmla="*/ 307823 w 1057322"/>
                <a:gd name="connsiteY43" fmla="*/ 534059 h 1085850"/>
                <a:gd name="connsiteX44" fmla="*/ 307823 w 1057322"/>
                <a:gd name="connsiteY44" fmla="*/ 551791 h 1085850"/>
                <a:gd name="connsiteX45" fmla="*/ 445206 w 1057322"/>
                <a:gd name="connsiteY45" fmla="*/ 789553 h 1085850"/>
                <a:gd name="connsiteX46" fmla="*/ 460471 w 1057322"/>
                <a:gd name="connsiteY46" fmla="*/ 798324 h 1085850"/>
                <a:gd name="connsiteX47" fmla="*/ 735236 w 1057322"/>
                <a:gd name="connsiteY47" fmla="*/ 798324 h 1085850"/>
                <a:gd name="connsiteX48" fmla="*/ 750501 w 1057322"/>
                <a:gd name="connsiteY48" fmla="*/ 789553 h 1085850"/>
                <a:gd name="connsiteX49" fmla="*/ 808698 w 1057322"/>
                <a:gd name="connsiteY49" fmla="*/ 688881 h 1085850"/>
                <a:gd name="connsiteX50" fmla="*/ 931579 w 1057322"/>
                <a:gd name="connsiteY50" fmla="*/ 811861 h 1085850"/>
                <a:gd name="connsiteX51" fmla="*/ 879679 w 1057322"/>
                <a:gd name="connsiteY51" fmla="*/ 901856 h 1085850"/>
                <a:gd name="connsiteX52" fmla="*/ 768056 w 1057322"/>
                <a:gd name="connsiteY52" fmla="*/ 966302 h 1085850"/>
                <a:gd name="connsiteX53" fmla="*/ 95643 w 1057322"/>
                <a:gd name="connsiteY53" fmla="*/ 415655 h 1085850"/>
                <a:gd name="connsiteX54" fmla="*/ 95643 w 1057322"/>
                <a:gd name="connsiteY54" fmla="*/ 415655 h 1085850"/>
                <a:gd name="connsiteX55" fmla="*/ 267753 w 1057322"/>
                <a:gd name="connsiteY55" fmla="*/ 117832 h 1085850"/>
                <a:gd name="connsiteX56" fmla="*/ 394451 w 1057322"/>
                <a:gd name="connsiteY56" fmla="*/ 44616 h 1085850"/>
                <a:gd name="connsiteX57" fmla="*/ 801256 w 1057322"/>
                <a:gd name="connsiteY57" fmla="*/ 44616 h 1085850"/>
                <a:gd name="connsiteX58" fmla="*/ 927954 w 1057322"/>
                <a:gd name="connsiteY58" fmla="*/ 117832 h 1085850"/>
                <a:gd name="connsiteX59" fmla="*/ 962109 w 1057322"/>
                <a:gd name="connsiteY59" fmla="*/ 176939 h 1085850"/>
                <a:gd name="connsiteX60" fmla="*/ 959819 w 1057322"/>
                <a:gd name="connsiteY60" fmla="*/ 188761 h 1085850"/>
                <a:gd name="connsiteX61" fmla="*/ 915361 w 1057322"/>
                <a:gd name="connsiteY61" fmla="*/ 224415 h 1085850"/>
                <a:gd name="connsiteX62" fmla="*/ 907919 w 1057322"/>
                <a:gd name="connsiteY62" fmla="*/ 226322 h 1085850"/>
                <a:gd name="connsiteX63" fmla="*/ 901622 w 1057322"/>
                <a:gd name="connsiteY63" fmla="*/ 221937 h 1085850"/>
                <a:gd name="connsiteX64" fmla="*/ 879679 w 1057322"/>
                <a:gd name="connsiteY64" fmla="*/ 183994 h 1085850"/>
                <a:gd name="connsiteX65" fmla="*/ 768056 w 1057322"/>
                <a:gd name="connsiteY65" fmla="*/ 119548 h 1085850"/>
                <a:gd name="connsiteX66" fmla="*/ 589267 w 1057322"/>
                <a:gd name="connsiteY66" fmla="*/ 119548 h 1085850"/>
                <a:gd name="connsiteX67" fmla="*/ 683718 w 1057322"/>
                <a:gd name="connsiteY67" fmla="*/ 164355 h 1085850"/>
                <a:gd name="connsiteX68" fmla="*/ 768056 w 1057322"/>
                <a:gd name="connsiteY68" fmla="*/ 164355 h 1085850"/>
                <a:gd name="connsiteX69" fmla="*/ 840945 w 1057322"/>
                <a:gd name="connsiteY69" fmla="*/ 206302 h 1085850"/>
                <a:gd name="connsiteX70" fmla="*/ 898951 w 1057322"/>
                <a:gd name="connsiteY70" fmla="*/ 306784 h 1085850"/>
                <a:gd name="connsiteX71" fmla="*/ 936350 w 1057322"/>
                <a:gd name="connsiteY71" fmla="*/ 269222 h 1085850"/>
                <a:gd name="connsiteX72" fmla="*/ 939975 w 1057322"/>
                <a:gd name="connsiteY72" fmla="*/ 266934 h 1085850"/>
                <a:gd name="connsiteX73" fmla="*/ 977374 w 1057322"/>
                <a:gd name="connsiteY73" fmla="*/ 228229 h 1085850"/>
                <a:gd name="connsiteX74" fmla="*/ 1019352 w 1057322"/>
                <a:gd name="connsiteY74" fmla="*/ 186473 h 1085850"/>
                <a:gd name="connsiteX75" fmla="*/ 966688 w 1057322"/>
                <a:gd name="connsiteY75" fmla="*/ 95524 h 1085850"/>
                <a:gd name="connsiteX76" fmla="*/ 801256 w 1057322"/>
                <a:gd name="connsiteY76" fmla="*/ 0 h 1085850"/>
                <a:gd name="connsiteX77" fmla="*/ 394451 w 1057322"/>
                <a:gd name="connsiteY77" fmla="*/ 0 h 1085850"/>
                <a:gd name="connsiteX78" fmla="*/ 229019 w 1057322"/>
                <a:gd name="connsiteY78" fmla="*/ 95524 h 1085850"/>
                <a:gd name="connsiteX79" fmla="*/ 89347 w 1057322"/>
                <a:gd name="connsiteY79" fmla="*/ 337290 h 1085850"/>
                <a:gd name="connsiteX80" fmla="*/ 95643 w 1057322"/>
                <a:gd name="connsiteY80" fmla="*/ 415655 h 1085850"/>
                <a:gd name="connsiteX81" fmla="*/ 487375 w 1057322"/>
                <a:gd name="connsiteY81" fmla="*/ 1041043 h 1085850"/>
                <a:gd name="connsiteX82" fmla="*/ 487375 w 1057322"/>
                <a:gd name="connsiteY82" fmla="*/ 1041043 h 1085850"/>
                <a:gd name="connsiteX83" fmla="*/ 394451 w 1057322"/>
                <a:gd name="connsiteY83" fmla="*/ 1041043 h 1085850"/>
                <a:gd name="connsiteX84" fmla="*/ 267753 w 1057322"/>
                <a:gd name="connsiteY84" fmla="*/ 968018 h 1085850"/>
                <a:gd name="connsiteX85" fmla="*/ 64350 w 1057322"/>
                <a:gd name="connsiteY85" fmla="*/ 616046 h 1085850"/>
                <a:gd name="connsiteX86" fmla="*/ 56336 w 1057322"/>
                <a:gd name="connsiteY86" fmla="*/ 485820 h 1085850"/>
                <a:gd name="connsiteX87" fmla="*/ 56527 w 1057322"/>
                <a:gd name="connsiteY87" fmla="*/ 485820 h 1085850"/>
                <a:gd name="connsiteX88" fmla="*/ 50040 w 1057322"/>
                <a:gd name="connsiteY88" fmla="*/ 440060 h 1085850"/>
                <a:gd name="connsiteX89" fmla="*/ 38210 w 1057322"/>
                <a:gd name="connsiteY89" fmla="*/ 425760 h 1085850"/>
                <a:gd name="connsiteX90" fmla="*/ 25616 w 1057322"/>
                <a:gd name="connsiteY90" fmla="*/ 447496 h 1085850"/>
                <a:gd name="connsiteX91" fmla="*/ 25616 w 1057322"/>
                <a:gd name="connsiteY91" fmla="*/ 638354 h 1085850"/>
                <a:gd name="connsiteX92" fmla="*/ 229019 w 1057322"/>
                <a:gd name="connsiteY92" fmla="*/ 990326 h 1085850"/>
                <a:gd name="connsiteX93" fmla="*/ 394451 w 1057322"/>
                <a:gd name="connsiteY93" fmla="*/ 1085850 h 1085850"/>
                <a:gd name="connsiteX94" fmla="*/ 486421 w 1057322"/>
                <a:gd name="connsiteY94" fmla="*/ 1042378 h 1085850"/>
                <a:gd name="connsiteX95" fmla="*/ 487375 w 1057322"/>
                <a:gd name="connsiteY95" fmla="*/ 1041043 h 1085850"/>
                <a:gd name="connsiteX96" fmla="*/ 1005804 w 1057322"/>
                <a:gd name="connsiteY96" fmla="*/ 831500 h 1085850"/>
                <a:gd name="connsiteX97" fmla="*/ 1005804 w 1057322"/>
                <a:gd name="connsiteY97" fmla="*/ 831500 h 1085850"/>
                <a:gd name="connsiteX98" fmla="*/ 969360 w 1057322"/>
                <a:gd name="connsiteY98" fmla="*/ 867917 h 1085850"/>
                <a:gd name="connsiteX99" fmla="*/ 970695 w 1057322"/>
                <a:gd name="connsiteY99" fmla="*/ 887747 h 1085850"/>
                <a:gd name="connsiteX100" fmla="*/ 969932 w 1057322"/>
                <a:gd name="connsiteY100" fmla="*/ 895373 h 1085850"/>
                <a:gd name="connsiteX101" fmla="*/ 927954 w 1057322"/>
                <a:gd name="connsiteY101" fmla="*/ 968018 h 1085850"/>
                <a:gd name="connsiteX102" fmla="*/ 801256 w 1057322"/>
                <a:gd name="connsiteY102" fmla="*/ 1041043 h 1085850"/>
                <a:gd name="connsiteX103" fmla="*/ 609302 w 1057322"/>
                <a:gd name="connsiteY103" fmla="*/ 1041043 h 1085850"/>
                <a:gd name="connsiteX104" fmla="*/ 517523 w 1057322"/>
                <a:gd name="connsiteY104" fmla="*/ 1084706 h 1085850"/>
                <a:gd name="connsiteX105" fmla="*/ 516569 w 1057322"/>
                <a:gd name="connsiteY105" fmla="*/ 1085850 h 1085850"/>
                <a:gd name="connsiteX106" fmla="*/ 801256 w 1057322"/>
                <a:gd name="connsiteY106" fmla="*/ 1085850 h 1085850"/>
                <a:gd name="connsiteX107" fmla="*/ 966688 w 1057322"/>
                <a:gd name="connsiteY107" fmla="*/ 990326 h 1085850"/>
                <a:gd name="connsiteX108" fmla="*/ 1004850 w 1057322"/>
                <a:gd name="connsiteY108" fmla="*/ 924355 h 1085850"/>
                <a:gd name="connsiteX109" fmla="*/ 1013246 w 1057322"/>
                <a:gd name="connsiteY109" fmla="*/ 919588 h 1085850"/>
                <a:gd name="connsiteX110" fmla="*/ 1057323 w 1057322"/>
                <a:gd name="connsiteY110" fmla="*/ 875353 h 1085850"/>
                <a:gd name="connsiteX111" fmla="*/ 1005804 w 1057322"/>
                <a:gd name="connsiteY111" fmla="*/ 831500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1057322" h="1085850">
                  <a:moveTo>
                    <a:pt x="768056" y="966302"/>
                  </a:moveTo>
                  <a:lnTo>
                    <a:pt x="427652" y="966302"/>
                  </a:lnTo>
                  <a:cubicBezTo>
                    <a:pt x="381857" y="966302"/>
                    <a:pt x="338925" y="941515"/>
                    <a:pt x="316028" y="901856"/>
                  </a:cubicBezTo>
                  <a:lnTo>
                    <a:pt x="146017" y="607275"/>
                  </a:lnTo>
                  <a:cubicBezTo>
                    <a:pt x="122929" y="567616"/>
                    <a:pt x="122929" y="518234"/>
                    <a:pt x="146017" y="478575"/>
                  </a:cubicBezTo>
                  <a:lnTo>
                    <a:pt x="316028" y="183994"/>
                  </a:lnTo>
                  <a:cubicBezTo>
                    <a:pt x="338925" y="144335"/>
                    <a:pt x="381857" y="119548"/>
                    <a:pt x="427652" y="119548"/>
                  </a:cubicBezTo>
                  <a:lnTo>
                    <a:pt x="465814" y="119548"/>
                  </a:lnTo>
                  <a:cubicBezTo>
                    <a:pt x="502449" y="119548"/>
                    <a:pt x="536985" y="135946"/>
                    <a:pt x="560264" y="164355"/>
                  </a:cubicBezTo>
                  <a:lnTo>
                    <a:pt x="427652" y="164355"/>
                  </a:lnTo>
                  <a:cubicBezTo>
                    <a:pt x="397695" y="164355"/>
                    <a:pt x="369836" y="180371"/>
                    <a:pt x="354762" y="206302"/>
                  </a:cubicBezTo>
                  <a:lnTo>
                    <a:pt x="184751" y="500883"/>
                  </a:lnTo>
                  <a:cubicBezTo>
                    <a:pt x="169677" y="526814"/>
                    <a:pt x="169677" y="559036"/>
                    <a:pt x="184751" y="584967"/>
                  </a:cubicBezTo>
                  <a:lnTo>
                    <a:pt x="354762" y="879548"/>
                  </a:lnTo>
                  <a:cubicBezTo>
                    <a:pt x="369836" y="905479"/>
                    <a:pt x="397695" y="921495"/>
                    <a:pt x="427652" y="921495"/>
                  </a:cubicBezTo>
                  <a:lnTo>
                    <a:pt x="768056" y="921495"/>
                  </a:lnTo>
                  <a:cubicBezTo>
                    <a:pt x="798013" y="921495"/>
                    <a:pt x="825871" y="905479"/>
                    <a:pt x="840945" y="879548"/>
                  </a:cubicBezTo>
                  <a:lnTo>
                    <a:pt x="877580" y="815865"/>
                  </a:lnTo>
                  <a:cubicBezTo>
                    <a:pt x="879679" y="812433"/>
                    <a:pt x="879107" y="807857"/>
                    <a:pt x="876435" y="804807"/>
                  </a:cubicBezTo>
                  <a:lnTo>
                    <a:pt x="833694" y="759237"/>
                  </a:lnTo>
                  <a:cubicBezTo>
                    <a:pt x="831595" y="757140"/>
                    <a:pt x="828733" y="755996"/>
                    <a:pt x="825680" y="756377"/>
                  </a:cubicBezTo>
                  <a:cubicBezTo>
                    <a:pt x="822818" y="756758"/>
                    <a:pt x="820147" y="758474"/>
                    <a:pt x="818811" y="760953"/>
                  </a:cubicBezTo>
                  <a:lnTo>
                    <a:pt x="789235" y="811861"/>
                  </a:lnTo>
                  <a:cubicBezTo>
                    <a:pt x="778169" y="831119"/>
                    <a:pt x="757561" y="843131"/>
                    <a:pt x="735236" y="843131"/>
                  </a:cubicBezTo>
                  <a:lnTo>
                    <a:pt x="460471" y="843131"/>
                  </a:lnTo>
                  <a:cubicBezTo>
                    <a:pt x="438146" y="843131"/>
                    <a:pt x="417539" y="831119"/>
                    <a:pt x="406472" y="811861"/>
                  </a:cubicBezTo>
                  <a:lnTo>
                    <a:pt x="269089" y="574099"/>
                  </a:lnTo>
                  <a:cubicBezTo>
                    <a:pt x="257831" y="554842"/>
                    <a:pt x="257831" y="531008"/>
                    <a:pt x="269089" y="511751"/>
                  </a:cubicBezTo>
                  <a:lnTo>
                    <a:pt x="406472" y="273989"/>
                  </a:lnTo>
                  <a:cubicBezTo>
                    <a:pt x="417539" y="254541"/>
                    <a:pt x="438146" y="242719"/>
                    <a:pt x="460471" y="242719"/>
                  </a:cubicBezTo>
                  <a:lnTo>
                    <a:pt x="735236" y="242719"/>
                  </a:lnTo>
                  <a:cubicBezTo>
                    <a:pt x="757561" y="242719"/>
                    <a:pt x="778169" y="254541"/>
                    <a:pt x="789235" y="273989"/>
                  </a:cubicBezTo>
                  <a:lnTo>
                    <a:pt x="832740" y="349112"/>
                  </a:lnTo>
                  <a:cubicBezTo>
                    <a:pt x="833885" y="351209"/>
                    <a:pt x="835984" y="352544"/>
                    <a:pt x="838274" y="353497"/>
                  </a:cubicBezTo>
                  <a:cubicBezTo>
                    <a:pt x="856210" y="359598"/>
                    <a:pt x="868231" y="376377"/>
                    <a:pt x="868231" y="395063"/>
                  </a:cubicBezTo>
                  <a:cubicBezTo>
                    <a:pt x="868231" y="421947"/>
                    <a:pt x="844189" y="443301"/>
                    <a:pt x="816521" y="438916"/>
                  </a:cubicBezTo>
                  <a:cubicBezTo>
                    <a:pt x="799730" y="436247"/>
                    <a:pt x="785610" y="423472"/>
                    <a:pt x="781222" y="407075"/>
                  </a:cubicBezTo>
                  <a:cubicBezTo>
                    <a:pt x="777596" y="394109"/>
                    <a:pt x="779886" y="380763"/>
                    <a:pt x="787327" y="370085"/>
                  </a:cubicBezTo>
                  <a:cubicBezTo>
                    <a:pt x="789426" y="367225"/>
                    <a:pt x="789235" y="363030"/>
                    <a:pt x="787327" y="359980"/>
                  </a:cubicBezTo>
                  <a:lnTo>
                    <a:pt x="750501" y="296297"/>
                  </a:lnTo>
                  <a:cubicBezTo>
                    <a:pt x="747448" y="290768"/>
                    <a:pt x="741533" y="287526"/>
                    <a:pt x="735236" y="287526"/>
                  </a:cubicBezTo>
                  <a:lnTo>
                    <a:pt x="460471" y="287526"/>
                  </a:lnTo>
                  <a:cubicBezTo>
                    <a:pt x="454174" y="287526"/>
                    <a:pt x="448259" y="290768"/>
                    <a:pt x="445206" y="296297"/>
                  </a:cubicBezTo>
                  <a:lnTo>
                    <a:pt x="307823" y="534059"/>
                  </a:lnTo>
                  <a:cubicBezTo>
                    <a:pt x="304580" y="539588"/>
                    <a:pt x="304580" y="546262"/>
                    <a:pt x="307823" y="551791"/>
                  </a:cubicBezTo>
                  <a:lnTo>
                    <a:pt x="445206" y="789553"/>
                  </a:lnTo>
                  <a:cubicBezTo>
                    <a:pt x="448259" y="794892"/>
                    <a:pt x="454174" y="798324"/>
                    <a:pt x="460471" y="798324"/>
                  </a:cubicBezTo>
                  <a:lnTo>
                    <a:pt x="735236" y="798324"/>
                  </a:lnTo>
                  <a:cubicBezTo>
                    <a:pt x="741533" y="798324"/>
                    <a:pt x="747448" y="795082"/>
                    <a:pt x="750501" y="789553"/>
                  </a:cubicBezTo>
                  <a:lnTo>
                    <a:pt x="808698" y="688881"/>
                  </a:lnTo>
                  <a:lnTo>
                    <a:pt x="931579" y="811861"/>
                  </a:lnTo>
                  <a:lnTo>
                    <a:pt x="879679" y="901856"/>
                  </a:lnTo>
                  <a:cubicBezTo>
                    <a:pt x="856591" y="941706"/>
                    <a:pt x="814041" y="966302"/>
                    <a:pt x="768056" y="966302"/>
                  </a:cubicBezTo>
                  <a:close/>
                  <a:moveTo>
                    <a:pt x="95643" y="415655"/>
                  </a:moveTo>
                  <a:lnTo>
                    <a:pt x="95643" y="415655"/>
                  </a:lnTo>
                  <a:lnTo>
                    <a:pt x="267753" y="117832"/>
                  </a:lnTo>
                  <a:cubicBezTo>
                    <a:pt x="293894" y="72644"/>
                    <a:pt x="342360" y="44616"/>
                    <a:pt x="394451" y="44616"/>
                  </a:cubicBezTo>
                  <a:lnTo>
                    <a:pt x="801256" y="44616"/>
                  </a:lnTo>
                  <a:cubicBezTo>
                    <a:pt x="853538" y="44616"/>
                    <a:pt x="901813" y="72644"/>
                    <a:pt x="927954" y="117832"/>
                  </a:cubicBezTo>
                  <a:lnTo>
                    <a:pt x="962109" y="176939"/>
                  </a:lnTo>
                  <a:cubicBezTo>
                    <a:pt x="964399" y="180943"/>
                    <a:pt x="963444" y="185901"/>
                    <a:pt x="959819" y="188761"/>
                  </a:cubicBezTo>
                  <a:lnTo>
                    <a:pt x="915361" y="224415"/>
                  </a:lnTo>
                  <a:cubicBezTo>
                    <a:pt x="913262" y="226131"/>
                    <a:pt x="910590" y="226894"/>
                    <a:pt x="907919" y="226322"/>
                  </a:cubicBezTo>
                  <a:cubicBezTo>
                    <a:pt x="905248" y="225941"/>
                    <a:pt x="902958" y="224225"/>
                    <a:pt x="901622" y="221937"/>
                  </a:cubicBezTo>
                  <a:lnTo>
                    <a:pt x="879679" y="183994"/>
                  </a:lnTo>
                  <a:cubicBezTo>
                    <a:pt x="856591" y="144144"/>
                    <a:pt x="814041" y="119548"/>
                    <a:pt x="768056" y="119548"/>
                  </a:cubicBezTo>
                  <a:lnTo>
                    <a:pt x="589267" y="119548"/>
                  </a:lnTo>
                  <a:cubicBezTo>
                    <a:pt x="612546" y="147958"/>
                    <a:pt x="647273" y="164355"/>
                    <a:pt x="683718" y="164355"/>
                  </a:cubicBezTo>
                  <a:lnTo>
                    <a:pt x="768056" y="164355"/>
                  </a:lnTo>
                  <a:cubicBezTo>
                    <a:pt x="798013" y="164355"/>
                    <a:pt x="825871" y="180371"/>
                    <a:pt x="840945" y="206302"/>
                  </a:cubicBezTo>
                  <a:lnTo>
                    <a:pt x="898951" y="306784"/>
                  </a:lnTo>
                  <a:lnTo>
                    <a:pt x="936350" y="269222"/>
                  </a:lnTo>
                  <a:cubicBezTo>
                    <a:pt x="936731" y="269032"/>
                    <a:pt x="939593" y="267125"/>
                    <a:pt x="939975" y="266934"/>
                  </a:cubicBezTo>
                  <a:cubicBezTo>
                    <a:pt x="944173" y="265027"/>
                    <a:pt x="962872" y="245198"/>
                    <a:pt x="977374" y="228229"/>
                  </a:cubicBezTo>
                  <a:lnTo>
                    <a:pt x="1019352" y="186473"/>
                  </a:lnTo>
                  <a:lnTo>
                    <a:pt x="966688" y="95524"/>
                  </a:lnTo>
                  <a:cubicBezTo>
                    <a:pt x="932533" y="36417"/>
                    <a:pt x="869566" y="0"/>
                    <a:pt x="801256" y="0"/>
                  </a:cubicBezTo>
                  <a:lnTo>
                    <a:pt x="394451" y="0"/>
                  </a:lnTo>
                  <a:cubicBezTo>
                    <a:pt x="326523" y="0"/>
                    <a:pt x="262983" y="36608"/>
                    <a:pt x="229019" y="95524"/>
                  </a:cubicBezTo>
                  <a:lnTo>
                    <a:pt x="89347" y="337290"/>
                  </a:lnTo>
                  <a:cubicBezTo>
                    <a:pt x="75036" y="362077"/>
                    <a:pt x="77516" y="393347"/>
                    <a:pt x="95643" y="415655"/>
                  </a:cubicBezTo>
                  <a:close/>
                  <a:moveTo>
                    <a:pt x="487375" y="1041043"/>
                  </a:moveTo>
                  <a:lnTo>
                    <a:pt x="487375" y="1041043"/>
                  </a:lnTo>
                  <a:lnTo>
                    <a:pt x="394451" y="1041043"/>
                  </a:lnTo>
                  <a:cubicBezTo>
                    <a:pt x="342169" y="1041043"/>
                    <a:pt x="293894" y="1013206"/>
                    <a:pt x="267753" y="968018"/>
                  </a:cubicBezTo>
                  <a:lnTo>
                    <a:pt x="64350" y="616046"/>
                  </a:lnTo>
                  <a:cubicBezTo>
                    <a:pt x="41453" y="576196"/>
                    <a:pt x="38782" y="527767"/>
                    <a:pt x="56336" y="485820"/>
                  </a:cubicBezTo>
                  <a:lnTo>
                    <a:pt x="56527" y="485820"/>
                  </a:lnTo>
                  <a:cubicBezTo>
                    <a:pt x="63015" y="470376"/>
                    <a:pt x="60534" y="452835"/>
                    <a:pt x="50040" y="440060"/>
                  </a:cubicBezTo>
                  <a:lnTo>
                    <a:pt x="38210" y="425760"/>
                  </a:lnTo>
                  <a:lnTo>
                    <a:pt x="25616" y="447496"/>
                  </a:lnTo>
                  <a:cubicBezTo>
                    <a:pt x="-8539" y="506603"/>
                    <a:pt x="-8539" y="579247"/>
                    <a:pt x="25616" y="638354"/>
                  </a:cubicBezTo>
                  <a:lnTo>
                    <a:pt x="229019" y="990326"/>
                  </a:lnTo>
                  <a:cubicBezTo>
                    <a:pt x="262983" y="1049242"/>
                    <a:pt x="326523" y="1085850"/>
                    <a:pt x="394451" y="1085850"/>
                  </a:cubicBezTo>
                  <a:cubicBezTo>
                    <a:pt x="430132" y="1085850"/>
                    <a:pt x="463905" y="1069834"/>
                    <a:pt x="486421" y="1042378"/>
                  </a:cubicBezTo>
                  <a:lnTo>
                    <a:pt x="487375" y="1041043"/>
                  </a:lnTo>
                  <a:close/>
                  <a:moveTo>
                    <a:pt x="1005804" y="831500"/>
                  </a:moveTo>
                  <a:lnTo>
                    <a:pt x="1005804" y="831500"/>
                  </a:lnTo>
                  <a:cubicBezTo>
                    <a:pt x="987296" y="834551"/>
                    <a:pt x="973176" y="849804"/>
                    <a:pt x="969360" y="867917"/>
                  </a:cubicBezTo>
                  <a:cubicBezTo>
                    <a:pt x="968024" y="874400"/>
                    <a:pt x="968406" y="880120"/>
                    <a:pt x="970695" y="887747"/>
                  </a:cubicBezTo>
                  <a:cubicBezTo>
                    <a:pt x="971458" y="890416"/>
                    <a:pt x="971268" y="893085"/>
                    <a:pt x="969932" y="895373"/>
                  </a:cubicBezTo>
                  <a:lnTo>
                    <a:pt x="927954" y="968018"/>
                  </a:lnTo>
                  <a:cubicBezTo>
                    <a:pt x="901813" y="1013206"/>
                    <a:pt x="853538" y="1041043"/>
                    <a:pt x="801256" y="1041043"/>
                  </a:cubicBezTo>
                  <a:lnTo>
                    <a:pt x="609302" y="1041043"/>
                  </a:lnTo>
                  <a:cubicBezTo>
                    <a:pt x="573812" y="1041043"/>
                    <a:pt x="540038" y="1057059"/>
                    <a:pt x="517523" y="1084706"/>
                  </a:cubicBezTo>
                  <a:lnTo>
                    <a:pt x="516569" y="1085850"/>
                  </a:lnTo>
                  <a:lnTo>
                    <a:pt x="801256" y="1085850"/>
                  </a:lnTo>
                  <a:cubicBezTo>
                    <a:pt x="869566" y="1085850"/>
                    <a:pt x="932533" y="1049433"/>
                    <a:pt x="966688" y="990326"/>
                  </a:cubicBezTo>
                  <a:lnTo>
                    <a:pt x="1004850" y="924355"/>
                  </a:lnTo>
                  <a:cubicBezTo>
                    <a:pt x="1006567" y="921304"/>
                    <a:pt x="1009811" y="919398"/>
                    <a:pt x="1013246" y="919588"/>
                  </a:cubicBezTo>
                  <a:cubicBezTo>
                    <a:pt x="1037669" y="919588"/>
                    <a:pt x="1057323" y="899759"/>
                    <a:pt x="1057323" y="875353"/>
                  </a:cubicBezTo>
                  <a:cubicBezTo>
                    <a:pt x="1057323" y="848469"/>
                    <a:pt x="1033472" y="827115"/>
                    <a:pt x="1005804" y="831500"/>
                  </a:cubicBezTo>
                  <a:close/>
                </a:path>
              </a:pathLst>
            </a:custGeom>
            <a:solidFill>
              <a:srgbClr val="FFB506"/>
            </a:solidFill>
            <a:ln w="191" cap="flat">
              <a:noFill/>
              <a:prstDash val="solid"/>
              <a:miter/>
            </a:ln>
            <a:effectLst/>
          </p:spPr>
          <p:txBody>
            <a:bodyPr rtlCol="0" anchor="ctr"/>
            <a:lstStyle/>
            <a:p>
              <a:endParaRPr lang="en-ID"/>
            </a:p>
          </p:txBody>
        </p:sp>
      </p:grpSp>
      <p:sp>
        <p:nvSpPr>
          <p:cNvPr id="38" name="Segitiga Sama Kaki 112">
            <a:extLst>
              <a:ext uri="{FF2B5EF4-FFF2-40B4-BE49-F238E27FC236}">
                <a16:creationId xmlns:a16="http://schemas.microsoft.com/office/drawing/2014/main" id="{9AEC9A33-9E1D-3042-BD1A-4E5CC8186620}"/>
              </a:ext>
            </a:extLst>
          </p:cNvPr>
          <p:cNvSpPr/>
          <p:nvPr/>
        </p:nvSpPr>
        <p:spPr>
          <a:xfrm rot="1825924">
            <a:off x="6003714" y="4292318"/>
            <a:ext cx="159171" cy="137217"/>
          </a:xfrm>
          <a:prstGeom prst="triangle">
            <a:avLst/>
          </a:prstGeom>
          <a:noFill/>
          <a:ln w="38100" cap="flat">
            <a:solidFill>
              <a:srgbClr val="FFB506"/>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39" name="Oval 38">
            <a:extLst>
              <a:ext uri="{FF2B5EF4-FFF2-40B4-BE49-F238E27FC236}">
                <a16:creationId xmlns:a16="http://schemas.microsoft.com/office/drawing/2014/main" id="{BB6517E0-0CAF-214E-81F0-D7579FDD2B0E}"/>
              </a:ext>
            </a:extLst>
          </p:cNvPr>
          <p:cNvSpPr/>
          <p:nvPr/>
        </p:nvSpPr>
        <p:spPr>
          <a:xfrm>
            <a:off x="6782255" y="2519526"/>
            <a:ext cx="405946" cy="405946"/>
          </a:xfrm>
          <a:prstGeom prst="ellipse">
            <a:avLst/>
          </a:prstGeom>
          <a:solidFill>
            <a:srgbClr val="FDB300"/>
          </a:solidFill>
          <a:ln w="50800" cap="flat">
            <a:solidFill>
              <a:schemeClr val="bg1"/>
            </a:solidFill>
            <a:prstDash val="solid"/>
            <a:miter/>
          </a:ln>
          <a:effectLst>
            <a:outerShdw blurRad="50800" dist="38100" dir="5400000" algn="t" rotWithShape="0">
              <a:srgbClr val="2D2D7D">
                <a:alpha val="14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D" sz="1000">
                <a:solidFill>
                  <a:schemeClr val="bg1"/>
                </a:solidFill>
                <a:latin typeface="Poppins SemiBold" panose="00000700000000000000" pitchFamily="2" charset="0"/>
                <a:cs typeface="Poppins SemiBold" panose="00000700000000000000" pitchFamily="2" charset="0"/>
              </a:rPr>
              <a:t>1</a:t>
            </a:r>
          </a:p>
        </p:txBody>
      </p:sp>
      <p:sp>
        <p:nvSpPr>
          <p:cNvPr id="40" name="Kotak Teks 302">
            <a:extLst>
              <a:ext uri="{FF2B5EF4-FFF2-40B4-BE49-F238E27FC236}">
                <a16:creationId xmlns:a16="http://schemas.microsoft.com/office/drawing/2014/main" id="{A41E16F0-C6ED-B54B-A1B5-ECE8C127BC0A}"/>
              </a:ext>
            </a:extLst>
          </p:cNvPr>
          <p:cNvSpPr txBox="1"/>
          <p:nvPr/>
        </p:nvSpPr>
        <p:spPr>
          <a:xfrm>
            <a:off x="7392887" y="2793377"/>
            <a:ext cx="3555531" cy="570413"/>
          </a:xfrm>
          <a:prstGeom prst="rect">
            <a:avLst/>
          </a:prstGeom>
          <a:noFill/>
        </p:spPr>
        <p:txBody>
          <a:bodyPr wrap="square" rtlCol="0">
            <a:spAutoFit/>
          </a:bodyPr>
          <a:lstStyle/>
          <a:p>
            <a:pPr>
              <a:lnSpc>
                <a:spcPct val="150000"/>
              </a:lnSpc>
            </a:pPr>
            <a:r>
              <a:rPr lang="en-US" sz="1100">
                <a:solidFill>
                  <a:schemeClr val="tx1">
                    <a:lumMod val="75000"/>
                    <a:lumOff val="25000"/>
                  </a:schemeClr>
                </a:solidFill>
                <a:latin typeface="Muli" pitchFamily="2" charset="77"/>
              </a:rPr>
              <a:t>Neque ornare aenean euismod elementum nisi quis eleifend quam. Nulla facilisi cras ferntum odioeu.</a:t>
            </a:r>
          </a:p>
        </p:txBody>
      </p:sp>
      <p:sp>
        <p:nvSpPr>
          <p:cNvPr id="41" name="Kotak Teks 3">
            <a:extLst>
              <a:ext uri="{FF2B5EF4-FFF2-40B4-BE49-F238E27FC236}">
                <a16:creationId xmlns:a16="http://schemas.microsoft.com/office/drawing/2014/main" id="{E9FF7C51-5C19-D542-8037-69211A93A75E}"/>
              </a:ext>
            </a:extLst>
          </p:cNvPr>
          <p:cNvSpPr txBox="1"/>
          <p:nvPr/>
        </p:nvSpPr>
        <p:spPr>
          <a:xfrm>
            <a:off x="6726363" y="1669640"/>
            <a:ext cx="3707672" cy="553998"/>
          </a:xfrm>
          <a:prstGeom prst="rect">
            <a:avLst/>
          </a:prstGeom>
          <a:noFill/>
        </p:spPr>
        <p:txBody>
          <a:bodyPr wrap="square" rtlCol="0">
            <a:spAutoFit/>
          </a:bodyPr>
          <a:lstStyle/>
          <a:p>
            <a:r>
              <a:rPr lang="en-US" sz="3000" spc="1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Crypto Specifics</a:t>
            </a:r>
            <a:endParaRPr lang="en-ID" sz="3000" spc="100" dirty="0">
              <a:solidFill>
                <a:srgbClr val="262668"/>
              </a:solidFill>
              <a:latin typeface="Poppins SemiBold" panose="00000700000000000000" pitchFamily="50" charset="0"/>
              <a:ea typeface="Roboto" panose="02000000000000000000" pitchFamily="2" charset="0"/>
              <a:cs typeface="Poppins SemiBold" panose="00000700000000000000" pitchFamily="50" charset="0"/>
            </a:endParaRPr>
          </a:p>
        </p:txBody>
      </p:sp>
      <p:sp>
        <p:nvSpPr>
          <p:cNvPr id="42" name="Kotak Teks 120">
            <a:extLst>
              <a:ext uri="{FF2B5EF4-FFF2-40B4-BE49-F238E27FC236}">
                <a16:creationId xmlns:a16="http://schemas.microsoft.com/office/drawing/2014/main" id="{5001D972-267D-C042-85D4-3A9408BC7CB5}"/>
              </a:ext>
            </a:extLst>
          </p:cNvPr>
          <p:cNvSpPr txBox="1"/>
          <p:nvPr/>
        </p:nvSpPr>
        <p:spPr>
          <a:xfrm>
            <a:off x="7380187" y="2508270"/>
            <a:ext cx="2481943" cy="292388"/>
          </a:xfrm>
          <a:prstGeom prst="rect">
            <a:avLst/>
          </a:prstGeom>
          <a:noFill/>
        </p:spPr>
        <p:txBody>
          <a:bodyPr wrap="square" rtlCol="0">
            <a:spAutoFit/>
          </a:bodyPr>
          <a:lstStyle/>
          <a:p>
            <a:r>
              <a:rPr lang="en-US" sz="1300">
                <a:solidFill>
                  <a:srgbClr val="262668"/>
                </a:solidFill>
                <a:latin typeface="Poppins Medium" pitchFamily="2" charset="77"/>
                <a:ea typeface="Roboto" panose="02000000000000000000" pitchFamily="2" charset="0"/>
                <a:cs typeface="Poppins Medium" pitchFamily="2" charset="77"/>
              </a:rPr>
              <a:t>Crypto  Transaction</a:t>
            </a:r>
            <a:endParaRPr lang="en-ID" sz="1300">
              <a:solidFill>
                <a:srgbClr val="262668"/>
              </a:solidFill>
              <a:latin typeface="Poppins Medium" pitchFamily="2" charset="77"/>
              <a:ea typeface="Roboto" panose="02000000000000000000" pitchFamily="2" charset="0"/>
              <a:cs typeface="Poppins Medium" pitchFamily="2" charset="77"/>
            </a:endParaRPr>
          </a:p>
        </p:txBody>
      </p:sp>
      <p:sp>
        <p:nvSpPr>
          <p:cNvPr id="43" name="Oval 42">
            <a:extLst>
              <a:ext uri="{FF2B5EF4-FFF2-40B4-BE49-F238E27FC236}">
                <a16:creationId xmlns:a16="http://schemas.microsoft.com/office/drawing/2014/main" id="{BD6F2923-5CF4-9943-B087-118F3721DF3E}"/>
              </a:ext>
            </a:extLst>
          </p:cNvPr>
          <p:cNvSpPr/>
          <p:nvPr/>
        </p:nvSpPr>
        <p:spPr>
          <a:xfrm>
            <a:off x="6782255" y="3626250"/>
            <a:ext cx="405946" cy="405946"/>
          </a:xfrm>
          <a:prstGeom prst="ellipse">
            <a:avLst/>
          </a:prstGeom>
          <a:solidFill>
            <a:srgbClr val="FDB300"/>
          </a:solidFill>
          <a:ln w="50800" cap="flat">
            <a:solidFill>
              <a:schemeClr val="bg1"/>
            </a:solidFill>
            <a:prstDash val="solid"/>
            <a:miter/>
          </a:ln>
          <a:effectLst>
            <a:outerShdw blurRad="50800" dist="38100" dir="5400000" algn="t" rotWithShape="0">
              <a:srgbClr val="2D2D7D">
                <a:alpha val="14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D" sz="1000">
                <a:solidFill>
                  <a:schemeClr val="bg1"/>
                </a:solidFill>
                <a:latin typeface="Poppins SemiBold" panose="00000700000000000000" pitchFamily="2" charset="0"/>
                <a:cs typeface="Poppins SemiBold" panose="00000700000000000000" pitchFamily="2" charset="0"/>
              </a:rPr>
              <a:t>2</a:t>
            </a:r>
          </a:p>
        </p:txBody>
      </p:sp>
      <p:sp>
        <p:nvSpPr>
          <p:cNvPr id="44" name="Kotak Teks 302">
            <a:extLst>
              <a:ext uri="{FF2B5EF4-FFF2-40B4-BE49-F238E27FC236}">
                <a16:creationId xmlns:a16="http://schemas.microsoft.com/office/drawing/2014/main" id="{D90238CD-F22F-3044-AB16-6CCC566BB219}"/>
              </a:ext>
            </a:extLst>
          </p:cNvPr>
          <p:cNvSpPr txBox="1"/>
          <p:nvPr/>
        </p:nvSpPr>
        <p:spPr>
          <a:xfrm>
            <a:off x="7392887" y="3900101"/>
            <a:ext cx="3555531" cy="570413"/>
          </a:xfrm>
          <a:prstGeom prst="rect">
            <a:avLst/>
          </a:prstGeom>
          <a:noFill/>
        </p:spPr>
        <p:txBody>
          <a:bodyPr wrap="square" rtlCol="0">
            <a:spAutoFit/>
          </a:bodyPr>
          <a:lstStyle/>
          <a:p>
            <a:pPr>
              <a:lnSpc>
                <a:spcPct val="150000"/>
              </a:lnSpc>
            </a:pPr>
            <a:r>
              <a:rPr lang="en-US" sz="1100">
                <a:solidFill>
                  <a:schemeClr val="tx1">
                    <a:lumMod val="75000"/>
                    <a:lumOff val="25000"/>
                  </a:schemeClr>
                </a:solidFill>
                <a:latin typeface="Muli" pitchFamily="2" charset="77"/>
              </a:rPr>
              <a:t>Neque ornare aenean euismod elementum nisi quis eleifend quam. Nulla facilisi cras ferntum odioeu.</a:t>
            </a:r>
          </a:p>
        </p:txBody>
      </p:sp>
      <p:sp>
        <p:nvSpPr>
          <p:cNvPr id="45" name="Kotak Teks 120">
            <a:extLst>
              <a:ext uri="{FF2B5EF4-FFF2-40B4-BE49-F238E27FC236}">
                <a16:creationId xmlns:a16="http://schemas.microsoft.com/office/drawing/2014/main" id="{B922DCB7-7566-584A-BB2A-893E6BE816D7}"/>
              </a:ext>
            </a:extLst>
          </p:cNvPr>
          <p:cNvSpPr txBox="1"/>
          <p:nvPr/>
        </p:nvSpPr>
        <p:spPr>
          <a:xfrm>
            <a:off x="7380187" y="3614994"/>
            <a:ext cx="2481943" cy="292388"/>
          </a:xfrm>
          <a:prstGeom prst="rect">
            <a:avLst/>
          </a:prstGeom>
          <a:noFill/>
        </p:spPr>
        <p:txBody>
          <a:bodyPr wrap="square" rtlCol="0">
            <a:spAutoFit/>
          </a:bodyPr>
          <a:lstStyle/>
          <a:p>
            <a:r>
              <a:rPr lang="en-US" sz="1300">
                <a:solidFill>
                  <a:srgbClr val="262668"/>
                </a:solidFill>
                <a:latin typeface="Poppins Medium" pitchFamily="2" charset="77"/>
                <a:ea typeface="Roboto" panose="02000000000000000000" pitchFamily="2" charset="0"/>
                <a:cs typeface="Poppins Medium" pitchFamily="2" charset="77"/>
              </a:rPr>
              <a:t>Safety &amp; Reliability</a:t>
            </a:r>
            <a:endParaRPr lang="en-ID" sz="1300">
              <a:solidFill>
                <a:srgbClr val="262668"/>
              </a:solidFill>
              <a:latin typeface="Poppins Medium" pitchFamily="2" charset="77"/>
              <a:ea typeface="Roboto" panose="02000000000000000000" pitchFamily="2" charset="0"/>
              <a:cs typeface="Poppins Medium" pitchFamily="2" charset="77"/>
            </a:endParaRPr>
          </a:p>
        </p:txBody>
      </p:sp>
      <p:sp>
        <p:nvSpPr>
          <p:cNvPr id="46" name="Oval 45">
            <a:extLst>
              <a:ext uri="{FF2B5EF4-FFF2-40B4-BE49-F238E27FC236}">
                <a16:creationId xmlns:a16="http://schemas.microsoft.com/office/drawing/2014/main" id="{95DB6E98-A51E-7346-A5F4-CD9DB7F1AE74}"/>
              </a:ext>
            </a:extLst>
          </p:cNvPr>
          <p:cNvSpPr/>
          <p:nvPr/>
        </p:nvSpPr>
        <p:spPr>
          <a:xfrm>
            <a:off x="6782255" y="4734481"/>
            <a:ext cx="405946" cy="405946"/>
          </a:xfrm>
          <a:prstGeom prst="ellipse">
            <a:avLst/>
          </a:prstGeom>
          <a:solidFill>
            <a:srgbClr val="FDB300"/>
          </a:solidFill>
          <a:ln w="50800" cap="flat">
            <a:solidFill>
              <a:schemeClr val="bg1"/>
            </a:solidFill>
            <a:prstDash val="solid"/>
            <a:miter/>
          </a:ln>
          <a:effectLst>
            <a:outerShdw blurRad="50800" dist="38100" dir="5400000" algn="t" rotWithShape="0">
              <a:srgbClr val="2D2D7D">
                <a:alpha val="14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D" sz="1000">
                <a:solidFill>
                  <a:schemeClr val="bg1"/>
                </a:solidFill>
                <a:latin typeface="Poppins SemiBold" panose="00000700000000000000" pitchFamily="2" charset="0"/>
                <a:cs typeface="Poppins SemiBold" panose="00000700000000000000" pitchFamily="2" charset="0"/>
              </a:rPr>
              <a:t>3</a:t>
            </a:r>
          </a:p>
        </p:txBody>
      </p:sp>
      <p:sp>
        <p:nvSpPr>
          <p:cNvPr id="47" name="Kotak Teks 302">
            <a:extLst>
              <a:ext uri="{FF2B5EF4-FFF2-40B4-BE49-F238E27FC236}">
                <a16:creationId xmlns:a16="http://schemas.microsoft.com/office/drawing/2014/main" id="{5E09691C-87C7-3344-84B0-C36BBF3B680F}"/>
              </a:ext>
            </a:extLst>
          </p:cNvPr>
          <p:cNvSpPr txBox="1"/>
          <p:nvPr/>
        </p:nvSpPr>
        <p:spPr>
          <a:xfrm>
            <a:off x="7392887" y="5008332"/>
            <a:ext cx="3555531" cy="570413"/>
          </a:xfrm>
          <a:prstGeom prst="rect">
            <a:avLst/>
          </a:prstGeom>
          <a:noFill/>
        </p:spPr>
        <p:txBody>
          <a:bodyPr wrap="square" rtlCol="0">
            <a:spAutoFit/>
          </a:bodyPr>
          <a:lstStyle/>
          <a:p>
            <a:pPr>
              <a:lnSpc>
                <a:spcPct val="150000"/>
              </a:lnSpc>
            </a:pPr>
            <a:r>
              <a:rPr lang="en-US" sz="1100">
                <a:solidFill>
                  <a:schemeClr val="tx1">
                    <a:lumMod val="75000"/>
                    <a:lumOff val="25000"/>
                  </a:schemeClr>
                </a:solidFill>
                <a:latin typeface="Muli" pitchFamily="2" charset="77"/>
              </a:rPr>
              <a:t>Neque ornare aenean euismod elementum nisi quis eleifend quam. Nulla facilisi cras ferntum odioeu.</a:t>
            </a:r>
          </a:p>
        </p:txBody>
      </p:sp>
      <p:sp>
        <p:nvSpPr>
          <p:cNvPr id="48" name="Kotak Teks 120">
            <a:extLst>
              <a:ext uri="{FF2B5EF4-FFF2-40B4-BE49-F238E27FC236}">
                <a16:creationId xmlns:a16="http://schemas.microsoft.com/office/drawing/2014/main" id="{D1E6BC14-0BE3-194C-8BDD-880F11DD4737}"/>
              </a:ext>
            </a:extLst>
          </p:cNvPr>
          <p:cNvSpPr txBox="1"/>
          <p:nvPr/>
        </p:nvSpPr>
        <p:spPr>
          <a:xfrm>
            <a:off x="7380187" y="4723225"/>
            <a:ext cx="2481943" cy="292388"/>
          </a:xfrm>
          <a:prstGeom prst="rect">
            <a:avLst/>
          </a:prstGeom>
          <a:noFill/>
        </p:spPr>
        <p:txBody>
          <a:bodyPr wrap="square" rtlCol="0">
            <a:spAutoFit/>
          </a:bodyPr>
          <a:lstStyle/>
          <a:p>
            <a:r>
              <a:rPr lang="en-US" sz="1300">
                <a:solidFill>
                  <a:srgbClr val="262668"/>
                </a:solidFill>
                <a:latin typeface="Poppins Medium" pitchFamily="2" charset="77"/>
                <a:ea typeface="Roboto" panose="02000000000000000000" pitchFamily="2" charset="0"/>
                <a:cs typeface="Poppins Medium" pitchFamily="2" charset="77"/>
              </a:rPr>
              <a:t>Emission</a:t>
            </a:r>
            <a:endParaRPr lang="en-ID" sz="1300">
              <a:solidFill>
                <a:srgbClr val="262668"/>
              </a:solidFill>
              <a:latin typeface="Poppins Medium" pitchFamily="2" charset="77"/>
              <a:ea typeface="Roboto" panose="02000000000000000000" pitchFamily="2" charset="0"/>
              <a:cs typeface="Poppins Medium" pitchFamily="2" charset="77"/>
            </a:endParaRPr>
          </a:p>
        </p:txBody>
      </p:sp>
      <p:sp>
        <p:nvSpPr>
          <p:cNvPr id="49" name="Kotak Teks 21">
            <a:extLst>
              <a:ext uri="{FF2B5EF4-FFF2-40B4-BE49-F238E27FC236}">
                <a16:creationId xmlns:a16="http://schemas.microsoft.com/office/drawing/2014/main" id="{791639E3-D98A-0747-B12D-8F64E4F486A5}"/>
              </a:ext>
            </a:extLst>
          </p:cNvPr>
          <p:cNvSpPr txBox="1"/>
          <p:nvPr/>
        </p:nvSpPr>
        <p:spPr>
          <a:xfrm>
            <a:off x="6782255" y="1363554"/>
            <a:ext cx="1917245" cy="261610"/>
          </a:xfrm>
          <a:prstGeom prst="rect">
            <a:avLst/>
          </a:prstGeom>
          <a:noFill/>
        </p:spPr>
        <p:txBody>
          <a:bodyPr wrap="square" rtlCol="0">
            <a:spAutoFit/>
          </a:bodyPr>
          <a:lstStyle/>
          <a:p>
            <a:r>
              <a:rPr lang="en-US" sz="1100" spc="200" dirty="0">
                <a:solidFill>
                  <a:schemeClr val="tx1">
                    <a:lumMod val="85000"/>
                    <a:lumOff val="15000"/>
                  </a:schemeClr>
                </a:solidFill>
                <a:latin typeface="Poppins Medium" pitchFamily="2" charset="77"/>
                <a:ea typeface="Source Sans Pro" panose="020B0503030403020204" pitchFamily="34" charset="0"/>
                <a:cs typeface="Poppins Medium" pitchFamily="2" charset="77"/>
              </a:rPr>
              <a:t>THE DETAILS</a:t>
            </a:r>
            <a:endParaRPr lang="en-ID" sz="1100" spc="200" dirty="0">
              <a:solidFill>
                <a:schemeClr val="tx1">
                  <a:lumMod val="85000"/>
                  <a:lumOff val="15000"/>
                </a:schemeClr>
              </a:solidFill>
              <a:latin typeface="Poppins Medium" pitchFamily="2" charset="77"/>
              <a:ea typeface="Source Sans Pro" panose="020B0503030403020204" pitchFamily="34" charset="0"/>
              <a:cs typeface="Poppins Medium" pitchFamily="2" charset="77"/>
            </a:endParaRPr>
          </a:p>
        </p:txBody>
      </p:sp>
      <p:sp>
        <p:nvSpPr>
          <p:cNvPr id="3" name="Picture Placeholder 2">
            <a:extLst>
              <a:ext uri="{FF2B5EF4-FFF2-40B4-BE49-F238E27FC236}">
                <a16:creationId xmlns:a16="http://schemas.microsoft.com/office/drawing/2014/main" id="{2843FE6C-EE67-D34B-A468-DBF2D0CDD830}"/>
              </a:ext>
            </a:extLst>
          </p:cNvPr>
          <p:cNvSpPr>
            <a:spLocks noGrp="1"/>
          </p:cNvSpPr>
          <p:nvPr>
            <p:ph type="pic" sz="quarter" idx="10"/>
          </p:nvPr>
        </p:nvSpPr>
        <p:spPr/>
      </p:sp>
    </p:spTree>
    <p:extLst>
      <p:ext uri="{BB962C8B-B14F-4D97-AF65-F5344CB8AC3E}">
        <p14:creationId xmlns:p14="http://schemas.microsoft.com/office/powerpoint/2010/main" val="3443519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01559CB-5699-9A48-AD97-A7E9BA6BD217}"/>
              </a:ext>
            </a:extLst>
          </p:cNvPr>
          <p:cNvGrpSpPr/>
          <p:nvPr/>
        </p:nvGrpSpPr>
        <p:grpSpPr>
          <a:xfrm>
            <a:off x="4085754" y="2521769"/>
            <a:ext cx="4020493" cy="3572007"/>
            <a:chOff x="3916296" y="2521769"/>
            <a:chExt cx="4020493" cy="3572007"/>
          </a:xfrm>
        </p:grpSpPr>
        <p:sp>
          <p:nvSpPr>
            <p:cNvPr id="25" name="Bentuk Bebas: Bentuk 24">
              <a:extLst>
                <a:ext uri="{FF2B5EF4-FFF2-40B4-BE49-F238E27FC236}">
                  <a16:creationId xmlns:a16="http://schemas.microsoft.com/office/drawing/2014/main" id="{0160CFCA-1BEC-488F-8383-9B70301A52D9}"/>
                </a:ext>
              </a:extLst>
            </p:cNvPr>
            <p:cNvSpPr/>
            <p:nvPr/>
          </p:nvSpPr>
          <p:spPr>
            <a:xfrm>
              <a:off x="4244438" y="3906002"/>
              <a:ext cx="186716" cy="1811713"/>
            </a:xfrm>
            <a:custGeom>
              <a:avLst/>
              <a:gdLst>
                <a:gd name="connsiteX0" fmla="*/ 102601 w 291113"/>
                <a:gd name="connsiteY0" fmla="*/ 2824672 h 2824672"/>
                <a:gd name="connsiteX1" fmla="*/ 151485 w 291113"/>
                <a:gd name="connsiteY1" fmla="*/ 1288606 h 2824672"/>
                <a:gd name="connsiteX2" fmla="*/ 264472 w 291113"/>
                <a:gd name="connsiteY2" fmla="*/ 411838 h 2824672"/>
                <a:gd name="connsiteX3" fmla="*/ 140383 w 291113"/>
                <a:gd name="connsiteY3" fmla="*/ 0 h 2824672"/>
              </a:gdLst>
              <a:ahLst/>
              <a:cxnLst>
                <a:cxn ang="0">
                  <a:pos x="connsiteX0" y="connsiteY0"/>
                </a:cxn>
                <a:cxn ang="0">
                  <a:pos x="connsiteX1" y="connsiteY1"/>
                </a:cxn>
                <a:cxn ang="0">
                  <a:pos x="connsiteX2" y="connsiteY2"/>
                </a:cxn>
                <a:cxn ang="0">
                  <a:pos x="connsiteX3" y="connsiteY3"/>
                </a:cxn>
              </a:cxnLst>
              <a:rect l="l" t="t" r="r" b="b"/>
              <a:pathLst>
                <a:path w="291113" h="2824672">
                  <a:moveTo>
                    <a:pt x="102601" y="2824672"/>
                  </a:moveTo>
                  <a:cubicBezTo>
                    <a:pt x="102601" y="2824672"/>
                    <a:pt x="-158021" y="1939847"/>
                    <a:pt x="151485" y="1288606"/>
                  </a:cubicBezTo>
                  <a:cubicBezTo>
                    <a:pt x="281393" y="1015271"/>
                    <a:pt x="324546" y="708451"/>
                    <a:pt x="264472" y="411838"/>
                  </a:cubicBezTo>
                  <a:cubicBezTo>
                    <a:pt x="235786" y="271052"/>
                    <a:pt x="194244" y="133194"/>
                    <a:pt x="140383" y="0"/>
                  </a:cubicBezTo>
                </a:path>
              </a:pathLst>
            </a:custGeom>
            <a:noFill/>
            <a:ln w="17890" cap="flat">
              <a:solidFill>
                <a:srgbClr val="535461"/>
              </a:solidFill>
              <a:prstDash val="solid"/>
              <a:miter/>
            </a:ln>
          </p:spPr>
          <p:txBody>
            <a:bodyPr rtlCol="0" anchor="ctr"/>
            <a:lstStyle/>
            <a:p>
              <a:endParaRPr lang="en-ID"/>
            </a:p>
          </p:txBody>
        </p:sp>
        <p:sp>
          <p:nvSpPr>
            <p:cNvPr id="26" name="Bentuk Bebas: Bentuk 25">
              <a:extLst>
                <a:ext uri="{FF2B5EF4-FFF2-40B4-BE49-F238E27FC236}">
                  <a16:creationId xmlns:a16="http://schemas.microsoft.com/office/drawing/2014/main" id="{C62A28E9-843A-45E8-BB68-07E097A73649}"/>
                </a:ext>
              </a:extLst>
            </p:cNvPr>
            <p:cNvSpPr/>
            <p:nvPr/>
          </p:nvSpPr>
          <p:spPr>
            <a:xfrm>
              <a:off x="4206079" y="3516383"/>
              <a:ext cx="251860" cy="397141"/>
            </a:xfrm>
            <a:custGeom>
              <a:avLst/>
              <a:gdLst>
                <a:gd name="connsiteX0" fmla="*/ 392679 w 392678"/>
                <a:gd name="connsiteY0" fmla="*/ 196340 h 619189"/>
                <a:gd name="connsiteX1" fmla="*/ 196340 w 392678"/>
                <a:gd name="connsiteY1" fmla="*/ 619190 h 619189"/>
                <a:gd name="connsiteX2" fmla="*/ 0 w 392678"/>
                <a:gd name="connsiteY2" fmla="*/ 196340 h 619189"/>
                <a:gd name="connsiteX3" fmla="*/ 196340 w 392678"/>
                <a:gd name="connsiteY3" fmla="*/ 0 h 619189"/>
                <a:gd name="connsiteX4" fmla="*/ 392679 w 392678"/>
                <a:gd name="connsiteY4" fmla="*/ 196340 h 619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678" h="619189">
                  <a:moveTo>
                    <a:pt x="392679" y="196340"/>
                  </a:moveTo>
                  <a:cubicBezTo>
                    <a:pt x="392679" y="304760"/>
                    <a:pt x="196340" y="619190"/>
                    <a:pt x="196340" y="619190"/>
                  </a:cubicBezTo>
                  <a:cubicBezTo>
                    <a:pt x="196340" y="619190"/>
                    <a:pt x="0" y="304760"/>
                    <a:pt x="0" y="196340"/>
                  </a:cubicBezTo>
                  <a:cubicBezTo>
                    <a:pt x="0" y="87901"/>
                    <a:pt x="87901" y="0"/>
                    <a:pt x="196340" y="0"/>
                  </a:cubicBezTo>
                  <a:cubicBezTo>
                    <a:pt x="304778" y="0"/>
                    <a:pt x="392679" y="87901"/>
                    <a:pt x="392679" y="196340"/>
                  </a:cubicBezTo>
                  <a:close/>
                </a:path>
              </a:pathLst>
            </a:custGeom>
            <a:solidFill>
              <a:srgbClr val="FFB506"/>
            </a:solidFill>
            <a:ln w="8945" cap="flat">
              <a:noFill/>
              <a:prstDash val="solid"/>
              <a:miter/>
            </a:ln>
          </p:spPr>
          <p:txBody>
            <a:bodyPr rtlCol="0" anchor="ctr"/>
            <a:lstStyle/>
            <a:p>
              <a:endParaRPr lang="en-ID"/>
            </a:p>
          </p:txBody>
        </p:sp>
        <p:sp>
          <p:nvSpPr>
            <p:cNvPr id="27" name="Bentuk Bebas: Bentuk 26">
              <a:extLst>
                <a:ext uri="{FF2B5EF4-FFF2-40B4-BE49-F238E27FC236}">
                  <a16:creationId xmlns:a16="http://schemas.microsoft.com/office/drawing/2014/main" id="{95A8A4CF-5818-488E-B881-E2F72EEC3E5B}"/>
                </a:ext>
              </a:extLst>
            </p:cNvPr>
            <p:cNvSpPr/>
            <p:nvPr/>
          </p:nvSpPr>
          <p:spPr>
            <a:xfrm>
              <a:off x="4412977" y="3832933"/>
              <a:ext cx="273363" cy="353640"/>
            </a:xfrm>
            <a:custGeom>
              <a:avLst/>
              <a:gdLst>
                <a:gd name="connsiteX0" fmla="*/ 394649 w 426204"/>
                <a:gd name="connsiteY0" fmla="*/ 303101 h 551367"/>
                <a:gd name="connsiteX1" fmla="*/ 0 w 426204"/>
                <a:gd name="connsiteY1" fmla="*/ 551368 h 551367"/>
                <a:gd name="connsiteX2" fmla="*/ 64999 w 426204"/>
                <a:gd name="connsiteY2" fmla="*/ 89661 h 551367"/>
                <a:gd name="connsiteX3" fmla="*/ 336544 w 426204"/>
                <a:gd name="connsiteY3" fmla="*/ 31556 h 551367"/>
                <a:gd name="connsiteX4" fmla="*/ 394649 w 426204"/>
                <a:gd name="connsiteY4" fmla="*/ 303101 h 551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204" h="551367">
                  <a:moveTo>
                    <a:pt x="394649" y="303101"/>
                  </a:moveTo>
                  <a:cubicBezTo>
                    <a:pt x="335738" y="394153"/>
                    <a:pt x="0" y="551368"/>
                    <a:pt x="0" y="551368"/>
                  </a:cubicBezTo>
                  <a:cubicBezTo>
                    <a:pt x="0" y="551368"/>
                    <a:pt x="6088" y="180713"/>
                    <a:pt x="64999" y="89661"/>
                  </a:cubicBezTo>
                  <a:cubicBezTo>
                    <a:pt x="123937" y="-1373"/>
                    <a:pt x="245510" y="-27381"/>
                    <a:pt x="336544" y="31556"/>
                  </a:cubicBezTo>
                  <a:cubicBezTo>
                    <a:pt x="427578" y="90494"/>
                    <a:pt x="453586" y="212067"/>
                    <a:pt x="394649" y="303101"/>
                  </a:cubicBezTo>
                  <a:close/>
                </a:path>
              </a:pathLst>
            </a:custGeom>
            <a:solidFill>
              <a:srgbClr val="FFB506"/>
            </a:solidFill>
            <a:ln w="8945" cap="flat">
              <a:noFill/>
              <a:prstDash val="solid"/>
              <a:miter/>
            </a:ln>
          </p:spPr>
          <p:txBody>
            <a:bodyPr rtlCol="0" anchor="ctr"/>
            <a:lstStyle/>
            <a:p>
              <a:endParaRPr lang="en-ID"/>
            </a:p>
          </p:txBody>
        </p:sp>
        <p:sp>
          <p:nvSpPr>
            <p:cNvPr id="28" name="Bentuk Bebas: Bentuk 27">
              <a:extLst>
                <a:ext uri="{FF2B5EF4-FFF2-40B4-BE49-F238E27FC236}">
                  <a16:creationId xmlns:a16="http://schemas.microsoft.com/office/drawing/2014/main" id="{9F0C3F22-4DD6-4920-A6C0-7070DE2171D9}"/>
                </a:ext>
              </a:extLst>
            </p:cNvPr>
            <p:cNvSpPr/>
            <p:nvPr/>
          </p:nvSpPr>
          <p:spPr>
            <a:xfrm>
              <a:off x="4358425" y="4447948"/>
              <a:ext cx="366925" cy="254886"/>
            </a:xfrm>
            <a:custGeom>
              <a:avLst/>
              <a:gdLst>
                <a:gd name="connsiteX0" fmla="*/ 465556 w 572078"/>
                <a:gd name="connsiteY0" fmla="*/ 370950 h 397396"/>
                <a:gd name="connsiteX1" fmla="*/ 0 w 572078"/>
                <a:gd name="connsiteY1" fmla="*/ 386080 h 397396"/>
                <a:gd name="connsiteX2" fmla="*/ 288734 w 572078"/>
                <a:gd name="connsiteY2" fmla="*/ 20350 h 397396"/>
                <a:gd name="connsiteX3" fmla="*/ 551729 w 572078"/>
                <a:gd name="connsiteY3" fmla="*/ 109424 h 397396"/>
                <a:gd name="connsiteX4" fmla="*/ 465556 w 572078"/>
                <a:gd name="connsiteY4" fmla="*/ 370950 h 397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078" h="397396">
                  <a:moveTo>
                    <a:pt x="465556" y="370950"/>
                  </a:moveTo>
                  <a:cubicBezTo>
                    <a:pt x="368774" y="419744"/>
                    <a:pt x="0" y="386080"/>
                    <a:pt x="0" y="386080"/>
                  </a:cubicBezTo>
                  <a:cubicBezTo>
                    <a:pt x="0" y="386080"/>
                    <a:pt x="191773" y="69413"/>
                    <a:pt x="288734" y="20350"/>
                  </a:cubicBezTo>
                  <a:cubicBezTo>
                    <a:pt x="385955" y="-27674"/>
                    <a:pt x="503696" y="12203"/>
                    <a:pt x="551729" y="109424"/>
                  </a:cubicBezTo>
                  <a:cubicBezTo>
                    <a:pt x="599198" y="205507"/>
                    <a:pt x="560843" y="321896"/>
                    <a:pt x="465556" y="370950"/>
                  </a:cubicBezTo>
                  <a:close/>
                </a:path>
              </a:pathLst>
            </a:custGeom>
            <a:solidFill>
              <a:srgbClr val="FFB506"/>
            </a:solidFill>
            <a:ln w="8945" cap="flat">
              <a:noFill/>
              <a:prstDash val="solid"/>
              <a:miter/>
            </a:ln>
          </p:spPr>
          <p:txBody>
            <a:bodyPr rtlCol="0" anchor="ctr"/>
            <a:lstStyle/>
            <a:p>
              <a:endParaRPr lang="en-ID"/>
            </a:p>
          </p:txBody>
        </p:sp>
        <p:sp>
          <p:nvSpPr>
            <p:cNvPr id="29" name="Bentuk Bebas: Bentuk 28">
              <a:extLst>
                <a:ext uri="{FF2B5EF4-FFF2-40B4-BE49-F238E27FC236}">
                  <a16:creationId xmlns:a16="http://schemas.microsoft.com/office/drawing/2014/main" id="{F3675D90-4E10-442E-A232-DC543E527605}"/>
                </a:ext>
              </a:extLst>
            </p:cNvPr>
            <p:cNvSpPr/>
            <p:nvPr/>
          </p:nvSpPr>
          <p:spPr>
            <a:xfrm>
              <a:off x="4245127" y="4954358"/>
              <a:ext cx="345163" cy="288120"/>
            </a:xfrm>
            <a:custGeom>
              <a:avLst/>
              <a:gdLst>
                <a:gd name="connsiteX0" fmla="*/ 456603 w 538148"/>
                <a:gd name="connsiteY0" fmla="*/ 355564 h 449212"/>
                <a:gd name="connsiteX1" fmla="*/ 0 w 538148"/>
                <a:gd name="connsiteY1" fmla="*/ 449212 h 449212"/>
                <a:gd name="connsiteX2" fmla="*/ 223198 w 538148"/>
                <a:gd name="connsiteY2" fmla="*/ 39881 h 449212"/>
                <a:gd name="connsiteX3" fmla="*/ 498270 w 538148"/>
                <a:gd name="connsiteY3" fmla="*/ 77752 h 449212"/>
                <a:gd name="connsiteX4" fmla="*/ 460399 w 538148"/>
                <a:gd name="connsiteY4" fmla="*/ 352824 h 449212"/>
                <a:gd name="connsiteX5" fmla="*/ 456693 w 538148"/>
                <a:gd name="connsiteY5" fmla="*/ 355564 h 449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148" h="449212">
                  <a:moveTo>
                    <a:pt x="456603" y="355564"/>
                  </a:moveTo>
                  <a:cubicBezTo>
                    <a:pt x="369401" y="420025"/>
                    <a:pt x="0" y="449212"/>
                    <a:pt x="0" y="449212"/>
                  </a:cubicBezTo>
                  <a:cubicBezTo>
                    <a:pt x="0" y="449212"/>
                    <a:pt x="136085" y="104343"/>
                    <a:pt x="223198" y="39881"/>
                  </a:cubicBezTo>
                  <a:cubicBezTo>
                    <a:pt x="309613" y="-25620"/>
                    <a:pt x="432770" y="-8671"/>
                    <a:pt x="498270" y="77752"/>
                  </a:cubicBezTo>
                  <a:cubicBezTo>
                    <a:pt x="563771" y="164166"/>
                    <a:pt x="546814" y="287315"/>
                    <a:pt x="460399" y="352824"/>
                  </a:cubicBezTo>
                  <a:cubicBezTo>
                    <a:pt x="459173" y="353746"/>
                    <a:pt x="457937" y="354660"/>
                    <a:pt x="456693" y="355564"/>
                  </a:cubicBezTo>
                  <a:close/>
                </a:path>
              </a:pathLst>
            </a:custGeom>
            <a:solidFill>
              <a:srgbClr val="FFB506"/>
            </a:solidFill>
            <a:ln w="8945" cap="flat">
              <a:noFill/>
              <a:prstDash val="solid"/>
              <a:miter/>
            </a:ln>
          </p:spPr>
          <p:txBody>
            <a:bodyPr rtlCol="0" anchor="ctr"/>
            <a:lstStyle/>
            <a:p>
              <a:endParaRPr lang="en-ID"/>
            </a:p>
          </p:txBody>
        </p:sp>
        <p:sp>
          <p:nvSpPr>
            <p:cNvPr id="30" name="Bentuk Bebas: Bentuk 29">
              <a:extLst>
                <a:ext uri="{FF2B5EF4-FFF2-40B4-BE49-F238E27FC236}">
                  <a16:creationId xmlns:a16="http://schemas.microsoft.com/office/drawing/2014/main" id="{BA730693-C6F6-4015-B51D-25897E838E77}"/>
                </a:ext>
              </a:extLst>
            </p:cNvPr>
            <p:cNvSpPr/>
            <p:nvPr/>
          </p:nvSpPr>
          <p:spPr>
            <a:xfrm>
              <a:off x="4110662" y="3984450"/>
              <a:ext cx="320002" cy="314444"/>
            </a:xfrm>
            <a:custGeom>
              <a:avLst/>
              <a:gdLst>
                <a:gd name="connsiteX0" fmla="*/ 58789 w 498919"/>
                <a:gd name="connsiteY0" fmla="*/ 336442 h 490255"/>
                <a:gd name="connsiteX1" fmla="*/ 498919 w 498919"/>
                <a:gd name="connsiteY1" fmla="*/ 490255 h 490255"/>
                <a:gd name="connsiteX2" fmla="*/ 332393 w 498919"/>
                <a:gd name="connsiteY2" fmla="*/ 54781 h 490255"/>
                <a:gd name="connsiteX3" fmla="*/ 54779 w 498919"/>
                <a:gd name="connsiteY3" fmla="*/ 60287 h 490255"/>
                <a:gd name="connsiteX4" fmla="*/ 58789 w 498919"/>
                <a:gd name="connsiteY4" fmla="*/ 336442 h 490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19" h="490255">
                  <a:moveTo>
                    <a:pt x="58789" y="336442"/>
                  </a:moveTo>
                  <a:cubicBezTo>
                    <a:pt x="136591" y="412006"/>
                    <a:pt x="498919" y="490255"/>
                    <a:pt x="498919" y="490255"/>
                  </a:cubicBezTo>
                  <a:cubicBezTo>
                    <a:pt x="498919" y="490255"/>
                    <a:pt x="410195" y="130344"/>
                    <a:pt x="332393" y="54781"/>
                  </a:cubicBezTo>
                  <a:cubicBezTo>
                    <a:pt x="254216" y="-20362"/>
                    <a:pt x="129921" y="-17891"/>
                    <a:pt x="54779" y="60287"/>
                  </a:cubicBezTo>
                  <a:cubicBezTo>
                    <a:pt x="-19791" y="137883"/>
                    <a:pt x="-18009" y="261049"/>
                    <a:pt x="58789" y="336442"/>
                  </a:cubicBezTo>
                  <a:close/>
                </a:path>
              </a:pathLst>
            </a:custGeom>
            <a:solidFill>
              <a:srgbClr val="FFB506"/>
            </a:solidFill>
            <a:ln w="8945" cap="flat">
              <a:noFill/>
              <a:prstDash val="solid"/>
              <a:miter/>
            </a:ln>
          </p:spPr>
          <p:txBody>
            <a:bodyPr rtlCol="0" anchor="ctr"/>
            <a:lstStyle/>
            <a:p>
              <a:endParaRPr lang="en-ID"/>
            </a:p>
          </p:txBody>
        </p:sp>
        <p:sp>
          <p:nvSpPr>
            <p:cNvPr id="31" name="Bentuk Bebas: Bentuk 30">
              <a:extLst>
                <a:ext uri="{FF2B5EF4-FFF2-40B4-BE49-F238E27FC236}">
                  <a16:creationId xmlns:a16="http://schemas.microsoft.com/office/drawing/2014/main" id="{6877DACC-3F4F-4795-9E08-8E1212C610FE}"/>
                </a:ext>
              </a:extLst>
            </p:cNvPr>
            <p:cNvSpPr/>
            <p:nvPr/>
          </p:nvSpPr>
          <p:spPr>
            <a:xfrm>
              <a:off x="3946231" y="4543885"/>
              <a:ext cx="369068" cy="255823"/>
            </a:xfrm>
            <a:custGeom>
              <a:avLst/>
              <a:gdLst>
                <a:gd name="connsiteX0" fmla="*/ 109864 w 575419"/>
                <a:gd name="connsiteY0" fmla="*/ 372410 h 398857"/>
                <a:gd name="connsiteX1" fmla="*/ 575420 w 575419"/>
                <a:gd name="connsiteY1" fmla="*/ 387541 h 398857"/>
                <a:gd name="connsiteX2" fmla="*/ 286238 w 575419"/>
                <a:gd name="connsiteY2" fmla="*/ 21811 h 398857"/>
                <a:gd name="connsiteX3" fmla="*/ 21811 w 575419"/>
                <a:gd name="connsiteY3" fmla="*/ 106524 h 398857"/>
                <a:gd name="connsiteX4" fmla="*/ 106515 w 575419"/>
                <a:gd name="connsiteY4" fmla="*/ 370951 h 398857"/>
                <a:gd name="connsiteX5" fmla="*/ 109416 w 575419"/>
                <a:gd name="connsiteY5" fmla="*/ 372410 h 398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5419" h="398857">
                  <a:moveTo>
                    <a:pt x="109864" y="372410"/>
                  </a:moveTo>
                  <a:cubicBezTo>
                    <a:pt x="206646" y="421204"/>
                    <a:pt x="575420" y="387541"/>
                    <a:pt x="575420" y="387541"/>
                  </a:cubicBezTo>
                  <a:cubicBezTo>
                    <a:pt x="575420" y="387541"/>
                    <a:pt x="383020" y="70605"/>
                    <a:pt x="286238" y="21811"/>
                  </a:cubicBezTo>
                  <a:cubicBezTo>
                    <a:pt x="189823" y="-27816"/>
                    <a:pt x="71437" y="10109"/>
                    <a:pt x="21811" y="106524"/>
                  </a:cubicBezTo>
                  <a:cubicBezTo>
                    <a:pt x="-27816" y="202930"/>
                    <a:pt x="10109" y="321324"/>
                    <a:pt x="106515" y="370951"/>
                  </a:cubicBezTo>
                  <a:cubicBezTo>
                    <a:pt x="107482" y="371443"/>
                    <a:pt x="108449" y="371926"/>
                    <a:pt x="109416" y="372410"/>
                  </a:cubicBezTo>
                  <a:close/>
                </a:path>
              </a:pathLst>
            </a:custGeom>
            <a:solidFill>
              <a:srgbClr val="FFB506"/>
            </a:solidFill>
            <a:ln w="8945" cap="flat">
              <a:noFill/>
              <a:prstDash val="solid"/>
              <a:miter/>
            </a:ln>
          </p:spPr>
          <p:txBody>
            <a:bodyPr rtlCol="0" anchor="ctr"/>
            <a:lstStyle/>
            <a:p>
              <a:endParaRPr lang="en-ID"/>
            </a:p>
          </p:txBody>
        </p:sp>
        <p:sp>
          <p:nvSpPr>
            <p:cNvPr id="32" name="Bentuk Bebas: Bentuk 31">
              <a:extLst>
                <a:ext uri="{FF2B5EF4-FFF2-40B4-BE49-F238E27FC236}">
                  <a16:creationId xmlns:a16="http://schemas.microsoft.com/office/drawing/2014/main" id="{8C02498B-EB2C-4602-8590-DE5EBF30C198}"/>
                </a:ext>
              </a:extLst>
            </p:cNvPr>
            <p:cNvSpPr/>
            <p:nvPr/>
          </p:nvSpPr>
          <p:spPr>
            <a:xfrm>
              <a:off x="3916296" y="5140217"/>
              <a:ext cx="342784" cy="286361"/>
            </a:xfrm>
            <a:custGeom>
              <a:avLst/>
              <a:gdLst>
                <a:gd name="connsiteX0" fmla="*/ 77838 w 534441"/>
                <a:gd name="connsiteY0" fmla="*/ 352822 h 446470"/>
                <a:gd name="connsiteX1" fmla="*/ 534442 w 534441"/>
                <a:gd name="connsiteY1" fmla="*/ 446470 h 446470"/>
                <a:gd name="connsiteX2" fmla="*/ 311243 w 534441"/>
                <a:gd name="connsiteY2" fmla="*/ 37139 h 446470"/>
                <a:gd name="connsiteX3" fmla="*/ 37138 w 534441"/>
                <a:gd name="connsiteY3" fmla="*/ 81457 h 446470"/>
                <a:gd name="connsiteX4" fmla="*/ 77749 w 534441"/>
                <a:gd name="connsiteY4" fmla="*/ 352822 h 446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4441" h="446470">
                  <a:moveTo>
                    <a:pt x="77838" y="352822"/>
                  </a:moveTo>
                  <a:cubicBezTo>
                    <a:pt x="165041" y="417284"/>
                    <a:pt x="534442" y="446470"/>
                    <a:pt x="534442" y="446470"/>
                  </a:cubicBezTo>
                  <a:cubicBezTo>
                    <a:pt x="534442" y="446470"/>
                    <a:pt x="398356" y="101601"/>
                    <a:pt x="311243" y="37139"/>
                  </a:cubicBezTo>
                  <a:cubicBezTo>
                    <a:pt x="223316" y="-26311"/>
                    <a:pt x="100588" y="-6471"/>
                    <a:pt x="37138" y="81457"/>
                  </a:cubicBezTo>
                  <a:cubicBezTo>
                    <a:pt x="-25264" y="167934"/>
                    <a:pt x="-7233" y="288405"/>
                    <a:pt x="77749" y="352822"/>
                  </a:cubicBezTo>
                  <a:close/>
                </a:path>
              </a:pathLst>
            </a:custGeom>
            <a:solidFill>
              <a:srgbClr val="FFB506"/>
            </a:solidFill>
            <a:ln w="8945" cap="flat">
              <a:noFill/>
              <a:prstDash val="solid"/>
              <a:miter/>
            </a:ln>
          </p:spPr>
          <p:txBody>
            <a:bodyPr rtlCol="0" anchor="ctr"/>
            <a:lstStyle/>
            <a:p>
              <a:endParaRPr lang="en-ID"/>
            </a:p>
          </p:txBody>
        </p:sp>
        <p:sp>
          <p:nvSpPr>
            <p:cNvPr id="33" name="Bentuk Bebas: Bentuk 32">
              <a:extLst>
                <a:ext uri="{FF2B5EF4-FFF2-40B4-BE49-F238E27FC236}">
                  <a16:creationId xmlns:a16="http://schemas.microsoft.com/office/drawing/2014/main" id="{310D95D8-6056-4074-931F-B9ABF3767152}"/>
                </a:ext>
              </a:extLst>
            </p:cNvPr>
            <p:cNvSpPr/>
            <p:nvPr/>
          </p:nvSpPr>
          <p:spPr>
            <a:xfrm>
              <a:off x="4206079" y="3516383"/>
              <a:ext cx="251860" cy="397141"/>
            </a:xfrm>
            <a:custGeom>
              <a:avLst/>
              <a:gdLst>
                <a:gd name="connsiteX0" fmla="*/ 392679 w 392678"/>
                <a:gd name="connsiteY0" fmla="*/ 196340 h 619189"/>
                <a:gd name="connsiteX1" fmla="*/ 196340 w 392678"/>
                <a:gd name="connsiteY1" fmla="*/ 619190 h 619189"/>
                <a:gd name="connsiteX2" fmla="*/ 0 w 392678"/>
                <a:gd name="connsiteY2" fmla="*/ 196340 h 619189"/>
                <a:gd name="connsiteX3" fmla="*/ 196340 w 392678"/>
                <a:gd name="connsiteY3" fmla="*/ 0 h 619189"/>
                <a:gd name="connsiteX4" fmla="*/ 392679 w 392678"/>
                <a:gd name="connsiteY4" fmla="*/ 196340 h 619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678" h="619189">
                  <a:moveTo>
                    <a:pt x="392679" y="196340"/>
                  </a:moveTo>
                  <a:cubicBezTo>
                    <a:pt x="392679" y="304760"/>
                    <a:pt x="196340" y="619190"/>
                    <a:pt x="196340" y="619190"/>
                  </a:cubicBezTo>
                  <a:cubicBezTo>
                    <a:pt x="196340" y="619190"/>
                    <a:pt x="0" y="304760"/>
                    <a:pt x="0" y="196340"/>
                  </a:cubicBezTo>
                  <a:cubicBezTo>
                    <a:pt x="0" y="87901"/>
                    <a:pt x="87901" y="0"/>
                    <a:pt x="196340" y="0"/>
                  </a:cubicBezTo>
                  <a:cubicBezTo>
                    <a:pt x="304778" y="0"/>
                    <a:pt x="392679" y="87901"/>
                    <a:pt x="392679" y="196340"/>
                  </a:cubicBezTo>
                  <a:close/>
                </a:path>
              </a:pathLst>
            </a:custGeom>
            <a:solidFill>
              <a:srgbClr val="000000">
                <a:alpha val="25000"/>
              </a:srgbClr>
            </a:solidFill>
            <a:ln w="8945" cap="flat">
              <a:noFill/>
              <a:prstDash val="solid"/>
              <a:miter/>
            </a:ln>
          </p:spPr>
          <p:txBody>
            <a:bodyPr rtlCol="0" anchor="ctr"/>
            <a:lstStyle/>
            <a:p>
              <a:endParaRPr lang="en-ID"/>
            </a:p>
          </p:txBody>
        </p:sp>
        <p:sp>
          <p:nvSpPr>
            <p:cNvPr id="34" name="Bentuk Bebas: Bentuk 33">
              <a:extLst>
                <a:ext uri="{FF2B5EF4-FFF2-40B4-BE49-F238E27FC236}">
                  <a16:creationId xmlns:a16="http://schemas.microsoft.com/office/drawing/2014/main" id="{E1E0D079-6F78-4069-B01B-128F5801D8BD}"/>
                </a:ext>
              </a:extLst>
            </p:cNvPr>
            <p:cNvSpPr/>
            <p:nvPr/>
          </p:nvSpPr>
          <p:spPr>
            <a:xfrm>
              <a:off x="4412977" y="3832933"/>
              <a:ext cx="273363" cy="353640"/>
            </a:xfrm>
            <a:custGeom>
              <a:avLst/>
              <a:gdLst>
                <a:gd name="connsiteX0" fmla="*/ 394649 w 426204"/>
                <a:gd name="connsiteY0" fmla="*/ 303101 h 551367"/>
                <a:gd name="connsiteX1" fmla="*/ 0 w 426204"/>
                <a:gd name="connsiteY1" fmla="*/ 551368 h 551367"/>
                <a:gd name="connsiteX2" fmla="*/ 64999 w 426204"/>
                <a:gd name="connsiteY2" fmla="*/ 89661 h 551367"/>
                <a:gd name="connsiteX3" fmla="*/ 336544 w 426204"/>
                <a:gd name="connsiteY3" fmla="*/ 31556 h 551367"/>
                <a:gd name="connsiteX4" fmla="*/ 394649 w 426204"/>
                <a:gd name="connsiteY4" fmla="*/ 303101 h 551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204" h="551367">
                  <a:moveTo>
                    <a:pt x="394649" y="303101"/>
                  </a:moveTo>
                  <a:cubicBezTo>
                    <a:pt x="335738" y="394153"/>
                    <a:pt x="0" y="551368"/>
                    <a:pt x="0" y="551368"/>
                  </a:cubicBezTo>
                  <a:cubicBezTo>
                    <a:pt x="0" y="551368"/>
                    <a:pt x="6088" y="180713"/>
                    <a:pt x="64999" y="89661"/>
                  </a:cubicBezTo>
                  <a:cubicBezTo>
                    <a:pt x="123937" y="-1373"/>
                    <a:pt x="245510" y="-27381"/>
                    <a:pt x="336544" y="31556"/>
                  </a:cubicBezTo>
                  <a:cubicBezTo>
                    <a:pt x="427578" y="90494"/>
                    <a:pt x="453586" y="212067"/>
                    <a:pt x="394649" y="303101"/>
                  </a:cubicBezTo>
                  <a:close/>
                </a:path>
              </a:pathLst>
            </a:custGeom>
            <a:solidFill>
              <a:srgbClr val="000000">
                <a:alpha val="25000"/>
              </a:srgbClr>
            </a:solidFill>
            <a:ln w="8945" cap="flat">
              <a:noFill/>
              <a:prstDash val="solid"/>
              <a:miter/>
            </a:ln>
          </p:spPr>
          <p:txBody>
            <a:bodyPr rtlCol="0" anchor="ctr"/>
            <a:lstStyle/>
            <a:p>
              <a:endParaRPr lang="en-ID"/>
            </a:p>
          </p:txBody>
        </p:sp>
        <p:sp>
          <p:nvSpPr>
            <p:cNvPr id="35" name="Bentuk Bebas: Bentuk 34">
              <a:extLst>
                <a:ext uri="{FF2B5EF4-FFF2-40B4-BE49-F238E27FC236}">
                  <a16:creationId xmlns:a16="http://schemas.microsoft.com/office/drawing/2014/main" id="{4A2B25F2-4133-42F8-8182-236E78A1850C}"/>
                </a:ext>
              </a:extLst>
            </p:cNvPr>
            <p:cNvSpPr/>
            <p:nvPr/>
          </p:nvSpPr>
          <p:spPr>
            <a:xfrm>
              <a:off x="4358425" y="4447948"/>
              <a:ext cx="366925" cy="254886"/>
            </a:xfrm>
            <a:custGeom>
              <a:avLst/>
              <a:gdLst>
                <a:gd name="connsiteX0" fmla="*/ 465556 w 572078"/>
                <a:gd name="connsiteY0" fmla="*/ 370950 h 397396"/>
                <a:gd name="connsiteX1" fmla="*/ 0 w 572078"/>
                <a:gd name="connsiteY1" fmla="*/ 386080 h 397396"/>
                <a:gd name="connsiteX2" fmla="*/ 288734 w 572078"/>
                <a:gd name="connsiteY2" fmla="*/ 20350 h 397396"/>
                <a:gd name="connsiteX3" fmla="*/ 551729 w 572078"/>
                <a:gd name="connsiteY3" fmla="*/ 109424 h 397396"/>
                <a:gd name="connsiteX4" fmla="*/ 465556 w 572078"/>
                <a:gd name="connsiteY4" fmla="*/ 370950 h 397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078" h="397396">
                  <a:moveTo>
                    <a:pt x="465556" y="370950"/>
                  </a:moveTo>
                  <a:cubicBezTo>
                    <a:pt x="368774" y="419744"/>
                    <a:pt x="0" y="386080"/>
                    <a:pt x="0" y="386080"/>
                  </a:cubicBezTo>
                  <a:cubicBezTo>
                    <a:pt x="0" y="386080"/>
                    <a:pt x="191773" y="69413"/>
                    <a:pt x="288734" y="20350"/>
                  </a:cubicBezTo>
                  <a:cubicBezTo>
                    <a:pt x="385955" y="-27674"/>
                    <a:pt x="503696" y="12203"/>
                    <a:pt x="551729" y="109424"/>
                  </a:cubicBezTo>
                  <a:cubicBezTo>
                    <a:pt x="599198" y="205507"/>
                    <a:pt x="560843" y="321896"/>
                    <a:pt x="465556" y="370950"/>
                  </a:cubicBezTo>
                  <a:close/>
                </a:path>
              </a:pathLst>
            </a:custGeom>
            <a:solidFill>
              <a:srgbClr val="000000">
                <a:alpha val="25000"/>
              </a:srgbClr>
            </a:solidFill>
            <a:ln w="8945" cap="flat">
              <a:noFill/>
              <a:prstDash val="solid"/>
              <a:miter/>
            </a:ln>
          </p:spPr>
          <p:txBody>
            <a:bodyPr rtlCol="0" anchor="ctr"/>
            <a:lstStyle/>
            <a:p>
              <a:endParaRPr lang="en-ID"/>
            </a:p>
          </p:txBody>
        </p:sp>
        <p:sp>
          <p:nvSpPr>
            <p:cNvPr id="36" name="Bentuk Bebas: Bentuk 35">
              <a:extLst>
                <a:ext uri="{FF2B5EF4-FFF2-40B4-BE49-F238E27FC236}">
                  <a16:creationId xmlns:a16="http://schemas.microsoft.com/office/drawing/2014/main" id="{496029CF-CDAE-40D7-B40C-CAFEFCB7D95D}"/>
                </a:ext>
              </a:extLst>
            </p:cNvPr>
            <p:cNvSpPr/>
            <p:nvPr/>
          </p:nvSpPr>
          <p:spPr>
            <a:xfrm>
              <a:off x="4245127" y="4954358"/>
              <a:ext cx="345163" cy="288120"/>
            </a:xfrm>
            <a:custGeom>
              <a:avLst/>
              <a:gdLst>
                <a:gd name="connsiteX0" fmla="*/ 456603 w 538148"/>
                <a:gd name="connsiteY0" fmla="*/ 355564 h 449212"/>
                <a:gd name="connsiteX1" fmla="*/ 0 w 538148"/>
                <a:gd name="connsiteY1" fmla="*/ 449212 h 449212"/>
                <a:gd name="connsiteX2" fmla="*/ 223198 w 538148"/>
                <a:gd name="connsiteY2" fmla="*/ 39881 h 449212"/>
                <a:gd name="connsiteX3" fmla="*/ 498270 w 538148"/>
                <a:gd name="connsiteY3" fmla="*/ 77752 h 449212"/>
                <a:gd name="connsiteX4" fmla="*/ 460399 w 538148"/>
                <a:gd name="connsiteY4" fmla="*/ 352824 h 449212"/>
                <a:gd name="connsiteX5" fmla="*/ 456693 w 538148"/>
                <a:gd name="connsiteY5" fmla="*/ 355564 h 449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148" h="449212">
                  <a:moveTo>
                    <a:pt x="456603" y="355564"/>
                  </a:moveTo>
                  <a:cubicBezTo>
                    <a:pt x="369401" y="420025"/>
                    <a:pt x="0" y="449212"/>
                    <a:pt x="0" y="449212"/>
                  </a:cubicBezTo>
                  <a:cubicBezTo>
                    <a:pt x="0" y="449212"/>
                    <a:pt x="136085" y="104343"/>
                    <a:pt x="223198" y="39881"/>
                  </a:cubicBezTo>
                  <a:cubicBezTo>
                    <a:pt x="309613" y="-25620"/>
                    <a:pt x="432770" y="-8671"/>
                    <a:pt x="498270" y="77752"/>
                  </a:cubicBezTo>
                  <a:cubicBezTo>
                    <a:pt x="563771" y="164166"/>
                    <a:pt x="546814" y="287315"/>
                    <a:pt x="460399" y="352824"/>
                  </a:cubicBezTo>
                  <a:cubicBezTo>
                    <a:pt x="459173" y="353746"/>
                    <a:pt x="457937" y="354660"/>
                    <a:pt x="456693" y="355564"/>
                  </a:cubicBezTo>
                  <a:close/>
                </a:path>
              </a:pathLst>
            </a:custGeom>
            <a:solidFill>
              <a:srgbClr val="000000">
                <a:alpha val="25000"/>
              </a:srgbClr>
            </a:solidFill>
            <a:ln w="8945" cap="flat">
              <a:noFill/>
              <a:prstDash val="solid"/>
              <a:miter/>
            </a:ln>
          </p:spPr>
          <p:txBody>
            <a:bodyPr rtlCol="0" anchor="ctr"/>
            <a:lstStyle/>
            <a:p>
              <a:endParaRPr lang="en-ID"/>
            </a:p>
          </p:txBody>
        </p:sp>
        <p:sp>
          <p:nvSpPr>
            <p:cNvPr id="37" name="Bentuk Bebas: Bentuk 36">
              <a:extLst>
                <a:ext uri="{FF2B5EF4-FFF2-40B4-BE49-F238E27FC236}">
                  <a16:creationId xmlns:a16="http://schemas.microsoft.com/office/drawing/2014/main" id="{7EF3B099-2656-4676-A325-67D279F2827E}"/>
                </a:ext>
              </a:extLst>
            </p:cNvPr>
            <p:cNvSpPr/>
            <p:nvPr/>
          </p:nvSpPr>
          <p:spPr>
            <a:xfrm>
              <a:off x="4110662" y="3984450"/>
              <a:ext cx="320002" cy="314444"/>
            </a:xfrm>
            <a:custGeom>
              <a:avLst/>
              <a:gdLst>
                <a:gd name="connsiteX0" fmla="*/ 58789 w 498919"/>
                <a:gd name="connsiteY0" fmla="*/ 336442 h 490255"/>
                <a:gd name="connsiteX1" fmla="*/ 498919 w 498919"/>
                <a:gd name="connsiteY1" fmla="*/ 490255 h 490255"/>
                <a:gd name="connsiteX2" fmla="*/ 332393 w 498919"/>
                <a:gd name="connsiteY2" fmla="*/ 54781 h 490255"/>
                <a:gd name="connsiteX3" fmla="*/ 54779 w 498919"/>
                <a:gd name="connsiteY3" fmla="*/ 60287 h 490255"/>
                <a:gd name="connsiteX4" fmla="*/ 58789 w 498919"/>
                <a:gd name="connsiteY4" fmla="*/ 336442 h 490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919" h="490255">
                  <a:moveTo>
                    <a:pt x="58789" y="336442"/>
                  </a:moveTo>
                  <a:cubicBezTo>
                    <a:pt x="136591" y="412006"/>
                    <a:pt x="498919" y="490255"/>
                    <a:pt x="498919" y="490255"/>
                  </a:cubicBezTo>
                  <a:cubicBezTo>
                    <a:pt x="498919" y="490255"/>
                    <a:pt x="410195" y="130344"/>
                    <a:pt x="332393" y="54781"/>
                  </a:cubicBezTo>
                  <a:cubicBezTo>
                    <a:pt x="254216" y="-20362"/>
                    <a:pt x="129921" y="-17891"/>
                    <a:pt x="54779" y="60287"/>
                  </a:cubicBezTo>
                  <a:cubicBezTo>
                    <a:pt x="-19791" y="137883"/>
                    <a:pt x="-18009" y="261049"/>
                    <a:pt x="58789" y="336442"/>
                  </a:cubicBezTo>
                  <a:close/>
                </a:path>
              </a:pathLst>
            </a:custGeom>
            <a:solidFill>
              <a:srgbClr val="000000">
                <a:alpha val="25000"/>
              </a:srgbClr>
            </a:solidFill>
            <a:ln w="8945" cap="flat">
              <a:noFill/>
              <a:prstDash val="solid"/>
              <a:miter/>
            </a:ln>
          </p:spPr>
          <p:txBody>
            <a:bodyPr rtlCol="0" anchor="ctr"/>
            <a:lstStyle/>
            <a:p>
              <a:endParaRPr lang="en-ID"/>
            </a:p>
          </p:txBody>
        </p:sp>
        <p:sp>
          <p:nvSpPr>
            <p:cNvPr id="38" name="Bentuk Bebas: Bentuk 37">
              <a:extLst>
                <a:ext uri="{FF2B5EF4-FFF2-40B4-BE49-F238E27FC236}">
                  <a16:creationId xmlns:a16="http://schemas.microsoft.com/office/drawing/2014/main" id="{FCB81D42-12A0-4198-AF18-517ED265F0E2}"/>
                </a:ext>
              </a:extLst>
            </p:cNvPr>
            <p:cNvSpPr/>
            <p:nvPr/>
          </p:nvSpPr>
          <p:spPr>
            <a:xfrm>
              <a:off x="3946231" y="4543885"/>
              <a:ext cx="369068" cy="255823"/>
            </a:xfrm>
            <a:custGeom>
              <a:avLst/>
              <a:gdLst>
                <a:gd name="connsiteX0" fmla="*/ 109864 w 575419"/>
                <a:gd name="connsiteY0" fmla="*/ 372410 h 398857"/>
                <a:gd name="connsiteX1" fmla="*/ 575420 w 575419"/>
                <a:gd name="connsiteY1" fmla="*/ 387541 h 398857"/>
                <a:gd name="connsiteX2" fmla="*/ 286238 w 575419"/>
                <a:gd name="connsiteY2" fmla="*/ 21811 h 398857"/>
                <a:gd name="connsiteX3" fmla="*/ 21811 w 575419"/>
                <a:gd name="connsiteY3" fmla="*/ 106524 h 398857"/>
                <a:gd name="connsiteX4" fmla="*/ 106515 w 575419"/>
                <a:gd name="connsiteY4" fmla="*/ 370951 h 398857"/>
                <a:gd name="connsiteX5" fmla="*/ 109416 w 575419"/>
                <a:gd name="connsiteY5" fmla="*/ 372410 h 398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5419" h="398857">
                  <a:moveTo>
                    <a:pt x="109864" y="372410"/>
                  </a:moveTo>
                  <a:cubicBezTo>
                    <a:pt x="206646" y="421204"/>
                    <a:pt x="575420" y="387541"/>
                    <a:pt x="575420" y="387541"/>
                  </a:cubicBezTo>
                  <a:cubicBezTo>
                    <a:pt x="575420" y="387541"/>
                    <a:pt x="383020" y="70605"/>
                    <a:pt x="286238" y="21811"/>
                  </a:cubicBezTo>
                  <a:cubicBezTo>
                    <a:pt x="189823" y="-27816"/>
                    <a:pt x="71437" y="10109"/>
                    <a:pt x="21811" y="106524"/>
                  </a:cubicBezTo>
                  <a:cubicBezTo>
                    <a:pt x="-27816" y="202930"/>
                    <a:pt x="10109" y="321324"/>
                    <a:pt x="106515" y="370951"/>
                  </a:cubicBezTo>
                  <a:cubicBezTo>
                    <a:pt x="107482" y="371443"/>
                    <a:pt x="108449" y="371926"/>
                    <a:pt x="109416" y="372410"/>
                  </a:cubicBezTo>
                  <a:close/>
                </a:path>
              </a:pathLst>
            </a:custGeom>
            <a:solidFill>
              <a:srgbClr val="000000">
                <a:alpha val="25000"/>
              </a:srgbClr>
            </a:solidFill>
            <a:ln w="8945" cap="flat">
              <a:noFill/>
              <a:prstDash val="solid"/>
              <a:miter/>
            </a:ln>
          </p:spPr>
          <p:txBody>
            <a:bodyPr rtlCol="0" anchor="ctr"/>
            <a:lstStyle/>
            <a:p>
              <a:endParaRPr lang="en-ID"/>
            </a:p>
          </p:txBody>
        </p:sp>
        <p:sp>
          <p:nvSpPr>
            <p:cNvPr id="39" name="Bentuk Bebas: Bentuk 38">
              <a:extLst>
                <a:ext uri="{FF2B5EF4-FFF2-40B4-BE49-F238E27FC236}">
                  <a16:creationId xmlns:a16="http://schemas.microsoft.com/office/drawing/2014/main" id="{11D4F6DC-3B8D-4F46-B32C-68D92FE7A692}"/>
                </a:ext>
              </a:extLst>
            </p:cNvPr>
            <p:cNvSpPr/>
            <p:nvPr/>
          </p:nvSpPr>
          <p:spPr>
            <a:xfrm>
              <a:off x="3916296" y="5140217"/>
              <a:ext cx="342784" cy="286361"/>
            </a:xfrm>
            <a:custGeom>
              <a:avLst/>
              <a:gdLst>
                <a:gd name="connsiteX0" fmla="*/ 77838 w 534441"/>
                <a:gd name="connsiteY0" fmla="*/ 352822 h 446470"/>
                <a:gd name="connsiteX1" fmla="*/ 534442 w 534441"/>
                <a:gd name="connsiteY1" fmla="*/ 446470 h 446470"/>
                <a:gd name="connsiteX2" fmla="*/ 311243 w 534441"/>
                <a:gd name="connsiteY2" fmla="*/ 37139 h 446470"/>
                <a:gd name="connsiteX3" fmla="*/ 37138 w 534441"/>
                <a:gd name="connsiteY3" fmla="*/ 81457 h 446470"/>
                <a:gd name="connsiteX4" fmla="*/ 77749 w 534441"/>
                <a:gd name="connsiteY4" fmla="*/ 352822 h 446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4441" h="446470">
                  <a:moveTo>
                    <a:pt x="77838" y="352822"/>
                  </a:moveTo>
                  <a:cubicBezTo>
                    <a:pt x="165041" y="417284"/>
                    <a:pt x="534442" y="446470"/>
                    <a:pt x="534442" y="446470"/>
                  </a:cubicBezTo>
                  <a:cubicBezTo>
                    <a:pt x="534442" y="446470"/>
                    <a:pt x="398356" y="101601"/>
                    <a:pt x="311243" y="37139"/>
                  </a:cubicBezTo>
                  <a:cubicBezTo>
                    <a:pt x="223316" y="-26311"/>
                    <a:pt x="100588" y="-6471"/>
                    <a:pt x="37138" y="81457"/>
                  </a:cubicBezTo>
                  <a:cubicBezTo>
                    <a:pt x="-25264" y="167934"/>
                    <a:pt x="-7233" y="288405"/>
                    <a:pt x="77749" y="352822"/>
                  </a:cubicBezTo>
                  <a:close/>
                </a:path>
              </a:pathLst>
            </a:custGeom>
            <a:solidFill>
              <a:srgbClr val="000000">
                <a:alpha val="25000"/>
              </a:srgbClr>
            </a:solidFill>
            <a:ln w="8945" cap="flat">
              <a:noFill/>
              <a:prstDash val="solid"/>
              <a:miter/>
            </a:ln>
          </p:spPr>
          <p:txBody>
            <a:bodyPr rtlCol="0" anchor="ctr"/>
            <a:lstStyle/>
            <a:p>
              <a:endParaRPr lang="en-ID"/>
            </a:p>
          </p:txBody>
        </p:sp>
        <p:sp>
          <p:nvSpPr>
            <p:cNvPr id="40" name="Bentuk Bebas: Bentuk 39">
              <a:extLst>
                <a:ext uri="{FF2B5EF4-FFF2-40B4-BE49-F238E27FC236}">
                  <a16:creationId xmlns:a16="http://schemas.microsoft.com/office/drawing/2014/main" id="{E2AA28FE-3524-4163-8E70-85D70E0CA808}"/>
                </a:ext>
              </a:extLst>
            </p:cNvPr>
            <p:cNvSpPr/>
            <p:nvPr/>
          </p:nvSpPr>
          <p:spPr>
            <a:xfrm>
              <a:off x="7450815" y="3600910"/>
              <a:ext cx="186586" cy="1811655"/>
            </a:xfrm>
            <a:custGeom>
              <a:avLst/>
              <a:gdLst>
                <a:gd name="connsiteX0" fmla="*/ 102668 w 290910"/>
                <a:gd name="connsiteY0" fmla="*/ 2824583 h 2824582"/>
                <a:gd name="connsiteX1" fmla="*/ 151282 w 290910"/>
                <a:gd name="connsiteY1" fmla="*/ 1288606 h 2824582"/>
                <a:gd name="connsiteX2" fmla="*/ 264269 w 290910"/>
                <a:gd name="connsiteY2" fmla="*/ 411838 h 2824582"/>
                <a:gd name="connsiteX3" fmla="*/ 140181 w 290910"/>
                <a:gd name="connsiteY3" fmla="*/ 0 h 2824582"/>
              </a:gdLst>
              <a:ahLst/>
              <a:cxnLst>
                <a:cxn ang="0">
                  <a:pos x="connsiteX0" y="connsiteY0"/>
                </a:cxn>
                <a:cxn ang="0">
                  <a:pos x="connsiteX1" y="connsiteY1"/>
                </a:cxn>
                <a:cxn ang="0">
                  <a:pos x="connsiteX2" y="connsiteY2"/>
                </a:cxn>
                <a:cxn ang="0">
                  <a:pos x="connsiteX3" y="connsiteY3"/>
                </a:cxn>
              </a:cxnLst>
              <a:rect l="l" t="t" r="r" b="b"/>
              <a:pathLst>
                <a:path w="290910" h="2824582">
                  <a:moveTo>
                    <a:pt x="102668" y="2824583"/>
                  </a:moveTo>
                  <a:cubicBezTo>
                    <a:pt x="102668" y="2824583"/>
                    <a:pt x="-157954" y="1939847"/>
                    <a:pt x="151282" y="1288606"/>
                  </a:cubicBezTo>
                  <a:cubicBezTo>
                    <a:pt x="281191" y="1015271"/>
                    <a:pt x="324344" y="708451"/>
                    <a:pt x="264269" y="411838"/>
                  </a:cubicBezTo>
                  <a:cubicBezTo>
                    <a:pt x="235584" y="271052"/>
                    <a:pt x="194042" y="133194"/>
                    <a:pt x="140181" y="0"/>
                  </a:cubicBezTo>
                </a:path>
              </a:pathLst>
            </a:custGeom>
            <a:noFill/>
            <a:ln w="17890" cap="flat">
              <a:solidFill>
                <a:srgbClr val="535461"/>
              </a:solidFill>
              <a:prstDash val="solid"/>
              <a:miter/>
            </a:ln>
          </p:spPr>
          <p:txBody>
            <a:bodyPr rtlCol="0" anchor="ctr"/>
            <a:lstStyle/>
            <a:p>
              <a:endParaRPr lang="en-ID"/>
            </a:p>
          </p:txBody>
        </p:sp>
        <p:sp>
          <p:nvSpPr>
            <p:cNvPr id="41" name="Bentuk Bebas: Bentuk 40">
              <a:extLst>
                <a:ext uri="{FF2B5EF4-FFF2-40B4-BE49-F238E27FC236}">
                  <a16:creationId xmlns:a16="http://schemas.microsoft.com/office/drawing/2014/main" id="{0D61134E-7533-40E8-8756-788AE584EAED}"/>
                </a:ext>
              </a:extLst>
            </p:cNvPr>
            <p:cNvSpPr/>
            <p:nvPr/>
          </p:nvSpPr>
          <p:spPr>
            <a:xfrm>
              <a:off x="7412499" y="3211235"/>
              <a:ext cx="251860" cy="397141"/>
            </a:xfrm>
            <a:custGeom>
              <a:avLst/>
              <a:gdLst>
                <a:gd name="connsiteX0" fmla="*/ 392679 w 392678"/>
                <a:gd name="connsiteY0" fmla="*/ 196339 h 619189"/>
                <a:gd name="connsiteX1" fmla="*/ 196339 w 392678"/>
                <a:gd name="connsiteY1" fmla="*/ 619190 h 619189"/>
                <a:gd name="connsiteX2" fmla="*/ 0 w 392678"/>
                <a:gd name="connsiteY2" fmla="*/ 196339 h 619189"/>
                <a:gd name="connsiteX3" fmla="*/ 196339 w 392678"/>
                <a:gd name="connsiteY3" fmla="*/ 0 h 619189"/>
                <a:gd name="connsiteX4" fmla="*/ 392679 w 392678"/>
                <a:gd name="connsiteY4" fmla="*/ 196339 h 619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678" h="619189">
                  <a:moveTo>
                    <a:pt x="392679" y="196339"/>
                  </a:moveTo>
                  <a:cubicBezTo>
                    <a:pt x="392679" y="304760"/>
                    <a:pt x="196339" y="619190"/>
                    <a:pt x="196339" y="619190"/>
                  </a:cubicBezTo>
                  <a:cubicBezTo>
                    <a:pt x="196339" y="619190"/>
                    <a:pt x="0" y="304760"/>
                    <a:pt x="0" y="196339"/>
                  </a:cubicBezTo>
                  <a:cubicBezTo>
                    <a:pt x="0" y="87901"/>
                    <a:pt x="87901" y="0"/>
                    <a:pt x="196339" y="0"/>
                  </a:cubicBezTo>
                  <a:cubicBezTo>
                    <a:pt x="304778" y="0"/>
                    <a:pt x="392679" y="87901"/>
                    <a:pt x="392679" y="196339"/>
                  </a:cubicBezTo>
                  <a:close/>
                </a:path>
              </a:pathLst>
            </a:custGeom>
            <a:solidFill>
              <a:srgbClr val="FFB506"/>
            </a:solidFill>
            <a:ln w="8945" cap="flat">
              <a:noFill/>
              <a:prstDash val="solid"/>
              <a:miter/>
            </a:ln>
          </p:spPr>
          <p:txBody>
            <a:bodyPr rtlCol="0" anchor="ctr"/>
            <a:lstStyle/>
            <a:p>
              <a:endParaRPr lang="en-ID"/>
            </a:p>
          </p:txBody>
        </p:sp>
        <p:sp>
          <p:nvSpPr>
            <p:cNvPr id="42" name="Bentuk Bebas: Bentuk 41">
              <a:extLst>
                <a:ext uri="{FF2B5EF4-FFF2-40B4-BE49-F238E27FC236}">
                  <a16:creationId xmlns:a16="http://schemas.microsoft.com/office/drawing/2014/main" id="{755464C4-BF78-43AB-84A9-EAAD08795EF9}"/>
                </a:ext>
              </a:extLst>
            </p:cNvPr>
            <p:cNvSpPr/>
            <p:nvPr/>
          </p:nvSpPr>
          <p:spPr>
            <a:xfrm>
              <a:off x="7619395" y="3528014"/>
              <a:ext cx="273363" cy="353640"/>
            </a:xfrm>
            <a:custGeom>
              <a:avLst/>
              <a:gdLst>
                <a:gd name="connsiteX0" fmla="*/ 394648 w 426204"/>
                <a:gd name="connsiteY0" fmla="*/ 303101 h 551367"/>
                <a:gd name="connsiteX1" fmla="*/ 0 w 426204"/>
                <a:gd name="connsiteY1" fmla="*/ 551368 h 551367"/>
                <a:gd name="connsiteX2" fmla="*/ 64998 w 426204"/>
                <a:gd name="connsiteY2" fmla="*/ 89661 h 551367"/>
                <a:gd name="connsiteX3" fmla="*/ 336543 w 426204"/>
                <a:gd name="connsiteY3" fmla="*/ 31556 h 551367"/>
                <a:gd name="connsiteX4" fmla="*/ 394648 w 426204"/>
                <a:gd name="connsiteY4" fmla="*/ 303101 h 551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204" h="551367">
                  <a:moveTo>
                    <a:pt x="394648" y="303101"/>
                  </a:moveTo>
                  <a:cubicBezTo>
                    <a:pt x="335738" y="394153"/>
                    <a:pt x="0" y="551368"/>
                    <a:pt x="0" y="551368"/>
                  </a:cubicBezTo>
                  <a:cubicBezTo>
                    <a:pt x="0" y="551368"/>
                    <a:pt x="6088" y="180713"/>
                    <a:pt x="64998" y="89661"/>
                  </a:cubicBezTo>
                  <a:cubicBezTo>
                    <a:pt x="123936" y="-1373"/>
                    <a:pt x="245509" y="-27381"/>
                    <a:pt x="336543" y="31556"/>
                  </a:cubicBezTo>
                  <a:cubicBezTo>
                    <a:pt x="427577" y="90494"/>
                    <a:pt x="453586" y="212067"/>
                    <a:pt x="394648" y="303101"/>
                  </a:cubicBezTo>
                  <a:close/>
                </a:path>
              </a:pathLst>
            </a:custGeom>
            <a:solidFill>
              <a:srgbClr val="FFB506"/>
            </a:solidFill>
            <a:ln w="8945" cap="flat">
              <a:noFill/>
              <a:prstDash val="solid"/>
              <a:miter/>
            </a:ln>
          </p:spPr>
          <p:txBody>
            <a:bodyPr rtlCol="0" anchor="ctr"/>
            <a:lstStyle/>
            <a:p>
              <a:endParaRPr lang="en-ID"/>
            </a:p>
          </p:txBody>
        </p:sp>
        <p:sp>
          <p:nvSpPr>
            <p:cNvPr id="43" name="Bentuk Bebas: Bentuk 42">
              <a:extLst>
                <a:ext uri="{FF2B5EF4-FFF2-40B4-BE49-F238E27FC236}">
                  <a16:creationId xmlns:a16="http://schemas.microsoft.com/office/drawing/2014/main" id="{0434471F-7B45-43D3-81E4-2E7251EBA5CC}"/>
                </a:ext>
              </a:extLst>
            </p:cNvPr>
            <p:cNvSpPr/>
            <p:nvPr/>
          </p:nvSpPr>
          <p:spPr>
            <a:xfrm>
              <a:off x="7565073" y="4140461"/>
              <a:ext cx="371716" cy="257224"/>
            </a:xfrm>
            <a:custGeom>
              <a:avLst/>
              <a:gdLst>
                <a:gd name="connsiteX0" fmla="*/ 465556 w 579547"/>
                <a:gd name="connsiteY0" fmla="*/ 374596 h 401042"/>
                <a:gd name="connsiteX1" fmla="*/ 0 w 579547"/>
                <a:gd name="connsiteY1" fmla="*/ 389727 h 401042"/>
                <a:gd name="connsiteX2" fmla="*/ 289182 w 579547"/>
                <a:gd name="connsiteY2" fmla="*/ 23996 h 401042"/>
                <a:gd name="connsiteX3" fmla="*/ 555552 w 579547"/>
                <a:gd name="connsiteY3" fmla="*/ 102389 h 401042"/>
                <a:gd name="connsiteX4" fmla="*/ 477159 w 579547"/>
                <a:gd name="connsiteY4" fmla="*/ 368759 h 401042"/>
                <a:gd name="connsiteX5" fmla="*/ 465556 w 579547"/>
                <a:gd name="connsiteY5" fmla="*/ 374596 h 401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9547" h="401042">
                  <a:moveTo>
                    <a:pt x="465556" y="374596"/>
                  </a:moveTo>
                  <a:cubicBezTo>
                    <a:pt x="368774" y="423390"/>
                    <a:pt x="0" y="389727"/>
                    <a:pt x="0" y="389727"/>
                  </a:cubicBezTo>
                  <a:cubicBezTo>
                    <a:pt x="0" y="389727"/>
                    <a:pt x="192400" y="72790"/>
                    <a:pt x="289182" y="23996"/>
                  </a:cubicBezTo>
                  <a:cubicBezTo>
                    <a:pt x="384388" y="-27913"/>
                    <a:pt x="503643" y="7183"/>
                    <a:pt x="555552" y="102389"/>
                  </a:cubicBezTo>
                  <a:cubicBezTo>
                    <a:pt x="607461" y="197595"/>
                    <a:pt x="572365" y="316849"/>
                    <a:pt x="477159" y="368759"/>
                  </a:cubicBezTo>
                  <a:cubicBezTo>
                    <a:pt x="473354" y="370836"/>
                    <a:pt x="469487" y="372778"/>
                    <a:pt x="465556" y="374596"/>
                  </a:cubicBezTo>
                  <a:close/>
                </a:path>
              </a:pathLst>
            </a:custGeom>
            <a:solidFill>
              <a:srgbClr val="FFB506"/>
            </a:solidFill>
            <a:ln w="8945" cap="flat">
              <a:noFill/>
              <a:prstDash val="solid"/>
              <a:miter/>
            </a:ln>
          </p:spPr>
          <p:txBody>
            <a:bodyPr rtlCol="0" anchor="ctr"/>
            <a:lstStyle/>
            <a:p>
              <a:endParaRPr lang="en-ID"/>
            </a:p>
          </p:txBody>
        </p:sp>
        <p:sp>
          <p:nvSpPr>
            <p:cNvPr id="44" name="Bentuk Bebas: Bentuk 43">
              <a:extLst>
                <a:ext uri="{FF2B5EF4-FFF2-40B4-BE49-F238E27FC236}">
                  <a16:creationId xmlns:a16="http://schemas.microsoft.com/office/drawing/2014/main" id="{F7CF63D6-9739-411D-A234-D11DB7613D3D}"/>
                </a:ext>
              </a:extLst>
            </p:cNvPr>
            <p:cNvSpPr/>
            <p:nvPr/>
          </p:nvSpPr>
          <p:spPr>
            <a:xfrm>
              <a:off x="7451547" y="4648518"/>
              <a:ext cx="345992" cy="288754"/>
            </a:xfrm>
            <a:custGeom>
              <a:avLst/>
              <a:gdLst>
                <a:gd name="connsiteX0" fmla="*/ 456603 w 539441"/>
                <a:gd name="connsiteY0" fmla="*/ 356552 h 450201"/>
                <a:gd name="connsiteX1" fmla="*/ 0 w 539441"/>
                <a:gd name="connsiteY1" fmla="*/ 450201 h 450201"/>
                <a:gd name="connsiteX2" fmla="*/ 223198 w 539441"/>
                <a:gd name="connsiteY2" fmla="*/ 40869 h 450201"/>
                <a:gd name="connsiteX3" fmla="*/ 498575 w 539441"/>
                <a:gd name="connsiteY3" fmla="*/ 76458 h 450201"/>
                <a:gd name="connsiteX4" fmla="*/ 462987 w 539441"/>
                <a:gd name="connsiteY4" fmla="*/ 351834 h 450201"/>
                <a:gd name="connsiteX5" fmla="*/ 456603 w 539441"/>
                <a:gd name="connsiteY5" fmla="*/ 356552 h 450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41" h="450201">
                  <a:moveTo>
                    <a:pt x="456603" y="356552"/>
                  </a:moveTo>
                  <a:cubicBezTo>
                    <a:pt x="369401" y="421014"/>
                    <a:pt x="0" y="450201"/>
                    <a:pt x="0" y="450201"/>
                  </a:cubicBezTo>
                  <a:cubicBezTo>
                    <a:pt x="0" y="450201"/>
                    <a:pt x="136086" y="105331"/>
                    <a:pt x="223198" y="40869"/>
                  </a:cubicBezTo>
                  <a:cubicBezTo>
                    <a:pt x="309067" y="-25347"/>
                    <a:pt x="432358" y="-9420"/>
                    <a:pt x="498575" y="76458"/>
                  </a:cubicBezTo>
                  <a:cubicBezTo>
                    <a:pt x="564792" y="162326"/>
                    <a:pt x="548855" y="285618"/>
                    <a:pt x="462987" y="351834"/>
                  </a:cubicBezTo>
                  <a:cubicBezTo>
                    <a:pt x="460892" y="353446"/>
                    <a:pt x="458761" y="355021"/>
                    <a:pt x="456603" y="356552"/>
                  </a:cubicBezTo>
                  <a:close/>
                </a:path>
              </a:pathLst>
            </a:custGeom>
            <a:solidFill>
              <a:srgbClr val="FFB506"/>
            </a:solidFill>
            <a:ln w="8945" cap="flat">
              <a:noFill/>
              <a:prstDash val="solid"/>
              <a:miter/>
            </a:ln>
          </p:spPr>
          <p:txBody>
            <a:bodyPr rtlCol="0" anchor="ctr"/>
            <a:lstStyle/>
            <a:p>
              <a:endParaRPr lang="en-ID"/>
            </a:p>
          </p:txBody>
        </p:sp>
        <p:sp>
          <p:nvSpPr>
            <p:cNvPr id="45" name="Bentuk Bebas: Bentuk 44">
              <a:extLst>
                <a:ext uri="{FF2B5EF4-FFF2-40B4-BE49-F238E27FC236}">
                  <a16:creationId xmlns:a16="http://schemas.microsoft.com/office/drawing/2014/main" id="{3BA27B63-A541-49D7-BE0A-94E4D794D482}"/>
                </a:ext>
              </a:extLst>
            </p:cNvPr>
            <p:cNvSpPr/>
            <p:nvPr/>
          </p:nvSpPr>
          <p:spPr>
            <a:xfrm>
              <a:off x="7316739" y="3678801"/>
              <a:ext cx="320515" cy="315117"/>
            </a:xfrm>
            <a:custGeom>
              <a:avLst/>
              <a:gdLst>
                <a:gd name="connsiteX0" fmla="*/ 59590 w 499720"/>
                <a:gd name="connsiteY0" fmla="*/ 337492 h 491304"/>
                <a:gd name="connsiteX1" fmla="*/ 499720 w 499720"/>
                <a:gd name="connsiteY1" fmla="*/ 491304 h 491304"/>
                <a:gd name="connsiteX2" fmla="*/ 333463 w 499720"/>
                <a:gd name="connsiteY2" fmla="*/ 55562 h 491304"/>
                <a:gd name="connsiteX3" fmla="*/ 55562 w 499720"/>
                <a:gd name="connsiteY3" fmla="*/ 59591 h 491304"/>
                <a:gd name="connsiteX4" fmla="*/ 59590 w 499720"/>
                <a:gd name="connsiteY4" fmla="*/ 337492 h 491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720" h="491304">
                  <a:moveTo>
                    <a:pt x="59590" y="337492"/>
                  </a:moveTo>
                  <a:cubicBezTo>
                    <a:pt x="137392" y="413055"/>
                    <a:pt x="499720" y="491304"/>
                    <a:pt x="499720" y="491304"/>
                  </a:cubicBezTo>
                  <a:cubicBezTo>
                    <a:pt x="499720" y="491304"/>
                    <a:pt x="410996" y="131573"/>
                    <a:pt x="333463" y="55562"/>
                  </a:cubicBezTo>
                  <a:cubicBezTo>
                    <a:pt x="255608" y="-20064"/>
                    <a:pt x="131188" y="-18265"/>
                    <a:pt x="55562" y="59591"/>
                  </a:cubicBezTo>
                  <a:cubicBezTo>
                    <a:pt x="-20064" y="137446"/>
                    <a:pt x="-18265" y="261866"/>
                    <a:pt x="59590" y="337492"/>
                  </a:cubicBezTo>
                  <a:close/>
                </a:path>
              </a:pathLst>
            </a:custGeom>
            <a:solidFill>
              <a:srgbClr val="FFB506"/>
            </a:solidFill>
            <a:ln w="8945" cap="flat">
              <a:noFill/>
              <a:prstDash val="solid"/>
              <a:miter/>
            </a:ln>
          </p:spPr>
          <p:txBody>
            <a:bodyPr rtlCol="0" anchor="ctr"/>
            <a:lstStyle/>
            <a:p>
              <a:endParaRPr lang="en-ID"/>
            </a:p>
          </p:txBody>
        </p:sp>
        <p:sp>
          <p:nvSpPr>
            <p:cNvPr id="46" name="Bentuk Bebas: Bentuk 45">
              <a:extLst>
                <a:ext uri="{FF2B5EF4-FFF2-40B4-BE49-F238E27FC236}">
                  <a16:creationId xmlns:a16="http://schemas.microsoft.com/office/drawing/2014/main" id="{09C3975A-CEAC-4840-A4EC-CCBC49AE890E}"/>
                </a:ext>
              </a:extLst>
            </p:cNvPr>
            <p:cNvSpPr/>
            <p:nvPr/>
          </p:nvSpPr>
          <p:spPr>
            <a:xfrm>
              <a:off x="7152937" y="4238736"/>
              <a:ext cx="368780" cy="255823"/>
            </a:xfrm>
            <a:custGeom>
              <a:avLst/>
              <a:gdLst>
                <a:gd name="connsiteX0" fmla="*/ 109416 w 574972"/>
                <a:gd name="connsiteY0" fmla="*/ 372410 h 398857"/>
                <a:gd name="connsiteX1" fmla="*/ 574972 w 574972"/>
                <a:gd name="connsiteY1" fmla="*/ 387541 h 398857"/>
                <a:gd name="connsiteX2" fmla="*/ 286238 w 574972"/>
                <a:gd name="connsiteY2" fmla="*/ 21811 h 398857"/>
                <a:gd name="connsiteX3" fmla="*/ 21811 w 574972"/>
                <a:gd name="connsiteY3" fmla="*/ 106515 h 398857"/>
                <a:gd name="connsiteX4" fmla="*/ 106515 w 574972"/>
                <a:gd name="connsiteY4" fmla="*/ 370951 h 398857"/>
                <a:gd name="connsiteX5" fmla="*/ 109416 w 574972"/>
                <a:gd name="connsiteY5" fmla="*/ 372410 h 398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4972" h="398857">
                  <a:moveTo>
                    <a:pt x="109416" y="372410"/>
                  </a:moveTo>
                  <a:cubicBezTo>
                    <a:pt x="206198" y="421204"/>
                    <a:pt x="574972" y="387541"/>
                    <a:pt x="574972" y="387541"/>
                  </a:cubicBezTo>
                  <a:cubicBezTo>
                    <a:pt x="574972" y="387541"/>
                    <a:pt x="382930" y="70605"/>
                    <a:pt x="286238" y="21811"/>
                  </a:cubicBezTo>
                  <a:cubicBezTo>
                    <a:pt x="189823" y="-27816"/>
                    <a:pt x="71437" y="10109"/>
                    <a:pt x="21811" y="106515"/>
                  </a:cubicBezTo>
                  <a:cubicBezTo>
                    <a:pt x="-27816" y="202930"/>
                    <a:pt x="10109" y="321315"/>
                    <a:pt x="106515" y="370951"/>
                  </a:cubicBezTo>
                  <a:cubicBezTo>
                    <a:pt x="107482" y="371443"/>
                    <a:pt x="108449" y="371927"/>
                    <a:pt x="109416" y="372410"/>
                  </a:cubicBezTo>
                  <a:close/>
                </a:path>
              </a:pathLst>
            </a:custGeom>
            <a:solidFill>
              <a:srgbClr val="FFB506"/>
            </a:solidFill>
            <a:ln w="8945" cap="flat">
              <a:noFill/>
              <a:prstDash val="solid"/>
              <a:miter/>
            </a:ln>
          </p:spPr>
          <p:txBody>
            <a:bodyPr rtlCol="0" anchor="ctr"/>
            <a:lstStyle/>
            <a:p>
              <a:endParaRPr lang="en-ID"/>
            </a:p>
          </p:txBody>
        </p:sp>
        <p:sp>
          <p:nvSpPr>
            <p:cNvPr id="47" name="Bentuk Bebas: Bentuk 46">
              <a:extLst>
                <a:ext uri="{FF2B5EF4-FFF2-40B4-BE49-F238E27FC236}">
                  <a16:creationId xmlns:a16="http://schemas.microsoft.com/office/drawing/2014/main" id="{2297FDF1-303B-4779-9BB7-5763553CE889}"/>
                </a:ext>
              </a:extLst>
            </p:cNvPr>
            <p:cNvSpPr/>
            <p:nvPr/>
          </p:nvSpPr>
          <p:spPr>
            <a:xfrm>
              <a:off x="7122716" y="4835068"/>
              <a:ext cx="342784" cy="286361"/>
            </a:xfrm>
            <a:custGeom>
              <a:avLst/>
              <a:gdLst>
                <a:gd name="connsiteX0" fmla="*/ 77838 w 534441"/>
                <a:gd name="connsiteY0" fmla="*/ 352822 h 446470"/>
                <a:gd name="connsiteX1" fmla="*/ 534441 w 534441"/>
                <a:gd name="connsiteY1" fmla="*/ 446471 h 446470"/>
                <a:gd name="connsiteX2" fmla="*/ 311243 w 534441"/>
                <a:gd name="connsiteY2" fmla="*/ 37139 h 446470"/>
                <a:gd name="connsiteX3" fmla="*/ 37138 w 534441"/>
                <a:gd name="connsiteY3" fmla="*/ 81457 h 446470"/>
                <a:gd name="connsiteX4" fmla="*/ 77749 w 534441"/>
                <a:gd name="connsiteY4" fmla="*/ 352822 h 446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4441" h="446470">
                  <a:moveTo>
                    <a:pt x="77838" y="352822"/>
                  </a:moveTo>
                  <a:cubicBezTo>
                    <a:pt x="165041" y="417284"/>
                    <a:pt x="534441" y="446471"/>
                    <a:pt x="534441" y="446471"/>
                  </a:cubicBezTo>
                  <a:cubicBezTo>
                    <a:pt x="534441" y="446471"/>
                    <a:pt x="398356" y="101601"/>
                    <a:pt x="311243" y="37139"/>
                  </a:cubicBezTo>
                  <a:cubicBezTo>
                    <a:pt x="223316" y="-26311"/>
                    <a:pt x="100588" y="-6471"/>
                    <a:pt x="37138" y="81457"/>
                  </a:cubicBezTo>
                  <a:cubicBezTo>
                    <a:pt x="-25265" y="167934"/>
                    <a:pt x="-7233" y="288405"/>
                    <a:pt x="77749" y="352822"/>
                  </a:cubicBezTo>
                  <a:close/>
                </a:path>
              </a:pathLst>
            </a:custGeom>
            <a:solidFill>
              <a:srgbClr val="FFB506"/>
            </a:solidFill>
            <a:ln w="8945" cap="flat">
              <a:noFill/>
              <a:prstDash val="solid"/>
              <a:miter/>
            </a:ln>
          </p:spPr>
          <p:txBody>
            <a:bodyPr rtlCol="0" anchor="ctr"/>
            <a:lstStyle/>
            <a:p>
              <a:endParaRPr lang="en-ID"/>
            </a:p>
          </p:txBody>
        </p:sp>
        <p:sp>
          <p:nvSpPr>
            <p:cNvPr id="48" name="Bentuk Bebas: Bentuk 47">
              <a:extLst>
                <a:ext uri="{FF2B5EF4-FFF2-40B4-BE49-F238E27FC236}">
                  <a16:creationId xmlns:a16="http://schemas.microsoft.com/office/drawing/2014/main" id="{6BEACC83-2265-4BB1-AF77-642B797114CA}"/>
                </a:ext>
              </a:extLst>
            </p:cNvPr>
            <p:cNvSpPr/>
            <p:nvPr/>
          </p:nvSpPr>
          <p:spPr>
            <a:xfrm>
              <a:off x="7412499" y="3211235"/>
              <a:ext cx="251860" cy="397141"/>
            </a:xfrm>
            <a:custGeom>
              <a:avLst/>
              <a:gdLst>
                <a:gd name="connsiteX0" fmla="*/ 392679 w 392678"/>
                <a:gd name="connsiteY0" fmla="*/ 196339 h 619189"/>
                <a:gd name="connsiteX1" fmla="*/ 196339 w 392678"/>
                <a:gd name="connsiteY1" fmla="*/ 619190 h 619189"/>
                <a:gd name="connsiteX2" fmla="*/ 0 w 392678"/>
                <a:gd name="connsiteY2" fmla="*/ 196339 h 619189"/>
                <a:gd name="connsiteX3" fmla="*/ 196339 w 392678"/>
                <a:gd name="connsiteY3" fmla="*/ 0 h 619189"/>
                <a:gd name="connsiteX4" fmla="*/ 392679 w 392678"/>
                <a:gd name="connsiteY4" fmla="*/ 196339 h 619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678" h="619189">
                  <a:moveTo>
                    <a:pt x="392679" y="196339"/>
                  </a:moveTo>
                  <a:cubicBezTo>
                    <a:pt x="392679" y="304760"/>
                    <a:pt x="196339" y="619190"/>
                    <a:pt x="196339" y="619190"/>
                  </a:cubicBezTo>
                  <a:cubicBezTo>
                    <a:pt x="196339" y="619190"/>
                    <a:pt x="0" y="304760"/>
                    <a:pt x="0" y="196339"/>
                  </a:cubicBezTo>
                  <a:cubicBezTo>
                    <a:pt x="0" y="87901"/>
                    <a:pt x="87901" y="0"/>
                    <a:pt x="196339" y="0"/>
                  </a:cubicBezTo>
                  <a:cubicBezTo>
                    <a:pt x="304778" y="0"/>
                    <a:pt x="392679" y="87901"/>
                    <a:pt x="392679" y="196339"/>
                  </a:cubicBezTo>
                  <a:close/>
                </a:path>
              </a:pathLst>
            </a:custGeom>
            <a:solidFill>
              <a:srgbClr val="000000">
                <a:alpha val="25000"/>
              </a:srgbClr>
            </a:solidFill>
            <a:ln w="8945" cap="flat">
              <a:noFill/>
              <a:prstDash val="solid"/>
              <a:miter/>
            </a:ln>
          </p:spPr>
          <p:txBody>
            <a:bodyPr rtlCol="0" anchor="ctr"/>
            <a:lstStyle/>
            <a:p>
              <a:endParaRPr lang="en-ID"/>
            </a:p>
          </p:txBody>
        </p:sp>
        <p:sp>
          <p:nvSpPr>
            <p:cNvPr id="49" name="Bentuk Bebas: Bentuk 48">
              <a:extLst>
                <a:ext uri="{FF2B5EF4-FFF2-40B4-BE49-F238E27FC236}">
                  <a16:creationId xmlns:a16="http://schemas.microsoft.com/office/drawing/2014/main" id="{C58A7150-F84D-4C10-9E81-2800C6049815}"/>
                </a:ext>
              </a:extLst>
            </p:cNvPr>
            <p:cNvSpPr/>
            <p:nvPr/>
          </p:nvSpPr>
          <p:spPr>
            <a:xfrm>
              <a:off x="7619395" y="3528014"/>
              <a:ext cx="273363" cy="353640"/>
            </a:xfrm>
            <a:custGeom>
              <a:avLst/>
              <a:gdLst>
                <a:gd name="connsiteX0" fmla="*/ 394648 w 426204"/>
                <a:gd name="connsiteY0" fmla="*/ 303101 h 551367"/>
                <a:gd name="connsiteX1" fmla="*/ 0 w 426204"/>
                <a:gd name="connsiteY1" fmla="*/ 551368 h 551367"/>
                <a:gd name="connsiteX2" fmla="*/ 64998 w 426204"/>
                <a:gd name="connsiteY2" fmla="*/ 89661 h 551367"/>
                <a:gd name="connsiteX3" fmla="*/ 336543 w 426204"/>
                <a:gd name="connsiteY3" fmla="*/ 31556 h 551367"/>
                <a:gd name="connsiteX4" fmla="*/ 394648 w 426204"/>
                <a:gd name="connsiteY4" fmla="*/ 303101 h 551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204" h="551367">
                  <a:moveTo>
                    <a:pt x="394648" y="303101"/>
                  </a:moveTo>
                  <a:cubicBezTo>
                    <a:pt x="335738" y="394153"/>
                    <a:pt x="0" y="551368"/>
                    <a:pt x="0" y="551368"/>
                  </a:cubicBezTo>
                  <a:cubicBezTo>
                    <a:pt x="0" y="551368"/>
                    <a:pt x="6088" y="180713"/>
                    <a:pt x="64998" y="89661"/>
                  </a:cubicBezTo>
                  <a:cubicBezTo>
                    <a:pt x="123936" y="-1373"/>
                    <a:pt x="245509" y="-27381"/>
                    <a:pt x="336543" y="31556"/>
                  </a:cubicBezTo>
                  <a:cubicBezTo>
                    <a:pt x="427577" y="90494"/>
                    <a:pt x="453586" y="212067"/>
                    <a:pt x="394648" y="303101"/>
                  </a:cubicBezTo>
                  <a:close/>
                </a:path>
              </a:pathLst>
            </a:custGeom>
            <a:solidFill>
              <a:srgbClr val="000000">
                <a:alpha val="25000"/>
              </a:srgbClr>
            </a:solidFill>
            <a:ln w="8945" cap="flat">
              <a:noFill/>
              <a:prstDash val="solid"/>
              <a:miter/>
            </a:ln>
          </p:spPr>
          <p:txBody>
            <a:bodyPr rtlCol="0" anchor="ctr"/>
            <a:lstStyle/>
            <a:p>
              <a:endParaRPr lang="en-ID"/>
            </a:p>
          </p:txBody>
        </p:sp>
        <p:sp>
          <p:nvSpPr>
            <p:cNvPr id="50" name="Bentuk Bebas: Bentuk 49">
              <a:extLst>
                <a:ext uri="{FF2B5EF4-FFF2-40B4-BE49-F238E27FC236}">
                  <a16:creationId xmlns:a16="http://schemas.microsoft.com/office/drawing/2014/main" id="{C585CE5C-8DEF-4C9C-ABFD-CD5FBACF6FB7}"/>
                </a:ext>
              </a:extLst>
            </p:cNvPr>
            <p:cNvSpPr/>
            <p:nvPr/>
          </p:nvSpPr>
          <p:spPr>
            <a:xfrm>
              <a:off x="7565073" y="4140461"/>
              <a:ext cx="371716" cy="257224"/>
            </a:xfrm>
            <a:custGeom>
              <a:avLst/>
              <a:gdLst>
                <a:gd name="connsiteX0" fmla="*/ 465556 w 579547"/>
                <a:gd name="connsiteY0" fmla="*/ 374596 h 401042"/>
                <a:gd name="connsiteX1" fmla="*/ 0 w 579547"/>
                <a:gd name="connsiteY1" fmla="*/ 389727 h 401042"/>
                <a:gd name="connsiteX2" fmla="*/ 289182 w 579547"/>
                <a:gd name="connsiteY2" fmla="*/ 23996 h 401042"/>
                <a:gd name="connsiteX3" fmla="*/ 555552 w 579547"/>
                <a:gd name="connsiteY3" fmla="*/ 102389 h 401042"/>
                <a:gd name="connsiteX4" fmla="*/ 477159 w 579547"/>
                <a:gd name="connsiteY4" fmla="*/ 368759 h 401042"/>
                <a:gd name="connsiteX5" fmla="*/ 465556 w 579547"/>
                <a:gd name="connsiteY5" fmla="*/ 374596 h 401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9547" h="401042">
                  <a:moveTo>
                    <a:pt x="465556" y="374596"/>
                  </a:moveTo>
                  <a:cubicBezTo>
                    <a:pt x="368774" y="423390"/>
                    <a:pt x="0" y="389727"/>
                    <a:pt x="0" y="389727"/>
                  </a:cubicBezTo>
                  <a:cubicBezTo>
                    <a:pt x="0" y="389727"/>
                    <a:pt x="192400" y="72790"/>
                    <a:pt x="289182" y="23996"/>
                  </a:cubicBezTo>
                  <a:cubicBezTo>
                    <a:pt x="384388" y="-27913"/>
                    <a:pt x="503643" y="7183"/>
                    <a:pt x="555552" y="102389"/>
                  </a:cubicBezTo>
                  <a:cubicBezTo>
                    <a:pt x="607461" y="197595"/>
                    <a:pt x="572365" y="316849"/>
                    <a:pt x="477159" y="368759"/>
                  </a:cubicBezTo>
                  <a:cubicBezTo>
                    <a:pt x="473354" y="370836"/>
                    <a:pt x="469487" y="372778"/>
                    <a:pt x="465556" y="374596"/>
                  </a:cubicBezTo>
                  <a:close/>
                </a:path>
              </a:pathLst>
            </a:custGeom>
            <a:solidFill>
              <a:srgbClr val="000000">
                <a:alpha val="25000"/>
              </a:srgbClr>
            </a:solidFill>
            <a:ln w="8945" cap="flat">
              <a:noFill/>
              <a:prstDash val="solid"/>
              <a:miter/>
            </a:ln>
          </p:spPr>
          <p:txBody>
            <a:bodyPr rtlCol="0" anchor="ctr"/>
            <a:lstStyle/>
            <a:p>
              <a:endParaRPr lang="en-ID"/>
            </a:p>
          </p:txBody>
        </p:sp>
        <p:sp>
          <p:nvSpPr>
            <p:cNvPr id="51" name="Bentuk Bebas: Bentuk 50">
              <a:extLst>
                <a:ext uri="{FF2B5EF4-FFF2-40B4-BE49-F238E27FC236}">
                  <a16:creationId xmlns:a16="http://schemas.microsoft.com/office/drawing/2014/main" id="{E6C2C7FD-3962-4B45-8312-F74FF01714B8}"/>
                </a:ext>
              </a:extLst>
            </p:cNvPr>
            <p:cNvSpPr/>
            <p:nvPr/>
          </p:nvSpPr>
          <p:spPr>
            <a:xfrm>
              <a:off x="7451547" y="4648518"/>
              <a:ext cx="345992" cy="288754"/>
            </a:xfrm>
            <a:custGeom>
              <a:avLst/>
              <a:gdLst>
                <a:gd name="connsiteX0" fmla="*/ 456603 w 539441"/>
                <a:gd name="connsiteY0" fmla="*/ 356552 h 450201"/>
                <a:gd name="connsiteX1" fmla="*/ 0 w 539441"/>
                <a:gd name="connsiteY1" fmla="*/ 450201 h 450201"/>
                <a:gd name="connsiteX2" fmla="*/ 223198 w 539441"/>
                <a:gd name="connsiteY2" fmla="*/ 40869 h 450201"/>
                <a:gd name="connsiteX3" fmla="*/ 498575 w 539441"/>
                <a:gd name="connsiteY3" fmla="*/ 76458 h 450201"/>
                <a:gd name="connsiteX4" fmla="*/ 462987 w 539441"/>
                <a:gd name="connsiteY4" fmla="*/ 351834 h 450201"/>
                <a:gd name="connsiteX5" fmla="*/ 456603 w 539441"/>
                <a:gd name="connsiteY5" fmla="*/ 356552 h 450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41" h="450201">
                  <a:moveTo>
                    <a:pt x="456603" y="356552"/>
                  </a:moveTo>
                  <a:cubicBezTo>
                    <a:pt x="369401" y="421014"/>
                    <a:pt x="0" y="450201"/>
                    <a:pt x="0" y="450201"/>
                  </a:cubicBezTo>
                  <a:cubicBezTo>
                    <a:pt x="0" y="450201"/>
                    <a:pt x="136086" y="105331"/>
                    <a:pt x="223198" y="40869"/>
                  </a:cubicBezTo>
                  <a:cubicBezTo>
                    <a:pt x="309067" y="-25347"/>
                    <a:pt x="432358" y="-9420"/>
                    <a:pt x="498575" y="76458"/>
                  </a:cubicBezTo>
                  <a:cubicBezTo>
                    <a:pt x="564792" y="162326"/>
                    <a:pt x="548855" y="285618"/>
                    <a:pt x="462987" y="351834"/>
                  </a:cubicBezTo>
                  <a:cubicBezTo>
                    <a:pt x="460892" y="353446"/>
                    <a:pt x="458761" y="355021"/>
                    <a:pt x="456603" y="356552"/>
                  </a:cubicBezTo>
                  <a:close/>
                </a:path>
              </a:pathLst>
            </a:custGeom>
            <a:solidFill>
              <a:srgbClr val="000000">
                <a:alpha val="25000"/>
              </a:srgbClr>
            </a:solidFill>
            <a:ln w="8945" cap="flat">
              <a:noFill/>
              <a:prstDash val="solid"/>
              <a:miter/>
            </a:ln>
          </p:spPr>
          <p:txBody>
            <a:bodyPr rtlCol="0" anchor="ctr"/>
            <a:lstStyle/>
            <a:p>
              <a:endParaRPr lang="en-ID"/>
            </a:p>
          </p:txBody>
        </p:sp>
        <p:sp>
          <p:nvSpPr>
            <p:cNvPr id="52" name="Bentuk Bebas: Bentuk 51">
              <a:extLst>
                <a:ext uri="{FF2B5EF4-FFF2-40B4-BE49-F238E27FC236}">
                  <a16:creationId xmlns:a16="http://schemas.microsoft.com/office/drawing/2014/main" id="{8E504FDD-4A15-46A9-B4D3-85E46BB011DA}"/>
                </a:ext>
              </a:extLst>
            </p:cNvPr>
            <p:cNvSpPr/>
            <p:nvPr/>
          </p:nvSpPr>
          <p:spPr>
            <a:xfrm>
              <a:off x="7316739" y="3678801"/>
              <a:ext cx="320515" cy="315117"/>
            </a:xfrm>
            <a:custGeom>
              <a:avLst/>
              <a:gdLst>
                <a:gd name="connsiteX0" fmla="*/ 59590 w 499720"/>
                <a:gd name="connsiteY0" fmla="*/ 337492 h 491304"/>
                <a:gd name="connsiteX1" fmla="*/ 499720 w 499720"/>
                <a:gd name="connsiteY1" fmla="*/ 491304 h 491304"/>
                <a:gd name="connsiteX2" fmla="*/ 333463 w 499720"/>
                <a:gd name="connsiteY2" fmla="*/ 55562 h 491304"/>
                <a:gd name="connsiteX3" fmla="*/ 55562 w 499720"/>
                <a:gd name="connsiteY3" fmla="*/ 59591 h 491304"/>
                <a:gd name="connsiteX4" fmla="*/ 59590 w 499720"/>
                <a:gd name="connsiteY4" fmla="*/ 337492 h 491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720" h="491304">
                  <a:moveTo>
                    <a:pt x="59590" y="337492"/>
                  </a:moveTo>
                  <a:cubicBezTo>
                    <a:pt x="137392" y="413055"/>
                    <a:pt x="499720" y="491304"/>
                    <a:pt x="499720" y="491304"/>
                  </a:cubicBezTo>
                  <a:cubicBezTo>
                    <a:pt x="499720" y="491304"/>
                    <a:pt x="410996" y="131573"/>
                    <a:pt x="333463" y="55562"/>
                  </a:cubicBezTo>
                  <a:cubicBezTo>
                    <a:pt x="255608" y="-20064"/>
                    <a:pt x="131188" y="-18265"/>
                    <a:pt x="55562" y="59591"/>
                  </a:cubicBezTo>
                  <a:cubicBezTo>
                    <a:pt x="-20064" y="137446"/>
                    <a:pt x="-18265" y="261866"/>
                    <a:pt x="59590" y="337492"/>
                  </a:cubicBezTo>
                  <a:close/>
                </a:path>
              </a:pathLst>
            </a:custGeom>
            <a:solidFill>
              <a:srgbClr val="000000">
                <a:alpha val="25000"/>
              </a:srgbClr>
            </a:solidFill>
            <a:ln w="8945" cap="flat">
              <a:noFill/>
              <a:prstDash val="solid"/>
              <a:miter/>
            </a:ln>
          </p:spPr>
          <p:txBody>
            <a:bodyPr rtlCol="0" anchor="ctr"/>
            <a:lstStyle/>
            <a:p>
              <a:endParaRPr lang="en-ID"/>
            </a:p>
          </p:txBody>
        </p:sp>
        <p:sp>
          <p:nvSpPr>
            <p:cNvPr id="53" name="Bentuk Bebas: Bentuk 52">
              <a:extLst>
                <a:ext uri="{FF2B5EF4-FFF2-40B4-BE49-F238E27FC236}">
                  <a16:creationId xmlns:a16="http://schemas.microsoft.com/office/drawing/2014/main" id="{5FC4B750-E27A-455E-9F65-35CD9C6A9685}"/>
                </a:ext>
              </a:extLst>
            </p:cNvPr>
            <p:cNvSpPr/>
            <p:nvPr/>
          </p:nvSpPr>
          <p:spPr>
            <a:xfrm>
              <a:off x="7152937" y="4238736"/>
              <a:ext cx="368780" cy="255823"/>
            </a:xfrm>
            <a:custGeom>
              <a:avLst/>
              <a:gdLst>
                <a:gd name="connsiteX0" fmla="*/ 109416 w 574972"/>
                <a:gd name="connsiteY0" fmla="*/ 372410 h 398857"/>
                <a:gd name="connsiteX1" fmla="*/ 574972 w 574972"/>
                <a:gd name="connsiteY1" fmla="*/ 387541 h 398857"/>
                <a:gd name="connsiteX2" fmla="*/ 286238 w 574972"/>
                <a:gd name="connsiteY2" fmla="*/ 21811 h 398857"/>
                <a:gd name="connsiteX3" fmla="*/ 21811 w 574972"/>
                <a:gd name="connsiteY3" fmla="*/ 106515 h 398857"/>
                <a:gd name="connsiteX4" fmla="*/ 106515 w 574972"/>
                <a:gd name="connsiteY4" fmla="*/ 370951 h 398857"/>
                <a:gd name="connsiteX5" fmla="*/ 109416 w 574972"/>
                <a:gd name="connsiteY5" fmla="*/ 372410 h 398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4972" h="398857">
                  <a:moveTo>
                    <a:pt x="109416" y="372410"/>
                  </a:moveTo>
                  <a:cubicBezTo>
                    <a:pt x="206198" y="421204"/>
                    <a:pt x="574972" y="387541"/>
                    <a:pt x="574972" y="387541"/>
                  </a:cubicBezTo>
                  <a:cubicBezTo>
                    <a:pt x="574972" y="387541"/>
                    <a:pt x="382930" y="70605"/>
                    <a:pt x="286238" y="21811"/>
                  </a:cubicBezTo>
                  <a:cubicBezTo>
                    <a:pt x="189823" y="-27816"/>
                    <a:pt x="71437" y="10109"/>
                    <a:pt x="21811" y="106515"/>
                  </a:cubicBezTo>
                  <a:cubicBezTo>
                    <a:pt x="-27816" y="202930"/>
                    <a:pt x="10109" y="321315"/>
                    <a:pt x="106515" y="370951"/>
                  </a:cubicBezTo>
                  <a:cubicBezTo>
                    <a:pt x="107482" y="371443"/>
                    <a:pt x="108449" y="371927"/>
                    <a:pt x="109416" y="372410"/>
                  </a:cubicBezTo>
                  <a:close/>
                </a:path>
              </a:pathLst>
            </a:custGeom>
            <a:solidFill>
              <a:srgbClr val="000000">
                <a:alpha val="25000"/>
              </a:srgbClr>
            </a:solidFill>
            <a:ln w="8945" cap="flat">
              <a:noFill/>
              <a:prstDash val="solid"/>
              <a:miter/>
            </a:ln>
          </p:spPr>
          <p:txBody>
            <a:bodyPr rtlCol="0" anchor="ctr"/>
            <a:lstStyle/>
            <a:p>
              <a:endParaRPr lang="en-ID"/>
            </a:p>
          </p:txBody>
        </p:sp>
        <p:sp>
          <p:nvSpPr>
            <p:cNvPr id="54" name="Bentuk Bebas: Bentuk 53">
              <a:extLst>
                <a:ext uri="{FF2B5EF4-FFF2-40B4-BE49-F238E27FC236}">
                  <a16:creationId xmlns:a16="http://schemas.microsoft.com/office/drawing/2014/main" id="{591E5BFE-FD81-4A9B-B158-08A1AA3BB87B}"/>
                </a:ext>
              </a:extLst>
            </p:cNvPr>
            <p:cNvSpPr/>
            <p:nvPr/>
          </p:nvSpPr>
          <p:spPr>
            <a:xfrm>
              <a:off x="7122716" y="4835068"/>
              <a:ext cx="342784" cy="286361"/>
            </a:xfrm>
            <a:custGeom>
              <a:avLst/>
              <a:gdLst>
                <a:gd name="connsiteX0" fmla="*/ 77838 w 534441"/>
                <a:gd name="connsiteY0" fmla="*/ 352822 h 446470"/>
                <a:gd name="connsiteX1" fmla="*/ 534441 w 534441"/>
                <a:gd name="connsiteY1" fmla="*/ 446471 h 446470"/>
                <a:gd name="connsiteX2" fmla="*/ 311243 w 534441"/>
                <a:gd name="connsiteY2" fmla="*/ 37139 h 446470"/>
                <a:gd name="connsiteX3" fmla="*/ 37138 w 534441"/>
                <a:gd name="connsiteY3" fmla="*/ 81457 h 446470"/>
                <a:gd name="connsiteX4" fmla="*/ 77749 w 534441"/>
                <a:gd name="connsiteY4" fmla="*/ 352822 h 446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4441" h="446470">
                  <a:moveTo>
                    <a:pt x="77838" y="352822"/>
                  </a:moveTo>
                  <a:cubicBezTo>
                    <a:pt x="165041" y="417284"/>
                    <a:pt x="534441" y="446471"/>
                    <a:pt x="534441" y="446471"/>
                  </a:cubicBezTo>
                  <a:cubicBezTo>
                    <a:pt x="534441" y="446471"/>
                    <a:pt x="398356" y="101601"/>
                    <a:pt x="311243" y="37139"/>
                  </a:cubicBezTo>
                  <a:cubicBezTo>
                    <a:pt x="223316" y="-26311"/>
                    <a:pt x="100588" y="-6471"/>
                    <a:pt x="37138" y="81457"/>
                  </a:cubicBezTo>
                  <a:cubicBezTo>
                    <a:pt x="-25265" y="167934"/>
                    <a:pt x="-7233" y="288405"/>
                    <a:pt x="77749" y="352822"/>
                  </a:cubicBezTo>
                  <a:close/>
                </a:path>
              </a:pathLst>
            </a:custGeom>
            <a:solidFill>
              <a:srgbClr val="000000">
                <a:alpha val="25000"/>
              </a:srgbClr>
            </a:solidFill>
            <a:ln w="8945" cap="flat">
              <a:noFill/>
              <a:prstDash val="solid"/>
              <a:miter/>
            </a:ln>
          </p:spPr>
          <p:txBody>
            <a:bodyPr rtlCol="0" anchor="ctr"/>
            <a:lstStyle/>
            <a:p>
              <a:endParaRPr lang="en-ID"/>
            </a:p>
          </p:txBody>
        </p:sp>
        <p:sp>
          <p:nvSpPr>
            <p:cNvPr id="58" name="Bentuk Bebas: Bentuk 57">
              <a:extLst>
                <a:ext uri="{FF2B5EF4-FFF2-40B4-BE49-F238E27FC236}">
                  <a16:creationId xmlns:a16="http://schemas.microsoft.com/office/drawing/2014/main" id="{C2B67F87-3E2B-4AEC-B3D1-360C406766F6}"/>
                </a:ext>
              </a:extLst>
            </p:cNvPr>
            <p:cNvSpPr/>
            <p:nvPr/>
          </p:nvSpPr>
          <p:spPr>
            <a:xfrm>
              <a:off x="6096862" y="5642836"/>
              <a:ext cx="435332" cy="219327"/>
            </a:xfrm>
            <a:custGeom>
              <a:avLst/>
              <a:gdLst>
                <a:gd name="connsiteX0" fmla="*/ 488840 w 678733"/>
                <a:gd name="connsiteY0" fmla="*/ 0 h 341957"/>
                <a:gd name="connsiteX1" fmla="*/ 26059 w 678733"/>
                <a:gd name="connsiteY1" fmla="*/ 130534 h 341957"/>
                <a:gd name="connsiteX2" fmla="*/ 73511 w 678733"/>
                <a:gd name="connsiteY2" fmla="*/ 237344 h 341957"/>
                <a:gd name="connsiteX3" fmla="*/ 678734 w 678733"/>
                <a:gd name="connsiteY3" fmla="*/ 332246 h 341957"/>
                <a:gd name="connsiteX4" fmla="*/ 660828 w 678733"/>
                <a:gd name="connsiteY4" fmla="*/ 23725 h 34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733" h="341957">
                  <a:moveTo>
                    <a:pt x="488840" y="0"/>
                  </a:moveTo>
                  <a:cubicBezTo>
                    <a:pt x="488840" y="0"/>
                    <a:pt x="204045" y="189893"/>
                    <a:pt x="26059" y="130534"/>
                  </a:cubicBezTo>
                  <a:cubicBezTo>
                    <a:pt x="26059" y="130534"/>
                    <a:pt x="-57024" y="154260"/>
                    <a:pt x="73511" y="237344"/>
                  </a:cubicBezTo>
                  <a:cubicBezTo>
                    <a:pt x="73511" y="237344"/>
                    <a:pt x="607557" y="379786"/>
                    <a:pt x="678734" y="332246"/>
                  </a:cubicBezTo>
                  <a:lnTo>
                    <a:pt x="660828" y="23725"/>
                  </a:lnTo>
                  <a:close/>
                </a:path>
              </a:pathLst>
            </a:custGeom>
            <a:solidFill>
              <a:srgbClr val="333333"/>
            </a:solidFill>
            <a:ln w="8945" cap="flat">
              <a:noFill/>
              <a:prstDash val="solid"/>
              <a:miter/>
            </a:ln>
          </p:spPr>
          <p:txBody>
            <a:bodyPr rtlCol="0" anchor="ctr"/>
            <a:lstStyle/>
            <a:p>
              <a:endParaRPr lang="en-ID"/>
            </a:p>
          </p:txBody>
        </p:sp>
        <p:sp>
          <p:nvSpPr>
            <p:cNvPr id="59" name="Bentuk Bebas: Bentuk 58">
              <a:extLst>
                <a:ext uri="{FF2B5EF4-FFF2-40B4-BE49-F238E27FC236}">
                  <a16:creationId xmlns:a16="http://schemas.microsoft.com/office/drawing/2014/main" id="{7747C86F-DC81-4900-BA09-456F88B2A922}"/>
                </a:ext>
              </a:extLst>
            </p:cNvPr>
            <p:cNvSpPr/>
            <p:nvPr/>
          </p:nvSpPr>
          <p:spPr>
            <a:xfrm>
              <a:off x="7054906" y="5620497"/>
              <a:ext cx="413465" cy="259362"/>
            </a:xfrm>
            <a:custGeom>
              <a:avLst/>
              <a:gdLst>
                <a:gd name="connsiteX0" fmla="*/ 336120 w 644640"/>
                <a:gd name="connsiteY0" fmla="*/ 34827 h 404376"/>
                <a:gd name="connsiteX1" fmla="*/ 33509 w 644640"/>
                <a:gd name="connsiteY1" fmla="*/ 289988 h 404376"/>
                <a:gd name="connsiteX2" fmla="*/ 140318 w 644640"/>
                <a:gd name="connsiteY2" fmla="*/ 402706 h 404376"/>
                <a:gd name="connsiteX3" fmla="*/ 644641 w 644640"/>
                <a:gd name="connsiteY3" fmla="*/ 266262 h 404376"/>
                <a:gd name="connsiteX4" fmla="*/ 542487 w 644640"/>
                <a:gd name="connsiteY4" fmla="*/ 0 h 404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640" h="404376">
                  <a:moveTo>
                    <a:pt x="336120" y="34827"/>
                  </a:moveTo>
                  <a:cubicBezTo>
                    <a:pt x="336120" y="34827"/>
                    <a:pt x="223402" y="289988"/>
                    <a:pt x="33509" y="289988"/>
                  </a:cubicBezTo>
                  <a:cubicBezTo>
                    <a:pt x="33509" y="289988"/>
                    <a:pt x="-91117" y="420522"/>
                    <a:pt x="140318" y="402706"/>
                  </a:cubicBezTo>
                  <a:cubicBezTo>
                    <a:pt x="140318" y="402706"/>
                    <a:pt x="431022" y="384800"/>
                    <a:pt x="644641" y="266262"/>
                  </a:cubicBezTo>
                  <a:lnTo>
                    <a:pt x="542487" y="0"/>
                  </a:lnTo>
                  <a:close/>
                </a:path>
              </a:pathLst>
            </a:custGeom>
            <a:solidFill>
              <a:srgbClr val="333333"/>
            </a:solidFill>
            <a:ln w="8945" cap="flat">
              <a:noFill/>
              <a:prstDash val="solid"/>
              <a:miter/>
            </a:ln>
          </p:spPr>
          <p:txBody>
            <a:bodyPr rtlCol="0" anchor="ctr"/>
            <a:lstStyle/>
            <a:p>
              <a:endParaRPr lang="en-ID"/>
            </a:p>
          </p:txBody>
        </p:sp>
        <p:sp>
          <p:nvSpPr>
            <p:cNvPr id="60" name="Bentuk Bebas: Bentuk 59">
              <a:extLst>
                <a:ext uri="{FF2B5EF4-FFF2-40B4-BE49-F238E27FC236}">
                  <a16:creationId xmlns:a16="http://schemas.microsoft.com/office/drawing/2014/main" id="{34BD03E7-3033-4CA6-8520-F0EA55FA6964}"/>
                </a:ext>
              </a:extLst>
            </p:cNvPr>
            <p:cNvSpPr/>
            <p:nvPr/>
          </p:nvSpPr>
          <p:spPr>
            <a:xfrm>
              <a:off x="6619708" y="4126279"/>
              <a:ext cx="215052" cy="138908"/>
            </a:xfrm>
            <a:custGeom>
              <a:avLst/>
              <a:gdLst>
                <a:gd name="connsiteX0" fmla="*/ 0 w 335290"/>
                <a:gd name="connsiteY0" fmla="*/ 100811 h 216573"/>
                <a:gd name="connsiteX1" fmla="*/ 44765 w 335290"/>
                <a:gd name="connsiteY1" fmla="*/ 216573 h 216573"/>
                <a:gd name="connsiteX2" fmla="*/ 335290 w 335290"/>
                <a:gd name="connsiteY2" fmla="*/ 195802 h 216573"/>
                <a:gd name="connsiteX3" fmla="*/ 305566 w 335290"/>
                <a:gd name="connsiteY3" fmla="*/ 0 h 216573"/>
                <a:gd name="connsiteX4" fmla="*/ 0 w 335290"/>
                <a:gd name="connsiteY4" fmla="*/ 100811 h 216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90" h="216573">
                  <a:moveTo>
                    <a:pt x="0" y="100811"/>
                  </a:moveTo>
                  <a:lnTo>
                    <a:pt x="44765" y="216573"/>
                  </a:lnTo>
                  <a:lnTo>
                    <a:pt x="335290" y="195802"/>
                  </a:lnTo>
                  <a:lnTo>
                    <a:pt x="305566" y="0"/>
                  </a:lnTo>
                  <a:lnTo>
                    <a:pt x="0" y="100811"/>
                  </a:lnTo>
                  <a:close/>
                </a:path>
              </a:pathLst>
            </a:custGeom>
            <a:solidFill>
              <a:srgbClr val="FDB797"/>
            </a:solidFill>
            <a:ln w="8945" cap="flat">
              <a:noFill/>
              <a:prstDash val="solid"/>
              <a:miter/>
            </a:ln>
          </p:spPr>
          <p:txBody>
            <a:bodyPr rtlCol="0" anchor="ctr"/>
            <a:lstStyle/>
            <a:p>
              <a:endParaRPr lang="en-ID"/>
            </a:p>
          </p:txBody>
        </p:sp>
        <p:sp>
          <p:nvSpPr>
            <p:cNvPr id="61" name="Bentuk Bebas: Bentuk 60">
              <a:extLst>
                <a:ext uri="{FF2B5EF4-FFF2-40B4-BE49-F238E27FC236}">
                  <a16:creationId xmlns:a16="http://schemas.microsoft.com/office/drawing/2014/main" id="{A3796E76-23C0-4AF9-B854-9B6E855C4392}"/>
                </a:ext>
              </a:extLst>
            </p:cNvPr>
            <p:cNvSpPr/>
            <p:nvPr/>
          </p:nvSpPr>
          <p:spPr>
            <a:xfrm>
              <a:off x="6372327" y="4265187"/>
              <a:ext cx="494705" cy="1461343"/>
            </a:xfrm>
            <a:custGeom>
              <a:avLst/>
              <a:gdLst>
                <a:gd name="connsiteX0" fmla="*/ 450963 w 771301"/>
                <a:gd name="connsiteY0" fmla="*/ 0 h 2278405"/>
                <a:gd name="connsiteX1" fmla="*/ 272978 w 771301"/>
                <a:gd name="connsiteY1" fmla="*/ 836658 h 2278405"/>
                <a:gd name="connsiteX2" fmla="*/ 213619 w 771301"/>
                <a:gd name="connsiteY2" fmla="*/ 1186720 h 2278405"/>
                <a:gd name="connsiteX3" fmla="*/ 0 w 771301"/>
                <a:gd name="connsiteY3" fmla="*/ 2171551 h 2278405"/>
                <a:gd name="connsiteX4" fmla="*/ 249162 w 771301"/>
                <a:gd name="connsiteY4" fmla="*/ 2278360 h 2278405"/>
                <a:gd name="connsiteX5" fmla="*/ 243253 w 771301"/>
                <a:gd name="connsiteY5" fmla="*/ 2278360 h 2278405"/>
                <a:gd name="connsiteX6" fmla="*/ 284795 w 771301"/>
                <a:gd name="connsiteY6" fmla="*/ 2141916 h 2278405"/>
                <a:gd name="connsiteX7" fmla="*/ 486506 w 771301"/>
                <a:gd name="connsiteY7" fmla="*/ 1263806 h 2278405"/>
                <a:gd name="connsiteX8" fmla="*/ 771301 w 771301"/>
                <a:gd name="connsiteY8" fmla="*/ 575499 h 227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1301" h="2278405">
                  <a:moveTo>
                    <a:pt x="450963" y="0"/>
                  </a:moveTo>
                  <a:cubicBezTo>
                    <a:pt x="450963" y="0"/>
                    <a:pt x="255161" y="694574"/>
                    <a:pt x="272978" y="836658"/>
                  </a:cubicBezTo>
                  <a:cubicBezTo>
                    <a:pt x="272978" y="836658"/>
                    <a:pt x="178075" y="1062095"/>
                    <a:pt x="213619" y="1186720"/>
                  </a:cubicBezTo>
                  <a:cubicBezTo>
                    <a:pt x="213619" y="1186720"/>
                    <a:pt x="83084" y="2124189"/>
                    <a:pt x="0" y="2171551"/>
                  </a:cubicBezTo>
                  <a:cubicBezTo>
                    <a:pt x="0" y="2171551"/>
                    <a:pt x="241731" y="2280957"/>
                    <a:pt x="249162" y="2278360"/>
                  </a:cubicBezTo>
                  <a:cubicBezTo>
                    <a:pt x="332246" y="2248726"/>
                    <a:pt x="243253" y="2278360"/>
                    <a:pt x="243253" y="2278360"/>
                  </a:cubicBezTo>
                  <a:cubicBezTo>
                    <a:pt x="243253" y="2278360"/>
                    <a:pt x="249162" y="2183458"/>
                    <a:pt x="284795" y="2141916"/>
                  </a:cubicBezTo>
                  <a:cubicBezTo>
                    <a:pt x="284795" y="2141916"/>
                    <a:pt x="498414" y="1560419"/>
                    <a:pt x="486506" y="1263806"/>
                  </a:cubicBezTo>
                  <a:lnTo>
                    <a:pt x="771301" y="575499"/>
                  </a:lnTo>
                  <a:close/>
                </a:path>
              </a:pathLst>
            </a:custGeom>
            <a:solidFill>
              <a:srgbClr val="252A62"/>
            </a:solidFill>
            <a:ln w="8945" cap="flat">
              <a:noFill/>
              <a:prstDash val="solid"/>
              <a:miter/>
            </a:ln>
          </p:spPr>
          <p:txBody>
            <a:bodyPr rtlCol="0" anchor="ctr"/>
            <a:lstStyle/>
            <a:p>
              <a:endParaRPr lang="en-ID"/>
            </a:p>
          </p:txBody>
        </p:sp>
        <p:sp>
          <p:nvSpPr>
            <p:cNvPr id="62" name="Bentuk Bebas: Bentuk 61">
              <a:extLst>
                <a:ext uri="{FF2B5EF4-FFF2-40B4-BE49-F238E27FC236}">
                  <a16:creationId xmlns:a16="http://schemas.microsoft.com/office/drawing/2014/main" id="{4E1C7F6E-DC78-47AE-91CF-8E01333E0E15}"/>
                </a:ext>
              </a:extLst>
            </p:cNvPr>
            <p:cNvSpPr/>
            <p:nvPr/>
          </p:nvSpPr>
          <p:spPr>
            <a:xfrm>
              <a:off x="6372327" y="4265187"/>
              <a:ext cx="494705" cy="1461343"/>
            </a:xfrm>
            <a:custGeom>
              <a:avLst/>
              <a:gdLst>
                <a:gd name="connsiteX0" fmla="*/ 450963 w 771301"/>
                <a:gd name="connsiteY0" fmla="*/ 0 h 2278405"/>
                <a:gd name="connsiteX1" fmla="*/ 272978 w 771301"/>
                <a:gd name="connsiteY1" fmla="*/ 836658 h 2278405"/>
                <a:gd name="connsiteX2" fmla="*/ 213619 w 771301"/>
                <a:gd name="connsiteY2" fmla="*/ 1186720 h 2278405"/>
                <a:gd name="connsiteX3" fmla="*/ 0 w 771301"/>
                <a:gd name="connsiteY3" fmla="*/ 2171551 h 2278405"/>
                <a:gd name="connsiteX4" fmla="*/ 249162 w 771301"/>
                <a:gd name="connsiteY4" fmla="*/ 2278360 h 2278405"/>
                <a:gd name="connsiteX5" fmla="*/ 243253 w 771301"/>
                <a:gd name="connsiteY5" fmla="*/ 2278360 h 2278405"/>
                <a:gd name="connsiteX6" fmla="*/ 284795 w 771301"/>
                <a:gd name="connsiteY6" fmla="*/ 2141916 h 2278405"/>
                <a:gd name="connsiteX7" fmla="*/ 486506 w 771301"/>
                <a:gd name="connsiteY7" fmla="*/ 1263806 h 2278405"/>
                <a:gd name="connsiteX8" fmla="*/ 771301 w 771301"/>
                <a:gd name="connsiteY8" fmla="*/ 575499 h 227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1301" h="2278405">
                  <a:moveTo>
                    <a:pt x="450963" y="0"/>
                  </a:moveTo>
                  <a:cubicBezTo>
                    <a:pt x="450963" y="0"/>
                    <a:pt x="255161" y="694574"/>
                    <a:pt x="272978" y="836658"/>
                  </a:cubicBezTo>
                  <a:cubicBezTo>
                    <a:pt x="272978" y="836658"/>
                    <a:pt x="178075" y="1062095"/>
                    <a:pt x="213619" y="1186720"/>
                  </a:cubicBezTo>
                  <a:cubicBezTo>
                    <a:pt x="213619" y="1186720"/>
                    <a:pt x="83084" y="2124189"/>
                    <a:pt x="0" y="2171551"/>
                  </a:cubicBezTo>
                  <a:cubicBezTo>
                    <a:pt x="0" y="2171551"/>
                    <a:pt x="241731" y="2280957"/>
                    <a:pt x="249162" y="2278360"/>
                  </a:cubicBezTo>
                  <a:cubicBezTo>
                    <a:pt x="332246" y="2248726"/>
                    <a:pt x="243253" y="2278360"/>
                    <a:pt x="243253" y="2278360"/>
                  </a:cubicBezTo>
                  <a:cubicBezTo>
                    <a:pt x="243253" y="2278360"/>
                    <a:pt x="249162" y="2183458"/>
                    <a:pt x="284795" y="2141916"/>
                  </a:cubicBezTo>
                  <a:cubicBezTo>
                    <a:pt x="284795" y="2141916"/>
                    <a:pt x="498414" y="1560419"/>
                    <a:pt x="486506" y="1263806"/>
                  </a:cubicBezTo>
                  <a:lnTo>
                    <a:pt x="771301" y="575499"/>
                  </a:lnTo>
                  <a:close/>
                </a:path>
              </a:pathLst>
            </a:custGeom>
            <a:solidFill>
              <a:srgbClr val="000000">
                <a:alpha val="10000"/>
              </a:srgbClr>
            </a:solidFill>
            <a:ln w="8945" cap="flat">
              <a:noFill/>
              <a:prstDash val="solid"/>
              <a:miter/>
            </a:ln>
          </p:spPr>
          <p:txBody>
            <a:bodyPr rtlCol="0" anchor="ctr"/>
            <a:lstStyle/>
            <a:p>
              <a:endParaRPr lang="en-ID"/>
            </a:p>
          </p:txBody>
        </p:sp>
        <p:sp>
          <p:nvSpPr>
            <p:cNvPr id="63" name="Bentuk Bebas: Bentuk 62">
              <a:extLst>
                <a:ext uri="{FF2B5EF4-FFF2-40B4-BE49-F238E27FC236}">
                  <a16:creationId xmlns:a16="http://schemas.microsoft.com/office/drawing/2014/main" id="{1D5AEB80-C3F2-4388-9D74-6E3A59D52576}"/>
                </a:ext>
              </a:extLst>
            </p:cNvPr>
            <p:cNvSpPr/>
            <p:nvPr/>
          </p:nvSpPr>
          <p:spPr>
            <a:xfrm>
              <a:off x="6638773" y="4169921"/>
              <a:ext cx="780276" cy="1513108"/>
            </a:xfrm>
            <a:custGeom>
              <a:avLst/>
              <a:gdLst>
                <a:gd name="connsiteX0" fmla="*/ 0 w 1216541"/>
                <a:gd name="connsiteY0" fmla="*/ 112898 h 2359112"/>
                <a:gd name="connsiteX1" fmla="*/ 130535 w 1216541"/>
                <a:gd name="connsiteY1" fmla="*/ 421418 h 2359112"/>
                <a:gd name="connsiteX2" fmla="*/ 338244 w 1216541"/>
                <a:gd name="connsiteY2" fmla="*/ 1062184 h 2359112"/>
                <a:gd name="connsiteX3" fmla="*/ 421328 w 1216541"/>
                <a:gd name="connsiteY3" fmla="*/ 1275803 h 2359112"/>
                <a:gd name="connsiteX4" fmla="*/ 557862 w 1216541"/>
                <a:gd name="connsiteY4" fmla="*/ 1453878 h 2359112"/>
                <a:gd name="connsiteX5" fmla="*/ 955375 w 1216541"/>
                <a:gd name="connsiteY5" fmla="*/ 2331989 h 2359112"/>
                <a:gd name="connsiteX6" fmla="*/ 1216445 w 1216541"/>
                <a:gd name="connsiteY6" fmla="*/ 2314083 h 2359112"/>
                <a:gd name="connsiteX7" fmla="*/ 1151177 w 1216541"/>
                <a:gd name="connsiteY7" fmla="*/ 2124190 h 2359112"/>
                <a:gd name="connsiteX8" fmla="*/ 812933 w 1216541"/>
                <a:gd name="connsiteY8" fmla="*/ 1340981 h 2359112"/>
                <a:gd name="connsiteX9" fmla="*/ 701916 w 1216541"/>
                <a:gd name="connsiteY9" fmla="*/ 1028610 h 2359112"/>
                <a:gd name="connsiteX10" fmla="*/ 692963 w 1216541"/>
                <a:gd name="connsiteY10" fmla="*/ 921174 h 2359112"/>
                <a:gd name="connsiteX11" fmla="*/ 670222 w 1216541"/>
                <a:gd name="connsiteY11" fmla="*/ 516230 h 2359112"/>
                <a:gd name="connsiteX12" fmla="*/ 581229 w 1216541"/>
                <a:gd name="connsiteY12" fmla="*/ 0 h 235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6541" h="2359112">
                  <a:moveTo>
                    <a:pt x="0" y="112898"/>
                  </a:moveTo>
                  <a:lnTo>
                    <a:pt x="130535" y="421418"/>
                  </a:lnTo>
                  <a:cubicBezTo>
                    <a:pt x="130535" y="421418"/>
                    <a:pt x="231435" y="925740"/>
                    <a:pt x="338244" y="1062184"/>
                  </a:cubicBezTo>
                  <a:lnTo>
                    <a:pt x="421328" y="1275803"/>
                  </a:lnTo>
                  <a:lnTo>
                    <a:pt x="557862" y="1453878"/>
                  </a:lnTo>
                  <a:cubicBezTo>
                    <a:pt x="557862" y="1453878"/>
                    <a:pt x="985099" y="2130278"/>
                    <a:pt x="955375" y="2331989"/>
                  </a:cubicBezTo>
                  <a:cubicBezTo>
                    <a:pt x="955375" y="2331989"/>
                    <a:pt x="1222353" y="2403613"/>
                    <a:pt x="1216445" y="2314083"/>
                  </a:cubicBezTo>
                  <a:cubicBezTo>
                    <a:pt x="1216445" y="2314083"/>
                    <a:pt x="1151177" y="2189457"/>
                    <a:pt x="1151177" y="2124190"/>
                  </a:cubicBezTo>
                  <a:cubicBezTo>
                    <a:pt x="1151177" y="2124190"/>
                    <a:pt x="949466" y="1418156"/>
                    <a:pt x="812933" y="1340981"/>
                  </a:cubicBezTo>
                  <a:cubicBezTo>
                    <a:pt x="812933" y="1340981"/>
                    <a:pt x="700841" y="1141061"/>
                    <a:pt x="701916" y="1028610"/>
                  </a:cubicBezTo>
                  <a:cubicBezTo>
                    <a:pt x="701978" y="992610"/>
                    <a:pt x="698979" y="956664"/>
                    <a:pt x="692963" y="921174"/>
                  </a:cubicBezTo>
                  <a:cubicBezTo>
                    <a:pt x="672997" y="797086"/>
                    <a:pt x="639782" y="559652"/>
                    <a:pt x="670222" y="516230"/>
                  </a:cubicBezTo>
                  <a:cubicBezTo>
                    <a:pt x="711764" y="456872"/>
                    <a:pt x="782940" y="183984"/>
                    <a:pt x="581229" y="0"/>
                  </a:cubicBezTo>
                  <a:close/>
                </a:path>
              </a:pathLst>
            </a:custGeom>
            <a:solidFill>
              <a:srgbClr val="252A62"/>
            </a:solidFill>
            <a:ln w="8945" cap="flat">
              <a:noFill/>
              <a:prstDash val="solid"/>
              <a:miter/>
            </a:ln>
          </p:spPr>
          <p:txBody>
            <a:bodyPr rtlCol="0" anchor="ctr"/>
            <a:lstStyle/>
            <a:p>
              <a:endParaRPr lang="en-ID"/>
            </a:p>
          </p:txBody>
        </p:sp>
        <p:sp>
          <p:nvSpPr>
            <p:cNvPr id="64" name="Bentuk Bebas: Bentuk 63">
              <a:extLst>
                <a:ext uri="{FF2B5EF4-FFF2-40B4-BE49-F238E27FC236}">
                  <a16:creationId xmlns:a16="http://schemas.microsoft.com/office/drawing/2014/main" id="{63092BDA-AB68-4B2B-8E5B-12510C97E04F}"/>
                </a:ext>
              </a:extLst>
            </p:cNvPr>
            <p:cNvSpPr/>
            <p:nvPr/>
          </p:nvSpPr>
          <p:spPr>
            <a:xfrm>
              <a:off x="6989402" y="4170036"/>
              <a:ext cx="429536" cy="1512909"/>
            </a:xfrm>
            <a:custGeom>
              <a:avLst/>
              <a:gdLst>
                <a:gd name="connsiteX0" fmla="*/ 669595 w 669696"/>
                <a:gd name="connsiteY0" fmla="*/ 2314083 h 2358803"/>
                <a:gd name="connsiteX1" fmla="*/ 604328 w 669696"/>
                <a:gd name="connsiteY1" fmla="*/ 2124189 h 2358803"/>
                <a:gd name="connsiteX2" fmla="*/ 266083 w 669696"/>
                <a:gd name="connsiteY2" fmla="*/ 1340981 h 2358803"/>
                <a:gd name="connsiteX3" fmla="*/ 155066 w 669696"/>
                <a:gd name="connsiteY3" fmla="*/ 1028610 h 2358803"/>
                <a:gd name="connsiteX4" fmla="*/ 146113 w 669696"/>
                <a:gd name="connsiteY4" fmla="*/ 921174 h 2358803"/>
                <a:gd name="connsiteX5" fmla="*/ 123373 w 669696"/>
                <a:gd name="connsiteY5" fmla="*/ 516230 h 2358803"/>
                <a:gd name="connsiteX6" fmla="*/ 34380 w 669696"/>
                <a:gd name="connsiteY6" fmla="*/ 0 h 2358803"/>
                <a:gd name="connsiteX7" fmla="*/ 0 w 669696"/>
                <a:gd name="connsiteY7" fmla="*/ 6715 h 2358803"/>
                <a:gd name="connsiteX8" fmla="*/ 81920 w 669696"/>
                <a:gd name="connsiteY8" fmla="*/ 516230 h 2358803"/>
                <a:gd name="connsiteX9" fmla="*/ 117732 w 669696"/>
                <a:gd name="connsiteY9" fmla="*/ 996827 h 2358803"/>
                <a:gd name="connsiteX10" fmla="*/ 224541 w 669696"/>
                <a:gd name="connsiteY10" fmla="*/ 1340981 h 2358803"/>
                <a:gd name="connsiteX11" fmla="*/ 562786 w 669696"/>
                <a:gd name="connsiteY11" fmla="*/ 2124189 h 2358803"/>
                <a:gd name="connsiteX12" fmla="*/ 628053 w 669696"/>
                <a:gd name="connsiteY12" fmla="*/ 2314083 h 2358803"/>
                <a:gd name="connsiteX13" fmla="*/ 564039 w 669696"/>
                <a:gd name="connsiteY13" fmla="*/ 2358131 h 2358803"/>
                <a:gd name="connsiteX14" fmla="*/ 669595 w 669696"/>
                <a:gd name="connsiteY14" fmla="*/ 2314083 h 235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9696" h="2358803">
                  <a:moveTo>
                    <a:pt x="669595" y="2314083"/>
                  </a:moveTo>
                  <a:cubicBezTo>
                    <a:pt x="669595" y="2314083"/>
                    <a:pt x="604328" y="2189457"/>
                    <a:pt x="604328" y="2124189"/>
                  </a:cubicBezTo>
                  <a:cubicBezTo>
                    <a:pt x="604328" y="2124189"/>
                    <a:pt x="402616" y="1418156"/>
                    <a:pt x="266083" y="1340981"/>
                  </a:cubicBezTo>
                  <a:cubicBezTo>
                    <a:pt x="266083" y="1340981"/>
                    <a:pt x="153992" y="1141060"/>
                    <a:pt x="155066" y="1028610"/>
                  </a:cubicBezTo>
                  <a:cubicBezTo>
                    <a:pt x="155129" y="992610"/>
                    <a:pt x="152129" y="956664"/>
                    <a:pt x="146113" y="921174"/>
                  </a:cubicBezTo>
                  <a:cubicBezTo>
                    <a:pt x="126148" y="797086"/>
                    <a:pt x="92932" y="559652"/>
                    <a:pt x="123373" y="516230"/>
                  </a:cubicBezTo>
                  <a:cubicBezTo>
                    <a:pt x="164914" y="456872"/>
                    <a:pt x="236091" y="183984"/>
                    <a:pt x="34380" y="0"/>
                  </a:cubicBezTo>
                  <a:lnTo>
                    <a:pt x="0" y="6715"/>
                  </a:lnTo>
                  <a:cubicBezTo>
                    <a:pt x="192847" y="190520"/>
                    <a:pt x="122925" y="457588"/>
                    <a:pt x="81920" y="516230"/>
                  </a:cubicBezTo>
                  <a:cubicBezTo>
                    <a:pt x="40915" y="574872"/>
                    <a:pt x="117732" y="996827"/>
                    <a:pt x="117732" y="996827"/>
                  </a:cubicBezTo>
                  <a:cubicBezTo>
                    <a:pt x="88098" y="1097728"/>
                    <a:pt x="224541" y="1340981"/>
                    <a:pt x="224541" y="1340981"/>
                  </a:cubicBezTo>
                  <a:cubicBezTo>
                    <a:pt x="360985" y="1418156"/>
                    <a:pt x="562786" y="2124189"/>
                    <a:pt x="562786" y="2124189"/>
                  </a:cubicBezTo>
                  <a:cubicBezTo>
                    <a:pt x="562786" y="2189457"/>
                    <a:pt x="628053" y="2314083"/>
                    <a:pt x="628053" y="2314083"/>
                  </a:cubicBezTo>
                  <a:cubicBezTo>
                    <a:pt x="630023" y="2343448"/>
                    <a:pt x="602179" y="2355356"/>
                    <a:pt x="564039" y="2358131"/>
                  </a:cubicBezTo>
                  <a:cubicBezTo>
                    <a:pt x="621517" y="2361444"/>
                    <a:pt x="672281" y="2353387"/>
                    <a:pt x="669595" y="2314083"/>
                  </a:cubicBezTo>
                  <a:close/>
                </a:path>
              </a:pathLst>
            </a:custGeom>
            <a:solidFill>
              <a:srgbClr val="000000">
                <a:alpha val="10000"/>
              </a:srgbClr>
            </a:solidFill>
            <a:ln w="8945" cap="flat">
              <a:noFill/>
              <a:prstDash val="solid"/>
              <a:miter/>
            </a:ln>
          </p:spPr>
          <p:txBody>
            <a:bodyPr rtlCol="0" anchor="ctr"/>
            <a:lstStyle/>
            <a:p>
              <a:endParaRPr lang="en-ID"/>
            </a:p>
          </p:txBody>
        </p:sp>
        <p:sp>
          <p:nvSpPr>
            <p:cNvPr id="65" name="Bentuk Bebas: Bentuk 64">
              <a:extLst>
                <a:ext uri="{FF2B5EF4-FFF2-40B4-BE49-F238E27FC236}">
                  <a16:creationId xmlns:a16="http://schemas.microsoft.com/office/drawing/2014/main" id="{A4D4BC7C-6A1C-43F6-A98F-6E2A3159E896}"/>
                </a:ext>
              </a:extLst>
            </p:cNvPr>
            <p:cNvSpPr/>
            <p:nvPr/>
          </p:nvSpPr>
          <p:spPr>
            <a:xfrm>
              <a:off x="6813800" y="3165066"/>
              <a:ext cx="239743" cy="228604"/>
            </a:xfrm>
            <a:custGeom>
              <a:avLst/>
              <a:gdLst>
                <a:gd name="connsiteX0" fmla="*/ 0 w 373787"/>
                <a:gd name="connsiteY0" fmla="*/ 130982 h 356419"/>
                <a:gd name="connsiteX1" fmla="*/ 83084 w 373787"/>
                <a:gd name="connsiteY1" fmla="*/ 356419 h 356419"/>
                <a:gd name="connsiteX2" fmla="*/ 373788 w 373787"/>
                <a:gd name="connsiteY2" fmla="*/ 284795 h 356419"/>
                <a:gd name="connsiteX3" fmla="*/ 314429 w 373787"/>
                <a:gd name="connsiteY3" fmla="*/ 0 h 356419"/>
              </a:gdLst>
              <a:ahLst/>
              <a:cxnLst>
                <a:cxn ang="0">
                  <a:pos x="connsiteX0" y="connsiteY0"/>
                </a:cxn>
                <a:cxn ang="0">
                  <a:pos x="connsiteX1" y="connsiteY1"/>
                </a:cxn>
                <a:cxn ang="0">
                  <a:pos x="connsiteX2" y="connsiteY2"/>
                </a:cxn>
                <a:cxn ang="0">
                  <a:pos x="connsiteX3" y="connsiteY3"/>
                </a:cxn>
              </a:cxnLst>
              <a:rect l="l" t="t" r="r" b="b"/>
              <a:pathLst>
                <a:path w="373787" h="356419">
                  <a:moveTo>
                    <a:pt x="0" y="130982"/>
                  </a:moveTo>
                  <a:cubicBezTo>
                    <a:pt x="0" y="130982"/>
                    <a:pt x="112719" y="303059"/>
                    <a:pt x="83084" y="356419"/>
                  </a:cubicBezTo>
                  <a:lnTo>
                    <a:pt x="373788" y="284795"/>
                  </a:lnTo>
                  <a:cubicBezTo>
                    <a:pt x="373788" y="284795"/>
                    <a:pt x="296613" y="201711"/>
                    <a:pt x="314429" y="0"/>
                  </a:cubicBezTo>
                  <a:close/>
                </a:path>
              </a:pathLst>
            </a:custGeom>
            <a:solidFill>
              <a:srgbClr val="FDB797"/>
            </a:solidFill>
            <a:ln w="8945" cap="flat">
              <a:noFill/>
              <a:prstDash val="solid"/>
              <a:miter/>
            </a:ln>
          </p:spPr>
          <p:txBody>
            <a:bodyPr rtlCol="0" anchor="ctr"/>
            <a:lstStyle/>
            <a:p>
              <a:endParaRPr lang="en-ID"/>
            </a:p>
          </p:txBody>
        </p:sp>
        <p:sp>
          <p:nvSpPr>
            <p:cNvPr id="66" name="Bentuk Bebas: Bentuk 65">
              <a:extLst>
                <a:ext uri="{FF2B5EF4-FFF2-40B4-BE49-F238E27FC236}">
                  <a16:creationId xmlns:a16="http://schemas.microsoft.com/office/drawing/2014/main" id="{DA943B1A-5692-4B47-B768-D8CDB1755C7B}"/>
                </a:ext>
              </a:extLst>
            </p:cNvPr>
            <p:cNvSpPr/>
            <p:nvPr/>
          </p:nvSpPr>
          <p:spPr>
            <a:xfrm>
              <a:off x="6611841" y="3324336"/>
              <a:ext cx="508958" cy="897297"/>
            </a:xfrm>
            <a:custGeom>
              <a:avLst/>
              <a:gdLst>
                <a:gd name="connsiteX0" fmla="*/ 730207 w 793524"/>
                <a:gd name="connsiteY0" fmla="*/ 7288 h 1398991"/>
                <a:gd name="connsiteX1" fmla="*/ 332693 w 793524"/>
                <a:gd name="connsiteY1" fmla="*/ 137822 h 1398991"/>
                <a:gd name="connsiteX2" fmla="*/ 203681 w 793524"/>
                <a:gd name="connsiteY2" fmla="*/ 314554 h 1398991"/>
                <a:gd name="connsiteX3" fmla="*/ 135280 w 793524"/>
                <a:gd name="connsiteY3" fmla="*/ 410799 h 1398991"/>
                <a:gd name="connsiteX4" fmla="*/ 71624 w 793524"/>
                <a:gd name="connsiteY4" fmla="*/ 754863 h 1398991"/>
                <a:gd name="connsiteX5" fmla="*/ 0 w 793524"/>
                <a:gd name="connsiteY5" fmla="*/ 1395630 h 1398991"/>
                <a:gd name="connsiteX6" fmla="*/ 261069 w 793524"/>
                <a:gd name="connsiteY6" fmla="*/ 1395630 h 1398991"/>
                <a:gd name="connsiteX7" fmla="*/ 688307 w 793524"/>
                <a:gd name="connsiteY7" fmla="*/ 1354088 h 1398991"/>
                <a:gd name="connsiteX8" fmla="*/ 712033 w 793524"/>
                <a:gd name="connsiteY8" fmla="*/ 760772 h 1398991"/>
                <a:gd name="connsiteX9" fmla="*/ 730207 w 793524"/>
                <a:gd name="connsiteY9" fmla="*/ 7288 h 139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3524" h="1398991">
                  <a:moveTo>
                    <a:pt x="730207" y="7288"/>
                  </a:moveTo>
                  <a:cubicBezTo>
                    <a:pt x="730207" y="7288"/>
                    <a:pt x="486954" y="-46430"/>
                    <a:pt x="332693" y="137822"/>
                  </a:cubicBezTo>
                  <a:cubicBezTo>
                    <a:pt x="262860" y="221085"/>
                    <a:pt x="224631" y="277668"/>
                    <a:pt x="203681" y="314554"/>
                  </a:cubicBezTo>
                  <a:cubicBezTo>
                    <a:pt x="183939" y="348710"/>
                    <a:pt x="161038" y="380932"/>
                    <a:pt x="135280" y="410799"/>
                  </a:cubicBezTo>
                  <a:cubicBezTo>
                    <a:pt x="96692" y="456370"/>
                    <a:pt x="49421" y="554584"/>
                    <a:pt x="71624" y="754863"/>
                  </a:cubicBezTo>
                  <a:lnTo>
                    <a:pt x="0" y="1395630"/>
                  </a:lnTo>
                  <a:cubicBezTo>
                    <a:pt x="0" y="1395630"/>
                    <a:pt x="207710" y="1377723"/>
                    <a:pt x="261069" y="1395630"/>
                  </a:cubicBezTo>
                  <a:cubicBezTo>
                    <a:pt x="314429" y="1413536"/>
                    <a:pt x="688307" y="1354088"/>
                    <a:pt x="688307" y="1354088"/>
                  </a:cubicBezTo>
                  <a:cubicBezTo>
                    <a:pt x="688307" y="1354088"/>
                    <a:pt x="539956" y="1176102"/>
                    <a:pt x="712033" y="760772"/>
                  </a:cubicBezTo>
                  <a:cubicBezTo>
                    <a:pt x="884109" y="345442"/>
                    <a:pt x="730207" y="7288"/>
                    <a:pt x="730207" y="7288"/>
                  </a:cubicBezTo>
                  <a:close/>
                </a:path>
              </a:pathLst>
            </a:custGeom>
            <a:solidFill>
              <a:srgbClr val="000000">
                <a:alpha val="10000"/>
              </a:srgbClr>
            </a:solidFill>
            <a:ln w="8945" cap="flat">
              <a:noFill/>
              <a:prstDash val="solid"/>
              <a:miter/>
            </a:ln>
          </p:spPr>
          <p:txBody>
            <a:bodyPr rtlCol="0" anchor="ctr"/>
            <a:lstStyle/>
            <a:p>
              <a:endParaRPr lang="en-ID"/>
            </a:p>
          </p:txBody>
        </p:sp>
        <p:sp>
          <p:nvSpPr>
            <p:cNvPr id="67" name="Bentuk Bebas: Bentuk 66">
              <a:extLst>
                <a:ext uri="{FF2B5EF4-FFF2-40B4-BE49-F238E27FC236}">
                  <a16:creationId xmlns:a16="http://schemas.microsoft.com/office/drawing/2014/main" id="{3953A7A5-F333-4895-A802-DF6C3A00C3D7}"/>
                </a:ext>
              </a:extLst>
            </p:cNvPr>
            <p:cNvSpPr/>
            <p:nvPr/>
          </p:nvSpPr>
          <p:spPr>
            <a:xfrm>
              <a:off x="6611841" y="3320547"/>
              <a:ext cx="508958" cy="897297"/>
            </a:xfrm>
            <a:custGeom>
              <a:avLst/>
              <a:gdLst>
                <a:gd name="connsiteX0" fmla="*/ 730207 w 793524"/>
                <a:gd name="connsiteY0" fmla="*/ 7288 h 1398991"/>
                <a:gd name="connsiteX1" fmla="*/ 332693 w 793524"/>
                <a:gd name="connsiteY1" fmla="*/ 137822 h 1398991"/>
                <a:gd name="connsiteX2" fmla="*/ 203681 w 793524"/>
                <a:gd name="connsiteY2" fmla="*/ 314554 h 1398991"/>
                <a:gd name="connsiteX3" fmla="*/ 135280 w 793524"/>
                <a:gd name="connsiteY3" fmla="*/ 410799 h 1398991"/>
                <a:gd name="connsiteX4" fmla="*/ 71624 w 793524"/>
                <a:gd name="connsiteY4" fmla="*/ 754863 h 1398991"/>
                <a:gd name="connsiteX5" fmla="*/ 0 w 793524"/>
                <a:gd name="connsiteY5" fmla="*/ 1395630 h 1398991"/>
                <a:gd name="connsiteX6" fmla="*/ 261069 w 793524"/>
                <a:gd name="connsiteY6" fmla="*/ 1395630 h 1398991"/>
                <a:gd name="connsiteX7" fmla="*/ 688307 w 793524"/>
                <a:gd name="connsiteY7" fmla="*/ 1354088 h 1398991"/>
                <a:gd name="connsiteX8" fmla="*/ 712033 w 793524"/>
                <a:gd name="connsiteY8" fmla="*/ 760772 h 1398991"/>
                <a:gd name="connsiteX9" fmla="*/ 730207 w 793524"/>
                <a:gd name="connsiteY9" fmla="*/ 7288 h 139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3524" h="1398991">
                  <a:moveTo>
                    <a:pt x="730207" y="7288"/>
                  </a:moveTo>
                  <a:cubicBezTo>
                    <a:pt x="730207" y="7288"/>
                    <a:pt x="486954" y="-46430"/>
                    <a:pt x="332693" y="137822"/>
                  </a:cubicBezTo>
                  <a:cubicBezTo>
                    <a:pt x="262860" y="221085"/>
                    <a:pt x="224631" y="277668"/>
                    <a:pt x="203681" y="314554"/>
                  </a:cubicBezTo>
                  <a:cubicBezTo>
                    <a:pt x="183939" y="348710"/>
                    <a:pt x="161038" y="380932"/>
                    <a:pt x="135280" y="410799"/>
                  </a:cubicBezTo>
                  <a:cubicBezTo>
                    <a:pt x="96692" y="456370"/>
                    <a:pt x="49421" y="554584"/>
                    <a:pt x="71624" y="754863"/>
                  </a:cubicBezTo>
                  <a:lnTo>
                    <a:pt x="0" y="1395630"/>
                  </a:lnTo>
                  <a:cubicBezTo>
                    <a:pt x="0" y="1395630"/>
                    <a:pt x="207710" y="1377723"/>
                    <a:pt x="261069" y="1395630"/>
                  </a:cubicBezTo>
                  <a:cubicBezTo>
                    <a:pt x="314429" y="1413536"/>
                    <a:pt x="688307" y="1354088"/>
                    <a:pt x="688307" y="1354088"/>
                  </a:cubicBezTo>
                  <a:cubicBezTo>
                    <a:pt x="688307" y="1354088"/>
                    <a:pt x="539956" y="1176102"/>
                    <a:pt x="712033" y="760772"/>
                  </a:cubicBezTo>
                  <a:cubicBezTo>
                    <a:pt x="884109" y="345442"/>
                    <a:pt x="730207" y="7288"/>
                    <a:pt x="730207" y="7288"/>
                  </a:cubicBezTo>
                  <a:close/>
                </a:path>
              </a:pathLst>
            </a:custGeom>
            <a:solidFill>
              <a:srgbClr val="F55F44"/>
            </a:solidFill>
            <a:ln w="8945" cap="flat">
              <a:noFill/>
              <a:prstDash val="solid"/>
              <a:miter/>
            </a:ln>
          </p:spPr>
          <p:txBody>
            <a:bodyPr rtlCol="0" anchor="ctr"/>
            <a:lstStyle/>
            <a:p>
              <a:endParaRPr lang="en-ID"/>
            </a:p>
          </p:txBody>
        </p:sp>
        <p:sp>
          <p:nvSpPr>
            <p:cNvPr id="68" name="Bentuk Bebas: Bentuk 67">
              <a:extLst>
                <a:ext uri="{FF2B5EF4-FFF2-40B4-BE49-F238E27FC236}">
                  <a16:creationId xmlns:a16="http://schemas.microsoft.com/office/drawing/2014/main" id="{77F0AE56-CDA9-46E9-94AD-26A82B08A2F9}"/>
                </a:ext>
              </a:extLst>
            </p:cNvPr>
            <p:cNvSpPr/>
            <p:nvPr/>
          </p:nvSpPr>
          <p:spPr>
            <a:xfrm>
              <a:off x="6636935" y="3677054"/>
              <a:ext cx="254903" cy="270350"/>
            </a:xfrm>
            <a:custGeom>
              <a:avLst/>
              <a:gdLst>
                <a:gd name="connsiteX0" fmla="*/ 397424 w 397423"/>
                <a:gd name="connsiteY0" fmla="*/ 0 h 421507"/>
                <a:gd name="connsiteX1" fmla="*/ 59358 w 397423"/>
                <a:gd name="connsiteY1" fmla="*/ 391873 h 421507"/>
                <a:gd name="connsiteX2" fmla="*/ 0 w 397423"/>
                <a:gd name="connsiteY2" fmla="*/ 421507 h 421507"/>
                <a:gd name="connsiteX3" fmla="*/ 397424 w 397423"/>
                <a:gd name="connsiteY3" fmla="*/ 0 h 421507"/>
              </a:gdLst>
              <a:ahLst/>
              <a:cxnLst>
                <a:cxn ang="0">
                  <a:pos x="connsiteX0" y="connsiteY0"/>
                </a:cxn>
                <a:cxn ang="0">
                  <a:pos x="connsiteX1" y="connsiteY1"/>
                </a:cxn>
                <a:cxn ang="0">
                  <a:pos x="connsiteX2" y="connsiteY2"/>
                </a:cxn>
                <a:cxn ang="0">
                  <a:pos x="connsiteX3" y="connsiteY3"/>
                </a:cxn>
              </a:cxnLst>
              <a:rect l="l" t="t" r="r" b="b"/>
              <a:pathLst>
                <a:path w="397423" h="421507">
                  <a:moveTo>
                    <a:pt x="397424" y="0"/>
                  </a:moveTo>
                  <a:cubicBezTo>
                    <a:pt x="397424" y="0"/>
                    <a:pt x="165988" y="332515"/>
                    <a:pt x="59358" y="391873"/>
                  </a:cubicBezTo>
                  <a:lnTo>
                    <a:pt x="0" y="421507"/>
                  </a:lnTo>
                  <a:cubicBezTo>
                    <a:pt x="0" y="421507"/>
                    <a:pt x="373698" y="0"/>
                    <a:pt x="397424" y="0"/>
                  </a:cubicBezTo>
                  <a:close/>
                </a:path>
              </a:pathLst>
            </a:custGeom>
            <a:solidFill>
              <a:srgbClr val="000000">
                <a:alpha val="10000"/>
              </a:srgbClr>
            </a:solidFill>
            <a:ln w="8945" cap="flat">
              <a:noFill/>
              <a:prstDash val="solid"/>
              <a:miter/>
            </a:ln>
          </p:spPr>
          <p:txBody>
            <a:bodyPr rtlCol="0" anchor="ctr"/>
            <a:lstStyle/>
            <a:p>
              <a:endParaRPr lang="en-ID"/>
            </a:p>
          </p:txBody>
        </p:sp>
        <p:sp>
          <p:nvSpPr>
            <p:cNvPr id="69" name="Bentuk Bebas: Bentuk 68">
              <a:extLst>
                <a:ext uri="{FF2B5EF4-FFF2-40B4-BE49-F238E27FC236}">
                  <a16:creationId xmlns:a16="http://schemas.microsoft.com/office/drawing/2014/main" id="{C9AAE030-9385-4E0C-AE5B-539F5856F1FD}"/>
                </a:ext>
              </a:extLst>
            </p:cNvPr>
            <p:cNvSpPr/>
            <p:nvPr/>
          </p:nvSpPr>
          <p:spPr>
            <a:xfrm>
              <a:off x="5983100" y="3563316"/>
              <a:ext cx="910848" cy="393289"/>
            </a:xfrm>
            <a:custGeom>
              <a:avLst/>
              <a:gdLst>
                <a:gd name="connsiteX0" fmla="*/ 1200256 w 1420117"/>
                <a:gd name="connsiteY0" fmla="*/ 8480 h 613184"/>
                <a:gd name="connsiteX1" fmla="*/ 1417724 w 1420117"/>
                <a:gd name="connsiteY1" fmla="*/ 147162 h 613184"/>
                <a:gd name="connsiteX2" fmla="*/ 1407518 w 1420117"/>
                <a:gd name="connsiteY2" fmla="*/ 194344 h 613184"/>
                <a:gd name="connsiteX3" fmla="*/ 1051905 w 1420117"/>
                <a:gd name="connsiteY3" fmla="*/ 578070 h 613184"/>
                <a:gd name="connsiteX4" fmla="*/ 903553 w 1420117"/>
                <a:gd name="connsiteY4" fmla="*/ 601795 h 613184"/>
                <a:gd name="connsiteX5" fmla="*/ 244970 w 1420117"/>
                <a:gd name="connsiteY5" fmla="*/ 459353 h 613184"/>
                <a:gd name="connsiteX6" fmla="*/ 6015 w 1420117"/>
                <a:gd name="connsiteY6" fmla="*/ 426048 h 613184"/>
                <a:gd name="connsiteX7" fmla="*/ 9175 w 1420117"/>
                <a:gd name="connsiteY7" fmla="*/ 389851 h 613184"/>
                <a:gd name="connsiteX8" fmla="*/ 14341 w 1420117"/>
                <a:gd name="connsiteY8" fmla="*/ 386475 h 613184"/>
                <a:gd name="connsiteX9" fmla="*/ 167885 w 1420117"/>
                <a:gd name="connsiteY9" fmla="*/ 371345 h 613184"/>
                <a:gd name="connsiteX10" fmla="*/ 318296 w 1420117"/>
                <a:gd name="connsiteY10" fmla="*/ 374478 h 613184"/>
                <a:gd name="connsiteX11" fmla="*/ 1075630 w 1420117"/>
                <a:gd name="connsiteY11" fmla="*/ 263551 h 613184"/>
                <a:gd name="connsiteX12" fmla="*/ 1200256 w 1420117"/>
                <a:gd name="connsiteY12" fmla="*/ 8480 h 613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0117" h="613184">
                  <a:moveTo>
                    <a:pt x="1200256" y="8480"/>
                  </a:moveTo>
                  <a:cubicBezTo>
                    <a:pt x="1200256" y="8480"/>
                    <a:pt x="1352457" y="-51416"/>
                    <a:pt x="1417724" y="147162"/>
                  </a:cubicBezTo>
                  <a:cubicBezTo>
                    <a:pt x="1423132" y="163573"/>
                    <a:pt x="1419229" y="181631"/>
                    <a:pt x="1407518" y="194344"/>
                  </a:cubicBezTo>
                  <a:lnTo>
                    <a:pt x="1051905" y="578070"/>
                  </a:lnTo>
                  <a:cubicBezTo>
                    <a:pt x="1051905" y="578070"/>
                    <a:pt x="951004" y="637428"/>
                    <a:pt x="903553" y="601795"/>
                  </a:cubicBezTo>
                  <a:cubicBezTo>
                    <a:pt x="856103" y="566162"/>
                    <a:pt x="244970" y="459353"/>
                    <a:pt x="244970" y="459353"/>
                  </a:cubicBezTo>
                  <a:cubicBezTo>
                    <a:pt x="244970" y="459353"/>
                    <a:pt x="75311" y="509221"/>
                    <a:pt x="6015" y="426048"/>
                  </a:cubicBezTo>
                  <a:cubicBezTo>
                    <a:pt x="-3108" y="415179"/>
                    <a:pt x="-1694" y="398974"/>
                    <a:pt x="9175" y="389851"/>
                  </a:cubicBezTo>
                  <a:cubicBezTo>
                    <a:pt x="10751" y="388517"/>
                    <a:pt x="12488" y="387389"/>
                    <a:pt x="14341" y="386475"/>
                  </a:cubicBezTo>
                  <a:cubicBezTo>
                    <a:pt x="47467" y="369733"/>
                    <a:pt x="102707" y="379403"/>
                    <a:pt x="167885" y="371345"/>
                  </a:cubicBezTo>
                  <a:cubicBezTo>
                    <a:pt x="217923" y="365373"/>
                    <a:pt x="268553" y="366421"/>
                    <a:pt x="318296" y="374478"/>
                  </a:cubicBezTo>
                  <a:cubicBezTo>
                    <a:pt x="521797" y="406351"/>
                    <a:pt x="1001231" y="458995"/>
                    <a:pt x="1075630" y="263551"/>
                  </a:cubicBezTo>
                  <a:cubicBezTo>
                    <a:pt x="1170532" y="14478"/>
                    <a:pt x="1200256" y="8480"/>
                    <a:pt x="1200256" y="8480"/>
                  </a:cubicBezTo>
                  <a:close/>
                </a:path>
              </a:pathLst>
            </a:custGeom>
            <a:solidFill>
              <a:srgbClr val="FDB797"/>
            </a:solidFill>
            <a:ln w="8945" cap="flat">
              <a:noFill/>
              <a:prstDash val="solid"/>
              <a:miter/>
            </a:ln>
          </p:spPr>
          <p:txBody>
            <a:bodyPr rtlCol="0" anchor="ctr"/>
            <a:lstStyle/>
            <a:p>
              <a:endParaRPr lang="en-ID"/>
            </a:p>
          </p:txBody>
        </p:sp>
        <p:sp>
          <p:nvSpPr>
            <p:cNvPr id="70" name="Bentuk Bebas: Bentuk 69">
              <a:extLst>
                <a:ext uri="{FF2B5EF4-FFF2-40B4-BE49-F238E27FC236}">
                  <a16:creationId xmlns:a16="http://schemas.microsoft.com/office/drawing/2014/main" id="{0F690AA8-E2BE-453B-9A03-FFF448B22155}"/>
                </a:ext>
              </a:extLst>
            </p:cNvPr>
            <p:cNvSpPr/>
            <p:nvPr/>
          </p:nvSpPr>
          <p:spPr>
            <a:xfrm>
              <a:off x="6751036" y="3563653"/>
              <a:ext cx="144592" cy="105935"/>
            </a:xfrm>
            <a:custGeom>
              <a:avLst/>
              <a:gdLst>
                <a:gd name="connsiteX0" fmla="*/ 0 w 225436"/>
                <a:gd name="connsiteY0" fmla="*/ 10906 h 165166"/>
                <a:gd name="connsiteX1" fmla="*/ 225437 w 225436"/>
                <a:gd name="connsiteY1" fmla="*/ 165166 h 165166"/>
                <a:gd name="connsiteX2" fmla="*/ 225437 w 225436"/>
                <a:gd name="connsiteY2" fmla="*/ 153259 h 165166"/>
                <a:gd name="connsiteX3" fmla="*/ 0 w 225436"/>
                <a:gd name="connsiteY3" fmla="*/ 10906 h 165166"/>
              </a:gdLst>
              <a:ahLst/>
              <a:cxnLst>
                <a:cxn ang="0">
                  <a:pos x="connsiteX0" y="connsiteY0"/>
                </a:cxn>
                <a:cxn ang="0">
                  <a:pos x="connsiteX1" y="connsiteY1"/>
                </a:cxn>
                <a:cxn ang="0">
                  <a:pos x="connsiteX2" y="connsiteY2"/>
                </a:cxn>
                <a:cxn ang="0">
                  <a:pos x="connsiteX3" y="connsiteY3"/>
                </a:cxn>
              </a:cxnLst>
              <a:rect l="l" t="t" r="r" b="b"/>
              <a:pathLst>
                <a:path w="225436" h="165166">
                  <a:moveTo>
                    <a:pt x="0" y="10906"/>
                  </a:moveTo>
                  <a:cubicBezTo>
                    <a:pt x="0" y="10906"/>
                    <a:pt x="183895" y="-18728"/>
                    <a:pt x="225437" y="165166"/>
                  </a:cubicBezTo>
                  <a:lnTo>
                    <a:pt x="225437" y="153259"/>
                  </a:lnTo>
                  <a:cubicBezTo>
                    <a:pt x="225437" y="153259"/>
                    <a:pt x="172077" y="-48363"/>
                    <a:pt x="0" y="10906"/>
                  </a:cubicBezTo>
                  <a:close/>
                </a:path>
              </a:pathLst>
            </a:custGeom>
            <a:solidFill>
              <a:srgbClr val="000000">
                <a:alpha val="10000"/>
              </a:srgbClr>
            </a:solidFill>
            <a:ln w="8945" cap="flat">
              <a:noFill/>
              <a:prstDash val="solid"/>
              <a:miter/>
            </a:ln>
          </p:spPr>
          <p:txBody>
            <a:bodyPr rtlCol="0" anchor="ctr"/>
            <a:lstStyle/>
            <a:p>
              <a:endParaRPr lang="en-ID"/>
            </a:p>
          </p:txBody>
        </p:sp>
        <p:sp>
          <p:nvSpPr>
            <p:cNvPr id="71" name="Bentuk Bebas: Bentuk 70">
              <a:extLst>
                <a:ext uri="{FF2B5EF4-FFF2-40B4-BE49-F238E27FC236}">
                  <a16:creationId xmlns:a16="http://schemas.microsoft.com/office/drawing/2014/main" id="{C8BAF561-6B1E-4BB7-8A53-CC4F609A9740}"/>
                </a:ext>
              </a:extLst>
            </p:cNvPr>
            <p:cNvSpPr/>
            <p:nvPr/>
          </p:nvSpPr>
          <p:spPr>
            <a:xfrm>
              <a:off x="6817590" y="3172990"/>
              <a:ext cx="201958" cy="121521"/>
            </a:xfrm>
            <a:custGeom>
              <a:avLst/>
              <a:gdLst>
                <a:gd name="connsiteX0" fmla="*/ 314877 w 314876"/>
                <a:gd name="connsiteY0" fmla="*/ 0 h 189466"/>
                <a:gd name="connsiteX1" fmla="*/ 0 w 314876"/>
                <a:gd name="connsiteY1" fmla="*/ 130535 h 189466"/>
                <a:gd name="connsiteX2" fmla="*/ 31156 w 314876"/>
                <a:gd name="connsiteY2" fmla="*/ 182552 h 189466"/>
                <a:gd name="connsiteX3" fmla="*/ 139398 w 314876"/>
                <a:gd name="connsiteY3" fmla="*/ 186939 h 189466"/>
                <a:gd name="connsiteX4" fmla="*/ 311475 w 314876"/>
                <a:gd name="connsiteY4" fmla="*/ 121671 h 189466"/>
                <a:gd name="connsiteX5" fmla="*/ 314877 w 314876"/>
                <a:gd name="connsiteY5" fmla="*/ 0 h 189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4876" h="189466">
                  <a:moveTo>
                    <a:pt x="314877" y="0"/>
                  </a:moveTo>
                  <a:lnTo>
                    <a:pt x="0" y="130535"/>
                  </a:lnTo>
                  <a:cubicBezTo>
                    <a:pt x="0" y="130535"/>
                    <a:pt x="14235" y="152201"/>
                    <a:pt x="31156" y="182552"/>
                  </a:cubicBezTo>
                  <a:cubicBezTo>
                    <a:pt x="61865" y="194907"/>
                    <a:pt x="104302" y="186939"/>
                    <a:pt x="139398" y="186939"/>
                  </a:cubicBezTo>
                  <a:cubicBezTo>
                    <a:pt x="211022" y="186939"/>
                    <a:pt x="263397" y="168048"/>
                    <a:pt x="311475" y="121671"/>
                  </a:cubicBezTo>
                  <a:cubicBezTo>
                    <a:pt x="307088" y="86038"/>
                    <a:pt x="310132" y="49152"/>
                    <a:pt x="314877" y="0"/>
                  </a:cubicBezTo>
                  <a:close/>
                </a:path>
              </a:pathLst>
            </a:custGeom>
            <a:solidFill>
              <a:srgbClr val="000000">
                <a:alpha val="10000"/>
              </a:srgbClr>
            </a:solidFill>
            <a:ln w="8945" cap="flat">
              <a:noFill/>
              <a:prstDash val="solid"/>
              <a:miter/>
            </a:ln>
          </p:spPr>
          <p:txBody>
            <a:bodyPr rtlCol="0" anchor="ctr"/>
            <a:lstStyle/>
            <a:p>
              <a:endParaRPr lang="en-ID"/>
            </a:p>
          </p:txBody>
        </p:sp>
        <p:sp>
          <p:nvSpPr>
            <p:cNvPr id="72" name="Bentuk Bebas: Bentuk 71">
              <a:extLst>
                <a:ext uri="{FF2B5EF4-FFF2-40B4-BE49-F238E27FC236}">
                  <a16:creationId xmlns:a16="http://schemas.microsoft.com/office/drawing/2014/main" id="{2BF3348C-3031-4AE8-887B-F5041D5A85E0}"/>
                </a:ext>
              </a:extLst>
            </p:cNvPr>
            <p:cNvSpPr/>
            <p:nvPr/>
          </p:nvSpPr>
          <p:spPr>
            <a:xfrm>
              <a:off x="6726287" y="2952254"/>
              <a:ext cx="342474" cy="342474"/>
            </a:xfrm>
            <a:custGeom>
              <a:avLst/>
              <a:gdLst>
                <a:gd name="connsiteX0" fmla="*/ 533957 w 533957"/>
                <a:gd name="connsiteY0" fmla="*/ 266978 h 533957"/>
                <a:gd name="connsiteX1" fmla="*/ 266978 w 533957"/>
                <a:gd name="connsiteY1" fmla="*/ 533957 h 533957"/>
                <a:gd name="connsiteX2" fmla="*/ 0 w 533957"/>
                <a:gd name="connsiteY2" fmla="*/ 266978 h 533957"/>
                <a:gd name="connsiteX3" fmla="*/ 266978 w 533957"/>
                <a:gd name="connsiteY3" fmla="*/ 0 h 533957"/>
                <a:gd name="connsiteX4" fmla="*/ 533957 w 533957"/>
                <a:gd name="connsiteY4" fmla="*/ 266978 h 533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957" h="533957">
                  <a:moveTo>
                    <a:pt x="533957" y="266978"/>
                  </a:moveTo>
                  <a:cubicBezTo>
                    <a:pt x="533957" y="414427"/>
                    <a:pt x="414426" y="533957"/>
                    <a:pt x="266978" y="533957"/>
                  </a:cubicBezTo>
                  <a:cubicBezTo>
                    <a:pt x="119530" y="533957"/>
                    <a:pt x="0" y="414427"/>
                    <a:pt x="0" y="266978"/>
                  </a:cubicBezTo>
                  <a:cubicBezTo>
                    <a:pt x="0" y="119530"/>
                    <a:pt x="119530" y="0"/>
                    <a:pt x="266978" y="0"/>
                  </a:cubicBezTo>
                  <a:cubicBezTo>
                    <a:pt x="414426" y="0"/>
                    <a:pt x="533957" y="119530"/>
                    <a:pt x="533957" y="266978"/>
                  </a:cubicBezTo>
                  <a:close/>
                </a:path>
              </a:pathLst>
            </a:custGeom>
            <a:solidFill>
              <a:srgbClr val="FDB797"/>
            </a:solidFill>
            <a:ln w="8945" cap="flat">
              <a:noFill/>
              <a:prstDash val="solid"/>
              <a:miter/>
            </a:ln>
          </p:spPr>
          <p:txBody>
            <a:bodyPr rtlCol="0" anchor="ctr"/>
            <a:lstStyle/>
            <a:p>
              <a:endParaRPr lang="en-ID"/>
            </a:p>
          </p:txBody>
        </p:sp>
        <p:sp>
          <p:nvSpPr>
            <p:cNvPr id="73" name="Bentuk Bebas: Bentuk 72">
              <a:extLst>
                <a:ext uri="{FF2B5EF4-FFF2-40B4-BE49-F238E27FC236}">
                  <a16:creationId xmlns:a16="http://schemas.microsoft.com/office/drawing/2014/main" id="{1C46DA08-58A9-41A7-A049-7299606E6F74}"/>
                </a:ext>
              </a:extLst>
            </p:cNvPr>
            <p:cNvSpPr/>
            <p:nvPr/>
          </p:nvSpPr>
          <p:spPr>
            <a:xfrm>
              <a:off x="6736459" y="2813199"/>
              <a:ext cx="499205" cy="978399"/>
            </a:xfrm>
            <a:custGeom>
              <a:avLst/>
              <a:gdLst>
                <a:gd name="connsiteX0" fmla="*/ 251566 w 778318"/>
                <a:gd name="connsiteY0" fmla="*/ 447701 h 1525439"/>
                <a:gd name="connsiteX1" fmla="*/ 227930 w 778318"/>
                <a:gd name="connsiteY1" fmla="*/ 504821 h 1525439"/>
                <a:gd name="connsiteX2" fmla="*/ 212442 w 778318"/>
                <a:gd name="connsiteY2" fmla="*/ 721394 h 1525439"/>
                <a:gd name="connsiteX3" fmla="*/ 268219 w 778318"/>
                <a:gd name="connsiteY3" fmla="*/ 812894 h 1525439"/>
                <a:gd name="connsiteX4" fmla="*/ 352825 w 778318"/>
                <a:gd name="connsiteY4" fmla="*/ 834471 h 1525439"/>
                <a:gd name="connsiteX5" fmla="*/ 469214 w 778318"/>
                <a:gd name="connsiteY5" fmla="*/ 934655 h 1525439"/>
                <a:gd name="connsiteX6" fmla="*/ 505026 w 778318"/>
                <a:gd name="connsiteY6" fmla="*/ 1087393 h 1525439"/>
                <a:gd name="connsiteX7" fmla="*/ 399828 w 778318"/>
                <a:gd name="connsiteY7" fmla="*/ 1522599 h 1525439"/>
                <a:gd name="connsiteX8" fmla="*/ 617834 w 778318"/>
                <a:gd name="connsiteY8" fmla="*/ 1443006 h 1525439"/>
                <a:gd name="connsiteX9" fmla="*/ 732790 w 778318"/>
                <a:gd name="connsiteY9" fmla="*/ 1233685 h 1525439"/>
                <a:gd name="connsiteX10" fmla="*/ 774690 w 778318"/>
                <a:gd name="connsiteY10" fmla="*/ 1016754 h 1525439"/>
                <a:gd name="connsiteX11" fmla="*/ 774690 w 778318"/>
                <a:gd name="connsiteY11" fmla="*/ 776097 h 1525439"/>
                <a:gd name="connsiteX12" fmla="*/ 728582 w 778318"/>
                <a:gd name="connsiteY12" fmla="*/ 500792 h 1525439"/>
                <a:gd name="connsiteX13" fmla="*/ 684981 w 778318"/>
                <a:gd name="connsiteY13" fmla="*/ 400340 h 1525439"/>
                <a:gd name="connsiteX14" fmla="*/ 674506 w 778318"/>
                <a:gd name="connsiteY14" fmla="*/ 326746 h 1525439"/>
                <a:gd name="connsiteX15" fmla="*/ 540927 w 778318"/>
                <a:gd name="connsiteY15" fmla="*/ 73466 h 1525439"/>
                <a:gd name="connsiteX16" fmla="*/ 266249 w 778318"/>
                <a:gd name="connsiteY16" fmla="*/ 9631 h 1525439"/>
                <a:gd name="connsiteX17" fmla="*/ 119778 w 778318"/>
                <a:gd name="connsiteY17" fmla="*/ 89312 h 1525439"/>
                <a:gd name="connsiteX18" fmla="*/ 15744 w 778318"/>
                <a:gd name="connsiteY18" fmla="*/ 326567 h 1525439"/>
                <a:gd name="connsiteX19" fmla="*/ 251566 w 778318"/>
                <a:gd name="connsiteY19" fmla="*/ 447701 h 1525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78318" h="1525439">
                  <a:moveTo>
                    <a:pt x="251566" y="447701"/>
                  </a:moveTo>
                  <a:cubicBezTo>
                    <a:pt x="257386" y="468293"/>
                    <a:pt x="240285" y="487363"/>
                    <a:pt x="227930" y="504821"/>
                  </a:cubicBezTo>
                  <a:cubicBezTo>
                    <a:pt x="184688" y="565970"/>
                    <a:pt x="192655" y="649233"/>
                    <a:pt x="212442" y="721394"/>
                  </a:cubicBezTo>
                  <a:cubicBezTo>
                    <a:pt x="222111" y="756759"/>
                    <a:pt x="236615" y="794361"/>
                    <a:pt x="268219" y="812894"/>
                  </a:cubicBezTo>
                  <a:cubicBezTo>
                    <a:pt x="293466" y="827667"/>
                    <a:pt x="324533" y="827040"/>
                    <a:pt x="352825" y="834471"/>
                  </a:cubicBezTo>
                  <a:cubicBezTo>
                    <a:pt x="403767" y="847811"/>
                    <a:pt x="444951" y="888189"/>
                    <a:pt x="469214" y="934655"/>
                  </a:cubicBezTo>
                  <a:cubicBezTo>
                    <a:pt x="493477" y="981121"/>
                    <a:pt x="502161" y="1034750"/>
                    <a:pt x="505026" y="1087393"/>
                  </a:cubicBezTo>
                  <a:cubicBezTo>
                    <a:pt x="513674" y="1239666"/>
                    <a:pt x="477074" y="1391088"/>
                    <a:pt x="399828" y="1522599"/>
                  </a:cubicBezTo>
                  <a:cubicBezTo>
                    <a:pt x="479062" y="1536118"/>
                    <a:pt x="560982" y="1500037"/>
                    <a:pt x="617834" y="1443006"/>
                  </a:cubicBezTo>
                  <a:cubicBezTo>
                    <a:pt x="674685" y="1385976"/>
                    <a:pt x="708886" y="1310412"/>
                    <a:pt x="732790" y="1233685"/>
                  </a:cubicBezTo>
                  <a:cubicBezTo>
                    <a:pt x="754752" y="1163153"/>
                    <a:pt x="768808" y="1090392"/>
                    <a:pt x="774690" y="1016754"/>
                  </a:cubicBezTo>
                  <a:cubicBezTo>
                    <a:pt x="781047" y="936714"/>
                    <a:pt x="777734" y="856316"/>
                    <a:pt x="774690" y="776097"/>
                  </a:cubicBezTo>
                  <a:cubicBezTo>
                    <a:pt x="770840" y="682538"/>
                    <a:pt x="766364" y="586473"/>
                    <a:pt x="728582" y="500792"/>
                  </a:cubicBezTo>
                  <a:cubicBezTo>
                    <a:pt x="713810" y="467308"/>
                    <a:pt x="694113" y="435793"/>
                    <a:pt x="684981" y="400340"/>
                  </a:cubicBezTo>
                  <a:cubicBezTo>
                    <a:pt x="679940" y="376050"/>
                    <a:pt x="676440" y="351474"/>
                    <a:pt x="674506" y="326746"/>
                  </a:cubicBezTo>
                  <a:cubicBezTo>
                    <a:pt x="662151" y="229785"/>
                    <a:pt x="616222" y="135778"/>
                    <a:pt x="540927" y="73466"/>
                  </a:cubicBezTo>
                  <a:cubicBezTo>
                    <a:pt x="465633" y="11153"/>
                    <a:pt x="360435" y="-16064"/>
                    <a:pt x="266249" y="9631"/>
                  </a:cubicBezTo>
                  <a:cubicBezTo>
                    <a:pt x="212531" y="24582"/>
                    <a:pt x="164364" y="55470"/>
                    <a:pt x="119778" y="89312"/>
                  </a:cubicBezTo>
                  <a:cubicBezTo>
                    <a:pt x="47617" y="144194"/>
                    <a:pt x="-35198" y="232560"/>
                    <a:pt x="15744" y="326567"/>
                  </a:cubicBezTo>
                  <a:cubicBezTo>
                    <a:pt x="60061" y="408845"/>
                    <a:pt x="158007" y="462384"/>
                    <a:pt x="251566" y="447701"/>
                  </a:cubicBezTo>
                  <a:close/>
                </a:path>
              </a:pathLst>
            </a:custGeom>
            <a:solidFill>
              <a:srgbClr val="000000">
                <a:alpha val="10000"/>
              </a:srgbClr>
            </a:solidFill>
            <a:ln w="8945" cap="flat">
              <a:noFill/>
              <a:prstDash val="solid"/>
              <a:miter/>
            </a:ln>
          </p:spPr>
          <p:txBody>
            <a:bodyPr rtlCol="0" anchor="ctr"/>
            <a:lstStyle/>
            <a:p>
              <a:endParaRPr lang="en-ID"/>
            </a:p>
          </p:txBody>
        </p:sp>
        <p:sp>
          <p:nvSpPr>
            <p:cNvPr id="74" name="Bentuk Bebas: Bentuk 73">
              <a:extLst>
                <a:ext uri="{FF2B5EF4-FFF2-40B4-BE49-F238E27FC236}">
                  <a16:creationId xmlns:a16="http://schemas.microsoft.com/office/drawing/2014/main" id="{6C28DED9-DDD7-423F-8713-31D6FB5A2F74}"/>
                </a:ext>
              </a:extLst>
            </p:cNvPr>
            <p:cNvSpPr/>
            <p:nvPr/>
          </p:nvSpPr>
          <p:spPr>
            <a:xfrm>
              <a:off x="6740134" y="2809582"/>
              <a:ext cx="499205" cy="978399"/>
            </a:xfrm>
            <a:custGeom>
              <a:avLst/>
              <a:gdLst>
                <a:gd name="connsiteX0" fmla="*/ 251746 w 778319"/>
                <a:gd name="connsiteY0" fmla="*/ 447433 h 1525439"/>
                <a:gd name="connsiteX1" fmla="*/ 228110 w 778319"/>
                <a:gd name="connsiteY1" fmla="*/ 504553 h 1525439"/>
                <a:gd name="connsiteX2" fmla="*/ 212621 w 778319"/>
                <a:gd name="connsiteY2" fmla="*/ 721126 h 1525439"/>
                <a:gd name="connsiteX3" fmla="*/ 268398 w 778319"/>
                <a:gd name="connsiteY3" fmla="*/ 812626 h 1525439"/>
                <a:gd name="connsiteX4" fmla="*/ 353004 w 778319"/>
                <a:gd name="connsiteY4" fmla="*/ 834202 h 1525439"/>
                <a:gd name="connsiteX5" fmla="*/ 469393 w 778319"/>
                <a:gd name="connsiteY5" fmla="*/ 934386 h 1525439"/>
                <a:gd name="connsiteX6" fmla="*/ 505205 w 778319"/>
                <a:gd name="connsiteY6" fmla="*/ 1087124 h 1525439"/>
                <a:gd name="connsiteX7" fmla="*/ 399828 w 778319"/>
                <a:gd name="connsiteY7" fmla="*/ 1522599 h 1525439"/>
                <a:gd name="connsiteX8" fmla="*/ 617834 w 778319"/>
                <a:gd name="connsiteY8" fmla="*/ 1443006 h 1525439"/>
                <a:gd name="connsiteX9" fmla="*/ 732791 w 778319"/>
                <a:gd name="connsiteY9" fmla="*/ 1233685 h 1525439"/>
                <a:gd name="connsiteX10" fmla="*/ 774691 w 778319"/>
                <a:gd name="connsiteY10" fmla="*/ 1016754 h 1525439"/>
                <a:gd name="connsiteX11" fmla="*/ 774691 w 778319"/>
                <a:gd name="connsiteY11" fmla="*/ 776097 h 1525439"/>
                <a:gd name="connsiteX12" fmla="*/ 728582 w 778319"/>
                <a:gd name="connsiteY12" fmla="*/ 500792 h 1525439"/>
                <a:gd name="connsiteX13" fmla="*/ 684981 w 778319"/>
                <a:gd name="connsiteY13" fmla="*/ 400340 h 1525439"/>
                <a:gd name="connsiteX14" fmla="*/ 674507 w 778319"/>
                <a:gd name="connsiteY14" fmla="*/ 326746 h 1525439"/>
                <a:gd name="connsiteX15" fmla="*/ 540928 w 778319"/>
                <a:gd name="connsiteY15" fmla="*/ 73466 h 1525439"/>
                <a:gd name="connsiteX16" fmla="*/ 266250 w 778319"/>
                <a:gd name="connsiteY16" fmla="*/ 9631 h 1525439"/>
                <a:gd name="connsiteX17" fmla="*/ 119778 w 778319"/>
                <a:gd name="connsiteY17" fmla="*/ 89312 h 1525439"/>
                <a:gd name="connsiteX18" fmla="*/ 15744 w 778319"/>
                <a:gd name="connsiteY18" fmla="*/ 326567 h 1525439"/>
                <a:gd name="connsiteX19" fmla="*/ 251746 w 778319"/>
                <a:gd name="connsiteY19" fmla="*/ 447433 h 1525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78319" h="1525439">
                  <a:moveTo>
                    <a:pt x="251746" y="447433"/>
                  </a:moveTo>
                  <a:cubicBezTo>
                    <a:pt x="257565" y="468024"/>
                    <a:pt x="240465" y="487094"/>
                    <a:pt x="228110" y="504553"/>
                  </a:cubicBezTo>
                  <a:cubicBezTo>
                    <a:pt x="184867" y="565702"/>
                    <a:pt x="192835" y="648965"/>
                    <a:pt x="212621" y="721126"/>
                  </a:cubicBezTo>
                  <a:cubicBezTo>
                    <a:pt x="222290" y="756490"/>
                    <a:pt x="236794" y="794093"/>
                    <a:pt x="268398" y="812626"/>
                  </a:cubicBezTo>
                  <a:cubicBezTo>
                    <a:pt x="293646" y="827398"/>
                    <a:pt x="324713" y="826771"/>
                    <a:pt x="353004" y="834202"/>
                  </a:cubicBezTo>
                  <a:cubicBezTo>
                    <a:pt x="403947" y="847542"/>
                    <a:pt x="445131" y="887920"/>
                    <a:pt x="469393" y="934386"/>
                  </a:cubicBezTo>
                  <a:cubicBezTo>
                    <a:pt x="493656" y="980852"/>
                    <a:pt x="502340" y="1034481"/>
                    <a:pt x="505205" y="1087124"/>
                  </a:cubicBezTo>
                  <a:cubicBezTo>
                    <a:pt x="513854" y="1239505"/>
                    <a:pt x="477191" y="1391034"/>
                    <a:pt x="399828" y="1522599"/>
                  </a:cubicBezTo>
                  <a:cubicBezTo>
                    <a:pt x="479062" y="1536118"/>
                    <a:pt x="560983" y="1500037"/>
                    <a:pt x="617834" y="1443006"/>
                  </a:cubicBezTo>
                  <a:cubicBezTo>
                    <a:pt x="674686" y="1385976"/>
                    <a:pt x="708886" y="1310412"/>
                    <a:pt x="732791" y="1233685"/>
                  </a:cubicBezTo>
                  <a:cubicBezTo>
                    <a:pt x="754752" y="1163153"/>
                    <a:pt x="768809" y="1090392"/>
                    <a:pt x="774691" y="1016754"/>
                  </a:cubicBezTo>
                  <a:cubicBezTo>
                    <a:pt x="781048" y="936714"/>
                    <a:pt x="777735" y="856316"/>
                    <a:pt x="774691" y="776097"/>
                  </a:cubicBezTo>
                  <a:cubicBezTo>
                    <a:pt x="770841" y="682538"/>
                    <a:pt x="766364" y="586473"/>
                    <a:pt x="728582" y="500792"/>
                  </a:cubicBezTo>
                  <a:cubicBezTo>
                    <a:pt x="713810" y="467308"/>
                    <a:pt x="694114" y="435793"/>
                    <a:pt x="684981" y="400340"/>
                  </a:cubicBezTo>
                  <a:cubicBezTo>
                    <a:pt x="679941" y="376050"/>
                    <a:pt x="676440" y="351474"/>
                    <a:pt x="674507" y="326746"/>
                  </a:cubicBezTo>
                  <a:cubicBezTo>
                    <a:pt x="662151" y="229785"/>
                    <a:pt x="616222" y="135779"/>
                    <a:pt x="540928" y="73466"/>
                  </a:cubicBezTo>
                  <a:cubicBezTo>
                    <a:pt x="465633" y="11153"/>
                    <a:pt x="360435" y="-16064"/>
                    <a:pt x="266250" y="9631"/>
                  </a:cubicBezTo>
                  <a:cubicBezTo>
                    <a:pt x="212532" y="24582"/>
                    <a:pt x="164365" y="55470"/>
                    <a:pt x="119778" y="89312"/>
                  </a:cubicBezTo>
                  <a:cubicBezTo>
                    <a:pt x="47617" y="144194"/>
                    <a:pt x="-35198" y="232560"/>
                    <a:pt x="15744" y="326567"/>
                  </a:cubicBezTo>
                  <a:cubicBezTo>
                    <a:pt x="60331" y="408577"/>
                    <a:pt x="158097" y="462115"/>
                    <a:pt x="251746" y="447433"/>
                  </a:cubicBezTo>
                  <a:close/>
                </a:path>
              </a:pathLst>
            </a:custGeom>
            <a:solidFill>
              <a:srgbClr val="72351C"/>
            </a:solidFill>
            <a:ln w="8945" cap="flat">
              <a:noFill/>
              <a:prstDash val="solid"/>
              <a:miter/>
            </a:ln>
          </p:spPr>
          <p:txBody>
            <a:bodyPr rtlCol="0" anchor="ctr"/>
            <a:lstStyle/>
            <a:p>
              <a:endParaRPr lang="en-ID"/>
            </a:p>
          </p:txBody>
        </p:sp>
        <p:sp>
          <p:nvSpPr>
            <p:cNvPr id="75" name="Bentuk Bebas: Bentuk 74">
              <a:extLst>
                <a:ext uri="{FF2B5EF4-FFF2-40B4-BE49-F238E27FC236}">
                  <a16:creationId xmlns:a16="http://schemas.microsoft.com/office/drawing/2014/main" id="{50509525-9C08-4524-A1E0-1311724BFD59}"/>
                </a:ext>
              </a:extLst>
            </p:cNvPr>
            <p:cNvSpPr/>
            <p:nvPr/>
          </p:nvSpPr>
          <p:spPr>
            <a:xfrm>
              <a:off x="6918483" y="3912950"/>
              <a:ext cx="98940" cy="34454"/>
            </a:xfrm>
            <a:custGeom>
              <a:avLst/>
              <a:gdLst>
                <a:gd name="connsiteX0" fmla="*/ 0 w 154260"/>
                <a:gd name="connsiteY0" fmla="*/ 53718 h 53718"/>
                <a:gd name="connsiteX1" fmla="*/ 154260 w 154260"/>
                <a:gd name="connsiteY1" fmla="*/ 0 h 53718"/>
              </a:gdLst>
              <a:ahLst/>
              <a:cxnLst>
                <a:cxn ang="0">
                  <a:pos x="connsiteX0" y="connsiteY0"/>
                </a:cxn>
                <a:cxn ang="0">
                  <a:pos x="connsiteX1" y="connsiteY1"/>
                </a:cxn>
              </a:cxnLst>
              <a:rect l="l" t="t" r="r" b="b"/>
              <a:pathLst>
                <a:path w="154260" h="53718">
                  <a:moveTo>
                    <a:pt x="0" y="53718"/>
                  </a:moveTo>
                  <a:cubicBezTo>
                    <a:pt x="0" y="53718"/>
                    <a:pt x="112718" y="53718"/>
                    <a:pt x="154260" y="0"/>
                  </a:cubicBezTo>
                </a:path>
              </a:pathLst>
            </a:custGeom>
            <a:solidFill>
              <a:srgbClr val="000000">
                <a:alpha val="10000"/>
              </a:srgbClr>
            </a:solidFill>
            <a:ln w="8945" cap="flat">
              <a:noFill/>
              <a:prstDash val="solid"/>
              <a:miter/>
            </a:ln>
          </p:spPr>
          <p:txBody>
            <a:bodyPr rtlCol="0" anchor="ctr"/>
            <a:lstStyle/>
            <a:p>
              <a:endParaRPr lang="en-ID"/>
            </a:p>
          </p:txBody>
        </p:sp>
        <p:sp>
          <p:nvSpPr>
            <p:cNvPr id="76" name="Bentuk Bebas: Bentuk 75">
              <a:extLst>
                <a:ext uri="{FF2B5EF4-FFF2-40B4-BE49-F238E27FC236}">
                  <a16:creationId xmlns:a16="http://schemas.microsoft.com/office/drawing/2014/main" id="{29DD8E79-F51B-4F1E-A186-385A0FDC3B32}"/>
                </a:ext>
              </a:extLst>
            </p:cNvPr>
            <p:cNvSpPr/>
            <p:nvPr/>
          </p:nvSpPr>
          <p:spPr>
            <a:xfrm>
              <a:off x="6918483" y="3939595"/>
              <a:ext cx="98940" cy="34454"/>
            </a:xfrm>
            <a:custGeom>
              <a:avLst/>
              <a:gdLst>
                <a:gd name="connsiteX0" fmla="*/ 0 w 154260"/>
                <a:gd name="connsiteY0" fmla="*/ 53718 h 53718"/>
                <a:gd name="connsiteX1" fmla="*/ 154260 w 154260"/>
                <a:gd name="connsiteY1" fmla="*/ 0 h 53718"/>
              </a:gdLst>
              <a:ahLst/>
              <a:cxnLst>
                <a:cxn ang="0">
                  <a:pos x="connsiteX0" y="connsiteY0"/>
                </a:cxn>
                <a:cxn ang="0">
                  <a:pos x="connsiteX1" y="connsiteY1"/>
                </a:cxn>
              </a:cxnLst>
              <a:rect l="l" t="t" r="r" b="b"/>
              <a:pathLst>
                <a:path w="154260" h="53718">
                  <a:moveTo>
                    <a:pt x="0" y="53718"/>
                  </a:moveTo>
                  <a:cubicBezTo>
                    <a:pt x="0" y="53718"/>
                    <a:pt x="112718" y="53718"/>
                    <a:pt x="154260" y="0"/>
                  </a:cubicBezTo>
                </a:path>
              </a:pathLst>
            </a:custGeom>
            <a:solidFill>
              <a:srgbClr val="000000">
                <a:alpha val="10000"/>
              </a:srgbClr>
            </a:solidFill>
            <a:ln w="8945" cap="flat">
              <a:noFill/>
              <a:prstDash val="solid"/>
              <a:miter/>
            </a:ln>
          </p:spPr>
          <p:txBody>
            <a:bodyPr rtlCol="0" anchor="ctr"/>
            <a:lstStyle/>
            <a:p>
              <a:endParaRPr lang="en-ID"/>
            </a:p>
          </p:txBody>
        </p:sp>
        <p:sp>
          <p:nvSpPr>
            <p:cNvPr id="77" name="Bentuk Bebas: Bentuk 76">
              <a:extLst>
                <a:ext uri="{FF2B5EF4-FFF2-40B4-BE49-F238E27FC236}">
                  <a16:creationId xmlns:a16="http://schemas.microsoft.com/office/drawing/2014/main" id="{87E7ED94-4C9C-4D0B-906C-078C4BB1DC76}"/>
                </a:ext>
              </a:extLst>
            </p:cNvPr>
            <p:cNvSpPr/>
            <p:nvPr/>
          </p:nvSpPr>
          <p:spPr>
            <a:xfrm>
              <a:off x="6933700" y="3536424"/>
              <a:ext cx="53290" cy="133222"/>
            </a:xfrm>
            <a:custGeom>
              <a:avLst/>
              <a:gdLst>
                <a:gd name="connsiteX0" fmla="*/ 83084 w 83084"/>
                <a:gd name="connsiteY0" fmla="*/ 0 h 207709"/>
                <a:gd name="connsiteX1" fmla="*/ 0 w 83084"/>
                <a:gd name="connsiteY1" fmla="*/ 207710 h 207709"/>
              </a:gdLst>
              <a:ahLst/>
              <a:cxnLst>
                <a:cxn ang="0">
                  <a:pos x="connsiteX0" y="connsiteY0"/>
                </a:cxn>
                <a:cxn ang="0">
                  <a:pos x="connsiteX1" y="connsiteY1"/>
                </a:cxn>
              </a:cxnLst>
              <a:rect l="l" t="t" r="r" b="b"/>
              <a:pathLst>
                <a:path w="83084" h="207709">
                  <a:moveTo>
                    <a:pt x="83084" y="0"/>
                  </a:moveTo>
                  <a:cubicBezTo>
                    <a:pt x="83084" y="0"/>
                    <a:pt x="65178" y="142442"/>
                    <a:pt x="0" y="207710"/>
                  </a:cubicBezTo>
                </a:path>
              </a:pathLst>
            </a:custGeom>
            <a:solidFill>
              <a:srgbClr val="000000">
                <a:alpha val="10000"/>
              </a:srgbClr>
            </a:solidFill>
            <a:ln w="8945" cap="flat">
              <a:noFill/>
              <a:prstDash val="solid"/>
              <a:miter/>
            </a:ln>
          </p:spPr>
          <p:txBody>
            <a:bodyPr rtlCol="0" anchor="ctr"/>
            <a:lstStyle/>
            <a:p>
              <a:endParaRPr lang="en-ID"/>
            </a:p>
          </p:txBody>
        </p:sp>
        <p:sp>
          <p:nvSpPr>
            <p:cNvPr id="78" name="Bentuk Bebas: Bentuk 77">
              <a:extLst>
                <a:ext uri="{FF2B5EF4-FFF2-40B4-BE49-F238E27FC236}">
                  <a16:creationId xmlns:a16="http://schemas.microsoft.com/office/drawing/2014/main" id="{42A71AA0-60DE-425E-B8A6-18B4A72CAB8A}"/>
                </a:ext>
              </a:extLst>
            </p:cNvPr>
            <p:cNvSpPr/>
            <p:nvPr/>
          </p:nvSpPr>
          <p:spPr>
            <a:xfrm>
              <a:off x="5335659" y="5815853"/>
              <a:ext cx="1378" cy="919"/>
            </a:xfrm>
            <a:custGeom>
              <a:avLst/>
              <a:gdLst>
                <a:gd name="connsiteX0" fmla="*/ 2149 w 2148"/>
                <a:gd name="connsiteY0" fmla="*/ 1432 h 1432"/>
                <a:gd name="connsiteX1" fmla="*/ 2149 w 2148"/>
                <a:gd name="connsiteY1" fmla="*/ 0 h 1432"/>
                <a:gd name="connsiteX2" fmla="*/ 0 w 2148"/>
                <a:gd name="connsiteY2" fmla="*/ 716 h 1432"/>
              </a:gdLst>
              <a:ahLst/>
              <a:cxnLst>
                <a:cxn ang="0">
                  <a:pos x="connsiteX0" y="connsiteY0"/>
                </a:cxn>
                <a:cxn ang="0">
                  <a:pos x="connsiteX1" y="connsiteY1"/>
                </a:cxn>
                <a:cxn ang="0">
                  <a:pos x="connsiteX2" y="connsiteY2"/>
                </a:cxn>
              </a:cxnLst>
              <a:rect l="l" t="t" r="r" b="b"/>
              <a:pathLst>
                <a:path w="2148" h="1432">
                  <a:moveTo>
                    <a:pt x="2149" y="1432"/>
                  </a:moveTo>
                  <a:lnTo>
                    <a:pt x="2149" y="0"/>
                  </a:lnTo>
                  <a:lnTo>
                    <a:pt x="0" y="716"/>
                  </a:lnTo>
                  <a:close/>
                </a:path>
              </a:pathLst>
            </a:custGeom>
            <a:solidFill>
              <a:srgbClr val="808080"/>
            </a:solidFill>
            <a:ln w="8945" cap="flat">
              <a:noFill/>
              <a:prstDash val="solid"/>
              <a:miter/>
            </a:ln>
          </p:spPr>
          <p:txBody>
            <a:bodyPr rtlCol="0" anchor="ctr"/>
            <a:lstStyle/>
            <a:p>
              <a:endParaRPr lang="en-ID"/>
            </a:p>
          </p:txBody>
        </p:sp>
        <p:sp>
          <p:nvSpPr>
            <p:cNvPr id="79" name="Bentuk Bebas: Bentuk 78">
              <a:extLst>
                <a:ext uri="{FF2B5EF4-FFF2-40B4-BE49-F238E27FC236}">
                  <a16:creationId xmlns:a16="http://schemas.microsoft.com/office/drawing/2014/main" id="{CAB49428-F246-4B78-9C14-9B5D8DA57AEB}"/>
                </a:ext>
              </a:extLst>
            </p:cNvPr>
            <p:cNvSpPr/>
            <p:nvPr/>
          </p:nvSpPr>
          <p:spPr>
            <a:xfrm>
              <a:off x="5309012" y="5807782"/>
              <a:ext cx="26590" cy="8991"/>
            </a:xfrm>
            <a:custGeom>
              <a:avLst/>
              <a:gdLst>
                <a:gd name="connsiteX0" fmla="*/ 37428 w 41456"/>
                <a:gd name="connsiteY0" fmla="*/ 14016 h 14018"/>
                <a:gd name="connsiteX1" fmla="*/ 41457 w 41456"/>
                <a:gd name="connsiteY1" fmla="*/ 13299 h 14018"/>
                <a:gd name="connsiteX2" fmla="*/ 37428 w 41456"/>
                <a:gd name="connsiteY2" fmla="*/ 14016 h 14018"/>
              </a:gdLst>
              <a:ahLst/>
              <a:cxnLst>
                <a:cxn ang="0">
                  <a:pos x="connsiteX0" y="connsiteY0"/>
                </a:cxn>
                <a:cxn ang="0">
                  <a:pos x="connsiteX1" y="connsiteY1"/>
                </a:cxn>
                <a:cxn ang="0">
                  <a:pos x="connsiteX2" y="connsiteY2"/>
                </a:cxn>
              </a:cxnLst>
              <a:rect l="l" t="t" r="r" b="b"/>
              <a:pathLst>
                <a:path w="41456" h="14018">
                  <a:moveTo>
                    <a:pt x="37428" y="14016"/>
                  </a:moveTo>
                  <a:cubicBezTo>
                    <a:pt x="38807" y="14052"/>
                    <a:pt x="40176" y="13801"/>
                    <a:pt x="41457" y="13299"/>
                  </a:cubicBezTo>
                  <a:cubicBezTo>
                    <a:pt x="27669" y="8465"/>
                    <a:pt x="-42075" y="-14455"/>
                    <a:pt x="37428" y="14016"/>
                  </a:cubicBezTo>
                  <a:close/>
                </a:path>
              </a:pathLst>
            </a:custGeom>
            <a:solidFill>
              <a:srgbClr val="808080"/>
            </a:solidFill>
            <a:ln w="8945" cap="flat">
              <a:noFill/>
              <a:prstDash val="solid"/>
              <a:miter/>
            </a:ln>
          </p:spPr>
          <p:txBody>
            <a:bodyPr rtlCol="0" anchor="ctr"/>
            <a:lstStyle/>
            <a:p>
              <a:endParaRPr lang="en-ID"/>
            </a:p>
          </p:txBody>
        </p:sp>
        <p:sp>
          <p:nvSpPr>
            <p:cNvPr id="81" name="Bentuk Bebas: Bentuk 80">
              <a:extLst>
                <a:ext uri="{FF2B5EF4-FFF2-40B4-BE49-F238E27FC236}">
                  <a16:creationId xmlns:a16="http://schemas.microsoft.com/office/drawing/2014/main" id="{E61A7FE1-2BE4-415D-B3AF-EF6F18710D58}"/>
                </a:ext>
              </a:extLst>
            </p:cNvPr>
            <p:cNvSpPr/>
            <p:nvPr/>
          </p:nvSpPr>
          <p:spPr>
            <a:xfrm>
              <a:off x="4680743" y="2851361"/>
              <a:ext cx="411038" cy="411038"/>
            </a:xfrm>
            <a:custGeom>
              <a:avLst/>
              <a:gdLst>
                <a:gd name="connsiteX0" fmla="*/ 640856 w 640855"/>
                <a:gd name="connsiteY0" fmla="*/ 320428 h 640855"/>
                <a:gd name="connsiteX1" fmla="*/ 320428 w 640855"/>
                <a:gd name="connsiteY1" fmla="*/ 640856 h 640855"/>
                <a:gd name="connsiteX2" fmla="*/ 0 w 640855"/>
                <a:gd name="connsiteY2" fmla="*/ 320428 h 640855"/>
                <a:gd name="connsiteX3" fmla="*/ 320428 w 640855"/>
                <a:gd name="connsiteY3" fmla="*/ 0 h 640855"/>
                <a:gd name="connsiteX4" fmla="*/ 640856 w 640855"/>
                <a:gd name="connsiteY4" fmla="*/ 320428 h 640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55" h="640855">
                  <a:moveTo>
                    <a:pt x="640856" y="320428"/>
                  </a:moveTo>
                  <a:cubicBezTo>
                    <a:pt x="640856" y="497395"/>
                    <a:pt x="497395" y="640856"/>
                    <a:pt x="320428" y="640856"/>
                  </a:cubicBezTo>
                  <a:cubicBezTo>
                    <a:pt x="143460" y="640856"/>
                    <a:pt x="0" y="497395"/>
                    <a:pt x="0" y="320428"/>
                  </a:cubicBezTo>
                  <a:cubicBezTo>
                    <a:pt x="0" y="143461"/>
                    <a:pt x="143460" y="0"/>
                    <a:pt x="320428" y="0"/>
                  </a:cubicBezTo>
                  <a:cubicBezTo>
                    <a:pt x="497395" y="0"/>
                    <a:pt x="640856" y="143461"/>
                    <a:pt x="640856" y="320428"/>
                  </a:cubicBezTo>
                  <a:close/>
                </a:path>
              </a:pathLst>
            </a:custGeom>
            <a:solidFill>
              <a:srgbClr val="FFC533"/>
            </a:solidFill>
            <a:ln w="8945" cap="flat">
              <a:noFill/>
              <a:prstDash val="solid"/>
              <a:miter/>
            </a:ln>
          </p:spPr>
          <p:txBody>
            <a:bodyPr rtlCol="0" anchor="ctr"/>
            <a:lstStyle/>
            <a:p>
              <a:endParaRPr lang="en-ID"/>
            </a:p>
          </p:txBody>
        </p:sp>
        <p:sp>
          <p:nvSpPr>
            <p:cNvPr id="82" name="Bentuk Bebas: Bentuk 81">
              <a:extLst>
                <a:ext uri="{FF2B5EF4-FFF2-40B4-BE49-F238E27FC236}">
                  <a16:creationId xmlns:a16="http://schemas.microsoft.com/office/drawing/2014/main" id="{28B6D4BF-1BCE-4A46-B34B-0332E40EEB10}"/>
                </a:ext>
              </a:extLst>
            </p:cNvPr>
            <p:cNvSpPr/>
            <p:nvPr/>
          </p:nvSpPr>
          <p:spPr>
            <a:xfrm>
              <a:off x="4800644" y="3176494"/>
              <a:ext cx="239743" cy="228604"/>
            </a:xfrm>
            <a:custGeom>
              <a:avLst/>
              <a:gdLst>
                <a:gd name="connsiteX0" fmla="*/ 373788 w 373787"/>
                <a:gd name="connsiteY0" fmla="*/ 130982 h 356419"/>
                <a:gd name="connsiteX1" fmla="*/ 290704 w 373787"/>
                <a:gd name="connsiteY1" fmla="*/ 356419 h 356419"/>
                <a:gd name="connsiteX2" fmla="*/ 0 w 373787"/>
                <a:gd name="connsiteY2" fmla="*/ 284795 h 356419"/>
                <a:gd name="connsiteX3" fmla="*/ 59358 w 373787"/>
                <a:gd name="connsiteY3" fmla="*/ 0 h 356419"/>
              </a:gdLst>
              <a:ahLst/>
              <a:cxnLst>
                <a:cxn ang="0">
                  <a:pos x="connsiteX0" y="connsiteY0"/>
                </a:cxn>
                <a:cxn ang="0">
                  <a:pos x="connsiteX1" y="connsiteY1"/>
                </a:cxn>
                <a:cxn ang="0">
                  <a:pos x="connsiteX2" y="connsiteY2"/>
                </a:cxn>
                <a:cxn ang="0">
                  <a:pos x="connsiteX3" y="connsiteY3"/>
                </a:cxn>
              </a:cxnLst>
              <a:rect l="l" t="t" r="r" b="b"/>
              <a:pathLst>
                <a:path w="373787" h="356419">
                  <a:moveTo>
                    <a:pt x="373788" y="130982"/>
                  </a:moveTo>
                  <a:cubicBezTo>
                    <a:pt x="373788" y="130982"/>
                    <a:pt x="261070" y="303059"/>
                    <a:pt x="290704" y="356419"/>
                  </a:cubicBezTo>
                  <a:lnTo>
                    <a:pt x="0" y="284795"/>
                  </a:lnTo>
                  <a:cubicBezTo>
                    <a:pt x="0" y="284795"/>
                    <a:pt x="77175" y="201711"/>
                    <a:pt x="59358" y="0"/>
                  </a:cubicBezTo>
                  <a:close/>
                </a:path>
              </a:pathLst>
            </a:custGeom>
            <a:solidFill>
              <a:srgbClr val="FDB797"/>
            </a:solidFill>
            <a:ln w="8945" cap="flat">
              <a:noFill/>
              <a:prstDash val="solid"/>
              <a:miter/>
            </a:ln>
          </p:spPr>
          <p:txBody>
            <a:bodyPr rtlCol="0" anchor="ctr"/>
            <a:lstStyle/>
            <a:p>
              <a:endParaRPr lang="en-ID"/>
            </a:p>
          </p:txBody>
        </p:sp>
        <p:sp>
          <p:nvSpPr>
            <p:cNvPr id="83" name="Bentuk Bebas: Bentuk 82">
              <a:extLst>
                <a:ext uri="{FF2B5EF4-FFF2-40B4-BE49-F238E27FC236}">
                  <a16:creationId xmlns:a16="http://schemas.microsoft.com/office/drawing/2014/main" id="{DB72FD20-9EAD-4BC9-8815-F7284D93A9FD}"/>
                </a:ext>
              </a:extLst>
            </p:cNvPr>
            <p:cNvSpPr/>
            <p:nvPr/>
          </p:nvSpPr>
          <p:spPr>
            <a:xfrm>
              <a:off x="4834868" y="3184418"/>
              <a:ext cx="201672" cy="121522"/>
            </a:xfrm>
            <a:custGeom>
              <a:avLst/>
              <a:gdLst>
                <a:gd name="connsiteX0" fmla="*/ 0 w 314429"/>
                <a:gd name="connsiteY0" fmla="*/ 0 h 189467"/>
                <a:gd name="connsiteX1" fmla="*/ 314430 w 314429"/>
                <a:gd name="connsiteY1" fmla="*/ 130535 h 189467"/>
                <a:gd name="connsiteX2" fmla="*/ 283273 w 314429"/>
                <a:gd name="connsiteY2" fmla="*/ 182552 h 189467"/>
                <a:gd name="connsiteX3" fmla="*/ 175031 w 314429"/>
                <a:gd name="connsiteY3" fmla="*/ 186939 h 189467"/>
                <a:gd name="connsiteX4" fmla="*/ 2955 w 314429"/>
                <a:gd name="connsiteY4" fmla="*/ 121671 h 189467"/>
                <a:gd name="connsiteX5" fmla="*/ 0 w 314429"/>
                <a:gd name="connsiteY5" fmla="*/ 0 h 189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4429" h="189467">
                  <a:moveTo>
                    <a:pt x="0" y="0"/>
                  </a:moveTo>
                  <a:lnTo>
                    <a:pt x="314430" y="130535"/>
                  </a:lnTo>
                  <a:cubicBezTo>
                    <a:pt x="314430" y="130535"/>
                    <a:pt x="300194" y="152201"/>
                    <a:pt x="283273" y="182552"/>
                  </a:cubicBezTo>
                  <a:cubicBezTo>
                    <a:pt x="252564" y="194907"/>
                    <a:pt x="210127" y="186939"/>
                    <a:pt x="175031" y="186939"/>
                  </a:cubicBezTo>
                  <a:cubicBezTo>
                    <a:pt x="103407" y="186939"/>
                    <a:pt x="51032" y="168048"/>
                    <a:pt x="2955" y="121671"/>
                  </a:cubicBezTo>
                  <a:cubicBezTo>
                    <a:pt x="7431" y="86039"/>
                    <a:pt x="4029" y="49152"/>
                    <a:pt x="0" y="0"/>
                  </a:cubicBezTo>
                  <a:close/>
                </a:path>
              </a:pathLst>
            </a:custGeom>
            <a:solidFill>
              <a:srgbClr val="000000">
                <a:alpha val="10000"/>
              </a:srgbClr>
            </a:solidFill>
            <a:ln w="8945" cap="flat">
              <a:noFill/>
              <a:prstDash val="solid"/>
              <a:miter/>
            </a:ln>
          </p:spPr>
          <p:txBody>
            <a:bodyPr rtlCol="0" anchor="ctr"/>
            <a:lstStyle/>
            <a:p>
              <a:endParaRPr lang="en-ID"/>
            </a:p>
          </p:txBody>
        </p:sp>
        <p:sp>
          <p:nvSpPr>
            <p:cNvPr id="84" name="Bentuk Bebas: Bentuk 83">
              <a:extLst>
                <a:ext uri="{FF2B5EF4-FFF2-40B4-BE49-F238E27FC236}">
                  <a16:creationId xmlns:a16="http://schemas.microsoft.com/office/drawing/2014/main" id="{862197C0-3A8A-4852-A084-0585C37B86CF}"/>
                </a:ext>
              </a:extLst>
            </p:cNvPr>
            <p:cNvSpPr/>
            <p:nvPr/>
          </p:nvSpPr>
          <p:spPr>
            <a:xfrm>
              <a:off x="4785426" y="2963682"/>
              <a:ext cx="342474" cy="342474"/>
            </a:xfrm>
            <a:custGeom>
              <a:avLst/>
              <a:gdLst>
                <a:gd name="connsiteX0" fmla="*/ 533957 w 533957"/>
                <a:gd name="connsiteY0" fmla="*/ 266979 h 533957"/>
                <a:gd name="connsiteX1" fmla="*/ 266978 w 533957"/>
                <a:gd name="connsiteY1" fmla="*/ 533957 h 533957"/>
                <a:gd name="connsiteX2" fmla="*/ 0 w 533957"/>
                <a:gd name="connsiteY2" fmla="*/ 266979 h 533957"/>
                <a:gd name="connsiteX3" fmla="*/ 266978 w 533957"/>
                <a:gd name="connsiteY3" fmla="*/ 0 h 533957"/>
                <a:gd name="connsiteX4" fmla="*/ 533957 w 533957"/>
                <a:gd name="connsiteY4" fmla="*/ 266979 h 533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957" h="533957">
                  <a:moveTo>
                    <a:pt x="533957" y="266979"/>
                  </a:moveTo>
                  <a:cubicBezTo>
                    <a:pt x="533957" y="414427"/>
                    <a:pt x="414427" y="533957"/>
                    <a:pt x="266978" y="533957"/>
                  </a:cubicBezTo>
                  <a:cubicBezTo>
                    <a:pt x="119530" y="533957"/>
                    <a:pt x="0" y="414427"/>
                    <a:pt x="0" y="266979"/>
                  </a:cubicBezTo>
                  <a:cubicBezTo>
                    <a:pt x="0" y="119530"/>
                    <a:pt x="119530" y="0"/>
                    <a:pt x="266978" y="0"/>
                  </a:cubicBezTo>
                  <a:cubicBezTo>
                    <a:pt x="414427" y="0"/>
                    <a:pt x="533957" y="119530"/>
                    <a:pt x="533957" y="266979"/>
                  </a:cubicBezTo>
                  <a:close/>
                </a:path>
              </a:pathLst>
            </a:custGeom>
            <a:solidFill>
              <a:srgbClr val="FDB797"/>
            </a:solidFill>
            <a:ln w="8945" cap="flat">
              <a:noFill/>
              <a:prstDash val="solid"/>
              <a:miter/>
            </a:ln>
          </p:spPr>
          <p:txBody>
            <a:bodyPr rtlCol="0" anchor="ctr"/>
            <a:lstStyle/>
            <a:p>
              <a:endParaRPr lang="en-ID"/>
            </a:p>
          </p:txBody>
        </p:sp>
        <p:sp>
          <p:nvSpPr>
            <p:cNvPr id="85" name="Bentuk Bebas: Bentuk 84">
              <a:extLst>
                <a:ext uri="{FF2B5EF4-FFF2-40B4-BE49-F238E27FC236}">
                  <a16:creationId xmlns:a16="http://schemas.microsoft.com/office/drawing/2014/main" id="{7A0EB680-054C-43DA-8B8C-6026C4B38A80}"/>
                </a:ext>
              </a:extLst>
            </p:cNvPr>
            <p:cNvSpPr/>
            <p:nvPr/>
          </p:nvSpPr>
          <p:spPr>
            <a:xfrm>
              <a:off x="4585592" y="2820927"/>
              <a:ext cx="190302" cy="190302"/>
            </a:xfrm>
            <a:custGeom>
              <a:avLst/>
              <a:gdLst>
                <a:gd name="connsiteX0" fmla="*/ 296703 w 296702"/>
                <a:gd name="connsiteY0" fmla="*/ 148351 h 296702"/>
                <a:gd name="connsiteX1" fmla="*/ 148351 w 296702"/>
                <a:gd name="connsiteY1" fmla="*/ 296703 h 296702"/>
                <a:gd name="connsiteX2" fmla="*/ 0 w 296702"/>
                <a:gd name="connsiteY2" fmla="*/ 148351 h 296702"/>
                <a:gd name="connsiteX3" fmla="*/ 148351 w 296702"/>
                <a:gd name="connsiteY3" fmla="*/ 0 h 296702"/>
                <a:gd name="connsiteX4" fmla="*/ 296703 w 296702"/>
                <a:gd name="connsiteY4" fmla="*/ 148351 h 296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702" h="296702">
                  <a:moveTo>
                    <a:pt x="296703" y="148351"/>
                  </a:moveTo>
                  <a:cubicBezTo>
                    <a:pt x="296703" y="230283"/>
                    <a:pt x="230284" y="296703"/>
                    <a:pt x="148351" y="296703"/>
                  </a:cubicBezTo>
                  <a:cubicBezTo>
                    <a:pt x="66419" y="296703"/>
                    <a:pt x="0" y="230283"/>
                    <a:pt x="0" y="148351"/>
                  </a:cubicBezTo>
                  <a:cubicBezTo>
                    <a:pt x="0" y="66419"/>
                    <a:pt x="66419" y="0"/>
                    <a:pt x="148351" y="0"/>
                  </a:cubicBezTo>
                  <a:cubicBezTo>
                    <a:pt x="230284" y="0"/>
                    <a:pt x="296703" y="66419"/>
                    <a:pt x="296703" y="148351"/>
                  </a:cubicBezTo>
                  <a:close/>
                </a:path>
              </a:pathLst>
            </a:custGeom>
            <a:solidFill>
              <a:srgbClr val="FFC533"/>
            </a:solidFill>
            <a:ln w="8945" cap="flat">
              <a:noFill/>
              <a:prstDash val="solid"/>
              <a:miter/>
            </a:ln>
          </p:spPr>
          <p:txBody>
            <a:bodyPr rtlCol="0" anchor="ctr"/>
            <a:lstStyle/>
            <a:p>
              <a:endParaRPr lang="en-ID"/>
            </a:p>
          </p:txBody>
        </p:sp>
        <p:sp>
          <p:nvSpPr>
            <p:cNvPr id="86" name="Bentuk Bebas: Bentuk 85">
              <a:extLst>
                <a:ext uri="{FF2B5EF4-FFF2-40B4-BE49-F238E27FC236}">
                  <a16:creationId xmlns:a16="http://schemas.microsoft.com/office/drawing/2014/main" id="{1B0E3B2C-6F82-4B26-9648-566E0C83284D}"/>
                </a:ext>
              </a:extLst>
            </p:cNvPr>
            <p:cNvSpPr/>
            <p:nvPr/>
          </p:nvSpPr>
          <p:spPr>
            <a:xfrm>
              <a:off x="4690620" y="2864817"/>
              <a:ext cx="441998" cy="381296"/>
            </a:xfrm>
            <a:custGeom>
              <a:avLst/>
              <a:gdLst>
                <a:gd name="connsiteX0" fmla="*/ 604416 w 689126"/>
                <a:gd name="connsiteY0" fmla="*/ 277962 h 594485"/>
                <a:gd name="connsiteX1" fmla="*/ 411658 w 689126"/>
                <a:gd name="connsiteY1" fmla="*/ 307506 h 594485"/>
                <a:gd name="connsiteX2" fmla="*/ 354000 w 689126"/>
                <a:gd name="connsiteY2" fmla="*/ 436788 h 594485"/>
                <a:gd name="connsiteX3" fmla="*/ 223824 w 689126"/>
                <a:gd name="connsiteY3" fmla="*/ 593376 h 594485"/>
                <a:gd name="connsiteX4" fmla="*/ 105644 w 689126"/>
                <a:gd name="connsiteY4" fmla="*/ 546731 h 594485"/>
                <a:gd name="connsiteX5" fmla="*/ 35900 w 689126"/>
                <a:gd name="connsiteY5" fmla="*/ 435624 h 594485"/>
                <a:gd name="connsiteX6" fmla="*/ 88 w 689126"/>
                <a:gd name="connsiteY6" fmla="*/ 311267 h 594485"/>
                <a:gd name="connsiteX7" fmla="*/ 63296 w 689126"/>
                <a:gd name="connsiteY7" fmla="*/ 171152 h 594485"/>
                <a:gd name="connsiteX8" fmla="*/ 125520 w 689126"/>
                <a:gd name="connsiteY8" fmla="*/ 97738 h 594485"/>
                <a:gd name="connsiteX9" fmla="*/ 619233 w 689126"/>
                <a:gd name="connsiteY9" fmla="*/ 106888 h 594485"/>
                <a:gd name="connsiteX10" fmla="*/ 641660 w 689126"/>
                <a:gd name="connsiteY10" fmla="*/ 132565 h 594485"/>
                <a:gd name="connsiteX11" fmla="*/ 604416 w 689126"/>
                <a:gd name="connsiteY11" fmla="*/ 277962 h 594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9126" h="594485">
                  <a:moveTo>
                    <a:pt x="604416" y="277962"/>
                  </a:moveTo>
                  <a:cubicBezTo>
                    <a:pt x="537627" y="276798"/>
                    <a:pt x="461705" y="263368"/>
                    <a:pt x="411658" y="307506"/>
                  </a:cubicBezTo>
                  <a:cubicBezTo>
                    <a:pt x="375846" y="339200"/>
                    <a:pt x="366176" y="390411"/>
                    <a:pt x="354000" y="436788"/>
                  </a:cubicBezTo>
                  <a:cubicBezTo>
                    <a:pt x="336094" y="506442"/>
                    <a:pt x="295090" y="582991"/>
                    <a:pt x="223824" y="593376"/>
                  </a:cubicBezTo>
                  <a:cubicBezTo>
                    <a:pt x="180312" y="599733"/>
                    <a:pt x="136532" y="578066"/>
                    <a:pt x="105644" y="546731"/>
                  </a:cubicBezTo>
                  <a:cubicBezTo>
                    <a:pt x="74756" y="515395"/>
                    <a:pt x="54791" y="475107"/>
                    <a:pt x="35900" y="435624"/>
                  </a:cubicBezTo>
                  <a:cubicBezTo>
                    <a:pt x="17009" y="396141"/>
                    <a:pt x="-1434" y="355047"/>
                    <a:pt x="88" y="311267"/>
                  </a:cubicBezTo>
                  <a:cubicBezTo>
                    <a:pt x="1968" y="259250"/>
                    <a:pt x="32319" y="212784"/>
                    <a:pt x="63296" y="171152"/>
                  </a:cubicBezTo>
                  <a:cubicBezTo>
                    <a:pt x="81981" y="145009"/>
                    <a:pt x="102797" y="120451"/>
                    <a:pt x="125520" y="97738"/>
                  </a:cubicBezTo>
                  <a:cubicBezTo>
                    <a:pt x="264381" y="-36074"/>
                    <a:pt x="485421" y="-31974"/>
                    <a:pt x="619233" y="106888"/>
                  </a:cubicBezTo>
                  <a:cubicBezTo>
                    <a:pt x="627121" y="115080"/>
                    <a:pt x="634605" y="123648"/>
                    <a:pt x="641660" y="132565"/>
                  </a:cubicBezTo>
                  <a:cubicBezTo>
                    <a:pt x="697258" y="199981"/>
                    <a:pt x="724923" y="280021"/>
                    <a:pt x="604416" y="277962"/>
                  </a:cubicBezTo>
                  <a:close/>
                </a:path>
              </a:pathLst>
            </a:custGeom>
            <a:solidFill>
              <a:srgbClr val="000000">
                <a:alpha val="10000"/>
              </a:srgbClr>
            </a:solidFill>
            <a:ln w="8945" cap="flat">
              <a:noFill/>
              <a:prstDash val="solid"/>
              <a:miter/>
            </a:ln>
          </p:spPr>
          <p:txBody>
            <a:bodyPr rtlCol="0" anchor="ctr"/>
            <a:lstStyle/>
            <a:p>
              <a:endParaRPr lang="en-ID"/>
            </a:p>
          </p:txBody>
        </p:sp>
        <p:sp>
          <p:nvSpPr>
            <p:cNvPr id="87" name="Bentuk Bebas: Bentuk 86">
              <a:extLst>
                <a:ext uri="{FF2B5EF4-FFF2-40B4-BE49-F238E27FC236}">
                  <a16:creationId xmlns:a16="http://schemas.microsoft.com/office/drawing/2014/main" id="{0875E8B8-91A0-4078-A196-53658933AC94}"/>
                </a:ext>
              </a:extLst>
            </p:cNvPr>
            <p:cNvSpPr/>
            <p:nvPr/>
          </p:nvSpPr>
          <p:spPr>
            <a:xfrm>
              <a:off x="4686830" y="2861027"/>
              <a:ext cx="441976" cy="381296"/>
            </a:xfrm>
            <a:custGeom>
              <a:avLst/>
              <a:gdLst>
                <a:gd name="connsiteX0" fmla="*/ 604416 w 689092"/>
                <a:gd name="connsiteY0" fmla="*/ 277962 h 594485"/>
                <a:gd name="connsiteX1" fmla="*/ 411658 w 689092"/>
                <a:gd name="connsiteY1" fmla="*/ 307507 h 594485"/>
                <a:gd name="connsiteX2" fmla="*/ 354000 w 689092"/>
                <a:gd name="connsiteY2" fmla="*/ 436788 h 594485"/>
                <a:gd name="connsiteX3" fmla="*/ 223824 w 689092"/>
                <a:gd name="connsiteY3" fmla="*/ 593376 h 594485"/>
                <a:gd name="connsiteX4" fmla="*/ 105644 w 689092"/>
                <a:gd name="connsiteY4" fmla="*/ 546731 h 594485"/>
                <a:gd name="connsiteX5" fmla="*/ 35900 w 689092"/>
                <a:gd name="connsiteY5" fmla="*/ 435624 h 594485"/>
                <a:gd name="connsiteX6" fmla="*/ 88 w 689092"/>
                <a:gd name="connsiteY6" fmla="*/ 311267 h 594485"/>
                <a:gd name="connsiteX7" fmla="*/ 63296 w 689092"/>
                <a:gd name="connsiteY7" fmla="*/ 171152 h 594485"/>
                <a:gd name="connsiteX8" fmla="*/ 125520 w 689092"/>
                <a:gd name="connsiteY8" fmla="*/ 97738 h 594485"/>
                <a:gd name="connsiteX9" fmla="*/ 619233 w 689092"/>
                <a:gd name="connsiteY9" fmla="*/ 106888 h 594485"/>
                <a:gd name="connsiteX10" fmla="*/ 641660 w 689092"/>
                <a:gd name="connsiteY10" fmla="*/ 132565 h 594485"/>
                <a:gd name="connsiteX11" fmla="*/ 604416 w 689092"/>
                <a:gd name="connsiteY11" fmla="*/ 277962 h 594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9092" h="594485">
                  <a:moveTo>
                    <a:pt x="604416" y="277962"/>
                  </a:moveTo>
                  <a:cubicBezTo>
                    <a:pt x="537627" y="276798"/>
                    <a:pt x="461705" y="263368"/>
                    <a:pt x="411658" y="307507"/>
                  </a:cubicBezTo>
                  <a:cubicBezTo>
                    <a:pt x="375846" y="339200"/>
                    <a:pt x="366177" y="390411"/>
                    <a:pt x="354000" y="436788"/>
                  </a:cubicBezTo>
                  <a:cubicBezTo>
                    <a:pt x="336094" y="506442"/>
                    <a:pt x="295090" y="582990"/>
                    <a:pt x="223824" y="593376"/>
                  </a:cubicBezTo>
                  <a:cubicBezTo>
                    <a:pt x="180312" y="599733"/>
                    <a:pt x="136532" y="578066"/>
                    <a:pt x="105644" y="546731"/>
                  </a:cubicBezTo>
                  <a:cubicBezTo>
                    <a:pt x="74756" y="515395"/>
                    <a:pt x="54791" y="475107"/>
                    <a:pt x="35900" y="435624"/>
                  </a:cubicBezTo>
                  <a:cubicBezTo>
                    <a:pt x="17009" y="396141"/>
                    <a:pt x="-1434" y="355047"/>
                    <a:pt x="88" y="311267"/>
                  </a:cubicBezTo>
                  <a:cubicBezTo>
                    <a:pt x="1968" y="259250"/>
                    <a:pt x="32319" y="212784"/>
                    <a:pt x="63296" y="171152"/>
                  </a:cubicBezTo>
                  <a:cubicBezTo>
                    <a:pt x="81981" y="145009"/>
                    <a:pt x="102797" y="120451"/>
                    <a:pt x="125520" y="97738"/>
                  </a:cubicBezTo>
                  <a:cubicBezTo>
                    <a:pt x="264381" y="-36074"/>
                    <a:pt x="485422" y="-31973"/>
                    <a:pt x="619233" y="106888"/>
                  </a:cubicBezTo>
                  <a:cubicBezTo>
                    <a:pt x="627121" y="115080"/>
                    <a:pt x="634605" y="123648"/>
                    <a:pt x="641660" y="132565"/>
                  </a:cubicBezTo>
                  <a:cubicBezTo>
                    <a:pt x="697169" y="199981"/>
                    <a:pt x="724923" y="280021"/>
                    <a:pt x="604416" y="277962"/>
                  </a:cubicBezTo>
                  <a:close/>
                </a:path>
              </a:pathLst>
            </a:custGeom>
            <a:solidFill>
              <a:srgbClr val="FFC533"/>
            </a:solidFill>
            <a:ln w="8945" cap="flat">
              <a:noFill/>
              <a:prstDash val="solid"/>
              <a:miter/>
            </a:ln>
          </p:spPr>
          <p:txBody>
            <a:bodyPr rtlCol="0" anchor="ctr"/>
            <a:lstStyle/>
            <a:p>
              <a:endParaRPr lang="en-ID"/>
            </a:p>
          </p:txBody>
        </p:sp>
        <p:sp>
          <p:nvSpPr>
            <p:cNvPr id="88" name="Bentuk Bebas: Bentuk 87">
              <a:extLst>
                <a:ext uri="{FF2B5EF4-FFF2-40B4-BE49-F238E27FC236}">
                  <a16:creationId xmlns:a16="http://schemas.microsoft.com/office/drawing/2014/main" id="{A5D8A597-92A8-4CD8-9D1F-5CB029AB696A}"/>
                </a:ext>
              </a:extLst>
            </p:cNvPr>
            <p:cNvSpPr/>
            <p:nvPr/>
          </p:nvSpPr>
          <p:spPr>
            <a:xfrm>
              <a:off x="5321993" y="5654262"/>
              <a:ext cx="435332" cy="219327"/>
            </a:xfrm>
            <a:custGeom>
              <a:avLst/>
              <a:gdLst>
                <a:gd name="connsiteX0" fmla="*/ 189893 w 678733"/>
                <a:gd name="connsiteY0" fmla="*/ 0 h 341957"/>
                <a:gd name="connsiteX1" fmla="*/ 652674 w 678733"/>
                <a:gd name="connsiteY1" fmla="*/ 130535 h 341957"/>
                <a:gd name="connsiteX2" fmla="*/ 605223 w 678733"/>
                <a:gd name="connsiteY2" fmla="*/ 237344 h 341957"/>
                <a:gd name="connsiteX3" fmla="*/ 0 w 678733"/>
                <a:gd name="connsiteY3" fmla="*/ 332246 h 341957"/>
                <a:gd name="connsiteX4" fmla="*/ 17906 w 678733"/>
                <a:gd name="connsiteY4" fmla="*/ 23725 h 34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733" h="341957">
                  <a:moveTo>
                    <a:pt x="189893" y="0"/>
                  </a:moveTo>
                  <a:cubicBezTo>
                    <a:pt x="189893" y="0"/>
                    <a:pt x="474688" y="189893"/>
                    <a:pt x="652674" y="130535"/>
                  </a:cubicBezTo>
                  <a:cubicBezTo>
                    <a:pt x="652674" y="130535"/>
                    <a:pt x="735758" y="154260"/>
                    <a:pt x="605223" y="237344"/>
                  </a:cubicBezTo>
                  <a:cubicBezTo>
                    <a:pt x="605223" y="237344"/>
                    <a:pt x="71176" y="379786"/>
                    <a:pt x="0" y="332246"/>
                  </a:cubicBezTo>
                  <a:lnTo>
                    <a:pt x="17906" y="23725"/>
                  </a:lnTo>
                  <a:close/>
                </a:path>
              </a:pathLst>
            </a:custGeom>
            <a:solidFill>
              <a:srgbClr val="333333"/>
            </a:solidFill>
            <a:ln w="8945" cap="flat">
              <a:noFill/>
              <a:prstDash val="solid"/>
              <a:miter/>
            </a:ln>
          </p:spPr>
          <p:txBody>
            <a:bodyPr rtlCol="0" anchor="ctr"/>
            <a:lstStyle/>
            <a:p>
              <a:endParaRPr lang="en-ID"/>
            </a:p>
          </p:txBody>
        </p:sp>
        <p:sp>
          <p:nvSpPr>
            <p:cNvPr id="89" name="Bentuk Bebas: Bentuk 88">
              <a:extLst>
                <a:ext uri="{FF2B5EF4-FFF2-40B4-BE49-F238E27FC236}">
                  <a16:creationId xmlns:a16="http://schemas.microsoft.com/office/drawing/2014/main" id="{04A9B9D1-59D6-4F01-AF73-F607FF22954A}"/>
                </a:ext>
              </a:extLst>
            </p:cNvPr>
            <p:cNvSpPr/>
            <p:nvPr/>
          </p:nvSpPr>
          <p:spPr>
            <a:xfrm>
              <a:off x="4385816" y="5631925"/>
              <a:ext cx="413465" cy="259362"/>
            </a:xfrm>
            <a:custGeom>
              <a:avLst/>
              <a:gdLst>
                <a:gd name="connsiteX0" fmla="*/ 308520 w 644640"/>
                <a:gd name="connsiteY0" fmla="*/ 34827 h 404376"/>
                <a:gd name="connsiteX1" fmla="*/ 611132 w 644640"/>
                <a:gd name="connsiteY1" fmla="*/ 289988 h 404376"/>
                <a:gd name="connsiteX2" fmla="*/ 504323 w 644640"/>
                <a:gd name="connsiteY2" fmla="*/ 402706 h 404376"/>
                <a:gd name="connsiteX3" fmla="*/ 0 w 644640"/>
                <a:gd name="connsiteY3" fmla="*/ 266262 h 404376"/>
                <a:gd name="connsiteX4" fmla="*/ 102154 w 644640"/>
                <a:gd name="connsiteY4" fmla="*/ 0 h 404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640" h="404376">
                  <a:moveTo>
                    <a:pt x="308520" y="34827"/>
                  </a:moveTo>
                  <a:cubicBezTo>
                    <a:pt x="308520" y="34827"/>
                    <a:pt x="421239" y="289988"/>
                    <a:pt x="611132" y="289988"/>
                  </a:cubicBezTo>
                  <a:cubicBezTo>
                    <a:pt x="611132" y="289988"/>
                    <a:pt x="735758" y="420523"/>
                    <a:pt x="504323" y="402706"/>
                  </a:cubicBezTo>
                  <a:cubicBezTo>
                    <a:pt x="504323" y="402706"/>
                    <a:pt x="213619" y="384800"/>
                    <a:pt x="0" y="266262"/>
                  </a:cubicBezTo>
                  <a:lnTo>
                    <a:pt x="102154" y="0"/>
                  </a:lnTo>
                  <a:close/>
                </a:path>
              </a:pathLst>
            </a:custGeom>
            <a:solidFill>
              <a:srgbClr val="333333"/>
            </a:solidFill>
            <a:ln w="8945" cap="flat">
              <a:noFill/>
              <a:prstDash val="solid"/>
              <a:miter/>
            </a:ln>
          </p:spPr>
          <p:txBody>
            <a:bodyPr rtlCol="0" anchor="ctr"/>
            <a:lstStyle/>
            <a:p>
              <a:endParaRPr lang="en-ID"/>
            </a:p>
          </p:txBody>
        </p:sp>
        <p:sp>
          <p:nvSpPr>
            <p:cNvPr id="90" name="Bentuk Bebas: Bentuk 89">
              <a:extLst>
                <a:ext uri="{FF2B5EF4-FFF2-40B4-BE49-F238E27FC236}">
                  <a16:creationId xmlns:a16="http://schemas.microsoft.com/office/drawing/2014/main" id="{DB35AAB8-157D-43B0-ABA5-BB81827937C1}"/>
                </a:ext>
              </a:extLst>
            </p:cNvPr>
            <p:cNvSpPr/>
            <p:nvPr/>
          </p:nvSpPr>
          <p:spPr>
            <a:xfrm>
              <a:off x="4987156" y="4276613"/>
              <a:ext cx="494703" cy="1461286"/>
            </a:xfrm>
            <a:custGeom>
              <a:avLst/>
              <a:gdLst>
                <a:gd name="connsiteX0" fmla="*/ 320338 w 771300"/>
                <a:gd name="connsiteY0" fmla="*/ 0 h 2278316"/>
                <a:gd name="connsiteX1" fmla="*/ 498324 w 771300"/>
                <a:gd name="connsiteY1" fmla="*/ 836568 h 2278316"/>
                <a:gd name="connsiteX2" fmla="*/ 557682 w 771300"/>
                <a:gd name="connsiteY2" fmla="*/ 1186631 h 2278316"/>
                <a:gd name="connsiteX3" fmla="*/ 771301 w 771300"/>
                <a:gd name="connsiteY3" fmla="*/ 2171461 h 2278316"/>
                <a:gd name="connsiteX4" fmla="*/ 522139 w 771300"/>
                <a:gd name="connsiteY4" fmla="*/ 2278271 h 2278316"/>
                <a:gd name="connsiteX5" fmla="*/ 528048 w 771300"/>
                <a:gd name="connsiteY5" fmla="*/ 2278271 h 2278316"/>
                <a:gd name="connsiteX6" fmla="*/ 486506 w 771300"/>
                <a:gd name="connsiteY6" fmla="*/ 2141827 h 2278316"/>
                <a:gd name="connsiteX7" fmla="*/ 284795 w 771300"/>
                <a:gd name="connsiteY7" fmla="*/ 1263716 h 2278316"/>
                <a:gd name="connsiteX8" fmla="*/ 0 w 771300"/>
                <a:gd name="connsiteY8" fmla="*/ 575409 h 227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1300" h="2278316">
                  <a:moveTo>
                    <a:pt x="320338" y="0"/>
                  </a:moveTo>
                  <a:cubicBezTo>
                    <a:pt x="320338" y="0"/>
                    <a:pt x="516141" y="694216"/>
                    <a:pt x="498324" y="836568"/>
                  </a:cubicBezTo>
                  <a:cubicBezTo>
                    <a:pt x="498324" y="836568"/>
                    <a:pt x="593226" y="1062005"/>
                    <a:pt x="557682" y="1186631"/>
                  </a:cubicBezTo>
                  <a:cubicBezTo>
                    <a:pt x="557682" y="1186631"/>
                    <a:pt x="688217" y="2124100"/>
                    <a:pt x="771301" y="2171461"/>
                  </a:cubicBezTo>
                  <a:cubicBezTo>
                    <a:pt x="771301" y="2171461"/>
                    <a:pt x="529570" y="2280867"/>
                    <a:pt x="522139" y="2278271"/>
                  </a:cubicBezTo>
                  <a:cubicBezTo>
                    <a:pt x="439055" y="2248636"/>
                    <a:pt x="528048" y="2278271"/>
                    <a:pt x="528048" y="2278271"/>
                  </a:cubicBezTo>
                  <a:cubicBezTo>
                    <a:pt x="528048" y="2278271"/>
                    <a:pt x="522139" y="2183369"/>
                    <a:pt x="486506" y="2141827"/>
                  </a:cubicBezTo>
                  <a:cubicBezTo>
                    <a:pt x="486506" y="2141827"/>
                    <a:pt x="272887" y="1560329"/>
                    <a:pt x="284795" y="1263716"/>
                  </a:cubicBezTo>
                  <a:lnTo>
                    <a:pt x="0" y="575409"/>
                  </a:lnTo>
                  <a:close/>
                </a:path>
              </a:pathLst>
            </a:custGeom>
            <a:solidFill>
              <a:srgbClr val="3AD29F"/>
            </a:solidFill>
            <a:ln w="8945" cap="flat">
              <a:noFill/>
              <a:prstDash val="solid"/>
              <a:miter/>
            </a:ln>
          </p:spPr>
          <p:txBody>
            <a:bodyPr rtlCol="0" anchor="ctr"/>
            <a:lstStyle/>
            <a:p>
              <a:endParaRPr lang="en-ID"/>
            </a:p>
          </p:txBody>
        </p:sp>
        <p:sp>
          <p:nvSpPr>
            <p:cNvPr id="91" name="Bentuk Bebas: Bentuk 90">
              <a:extLst>
                <a:ext uri="{FF2B5EF4-FFF2-40B4-BE49-F238E27FC236}">
                  <a16:creationId xmlns:a16="http://schemas.microsoft.com/office/drawing/2014/main" id="{CC3E7ECC-7833-4DC9-9FB0-0990886E3005}"/>
                </a:ext>
              </a:extLst>
            </p:cNvPr>
            <p:cNvSpPr/>
            <p:nvPr/>
          </p:nvSpPr>
          <p:spPr>
            <a:xfrm>
              <a:off x="4987156" y="4276613"/>
              <a:ext cx="494703" cy="1461286"/>
            </a:xfrm>
            <a:custGeom>
              <a:avLst/>
              <a:gdLst>
                <a:gd name="connsiteX0" fmla="*/ 320338 w 771300"/>
                <a:gd name="connsiteY0" fmla="*/ 0 h 2278316"/>
                <a:gd name="connsiteX1" fmla="*/ 498324 w 771300"/>
                <a:gd name="connsiteY1" fmla="*/ 836568 h 2278316"/>
                <a:gd name="connsiteX2" fmla="*/ 557682 w 771300"/>
                <a:gd name="connsiteY2" fmla="*/ 1186631 h 2278316"/>
                <a:gd name="connsiteX3" fmla="*/ 771301 w 771300"/>
                <a:gd name="connsiteY3" fmla="*/ 2171461 h 2278316"/>
                <a:gd name="connsiteX4" fmla="*/ 522139 w 771300"/>
                <a:gd name="connsiteY4" fmla="*/ 2278271 h 2278316"/>
                <a:gd name="connsiteX5" fmla="*/ 528048 w 771300"/>
                <a:gd name="connsiteY5" fmla="*/ 2278271 h 2278316"/>
                <a:gd name="connsiteX6" fmla="*/ 486506 w 771300"/>
                <a:gd name="connsiteY6" fmla="*/ 2141827 h 2278316"/>
                <a:gd name="connsiteX7" fmla="*/ 284795 w 771300"/>
                <a:gd name="connsiteY7" fmla="*/ 1263716 h 2278316"/>
                <a:gd name="connsiteX8" fmla="*/ 0 w 771300"/>
                <a:gd name="connsiteY8" fmla="*/ 575409 h 227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1300" h="2278316">
                  <a:moveTo>
                    <a:pt x="320338" y="0"/>
                  </a:moveTo>
                  <a:cubicBezTo>
                    <a:pt x="320338" y="0"/>
                    <a:pt x="516141" y="694216"/>
                    <a:pt x="498324" y="836568"/>
                  </a:cubicBezTo>
                  <a:cubicBezTo>
                    <a:pt x="498324" y="836568"/>
                    <a:pt x="593226" y="1062005"/>
                    <a:pt x="557682" y="1186631"/>
                  </a:cubicBezTo>
                  <a:cubicBezTo>
                    <a:pt x="557682" y="1186631"/>
                    <a:pt x="688217" y="2124100"/>
                    <a:pt x="771301" y="2171461"/>
                  </a:cubicBezTo>
                  <a:cubicBezTo>
                    <a:pt x="771301" y="2171461"/>
                    <a:pt x="529570" y="2280867"/>
                    <a:pt x="522139" y="2278271"/>
                  </a:cubicBezTo>
                  <a:cubicBezTo>
                    <a:pt x="439055" y="2248636"/>
                    <a:pt x="528048" y="2278271"/>
                    <a:pt x="528048" y="2278271"/>
                  </a:cubicBezTo>
                  <a:cubicBezTo>
                    <a:pt x="528048" y="2278271"/>
                    <a:pt x="522139" y="2183369"/>
                    <a:pt x="486506" y="2141827"/>
                  </a:cubicBezTo>
                  <a:cubicBezTo>
                    <a:pt x="486506" y="2141827"/>
                    <a:pt x="272887" y="1560329"/>
                    <a:pt x="284795" y="1263716"/>
                  </a:cubicBezTo>
                  <a:lnTo>
                    <a:pt x="0" y="575409"/>
                  </a:lnTo>
                  <a:close/>
                </a:path>
              </a:pathLst>
            </a:custGeom>
            <a:solidFill>
              <a:srgbClr val="000000">
                <a:alpha val="10000"/>
              </a:srgbClr>
            </a:solidFill>
            <a:ln w="8945" cap="flat">
              <a:noFill/>
              <a:prstDash val="solid"/>
              <a:miter/>
            </a:ln>
          </p:spPr>
          <p:txBody>
            <a:bodyPr rtlCol="0" anchor="ctr"/>
            <a:lstStyle/>
            <a:p>
              <a:endParaRPr lang="en-ID"/>
            </a:p>
          </p:txBody>
        </p:sp>
        <p:sp>
          <p:nvSpPr>
            <p:cNvPr id="92" name="Bentuk Bebas: Bentuk 91">
              <a:extLst>
                <a:ext uri="{FF2B5EF4-FFF2-40B4-BE49-F238E27FC236}">
                  <a16:creationId xmlns:a16="http://schemas.microsoft.com/office/drawing/2014/main" id="{EF2AE5C9-10A0-45D5-B4BA-71424136A66B}"/>
                </a:ext>
              </a:extLst>
            </p:cNvPr>
            <p:cNvSpPr/>
            <p:nvPr/>
          </p:nvSpPr>
          <p:spPr>
            <a:xfrm>
              <a:off x="4435253" y="4181290"/>
              <a:ext cx="780219" cy="1513108"/>
            </a:xfrm>
            <a:custGeom>
              <a:avLst/>
              <a:gdLst>
                <a:gd name="connsiteX0" fmla="*/ 1216452 w 1216451"/>
                <a:gd name="connsiteY0" fmla="*/ 112987 h 2359112"/>
                <a:gd name="connsiteX1" fmla="*/ 1085917 w 1216451"/>
                <a:gd name="connsiteY1" fmla="*/ 421508 h 2359112"/>
                <a:gd name="connsiteX2" fmla="*/ 878207 w 1216451"/>
                <a:gd name="connsiteY2" fmla="*/ 1062274 h 2359112"/>
                <a:gd name="connsiteX3" fmla="*/ 795123 w 1216451"/>
                <a:gd name="connsiteY3" fmla="*/ 1275893 h 2359112"/>
                <a:gd name="connsiteX4" fmla="*/ 658680 w 1216451"/>
                <a:gd name="connsiteY4" fmla="*/ 1453878 h 2359112"/>
                <a:gd name="connsiteX5" fmla="*/ 261166 w 1216451"/>
                <a:gd name="connsiteY5" fmla="*/ 2331989 h 2359112"/>
                <a:gd name="connsiteX6" fmla="*/ 97 w 1216451"/>
                <a:gd name="connsiteY6" fmla="*/ 2314083 h 2359112"/>
                <a:gd name="connsiteX7" fmla="*/ 65364 w 1216451"/>
                <a:gd name="connsiteY7" fmla="*/ 2124190 h 2359112"/>
                <a:gd name="connsiteX8" fmla="*/ 403609 w 1216451"/>
                <a:gd name="connsiteY8" fmla="*/ 1340981 h 2359112"/>
                <a:gd name="connsiteX9" fmla="*/ 514626 w 1216451"/>
                <a:gd name="connsiteY9" fmla="*/ 1028611 h 2359112"/>
                <a:gd name="connsiteX10" fmla="*/ 523579 w 1216451"/>
                <a:gd name="connsiteY10" fmla="*/ 921175 h 2359112"/>
                <a:gd name="connsiteX11" fmla="*/ 546319 w 1216451"/>
                <a:gd name="connsiteY11" fmla="*/ 516230 h 2359112"/>
                <a:gd name="connsiteX12" fmla="*/ 635312 w 1216451"/>
                <a:gd name="connsiteY12" fmla="*/ 0 h 235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6451" h="2359112">
                  <a:moveTo>
                    <a:pt x="1216452" y="112987"/>
                  </a:moveTo>
                  <a:lnTo>
                    <a:pt x="1085917" y="421508"/>
                  </a:lnTo>
                  <a:cubicBezTo>
                    <a:pt x="1085917" y="421508"/>
                    <a:pt x="985017" y="925830"/>
                    <a:pt x="878207" y="1062274"/>
                  </a:cubicBezTo>
                  <a:lnTo>
                    <a:pt x="795123" y="1275893"/>
                  </a:lnTo>
                  <a:lnTo>
                    <a:pt x="658680" y="1453878"/>
                  </a:lnTo>
                  <a:cubicBezTo>
                    <a:pt x="658680" y="1453878"/>
                    <a:pt x="231442" y="2130278"/>
                    <a:pt x="261166" y="2331989"/>
                  </a:cubicBezTo>
                  <a:cubicBezTo>
                    <a:pt x="261166" y="2331989"/>
                    <a:pt x="-5812" y="2403613"/>
                    <a:pt x="97" y="2314083"/>
                  </a:cubicBezTo>
                  <a:cubicBezTo>
                    <a:pt x="97" y="2314083"/>
                    <a:pt x="65364" y="2189457"/>
                    <a:pt x="65364" y="2124190"/>
                  </a:cubicBezTo>
                  <a:cubicBezTo>
                    <a:pt x="65364" y="2124190"/>
                    <a:pt x="267075" y="1418156"/>
                    <a:pt x="403609" y="1340981"/>
                  </a:cubicBezTo>
                  <a:cubicBezTo>
                    <a:pt x="403609" y="1340981"/>
                    <a:pt x="515700" y="1141060"/>
                    <a:pt x="514626" y="1028611"/>
                  </a:cubicBezTo>
                  <a:cubicBezTo>
                    <a:pt x="514563" y="992611"/>
                    <a:pt x="517562" y="956664"/>
                    <a:pt x="523579" y="921175"/>
                  </a:cubicBezTo>
                  <a:cubicBezTo>
                    <a:pt x="543544" y="797086"/>
                    <a:pt x="576760" y="559652"/>
                    <a:pt x="546319" y="516230"/>
                  </a:cubicBezTo>
                  <a:cubicBezTo>
                    <a:pt x="504777" y="456872"/>
                    <a:pt x="433601" y="183984"/>
                    <a:pt x="635312" y="0"/>
                  </a:cubicBezTo>
                  <a:close/>
                </a:path>
              </a:pathLst>
            </a:custGeom>
            <a:solidFill>
              <a:srgbClr val="3AD29F"/>
            </a:solidFill>
            <a:ln w="8945" cap="flat">
              <a:noFill/>
              <a:prstDash val="solid"/>
              <a:miter/>
            </a:ln>
          </p:spPr>
          <p:txBody>
            <a:bodyPr rtlCol="0" anchor="ctr"/>
            <a:lstStyle/>
            <a:p>
              <a:endParaRPr lang="en-ID"/>
            </a:p>
          </p:txBody>
        </p:sp>
        <p:sp>
          <p:nvSpPr>
            <p:cNvPr id="93" name="Bentuk Bebas: Bentuk 92">
              <a:extLst>
                <a:ext uri="{FF2B5EF4-FFF2-40B4-BE49-F238E27FC236}">
                  <a16:creationId xmlns:a16="http://schemas.microsoft.com/office/drawing/2014/main" id="{7E955C13-7F45-4803-9506-5AF0DE0F1DCF}"/>
                </a:ext>
              </a:extLst>
            </p:cNvPr>
            <p:cNvSpPr/>
            <p:nvPr/>
          </p:nvSpPr>
          <p:spPr>
            <a:xfrm>
              <a:off x="4435408" y="4181405"/>
              <a:ext cx="429550" cy="1512967"/>
            </a:xfrm>
            <a:custGeom>
              <a:avLst/>
              <a:gdLst>
                <a:gd name="connsiteX0" fmla="*/ 123 w 669718"/>
                <a:gd name="connsiteY0" fmla="*/ 2314083 h 2358892"/>
                <a:gd name="connsiteX1" fmla="*/ 65390 w 669718"/>
                <a:gd name="connsiteY1" fmla="*/ 2124190 h 2358892"/>
                <a:gd name="connsiteX2" fmla="*/ 403635 w 669718"/>
                <a:gd name="connsiteY2" fmla="*/ 1340981 h 2358892"/>
                <a:gd name="connsiteX3" fmla="*/ 514652 w 669718"/>
                <a:gd name="connsiteY3" fmla="*/ 1028610 h 2358892"/>
                <a:gd name="connsiteX4" fmla="*/ 523605 w 669718"/>
                <a:gd name="connsiteY4" fmla="*/ 921174 h 2358892"/>
                <a:gd name="connsiteX5" fmla="*/ 546346 w 669718"/>
                <a:gd name="connsiteY5" fmla="*/ 516230 h 2358892"/>
                <a:gd name="connsiteX6" fmla="*/ 635339 w 669718"/>
                <a:gd name="connsiteY6" fmla="*/ 0 h 2358892"/>
                <a:gd name="connsiteX7" fmla="*/ 669718 w 669718"/>
                <a:gd name="connsiteY7" fmla="*/ 6715 h 2358892"/>
                <a:gd name="connsiteX8" fmla="*/ 587261 w 669718"/>
                <a:gd name="connsiteY8" fmla="*/ 516320 h 2358892"/>
                <a:gd name="connsiteX9" fmla="*/ 551449 w 669718"/>
                <a:gd name="connsiteY9" fmla="*/ 996917 h 2358892"/>
                <a:gd name="connsiteX10" fmla="*/ 444639 w 669718"/>
                <a:gd name="connsiteY10" fmla="*/ 1341070 h 2358892"/>
                <a:gd name="connsiteX11" fmla="*/ 106395 w 669718"/>
                <a:gd name="connsiteY11" fmla="*/ 2124279 h 2358892"/>
                <a:gd name="connsiteX12" fmla="*/ 41128 w 669718"/>
                <a:gd name="connsiteY12" fmla="*/ 2314172 h 2358892"/>
                <a:gd name="connsiteX13" fmla="*/ 105142 w 669718"/>
                <a:gd name="connsiteY13" fmla="*/ 2358221 h 2358892"/>
                <a:gd name="connsiteX14" fmla="*/ 123 w 669718"/>
                <a:gd name="connsiteY14" fmla="*/ 2314083 h 2358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9718" h="2358892">
                  <a:moveTo>
                    <a:pt x="123" y="2314083"/>
                  </a:moveTo>
                  <a:cubicBezTo>
                    <a:pt x="123" y="2314083"/>
                    <a:pt x="65390" y="2189457"/>
                    <a:pt x="65390" y="2124190"/>
                  </a:cubicBezTo>
                  <a:cubicBezTo>
                    <a:pt x="65390" y="2124190"/>
                    <a:pt x="267101" y="1418156"/>
                    <a:pt x="403635" y="1340981"/>
                  </a:cubicBezTo>
                  <a:cubicBezTo>
                    <a:pt x="403635" y="1340981"/>
                    <a:pt x="515726" y="1141061"/>
                    <a:pt x="514652" y="1028610"/>
                  </a:cubicBezTo>
                  <a:cubicBezTo>
                    <a:pt x="514589" y="992610"/>
                    <a:pt x="517589" y="956664"/>
                    <a:pt x="523605" y="921174"/>
                  </a:cubicBezTo>
                  <a:cubicBezTo>
                    <a:pt x="543570" y="797086"/>
                    <a:pt x="576786" y="559652"/>
                    <a:pt x="546346" y="516230"/>
                  </a:cubicBezTo>
                  <a:cubicBezTo>
                    <a:pt x="504804" y="456872"/>
                    <a:pt x="433627" y="183984"/>
                    <a:pt x="635339" y="0"/>
                  </a:cubicBezTo>
                  <a:lnTo>
                    <a:pt x="669718" y="6715"/>
                  </a:lnTo>
                  <a:cubicBezTo>
                    <a:pt x="476244" y="190610"/>
                    <a:pt x="546256" y="458125"/>
                    <a:pt x="587261" y="516320"/>
                  </a:cubicBezTo>
                  <a:cubicBezTo>
                    <a:pt x="628266" y="574514"/>
                    <a:pt x="551449" y="996917"/>
                    <a:pt x="551449" y="996917"/>
                  </a:cubicBezTo>
                  <a:cubicBezTo>
                    <a:pt x="581083" y="1097817"/>
                    <a:pt x="444639" y="1341070"/>
                    <a:pt x="444639" y="1341070"/>
                  </a:cubicBezTo>
                  <a:cubicBezTo>
                    <a:pt x="308196" y="1418245"/>
                    <a:pt x="106395" y="2124279"/>
                    <a:pt x="106395" y="2124279"/>
                  </a:cubicBezTo>
                  <a:cubicBezTo>
                    <a:pt x="106395" y="2189547"/>
                    <a:pt x="41128" y="2314172"/>
                    <a:pt x="41128" y="2314172"/>
                  </a:cubicBezTo>
                  <a:cubicBezTo>
                    <a:pt x="39158" y="2343538"/>
                    <a:pt x="67002" y="2355446"/>
                    <a:pt x="105142" y="2358221"/>
                  </a:cubicBezTo>
                  <a:cubicBezTo>
                    <a:pt x="47932" y="2361534"/>
                    <a:pt x="-2832" y="2353476"/>
                    <a:pt x="123" y="2314083"/>
                  </a:cubicBezTo>
                  <a:close/>
                </a:path>
              </a:pathLst>
            </a:custGeom>
            <a:solidFill>
              <a:srgbClr val="000000">
                <a:alpha val="10000"/>
              </a:srgbClr>
            </a:solidFill>
            <a:ln w="8945" cap="flat">
              <a:noFill/>
              <a:prstDash val="solid"/>
              <a:miter/>
            </a:ln>
          </p:spPr>
          <p:txBody>
            <a:bodyPr rtlCol="0" anchor="ctr"/>
            <a:lstStyle/>
            <a:p>
              <a:endParaRPr lang="en-ID"/>
            </a:p>
          </p:txBody>
        </p:sp>
        <p:sp>
          <p:nvSpPr>
            <p:cNvPr id="94" name="Bentuk Bebas: Bentuk 93">
              <a:extLst>
                <a:ext uri="{FF2B5EF4-FFF2-40B4-BE49-F238E27FC236}">
                  <a16:creationId xmlns:a16="http://schemas.microsoft.com/office/drawing/2014/main" id="{F8F70AC3-EF7A-493A-A87B-71C64DF910C5}"/>
                </a:ext>
              </a:extLst>
            </p:cNvPr>
            <p:cNvSpPr/>
            <p:nvPr/>
          </p:nvSpPr>
          <p:spPr>
            <a:xfrm>
              <a:off x="4544018" y="3349741"/>
              <a:ext cx="825522" cy="1135143"/>
            </a:xfrm>
            <a:custGeom>
              <a:avLst/>
              <a:gdLst>
                <a:gd name="connsiteX0" fmla="*/ 412196 w 1287083"/>
                <a:gd name="connsiteY0" fmla="*/ 0 h 1769820"/>
                <a:gd name="connsiteX1" fmla="*/ 632709 w 1287083"/>
                <a:gd name="connsiteY1" fmla="*/ 54255 h 1769820"/>
                <a:gd name="connsiteX2" fmla="*/ 901299 w 1287083"/>
                <a:gd name="connsiteY2" fmla="*/ 298672 h 1769820"/>
                <a:gd name="connsiteX3" fmla="*/ 946870 w 1287083"/>
                <a:gd name="connsiteY3" fmla="*/ 401094 h 1769820"/>
                <a:gd name="connsiteX4" fmla="*/ 978742 w 1287083"/>
                <a:gd name="connsiteY4" fmla="*/ 482835 h 1769820"/>
                <a:gd name="connsiteX5" fmla="*/ 926099 w 1287083"/>
                <a:gd name="connsiteY5" fmla="*/ 741756 h 1769820"/>
                <a:gd name="connsiteX6" fmla="*/ 1287084 w 1287083"/>
                <a:gd name="connsiteY6" fmla="*/ 1667407 h 1769820"/>
                <a:gd name="connsiteX7" fmla="*/ 809799 w 1287083"/>
                <a:gd name="connsiteY7" fmla="*/ 1653530 h 1769820"/>
                <a:gd name="connsiteX8" fmla="*/ 368416 w 1287083"/>
                <a:gd name="connsiteY8" fmla="*/ 1717097 h 1769820"/>
                <a:gd name="connsiteX9" fmla="*/ 362865 w 1287083"/>
                <a:gd name="connsiteY9" fmla="*/ 1721125 h 1769820"/>
                <a:gd name="connsiteX10" fmla="*/ 153096 w 1287083"/>
                <a:gd name="connsiteY10" fmla="*/ 1761503 h 1769820"/>
                <a:gd name="connsiteX11" fmla="*/ 0 w 1287083"/>
                <a:gd name="connsiteY11" fmla="*/ 1756579 h 1769820"/>
                <a:gd name="connsiteX12" fmla="*/ 250684 w 1287083"/>
                <a:gd name="connsiteY12" fmla="*/ 1133540 h 1769820"/>
                <a:gd name="connsiteX13" fmla="*/ 332156 w 1287083"/>
                <a:gd name="connsiteY13" fmla="*/ 617757 h 1769820"/>
                <a:gd name="connsiteX14" fmla="*/ 412196 w 1287083"/>
                <a:gd name="connsiteY14" fmla="*/ 0 h 1769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87083" h="1769820">
                  <a:moveTo>
                    <a:pt x="412196" y="0"/>
                  </a:moveTo>
                  <a:lnTo>
                    <a:pt x="632709" y="54255"/>
                  </a:lnTo>
                  <a:cubicBezTo>
                    <a:pt x="757755" y="85170"/>
                    <a:pt x="858763" y="177090"/>
                    <a:pt x="901299" y="298672"/>
                  </a:cubicBezTo>
                  <a:cubicBezTo>
                    <a:pt x="912884" y="334305"/>
                    <a:pt x="928158" y="368631"/>
                    <a:pt x="946870" y="401094"/>
                  </a:cubicBezTo>
                  <a:cubicBezTo>
                    <a:pt x="962994" y="425867"/>
                    <a:pt x="973845" y="453693"/>
                    <a:pt x="978742" y="482835"/>
                  </a:cubicBezTo>
                  <a:cubicBezTo>
                    <a:pt x="987695" y="540941"/>
                    <a:pt x="986979" y="635036"/>
                    <a:pt x="926099" y="741756"/>
                  </a:cubicBezTo>
                  <a:cubicBezTo>
                    <a:pt x="926099" y="741756"/>
                    <a:pt x="1026462" y="1495330"/>
                    <a:pt x="1287084" y="1667407"/>
                  </a:cubicBezTo>
                  <a:cubicBezTo>
                    <a:pt x="1287084" y="1667407"/>
                    <a:pt x="1032729" y="1725960"/>
                    <a:pt x="809799" y="1653530"/>
                  </a:cubicBezTo>
                  <a:cubicBezTo>
                    <a:pt x="660374" y="1605005"/>
                    <a:pt x="496444" y="1625418"/>
                    <a:pt x="368416" y="1717097"/>
                  </a:cubicBezTo>
                  <a:lnTo>
                    <a:pt x="362865" y="1721125"/>
                  </a:lnTo>
                  <a:cubicBezTo>
                    <a:pt x="302817" y="1765998"/>
                    <a:pt x="225517" y="1780878"/>
                    <a:pt x="153096" y="1761503"/>
                  </a:cubicBezTo>
                  <a:cubicBezTo>
                    <a:pt x="106362" y="1748521"/>
                    <a:pt x="51301" y="1741717"/>
                    <a:pt x="0" y="1756579"/>
                  </a:cubicBezTo>
                  <a:cubicBezTo>
                    <a:pt x="0" y="1756579"/>
                    <a:pt x="234479" y="1171142"/>
                    <a:pt x="250684" y="1133540"/>
                  </a:cubicBezTo>
                  <a:cubicBezTo>
                    <a:pt x="305297" y="1006497"/>
                    <a:pt x="394828" y="758677"/>
                    <a:pt x="332156" y="617757"/>
                  </a:cubicBezTo>
                  <a:cubicBezTo>
                    <a:pt x="245044" y="421597"/>
                    <a:pt x="213171" y="130893"/>
                    <a:pt x="412196" y="0"/>
                  </a:cubicBezTo>
                  <a:close/>
                </a:path>
              </a:pathLst>
            </a:custGeom>
            <a:solidFill>
              <a:srgbClr val="000000">
                <a:alpha val="10000"/>
              </a:srgbClr>
            </a:solidFill>
            <a:ln w="8945" cap="flat">
              <a:noFill/>
              <a:prstDash val="solid"/>
              <a:miter/>
            </a:ln>
          </p:spPr>
          <p:txBody>
            <a:bodyPr rtlCol="0" anchor="ctr"/>
            <a:lstStyle/>
            <a:p>
              <a:endParaRPr lang="en-ID"/>
            </a:p>
          </p:txBody>
        </p:sp>
        <p:sp>
          <p:nvSpPr>
            <p:cNvPr id="95" name="Bentuk Bebas: Bentuk 94">
              <a:extLst>
                <a:ext uri="{FF2B5EF4-FFF2-40B4-BE49-F238E27FC236}">
                  <a16:creationId xmlns:a16="http://schemas.microsoft.com/office/drawing/2014/main" id="{7726EF2E-670C-4CB1-A827-087C0B774BC5}"/>
                </a:ext>
              </a:extLst>
            </p:cNvPr>
            <p:cNvSpPr/>
            <p:nvPr/>
          </p:nvSpPr>
          <p:spPr>
            <a:xfrm>
              <a:off x="4544018" y="3342333"/>
              <a:ext cx="825522" cy="1135014"/>
            </a:xfrm>
            <a:custGeom>
              <a:avLst/>
              <a:gdLst>
                <a:gd name="connsiteX0" fmla="*/ 412196 w 1287083"/>
                <a:gd name="connsiteY0" fmla="*/ 0 h 1769620"/>
                <a:gd name="connsiteX1" fmla="*/ 632709 w 1287083"/>
                <a:gd name="connsiteY1" fmla="*/ 54255 h 1769620"/>
                <a:gd name="connsiteX2" fmla="*/ 901299 w 1287083"/>
                <a:gd name="connsiteY2" fmla="*/ 298672 h 1769620"/>
                <a:gd name="connsiteX3" fmla="*/ 946870 w 1287083"/>
                <a:gd name="connsiteY3" fmla="*/ 401095 h 1769620"/>
                <a:gd name="connsiteX4" fmla="*/ 978742 w 1287083"/>
                <a:gd name="connsiteY4" fmla="*/ 482836 h 1769620"/>
                <a:gd name="connsiteX5" fmla="*/ 926099 w 1287083"/>
                <a:gd name="connsiteY5" fmla="*/ 741756 h 1769620"/>
                <a:gd name="connsiteX6" fmla="*/ 1287084 w 1287083"/>
                <a:gd name="connsiteY6" fmla="*/ 1667407 h 1769620"/>
                <a:gd name="connsiteX7" fmla="*/ 809799 w 1287083"/>
                <a:gd name="connsiteY7" fmla="*/ 1653530 h 1769620"/>
                <a:gd name="connsiteX8" fmla="*/ 368416 w 1287083"/>
                <a:gd name="connsiteY8" fmla="*/ 1717097 h 1769620"/>
                <a:gd name="connsiteX9" fmla="*/ 362865 w 1287083"/>
                <a:gd name="connsiteY9" fmla="*/ 1721125 h 1769620"/>
                <a:gd name="connsiteX10" fmla="*/ 153096 w 1287083"/>
                <a:gd name="connsiteY10" fmla="*/ 1761235 h 1769620"/>
                <a:gd name="connsiteX11" fmla="*/ 0 w 1287083"/>
                <a:gd name="connsiteY11" fmla="*/ 1756311 h 1769620"/>
                <a:gd name="connsiteX12" fmla="*/ 250684 w 1287083"/>
                <a:gd name="connsiteY12" fmla="*/ 1133271 h 1769620"/>
                <a:gd name="connsiteX13" fmla="*/ 332156 w 1287083"/>
                <a:gd name="connsiteY13" fmla="*/ 617041 h 1769620"/>
                <a:gd name="connsiteX14" fmla="*/ 412196 w 1287083"/>
                <a:gd name="connsiteY14" fmla="*/ 0 h 1769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87083" h="1769620">
                  <a:moveTo>
                    <a:pt x="412196" y="0"/>
                  </a:moveTo>
                  <a:lnTo>
                    <a:pt x="632709" y="54255"/>
                  </a:lnTo>
                  <a:cubicBezTo>
                    <a:pt x="757755" y="85170"/>
                    <a:pt x="858763" y="177090"/>
                    <a:pt x="901299" y="298672"/>
                  </a:cubicBezTo>
                  <a:cubicBezTo>
                    <a:pt x="912884" y="334305"/>
                    <a:pt x="928158" y="368631"/>
                    <a:pt x="946870" y="401095"/>
                  </a:cubicBezTo>
                  <a:cubicBezTo>
                    <a:pt x="962994" y="425868"/>
                    <a:pt x="973845" y="453694"/>
                    <a:pt x="978742" y="482836"/>
                  </a:cubicBezTo>
                  <a:cubicBezTo>
                    <a:pt x="987695" y="540941"/>
                    <a:pt x="986979" y="635037"/>
                    <a:pt x="926099" y="741756"/>
                  </a:cubicBezTo>
                  <a:cubicBezTo>
                    <a:pt x="926099" y="741756"/>
                    <a:pt x="1026462" y="1495331"/>
                    <a:pt x="1287084" y="1667407"/>
                  </a:cubicBezTo>
                  <a:cubicBezTo>
                    <a:pt x="1287084" y="1667407"/>
                    <a:pt x="1032729" y="1725960"/>
                    <a:pt x="809799" y="1653530"/>
                  </a:cubicBezTo>
                  <a:cubicBezTo>
                    <a:pt x="660374" y="1605005"/>
                    <a:pt x="496444" y="1625418"/>
                    <a:pt x="368416" y="1717097"/>
                  </a:cubicBezTo>
                  <a:lnTo>
                    <a:pt x="362865" y="1721125"/>
                  </a:lnTo>
                  <a:cubicBezTo>
                    <a:pt x="302773" y="1765899"/>
                    <a:pt x="225473" y="1780681"/>
                    <a:pt x="153096" y="1761235"/>
                  </a:cubicBezTo>
                  <a:cubicBezTo>
                    <a:pt x="106362" y="1748253"/>
                    <a:pt x="51301" y="1741449"/>
                    <a:pt x="0" y="1756311"/>
                  </a:cubicBezTo>
                  <a:cubicBezTo>
                    <a:pt x="0" y="1756311"/>
                    <a:pt x="234479" y="1170874"/>
                    <a:pt x="250684" y="1133271"/>
                  </a:cubicBezTo>
                  <a:cubicBezTo>
                    <a:pt x="305297" y="1006139"/>
                    <a:pt x="394828" y="758319"/>
                    <a:pt x="332156" y="617041"/>
                  </a:cubicBezTo>
                  <a:cubicBezTo>
                    <a:pt x="245044" y="421239"/>
                    <a:pt x="213171" y="142442"/>
                    <a:pt x="412196" y="0"/>
                  </a:cubicBezTo>
                  <a:close/>
                </a:path>
              </a:pathLst>
            </a:custGeom>
            <a:solidFill>
              <a:srgbClr val="535461"/>
            </a:solidFill>
            <a:ln w="8945" cap="flat">
              <a:noFill/>
              <a:prstDash val="solid"/>
              <a:miter/>
            </a:ln>
          </p:spPr>
          <p:txBody>
            <a:bodyPr rtlCol="0" anchor="ctr"/>
            <a:lstStyle/>
            <a:p>
              <a:endParaRPr lang="en-ID"/>
            </a:p>
          </p:txBody>
        </p:sp>
        <p:sp>
          <p:nvSpPr>
            <p:cNvPr id="96" name="Bentuk Bebas: Bentuk 95">
              <a:extLst>
                <a:ext uri="{FF2B5EF4-FFF2-40B4-BE49-F238E27FC236}">
                  <a16:creationId xmlns:a16="http://schemas.microsoft.com/office/drawing/2014/main" id="{53E77341-24AD-4BD5-AB67-CDDFE93275DD}"/>
                </a:ext>
              </a:extLst>
            </p:cNvPr>
            <p:cNvSpPr/>
            <p:nvPr/>
          </p:nvSpPr>
          <p:spPr>
            <a:xfrm>
              <a:off x="4962407" y="3688539"/>
              <a:ext cx="255018" cy="270178"/>
            </a:xfrm>
            <a:custGeom>
              <a:avLst/>
              <a:gdLst>
                <a:gd name="connsiteX0" fmla="*/ 0 w 397602"/>
                <a:gd name="connsiteY0" fmla="*/ 0 h 421238"/>
                <a:gd name="connsiteX1" fmla="*/ 338244 w 397602"/>
                <a:gd name="connsiteY1" fmla="*/ 391604 h 421238"/>
                <a:gd name="connsiteX2" fmla="*/ 397603 w 397602"/>
                <a:gd name="connsiteY2" fmla="*/ 421239 h 421238"/>
                <a:gd name="connsiteX3" fmla="*/ 0 w 397602"/>
                <a:gd name="connsiteY3" fmla="*/ 0 h 421238"/>
              </a:gdLst>
              <a:ahLst/>
              <a:cxnLst>
                <a:cxn ang="0">
                  <a:pos x="connsiteX0" y="connsiteY0"/>
                </a:cxn>
                <a:cxn ang="0">
                  <a:pos x="connsiteX1" y="connsiteY1"/>
                </a:cxn>
                <a:cxn ang="0">
                  <a:pos x="connsiteX2" y="connsiteY2"/>
                </a:cxn>
                <a:cxn ang="0">
                  <a:pos x="connsiteX3" y="connsiteY3"/>
                </a:cxn>
              </a:cxnLst>
              <a:rect l="l" t="t" r="r" b="b"/>
              <a:pathLst>
                <a:path w="397602" h="421238">
                  <a:moveTo>
                    <a:pt x="0" y="0"/>
                  </a:moveTo>
                  <a:cubicBezTo>
                    <a:pt x="0" y="0"/>
                    <a:pt x="231435" y="332246"/>
                    <a:pt x="338244" y="391604"/>
                  </a:cubicBezTo>
                  <a:lnTo>
                    <a:pt x="397603" y="421239"/>
                  </a:lnTo>
                  <a:cubicBezTo>
                    <a:pt x="397603" y="421239"/>
                    <a:pt x="23725" y="0"/>
                    <a:pt x="0" y="0"/>
                  </a:cubicBezTo>
                  <a:close/>
                </a:path>
              </a:pathLst>
            </a:custGeom>
            <a:solidFill>
              <a:srgbClr val="000000">
                <a:alpha val="10000"/>
              </a:srgbClr>
            </a:solidFill>
            <a:ln w="8945" cap="flat">
              <a:noFill/>
              <a:prstDash val="solid"/>
              <a:miter/>
            </a:ln>
          </p:spPr>
          <p:txBody>
            <a:bodyPr rtlCol="0" anchor="ctr"/>
            <a:lstStyle/>
            <a:p>
              <a:endParaRPr lang="en-ID"/>
            </a:p>
          </p:txBody>
        </p:sp>
        <p:sp>
          <p:nvSpPr>
            <p:cNvPr id="97" name="Bentuk Bebas: Bentuk 96">
              <a:extLst>
                <a:ext uri="{FF2B5EF4-FFF2-40B4-BE49-F238E27FC236}">
                  <a16:creationId xmlns:a16="http://schemas.microsoft.com/office/drawing/2014/main" id="{80A08D05-32B4-40D3-95A5-033AB1136A76}"/>
                </a:ext>
              </a:extLst>
            </p:cNvPr>
            <p:cNvSpPr/>
            <p:nvPr/>
          </p:nvSpPr>
          <p:spPr>
            <a:xfrm>
              <a:off x="4960238" y="3574742"/>
              <a:ext cx="910635" cy="393347"/>
            </a:xfrm>
            <a:custGeom>
              <a:avLst/>
              <a:gdLst>
                <a:gd name="connsiteX0" fmla="*/ 219862 w 1419785"/>
                <a:gd name="connsiteY0" fmla="*/ 8480 h 613274"/>
                <a:gd name="connsiteX1" fmla="*/ 2394 w 1419785"/>
                <a:gd name="connsiteY1" fmla="*/ 147162 h 613274"/>
                <a:gd name="connsiteX2" fmla="*/ 12600 w 1419785"/>
                <a:gd name="connsiteY2" fmla="*/ 194344 h 613274"/>
                <a:gd name="connsiteX3" fmla="*/ 368213 w 1419785"/>
                <a:gd name="connsiteY3" fmla="*/ 578159 h 613274"/>
                <a:gd name="connsiteX4" fmla="*/ 516565 w 1419785"/>
                <a:gd name="connsiteY4" fmla="*/ 601885 h 613274"/>
                <a:gd name="connsiteX5" fmla="*/ 1175148 w 1419785"/>
                <a:gd name="connsiteY5" fmla="*/ 459442 h 613274"/>
                <a:gd name="connsiteX6" fmla="*/ 1413387 w 1419785"/>
                <a:gd name="connsiteY6" fmla="*/ 426943 h 613274"/>
                <a:gd name="connsiteX7" fmla="*/ 1410665 w 1419785"/>
                <a:gd name="connsiteY7" fmla="*/ 389815 h 613274"/>
                <a:gd name="connsiteX8" fmla="*/ 1405777 w 1419785"/>
                <a:gd name="connsiteY8" fmla="*/ 386476 h 613274"/>
                <a:gd name="connsiteX9" fmla="*/ 1229224 w 1419785"/>
                <a:gd name="connsiteY9" fmla="*/ 362392 h 613274"/>
                <a:gd name="connsiteX10" fmla="*/ 1154197 w 1419785"/>
                <a:gd name="connsiteY10" fmla="*/ 365794 h 613274"/>
                <a:gd name="connsiteX11" fmla="*/ 344488 w 1419785"/>
                <a:gd name="connsiteY11" fmla="*/ 263640 h 613274"/>
                <a:gd name="connsiteX12" fmla="*/ 219862 w 1419785"/>
                <a:gd name="connsiteY12" fmla="*/ 8480 h 613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19785" h="613274">
                  <a:moveTo>
                    <a:pt x="219862" y="8480"/>
                  </a:moveTo>
                  <a:cubicBezTo>
                    <a:pt x="219862" y="8480"/>
                    <a:pt x="67661" y="-51416"/>
                    <a:pt x="2394" y="147162"/>
                  </a:cubicBezTo>
                  <a:cubicBezTo>
                    <a:pt x="-3014" y="163573"/>
                    <a:pt x="890" y="181631"/>
                    <a:pt x="12600" y="194344"/>
                  </a:cubicBezTo>
                  <a:lnTo>
                    <a:pt x="368213" y="578159"/>
                  </a:lnTo>
                  <a:cubicBezTo>
                    <a:pt x="368213" y="578159"/>
                    <a:pt x="469114" y="637518"/>
                    <a:pt x="516565" y="601885"/>
                  </a:cubicBezTo>
                  <a:cubicBezTo>
                    <a:pt x="564016" y="566252"/>
                    <a:pt x="1175148" y="459442"/>
                    <a:pt x="1175148" y="459442"/>
                  </a:cubicBezTo>
                  <a:cubicBezTo>
                    <a:pt x="1175148" y="459442"/>
                    <a:pt x="1343643" y="508953"/>
                    <a:pt x="1413387" y="426943"/>
                  </a:cubicBezTo>
                  <a:cubicBezTo>
                    <a:pt x="1422886" y="415940"/>
                    <a:pt x="1421668" y="399323"/>
                    <a:pt x="1410665" y="389815"/>
                  </a:cubicBezTo>
                  <a:cubicBezTo>
                    <a:pt x="1409170" y="388526"/>
                    <a:pt x="1407532" y="387398"/>
                    <a:pt x="1405777" y="386476"/>
                  </a:cubicBezTo>
                  <a:cubicBezTo>
                    <a:pt x="1368980" y="367943"/>
                    <a:pt x="1301654" y="368570"/>
                    <a:pt x="1229224" y="362392"/>
                  </a:cubicBezTo>
                  <a:cubicBezTo>
                    <a:pt x="1204173" y="360225"/>
                    <a:pt x="1178953" y="361371"/>
                    <a:pt x="1154197" y="365794"/>
                  </a:cubicBezTo>
                  <a:cubicBezTo>
                    <a:pt x="999311" y="393280"/>
                    <a:pt x="426318" y="478691"/>
                    <a:pt x="344488" y="263640"/>
                  </a:cubicBezTo>
                  <a:cubicBezTo>
                    <a:pt x="249586" y="14389"/>
                    <a:pt x="219862" y="8480"/>
                    <a:pt x="219862" y="8480"/>
                  </a:cubicBezTo>
                  <a:close/>
                </a:path>
              </a:pathLst>
            </a:custGeom>
            <a:solidFill>
              <a:srgbClr val="FDB797"/>
            </a:solidFill>
            <a:ln w="8945" cap="flat">
              <a:noFill/>
              <a:prstDash val="solid"/>
              <a:miter/>
            </a:ln>
          </p:spPr>
          <p:txBody>
            <a:bodyPr rtlCol="0" anchor="ctr"/>
            <a:lstStyle/>
            <a:p>
              <a:endParaRPr lang="en-ID"/>
            </a:p>
          </p:txBody>
        </p:sp>
        <p:sp>
          <p:nvSpPr>
            <p:cNvPr id="98" name="Bentuk Bebas: Bentuk 97">
              <a:extLst>
                <a:ext uri="{FF2B5EF4-FFF2-40B4-BE49-F238E27FC236}">
                  <a16:creationId xmlns:a16="http://schemas.microsoft.com/office/drawing/2014/main" id="{BE10DF1F-77B1-44E3-924D-CDA1661CC400}"/>
                </a:ext>
              </a:extLst>
            </p:cNvPr>
            <p:cNvSpPr/>
            <p:nvPr/>
          </p:nvSpPr>
          <p:spPr>
            <a:xfrm>
              <a:off x="4958616" y="3575064"/>
              <a:ext cx="144592" cy="105952"/>
            </a:xfrm>
            <a:custGeom>
              <a:avLst/>
              <a:gdLst>
                <a:gd name="connsiteX0" fmla="*/ 225437 w 225436"/>
                <a:gd name="connsiteY0" fmla="*/ 10932 h 165192"/>
                <a:gd name="connsiteX1" fmla="*/ 0 w 225436"/>
                <a:gd name="connsiteY1" fmla="*/ 165192 h 165192"/>
                <a:gd name="connsiteX2" fmla="*/ 0 w 225436"/>
                <a:gd name="connsiteY2" fmla="*/ 153285 h 165192"/>
                <a:gd name="connsiteX3" fmla="*/ 225437 w 225436"/>
                <a:gd name="connsiteY3" fmla="*/ 10932 h 165192"/>
              </a:gdLst>
              <a:ahLst/>
              <a:cxnLst>
                <a:cxn ang="0">
                  <a:pos x="connsiteX0" y="connsiteY0"/>
                </a:cxn>
                <a:cxn ang="0">
                  <a:pos x="connsiteX1" y="connsiteY1"/>
                </a:cxn>
                <a:cxn ang="0">
                  <a:pos x="connsiteX2" y="connsiteY2"/>
                </a:cxn>
                <a:cxn ang="0">
                  <a:pos x="connsiteX3" y="connsiteY3"/>
                </a:cxn>
              </a:cxnLst>
              <a:rect l="l" t="t" r="r" b="b"/>
              <a:pathLst>
                <a:path w="225436" h="165192">
                  <a:moveTo>
                    <a:pt x="225437" y="10932"/>
                  </a:moveTo>
                  <a:cubicBezTo>
                    <a:pt x="225437" y="10932"/>
                    <a:pt x="41542" y="-18702"/>
                    <a:pt x="0" y="165192"/>
                  </a:cubicBezTo>
                  <a:lnTo>
                    <a:pt x="0" y="153285"/>
                  </a:lnTo>
                  <a:cubicBezTo>
                    <a:pt x="0" y="153285"/>
                    <a:pt x="53360" y="-48426"/>
                    <a:pt x="225437" y="10932"/>
                  </a:cubicBezTo>
                  <a:close/>
                </a:path>
              </a:pathLst>
            </a:custGeom>
            <a:solidFill>
              <a:srgbClr val="000000">
                <a:alpha val="10000"/>
              </a:srgbClr>
            </a:solidFill>
            <a:ln w="8945" cap="flat">
              <a:noFill/>
              <a:prstDash val="solid"/>
              <a:miter/>
            </a:ln>
          </p:spPr>
          <p:txBody>
            <a:bodyPr rtlCol="0" anchor="ctr"/>
            <a:lstStyle/>
            <a:p>
              <a:endParaRPr lang="en-ID"/>
            </a:p>
          </p:txBody>
        </p:sp>
        <p:sp>
          <p:nvSpPr>
            <p:cNvPr id="99" name="Bentuk Bebas: Bentuk 98">
              <a:extLst>
                <a:ext uri="{FF2B5EF4-FFF2-40B4-BE49-F238E27FC236}">
                  <a16:creationId xmlns:a16="http://schemas.microsoft.com/office/drawing/2014/main" id="{08622F65-8387-4992-A4D1-918C29994075}"/>
                </a:ext>
              </a:extLst>
            </p:cNvPr>
            <p:cNvSpPr/>
            <p:nvPr/>
          </p:nvSpPr>
          <p:spPr>
            <a:xfrm>
              <a:off x="5491392" y="2980794"/>
              <a:ext cx="844816" cy="844814"/>
            </a:xfrm>
            <a:custGeom>
              <a:avLst/>
              <a:gdLst>
                <a:gd name="connsiteX0" fmla="*/ 1317166 w 1317165"/>
                <a:gd name="connsiteY0" fmla="*/ 658583 h 1317165"/>
                <a:gd name="connsiteX1" fmla="*/ 658583 w 1317165"/>
                <a:gd name="connsiteY1" fmla="*/ 1317166 h 1317165"/>
                <a:gd name="connsiteX2" fmla="*/ 0 w 1317165"/>
                <a:gd name="connsiteY2" fmla="*/ 658583 h 1317165"/>
                <a:gd name="connsiteX3" fmla="*/ 658583 w 1317165"/>
                <a:gd name="connsiteY3" fmla="*/ 0 h 1317165"/>
                <a:gd name="connsiteX4" fmla="*/ 1317166 w 1317165"/>
                <a:gd name="connsiteY4" fmla="*/ 658583 h 1317165"/>
                <a:gd name="connsiteX5" fmla="*/ 941140 w 1317165"/>
                <a:gd name="connsiteY5" fmla="*/ 564755 h 1317165"/>
                <a:gd name="connsiteX6" fmla="*/ 796280 w 1317165"/>
                <a:gd name="connsiteY6" fmla="*/ 398588 h 1317165"/>
                <a:gd name="connsiteX7" fmla="*/ 825735 w 1317165"/>
                <a:gd name="connsiteY7" fmla="*/ 279781 h 1317165"/>
                <a:gd name="connsiteX8" fmla="*/ 753127 w 1317165"/>
                <a:gd name="connsiteY8" fmla="*/ 261875 h 1317165"/>
                <a:gd name="connsiteX9" fmla="*/ 724298 w 1317165"/>
                <a:gd name="connsiteY9" fmla="*/ 377459 h 1317165"/>
                <a:gd name="connsiteX10" fmla="*/ 666372 w 1317165"/>
                <a:gd name="connsiteY10" fmla="*/ 363850 h 1317165"/>
                <a:gd name="connsiteX11" fmla="*/ 695380 w 1317165"/>
                <a:gd name="connsiteY11" fmla="*/ 247461 h 1317165"/>
                <a:gd name="connsiteX12" fmla="*/ 623129 w 1317165"/>
                <a:gd name="connsiteY12" fmla="*/ 229555 h 1317165"/>
                <a:gd name="connsiteX13" fmla="*/ 593494 w 1317165"/>
                <a:gd name="connsiteY13" fmla="*/ 348182 h 1317165"/>
                <a:gd name="connsiteX14" fmla="*/ 547387 w 1317165"/>
                <a:gd name="connsiteY14" fmla="*/ 337349 h 1317165"/>
                <a:gd name="connsiteX15" fmla="*/ 547387 w 1317165"/>
                <a:gd name="connsiteY15" fmla="*/ 337349 h 1317165"/>
                <a:gd name="connsiteX16" fmla="*/ 447740 w 1317165"/>
                <a:gd name="connsiteY16" fmla="*/ 312460 h 1317165"/>
                <a:gd name="connsiteX17" fmla="*/ 428491 w 1317165"/>
                <a:gd name="connsiteY17" fmla="*/ 389635 h 1317165"/>
                <a:gd name="connsiteX18" fmla="*/ 480955 w 1317165"/>
                <a:gd name="connsiteY18" fmla="*/ 402706 h 1317165"/>
                <a:gd name="connsiteX19" fmla="*/ 514618 w 1317165"/>
                <a:gd name="connsiteY19" fmla="*/ 444696 h 1317165"/>
                <a:gd name="connsiteX20" fmla="*/ 480866 w 1317165"/>
                <a:gd name="connsiteY20" fmla="*/ 579976 h 1317165"/>
                <a:gd name="connsiteX21" fmla="*/ 488386 w 1317165"/>
                <a:gd name="connsiteY21" fmla="*/ 582393 h 1317165"/>
                <a:gd name="connsiteX22" fmla="*/ 480776 w 1317165"/>
                <a:gd name="connsiteY22" fmla="*/ 580513 h 1317165"/>
                <a:gd name="connsiteX23" fmla="*/ 433504 w 1317165"/>
                <a:gd name="connsiteY23" fmla="*/ 769958 h 1317165"/>
                <a:gd name="connsiteX24" fmla="*/ 400504 w 1317165"/>
                <a:gd name="connsiteY24" fmla="*/ 787193 h 1317165"/>
                <a:gd name="connsiteX25" fmla="*/ 400378 w 1317165"/>
                <a:gd name="connsiteY25" fmla="*/ 787148 h 1317165"/>
                <a:gd name="connsiteX26" fmla="*/ 347824 w 1317165"/>
                <a:gd name="connsiteY26" fmla="*/ 774077 h 1317165"/>
                <a:gd name="connsiteX27" fmla="*/ 312012 w 1317165"/>
                <a:gd name="connsiteY27" fmla="*/ 856802 h 1317165"/>
                <a:gd name="connsiteX28" fmla="*/ 406018 w 1317165"/>
                <a:gd name="connsiteY28" fmla="*/ 880259 h 1317165"/>
                <a:gd name="connsiteX29" fmla="*/ 457498 w 1317165"/>
                <a:gd name="connsiteY29" fmla="*/ 893510 h 1317165"/>
                <a:gd name="connsiteX30" fmla="*/ 427596 w 1317165"/>
                <a:gd name="connsiteY30" fmla="*/ 1013569 h 1317165"/>
                <a:gd name="connsiteX31" fmla="*/ 499757 w 1317165"/>
                <a:gd name="connsiteY31" fmla="*/ 1031475 h 1317165"/>
                <a:gd name="connsiteX32" fmla="*/ 529391 w 1317165"/>
                <a:gd name="connsiteY32" fmla="*/ 912669 h 1317165"/>
                <a:gd name="connsiteX33" fmla="*/ 586959 w 1317165"/>
                <a:gd name="connsiteY33" fmla="*/ 927621 h 1317165"/>
                <a:gd name="connsiteX34" fmla="*/ 557414 w 1317165"/>
                <a:gd name="connsiteY34" fmla="*/ 1045890 h 1317165"/>
                <a:gd name="connsiteX35" fmla="*/ 629665 w 1317165"/>
                <a:gd name="connsiteY35" fmla="*/ 1063796 h 1317165"/>
                <a:gd name="connsiteX36" fmla="*/ 659568 w 1317165"/>
                <a:gd name="connsiteY36" fmla="*/ 943915 h 1317165"/>
                <a:gd name="connsiteX37" fmla="*/ 914460 w 1317165"/>
                <a:gd name="connsiteY37" fmla="*/ 846417 h 1317165"/>
                <a:gd name="connsiteX38" fmla="*/ 848028 w 1317165"/>
                <a:gd name="connsiteY38" fmla="*/ 671207 h 1317165"/>
                <a:gd name="connsiteX39" fmla="*/ 940334 w 1317165"/>
                <a:gd name="connsiteY39" fmla="*/ 565114 h 1317165"/>
                <a:gd name="connsiteX40" fmla="*/ 776046 w 1317165"/>
                <a:gd name="connsiteY40" fmla="*/ 796280 h 1317165"/>
                <a:gd name="connsiteX41" fmla="*/ 553653 w 1317165"/>
                <a:gd name="connsiteY41" fmla="*/ 825377 h 1317165"/>
                <a:gd name="connsiteX42" fmla="*/ 593316 w 1317165"/>
                <a:gd name="connsiteY42" fmla="*/ 666283 h 1317165"/>
                <a:gd name="connsiteX43" fmla="*/ 775867 w 1317165"/>
                <a:gd name="connsiteY43" fmla="*/ 796280 h 1317165"/>
                <a:gd name="connsiteX44" fmla="*/ 798429 w 1317165"/>
                <a:gd name="connsiteY44" fmla="*/ 563502 h 1317165"/>
                <a:gd name="connsiteX45" fmla="*/ 611490 w 1317165"/>
                <a:gd name="connsiteY45" fmla="*/ 593495 h 1317165"/>
                <a:gd name="connsiteX46" fmla="*/ 647302 w 1317165"/>
                <a:gd name="connsiteY46" fmla="*/ 449262 h 1317165"/>
                <a:gd name="connsiteX47" fmla="*/ 797892 w 1317165"/>
                <a:gd name="connsiteY47" fmla="*/ 563502 h 1317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317165" h="1317165">
                  <a:moveTo>
                    <a:pt x="1317166" y="658583"/>
                  </a:moveTo>
                  <a:cubicBezTo>
                    <a:pt x="1317166" y="1022308"/>
                    <a:pt x="1022307" y="1317166"/>
                    <a:pt x="658583" y="1317166"/>
                  </a:cubicBezTo>
                  <a:cubicBezTo>
                    <a:pt x="294858" y="1317166"/>
                    <a:pt x="0" y="1022308"/>
                    <a:pt x="0" y="658583"/>
                  </a:cubicBezTo>
                  <a:cubicBezTo>
                    <a:pt x="0" y="294858"/>
                    <a:pt x="294858" y="0"/>
                    <a:pt x="658583" y="0"/>
                  </a:cubicBezTo>
                  <a:cubicBezTo>
                    <a:pt x="1022307" y="0"/>
                    <a:pt x="1317166" y="294858"/>
                    <a:pt x="1317166" y="658583"/>
                  </a:cubicBezTo>
                  <a:close/>
                  <a:moveTo>
                    <a:pt x="941140" y="564755"/>
                  </a:moveTo>
                  <a:cubicBezTo>
                    <a:pt x="954211" y="477106"/>
                    <a:pt x="887422" y="430013"/>
                    <a:pt x="796280" y="398588"/>
                  </a:cubicBezTo>
                  <a:lnTo>
                    <a:pt x="825735" y="279781"/>
                  </a:lnTo>
                  <a:lnTo>
                    <a:pt x="753127" y="261875"/>
                  </a:lnTo>
                  <a:lnTo>
                    <a:pt x="724298" y="377459"/>
                  </a:lnTo>
                  <a:cubicBezTo>
                    <a:pt x="705317" y="372714"/>
                    <a:pt x="685800" y="368506"/>
                    <a:pt x="666372" y="363850"/>
                  </a:cubicBezTo>
                  <a:lnTo>
                    <a:pt x="695380" y="247461"/>
                  </a:lnTo>
                  <a:lnTo>
                    <a:pt x="623129" y="229555"/>
                  </a:lnTo>
                  <a:lnTo>
                    <a:pt x="593494" y="348182"/>
                  </a:lnTo>
                  <a:cubicBezTo>
                    <a:pt x="577737" y="344601"/>
                    <a:pt x="562338" y="341020"/>
                    <a:pt x="547387" y="337349"/>
                  </a:cubicBezTo>
                  <a:lnTo>
                    <a:pt x="547387" y="337349"/>
                  </a:lnTo>
                  <a:lnTo>
                    <a:pt x="447740" y="312460"/>
                  </a:lnTo>
                  <a:lnTo>
                    <a:pt x="428491" y="389635"/>
                  </a:lnTo>
                  <a:cubicBezTo>
                    <a:pt x="428491" y="389635"/>
                    <a:pt x="482209" y="401900"/>
                    <a:pt x="480955" y="402706"/>
                  </a:cubicBezTo>
                  <a:cubicBezTo>
                    <a:pt x="510232" y="410047"/>
                    <a:pt x="515514" y="429565"/>
                    <a:pt x="514618" y="444696"/>
                  </a:cubicBezTo>
                  <a:lnTo>
                    <a:pt x="480866" y="579976"/>
                  </a:lnTo>
                  <a:cubicBezTo>
                    <a:pt x="483426" y="580611"/>
                    <a:pt x="485933" y="581426"/>
                    <a:pt x="488386" y="582393"/>
                  </a:cubicBezTo>
                  <a:lnTo>
                    <a:pt x="480776" y="580513"/>
                  </a:lnTo>
                  <a:lnTo>
                    <a:pt x="433504" y="769958"/>
                  </a:lnTo>
                  <a:cubicBezTo>
                    <a:pt x="429153" y="783827"/>
                    <a:pt x="414381" y="791544"/>
                    <a:pt x="400504" y="787193"/>
                  </a:cubicBezTo>
                  <a:cubicBezTo>
                    <a:pt x="400468" y="787175"/>
                    <a:pt x="400423" y="787166"/>
                    <a:pt x="400378" y="787148"/>
                  </a:cubicBezTo>
                  <a:cubicBezTo>
                    <a:pt x="401094" y="788222"/>
                    <a:pt x="347824" y="774077"/>
                    <a:pt x="347824" y="774077"/>
                  </a:cubicBezTo>
                  <a:lnTo>
                    <a:pt x="312012" y="856802"/>
                  </a:lnTo>
                  <a:lnTo>
                    <a:pt x="406018" y="880259"/>
                  </a:lnTo>
                  <a:cubicBezTo>
                    <a:pt x="423924" y="884646"/>
                    <a:pt x="440667" y="889212"/>
                    <a:pt x="457498" y="893510"/>
                  </a:cubicBezTo>
                  <a:lnTo>
                    <a:pt x="427596" y="1013569"/>
                  </a:lnTo>
                  <a:lnTo>
                    <a:pt x="499757" y="1031475"/>
                  </a:lnTo>
                  <a:lnTo>
                    <a:pt x="529391" y="912669"/>
                  </a:lnTo>
                  <a:cubicBezTo>
                    <a:pt x="548551" y="917862"/>
                    <a:pt x="567737" y="922849"/>
                    <a:pt x="586959" y="927621"/>
                  </a:cubicBezTo>
                  <a:lnTo>
                    <a:pt x="557414" y="1045890"/>
                  </a:lnTo>
                  <a:lnTo>
                    <a:pt x="629665" y="1063796"/>
                  </a:lnTo>
                  <a:lnTo>
                    <a:pt x="659568" y="943915"/>
                  </a:lnTo>
                  <a:cubicBezTo>
                    <a:pt x="782761" y="967193"/>
                    <a:pt x="875514" y="957792"/>
                    <a:pt x="914460" y="846417"/>
                  </a:cubicBezTo>
                  <a:cubicBezTo>
                    <a:pt x="945885" y="756887"/>
                    <a:pt x="912937" y="704959"/>
                    <a:pt x="848028" y="671207"/>
                  </a:cubicBezTo>
                  <a:cubicBezTo>
                    <a:pt x="895211" y="660284"/>
                    <a:pt x="930844" y="629307"/>
                    <a:pt x="940334" y="565114"/>
                  </a:cubicBezTo>
                  <a:close/>
                  <a:moveTo>
                    <a:pt x="776046" y="796280"/>
                  </a:moveTo>
                  <a:cubicBezTo>
                    <a:pt x="753753" y="885810"/>
                    <a:pt x="602627" y="837464"/>
                    <a:pt x="553653" y="825377"/>
                  </a:cubicBezTo>
                  <a:lnTo>
                    <a:pt x="593316" y="666283"/>
                  </a:lnTo>
                  <a:cubicBezTo>
                    <a:pt x="642109" y="678548"/>
                    <a:pt x="799235" y="702721"/>
                    <a:pt x="775867" y="796280"/>
                  </a:cubicBezTo>
                  <a:close/>
                  <a:moveTo>
                    <a:pt x="798429" y="563502"/>
                  </a:moveTo>
                  <a:cubicBezTo>
                    <a:pt x="778016" y="645153"/>
                    <a:pt x="652316" y="603612"/>
                    <a:pt x="611490" y="593495"/>
                  </a:cubicBezTo>
                  <a:lnTo>
                    <a:pt x="647302" y="449262"/>
                  </a:lnTo>
                  <a:cubicBezTo>
                    <a:pt x="688038" y="459379"/>
                    <a:pt x="819468" y="478359"/>
                    <a:pt x="797892" y="563502"/>
                  </a:cubicBezTo>
                  <a:close/>
                </a:path>
              </a:pathLst>
            </a:custGeom>
            <a:solidFill>
              <a:srgbClr val="FFB506"/>
            </a:solidFill>
            <a:ln w="8945" cap="flat">
              <a:noFill/>
              <a:prstDash val="solid"/>
              <a:miter/>
            </a:ln>
          </p:spPr>
          <p:txBody>
            <a:bodyPr rtlCol="0" anchor="ctr"/>
            <a:lstStyle/>
            <a:p>
              <a:endParaRPr lang="en-ID"/>
            </a:p>
          </p:txBody>
        </p:sp>
        <p:sp>
          <p:nvSpPr>
            <p:cNvPr id="100" name="Bentuk Bebas: Bentuk 99">
              <a:extLst>
                <a:ext uri="{FF2B5EF4-FFF2-40B4-BE49-F238E27FC236}">
                  <a16:creationId xmlns:a16="http://schemas.microsoft.com/office/drawing/2014/main" id="{0FD660A8-CE70-4172-814F-63716D4E4FD7}"/>
                </a:ext>
              </a:extLst>
            </p:cNvPr>
            <p:cNvSpPr/>
            <p:nvPr/>
          </p:nvSpPr>
          <p:spPr>
            <a:xfrm>
              <a:off x="5829425" y="4648891"/>
              <a:ext cx="101072" cy="980564"/>
            </a:xfrm>
            <a:custGeom>
              <a:avLst/>
              <a:gdLst>
                <a:gd name="connsiteX0" fmla="*/ 55451 w 157583"/>
                <a:gd name="connsiteY0" fmla="*/ 1528815 h 1528814"/>
                <a:gd name="connsiteX1" fmla="*/ 82310 w 157583"/>
                <a:gd name="connsiteY1" fmla="*/ 697260 h 1528814"/>
                <a:gd name="connsiteX2" fmla="*/ 143459 w 157583"/>
                <a:gd name="connsiteY2" fmla="*/ 222751 h 1528814"/>
                <a:gd name="connsiteX3" fmla="*/ 76222 w 157583"/>
                <a:gd name="connsiteY3" fmla="*/ 0 h 1528814"/>
              </a:gdLst>
              <a:ahLst/>
              <a:cxnLst>
                <a:cxn ang="0">
                  <a:pos x="connsiteX0" y="connsiteY0"/>
                </a:cxn>
                <a:cxn ang="0">
                  <a:pos x="connsiteX1" y="connsiteY1"/>
                </a:cxn>
                <a:cxn ang="0">
                  <a:pos x="connsiteX2" y="connsiteY2"/>
                </a:cxn>
                <a:cxn ang="0">
                  <a:pos x="connsiteX3" y="connsiteY3"/>
                </a:cxn>
              </a:cxnLst>
              <a:rect l="l" t="t" r="r" b="b"/>
              <a:pathLst>
                <a:path w="157583" h="1528814">
                  <a:moveTo>
                    <a:pt x="55451" y="1528815"/>
                  </a:moveTo>
                  <a:cubicBezTo>
                    <a:pt x="55451" y="1528815"/>
                    <a:pt x="-85649" y="1049829"/>
                    <a:pt x="82310" y="697260"/>
                  </a:cubicBezTo>
                  <a:cubicBezTo>
                    <a:pt x="153477" y="549867"/>
                    <a:pt x="174938" y="383368"/>
                    <a:pt x="143459" y="222751"/>
                  </a:cubicBezTo>
                  <a:cubicBezTo>
                    <a:pt x="127898" y="146605"/>
                    <a:pt x="105391" y="72045"/>
                    <a:pt x="76222" y="0"/>
                  </a:cubicBezTo>
                </a:path>
              </a:pathLst>
            </a:custGeom>
            <a:noFill/>
            <a:ln w="17890" cap="flat">
              <a:solidFill>
                <a:srgbClr val="535461"/>
              </a:solidFill>
              <a:prstDash val="solid"/>
              <a:miter/>
            </a:ln>
          </p:spPr>
          <p:txBody>
            <a:bodyPr rtlCol="0" anchor="ctr"/>
            <a:lstStyle/>
            <a:p>
              <a:endParaRPr lang="en-ID"/>
            </a:p>
          </p:txBody>
        </p:sp>
        <p:sp>
          <p:nvSpPr>
            <p:cNvPr id="101" name="Bentuk Bebas: Bentuk 100">
              <a:extLst>
                <a:ext uri="{FF2B5EF4-FFF2-40B4-BE49-F238E27FC236}">
                  <a16:creationId xmlns:a16="http://schemas.microsoft.com/office/drawing/2014/main" id="{01508093-F14A-4748-97FC-3281160C3B29}"/>
                </a:ext>
              </a:extLst>
            </p:cNvPr>
            <p:cNvSpPr/>
            <p:nvPr/>
          </p:nvSpPr>
          <p:spPr>
            <a:xfrm>
              <a:off x="5808658" y="4437659"/>
              <a:ext cx="136380" cy="215023"/>
            </a:xfrm>
            <a:custGeom>
              <a:avLst/>
              <a:gdLst>
                <a:gd name="connsiteX0" fmla="*/ 212544 w 212633"/>
                <a:gd name="connsiteY0" fmla="*/ 106317 h 335245"/>
                <a:gd name="connsiteX1" fmla="*/ 106272 w 212633"/>
                <a:gd name="connsiteY1" fmla="*/ 335246 h 335245"/>
                <a:gd name="connsiteX2" fmla="*/ 0 w 212633"/>
                <a:gd name="connsiteY2" fmla="*/ 106317 h 335245"/>
                <a:gd name="connsiteX3" fmla="*/ 106317 w 212633"/>
                <a:gd name="connsiteY3" fmla="*/ 0 h 335245"/>
                <a:gd name="connsiteX4" fmla="*/ 212634 w 212633"/>
                <a:gd name="connsiteY4" fmla="*/ 106317 h 335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633" h="335245">
                  <a:moveTo>
                    <a:pt x="212544" y="106317"/>
                  </a:moveTo>
                  <a:cubicBezTo>
                    <a:pt x="212544" y="165049"/>
                    <a:pt x="106272" y="335246"/>
                    <a:pt x="106272" y="335246"/>
                  </a:cubicBezTo>
                  <a:cubicBezTo>
                    <a:pt x="106272" y="335246"/>
                    <a:pt x="0" y="165138"/>
                    <a:pt x="0" y="106317"/>
                  </a:cubicBezTo>
                  <a:cubicBezTo>
                    <a:pt x="0" y="47603"/>
                    <a:pt x="47603" y="0"/>
                    <a:pt x="106317" y="0"/>
                  </a:cubicBezTo>
                  <a:cubicBezTo>
                    <a:pt x="165031" y="0"/>
                    <a:pt x="212634" y="47603"/>
                    <a:pt x="212634" y="106317"/>
                  </a:cubicBezTo>
                  <a:close/>
                </a:path>
              </a:pathLst>
            </a:custGeom>
            <a:solidFill>
              <a:srgbClr val="FFB506"/>
            </a:solidFill>
            <a:ln w="8945" cap="flat">
              <a:noFill/>
              <a:prstDash val="solid"/>
              <a:miter/>
            </a:ln>
          </p:spPr>
          <p:txBody>
            <a:bodyPr rtlCol="0" anchor="ctr"/>
            <a:lstStyle/>
            <a:p>
              <a:endParaRPr lang="en-ID"/>
            </a:p>
          </p:txBody>
        </p:sp>
        <p:sp>
          <p:nvSpPr>
            <p:cNvPr id="102" name="Bentuk Bebas: Bentuk 101">
              <a:extLst>
                <a:ext uri="{FF2B5EF4-FFF2-40B4-BE49-F238E27FC236}">
                  <a16:creationId xmlns:a16="http://schemas.microsoft.com/office/drawing/2014/main" id="{48E8FF91-7E55-45C8-AFD3-F06F28968CAD}"/>
                </a:ext>
              </a:extLst>
            </p:cNvPr>
            <p:cNvSpPr/>
            <p:nvPr/>
          </p:nvSpPr>
          <p:spPr>
            <a:xfrm>
              <a:off x="5920633" y="4609099"/>
              <a:ext cx="147978" cy="191448"/>
            </a:xfrm>
            <a:custGeom>
              <a:avLst/>
              <a:gdLst>
                <a:gd name="connsiteX0" fmla="*/ 213619 w 230714"/>
                <a:gd name="connsiteY0" fmla="*/ 164194 h 298489"/>
                <a:gd name="connsiteX1" fmla="*/ 0 w 230714"/>
                <a:gd name="connsiteY1" fmla="*/ 298489 h 298489"/>
                <a:gd name="connsiteX2" fmla="*/ 35185 w 230714"/>
                <a:gd name="connsiteY2" fmla="*/ 48521 h 298489"/>
                <a:gd name="connsiteX3" fmla="*/ 182193 w 230714"/>
                <a:gd name="connsiteY3" fmla="*/ 17096 h 298489"/>
                <a:gd name="connsiteX4" fmla="*/ 213619 w 230714"/>
                <a:gd name="connsiteY4" fmla="*/ 164104 h 298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14" h="298489">
                  <a:moveTo>
                    <a:pt x="213619" y="164194"/>
                  </a:moveTo>
                  <a:cubicBezTo>
                    <a:pt x="181746" y="213436"/>
                    <a:pt x="0" y="298489"/>
                    <a:pt x="0" y="298489"/>
                  </a:cubicBezTo>
                  <a:cubicBezTo>
                    <a:pt x="0" y="298489"/>
                    <a:pt x="3313" y="97852"/>
                    <a:pt x="35185" y="48521"/>
                  </a:cubicBezTo>
                  <a:cubicBezTo>
                    <a:pt x="67103" y="-756"/>
                    <a:pt x="132925" y="-14821"/>
                    <a:pt x="182193" y="17096"/>
                  </a:cubicBezTo>
                  <a:cubicBezTo>
                    <a:pt x="231471" y="49013"/>
                    <a:pt x="245536" y="114827"/>
                    <a:pt x="213619" y="164104"/>
                  </a:cubicBezTo>
                  <a:close/>
                </a:path>
              </a:pathLst>
            </a:custGeom>
            <a:solidFill>
              <a:srgbClr val="FFB506"/>
            </a:solidFill>
            <a:ln w="8945" cap="flat">
              <a:noFill/>
              <a:prstDash val="solid"/>
              <a:miter/>
            </a:ln>
          </p:spPr>
          <p:txBody>
            <a:bodyPr rtlCol="0" anchor="ctr"/>
            <a:lstStyle/>
            <a:p>
              <a:endParaRPr lang="en-ID"/>
            </a:p>
          </p:txBody>
        </p:sp>
        <p:sp>
          <p:nvSpPr>
            <p:cNvPr id="103" name="Bentuk Bebas: Bentuk 102">
              <a:extLst>
                <a:ext uri="{FF2B5EF4-FFF2-40B4-BE49-F238E27FC236}">
                  <a16:creationId xmlns:a16="http://schemas.microsoft.com/office/drawing/2014/main" id="{304B737D-3F56-4C04-BD8A-E4B069655586}"/>
                </a:ext>
              </a:extLst>
            </p:cNvPr>
            <p:cNvSpPr/>
            <p:nvPr/>
          </p:nvSpPr>
          <p:spPr>
            <a:xfrm>
              <a:off x="5890888" y="4941729"/>
              <a:ext cx="199311" cy="138404"/>
            </a:xfrm>
            <a:custGeom>
              <a:avLst/>
              <a:gdLst>
                <a:gd name="connsiteX0" fmla="*/ 252296 w 310748"/>
                <a:gd name="connsiteY0" fmla="*/ 201298 h 215787"/>
                <a:gd name="connsiteX1" fmla="*/ 0 w 310748"/>
                <a:gd name="connsiteY1" fmla="*/ 209446 h 215787"/>
                <a:gd name="connsiteX2" fmla="*/ 156588 w 310748"/>
                <a:gd name="connsiteY2" fmla="*/ 11405 h 215787"/>
                <a:gd name="connsiteX3" fmla="*/ 299344 w 310748"/>
                <a:gd name="connsiteY3" fmla="*/ 58453 h 215787"/>
                <a:gd name="connsiteX4" fmla="*/ 252296 w 310748"/>
                <a:gd name="connsiteY4" fmla="*/ 201209 h 215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748" h="215787">
                  <a:moveTo>
                    <a:pt x="252296" y="201298"/>
                  </a:moveTo>
                  <a:cubicBezTo>
                    <a:pt x="199921" y="228157"/>
                    <a:pt x="0" y="209446"/>
                    <a:pt x="0" y="209446"/>
                  </a:cubicBezTo>
                  <a:cubicBezTo>
                    <a:pt x="0" y="209446"/>
                    <a:pt x="104123" y="37906"/>
                    <a:pt x="156588" y="11405"/>
                  </a:cubicBezTo>
                  <a:cubicBezTo>
                    <a:pt x="208999" y="-15024"/>
                    <a:pt x="272914" y="6042"/>
                    <a:pt x="299344" y="58453"/>
                  </a:cubicBezTo>
                  <a:cubicBezTo>
                    <a:pt x="325773" y="110864"/>
                    <a:pt x="304706" y="174780"/>
                    <a:pt x="252296" y="201209"/>
                  </a:cubicBezTo>
                  <a:close/>
                </a:path>
              </a:pathLst>
            </a:custGeom>
            <a:solidFill>
              <a:srgbClr val="FFB506"/>
            </a:solidFill>
            <a:ln w="8945" cap="flat">
              <a:noFill/>
              <a:prstDash val="solid"/>
              <a:miter/>
            </a:ln>
          </p:spPr>
          <p:txBody>
            <a:bodyPr rtlCol="0" anchor="ctr"/>
            <a:lstStyle/>
            <a:p>
              <a:endParaRPr lang="en-ID"/>
            </a:p>
          </p:txBody>
        </p:sp>
        <p:sp>
          <p:nvSpPr>
            <p:cNvPr id="104" name="Bentuk Bebas: Bentuk 103">
              <a:extLst>
                <a:ext uri="{FF2B5EF4-FFF2-40B4-BE49-F238E27FC236}">
                  <a16:creationId xmlns:a16="http://schemas.microsoft.com/office/drawing/2014/main" id="{B1F9D42A-7F29-4E25-A305-6C1996D4C70F}"/>
                </a:ext>
              </a:extLst>
            </p:cNvPr>
            <p:cNvSpPr/>
            <p:nvPr/>
          </p:nvSpPr>
          <p:spPr>
            <a:xfrm>
              <a:off x="5829674" y="5216706"/>
              <a:ext cx="186242" cy="155492"/>
            </a:xfrm>
            <a:custGeom>
              <a:avLst/>
              <a:gdLst>
                <a:gd name="connsiteX0" fmla="*/ 247282 w 290373"/>
                <a:gd name="connsiteY0" fmla="*/ 191756 h 242430"/>
                <a:gd name="connsiteX1" fmla="*/ 0 w 290373"/>
                <a:gd name="connsiteY1" fmla="*/ 242430 h 242430"/>
                <a:gd name="connsiteX2" fmla="*/ 120866 w 290373"/>
                <a:gd name="connsiteY2" fmla="*/ 20843 h 242430"/>
                <a:gd name="connsiteX3" fmla="*/ 269531 w 290373"/>
                <a:gd name="connsiteY3" fmla="*/ 43091 h 242430"/>
                <a:gd name="connsiteX4" fmla="*/ 247282 w 290373"/>
                <a:gd name="connsiteY4" fmla="*/ 191756 h 242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373" h="242430">
                  <a:moveTo>
                    <a:pt x="247282" y="191756"/>
                  </a:moveTo>
                  <a:cubicBezTo>
                    <a:pt x="200100" y="226673"/>
                    <a:pt x="0" y="242430"/>
                    <a:pt x="0" y="242430"/>
                  </a:cubicBezTo>
                  <a:cubicBezTo>
                    <a:pt x="0" y="242430"/>
                    <a:pt x="73684" y="55760"/>
                    <a:pt x="120866" y="20843"/>
                  </a:cubicBezTo>
                  <a:cubicBezTo>
                    <a:pt x="168066" y="-14064"/>
                    <a:pt x="234622" y="-4109"/>
                    <a:pt x="269531" y="43091"/>
                  </a:cubicBezTo>
                  <a:cubicBezTo>
                    <a:pt x="304438" y="90291"/>
                    <a:pt x="294482" y="156848"/>
                    <a:pt x="247282" y="191756"/>
                  </a:cubicBezTo>
                  <a:close/>
                </a:path>
              </a:pathLst>
            </a:custGeom>
            <a:solidFill>
              <a:srgbClr val="FFB506"/>
            </a:solidFill>
            <a:ln w="8945" cap="flat">
              <a:noFill/>
              <a:prstDash val="solid"/>
              <a:miter/>
            </a:ln>
          </p:spPr>
          <p:txBody>
            <a:bodyPr rtlCol="0" anchor="ctr"/>
            <a:lstStyle/>
            <a:p>
              <a:endParaRPr lang="en-ID"/>
            </a:p>
          </p:txBody>
        </p:sp>
        <p:sp>
          <p:nvSpPr>
            <p:cNvPr id="105" name="Bentuk Bebas: Bentuk 104">
              <a:extLst>
                <a:ext uri="{FF2B5EF4-FFF2-40B4-BE49-F238E27FC236}">
                  <a16:creationId xmlns:a16="http://schemas.microsoft.com/office/drawing/2014/main" id="{32A9D555-D9EA-4867-91DD-53B8051F98B6}"/>
                </a:ext>
              </a:extLst>
            </p:cNvPr>
            <p:cNvSpPr/>
            <p:nvPr/>
          </p:nvSpPr>
          <p:spPr>
            <a:xfrm>
              <a:off x="5755129" y="4689153"/>
              <a:ext cx="175208" cy="172205"/>
            </a:xfrm>
            <a:custGeom>
              <a:avLst/>
              <a:gdLst>
                <a:gd name="connsiteX0" fmla="*/ 34842 w 273170"/>
                <a:gd name="connsiteY0" fmla="*/ 185225 h 268488"/>
                <a:gd name="connsiteX1" fmla="*/ 273171 w 273170"/>
                <a:gd name="connsiteY1" fmla="*/ 268488 h 268488"/>
                <a:gd name="connsiteX2" fmla="*/ 183014 w 273170"/>
                <a:gd name="connsiteY2" fmla="*/ 32755 h 268488"/>
                <a:gd name="connsiteX3" fmla="*/ 32756 w 273170"/>
                <a:gd name="connsiteY3" fmla="*/ 29532 h 268488"/>
                <a:gd name="connsiteX4" fmla="*/ 29533 w 273170"/>
                <a:gd name="connsiteY4" fmla="*/ 179791 h 268488"/>
                <a:gd name="connsiteX5" fmla="*/ 34842 w 273170"/>
                <a:gd name="connsiteY5" fmla="*/ 184956 h 26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3170" h="268488">
                  <a:moveTo>
                    <a:pt x="34842" y="185225"/>
                  </a:moveTo>
                  <a:cubicBezTo>
                    <a:pt x="76921" y="226140"/>
                    <a:pt x="273171" y="268488"/>
                    <a:pt x="273171" y="268488"/>
                  </a:cubicBezTo>
                  <a:cubicBezTo>
                    <a:pt x="273171" y="268488"/>
                    <a:pt x="225093" y="73581"/>
                    <a:pt x="183014" y="32755"/>
                  </a:cubicBezTo>
                  <a:cubicBezTo>
                    <a:pt x="142412" y="-9628"/>
                    <a:pt x="75139" y="-11069"/>
                    <a:pt x="32756" y="29532"/>
                  </a:cubicBezTo>
                  <a:cubicBezTo>
                    <a:pt x="-9628" y="70135"/>
                    <a:pt x="-11069" y="137407"/>
                    <a:pt x="29533" y="179791"/>
                  </a:cubicBezTo>
                  <a:cubicBezTo>
                    <a:pt x="31242" y="181572"/>
                    <a:pt x="33015" y="183291"/>
                    <a:pt x="34842" y="184956"/>
                  </a:cubicBezTo>
                  <a:close/>
                </a:path>
              </a:pathLst>
            </a:custGeom>
            <a:solidFill>
              <a:srgbClr val="FFB506"/>
            </a:solidFill>
            <a:ln w="8945" cap="flat">
              <a:noFill/>
              <a:prstDash val="solid"/>
              <a:miter/>
            </a:ln>
          </p:spPr>
          <p:txBody>
            <a:bodyPr rtlCol="0" anchor="ctr"/>
            <a:lstStyle/>
            <a:p>
              <a:endParaRPr lang="en-ID"/>
            </a:p>
          </p:txBody>
        </p:sp>
        <p:sp>
          <p:nvSpPr>
            <p:cNvPr id="106" name="Bentuk Bebas: Bentuk 105">
              <a:extLst>
                <a:ext uri="{FF2B5EF4-FFF2-40B4-BE49-F238E27FC236}">
                  <a16:creationId xmlns:a16="http://schemas.microsoft.com/office/drawing/2014/main" id="{D2C48FAE-DAC7-4E51-A0C9-DDDA231A3C74}"/>
                </a:ext>
              </a:extLst>
            </p:cNvPr>
            <p:cNvSpPr/>
            <p:nvPr/>
          </p:nvSpPr>
          <p:spPr>
            <a:xfrm>
              <a:off x="5668837" y="4994214"/>
              <a:ext cx="199081" cy="138346"/>
            </a:xfrm>
            <a:custGeom>
              <a:avLst/>
              <a:gdLst>
                <a:gd name="connsiteX0" fmla="*/ 58095 w 310390"/>
                <a:gd name="connsiteY0" fmla="*/ 201209 h 215697"/>
                <a:gd name="connsiteX1" fmla="*/ 310391 w 310390"/>
                <a:gd name="connsiteY1" fmla="*/ 209356 h 215697"/>
                <a:gd name="connsiteX2" fmla="*/ 154161 w 310390"/>
                <a:gd name="connsiteY2" fmla="*/ 11405 h 215697"/>
                <a:gd name="connsiteX3" fmla="*/ 11405 w 310390"/>
                <a:gd name="connsiteY3" fmla="*/ 58453 h 215697"/>
                <a:gd name="connsiteX4" fmla="*/ 58453 w 310390"/>
                <a:gd name="connsiteY4" fmla="*/ 201209 h 2156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390" h="215697">
                  <a:moveTo>
                    <a:pt x="58095" y="201209"/>
                  </a:moveTo>
                  <a:cubicBezTo>
                    <a:pt x="110470" y="228068"/>
                    <a:pt x="310391" y="209356"/>
                    <a:pt x="310391" y="209356"/>
                  </a:cubicBezTo>
                  <a:cubicBezTo>
                    <a:pt x="310391" y="209356"/>
                    <a:pt x="206178" y="37816"/>
                    <a:pt x="154161" y="11405"/>
                  </a:cubicBezTo>
                  <a:cubicBezTo>
                    <a:pt x="101750" y="-15024"/>
                    <a:pt x="37835" y="6042"/>
                    <a:pt x="11405" y="58453"/>
                  </a:cubicBezTo>
                  <a:cubicBezTo>
                    <a:pt x="-15024" y="110864"/>
                    <a:pt x="6042" y="174780"/>
                    <a:pt x="58453" y="201209"/>
                  </a:cubicBezTo>
                  <a:close/>
                </a:path>
              </a:pathLst>
            </a:custGeom>
            <a:solidFill>
              <a:srgbClr val="FFB506"/>
            </a:solidFill>
            <a:ln w="8945" cap="flat">
              <a:noFill/>
              <a:prstDash val="solid"/>
              <a:miter/>
            </a:ln>
          </p:spPr>
          <p:txBody>
            <a:bodyPr rtlCol="0" anchor="ctr"/>
            <a:lstStyle/>
            <a:p>
              <a:endParaRPr lang="en-ID"/>
            </a:p>
          </p:txBody>
        </p:sp>
        <p:sp>
          <p:nvSpPr>
            <p:cNvPr id="107" name="Bentuk Bebas: Bentuk 106">
              <a:extLst>
                <a:ext uri="{FF2B5EF4-FFF2-40B4-BE49-F238E27FC236}">
                  <a16:creationId xmlns:a16="http://schemas.microsoft.com/office/drawing/2014/main" id="{FC85153C-2D7D-4F69-A11E-C83945378669}"/>
                </a:ext>
              </a:extLst>
            </p:cNvPr>
            <p:cNvSpPr/>
            <p:nvPr/>
          </p:nvSpPr>
          <p:spPr>
            <a:xfrm>
              <a:off x="5651127" y="5316335"/>
              <a:ext cx="186242" cy="155492"/>
            </a:xfrm>
            <a:custGeom>
              <a:avLst/>
              <a:gdLst>
                <a:gd name="connsiteX0" fmla="*/ 43092 w 290373"/>
                <a:gd name="connsiteY0" fmla="*/ 191756 h 242430"/>
                <a:gd name="connsiteX1" fmla="*/ 290374 w 290373"/>
                <a:gd name="connsiteY1" fmla="*/ 242430 h 242430"/>
                <a:gd name="connsiteX2" fmla="*/ 169508 w 290373"/>
                <a:gd name="connsiteY2" fmla="*/ 20843 h 242430"/>
                <a:gd name="connsiteX3" fmla="*/ 20844 w 290373"/>
                <a:gd name="connsiteY3" fmla="*/ 43091 h 242430"/>
                <a:gd name="connsiteX4" fmla="*/ 43092 w 290373"/>
                <a:gd name="connsiteY4" fmla="*/ 191756 h 242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373" h="242430">
                  <a:moveTo>
                    <a:pt x="43092" y="191756"/>
                  </a:moveTo>
                  <a:cubicBezTo>
                    <a:pt x="90274" y="226673"/>
                    <a:pt x="290374" y="242430"/>
                    <a:pt x="290374" y="242430"/>
                  </a:cubicBezTo>
                  <a:cubicBezTo>
                    <a:pt x="290374" y="242430"/>
                    <a:pt x="216691" y="55760"/>
                    <a:pt x="169508" y="20843"/>
                  </a:cubicBezTo>
                  <a:cubicBezTo>
                    <a:pt x="122308" y="-14064"/>
                    <a:pt x="55751" y="-4109"/>
                    <a:pt x="20844" y="43091"/>
                  </a:cubicBezTo>
                  <a:cubicBezTo>
                    <a:pt x="-14064" y="90292"/>
                    <a:pt x="-4109" y="156849"/>
                    <a:pt x="43092" y="191756"/>
                  </a:cubicBezTo>
                  <a:close/>
                </a:path>
              </a:pathLst>
            </a:custGeom>
            <a:solidFill>
              <a:srgbClr val="FFB506"/>
            </a:solidFill>
            <a:ln w="8945" cap="flat">
              <a:noFill/>
              <a:prstDash val="solid"/>
              <a:miter/>
            </a:ln>
          </p:spPr>
          <p:txBody>
            <a:bodyPr rtlCol="0" anchor="ctr"/>
            <a:lstStyle/>
            <a:p>
              <a:endParaRPr lang="en-ID"/>
            </a:p>
          </p:txBody>
        </p:sp>
        <p:sp>
          <p:nvSpPr>
            <p:cNvPr id="108" name="Bentuk Bebas: Bentuk 107">
              <a:extLst>
                <a:ext uri="{FF2B5EF4-FFF2-40B4-BE49-F238E27FC236}">
                  <a16:creationId xmlns:a16="http://schemas.microsoft.com/office/drawing/2014/main" id="{74CF9EC6-0645-4801-AD9E-F2B20EBFA05B}"/>
                </a:ext>
              </a:extLst>
            </p:cNvPr>
            <p:cNvSpPr/>
            <p:nvPr/>
          </p:nvSpPr>
          <p:spPr>
            <a:xfrm>
              <a:off x="5808658" y="4437659"/>
              <a:ext cx="136380" cy="215023"/>
            </a:xfrm>
            <a:custGeom>
              <a:avLst/>
              <a:gdLst>
                <a:gd name="connsiteX0" fmla="*/ 212544 w 212633"/>
                <a:gd name="connsiteY0" fmla="*/ 106317 h 335245"/>
                <a:gd name="connsiteX1" fmla="*/ 106272 w 212633"/>
                <a:gd name="connsiteY1" fmla="*/ 335246 h 335245"/>
                <a:gd name="connsiteX2" fmla="*/ 0 w 212633"/>
                <a:gd name="connsiteY2" fmla="*/ 106317 h 335245"/>
                <a:gd name="connsiteX3" fmla="*/ 106317 w 212633"/>
                <a:gd name="connsiteY3" fmla="*/ 0 h 335245"/>
                <a:gd name="connsiteX4" fmla="*/ 212634 w 212633"/>
                <a:gd name="connsiteY4" fmla="*/ 106317 h 335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633" h="335245">
                  <a:moveTo>
                    <a:pt x="212544" y="106317"/>
                  </a:moveTo>
                  <a:cubicBezTo>
                    <a:pt x="212544" y="165049"/>
                    <a:pt x="106272" y="335246"/>
                    <a:pt x="106272" y="335246"/>
                  </a:cubicBezTo>
                  <a:cubicBezTo>
                    <a:pt x="106272" y="335246"/>
                    <a:pt x="0" y="165138"/>
                    <a:pt x="0" y="106317"/>
                  </a:cubicBezTo>
                  <a:cubicBezTo>
                    <a:pt x="0" y="47603"/>
                    <a:pt x="47603" y="0"/>
                    <a:pt x="106317" y="0"/>
                  </a:cubicBezTo>
                  <a:cubicBezTo>
                    <a:pt x="165031" y="0"/>
                    <a:pt x="212634" y="47603"/>
                    <a:pt x="212634" y="106317"/>
                  </a:cubicBezTo>
                  <a:close/>
                </a:path>
              </a:pathLst>
            </a:custGeom>
            <a:solidFill>
              <a:srgbClr val="FFFFFF">
                <a:alpha val="50000"/>
              </a:srgbClr>
            </a:solidFill>
            <a:ln w="8945" cap="flat">
              <a:noFill/>
              <a:prstDash val="solid"/>
              <a:miter/>
            </a:ln>
          </p:spPr>
          <p:txBody>
            <a:bodyPr rtlCol="0" anchor="ctr"/>
            <a:lstStyle/>
            <a:p>
              <a:endParaRPr lang="en-ID"/>
            </a:p>
          </p:txBody>
        </p:sp>
        <p:sp>
          <p:nvSpPr>
            <p:cNvPr id="109" name="Bentuk Bebas: Bentuk 108">
              <a:extLst>
                <a:ext uri="{FF2B5EF4-FFF2-40B4-BE49-F238E27FC236}">
                  <a16:creationId xmlns:a16="http://schemas.microsoft.com/office/drawing/2014/main" id="{F64290AD-03A3-407B-BB00-35E3853528AB}"/>
                </a:ext>
              </a:extLst>
            </p:cNvPr>
            <p:cNvSpPr/>
            <p:nvPr/>
          </p:nvSpPr>
          <p:spPr>
            <a:xfrm>
              <a:off x="5920633" y="4609099"/>
              <a:ext cx="147978" cy="191448"/>
            </a:xfrm>
            <a:custGeom>
              <a:avLst/>
              <a:gdLst>
                <a:gd name="connsiteX0" fmla="*/ 213619 w 230714"/>
                <a:gd name="connsiteY0" fmla="*/ 164194 h 298489"/>
                <a:gd name="connsiteX1" fmla="*/ 0 w 230714"/>
                <a:gd name="connsiteY1" fmla="*/ 298489 h 298489"/>
                <a:gd name="connsiteX2" fmla="*/ 35185 w 230714"/>
                <a:gd name="connsiteY2" fmla="*/ 48521 h 298489"/>
                <a:gd name="connsiteX3" fmla="*/ 182193 w 230714"/>
                <a:gd name="connsiteY3" fmla="*/ 17096 h 298489"/>
                <a:gd name="connsiteX4" fmla="*/ 213619 w 230714"/>
                <a:gd name="connsiteY4" fmla="*/ 164104 h 298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14" h="298489">
                  <a:moveTo>
                    <a:pt x="213619" y="164194"/>
                  </a:moveTo>
                  <a:cubicBezTo>
                    <a:pt x="181746" y="213436"/>
                    <a:pt x="0" y="298489"/>
                    <a:pt x="0" y="298489"/>
                  </a:cubicBezTo>
                  <a:cubicBezTo>
                    <a:pt x="0" y="298489"/>
                    <a:pt x="3313" y="97852"/>
                    <a:pt x="35185" y="48521"/>
                  </a:cubicBezTo>
                  <a:cubicBezTo>
                    <a:pt x="67103" y="-756"/>
                    <a:pt x="132925" y="-14821"/>
                    <a:pt x="182193" y="17096"/>
                  </a:cubicBezTo>
                  <a:cubicBezTo>
                    <a:pt x="231471" y="49013"/>
                    <a:pt x="245536" y="114827"/>
                    <a:pt x="213619" y="164104"/>
                  </a:cubicBezTo>
                  <a:close/>
                </a:path>
              </a:pathLst>
            </a:custGeom>
            <a:solidFill>
              <a:srgbClr val="FFFFFF">
                <a:alpha val="50000"/>
              </a:srgbClr>
            </a:solidFill>
            <a:ln w="8945" cap="flat">
              <a:noFill/>
              <a:prstDash val="solid"/>
              <a:miter/>
            </a:ln>
          </p:spPr>
          <p:txBody>
            <a:bodyPr rtlCol="0" anchor="ctr"/>
            <a:lstStyle/>
            <a:p>
              <a:endParaRPr lang="en-ID"/>
            </a:p>
          </p:txBody>
        </p:sp>
        <p:sp>
          <p:nvSpPr>
            <p:cNvPr id="110" name="Bentuk Bebas: Bentuk 109">
              <a:extLst>
                <a:ext uri="{FF2B5EF4-FFF2-40B4-BE49-F238E27FC236}">
                  <a16:creationId xmlns:a16="http://schemas.microsoft.com/office/drawing/2014/main" id="{41DDA90C-FAD4-4424-8D27-FE2921E78AB5}"/>
                </a:ext>
              </a:extLst>
            </p:cNvPr>
            <p:cNvSpPr/>
            <p:nvPr/>
          </p:nvSpPr>
          <p:spPr>
            <a:xfrm>
              <a:off x="5890888" y="4941729"/>
              <a:ext cx="199311" cy="138404"/>
            </a:xfrm>
            <a:custGeom>
              <a:avLst/>
              <a:gdLst>
                <a:gd name="connsiteX0" fmla="*/ 252296 w 310748"/>
                <a:gd name="connsiteY0" fmla="*/ 201298 h 215787"/>
                <a:gd name="connsiteX1" fmla="*/ 0 w 310748"/>
                <a:gd name="connsiteY1" fmla="*/ 209446 h 215787"/>
                <a:gd name="connsiteX2" fmla="*/ 156588 w 310748"/>
                <a:gd name="connsiteY2" fmla="*/ 11405 h 215787"/>
                <a:gd name="connsiteX3" fmla="*/ 299344 w 310748"/>
                <a:gd name="connsiteY3" fmla="*/ 58453 h 215787"/>
                <a:gd name="connsiteX4" fmla="*/ 252296 w 310748"/>
                <a:gd name="connsiteY4" fmla="*/ 201209 h 215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748" h="215787">
                  <a:moveTo>
                    <a:pt x="252296" y="201298"/>
                  </a:moveTo>
                  <a:cubicBezTo>
                    <a:pt x="199921" y="228157"/>
                    <a:pt x="0" y="209446"/>
                    <a:pt x="0" y="209446"/>
                  </a:cubicBezTo>
                  <a:cubicBezTo>
                    <a:pt x="0" y="209446"/>
                    <a:pt x="104123" y="37906"/>
                    <a:pt x="156588" y="11405"/>
                  </a:cubicBezTo>
                  <a:cubicBezTo>
                    <a:pt x="208999" y="-15024"/>
                    <a:pt x="272914" y="6042"/>
                    <a:pt x="299344" y="58453"/>
                  </a:cubicBezTo>
                  <a:cubicBezTo>
                    <a:pt x="325773" y="110864"/>
                    <a:pt x="304706" y="174780"/>
                    <a:pt x="252296" y="201209"/>
                  </a:cubicBezTo>
                  <a:close/>
                </a:path>
              </a:pathLst>
            </a:custGeom>
            <a:solidFill>
              <a:srgbClr val="FFFFFF">
                <a:alpha val="50000"/>
              </a:srgbClr>
            </a:solidFill>
            <a:ln w="8945" cap="flat">
              <a:noFill/>
              <a:prstDash val="solid"/>
              <a:miter/>
            </a:ln>
          </p:spPr>
          <p:txBody>
            <a:bodyPr rtlCol="0" anchor="ctr"/>
            <a:lstStyle/>
            <a:p>
              <a:endParaRPr lang="en-ID"/>
            </a:p>
          </p:txBody>
        </p:sp>
        <p:sp>
          <p:nvSpPr>
            <p:cNvPr id="111" name="Bentuk Bebas: Bentuk 110">
              <a:extLst>
                <a:ext uri="{FF2B5EF4-FFF2-40B4-BE49-F238E27FC236}">
                  <a16:creationId xmlns:a16="http://schemas.microsoft.com/office/drawing/2014/main" id="{7E6BF5FE-CCE7-4087-AF7F-A2AE4D8F9F5A}"/>
                </a:ext>
              </a:extLst>
            </p:cNvPr>
            <p:cNvSpPr/>
            <p:nvPr/>
          </p:nvSpPr>
          <p:spPr>
            <a:xfrm>
              <a:off x="5829674" y="5216706"/>
              <a:ext cx="186242" cy="155492"/>
            </a:xfrm>
            <a:custGeom>
              <a:avLst/>
              <a:gdLst>
                <a:gd name="connsiteX0" fmla="*/ 247282 w 290373"/>
                <a:gd name="connsiteY0" fmla="*/ 191756 h 242430"/>
                <a:gd name="connsiteX1" fmla="*/ 0 w 290373"/>
                <a:gd name="connsiteY1" fmla="*/ 242430 h 242430"/>
                <a:gd name="connsiteX2" fmla="*/ 120866 w 290373"/>
                <a:gd name="connsiteY2" fmla="*/ 20843 h 242430"/>
                <a:gd name="connsiteX3" fmla="*/ 269531 w 290373"/>
                <a:gd name="connsiteY3" fmla="*/ 43091 h 242430"/>
                <a:gd name="connsiteX4" fmla="*/ 247282 w 290373"/>
                <a:gd name="connsiteY4" fmla="*/ 191756 h 242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373" h="242430">
                  <a:moveTo>
                    <a:pt x="247282" y="191756"/>
                  </a:moveTo>
                  <a:cubicBezTo>
                    <a:pt x="200100" y="226673"/>
                    <a:pt x="0" y="242430"/>
                    <a:pt x="0" y="242430"/>
                  </a:cubicBezTo>
                  <a:cubicBezTo>
                    <a:pt x="0" y="242430"/>
                    <a:pt x="73684" y="55760"/>
                    <a:pt x="120866" y="20843"/>
                  </a:cubicBezTo>
                  <a:cubicBezTo>
                    <a:pt x="168066" y="-14064"/>
                    <a:pt x="234622" y="-4109"/>
                    <a:pt x="269531" y="43091"/>
                  </a:cubicBezTo>
                  <a:cubicBezTo>
                    <a:pt x="304438" y="90291"/>
                    <a:pt x="294482" y="156848"/>
                    <a:pt x="247282" y="191756"/>
                  </a:cubicBezTo>
                  <a:close/>
                </a:path>
              </a:pathLst>
            </a:custGeom>
            <a:solidFill>
              <a:srgbClr val="FFFFFF">
                <a:alpha val="50000"/>
              </a:srgbClr>
            </a:solidFill>
            <a:ln w="8945" cap="flat">
              <a:noFill/>
              <a:prstDash val="solid"/>
              <a:miter/>
            </a:ln>
          </p:spPr>
          <p:txBody>
            <a:bodyPr rtlCol="0" anchor="ctr"/>
            <a:lstStyle/>
            <a:p>
              <a:endParaRPr lang="en-ID"/>
            </a:p>
          </p:txBody>
        </p:sp>
        <p:sp>
          <p:nvSpPr>
            <p:cNvPr id="112" name="Bentuk Bebas: Bentuk 111">
              <a:extLst>
                <a:ext uri="{FF2B5EF4-FFF2-40B4-BE49-F238E27FC236}">
                  <a16:creationId xmlns:a16="http://schemas.microsoft.com/office/drawing/2014/main" id="{FD9C63FF-70C0-4FB1-A08B-A374025CFA2C}"/>
                </a:ext>
              </a:extLst>
            </p:cNvPr>
            <p:cNvSpPr/>
            <p:nvPr/>
          </p:nvSpPr>
          <p:spPr>
            <a:xfrm>
              <a:off x="5755129" y="4689153"/>
              <a:ext cx="175208" cy="172205"/>
            </a:xfrm>
            <a:custGeom>
              <a:avLst/>
              <a:gdLst>
                <a:gd name="connsiteX0" fmla="*/ 34842 w 273170"/>
                <a:gd name="connsiteY0" fmla="*/ 185225 h 268488"/>
                <a:gd name="connsiteX1" fmla="*/ 273171 w 273170"/>
                <a:gd name="connsiteY1" fmla="*/ 268488 h 268488"/>
                <a:gd name="connsiteX2" fmla="*/ 183014 w 273170"/>
                <a:gd name="connsiteY2" fmla="*/ 32755 h 268488"/>
                <a:gd name="connsiteX3" fmla="*/ 32756 w 273170"/>
                <a:gd name="connsiteY3" fmla="*/ 29532 h 268488"/>
                <a:gd name="connsiteX4" fmla="*/ 29533 w 273170"/>
                <a:gd name="connsiteY4" fmla="*/ 179791 h 268488"/>
                <a:gd name="connsiteX5" fmla="*/ 34842 w 273170"/>
                <a:gd name="connsiteY5" fmla="*/ 184956 h 26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3170" h="268488">
                  <a:moveTo>
                    <a:pt x="34842" y="185225"/>
                  </a:moveTo>
                  <a:cubicBezTo>
                    <a:pt x="76921" y="226140"/>
                    <a:pt x="273171" y="268488"/>
                    <a:pt x="273171" y="268488"/>
                  </a:cubicBezTo>
                  <a:cubicBezTo>
                    <a:pt x="273171" y="268488"/>
                    <a:pt x="225093" y="73581"/>
                    <a:pt x="183014" y="32755"/>
                  </a:cubicBezTo>
                  <a:cubicBezTo>
                    <a:pt x="142412" y="-9628"/>
                    <a:pt x="75139" y="-11069"/>
                    <a:pt x="32756" y="29532"/>
                  </a:cubicBezTo>
                  <a:cubicBezTo>
                    <a:pt x="-9628" y="70135"/>
                    <a:pt x="-11069" y="137407"/>
                    <a:pt x="29533" y="179791"/>
                  </a:cubicBezTo>
                  <a:cubicBezTo>
                    <a:pt x="31242" y="181572"/>
                    <a:pt x="33015" y="183291"/>
                    <a:pt x="34842" y="184956"/>
                  </a:cubicBezTo>
                  <a:close/>
                </a:path>
              </a:pathLst>
            </a:custGeom>
            <a:solidFill>
              <a:srgbClr val="FFFFFF">
                <a:alpha val="50000"/>
              </a:srgbClr>
            </a:solidFill>
            <a:ln w="8945" cap="flat">
              <a:noFill/>
              <a:prstDash val="solid"/>
              <a:miter/>
            </a:ln>
          </p:spPr>
          <p:txBody>
            <a:bodyPr rtlCol="0" anchor="ctr"/>
            <a:lstStyle/>
            <a:p>
              <a:endParaRPr lang="en-ID"/>
            </a:p>
          </p:txBody>
        </p:sp>
        <p:sp>
          <p:nvSpPr>
            <p:cNvPr id="113" name="Bentuk Bebas: Bentuk 112">
              <a:extLst>
                <a:ext uri="{FF2B5EF4-FFF2-40B4-BE49-F238E27FC236}">
                  <a16:creationId xmlns:a16="http://schemas.microsoft.com/office/drawing/2014/main" id="{EA9D4DE2-9429-4426-9C8F-70AB5919BEAF}"/>
                </a:ext>
              </a:extLst>
            </p:cNvPr>
            <p:cNvSpPr/>
            <p:nvPr/>
          </p:nvSpPr>
          <p:spPr>
            <a:xfrm>
              <a:off x="5668837" y="4994214"/>
              <a:ext cx="199081" cy="138346"/>
            </a:xfrm>
            <a:custGeom>
              <a:avLst/>
              <a:gdLst>
                <a:gd name="connsiteX0" fmla="*/ 58095 w 310390"/>
                <a:gd name="connsiteY0" fmla="*/ 201209 h 215697"/>
                <a:gd name="connsiteX1" fmla="*/ 310391 w 310390"/>
                <a:gd name="connsiteY1" fmla="*/ 209356 h 215697"/>
                <a:gd name="connsiteX2" fmla="*/ 154161 w 310390"/>
                <a:gd name="connsiteY2" fmla="*/ 11405 h 215697"/>
                <a:gd name="connsiteX3" fmla="*/ 11405 w 310390"/>
                <a:gd name="connsiteY3" fmla="*/ 58453 h 215697"/>
                <a:gd name="connsiteX4" fmla="*/ 58453 w 310390"/>
                <a:gd name="connsiteY4" fmla="*/ 201209 h 2156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390" h="215697">
                  <a:moveTo>
                    <a:pt x="58095" y="201209"/>
                  </a:moveTo>
                  <a:cubicBezTo>
                    <a:pt x="110470" y="228068"/>
                    <a:pt x="310391" y="209356"/>
                    <a:pt x="310391" y="209356"/>
                  </a:cubicBezTo>
                  <a:cubicBezTo>
                    <a:pt x="310391" y="209356"/>
                    <a:pt x="206178" y="37816"/>
                    <a:pt x="154161" y="11405"/>
                  </a:cubicBezTo>
                  <a:cubicBezTo>
                    <a:pt x="101750" y="-15024"/>
                    <a:pt x="37835" y="6042"/>
                    <a:pt x="11405" y="58453"/>
                  </a:cubicBezTo>
                  <a:cubicBezTo>
                    <a:pt x="-15024" y="110864"/>
                    <a:pt x="6042" y="174780"/>
                    <a:pt x="58453" y="201209"/>
                  </a:cubicBezTo>
                  <a:close/>
                </a:path>
              </a:pathLst>
            </a:custGeom>
            <a:solidFill>
              <a:srgbClr val="FFFFFF">
                <a:alpha val="50000"/>
              </a:srgbClr>
            </a:solidFill>
            <a:ln w="8945" cap="flat">
              <a:noFill/>
              <a:prstDash val="solid"/>
              <a:miter/>
            </a:ln>
          </p:spPr>
          <p:txBody>
            <a:bodyPr rtlCol="0" anchor="ctr"/>
            <a:lstStyle/>
            <a:p>
              <a:endParaRPr lang="en-ID"/>
            </a:p>
          </p:txBody>
        </p:sp>
        <p:sp>
          <p:nvSpPr>
            <p:cNvPr id="114" name="Bentuk Bebas: Bentuk 113">
              <a:extLst>
                <a:ext uri="{FF2B5EF4-FFF2-40B4-BE49-F238E27FC236}">
                  <a16:creationId xmlns:a16="http://schemas.microsoft.com/office/drawing/2014/main" id="{36278A01-10B0-443E-B725-77202085A01E}"/>
                </a:ext>
              </a:extLst>
            </p:cNvPr>
            <p:cNvSpPr/>
            <p:nvPr/>
          </p:nvSpPr>
          <p:spPr>
            <a:xfrm>
              <a:off x="5651127" y="5316335"/>
              <a:ext cx="186242" cy="155492"/>
            </a:xfrm>
            <a:custGeom>
              <a:avLst/>
              <a:gdLst>
                <a:gd name="connsiteX0" fmla="*/ 43092 w 290373"/>
                <a:gd name="connsiteY0" fmla="*/ 191756 h 242430"/>
                <a:gd name="connsiteX1" fmla="*/ 290374 w 290373"/>
                <a:gd name="connsiteY1" fmla="*/ 242430 h 242430"/>
                <a:gd name="connsiteX2" fmla="*/ 169508 w 290373"/>
                <a:gd name="connsiteY2" fmla="*/ 20843 h 242430"/>
                <a:gd name="connsiteX3" fmla="*/ 20844 w 290373"/>
                <a:gd name="connsiteY3" fmla="*/ 43091 h 242430"/>
                <a:gd name="connsiteX4" fmla="*/ 43092 w 290373"/>
                <a:gd name="connsiteY4" fmla="*/ 191756 h 242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373" h="242430">
                  <a:moveTo>
                    <a:pt x="43092" y="191756"/>
                  </a:moveTo>
                  <a:cubicBezTo>
                    <a:pt x="90274" y="226673"/>
                    <a:pt x="290374" y="242430"/>
                    <a:pt x="290374" y="242430"/>
                  </a:cubicBezTo>
                  <a:cubicBezTo>
                    <a:pt x="290374" y="242430"/>
                    <a:pt x="216691" y="55760"/>
                    <a:pt x="169508" y="20843"/>
                  </a:cubicBezTo>
                  <a:cubicBezTo>
                    <a:pt x="122308" y="-14064"/>
                    <a:pt x="55751" y="-4109"/>
                    <a:pt x="20844" y="43091"/>
                  </a:cubicBezTo>
                  <a:cubicBezTo>
                    <a:pt x="-14064" y="90292"/>
                    <a:pt x="-4109" y="156849"/>
                    <a:pt x="43092" y="191756"/>
                  </a:cubicBezTo>
                  <a:close/>
                </a:path>
              </a:pathLst>
            </a:custGeom>
            <a:solidFill>
              <a:srgbClr val="FFFFFF">
                <a:alpha val="50000"/>
              </a:srgbClr>
            </a:solidFill>
            <a:ln w="8945" cap="flat">
              <a:noFill/>
              <a:prstDash val="solid"/>
              <a:miter/>
            </a:ln>
          </p:spPr>
          <p:txBody>
            <a:bodyPr rtlCol="0" anchor="ctr"/>
            <a:lstStyle/>
            <a:p>
              <a:endParaRPr lang="en-ID"/>
            </a:p>
          </p:txBody>
        </p:sp>
        <p:sp>
          <p:nvSpPr>
            <p:cNvPr id="232" name="Oval 231">
              <a:extLst>
                <a:ext uri="{FF2B5EF4-FFF2-40B4-BE49-F238E27FC236}">
                  <a16:creationId xmlns:a16="http://schemas.microsoft.com/office/drawing/2014/main" id="{663E4243-EFBD-4834-A0AA-D30EAA139600}"/>
                </a:ext>
              </a:extLst>
            </p:cNvPr>
            <p:cNvSpPr/>
            <p:nvPr/>
          </p:nvSpPr>
          <p:spPr>
            <a:xfrm>
              <a:off x="5748055" y="5880284"/>
              <a:ext cx="213492" cy="213492"/>
            </a:xfrm>
            <a:prstGeom prst="ellipse">
              <a:avLst/>
            </a:prstGeom>
            <a:noFill/>
            <a:ln w="38100" cap="flat">
              <a:solidFill>
                <a:srgbClr val="FF6092"/>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sp>
          <p:nvSpPr>
            <p:cNvPr id="234" name="Segitiga Sama Kaki 233">
              <a:extLst>
                <a:ext uri="{FF2B5EF4-FFF2-40B4-BE49-F238E27FC236}">
                  <a16:creationId xmlns:a16="http://schemas.microsoft.com/office/drawing/2014/main" id="{D70F6002-E6C1-479C-BF23-284E87E89FFF}"/>
                </a:ext>
              </a:extLst>
            </p:cNvPr>
            <p:cNvSpPr/>
            <p:nvPr/>
          </p:nvSpPr>
          <p:spPr>
            <a:xfrm rot="1825924">
              <a:off x="7709800" y="2521769"/>
              <a:ext cx="159171" cy="137217"/>
            </a:xfrm>
            <a:prstGeom prst="triangle">
              <a:avLst/>
            </a:prstGeom>
            <a:noFill/>
            <a:ln w="38100" cap="flat">
              <a:solidFill>
                <a:srgbClr val="FFB506"/>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ID"/>
            </a:p>
          </p:txBody>
        </p:sp>
      </p:grpSp>
      <p:sp>
        <p:nvSpPr>
          <p:cNvPr id="236" name="Kotak Teks 3">
            <a:extLst>
              <a:ext uri="{FF2B5EF4-FFF2-40B4-BE49-F238E27FC236}">
                <a16:creationId xmlns:a16="http://schemas.microsoft.com/office/drawing/2014/main" id="{64AE715A-6F08-4D23-98BD-5280502D224D}"/>
              </a:ext>
            </a:extLst>
          </p:cNvPr>
          <p:cNvSpPr txBox="1"/>
          <p:nvPr/>
        </p:nvSpPr>
        <p:spPr>
          <a:xfrm>
            <a:off x="4092171" y="1180917"/>
            <a:ext cx="4007659" cy="553998"/>
          </a:xfrm>
          <a:prstGeom prst="rect">
            <a:avLst/>
          </a:prstGeom>
          <a:noFill/>
        </p:spPr>
        <p:txBody>
          <a:bodyPr wrap="square" rtlCol="0">
            <a:spAutoFit/>
          </a:bodyPr>
          <a:lstStyle/>
          <a:p>
            <a:pPr algn="ctr"/>
            <a:r>
              <a:rPr lang="en-US" sz="3000" spc="100">
                <a:solidFill>
                  <a:srgbClr val="262668"/>
                </a:solidFill>
                <a:latin typeface="Poppins SemiBold" panose="00000700000000000000" pitchFamily="50" charset="0"/>
                <a:ea typeface="Roboto" panose="02000000000000000000" pitchFamily="2" charset="0"/>
                <a:cs typeface="Poppins SemiBold" panose="00000700000000000000" pitchFamily="50" charset="0"/>
              </a:rPr>
              <a:t>Why Use Crypto? </a:t>
            </a:r>
            <a:endParaRPr lang="en-ID" sz="3000" spc="100" dirty="0">
              <a:solidFill>
                <a:srgbClr val="262668"/>
              </a:solidFill>
              <a:latin typeface="Poppins SemiBold" panose="00000700000000000000" pitchFamily="50" charset="0"/>
              <a:ea typeface="Roboto" panose="02000000000000000000" pitchFamily="2" charset="0"/>
              <a:cs typeface="Poppins SemiBold" panose="00000700000000000000" pitchFamily="50" charset="0"/>
            </a:endParaRPr>
          </a:p>
        </p:txBody>
      </p:sp>
      <p:sp>
        <p:nvSpPr>
          <p:cNvPr id="118" name="Kotak Teks 21">
            <a:extLst>
              <a:ext uri="{FF2B5EF4-FFF2-40B4-BE49-F238E27FC236}">
                <a16:creationId xmlns:a16="http://schemas.microsoft.com/office/drawing/2014/main" id="{5E7FF99D-0F9F-3244-9102-97DE006DC3A1}"/>
              </a:ext>
            </a:extLst>
          </p:cNvPr>
          <p:cNvSpPr txBox="1"/>
          <p:nvPr/>
        </p:nvSpPr>
        <p:spPr>
          <a:xfrm>
            <a:off x="5119062" y="849384"/>
            <a:ext cx="1953876" cy="261610"/>
          </a:xfrm>
          <a:prstGeom prst="rect">
            <a:avLst/>
          </a:prstGeom>
          <a:noFill/>
        </p:spPr>
        <p:txBody>
          <a:bodyPr wrap="square" rtlCol="0">
            <a:spAutoFit/>
          </a:bodyPr>
          <a:lstStyle/>
          <a:p>
            <a:pPr algn="ctr"/>
            <a:r>
              <a:rPr lang="en-US" sz="1100" spc="200" dirty="0">
                <a:solidFill>
                  <a:schemeClr val="tx1">
                    <a:lumMod val="85000"/>
                    <a:lumOff val="15000"/>
                  </a:schemeClr>
                </a:solidFill>
                <a:latin typeface="Poppins Medium" pitchFamily="2" charset="77"/>
                <a:ea typeface="Source Sans Pro" panose="020B0503030403020204" pitchFamily="34" charset="0"/>
                <a:cs typeface="Poppins Medium" pitchFamily="2" charset="77"/>
              </a:rPr>
              <a:t>ABOUT CRYPTO</a:t>
            </a:r>
            <a:endParaRPr lang="en-ID" sz="1100" spc="200" dirty="0">
              <a:solidFill>
                <a:schemeClr val="tx1">
                  <a:lumMod val="85000"/>
                  <a:lumOff val="15000"/>
                </a:schemeClr>
              </a:solidFill>
              <a:latin typeface="Poppins Medium" pitchFamily="2" charset="77"/>
              <a:ea typeface="Source Sans Pro" panose="020B0503030403020204" pitchFamily="34" charset="0"/>
              <a:cs typeface="Poppins Medium" pitchFamily="2" charset="77"/>
            </a:endParaRPr>
          </a:p>
        </p:txBody>
      </p:sp>
      <p:sp>
        <p:nvSpPr>
          <p:cNvPr id="16" name="Kotak Teks 15">
            <a:extLst>
              <a:ext uri="{FF2B5EF4-FFF2-40B4-BE49-F238E27FC236}">
                <a16:creationId xmlns:a16="http://schemas.microsoft.com/office/drawing/2014/main" id="{75A59344-4797-4D60-86DC-A559BB80B4A8}"/>
              </a:ext>
            </a:extLst>
          </p:cNvPr>
          <p:cNvSpPr txBox="1"/>
          <p:nvPr/>
        </p:nvSpPr>
        <p:spPr>
          <a:xfrm>
            <a:off x="992287" y="2761728"/>
            <a:ext cx="2576107" cy="824328"/>
          </a:xfrm>
          <a:prstGeom prst="rect">
            <a:avLst/>
          </a:prstGeom>
          <a:noFill/>
        </p:spPr>
        <p:txBody>
          <a:bodyPr wrap="square" rtlCol="0">
            <a:spAutoFit/>
          </a:bodyPr>
          <a:lstStyle/>
          <a:p>
            <a:pPr>
              <a:lnSpc>
                <a:spcPct val="150000"/>
              </a:lnSpc>
            </a:pPr>
            <a:r>
              <a:rPr lang="en-ID" sz="1100">
                <a:solidFill>
                  <a:schemeClr val="tx1">
                    <a:lumMod val="75000"/>
                    <a:lumOff val="25000"/>
                  </a:schemeClr>
                </a:solidFill>
                <a:latin typeface="Muli" pitchFamily="2" charset="77"/>
              </a:rPr>
              <a:t>Morbi tincidunt augue interdum velit euismod in pellentesque massa Velit aliquet sagittis id consectetur.</a:t>
            </a:r>
          </a:p>
        </p:txBody>
      </p:sp>
      <p:sp>
        <p:nvSpPr>
          <p:cNvPr id="55" name="Bentuk Bebas: Bentuk 54">
            <a:extLst>
              <a:ext uri="{FF2B5EF4-FFF2-40B4-BE49-F238E27FC236}">
                <a16:creationId xmlns:a16="http://schemas.microsoft.com/office/drawing/2014/main" id="{325C1FE7-9A21-4771-8E04-512C2574079D}"/>
              </a:ext>
            </a:extLst>
          </p:cNvPr>
          <p:cNvSpPr/>
          <p:nvPr/>
        </p:nvSpPr>
        <p:spPr>
          <a:xfrm>
            <a:off x="3327436" y="5758088"/>
            <a:ext cx="28928" cy="9796"/>
          </a:xfrm>
          <a:custGeom>
            <a:avLst/>
            <a:gdLst>
              <a:gd name="connsiteX0" fmla="*/ 5014 w 51794"/>
              <a:gd name="connsiteY0" fmla="*/ 17538 h 17540"/>
              <a:gd name="connsiteX1" fmla="*/ 0 w 51794"/>
              <a:gd name="connsiteY1" fmla="*/ 16642 h 17540"/>
              <a:gd name="connsiteX2" fmla="*/ 5014 w 51794"/>
              <a:gd name="connsiteY2" fmla="*/ 17538 h 17540"/>
            </a:gdLst>
            <a:ahLst/>
            <a:cxnLst>
              <a:cxn ang="0">
                <a:pos x="connsiteX0" y="connsiteY0"/>
              </a:cxn>
              <a:cxn ang="0">
                <a:pos x="connsiteX1" y="connsiteY1"/>
              </a:cxn>
              <a:cxn ang="0">
                <a:pos x="connsiteX2" y="connsiteY2"/>
              </a:cxn>
            </a:cxnLst>
            <a:rect l="l" t="t" r="r" b="b"/>
            <a:pathLst>
              <a:path w="51794" h="17540">
                <a:moveTo>
                  <a:pt x="5014" y="17538"/>
                </a:moveTo>
                <a:cubicBezTo>
                  <a:pt x="104392" y="-18274"/>
                  <a:pt x="17190" y="10912"/>
                  <a:pt x="0" y="16642"/>
                </a:cubicBezTo>
                <a:cubicBezTo>
                  <a:pt x="1594" y="17269"/>
                  <a:pt x="3304" y="17573"/>
                  <a:pt x="5014" y="17538"/>
                </a:cubicBezTo>
                <a:close/>
              </a:path>
            </a:pathLst>
          </a:custGeom>
          <a:solidFill>
            <a:srgbClr val="00FFFF"/>
          </a:solidFill>
          <a:ln w="8945" cap="flat">
            <a:noFill/>
            <a:prstDash val="solid"/>
            <a:miter/>
          </a:ln>
        </p:spPr>
        <p:txBody>
          <a:bodyPr rtlCol="0" anchor="ctr"/>
          <a:lstStyle/>
          <a:p>
            <a:endParaRPr lang="en-ID"/>
          </a:p>
        </p:txBody>
      </p:sp>
      <p:sp>
        <p:nvSpPr>
          <p:cNvPr id="56" name="Bentuk Bebas: Bentuk 55">
            <a:extLst>
              <a:ext uri="{FF2B5EF4-FFF2-40B4-BE49-F238E27FC236}">
                <a16:creationId xmlns:a16="http://schemas.microsoft.com/office/drawing/2014/main" id="{950DD33F-0E95-4672-B731-A74D3BD86809}"/>
              </a:ext>
            </a:extLst>
          </p:cNvPr>
          <p:cNvSpPr/>
          <p:nvPr/>
        </p:nvSpPr>
        <p:spPr>
          <a:xfrm>
            <a:off x="3325936" y="5766883"/>
            <a:ext cx="1500" cy="1000"/>
          </a:xfrm>
          <a:custGeom>
            <a:avLst/>
            <a:gdLst>
              <a:gd name="connsiteX0" fmla="*/ 2686 w 2685"/>
              <a:gd name="connsiteY0" fmla="*/ 806 h 1790"/>
              <a:gd name="connsiteX1" fmla="*/ 0 w 2685"/>
              <a:gd name="connsiteY1" fmla="*/ 0 h 1790"/>
              <a:gd name="connsiteX2" fmla="*/ 0 w 2685"/>
              <a:gd name="connsiteY2" fmla="*/ 1791 h 1790"/>
            </a:gdLst>
            <a:ahLst/>
            <a:cxnLst>
              <a:cxn ang="0">
                <a:pos x="connsiteX0" y="connsiteY0"/>
              </a:cxn>
              <a:cxn ang="0">
                <a:pos x="connsiteX1" y="connsiteY1"/>
              </a:cxn>
              <a:cxn ang="0">
                <a:pos x="connsiteX2" y="connsiteY2"/>
              </a:cxn>
            </a:cxnLst>
            <a:rect l="l" t="t" r="r" b="b"/>
            <a:pathLst>
              <a:path w="2685" h="1790">
                <a:moveTo>
                  <a:pt x="2686" y="806"/>
                </a:moveTo>
                <a:lnTo>
                  <a:pt x="0" y="0"/>
                </a:lnTo>
                <a:lnTo>
                  <a:pt x="0" y="1791"/>
                </a:lnTo>
                <a:close/>
              </a:path>
            </a:pathLst>
          </a:custGeom>
          <a:solidFill>
            <a:srgbClr val="00FFFF"/>
          </a:solidFill>
          <a:ln w="8945" cap="flat">
            <a:noFill/>
            <a:prstDash val="solid"/>
            <a:miter/>
          </a:ln>
        </p:spPr>
        <p:txBody>
          <a:bodyPr rtlCol="0" anchor="ctr"/>
          <a:lstStyle/>
          <a:p>
            <a:endParaRPr lang="en-ID"/>
          </a:p>
        </p:txBody>
      </p:sp>
      <p:sp>
        <p:nvSpPr>
          <p:cNvPr id="117" name="Kotak Teks 116">
            <a:extLst>
              <a:ext uri="{FF2B5EF4-FFF2-40B4-BE49-F238E27FC236}">
                <a16:creationId xmlns:a16="http://schemas.microsoft.com/office/drawing/2014/main" id="{3C871561-B2FF-4B86-AE2C-C43200F3503C}"/>
              </a:ext>
            </a:extLst>
          </p:cNvPr>
          <p:cNvSpPr txBox="1"/>
          <p:nvPr/>
        </p:nvSpPr>
        <p:spPr>
          <a:xfrm>
            <a:off x="992287" y="5055956"/>
            <a:ext cx="2576107" cy="824328"/>
          </a:xfrm>
          <a:prstGeom prst="rect">
            <a:avLst/>
          </a:prstGeom>
          <a:noFill/>
        </p:spPr>
        <p:txBody>
          <a:bodyPr wrap="square" rtlCol="0">
            <a:spAutoFit/>
          </a:bodyPr>
          <a:lstStyle/>
          <a:p>
            <a:pPr>
              <a:lnSpc>
                <a:spcPct val="150000"/>
              </a:lnSpc>
            </a:pPr>
            <a:r>
              <a:rPr lang="en-ID" sz="1100">
                <a:solidFill>
                  <a:schemeClr val="tx1">
                    <a:lumMod val="75000"/>
                    <a:lumOff val="25000"/>
                  </a:schemeClr>
                </a:solidFill>
                <a:latin typeface="Muli" pitchFamily="2" charset="77"/>
              </a:rPr>
              <a:t>Morbi tincidunt augue interdum velit euismod in pellentesque massa Velit aliquet sagittis id consectetur.</a:t>
            </a:r>
          </a:p>
        </p:txBody>
      </p:sp>
      <p:sp>
        <p:nvSpPr>
          <p:cNvPr id="240" name="Kotak Teks 239">
            <a:extLst>
              <a:ext uri="{FF2B5EF4-FFF2-40B4-BE49-F238E27FC236}">
                <a16:creationId xmlns:a16="http://schemas.microsoft.com/office/drawing/2014/main" id="{BA58DB4E-A305-40A5-B764-BD2A526A5E50}"/>
              </a:ext>
            </a:extLst>
          </p:cNvPr>
          <p:cNvSpPr txBox="1"/>
          <p:nvPr/>
        </p:nvSpPr>
        <p:spPr>
          <a:xfrm>
            <a:off x="987569" y="2206377"/>
            <a:ext cx="2307391" cy="562398"/>
          </a:xfrm>
          <a:prstGeom prst="rect">
            <a:avLst/>
          </a:prstGeom>
          <a:noFill/>
        </p:spPr>
        <p:txBody>
          <a:bodyPr wrap="square" rtlCol="0">
            <a:spAutoFit/>
          </a:bodyPr>
          <a:lstStyle/>
          <a:p>
            <a:pPr>
              <a:lnSpc>
                <a:spcPct val="120000"/>
              </a:lnSpc>
            </a:pPr>
            <a:r>
              <a:rPr lang="en-US" sz="1300">
                <a:solidFill>
                  <a:srgbClr val="262668"/>
                </a:solidFill>
                <a:latin typeface="Poppins Medium" pitchFamily="2" charset="77"/>
                <a:ea typeface="Roboto" panose="02000000000000000000" pitchFamily="2" charset="0"/>
                <a:cs typeface="Poppins Medium" pitchFamily="2" charset="77"/>
              </a:rPr>
              <a:t>Ultra-fast Contactless Transactions</a:t>
            </a:r>
          </a:p>
        </p:txBody>
      </p:sp>
      <p:sp>
        <p:nvSpPr>
          <p:cNvPr id="241" name="Kotak Teks 240">
            <a:extLst>
              <a:ext uri="{FF2B5EF4-FFF2-40B4-BE49-F238E27FC236}">
                <a16:creationId xmlns:a16="http://schemas.microsoft.com/office/drawing/2014/main" id="{F4364779-3E40-48C8-86B6-F460D6A9CA0B}"/>
              </a:ext>
            </a:extLst>
          </p:cNvPr>
          <p:cNvSpPr txBox="1"/>
          <p:nvPr/>
        </p:nvSpPr>
        <p:spPr>
          <a:xfrm>
            <a:off x="995583" y="4496956"/>
            <a:ext cx="2307391" cy="562398"/>
          </a:xfrm>
          <a:prstGeom prst="rect">
            <a:avLst/>
          </a:prstGeom>
          <a:noFill/>
        </p:spPr>
        <p:txBody>
          <a:bodyPr wrap="square" rtlCol="0">
            <a:spAutoFit/>
          </a:bodyPr>
          <a:lstStyle/>
          <a:p>
            <a:pPr>
              <a:lnSpc>
                <a:spcPct val="120000"/>
              </a:lnSpc>
            </a:pPr>
            <a:r>
              <a:rPr lang="en-US" sz="1300">
                <a:solidFill>
                  <a:srgbClr val="262668"/>
                </a:solidFill>
                <a:latin typeface="Poppins Medium" pitchFamily="2" charset="77"/>
                <a:ea typeface="Roboto" panose="02000000000000000000" pitchFamily="2" charset="0"/>
                <a:cs typeface="Poppins Medium" pitchFamily="2" charset="77"/>
              </a:rPr>
              <a:t>Decentralized &amp; Open Source Currency</a:t>
            </a:r>
          </a:p>
        </p:txBody>
      </p:sp>
      <p:sp>
        <p:nvSpPr>
          <p:cNvPr id="116" name="Oval 115">
            <a:extLst>
              <a:ext uri="{FF2B5EF4-FFF2-40B4-BE49-F238E27FC236}">
                <a16:creationId xmlns:a16="http://schemas.microsoft.com/office/drawing/2014/main" id="{1E34062D-57E6-ED4B-8213-A7C43BCFDA65}"/>
              </a:ext>
            </a:extLst>
          </p:cNvPr>
          <p:cNvSpPr/>
          <p:nvPr/>
        </p:nvSpPr>
        <p:spPr>
          <a:xfrm>
            <a:off x="1079077" y="1653910"/>
            <a:ext cx="405946" cy="405946"/>
          </a:xfrm>
          <a:prstGeom prst="ellipse">
            <a:avLst/>
          </a:prstGeom>
          <a:solidFill>
            <a:srgbClr val="FDB300"/>
          </a:solidFill>
          <a:ln w="50800" cap="flat">
            <a:solidFill>
              <a:schemeClr val="bg1"/>
            </a:solidFill>
            <a:prstDash val="solid"/>
            <a:miter/>
          </a:ln>
          <a:effectLst>
            <a:outerShdw blurRad="50800" dist="38100" dir="5400000" algn="t" rotWithShape="0">
              <a:srgbClr val="2D2D7D">
                <a:alpha val="14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D" sz="1000">
                <a:solidFill>
                  <a:schemeClr val="bg1"/>
                </a:solidFill>
                <a:latin typeface="Poppins SemiBold" panose="00000700000000000000" pitchFamily="2" charset="0"/>
                <a:cs typeface="Poppins SemiBold" panose="00000700000000000000" pitchFamily="2" charset="0"/>
              </a:rPr>
              <a:t>1</a:t>
            </a:r>
          </a:p>
        </p:txBody>
      </p:sp>
      <p:sp>
        <p:nvSpPr>
          <p:cNvPr id="124" name="Oval 123">
            <a:extLst>
              <a:ext uri="{FF2B5EF4-FFF2-40B4-BE49-F238E27FC236}">
                <a16:creationId xmlns:a16="http://schemas.microsoft.com/office/drawing/2014/main" id="{2FDAA101-CCEF-6C4B-A246-D05EB387FFF2}"/>
              </a:ext>
            </a:extLst>
          </p:cNvPr>
          <p:cNvSpPr/>
          <p:nvPr/>
        </p:nvSpPr>
        <p:spPr>
          <a:xfrm>
            <a:off x="1079077" y="3944489"/>
            <a:ext cx="405946" cy="405946"/>
          </a:xfrm>
          <a:prstGeom prst="ellipse">
            <a:avLst/>
          </a:prstGeom>
          <a:solidFill>
            <a:srgbClr val="FDB300"/>
          </a:solidFill>
          <a:ln w="50800" cap="flat">
            <a:solidFill>
              <a:schemeClr val="bg1"/>
            </a:solidFill>
            <a:prstDash val="solid"/>
            <a:miter/>
          </a:ln>
          <a:effectLst>
            <a:outerShdw blurRad="50800" dist="38100" dir="5400000" algn="t" rotWithShape="0">
              <a:srgbClr val="2D2D7D">
                <a:alpha val="14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D" sz="1000">
                <a:solidFill>
                  <a:schemeClr val="bg1"/>
                </a:solidFill>
                <a:latin typeface="Poppins SemiBold" panose="00000700000000000000" pitchFamily="2" charset="0"/>
                <a:cs typeface="Poppins SemiBold" panose="00000700000000000000" pitchFamily="2" charset="0"/>
              </a:rPr>
              <a:t>2</a:t>
            </a:r>
          </a:p>
        </p:txBody>
      </p:sp>
      <p:sp>
        <p:nvSpPr>
          <p:cNvPr id="126" name="Kotak Teks 15">
            <a:extLst>
              <a:ext uri="{FF2B5EF4-FFF2-40B4-BE49-F238E27FC236}">
                <a16:creationId xmlns:a16="http://schemas.microsoft.com/office/drawing/2014/main" id="{265E62D8-E70B-3041-BC5C-1DB5F57A0239}"/>
              </a:ext>
            </a:extLst>
          </p:cNvPr>
          <p:cNvSpPr txBox="1"/>
          <p:nvPr/>
        </p:nvSpPr>
        <p:spPr>
          <a:xfrm>
            <a:off x="8661708" y="2761728"/>
            <a:ext cx="2576107" cy="824328"/>
          </a:xfrm>
          <a:prstGeom prst="rect">
            <a:avLst/>
          </a:prstGeom>
          <a:noFill/>
        </p:spPr>
        <p:txBody>
          <a:bodyPr wrap="square" rtlCol="0">
            <a:spAutoFit/>
          </a:bodyPr>
          <a:lstStyle/>
          <a:p>
            <a:pPr algn="r">
              <a:lnSpc>
                <a:spcPct val="150000"/>
              </a:lnSpc>
            </a:pPr>
            <a:r>
              <a:rPr lang="en-ID" sz="1100">
                <a:solidFill>
                  <a:schemeClr val="tx1">
                    <a:lumMod val="75000"/>
                    <a:lumOff val="25000"/>
                  </a:schemeClr>
                </a:solidFill>
                <a:latin typeface="Muli" pitchFamily="2" charset="77"/>
              </a:rPr>
              <a:t>Morbi tincidunt augue interdum velit euismod in pellentesque massa Velit aliquet sagittis id consectetur.</a:t>
            </a:r>
          </a:p>
        </p:txBody>
      </p:sp>
      <p:sp>
        <p:nvSpPr>
          <p:cNvPr id="127" name="Bentuk Bebas: Bentuk 54">
            <a:extLst>
              <a:ext uri="{FF2B5EF4-FFF2-40B4-BE49-F238E27FC236}">
                <a16:creationId xmlns:a16="http://schemas.microsoft.com/office/drawing/2014/main" id="{CA3EBF53-5772-9049-936E-612C37EE58E3}"/>
              </a:ext>
            </a:extLst>
          </p:cNvPr>
          <p:cNvSpPr/>
          <p:nvPr/>
        </p:nvSpPr>
        <p:spPr>
          <a:xfrm>
            <a:off x="10996857" y="5758088"/>
            <a:ext cx="28928" cy="9796"/>
          </a:xfrm>
          <a:custGeom>
            <a:avLst/>
            <a:gdLst>
              <a:gd name="connsiteX0" fmla="*/ 5014 w 51794"/>
              <a:gd name="connsiteY0" fmla="*/ 17538 h 17540"/>
              <a:gd name="connsiteX1" fmla="*/ 0 w 51794"/>
              <a:gd name="connsiteY1" fmla="*/ 16642 h 17540"/>
              <a:gd name="connsiteX2" fmla="*/ 5014 w 51794"/>
              <a:gd name="connsiteY2" fmla="*/ 17538 h 17540"/>
            </a:gdLst>
            <a:ahLst/>
            <a:cxnLst>
              <a:cxn ang="0">
                <a:pos x="connsiteX0" y="connsiteY0"/>
              </a:cxn>
              <a:cxn ang="0">
                <a:pos x="connsiteX1" y="connsiteY1"/>
              </a:cxn>
              <a:cxn ang="0">
                <a:pos x="connsiteX2" y="connsiteY2"/>
              </a:cxn>
            </a:cxnLst>
            <a:rect l="l" t="t" r="r" b="b"/>
            <a:pathLst>
              <a:path w="51794" h="17540">
                <a:moveTo>
                  <a:pt x="5014" y="17538"/>
                </a:moveTo>
                <a:cubicBezTo>
                  <a:pt x="104392" y="-18274"/>
                  <a:pt x="17190" y="10912"/>
                  <a:pt x="0" y="16642"/>
                </a:cubicBezTo>
                <a:cubicBezTo>
                  <a:pt x="1594" y="17269"/>
                  <a:pt x="3304" y="17573"/>
                  <a:pt x="5014" y="17538"/>
                </a:cubicBezTo>
                <a:close/>
              </a:path>
            </a:pathLst>
          </a:custGeom>
          <a:solidFill>
            <a:srgbClr val="00FFFF"/>
          </a:solidFill>
          <a:ln w="8945" cap="flat">
            <a:noFill/>
            <a:prstDash val="solid"/>
            <a:miter/>
          </a:ln>
        </p:spPr>
        <p:txBody>
          <a:bodyPr rtlCol="0" anchor="ctr"/>
          <a:lstStyle/>
          <a:p>
            <a:pPr algn="r"/>
            <a:endParaRPr lang="en-ID"/>
          </a:p>
        </p:txBody>
      </p:sp>
      <p:sp>
        <p:nvSpPr>
          <p:cNvPr id="136" name="Bentuk Bebas: Bentuk 55">
            <a:extLst>
              <a:ext uri="{FF2B5EF4-FFF2-40B4-BE49-F238E27FC236}">
                <a16:creationId xmlns:a16="http://schemas.microsoft.com/office/drawing/2014/main" id="{A75EA216-DB32-5543-804E-BEB9026C9882}"/>
              </a:ext>
            </a:extLst>
          </p:cNvPr>
          <p:cNvSpPr/>
          <p:nvPr/>
        </p:nvSpPr>
        <p:spPr>
          <a:xfrm>
            <a:off x="10995357" y="5766883"/>
            <a:ext cx="1500" cy="1000"/>
          </a:xfrm>
          <a:custGeom>
            <a:avLst/>
            <a:gdLst>
              <a:gd name="connsiteX0" fmla="*/ 2686 w 2685"/>
              <a:gd name="connsiteY0" fmla="*/ 806 h 1790"/>
              <a:gd name="connsiteX1" fmla="*/ 0 w 2685"/>
              <a:gd name="connsiteY1" fmla="*/ 0 h 1790"/>
              <a:gd name="connsiteX2" fmla="*/ 0 w 2685"/>
              <a:gd name="connsiteY2" fmla="*/ 1791 h 1790"/>
            </a:gdLst>
            <a:ahLst/>
            <a:cxnLst>
              <a:cxn ang="0">
                <a:pos x="connsiteX0" y="connsiteY0"/>
              </a:cxn>
              <a:cxn ang="0">
                <a:pos x="connsiteX1" y="connsiteY1"/>
              </a:cxn>
              <a:cxn ang="0">
                <a:pos x="connsiteX2" y="connsiteY2"/>
              </a:cxn>
            </a:cxnLst>
            <a:rect l="l" t="t" r="r" b="b"/>
            <a:pathLst>
              <a:path w="2685" h="1790">
                <a:moveTo>
                  <a:pt x="2686" y="806"/>
                </a:moveTo>
                <a:lnTo>
                  <a:pt x="0" y="0"/>
                </a:lnTo>
                <a:lnTo>
                  <a:pt x="0" y="1791"/>
                </a:lnTo>
                <a:close/>
              </a:path>
            </a:pathLst>
          </a:custGeom>
          <a:solidFill>
            <a:srgbClr val="00FFFF"/>
          </a:solidFill>
          <a:ln w="8945" cap="flat">
            <a:noFill/>
            <a:prstDash val="solid"/>
            <a:miter/>
          </a:ln>
        </p:spPr>
        <p:txBody>
          <a:bodyPr rtlCol="0" anchor="ctr"/>
          <a:lstStyle/>
          <a:p>
            <a:pPr algn="r"/>
            <a:endParaRPr lang="en-ID"/>
          </a:p>
        </p:txBody>
      </p:sp>
      <p:sp>
        <p:nvSpPr>
          <p:cNvPr id="137" name="Kotak Teks 116">
            <a:extLst>
              <a:ext uri="{FF2B5EF4-FFF2-40B4-BE49-F238E27FC236}">
                <a16:creationId xmlns:a16="http://schemas.microsoft.com/office/drawing/2014/main" id="{6F4F77A8-D37C-D944-9CB2-67175EAE74D6}"/>
              </a:ext>
            </a:extLst>
          </p:cNvPr>
          <p:cNvSpPr txBox="1"/>
          <p:nvPr/>
        </p:nvSpPr>
        <p:spPr>
          <a:xfrm>
            <a:off x="8661708" y="5055956"/>
            <a:ext cx="2576107" cy="824328"/>
          </a:xfrm>
          <a:prstGeom prst="rect">
            <a:avLst/>
          </a:prstGeom>
          <a:noFill/>
        </p:spPr>
        <p:txBody>
          <a:bodyPr wrap="square" rtlCol="0">
            <a:spAutoFit/>
          </a:bodyPr>
          <a:lstStyle/>
          <a:p>
            <a:pPr algn="r">
              <a:lnSpc>
                <a:spcPct val="150000"/>
              </a:lnSpc>
            </a:pPr>
            <a:r>
              <a:rPr lang="en-ID" sz="1100">
                <a:solidFill>
                  <a:schemeClr val="tx1">
                    <a:lumMod val="75000"/>
                    <a:lumOff val="25000"/>
                  </a:schemeClr>
                </a:solidFill>
                <a:latin typeface="Muli" pitchFamily="2" charset="77"/>
              </a:rPr>
              <a:t>Morbi tincidunt augue interdum velit euismod in pellentesque massa Velit aliquet sagittis id consectetur.</a:t>
            </a:r>
          </a:p>
        </p:txBody>
      </p:sp>
      <p:sp>
        <p:nvSpPr>
          <p:cNvPr id="138" name="Kotak Teks 239">
            <a:extLst>
              <a:ext uri="{FF2B5EF4-FFF2-40B4-BE49-F238E27FC236}">
                <a16:creationId xmlns:a16="http://schemas.microsoft.com/office/drawing/2014/main" id="{195DF4DD-A3C6-CC48-A60B-5CB20ACE00DE}"/>
              </a:ext>
            </a:extLst>
          </p:cNvPr>
          <p:cNvSpPr txBox="1"/>
          <p:nvPr/>
        </p:nvSpPr>
        <p:spPr>
          <a:xfrm>
            <a:off x="8923890" y="2206377"/>
            <a:ext cx="2307391" cy="562398"/>
          </a:xfrm>
          <a:prstGeom prst="rect">
            <a:avLst/>
          </a:prstGeom>
          <a:noFill/>
        </p:spPr>
        <p:txBody>
          <a:bodyPr wrap="square" rtlCol="0">
            <a:spAutoFit/>
          </a:bodyPr>
          <a:lstStyle/>
          <a:p>
            <a:pPr algn="r">
              <a:lnSpc>
                <a:spcPct val="120000"/>
              </a:lnSpc>
            </a:pPr>
            <a:r>
              <a:rPr lang="en-US" sz="1300">
                <a:solidFill>
                  <a:srgbClr val="262668"/>
                </a:solidFill>
                <a:latin typeface="Poppins Medium" pitchFamily="2" charset="77"/>
                <a:ea typeface="Roboto" panose="02000000000000000000" pitchFamily="2" charset="0"/>
                <a:cs typeface="Poppins Medium" pitchFamily="2" charset="77"/>
              </a:rPr>
              <a:t>Paying With Crypto is Simple and Convenient</a:t>
            </a:r>
          </a:p>
        </p:txBody>
      </p:sp>
      <p:sp>
        <p:nvSpPr>
          <p:cNvPr id="139" name="Kotak Teks 240">
            <a:extLst>
              <a:ext uri="{FF2B5EF4-FFF2-40B4-BE49-F238E27FC236}">
                <a16:creationId xmlns:a16="http://schemas.microsoft.com/office/drawing/2014/main" id="{2E224473-3E1F-C741-A9D0-86876F03E8C1}"/>
              </a:ext>
            </a:extLst>
          </p:cNvPr>
          <p:cNvSpPr txBox="1"/>
          <p:nvPr/>
        </p:nvSpPr>
        <p:spPr>
          <a:xfrm>
            <a:off x="8931904" y="4496956"/>
            <a:ext cx="2307391" cy="562398"/>
          </a:xfrm>
          <a:prstGeom prst="rect">
            <a:avLst/>
          </a:prstGeom>
          <a:noFill/>
        </p:spPr>
        <p:txBody>
          <a:bodyPr wrap="square" rtlCol="0">
            <a:spAutoFit/>
          </a:bodyPr>
          <a:lstStyle/>
          <a:p>
            <a:pPr algn="r">
              <a:lnSpc>
                <a:spcPct val="120000"/>
              </a:lnSpc>
            </a:pPr>
            <a:r>
              <a:rPr lang="en-US" sz="1300">
                <a:solidFill>
                  <a:srgbClr val="262668"/>
                </a:solidFill>
                <a:latin typeface="Poppins Medium" pitchFamily="2" charset="77"/>
                <a:ea typeface="Roboto" panose="02000000000000000000" pitchFamily="2" charset="0"/>
                <a:cs typeface="Poppins Medium" pitchFamily="2" charset="77"/>
              </a:rPr>
              <a:t>Crypto Uses Digital Blockchain Technology</a:t>
            </a:r>
          </a:p>
        </p:txBody>
      </p:sp>
      <p:sp>
        <p:nvSpPr>
          <p:cNvPr id="140" name="Oval 139">
            <a:extLst>
              <a:ext uri="{FF2B5EF4-FFF2-40B4-BE49-F238E27FC236}">
                <a16:creationId xmlns:a16="http://schemas.microsoft.com/office/drawing/2014/main" id="{1A4E8624-DCE4-1E40-8BAB-46DED59BBEDD}"/>
              </a:ext>
            </a:extLst>
          </p:cNvPr>
          <p:cNvSpPr/>
          <p:nvPr/>
        </p:nvSpPr>
        <p:spPr>
          <a:xfrm>
            <a:off x="10731157" y="1653910"/>
            <a:ext cx="405946" cy="405946"/>
          </a:xfrm>
          <a:prstGeom prst="ellipse">
            <a:avLst/>
          </a:prstGeom>
          <a:solidFill>
            <a:srgbClr val="FDB300"/>
          </a:solidFill>
          <a:ln w="50800" cap="flat">
            <a:solidFill>
              <a:schemeClr val="bg1"/>
            </a:solidFill>
            <a:prstDash val="solid"/>
            <a:miter/>
          </a:ln>
          <a:effectLst>
            <a:outerShdw blurRad="50800" dist="38100" dir="5400000" algn="t" rotWithShape="0">
              <a:srgbClr val="2D2D7D">
                <a:alpha val="14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D" sz="1000">
                <a:solidFill>
                  <a:schemeClr val="bg1"/>
                </a:solidFill>
                <a:latin typeface="Poppins SemiBold" panose="00000700000000000000" pitchFamily="2" charset="0"/>
                <a:cs typeface="Poppins SemiBold" panose="00000700000000000000" pitchFamily="2" charset="0"/>
              </a:rPr>
              <a:t>3</a:t>
            </a:r>
          </a:p>
        </p:txBody>
      </p:sp>
      <p:sp>
        <p:nvSpPr>
          <p:cNvPr id="141" name="Oval 140">
            <a:extLst>
              <a:ext uri="{FF2B5EF4-FFF2-40B4-BE49-F238E27FC236}">
                <a16:creationId xmlns:a16="http://schemas.microsoft.com/office/drawing/2014/main" id="{40A530D7-DFF2-AF4F-9A4D-D6FCA8147647}"/>
              </a:ext>
            </a:extLst>
          </p:cNvPr>
          <p:cNvSpPr/>
          <p:nvPr/>
        </p:nvSpPr>
        <p:spPr>
          <a:xfrm>
            <a:off x="10731157" y="3944489"/>
            <a:ext cx="405946" cy="405946"/>
          </a:xfrm>
          <a:prstGeom prst="ellipse">
            <a:avLst/>
          </a:prstGeom>
          <a:solidFill>
            <a:srgbClr val="FDB300"/>
          </a:solidFill>
          <a:ln w="50800" cap="flat">
            <a:solidFill>
              <a:schemeClr val="bg1"/>
            </a:solidFill>
            <a:prstDash val="solid"/>
            <a:miter/>
          </a:ln>
          <a:effectLst>
            <a:outerShdw blurRad="50800" dist="38100" dir="5400000" algn="t" rotWithShape="0">
              <a:srgbClr val="2D2D7D">
                <a:alpha val="14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D" sz="1000">
                <a:solidFill>
                  <a:schemeClr val="bg1"/>
                </a:solidFill>
                <a:latin typeface="Poppins SemiBold" panose="00000700000000000000" pitchFamily="2" charset="0"/>
                <a:cs typeface="Poppins SemiBold" panose="00000700000000000000" pitchFamily="2" charset="0"/>
              </a:rPr>
              <a:t>4</a:t>
            </a:r>
          </a:p>
        </p:txBody>
      </p:sp>
    </p:spTree>
    <p:extLst>
      <p:ext uri="{BB962C8B-B14F-4D97-AF65-F5344CB8AC3E}">
        <p14:creationId xmlns:p14="http://schemas.microsoft.com/office/powerpoint/2010/main" val="2606629050"/>
      </p:ext>
    </p:extLst>
  </p:cSld>
  <p:clrMapOvr>
    <a:masterClrMapping/>
  </p:clrMapOvr>
</p:sld>
</file>

<file path=ppt/theme/theme1.xml><?xml version="1.0" encoding="utf-8"?>
<a:theme xmlns:a="http://schemas.openxmlformats.org/drawingml/2006/main" name="Crypto Master Sl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rgbClr val="1A1A47"/>
            </a:gs>
            <a:gs pos="100000">
              <a:srgbClr val="262668"/>
            </a:gs>
          </a:gsLst>
          <a:lin ang="2700000" scaled="1"/>
          <a:tileRect/>
        </a:gradFill>
        <a:ln w="3430" cap="flat">
          <a:noFill/>
          <a:prstDash val="solid"/>
          <a:miter/>
        </a:ln>
      </a:spPr>
      <a:bodyPr rtlCol="0" anchor="ctr"/>
      <a:lstStyle>
        <a:defPPr algn="l">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2448</TotalTime>
  <Words>2241</Words>
  <Application>Microsoft Macintosh PowerPoint</Application>
  <PresentationFormat>Widescreen</PresentationFormat>
  <Paragraphs>377</Paragraphs>
  <Slides>45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Calibri</vt:lpstr>
      <vt:lpstr>Calibri Light</vt:lpstr>
      <vt:lpstr>Muli</vt:lpstr>
      <vt:lpstr>Poppins</vt:lpstr>
      <vt:lpstr>Poppins Medium</vt:lpstr>
      <vt:lpstr>Poppins SemiBold</vt:lpstr>
      <vt:lpstr>Crypto Master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Presentasi PowerPoint</dc:title>
  <dc:creator>Yossy Made Yulian</dc:creator>
  <cp:lastModifiedBy>Virgiawan Listanto</cp:lastModifiedBy>
  <cp:revision>1686</cp:revision>
  <dcterms:created xsi:type="dcterms:W3CDTF">2020-01-10T16:44:02Z</dcterms:created>
  <dcterms:modified xsi:type="dcterms:W3CDTF">2020-01-16T21:01:45Z</dcterms:modified>
</cp:coreProperties>
</file>