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9" r:id="rId4"/>
  </p:sldMasterIdLst>
  <p:notesMasterIdLst>
    <p:notesMasterId r:id="rId6"/>
  </p:notesMasterIdLst>
  <p:sldIdLst>
    <p:sldId id="4722" r:id="rId5"/>
    <p:sldId id="258" r:id="rId7"/>
    <p:sldId id="4754" r:id="rId8"/>
    <p:sldId id="4755" r:id="rId9"/>
    <p:sldId id="4757" r:id="rId10"/>
    <p:sldId id="4759" r:id="rId11"/>
    <p:sldId id="4743" r:id="rId12"/>
    <p:sldId id="4744" r:id="rId13"/>
    <p:sldId id="472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B9BD5"/>
    <a:srgbClr val="48A5D9"/>
    <a:srgbClr val="44546A"/>
    <a:srgbClr val="FFFFFF"/>
    <a:srgbClr val="FFC000"/>
    <a:srgbClr val="A5A5A5"/>
    <a:srgbClr val="ED7D31"/>
    <a:srgbClr val="C55A11"/>
    <a:srgbClr val="AB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1" autoAdjust="0"/>
    <p:restoredTop sz="95156" autoAdjust="0"/>
  </p:normalViewPr>
  <p:slideViewPr>
    <p:cSldViewPr snapToGrid="0">
      <p:cViewPr varScale="1">
        <p:scale>
          <a:sx n="69" d="100"/>
          <a:sy n="69" d="100"/>
        </p:scale>
        <p:origin x="48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2470E-4B48-49CB-9DCE-1988EDB8E7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DF2DF-CAC6-4D99-A0BE-6302D32A62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前端发展三大阶段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 </a:t>
            </a:r>
            <a:endParaRPr lang="en-US" altLang="zh-CN" kern="0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/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1. 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基础静态界面阶段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用的就是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html,css,javascript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等三大原生技术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;</a:t>
            </a:r>
            <a:endParaRPr lang="en-US" altLang="zh-CN" kern="0" dirty="0"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/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2. 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前端库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(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封装库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)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的出现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最有名的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jQuery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和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Ajax--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主要是解决了浏览器原生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API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不好用和兼容性的问题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,(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相当于对原生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API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做了二次封装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使其更便于开发和掌握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);</a:t>
            </a:r>
            <a:endParaRPr lang="en-US" altLang="zh-CN" kern="0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/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3. 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组件化开发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所谓的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前端革命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主要是因为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node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的出现让前端领域发生了巨大的变化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前端开发者可以借助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node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来开发各种工具了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.(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如同原始人会使用了工具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啊哈哈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! 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前端脱离那种刀耕火种的年代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出现了一些自动化工具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包管理器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预编辑器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),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同时催生了一大批的前端框架的诞生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.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最典型的就是 前端三大框架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Angular,React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和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Vue....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都是因为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node</a:t>
            </a:r>
            <a:r>
              <a:rPr lang="zh-CN" altLang="en-US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的出现才有了一些组件化开发框架的到来</a:t>
            </a:r>
            <a:r>
              <a:rPr lang="en-US" altLang="zh-CN" kern="0" dirty="0"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.</a:t>
            </a:r>
            <a:endParaRPr lang="en-US" altLang="zh-CN" kern="0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3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1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0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7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3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1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8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0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4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125454" y="2359025"/>
            <a:ext cx="5789930" cy="1398905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lang="zh-CN" altLang="en-US" sz="8000" b="0" spc="1000" baseline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3467100" y="3943267"/>
            <a:ext cx="5143500" cy="70493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24432"/>
            <a:ext cx="720090" cy="633568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24432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432473"/>
            <a:ext cx="1620202" cy="142552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32473"/>
            <a:ext cx="1620202" cy="1425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098184" y="1955801"/>
            <a:ext cx="5931516" cy="2794000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defRPr lang="zh-CN" altLang="en-US" sz="7200" b="0" spc="700" baseline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098184" y="1955801"/>
            <a:ext cx="5931516" cy="2794000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defRPr lang="zh-CN" altLang="en-US" sz="7200" b="0" spc="700" baseline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577716" y="1351598"/>
            <a:ext cx="827656" cy="4209415"/>
          </a:xfrm>
        </p:spPr>
        <p:txBody>
          <a:bodyPr vert="eaVert" wrap="square" lIns="91440" tIns="45720" rIns="91440" bIns="45720" rtlCol="0" anchor="t" anchorCtr="0">
            <a:normAutofit/>
          </a:bodyPr>
          <a:lstStyle>
            <a:lvl1pPr marL="0" indent="0">
              <a:buNone/>
              <a:defRPr kumimoji="0" lang="zh-CN" altLang="en-US" b="0" i="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5521960" y="1351598"/>
            <a:ext cx="762726" cy="4209415"/>
          </a:xfrm>
        </p:spPr>
        <p:txBody>
          <a:bodyPr vert="eaVert" wrap="square" lIns="91440" tIns="45720" rIns="91440" bIns="45720" rtlCol="0" anchor="b" anchorCtr="0">
            <a:normAutofit/>
          </a:bodyPr>
          <a:lstStyle>
            <a:lvl1pPr>
              <a:defRPr lang="zh-CN" altLang="en-US" sz="3200" b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pPr marL="0"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125454" y="2359025"/>
            <a:ext cx="5789930" cy="1398905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lang="zh-CN" altLang="en-US" sz="8000" b="0" spc="1000" baseline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3467100" y="3943267"/>
            <a:ext cx="5143500" cy="70493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24432"/>
            <a:ext cx="720090" cy="63356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24432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432473"/>
            <a:ext cx="1620202" cy="142552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32473"/>
            <a:ext cx="1620202" cy="1425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577716" y="1351598"/>
            <a:ext cx="827656" cy="4209415"/>
          </a:xfrm>
        </p:spPr>
        <p:txBody>
          <a:bodyPr vert="eaVert" wrap="square" lIns="91440" tIns="45720" rIns="91440" bIns="45720" rtlCol="0" anchor="t" anchorCtr="0">
            <a:normAutofit/>
          </a:bodyPr>
          <a:lstStyle>
            <a:lvl1pPr marL="0" indent="0">
              <a:buNone/>
              <a:defRPr kumimoji="0" lang="zh-CN" altLang="en-US" b="0" i="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5521960" y="1351598"/>
            <a:ext cx="762726" cy="4209415"/>
          </a:xfrm>
        </p:spPr>
        <p:txBody>
          <a:bodyPr vert="eaVert" wrap="square" lIns="91440" tIns="45720" rIns="91440" bIns="45720" rtlCol="0" anchor="b" anchorCtr="0">
            <a:normAutofit/>
          </a:bodyPr>
          <a:lstStyle>
            <a:lvl1pPr>
              <a:defRPr lang="zh-CN" altLang="en-US" sz="3200" b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charset="-122"/>
              </a:defRPr>
            </a:lvl1pPr>
          </a:lstStyle>
          <a:p>
            <a:pPr marL="0"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335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33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5" Type="http://schemas.openxmlformats.org/officeDocument/2006/relationships/theme" Target="../theme/theme2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3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3.xml"/><Relationship Id="rId24" Type="http://schemas.openxmlformats.org/officeDocument/2006/relationships/tags" Target="../tags/tag274.xml"/><Relationship Id="rId23" Type="http://schemas.openxmlformats.org/officeDocument/2006/relationships/tags" Target="../tags/tag273.xml"/><Relationship Id="rId22" Type="http://schemas.openxmlformats.org/officeDocument/2006/relationships/tags" Target="../tags/tag272.xml"/><Relationship Id="rId21" Type="http://schemas.openxmlformats.org/officeDocument/2006/relationships/tags" Target="../tags/tag271.xml"/><Relationship Id="rId20" Type="http://schemas.openxmlformats.org/officeDocument/2006/relationships/tags" Target="../tags/tag27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26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8C14-53A9-495C-A4B2-B2D7D3668B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9FA6-84C7-4795-991C-59F00CDB28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slide" Target="slide1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284.xml"/><Relationship Id="rId1" Type="http://schemas.openxmlformats.org/officeDocument/2006/relationships/tags" Target="../tags/tag27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8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2375938"/>
            <a:ext cx="12191999" cy="2117554"/>
            <a:chOff x="0" y="2370223"/>
            <a:chExt cx="12191999" cy="2117554"/>
          </a:xfrm>
        </p:grpSpPr>
        <p:sp>
          <p:nvSpPr>
            <p:cNvPr id="14" name="矩形 13"/>
            <p:cNvSpPr/>
            <p:nvPr/>
          </p:nvSpPr>
          <p:spPr>
            <a:xfrm flipH="1">
              <a:off x="0" y="2370223"/>
              <a:ext cx="12191999" cy="2117554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705"/>
            </a:p>
          </p:txBody>
        </p:sp>
        <p:sp>
          <p:nvSpPr>
            <p:cNvPr id="8" name="矩形 259"/>
            <p:cNvSpPr>
              <a:spLocks noChangeArrowheads="1"/>
            </p:cNvSpPr>
            <p:nvPr/>
          </p:nvSpPr>
          <p:spPr bwMode="auto">
            <a:xfrm>
              <a:off x="1586500" y="2813511"/>
              <a:ext cx="2252890" cy="123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69947" y="2971892"/>
              <a:ext cx="0" cy="10430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9053195" y="3964073"/>
              <a:ext cx="1553210" cy="276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主讲人</a:t>
              </a:r>
              <a:r>
                <a:rPr lang="en-US" altLang="zh-CN" sz="18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:</a:t>
              </a:r>
              <a:r>
                <a:rPr lang="zh-CN" altLang="en-US" sz="18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杨寿鹏</a:t>
              </a:r>
              <a:endParaRPr lang="zh-CN" altLang="en-US" sz="18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3138674" y="2971499"/>
              <a:ext cx="5914578" cy="676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lvl="1" algn="ctr">
                <a:buNone/>
              </a:pPr>
              <a:r>
                <a:rPr lang="en-US" altLang="zh-CN" sz="4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nodejs </a:t>
              </a:r>
              <a:r>
                <a:rPr lang="zh-CN" altLang="en-US" sz="4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入门</a:t>
              </a:r>
              <a:endParaRPr lang="zh-CN" altLang="en-US" sz="4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flipH="1">
            <a:off x="4613563" y="-6926"/>
            <a:ext cx="7578435" cy="6864927"/>
          </a:xfrm>
          <a:custGeom>
            <a:avLst/>
            <a:gdLst>
              <a:gd name="connsiteX0" fmla="*/ 7742214 w 8950036"/>
              <a:gd name="connsiteY0" fmla="*/ 0 h 6864927"/>
              <a:gd name="connsiteX1" fmla="*/ 0 w 8950036"/>
              <a:gd name="connsiteY1" fmla="*/ 0 h 6864927"/>
              <a:gd name="connsiteX2" fmla="*/ 0 w 8950036"/>
              <a:gd name="connsiteY2" fmla="*/ 6864927 h 6864927"/>
              <a:gd name="connsiteX3" fmla="*/ 7736770 w 8950036"/>
              <a:gd name="connsiteY3" fmla="*/ 6864927 h 6864927"/>
              <a:gd name="connsiteX4" fmla="*/ 7862147 w 8950036"/>
              <a:gd name="connsiteY4" fmla="*/ 6705384 h 6864927"/>
              <a:gd name="connsiteX5" fmla="*/ 8950036 w 8950036"/>
              <a:gd name="connsiteY5" fmla="*/ 3429000 h 6864927"/>
              <a:gd name="connsiteX6" fmla="*/ 7862147 w 8950036"/>
              <a:gd name="connsiteY6" fmla="*/ 152617 h 686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50036" h="6864927">
                <a:moveTo>
                  <a:pt x="7742214" y="0"/>
                </a:moveTo>
                <a:lnTo>
                  <a:pt x="0" y="0"/>
                </a:lnTo>
                <a:lnTo>
                  <a:pt x="0" y="6864927"/>
                </a:lnTo>
                <a:lnTo>
                  <a:pt x="7736770" y="6864927"/>
                </a:lnTo>
                <a:lnTo>
                  <a:pt x="7862147" y="6705384"/>
                </a:lnTo>
                <a:cubicBezTo>
                  <a:pt x="8545411" y="5791752"/>
                  <a:pt x="8950036" y="4657629"/>
                  <a:pt x="8950036" y="3429000"/>
                </a:cubicBezTo>
                <a:cubicBezTo>
                  <a:pt x="8950036" y="2200372"/>
                  <a:pt x="8545411" y="1066249"/>
                  <a:pt x="7862147" y="15261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385895" y="2993688"/>
            <a:ext cx="1800200" cy="1189280"/>
            <a:chOff x="1552155" y="2975970"/>
            <a:chExt cx="1800200" cy="1189280"/>
          </a:xfrm>
        </p:grpSpPr>
        <p:sp>
          <p:nvSpPr>
            <p:cNvPr id="36" name="TextBox 7"/>
            <p:cNvSpPr txBox="1"/>
            <p:nvPr/>
          </p:nvSpPr>
          <p:spPr>
            <a:xfrm>
              <a:off x="1552155" y="3926017"/>
              <a:ext cx="1800200" cy="23923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000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1804183" y="2975970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MH_Other_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928267" y="1314309"/>
            <a:ext cx="681210" cy="682629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4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MH_Text_1">
            <a:hlinkClick r:id="rId2" tooltip="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7940918" y="1421943"/>
            <a:ext cx="2810209" cy="4673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nodejs </a:t>
            </a:r>
            <a:r>
              <a: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简介</a:t>
            </a:r>
            <a:endParaRPr lang="en-US" altLang="zh-CN" sz="13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MH_Other_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928267" y="2570337"/>
            <a:ext cx="681210" cy="682629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en-US" altLang="zh-CN" sz="4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MH_Text_1">
            <a:hlinkClick r:id="rId2" tooltip="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7934960" y="2677795"/>
            <a:ext cx="3380740" cy="4673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nodejs </a:t>
            </a:r>
            <a:r>
              <a: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安装和使用</a:t>
            </a:r>
            <a:endParaRPr lang="zh-CN" altLang="en-US" sz="30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928267" y="3826365"/>
            <a:ext cx="3578266" cy="682629"/>
            <a:chOff x="6464139" y="1501345"/>
            <a:chExt cx="3578266" cy="682629"/>
          </a:xfrm>
        </p:grpSpPr>
        <p:sp>
          <p:nvSpPr>
            <p:cNvPr id="49" name="MH_Other_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6464139" y="1501345"/>
              <a:ext cx="681210" cy="682629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3</a:t>
              </a:r>
              <a:endPara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MH_Text_1">
              <a:hlinkClick r:id="rId2" tooltip="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7476791" y="1608979"/>
              <a:ext cx="2565614" cy="46736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CN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npm</a:t>
              </a:r>
              <a:r>
                <a:rPr lang="zh-CN" altLang="en-US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包管理</a:t>
              </a:r>
              <a:endPara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928267" y="5082393"/>
            <a:ext cx="3578266" cy="682629"/>
            <a:chOff x="6464139" y="1501345"/>
            <a:chExt cx="3578266" cy="682629"/>
          </a:xfrm>
        </p:grpSpPr>
        <p:sp>
          <p:nvSpPr>
            <p:cNvPr id="52" name="MH_Other_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6464139" y="1501345"/>
              <a:ext cx="681210" cy="682629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4</a:t>
              </a:r>
              <a:endPara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3" name="MH_Text_1">
              <a:hlinkClick r:id="rId2" tooltip="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7476791" y="1608979"/>
              <a:ext cx="2565614" cy="46736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CN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nodejs</a:t>
              </a:r>
              <a:r>
                <a:rPr lang="zh-CN" altLang="en-US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特性</a:t>
              </a:r>
              <a:endPara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715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nodejs简介</a:t>
            </a:r>
            <a:endParaRPr lang="en-US" altLang="zh-CN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23975" y="1947545"/>
            <a:ext cx="8999220" cy="168148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zh-CN" altLang="en-US" sz="1600" spc="1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Node.js 是一个基于 Chrome V8 引擎的 JavaScript 运行环境,发布于2019年5月,由Ryan Dahl开发.实质是对Chrome V8 引擎的封装,可以让 JavaScript 运行在服务端的开发平台。</a:t>
            </a:r>
            <a:endParaRPr lang="zh-CN" altLang="en-US" sz="1600" spc="1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en-US" altLang="zh-CN" sz="1600" spc="1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Node.js的包管理 npm,是全球的开源库生态系统.</a:t>
            </a:r>
            <a:endParaRPr lang="en-US" altLang="zh-CN" sz="1600" spc="1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324257" y="1638459"/>
            <a:ext cx="6829267" cy="425106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1.概要:</a:t>
            </a:r>
            <a:endParaRPr lang="en-US" altLang="zh-CN" sz="20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324564" y="4054337"/>
            <a:ext cx="6829267" cy="168143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sz="1600" spc="8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优点：Node.js 使用了一个事件驱动、非阻塞式 I/O 的模型，异步编程，使其轻量又高效。</a:t>
            </a:r>
            <a:endParaRPr sz="1600" spc="8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sz="1600" spc="8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缺点：单进程，单线程，只支持单核cpu，不能充分的利用多核cpu服务器。一旦这个进程崩掉，那么整个web服务就崩掉了。</a:t>
            </a:r>
            <a:endParaRPr sz="1600" spc="8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324564" y="3745002"/>
            <a:ext cx="6829267" cy="425106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2.优点和缺点:</a:t>
            </a:r>
            <a:endParaRPr lang="en-US" altLang="zh-CN" sz="20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5" name="icon"/>
          <p:cNvGrpSpPr/>
          <p:nvPr>
            <p:custDataLst>
              <p:tags r:id="rId7"/>
            </p:custDataLst>
          </p:nvPr>
        </p:nvGrpSpPr>
        <p:grpSpPr>
          <a:xfrm rot="0">
            <a:off x="2610663" y="1814803"/>
            <a:ext cx="247867" cy="247867"/>
            <a:chOff x="18287302" y="17290458"/>
            <a:chExt cx="1524000" cy="1422797"/>
          </a:xfrm>
          <a:solidFill>
            <a:schemeClr val="accent1"/>
          </a:solidFill>
        </p:grpSpPr>
        <p:sp>
          <p:nvSpPr>
            <p:cNvPr id="16" name="PA-任意多边形 3040"/>
            <p:cNvSpPr/>
            <p:nvPr>
              <p:custDataLst>
                <p:tags r:id="rId8"/>
              </p:custDataLst>
            </p:nvPr>
          </p:nvSpPr>
          <p:spPr bwMode="auto">
            <a:xfrm>
              <a:off x="19278382" y="18001552"/>
              <a:ext cx="101203" cy="101203"/>
            </a:xfrm>
            <a:custGeom>
              <a:avLst/>
              <a:gdLst>
                <a:gd name="connsiteX0" fmla="*/ 102508 w 101203"/>
                <a:gd name="connsiteY0" fmla="*/ 51603 h 101203"/>
                <a:gd name="connsiteX1" fmla="*/ 51603 w 101203"/>
                <a:gd name="connsiteY1" fmla="*/ 102508 h 101203"/>
                <a:gd name="connsiteX2" fmla="*/ 698 w 101203"/>
                <a:gd name="connsiteY2" fmla="*/ 51603 h 101203"/>
                <a:gd name="connsiteX3" fmla="*/ 51603 w 101203"/>
                <a:gd name="connsiteY3" fmla="*/ 698 h 101203"/>
                <a:gd name="connsiteX4" fmla="*/ 102508 w 101203"/>
                <a:gd name="connsiteY4" fmla="*/ 51603 h 10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3" h="101203">
                  <a:moveTo>
                    <a:pt x="102508" y="51603"/>
                  </a:moveTo>
                  <a:cubicBezTo>
                    <a:pt x="102508" y="79717"/>
                    <a:pt x="79717" y="102508"/>
                    <a:pt x="51603" y="102508"/>
                  </a:cubicBezTo>
                  <a:cubicBezTo>
                    <a:pt x="23489" y="102508"/>
                    <a:pt x="698" y="79717"/>
                    <a:pt x="698" y="51603"/>
                  </a:cubicBezTo>
                  <a:cubicBezTo>
                    <a:pt x="698" y="23489"/>
                    <a:pt x="23489" y="698"/>
                    <a:pt x="51603" y="698"/>
                  </a:cubicBezTo>
                  <a:cubicBezTo>
                    <a:pt x="79717" y="698"/>
                    <a:pt x="102508" y="23489"/>
                    <a:pt x="102508" y="516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buClrTx/>
                <a:buSzTx/>
                <a:buFontTx/>
              </a:pPr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PA-任意多边形 3042"/>
            <p:cNvSpPr/>
            <p:nvPr>
              <p:custDataLst>
                <p:tags r:id="rId9"/>
              </p:custDataLst>
            </p:nvPr>
          </p:nvSpPr>
          <p:spPr bwMode="auto">
            <a:xfrm>
              <a:off x="18287302" y="17290458"/>
              <a:ext cx="1524000" cy="1422797"/>
            </a:xfrm>
            <a:custGeom>
              <a:avLst/>
              <a:gdLst>
                <a:gd name="connsiteX0" fmla="*/ 1424477 w 1524000"/>
                <a:gd name="connsiteY0" fmla="*/ 1142903 h 1422796"/>
                <a:gd name="connsiteX1" fmla="*/ 1524698 w 1524000"/>
                <a:gd name="connsiteY1" fmla="*/ 1042682 h 1422796"/>
                <a:gd name="connsiteX2" fmla="*/ 1524698 w 1524000"/>
                <a:gd name="connsiteY2" fmla="*/ 584527 h 1422796"/>
                <a:gd name="connsiteX3" fmla="*/ 1424477 w 1524000"/>
                <a:gd name="connsiteY3" fmla="*/ 484306 h 1422796"/>
                <a:gd name="connsiteX4" fmla="*/ 796741 w 1524000"/>
                <a:gd name="connsiteY4" fmla="*/ 484306 h 1422796"/>
                <a:gd name="connsiteX5" fmla="*/ 796741 w 1524000"/>
                <a:gd name="connsiteY5" fmla="*/ 472533 h 1422796"/>
                <a:gd name="connsiteX6" fmla="*/ 782185 w 1524000"/>
                <a:gd name="connsiteY6" fmla="*/ 431755 h 1422796"/>
                <a:gd name="connsiteX7" fmla="*/ 795642 w 1524000"/>
                <a:gd name="connsiteY7" fmla="*/ 402912 h 1422796"/>
                <a:gd name="connsiteX8" fmla="*/ 837466 w 1524000"/>
                <a:gd name="connsiteY8" fmla="*/ 329995 h 1422796"/>
                <a:gd name="connsiteX9" fmla="*/ 826884 w 1524000"/>
                <a:gd name="connsiteY9" fmla="*/ 289269 h 1422796"/>
                <a:gd name="connsiteX10" fmla="*/ 837466 w 1524000"/>
                <a:gd name="connsiteY10" fmla="*/ 248544 h 1422796"/>
                <a:gd name="connsiteX11" fmla="*/ 796264 w 1524000"/>
                <a:gd name="connsiteY11" fmla="*/ 175987 h 1422796"/>
                <a:gd name="connsiteX12" fmla="*/ 796741 w 1524000"/>
                <a:gd name="connsiteY12" fmla="*/ 167093 h 1422796"/>
                <a:gd name="connsiteX13" fmla="*/ 723440 w 1524000"/>
                <a:gd name="connsiteY13" fmla="*/ 82940 h 1422796"/>
                <a:gd name="connsiteX14" fmla="*/ 650702 w 1524000"/>
                <a:gd name="connsiteY14" fmla="*/ 41420 h 1422796"/>
                <a:gd name="connsiteX15" fmla="*/ 639001 w 1524000"/>
                <a:gd name="connsiteY15" fmla="*/ 42313 h 1422796"/>
                <a:gd name="connsiteX16" fmla="*/ 579434 w 1524000"/>
                <a:gd name="connsiteY16" fmla="*/ 21057 h 1422796"/>
                <a:gd name="connsiteX17" fmla="*/ 570694 w 1524000"/>
                <a:gd name="connsiteY17" fmla="*/ 21498 h 1422796"/>
                <a:gd name="connsiteX18" fmla="*/ 508169 w 1524000"/>
                <a:gd name="connsiteY18" fmla="*/ 698 h 1422796"/>
                <a:gd name="connsiteX19" fmla="*/ 445640 w 1524000"/>
                <a:gd name="connsiteY19" fmla="*/ 21498 h 1422796"/>
                <a:gd name="connsiteX20" fmla="*/ 436901 w 1524000"/>
                <a:gd name="connsiteY20" fmla="*/ 21057 h 1422796"/>
                <a:gd name="connsiteX21" fmla="*/ 377644 w 1524000"/>
                <a:gd name="connsiteY21" fmla="*/ 41837 h 1422796"/>
                <a:gd name="connsiteX22" fmla="*/ 313261 w 1524000"/>
                <a:gd name="connsiteY22" fmla="*/ 82943 h 1422796"/>
                <a:gd name="connsiteX23" fmla="*/ 239960 w 1524000"/>
                <a:gd name="connsiteY23" fmla="*/ 167093 h 1422796"/>
                <a:gd name="connsiteX24" fmla="*/ 240436 w 1524000"/>
                <a:gd name="connsiteY24" fmla="*/ 175987 h 1422796"/>
                <a:gd name="connsiteX25" fmla="*/ 199234 w 1524000"/>
                <a:gd name="connsiteY25" fmla="*/ 248544 h 1422796"/>
                <a:gd name="connsiteX26" fmla="*/ 209816 w 1524000"/>
                <a:gd name="connsiteY26" fmla="*/ 289269 h 1422796"/>
                <a:gd name="connsiteX27" fmla="*/ 199234 w 1524000"/>
                <a:gd name="connsiteY27" fmla="*/ 329995 h 1422796"/>
                <a:gd name="connsiteX28" fmla="*/ 241061 w 1524000"/>
                <a:gd name="connsiteY28" fmla="*/ 402912 h 1422796"/>
                <a:gd name="connsiteX29" fmla="*/ 246853 w 1524000"/>
                <a:gd name="connsiteY29" fmla="*/ 419920 h 1422796"/>
                <a:gd name="connsiteX30" fmla="*/ 219597 w 1524000"/>
                <a:gd name="connsiteY30" fmla="*/ 472530 h 1422796"/>
                <a:gd name="connsiteX31" fmla="*/ 219597 w 1524000"/>
                <a:gd name="connsiteY31" fmla="*/ 513256 h 1422796"/>
                <a:gd name="connsiteX32" fmla="*/ 284185 w 1524000"/>
                <a:gd name="connsiteY32" fmla="*/ 577844 h 1422796"/>
                <a:gd name="connsiteX33" fmla="*/ 294791 w 1524000"/>
                <a:gd name="connsiteY33" fmla="*/ 577844 h 1422796"/>
                <a:gd name="connsiteX34" fmla="*/ 296526 w 1524000"/>
                <a:gd name="connsiteY34" fmla="*/ 588685 h 1422796"/>
                <a:gd name="connsiteX35" fmla="*/ 333096 w 1524000"/>
                <a:gd name="connsiteY35" fmla="*/ 652952 h 1422796"/>
                <a:gd name="connsiteX36" fmla="*/ 341776 w 1524000"/>
                <a:gd name="connsiteY36" fmla="*/ 660185 h 1422796"/>
                <a:gd name="connsiteX37" fmla="*/ 341776 w 1524000"/>
                <a:gd name="connsiteY37" fmla="*/ 727530 h 1422796"/>
                <a:gd name="connsiteX38" fmla="*/ 329870 w 1524000"/>
                <a:gd name="connsiteY38" fmla="*/ 743645 h 1422796"/>
                <a:gd name="connsiteX39" fmla="*/ 151395 w 1524000"/>
                <a:gd name="connsiteY39" fmla="*/ 798559 h 1422796"/>
                <a:gd name="connsiteX40" fmla="*/ 77055 w 1524000"/>
                <a:gd name="connsiteY40" fmla="*/ 899215 h 1422796"/>
                <a:gd name="connsiteX41" fmla="*/ 77055 w 1524000"/>
                <a:gd name="connsiteY41" fmla="*/ 1195404 h 1422796"/>
                <a:gd name="connsiteX42" fmla="*/ 104261 w 1524000"/>
                <a:gd name="connsiteY42" fmla="*/ 1273354 h 1422796"/>
                <a:gd name="connsiteX43" fmla="*/ 50013 w 1524000"/>
                <a:gd name="connsiteY43" fmla="*/ 1273354 h 1422796"/>
                <a:gd name="connsiteX44" fmla="*/ 698 w 1524000"/>
                <a:gd name="connsiteY44" fmla="*/ 1322666 h 1422796"/>
                <a:gd name="connsiteX45" fmla="*/ 698 w 1524000"/>
                <a:gd name="connsiteY45" fmla="*/ 1373572 h 1422796"/>
                <a:gd name="connsiteX46" fmla="*/ 50013 w 1524000"/>
                <a:gd name="connsiteY46" fmla="*/ 1422887 h 1422796"/>
                <a:gd name="connsiteX47" fmla="*/ 1475382 w 1524000"/>
                <a:gd name="connsiteY47" fmla="*/ 1422887 h 1422796"/>
                <a:gd name="connsiteX48" fmla="*/ 1524698 w 1524000"/>
                <a:gd name="connsiteY48" fmla="*/ 1373572 h 1422796"/>
                <a:gd name="connsiteX49" fmla="*/ 1524698 w 1524000"/>
                <a:gd name="connsiteY49" fmla="*/ 1322666 h 1422796"/>
                <a:gd name="connsiteX50" fmla="*/ 1475382 w 1524000"/>
                <a:gd name="connsiteY50" fmla="*/ 1273351 h 1422796"/>
                <a:gd name="connsiteX51" fmla="*/ 1216290 w 1524000"/>
                <a:gd name="connsiteY51" fmla="*/ 1273351 h 1422796"/>
                <a:gd name="connsiteX52" fmla="*/ 1198895 w 1524000"/>
                <a:gd name="connsiteY52" fmla="*/ 1142903 h 1422796"/>
                <a:gd name="connsiteX53" fmla="*/ 1424477 w 1524000"/>
                <a:gd name="connsiteY53" fmla="*/ 1142903 h 1422796"/>
                <a:gd name="connsiteX54" fmla="*/ 1476974 w 1524000"/>
                <a:gd name="connsiteY54" fmla="*/ 584527 h 1422796"/>
                <a:gd name="connsiteX55" fmla="*/ 1476974 w 1524000"/>
                <a:gd name="connsiteY55" fmla="*/ 1042682 h 1422796"/>
                <a:gd name="connsiteX56" fmla="*/ 1424477 w 1524000"/>
                <a:gd name="connsiteY56" fmla="*/ 1095180 h 1422796"/>
                <a:gd name="connsiteX57" fmla="*/ 1195401 w 1524000"/>
                <a:gd name="connsiteY57" fmla="*/ 1095180 h 1422796"/>
                <a:gd name="connsiteX58" fmla="*/ 1192558 w 1524000"/>
                <a:gd name="connsiteY58" fmla="*/ 1095364 h 1422796"/>
                <a:gd name="connsiteX59" fmla="*/ 1174035 w 1524000"/>
                <a:gd name="connsiteY59" fmla="*/ 956442 h 1422796"/>
                <a:gd name="connsiteX60" fmla="*/ 1099924 w 1524000"/>
                <a:gd name="connsiteY60" fmla="*/ 891556 h 1422796"/>
                <a:gd name="connsiteX61" fmla="*/ 985440 w 1524000"/>
                <a:gd name="connsiteY61" fmla="*/ 891556 h 1422796"/>
                <a:gd name="connsiteX62" fmla="*/ 911326 w 1524000"/>
                <a:gd name="connsiteY62" fmla="*/ 956442 h 1422796"/>
                <a:gd name="connsiteX63" fmla="*/ 892803 w 1524000"/>
                <a:gd name="connsiteY63" fmla="*/ 1095364 h 1422796"/>
                <a:gd name="connsiteX64" fmla="*/ 889961 w 1524000"/>
                <a:gd name="connsiteY64" fmla="*/ 1095180 h 1422796"/>
                <a:gd name="connsiteX65" fmla="*/ 660884 w 1524000"/>
                <a:gd name="connsiteY65" fmla="*/ 1095180 h 1422796"/>
                <a:gd name="connsiteX66" fmla="*/ 608387 w 1524000"/>
                <a:gd name="connsiteY66" fmla="*/ 1042682 h 1422796"/>
                <a:gd name="connsiteX67" fmla="*/ 608387 w 1524000"/>
                <a:gd name="connsiteY67" fmla="*/ 584527 h 1422796"/>
                <a:gd name="connsiteX68" fmla="*/ 660884 w 1524000"/>
                <a:gd name="connsiteY68" fmla="*/ 532029 h 1422796"/>
                <a:gd name="connsiteX69" fmla="*/ 1424477 w 1524000"/>
                <a:gd name="connsiteY69" fmla="*/ 532029 h 1422796"/>
                <a:gd name="connsiteX70" fmla="*/ 1476974 w 1524000"/>
                <a:gd name="connsiteY70" fmla="*/ 584527 h 1422796"/>
                <a:gd name="connsiteX71" fmla="*/ 811933 w 1524000"/>
                <a:gd name="connsiteY71" fmla="*/ 1273351 h 1422796"/>
                <a:gd name="connsiteX72" fmla="*/ 812013 w 1524000"/>
                <a:gd name="connsiteY72" fmla="*/ 1271761 h 1422796"/>
                <a:gd name="connsiteX73" fmla="*/ 812013 w 1524000"/>
                <a:gd name="connsiteY73" fmla="*/ 1142906 h 1422796"/>
                <a:gd name="connsiteX74" fmla="*/ 886463 w 1524000"/>
                <a:gd name="connsiteY74" fmla="*/ 1142906 h 1422796"/>
                <a:gd name="connsiteX75" fmla="*/ 869068 w 1524000"/>
                <a:gd name="connsiteY75" fmla="*/ 1273354 h 1422796"/>
                <a:gd name="connsiteX76" fmla="*/ 811933 w 1524000"/>
                <a:gd name="connsiteY76" fmla="*/ 1273354 h 1422796"/>
                <a:gd name="connsiteX77" fmla="*/ 736516 w 1524000"/>
                <a:gd name="connsiteY77" fmla="*/ 484306 h 1422796"/>
                <a:gd name="connsiteX78" fmla="*/ 740713 w 1524000"/>
                <a:gd name="connsiteY78" fmla="*/ 458085 h 1422796"/>
                <a:gd name="connsiteX79" fmla="*/ 749017 w 1524000"/>
                <a:gd name="connsiteY79" fmla="*/ 472533 h 1422796"/>
                <a:gd name="connsiteX80" fmla="*/ 749017 w 1524000"/>
                <a:gd name="connsiteY80" fmla="*/ 484306 h 1422796"/>
                <a:gd name="connsiteX81" fmla="*/ 736516 w 1524000"/>
                <a:gd name="connsiteY81" fmla="*/ 484306 h 1422796"/>
                <a:gd name="connsiteX82" fmla="*/ 256676 w 1524000"/>
                <a:gd name="connsiteY82" fmla="*/ 273300 h 1422796"/>
                <a:gd name="connsiteX83" fmla="*/ 246958 w 1524000"/>
                <a:gd name="connsiteY83" fmla="*/ 248547 h 1422796"/>
                <a:gd name="connsiteX84" fmla="*/ 274527 w 1524000"/>
                <a:gd name="connsiteY84" fmla="*/ 212846 h 1422796"/>
                <a:gd name="connsiteX85" fmla="*/ 289647 w 1524000"/>
                <a:gd name="connsiteY85" fmla="*/ 200455 h 1422796"/>
                <a:gd name="connsiteX86" fmla="*/ 290436 w 1524000"/>
                <a:gd name="connsiteY86" fmla="*/ 180920 h 1422796"/>
                <a:gd name="connsiteX87" fmla="*/ 287680 w 1524000"/>
                <a:gd name="connsiteY87" fmla="*/ 167099 h 1422796"/>
                <a:gd name="connsiteX88" fmla="*/ 324036 w 1524000"/>
                <a:gd name="connsiteY88" fmla="*/ 129883 h 1422796"/>
                <a:gd name="connsiteX89" fmla="*/ 327110 w 1524000"/>
                <a:gd name="connsiteY89" fmla="*/ 130196 h 1422796"/>
                <a:gd name="connsiteX90" fmla="*/ 351066 w 1524000"/>
                <a:gd name="connsiteY90" fmla="*/ 114227 h 1422796"/>
                <a:gd name="connsiteX91" fmla="*/ 385222 w 1524000"/>
                <a:gd name="connsiteY91" fmla="*/ 89155 h 1422796"/>
                <a:gd name="connsiteX92" fmla="*/ 386615 w 1524000"/>
                <a:gd name="connsiteY92" fmla="*/ 89215 h 1422796"/>
                <a:gd name="connsiteX93" fmla="*/ 403745 w 1524000"/>
                <a:gd name="connsiteY93" fmla="*/ 82389 h 1422796"/>
                <a:gd name="connsiteX94" fmla="*/ 436898 w 1524000"/>
                <a:gd name="connsiteY94" fmla="*/ 68781 h 1422796"/>
                <a:gd name="connsiteX95" fmla="*/ 447325 w 1524000"/>
                <a:gd name="connsiteY95" fmla="*/ 70049 h 1422796"/>
                <a:gd name="connsiteX96" fmla="*/ 468896 w 1524000"/>
                <a:gd name="connsiteY96" fmla="*/ 64167 h 1422796"/>
                <a:gd name="connsiteX97" fmla="*/ 508169 w 1524000"/>
                <a:gd name="connsiteY97" fmla="*/ 48421 h 1422796"/>
                <a:gd name="connsiteX98" fmla="*/ 547439 w 1524000"/>
                <a:gd name="connsiteY98" fmla="*/ 64170 h 1422796"/>
                <a:gd name="connsiteX99" fmla="*/ 569010 w 1524000"/>
                <a:gd name="connsiteY99" fmla="*/ 70052 h 1422796"/>
                <a:gd name="connsiteX100" fmla="*/ 579437 w 1524000"/>
                <a:gd name="connsiteY100" fmla="*/ 68784 h 1422796"/>
                <a:gd name="connsiteX101" fmla="*/ 614379 w 1524000"/>
                <a:gd name="connsiteY101" fmla="*/ 84521 h 1422796"/>
                <a:gd name="connsiteX102" fmla="*/ 639676 w 1524000"/>
                <a:gd name="connsiteY102" fmla="*/ 91099 h 1422796"/>
                <a:gd name="connsiteX103" fmla="*/ 650707 w 1524000"/>
                <a:gd name="connsiteY103" fmla="*/ 89146 h 1422796"/>
                <a:gd name="connsiteX104" fmla="*/ 685634 w 1524000"/>
                <a:gd name="connsiteY104" fmla="*/ 114224 h 1422796"/>
                <a:gd name="connsiteX105" fmla="*/ 709590 w 1524000"/>
                <a:gd name="connsiteY105" fmla="*/ 130193 h 1422796"/>
                <a:gd name="connsiteX106" fmla="*/ 712659 w 1524000"/>
                <a:gd name="connsiteY106" fmla="*/ 129880 h 1422796"/>
                <a:gd name="connsiteX107" fmla="*/ 749017 w 1524000"/>
                <a:gd name="connsiteY107" fmla="*/ 167096 h 1422796"/>
                <a:gd name="connsiteX108" fmla="*/ 746264 w 1524000"/>
                <a:gd name="connsiteY108" fmla="*/ 180914 h 1422796"/>
                <a:gd name="connsiteX109" fmla="*/ 747050 w 1524000"/>
                <a:gd name="connsiteY109" fmla="*/ 200452 h 1422796"/>
                <a:gd name="connsiteX110" fmla="*/ 762177 w 1524000"/>
                <a:gd name="connsiteY110" fmla="*/ 212843 h 1422796"/>
                <a:gd name="connsiteX111" fmla="*/ 789743 w 1524000"/>
                <a:gd name="connsiteY111" fmla="*/ 248544 h 1422796"/>
                <a:gd name="connsiteX112" fmla="*/ 780024 w 1524000"/>
                <a:gd name="connsiteY112" fmla="*/ 273297 h 1422796"/>
                <a:gd name="connsiteX113" fmla="*/ 780024 w 1524000"/>
                <a:gd name="connsiteY113" fmla="*/ 305242 h 1422796"/>
                <a:gd name="connsiteX114" fmla="*/ 789743 w 1524000"/>
                <a:gd name="connsiteY114" fmla="*/ 329995 h 1422796"/>
                <a:gd name="connsiteX115" fmla="*/ 764662 w 1524000"/>
                <a:gd name="connsiteY115" fmla="*/ 364919 h 1422796"/>
                <a:gd name="connsiteX116" fmla="*/ 748749 w 1524000"/>
                <a:gd name="connsiteY116" fmla="*/ 389612 h 1422796"/>
                <a:gd name="connsiteX117" fmla="*/ 749005 w 1524000"/>
                <a:gd name="connsiteY117" fmla="*/ 391794 h 1422796"/>
                <a:gd name="connsiteX118" fmla="*/ 736453 w 1524000"/>
                <a:gd name="connsiteY118" fmla="*/ 407228 h 1422796"/>
                <a:gd name="connsiteX119" fmla="*/ 712867 w 1524000"/>
                <a:gd name="connsiteY119" fmla="*/ 407945 h 1422796"/>
                <a:gd name="connsiteX120" fmla="*/ 699145 w 1524000"/>
                <a:gd name="connsiteY120" fmla="*/ 325613 h 1422796"/>
                <a:gd name="connsiteX121" fmla="*/ 673826 w 1524000"/>
                <a:gd name="connsiteY121" fmla="*/ 305742 h 1422796"/>
                <a:gd name="connsiteX122" fmla="*/ 670546 w 1524000"/>
                <a:gd name="connsiteY122" fmla="*/ 306108 h 1422796"/>
                <a:gd name="connsiteX123" fmla="*/ 670406 w 1524000"/>
                <a:gd name="connsiteY123" fmla="*/ 306126 h 1422796"/>
                <a:gd name="connsiteX124" fmla="*/ 640048 w 1524000"/>
                <a:gd name="connsiteY124" fmla="*/ 289409 h 1422796"/>
                <a:gd name="connsiteX125" fmla="*/ 620162 w 1524000"/>
                <a:gd name="connsiteY125" fmla="*/ 278735 h 1422796"/>
                <a:gd name="connsiteX126" fmla="*/ 620162 w 1524000"/>
                <a:gd name="connsiteY126" fmla="*/ 278735 h 1422796"/>
                <a:gd name="connsiteX127" fmla="*/ 600276 w 1524000"/>
                <a:gd name="connsiteY127" fmla="*/ 289406 h 1422796"/>
                <a:gd name="connsiteX128" fmla="*/ 569254 w 1524000"/>
                <a:gd name="connsiteY128" fmla="*/ 306129 h 1422796"/>
                <a:gd name="connsiteX129" fmla="*/ 538232 w 1524000"/>
                <a:gd name="connsiteY129" fmla="*/ 289406 h 1422796"/>
                <a:gd name="connsiteX130" fmla="*/ 518346 w 1524000"/>
                <a:gd name="connsiteY130" fmla="*/ 278732 h 1422796"/>
                <a:gd name="connsiteX131" fmla="*/ 518346 w 1524000"/>
                <a:gd name="connsiteY131" fmla="*/ 278732 h 1422796"/>
                <a:gd name="connsiteX132" fmla="*/ 498459 w 1524000"/>
                <a:gd name="connsiteY132" fmla="*/ 289403 h 1422796"/>
                <a:gd name="connsiteX133" fmla="*/ 467438 w 1524000"/>
                <a:gd name="connsiteY133" fmla="*/ 306126 h 1422796"/>
                <a:gd name="connsiteX134" fmla="*/ 436416 w 1524000"/>
                <a:gd name="connsiteY134" fmla="*/ 289403 h 1422796"/>
                <a:gd name="connsiteX135" fmla="*/ 416529 w 1524000"/>
                <a:gd name="connsiteY135" fmla="*/ 278729 h 1422796"/>
                <a:gd name="connsiteX136" fmla="*/ 416529 w 1524000"/>
                <a:gd name="connsiteY136" fmla="*/ 278729 h 1422796"/>
                <a:gd name="connsiteX137" fmla="*/ 396643 w 1524000"/>
                <a:gd name="connsiteY137" fmla="*/ 289400 h 1422796"/>
                <a:gd name="connsiteX138" fmla="*/ 366285 w 1524000"/>
                <a:gd name="connsiteY138" fmla="*/ 306117 h 1422796"/>
                <a:gd name="connsiteX139" fmla="*/ 366145 w 1524000"/>
                <a:gd name="connsiteY139" fmla="*/ 306099 h 1422796"/>
                <a:gd name="connsiteX140" fmla="*/ 362862 w 1524000"/>
                <a:gd name="connsiteY140" fmla="*/ 305733 h 1422796"/>
                <a:gd name="connsiteX141" fmla="*/ 337546 w 1524000"/>
                <a:gd name="connsiteY141" fmla="*/ 325604 h 1422796"/>
                <a:gd name="connsiteX142" fmla="*/ 323827 w 1524000"/>
                <a:gd name="connsiteY142" fmla="*/ 407945 h 1422796"/>
                <a:gd name="connsiteX143" fmla="*/ 300244 w 1524000"/>
                <a:gd name="connsiteY143" fmla="*/ 407228 h 1422796"/>
                <a:gd name="connsiteX144" fmla="*/ 287692 w 1524000"/>
                <a:gd name="connsiteY144" fmla="*/ 391788 h 1422796"/>
                <a:gd name="connsiteX145" fmla="*/ 287942 w 1524000"/>
                <a:gd name="connsiteY145" fmla="*/ 389612 h 1422796"/>
                <a:gd name="connsiteX146" fmla="*/ 272029 w 1524000"/>
                <a:gd name="connsiteY146" fmla="*/ 364919 h 1422796"/>
                <a:gd name="connsiteX147" fmla="*/ 246949 w 1524000"/>
                <a:gd name="connsiteY147" fmla="*/ 329995 h 1422796"/>
                <a:gd name="connsiteX148" fmla="*/ 256667 w 1524000"/>
                <a:gd name="connsiteY148" fmla="*/ 305242 h 1422796"/>
                <a:gd name="connsiteX149" fmla="*/ 256676 w 1524000"/>
                <a:gd name="connsiteY149" fmla="*/ 273300 h 1422796"/>
                <a:gd name="connsiteX150" fmla="*/ 284180 w 1524000"/>
                <a:gd name="connsiteY150" fmla="*/ 530121 h 1422796"/>
                <a:gd name="connsiteX151" fmla="*/ 267317 w 1524000"/>
                <a:gd name="connsiteY151" fmla="*/ 513259 h 1422796"/>
                <a:gd name="connsiteX152" fmla="*/ 267317 w 1524000"/>
                <a:gd name="connsiteY152" fmla="*/ 472533 h 1422796"/>
                <a:gd name="connsiteX153" fmla="*/ 275622 w 1524000"/>
                <a:gd name="connsiteY153" fmla="*/ 458085 h 1422796"/>
                <a:gd name="connsiteX154" fmla="*/ 287150 w 1524000"/>
                <a:gd name="connsiteY154" fmla="*/ 530121 h 1422796"/>
                <a:gd name="connsiteX155" fmla="*/ 284180 w 1524000"/>
                <a:gd name="connsiteY155" fmla="*/ 530121 h 1422796"/>
                <a:gd name="connsiteX156" fmla="*/ 323565 w 1524000"/>
                <a:gd name="connsiteY156" fmla="*/ 455671 h 1422796"/>
                <a:gd name="connsiteX157" fmla="*/ 326795 w 1524000"/>
                <a:gd name="connsiteY157" fmla="*/ 455671 h 1422796"/>
                <a:gd name="connsiteX158" fmla="*/ 370419 w 1524000"/>
                <a:gd name="connsiteY158" fmla="*/ 418717 h 1422796"/>
                <a:gd name="connsiteX159" fmla="*/ 381474 w 1524000"/>
                <a:gd name="connsiteY159" fmla="*/ 352373 h 1422796"/>
                <a:gd name="connsiteX160" fmla="*/ 416535 w 1524000"/>
                <a:gd name="connsiteY160" fmla="*/ 336894 h 1422796"/>
                <a:gd name="connsiteX161" fmla="*/ 467441 w 1524000"/>
                <a:gd name="connsiteY161" fmla="*/ 353858 h 1422796"/>
                <a:gd name="connsiteX162" fmla="*/ 518346 w 1524000"/>
                <a:gd name="connsiteY162" fmla="*/ 336894 h 1422796"/>
                <a:gd name="connsiteX163" fmla="*/ 569251 w 1524000"/>
                <a:gd name="connsiteY163" fmla="*/ 353858 h 1422796"/>
                <a:gd name="connsiteX164" fmla="*/ 620156 w 1524000"/>
                <a:gd name="connsiteY164" fmla="*/ 336894 h 1422796"/>
                <a:gd name="connsiteX165" fmla="*/ 655217 w 1524000"/>
                <a:gd name="connsiteY165" fmla="*/ 352373 h 1422796"/>
                <a:gd name="connsiteX166" fmla="*/ 666272 w 1524000"/>
                <a:gd name="connsiteY166" fmla="*/ 418720 h 1422796"/>
                <a:gd name="connsiteX167" fmla="*/ 693281 w 1524000"/>
                <a:gd name="connsiteY167" fmla="*/ 452427 h 1422796"/>
                <a:gd name="connsiteX168" fmla="*/ 688182 w 1524000"/>
                <a:gd name="connsiteY168" fmla="*/ 484306 h 1422796"/>
                <a:gd name="connsiteX169" fmla="*/ 660881 w 1524000"/>
                <a:gd name="connsiteY169" fmla="*/ 484306 h 1422796"/>
                <a:gd name="connsiteX170" fmla="*/ 560660 w 1524000"/>
                <a:gd name="connsiteY170" fmla="*/ 584527 h 1422796"/>
                <a:gd name="connsiteX171" fmla="*/ 560660 w 1524000"/>
                <a:gd name="connsiteY171" fmla="*/ 690433 h 1422796"/>
                <a:gd name="connsiteX172" fmla="*/ 547135 w 1524000"/>
                <a:gd name="connsiteY172" fmla="*/ 693019 h 1422796"/>
                <a:gd name="connsiteX173" fmla="*/ 469194 w 1524000"/>
                <a:gd name="connsiteY173" fmla="*/ 693019 h 1422796"/>
                <a:gd name="connsiteX174" fmla="*/ 445363 w 1524000"/>
                <a:gd name="connsiteY174" fmla="*/ 684390 h 1422796"/>
                <a:gd name="connsiteX175" fmla="*/ 363636 w 1524000"/>
                <a:gd name="connsiteY175" fmla="*/ 616284 h 1422796"/>
                <a:gd name="connsiteX176" fmla="*/ 343639 w 1524000"/>
                <a:gd name="connsiteY176" fmla="*/ 581142 h 1422796"/>
                <a:gd name="connsiteX177" fmla="*/ 323565 w 1524000"/>
                <a:gd name="connsiteY177" fmla="*/ 455671 h 1422796"/>
                <a:gd name="connsiteX178" fmla="*/ 343901 w 1524000"/>
                <a:gd name="connsiteY178" fmla="*/ 789261 h 1422796"/>
                <a:gd name="connsiteX179" fmla="*/ 389496 w 1524000"/>
                <a:gd name="connsiteY179" fmla="*/ 727530 h 1422796"/>
                <a:gd name="connsiteX180" fmla="*/ 389496 w 1524000"/>
                <a:gd name="connsiteY180" fmla="*/ 699955 h 1422796"/>
                <a:gd name="connsiteX181" fmla="*/ 414815 w 1524000"/>
                <a:gd name="connsiteY181" fmla="*/ 721056 h 1422796"/>
                <a:gd name="connsiteX182" fmla="*/ 469200 w 1524000"/>
                <a:gd name="connsiteY182" fmla="*/ 740745 h 1422796"/>
                <a:gd name="connsiteX183" fmla="*/ 547141 w 1524000"/>
                <a:gd name="connsiteY183" fmla="*/ 740745 h 1422796"/>
                <a:gd name="connsiteX184" fmla="*/ 560666 w 1524000"/>
                <a:gd name="connsiteY184" fmla="*/ 739632 h 1422796"/>
                <a:gd name="connsiteX185" fmla="*/ 560666 w 1524000"/>
                <a:gd name="connsiteY185" fmla="*/ 893175 h 1422796"/>
                <a:gd name="connsiteX186" fmla="*/ 518143 w 1524000"/>
                <a:gd name="connsiteY186" fmla="*/ 896646 h 1422796"/>
                <a:gd name="connsiteX187" fmla="*/ 314046 w 1524000"/>
                <a:gd name="connsiteY187" fmla="*/ 798449 h 1422796"/>
                <a:gd name="connsiteX188" fmla="*/ 343901 w 1524000"/>
                <a:gd name="connsiteY188" fmla="*/ 789261 h 1422796"/>
                <a:gd name="connsiteX189" fmla="*/ 124782 w 1524000"/>
                <a:gd name="connsiteY189" fmla="*/ 1195401 h 1422796"/>
                <a:gd name="connsiteX190" fmla="*/ 124782 w 1524000"/>
                <a:gd name="connsiteY190" fmla="*/ 899212 h 1422796"/>
                <a:gd name="connsiteX191" fmla="*/ 165433 w 1524000"/>
                <a:gd name="connsiteY191" fmla="*/ 844169 h 1422796"/>
                <a:gd name="connsiteX192" fmla="*/ 265585 w 1524000"/>
                <a:gd name="connsiteY192" fmla="*/ 813356 h 1422796"/>
                <a:gd name="connsiteX193" fmla="*/ 518143 w 1524000"/>
                <a:gd name="connsiteY193" fmla="*/ 944366 h 1422796"/>
                <a:gd name="connsiteX194" fmla="*/ 560666 w 1524000"/>
                <a:gd name="connsiteY194" fmla="*/ 941425 h 1422796"/>
                <a:gd name="connsiteX195" fmla="*/ 560666 w 1524000"/>
                <a:gd name="connsiteY195" fmla="*/ 1042682 h 1422796"/>
                <a:gd name="connsiteX196" fmla="*/ 660887 w 1524000"/>
                <a:gd name="connsiteY196" fmla="*/ 1142903 h 1422796"/>
                <a:gd name="connsiteX197" fmla="*/ 764290 w 1524000"/>
                <a:gd name="connsiteY197" fmla="*/ 1142903 h 1422796"/>
                <a:gd name="connsiteX198" fmla="*/ 764290 w 1524000"/>
                <a:gd name="connsiteY198" fmla="*/ 1271758 h 1422796"/>
                <a:gd name="connsiteX199" fmla="*/ 764371 w 1524000"/>
                <a:gd name="connsiteY199" fmla="*/ 1273348 h 1422796"/>
                <a:gd name="connsiteX200" fmla="*/ 633842 w 1524000"/>
                <a:gd name="connsiteY200" fmla="*/ 1273348 h 1422796"/>
                <a:gd name="connsiteX201" fmla="*/ 633842 w 1524000"/>
                <a:gd name="connsiteY201" fmla="*/ 1246303 h 1422796"/>
                <a:gd name="connsiteX202" fmla="*/ 533621 w 1524000"/>
                <a:gd name="connsiteY202" fmla="*/ 1146082 h 1422796"/>
                <a:gd name="connsiteX203" fmla="*/ 279090 w 1524000"/>
                <a:gd name="connsiteY203" fmla="*/ 1146082 h 1422796"/>
                <a:gd name="connsiteX204" fmla="*/ 277500 w 1524000"/>
                <a:gd name="connsiteY204" fmla="*/ 1144492 h 1422796"/>
                <a:gd name="connsiteX205" fmla="*/ 277500 w 1524000"/>
                <a:gd name="connsiteY205" fmla="*/ 991774 h 1422796"/>
                <a:gd name="connsiteX206" fmla="*/ 253637 w 1524000"/>
                <a:gd name="connsiteY206" fmla="*/ 967911 h 1422796"/>
                <a:gd name="connsiteX207" fmla="*/ 229774 w 1524000"/>
                <a:gd name="connsiteY207" fmla="*/ 991774 h 1422796"/>
                <a:gd name="connsiteX208" fmla="*/ 229774 w 1524000"/>
                <a:gd name="connsiteY208" fmla="*/ 1144492 h 1422796"/>
                <a:gd name="connsiteX209" fmla="*/ 279090 w 1524000"/>
                <a:gd name="connsiteY209" fmla="*/ 1193808 h 1422796"/>
                <a:gd name="connsiteX210" fmla="*/ 433398 w 1524000"/>
                <a:gd name="connsiteY210" fmla="*/ 1193808 h 1422796"/>
                <a:gd name="connsiteX211" fmla="*/ 433398 w 1524000"/>
                <a:gd name="connsiteY211" fmla="*/ 1273348 h 1422796"/>
                <a:gd name="connsiteX212" fmla="*/ 202732 w 1524000"/>
                <a:gd name="connsiteY212" fmla="*/ 1273348 h 1422796"/>
                <a:gd name="connsiteX213" fmla="*/ 124782 w 1524000"/>
                <a:gd name="connsiteY213" fmla="*/ 1195401 h 1422796"/>
                <a:gd name="connsiteX214" fmla="*/ 481124 w 1524000"/>
                <a:gd name="connsiteY214" fmla="*/ 1273351 h 1422796"/>
                <a:gd name="connsiteX215" fmla="*/ 481124 w 1524000"/>
                <a:gd name="connsiteY215" fmla="*/ 1193811 h 1422796"/>
                <a:gd name="connsiteX216" fmla="*/ 533621 w 1524000"/>
                <a:gd name="connsiteY216" fmla="*/ 1193811 h 1422796"/>
                <a:gd name="connsiteX217" fmla="*/ 586119 w 1524000"/>
                <a:gd name="connsiteY217" fmla="*/ 1246309 h 1422796"/>
                <a:gd name="connsiteX218" fmla="*/ 586119 w 1524000"/>
                <a:gd name="connsiteY218" fmla="*/ 1273354 h 1422796"/>
                <a:gd name="connsiteX219" fmla="*/ 481124 w 1524000"/>
                <a:gd name="connsiteY219" fmla="*/ 1273354 h 1422796"/>
                <a:gd name="connsiteX220" fmla="*/ 1476974 w 1524000"/>
                <a:gd name="connsiteY220" fmla="*/ 1322666 h 1422796"/>
                <a:gd name="connsiteX221" fmla="*/ 1476974 w 1524000"/>
                <a:gd name="connsiteY221" fmla="*/ 1373572 h 1422796"/>
                <a:gd name="connsiteX222" fmla="*/ 1475385 w 1524000"/>
                <a:gd name="connsiteY222" fmla="*/ 1375161 h 1422796"/>
                <a:gd name="connsiteX223" fmla="*/ 50013 w 1524000"/>
                <a:gd name="connsiteY223" fmla="*/ 1375161 h 1422796"/>
                <a:gd name="connsiteX224" fmla="*/ 48424 w 1524000"/>
                <a:gd name="connsiteY224" fmla="*/ 1373572 h 1422796"/>
                <a:gd name="connsiteX225" fmla="*/ 48424 w 1524000"/>
                <a:gd name="connsiteY225" fmla="*/ 1322666 h 1422796"/>
                <a:gd name="connsiteX226" fmla="*/ 50013 w 1524000"/>
                <a:gd name="connsiteY226" fmla="*/ 1321077 h 1422796"/>
                <a:gd name="connsiteX227" fmla="*/ 1475382 w 1524000"/>
                <a:gd name="connsiteY227" fmla="*/ 1321077 h 1422796"/>
                <a:gd name="connsiteX228" fmla="*/ 1476974 w 1524000"/>
                <a:gd name="connsiteY228" fmla="*/ 1322666 h 1422796"/>
                <a:gd name="connsiteX229" fmla="*/ 917217 w 1524000"/>
                <a:gd name="connsiteY229" fmla="*/ 1273351 h 1422796"/>
                <a:gd name="connsiteX230" fmla="*/ 958630 w 1524000"/>
                <a:gd name="connsiteY230" fmla="*/ 962749 h 1422796"/>
                <a:gd name="connsiteX231" fmla="*/ 985440 w 1524000"/>
                <a:gd name="connsiteY231" fmla="*/ 939279 h 1422796"/>
                <a:gd name="connsiteX232" fmla="*/ 1099924 w 1524000"/>
                <a:gd name="connsiteY232" fmla="*/ 939279 h 1422796"/>
                <a:gd name="connsiteX233" fmla="*/ 1126734 w 1524000"/>
                <a:gd name="connsiteY233" fmla="*/ 962749 h 1422796"/>
                <a:gd name="connsiteX234" fmla="*/ 1168150 w 1524000"/>
                <a:gd name="connsiteY234" fmla="*/ 1273351 h 1422796"/>
                <a:gd name="connsiteX235" fmla="*/ 917217 w 1524000"/>
                <a:gd name="connsiteY235" fmla="*/ 1273351 h 142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524000" h="1422796">
                  <a:moveTo>
                    <a:pt x="1424477" y="1142903"/>
                  </a:moveTo>
                  <a:cubicBezTo>
                    <a:pt x="1479740" y="1142903"/>
                    <a:pt x="1524698" y="1097942"/>
                    <a:pt x="1524698" y="1042682"/>
                  </a:cubicBezTo>
                  <a:lnTo>
                    <a:pt x="1524698" y="584527"/>
                  </a:lnTo>
                  <a:cubicBezTo>
                    <a:pt x="1524698" y="529264"/>
                    <a:pt x="1479737" y="484306"/>
                    <a:pt x="1424477" y="484306"/>
                  </a:cubicBezTo>
                  <a:lnTo>
                    <a:pt x="796741" y="484306"/>
                  </a:lnTo>
                  <a:lnTo>
                    <a:pt x="796741" y="472533"/>
                  </a:lnTo>
                  <a:cubicBezTo>
                    <a:pt x="796741" y="457076"/>
                    <a:pt x="791273" y="442884"/>
                    <a:pt x="782185" y="431755"/>
                  </a:cubicBezTo>
                  <a:cubicBezTo>
                    <a:pt x="788927" y="423503"/>
                    <a:pt x="793630" y="413621"/>
                    <a:pt x="795642" y="402912"/>
                  </a:cubicBezTo>
                  <a:cubicBezTo>
                    <a:pt x="821184" y="387853"/>
                    <a:pt x="837466" y="360272"/>
                    <a:pt x="837466" y="329995"/>
                  </a:cubicBezTo>
                  <a:cubicBezTo>
                    <a:pt x="837466" y="315695"/>
                    <a:pt x="833784" y="301720"/>
                    <a:pt x="826884" y="289269"/>
                  </a:cubicBezTo>
                  <a:cubicBezTo>
                    <a:pt x="833781" y="276818"/>
                    <a:pt x="837466" y="262846"/>
                    <a:pt x="837466" y="248544"/>
                  </a:cubicBezTo>
                  <a:cubicBezTo>
                    <a:pt x="837466" y="218392"/>
                    <a:pt x="821312" y="191055"/>
                    <a:pt x="796264" y="175987"/>
                  </a:cubicBezTo>
                  <a:cubicBezTo>
                    <a:pt x="796583" y="173035"/>
                    <a:pt x="796741" y="170070"/>
                    <a:pt x="796741" y="167093"/>
                  </a:cubicBezTo>
                  <a:cubicBezTo>
                    <a:pt x="796741" y="124204"/>
                    <a:pt x="764790" y="88634"/>
                    <a:pt x="723440" y="82940"/>
                  </a:cubicBezTo>
                  <a:cubicBezTo>
                    <a:pt x="708343" y="57571"/>
                    <a:pt x="680860" y="41420"/>
                    <a:pt x="650702" y="41420"/>
                  </a:cubicBezTo>
                  <a:cubicBezTo>
                    <a:pt x="646829" y="41420"/>
                    <a:pt x="642918" y="41718"/>
                    <a:pt x="639001" y="42313"/>
                  </a:cubicBezTo>
                  <a:cubicBezTo>
                    <a:pt x="622156" y="28674"/>
                    <a:pt x="601115" y="21057"/>
                    <a:pt x="579434" y="21057"/>
                  </a:cubicBezTo>
                  <a:cubicBezTo>
                    <a:pt x="576537" y="21057"/>
                    <a:pt x="573635" y="21203"/>
                    <a:pt x="570694" y="21498"/>
                  </a:cubicBezTo>
                  <a:cubicBezTo>
                    <a:pt x="552585" y="8011"/>
                    <a:pt x="530788" y="698"/>
                    <a:pt x="508169" y="698"/>
                  </a:cubicBezTo>
                  <a:cubicBezTo>
                    <a:pt x="485550" y="698"/>
                    <a:pt x="463753" y="8011"/>
                    <a:pt x="445640" y="21498"/>
                  </a:cubicBezTo>
                  <a:cubicBezTo>
                    <a:pt x="442696" y="21206"/>
                    <a:pt x="439794" y="21057"/>
                    <a:pt x="436901" y="21057"/>
                  </a:cubicBezTo>
                  <a:cubicBezTo>
                    <a:pt x="415163" y="21057"/>
                    <a:pt x="394458" y="28371"/>
                    <a:pt x="377644" y="41837"/>
                  </a:cubicBezTo>
                  <a:cubicBezTo>
                    <a:pt x="350822" y="44513"/>
                    <a:pt x="326950" y="59934"/>
                    <a:pt x="313261" y="82943"/>
                  </a:cubicBezTo>
                  <a:cubicBezTo>
                    <a:pt x="271910" y="88634"/>
                    <a:pt x="239960" y="124204"/>
                    <a:pt x="239960" y="167093"/>
                  </a:cubicBezTo>
                  <a:cubicBezTo>
                    <a:pt x="239960" y="170067"/>
                    <a:pt x="240117" y="173035"/>
                    <a:pt x="240436" y="175987"/>
                  </a:cubicBezTo>
                  <a:cubicBezTo>
                    <a:pt x="215391" y="191055"/>
                    <a:pt x="199234" y="218392"/>
                    <a:pt x="199234" y="248544"/>
                  </a:cubicBezTo>
                  <a:cubicBezTo>
                    <a:pt x="199234" y="262846"/>
                    <a:pt x="202916" y="276818"/>
                    <a:pt x="209816" y="289269"/>
                  </a:cubicBezTo>
                  <a:cubicBezTo>
                    <a:pt x="202916" y="301720"/>
                    <a:pt x="199234" y="315695"/>
                    <a:pt x="199234" y="329995"/>
                  </a:cubicBezTo>
                  <a:cubicBezTo>
                    <a:pt x="199234" y="360272"/>
                    <a:pt x="215516" y="387853"/>
                    <a:pt x="241061" y="402912"/>
                  </a:cubicBezTo>
                  <a:cubicBezTo>
                    <a:pt x="242183" y="408889"/>
                    <a:pt x="244169" y="414598"/>
                    <a:pt x="246853" y="419920"/>
                  </a:cubicBezTo>
                  <a:cubicBezTo>
                    <a:pt x="230387" y="431638"/>
                    <a:pt x="219597" y="450828"/>
                    <a:pt x="219597" y="472530"/>
                  </a:cubicBezTo>
                  <a:lnTo>
                    <a:pt x="219597" y="513256"/>
                  </a:lnTo>
                  <a:cubicBezTo>
                    <a:pt x="219597" y="548867"/>
                    <a:pt x="248568" y="577844"/>
                    <a:pt x="284185" y="577844"/>
                  </a:cubicBezTo>
                  <a:lnTo>
                    <a:pt x="294791" y="577844"/>
                  </a:lnTo>
                  <a:lnTo>
                    <a:pt x="296526" y="588685"/>
                  </a:lnTo>
                  <a:cubicBezTo>
                    <a:pt x="300548" y="613825"/>
                    <a:pt x="313534" y="636649"/>
                    <a:pt x="333096" y="652952"/>
                  </a:cubicBezTo>
                  <a:lnTo>
                    <a:pt x="341776" y="660185"/>
                  </a:lnTo>
                  <a:lnTo>
                    <a:pt x="341776" y="727530"/>
                  </a:lnTo>
                  <a:cubicBezTo>
                    <a:pt x="341776" y="734977"/>
                    <a:pt x="336990" y="741457"/>
                    <a:pt x="329870" y="743645"/>
                  </a:cubicBezTo>
                  <a:lnTo>
                    <a:pt x="151395" y="798559"/>
                  </a:lnTo>
                  <a:cubicBezTo>
                    <a:pt x="106931" y="812243"/>
                    <a:pt x="77055" y="852691"/>
                    <a:pt x="77055" y="899215"/>
                  </a:cubicBezTo>
                  <a:lnTo>
                    <a:pt x="77055" y="1195404"/>
                  </a:lnTo>
                  <a:cubicBezTo>
                    <a:pt x="77055" y="1224833"/>
                    <a:pt x="87253" y="1251914"/>
                    <a:pt x="104261" y="1273354"/>
                  </a:cubicBezTo>
                  <a:lnTo>
                    <a:pt x="50013" y="1273354"/>
                  </a:lnTo>
                  <a:cubicBezTo>
                    <a:pt x="22819" y="1273351"/>
                    <a:pt x="698" y="1295473"/>
                    <a:pt x="698" y="1322666"/>
                  </a:cubicBezTo>
                  <a:lnTo>
                    <a:pt x="698" y="1373572"/>
                  </a:lnTo>
                  <a:cubicBezTo>
                    <a:pt x="698" y="1400766"/>
                    <a:pt x="22819" y="1422887"/>
                    <a:pt x="50013" y="1422887"/>
                  </a:cubicBezTo>
                  <a:lnTo>
                    <a:pt x="1475382" y="1422887"/>
                  </a:lnTo>
                  <a:cubicBezTo>
                    <a:pt x="1502576" y="1422887"/>
                    <a:pt x="1524698" y="1400766"/>
                    <a:pt x="1524698" y="1373572"/>
                  </a:cubicBezTo>
                  <a:lnTo>
                    <a:pt x="1524698" y="1322666"/>
                  </a:lnTo>
                  <a:cubicBezTo>
                    <a:pt x="1524698" y="1295473"/>
                    <a:pt x="1502576" y="1273351"/>
                    <a:pt x="1475382" y="1273351"/>
                  </a:cubicBezTo>
                  <a:lnTo>
                    <a:pt x="1216290" y="1273351"/>
                  </a:lnTo>
                  <a:lnTo>
                    <a:pt x="1198895" y="1142903"/>
                  </a:lnTo>
                  <a:lnTo>
                    <a:pt x="1424477" y="1142903"/>
                  </a:lnTo>
                  <a:close/>
                  <a:moveTo>
                    <a:pt x="1476974" y="584527"/>
                  </a:moveTo>
                  <a:lnTo>
                    <a:pt x="1476974" y="1042682"/>
                  </a:lnTo>
                  <a:cubicBezTo>
                    <a:pt x="1476974" y="1071629"/>
                    <a:pt x="1453424" y="1095180"/>
                    <a:pt x="1424477" y="1095180"/>
                  </a:cubicBezTo>
                  <a:lnTo>
                    <a:pt x="1195401" y="1095180"/>
                  </a:lnTo>
                  <a:cubicBezTo>
                    <a:pt x="1194436" y="1095180"/>
                    <a:pt x="1193496" y="1095254"/>
                    <a:pt x="1192558" y="1095364"/>
                  </a:cubicBezTo>
                  <a:lnTo>
                    <a:pt x="1174035" y="956442"/>
                  </a:lnTo>
                  <a:cubicBezTo>
                    <a:pt x="1169103" y="919452"/>
                    <a:pt x="1137242" y="891556"/>
                    <a:pt x="1099924" y="891556"/>
                  </a:cubicBezTo>
                  <a:lnTo>
                    <a:pt x="985440" y="891556"/>
                  </a:lnTo>
                  <a:cubicBezTo>
                    <a:pt x="948123" y="891556"/>
                    <a:pt x="916259" y="919452"/>
                    <a:pt x="911326" y="956442"/>
                  </a:cubicBezTo>
                  <a:lnTo>
                    <a:pt x="892803" y="1095364"/>
                  </a:lnTo>
                  <a:cubicBezTo>
                    <a:pt x="891872" y="1095254"/>
                    <a:pt x="890925" y="1095180"/>
                    <a:pt x="889961" y="1095180"/>
                  </a:cubicBezTo>
                  <a:lnTo>
                    <a:pt x="660884" y="1095180"/>
                  </a:lnTo>
                  <a:cubicBezTo>
                    <a:pt x="631937" y="1095180"/>
                    <a:pt x="608387" y="1071629"/>
                    <a:pt x="608387" y="1042682"/>
                  </a:cubicBezTo>
                  <a:lnTo>
                    <a:pt x="608387" y="584527"/>
                  </a:lnTo>
                  <a:cubicBezTo>
                    <a:pt x="608387" y="555580"/>
                    <a:pt x="631937" y="532029"/>
                    <a:pt x="660884" y="532029"/>
                  </a:cubicBezTo>
                  <a:lnTo>
                    <a:pt x="1424477" y="532029"/>
                  </a:lnTo>
                  <a:cubicBezTo>
                    <a:pt x="1453424" y="532032"/>
                    <a:pt x="1476974" y="555580"/>
                    <a:pt x="1476974" y="584527"/>
                  </a:cubicBezTo>
                  <a:close/>
                  <a:moveTo>
                    <a:pt x="811933" y="1273351"/>
                  </a:moveTo>
                  <a:cubicBezTo>
                    <a:pt x="811969" y="1272824"/>
                    <a:pt x="812013" y="1272297"/>
                    <a:pt x="812013" y="1271761"/>
                  </a:cubicBezTo>
                  <a:lnTo>
                    <a:pt x="812013" y="1142906"/>
                  </a:lnTo>
                  <a:lnTo>
                    <a:pt x="886463" y="1142906"/>
                  </a:lnTo>
                  <a:lnTo>
                    <a:pt x="869068" y="1273354"/>
                  </a:lnTo>
                  <a:lnTo>
                    <a:pt x="811933" y="1273354"/>
                  </a:lnTo>
                  <a:close/>
                  <a:moveTo>
                    <a:pt x="736516" y="484306"/>
                  </a:moveTo>
                  <a:lnTo>
                    <a:pt x="740713" y="458085"/>
                  </a:lnTo>
                  <a:cubicBezTo>
                    <a:pt x="745660" y="461029"/>
                    <a:pt x="749017" y="466369"/>
                    <a:pt x="749017" y="472533"/>
                  </a:cubicBezTo>
                  <a:lnTo>
                    <a:pt x="749017" y="484306"/>
                  </a:lnTo>
                  <a:lnTo>
                    <a:pt x="736516" y="484306"/>
                  </a:lnTo>
                  <a:close/>
                  <a:moveTo>
                    <a:pt x="256676" y="273300"/>
                  </a:moveTo>
                  <a:cubicBezTo>
                    <a:pt x="252241" y="268377"/>
                    <a:pt x="246958" y="260087"/>
                    <a:pt x="246958" y="248547"/>
                  </a:cubicBezTo>
                  <a:cubicBezTo>
                    <a:pt x="246958" y="231920"/>
                    <a:pt x="258292" y="217240"/>
                    <a:pt x="274527" y="212846"/>
                  </a:cubicBezTo>
                  <a:cubicBezTo>
                    <a:pt x="281105" y="211063"/>
                    <a:pt x="286611" y="206557"/>
                    <a:pt x="289647" y="200455"/>
                  </a:cubicBezTo>
                  <a:cubicBezTo>
                    <a:pt x="292689" y="194356"/>
                    <a:pt x="292975" y="187245"/>
                    <a:pt x="290436" y="180920"/>
                  </a:cubicBezTo>
                  <a:cubicBezTo>
                    <a:pt x="288606" y="176374"/>
                    <a:pt x="287680" y="171722"/>
                    <a:pt x="287680" y="167099"/>
                  </a:cubicBezTo>
                  <a:cubicBezTo>
                    <a:pt x="287680" y="146865"/>
                    <a:pt x="303908" y="130348"/>
                    <a:pt x="324036" y="129883"/>
                  </a:cubicBezTo>
                  <a:cubicBezTo>
                    <a:pt x="325051" y="130020"/>
                    <a:pt x="326072" y="130133"/>
                    <a:pt x="327110" y="130196"/>
                  </a:cubicBezTo>
                  <a:cubicBezTo>
                    <a:pt x="337796" y="130809"/>
                    <a:pt x="347553" y="124311"/>
                    <a:pt x="351066" y="114227"/>
                  </a:cubicBezTo>
                  <a:cubicBezTo>
                    <a:pt x="356206" y="99469"/>
                    <a:pt x="369869" y="89480"/>
                    <a:pt x="385222" y="89155"/>
                  </a:cubicBezTo>
                  <a:cubicBezTo>
                    <a:pt x="385683" y="89188"/>
                    <a:pt x="386148" y="89209"/>
                    <a:pt x="386615" y="89215"/>
                  </a:cubicBezTo>
                  <a:cubicBezTo>
                    <a:pt x="393065" y="89292"/>
                    <a:pt x="399179" y="86869"/>
                    <a:pt x="403745" y="82389"/>
                  </a:cubicBezTo>
                  <a:cubicBezTo>
                    <a:pt x="412693" y="73614"/>
                    <a:pt x="424468" y="68781"/>
                    <a:pt x="436898" y="68781"/>
                  </a:cubicBezTo>
                  <a:cubicBezTo>
                    <a:pt x="440116" y="68781"/>
                    <a:pt x="443527" y="69197"/>
                    <a:pt x="447325" y="70049"/>
                  </a:cubicBezTo>
                  <a:cubicBezTo>
                    <a:pt x="455037" y="71784"/>
                    <a:pt x="463124" y="69584"/>
                    <a:pt x="468896" y="64167"/>
                  </a:cubicBezTo>
                  <a:cubicBezTo>
                    <a:pt x="479716" y="54014"/>
                    <a:pt x="493661" y="48421"/>
                    <a:pt x="508169" y="48421"/>
                  </a:cubicBezTo>
                  <a:cubicBezTo>
                    <a:pt x="522677" y="48421"/>
                    <a:pt x="536622" y="54014"/>
                    <a:pt x="547439" y="64170"/>
                  </a:cubicBezTo>
                  <a:cubicBezTo>
                    <a:pt x="553207" y="69587"/>
                    <a:pt x="561292" y="71790"/>
                    <a:pt x="569010" y="70052"/>
                  </a:cubicBezTo>
                  <a:cubicBezTo>
                    <a:pt x="572808" y="69194"/>
                    <a:pt x="576219" y="68784"/>
                    <a:pt x="579437" y="68784"/>
                  </a:cubicBezTo>
                  <a:cubicBezTo>
                    <a:pt x="592763" y="68784"/>
                    <a:pt x="605172" y="74374"/>
                    <a:pt x="614379" y="84521"/>
                  </a:cubicBezTo>
                  <a:cubicBezTo>
                    <a:pt x="620754" y="91548"/>
                    <a:pt x="630687" y="94129"/>
                    <a:pt x="639676" y="91099"/>
                  </a:cubicBezTo>
                  <a:cubicBezTo>
                    <a:pt x="643576" y="89786"/>
                    <a:pt x="647186" y="89146"/>
                    <a:pt x="650707" y="89146"/>
                  </a:cubicBezTo>
                  <a:cubicBezTo>
                    <a:pt x="666370" y="89146"/>
                    <a:pt x="680408" y="99225"/>
                    <a:pt x="685634" y="114224"/>
                  </a:cubicBezTo>
                  <a:cubicBezTo>
                    <a:pt x="689147" y="124305"/>
                    <a:pt x="698910" y="130830"/>
                    <a:pt x="709590" y="130193"/>
                  </a:cubicBezTo>
                  <a:cubicBezTo>
                    <a:pt x="710563" y="130136"/>
                    <a:pt x="711522" y="130029"/>
                    <a:pt x="712659" y="129880"/>
                  </a:cubicBezTo>
                  <a:cubicBezTo>
                    <a:pt x="732786" y="130342"/>
                    <a:pt x="749017" y="146862"/>
                    <a:pt x="749017" y="167096"/>
                  </a:cubicBezTo>
                  <a:cubicBezTo>
                    <a:pt x="749017" y="171719"/>
                    <a:pt x="748092" y="176371"/>
                    <a:pt x="746264" y="180914"/>
                  </a:cubicBezTo>
                  <a:cubicBezTo>
                    <a:pt x="743722" y="187239"/>
                    <a:pt x="744008" y="194350"/>
                    <a:pt x="747050" y="200452"/>
                  </a:cubicBezTo>
                  <a:cubicBezTo>
                    <a:pt x="750092" y="206554"/>
                    <a:pt x="755596" y="211063"/>
                    <a:pt x="762177" y="212843"/>
                  </a:cubicBezTo>
                  <a:cubicBezTo>
                    <a:pt x="778405" y="217237"/>
                    <a:pt x="789743" y="231917"/>
                    <a:pt x="789743" y="248544"/>
                  </a:cubicBezTo>
                  <a:cubicBezTo>
                    <a:pt x="789743" y="260084"/>
                    <a:pt x="784453" y="268374"/>
                    <a:pt x="780024" y="273297"/>
                  </a:cubicBezTo>
                  <a:cubicBezTo>
                    <a:pt x="771848" y="282376"/>
                    <a:pt x="771848" y="296163"/>
                    <a:pt x="780024" y="305242"/>
                  </a:cubicBezTo>
                  <a:cubicBezTo>
                    <a:pt x="784459" y="310165"/>
                    <a:pt x="789743" y="318455"/>
                    <a:pt x="789743" y="329995"/>
                  </a:cubicBezTo>
                  <a:cubicBezTo>
                    <a:pt x="789743" y="345657"/>
                    <a:pt x="779664" y="359695"/>
                    <a:pt x="764662" y="364919"/>
                  </a:cubicBezTo>
                  <a:cubicBezTo>
                    <a:pt x="754322" y="368523"/>
                    <a:pt x="747758" y="378706"/>
                    <a:pt x="748749" y="389612"/>
                  </a:cubicBezTo>
                  <a:cubicBezTo>
                    <a:pt x="748815" y="390345"/>
                    <a:pt x="748904" y="391071"/>
                    <a:pt x="749005" y="391794"/>
                  </a:cubicBezTo>
                  <a:cubicBezTo>
                    <a:pt x="748690" y="399039"/>
                    <a:pt x="743618" y="405323"/>
                    <a:pt x="736453" y="407228"/>
                  </a:cubicBezTo>
                  <a:cubicBezTo>
                    <a:pt x="735688" y="407430"/>
                    <a:pt x="712867" y="407945"/>
                    <a:pt x="712867" y="407945"/>
                  </a:cubicBezTo>
                  <a:lnTo>
                    <a:pt x="699145" y="325613"/>
                  </a:lnTo>
                  <a:cubicBezTo>
                    <a:pt x="697115" y="313436"/>
                    <a:pt x="686108" y="304819"/>
                    <a:pt x="673826" y="305742"/>
                  </a:cubicBezTo>
                  <a:cubicBezTo>
                    <a:pt x="672719" y="305825"/>
                    <a:pt x="671636" y="305959"/>
                    <a:pt x="670546" y="306108"/>
                  </a:cubicBezTo>
                  <a:lnTo>
                    <a:pt x="670406" y="306126"/>
                  </a:lnTo>
                  <a:cubicBezTo>
                    <a:pt x="658179" y="305908"/>
                    <a:pt x="646868" y="299696"/>
                    <a:pt x="640048" y="289409"/>
                  </a:cubicBezTo>
                  <a:cubicBezTo>
                    <a:pt x="635625" y="282745"/>
                    <a:pt x="628163" y="278735"/>
                    <a:pt x="620162" y="278735"/>
                  </a:cubicBezTo>
                  <a:lnTo>
                    <a:pt x="620162" y="278735"/>
                  </a:lnTo>
                  <a:cubicBezTo>
                    <a:pt x="612164" y="278735"/>
                    <a:pt x="604696" y="282745"/>
                    <a:pt x="600276" y="289406"/>
                  </a:cubicBezTo>
                  <a:cubicBezTo>
                    <a:pt x="593331" y="299878"/>
                    <a:pt x="581738" y="306129"/>
                    <a:pt x="569254" y="306129"/>
                  </a:cubicBezTo>
                  <a:cubicBezTo>
                    <a:pt x="556773" y="306129"/>
                    <a:pt x="545179" y="299878"/>
                    <a:pt x="538232" y="289406"/>
                  </a:cubicBezTo>
                  <a:cubicBezTo>
                    <a:pt x="533809" y="282742"/>
                    <a:pt x="526347" y="278732"/>
                    <a:pt x="518346" y="278732"/>
                  </a:cubicBezTo>
                  <a:lnTo>
                    <a:pt x="518346" y="278732"/>
                  </a:lnTo>
                  <a:cubicBezTo>
                    <a:pt x="510348" y="278732"/>
                    <a:pt x="502879" y="282742"/>
                    <a:pt x="498459" y="289403"/>
                  </a:cubicBezTo>
                  <a:cubicBezTo>
                    <a:pt x="491515" y="299875"/>
                    <a:pt x="479921" y="306126"/>
                    <a:pt x="467438" y="306126"/>
                  </a:cubicBezTo>
                  <a:cubicBezTo>
                    <a:pt x="454957" y="306126"/>
                    <a:pt x="443363" y="299875"/>
                    <a:pt x="436416" y="289403"/>
                  </a:cubicBezTo>
                  <a:cubicBezTo>
                    <a:pt x="431993" y="282739"/>
                    <a:pt x="424530" y="278729"/>
                    <a:pt x="416529" y="278729"/>
                  </a:cubicBezTo>
                  <a:lnTo>
                    <a:pt x="416529" y="278729"/>
                  </a:lnTo>
                  <a:cubicBezTo>
                    <a:pt x="408531" y="278729"/>
                    <a:pt x="401063" y="282739"/>
                    <a:pt x="396643" y="289400"/>
                  </a:cubicBezTo>
                  <a:cubicBezTo>
                    <a:pt x="389821" y="299687"/>
                    <a:pt x="378510" y="305899"/>
                    <a:pt x="366285" y="306117"/>
                  </a:cubicBezTo>
                  <a:lnTo>
                    <a:pt x="366145" y="306099"/>
                  </a:lnTo>
                  <a:cubicBezTo>
                    <a:pt x="365059" y="305950"/>
                    <a:pt x="363969" y="305816"/>
                    <a:pt x="362862" y="305733"/>
                  </a:cubicBezTo>
                  <a:cubicBezTo>
                    <a:pt x="350584" y="304795"/>
                    <a:pt x="339576" y="313430"/>
                    <a:pt x="337546" y="325604"/>
                  </a:cubicBezTo>
                  <a:lnTo>
                    <a:pt x="323827" y="407945"/>
                  </a:lnTo>
                  <a:cubicBezTo>
                    <a:pt x="323827" y="407945"/>
                    <a:pt x="301009" y="407433"/>
                    <a:pt x="300244" y="407228"/>
                  </a:cubicBezTo>
                  <a:cubicBezTo>
                    <a:pt x="293076" y="405323"/>
                    <a:pt x="288001" y="399033"/>
                    <a:pt x="287692" y="391788"/>
                  </a:cubicBezTo>
                  <a:cubicBezTo>
                    <a:pt x="287787" y="391065"/>
                    <a:pt x="287876" y="390345"/>
                    <a:pt x="287942" y="389612"/>
                  </a:cubicBezTo>
                  <a:cubicBezTo>
                    <a:pt x="288933" y="378706"/>
                    <a:pt x="282370" y="368523"/>
                    <a:pt x="272029" y="364919"/>
                  </a:cubicBezTo>
                  <a:cubicBezTo>
                    <a:pt x="257027" y="359692"/>
                    <a:pt x="246949" y="345657"/>
                    <a:pt x="246949" y="329995"/>
                  </a:cubicBezTo>
                  <a:cubicBezTo>
                    <a:pt x="246949" y="318455"/>
                    <a:pt x="252238" y="310165"/>
                    <a:pt x="256667" y="305242"/>
                  </a:cubicBezTo>
                  <a:cubicBezTo>
                    <a:pt x="264853" y="296166"/>
                    <a:pt x="264853" y="282379"/>
                    <a:pt x="256676" y="273300"/>
                  </a:cubicBezTo>
                  <a:close/>
                  <a:moveTo>
                    <a:pt x="284180" y="530121"/>
                  </a:moveTo>
                  <a:cubicBezTo>
                    <a:pt x="274884" y="530121"/>
                    <a:pt x="267317" y="522558"/>
                    <a:pt x="267317" y="513259"/>
                  </a:cubicBezTo>
                  <a:lnTo>
                    <a:pt x="267317" y="472533"/>
                  </a:lnTo>
                  <a:cubicBezTo>
                    <a:pt x="267317" y="466372"/>
                    <a:pt x="270675" y="461029"/>
                    <a:pt x="275622" y="458085"/>
                  </a:cubicBezTo>
                  <a:lnTo>
                    <a:pt x="287150" y="530121"/>
                  </a:lnTo>
                  <a:lnTo>
                    <a:pt x="284180" y="530121"/>
                  </a:lnTo>
                  <a:close/>
                  <a:moveTo>
                    <a:pt x="323565" y="455671"/>
                  </a:moveTo>
                  <a:lnTo>
                    <a:pt x="326795" y="455671"/>
                  </a:lnTo>
                  <a:cubicBezTo>
                    <a:pt x="348500" y="455671"/>
                    <a:pt x="366845" y="440128"/>
                    <a:pt x="370419" y="418717"/>
                  </a:cubicBezTo>
                  <a:lnTo>
                    <a:pt x="381474" y="352373"/>
                  </a:lnTo>
                  <a:cubicBezTo>
                    <a:pt x="394250" y="349956"/>
                    <a:pt x="406222" y="344639"/>
                    <a:pt x="416535" y="336894"/>
                  </a:cubicBezTo>
                  <a:cubicBezTo>
                    <a:pt x="431022" y="347774"/>
                    <a:pt x="448789" y="353858"/>
                    <a:pt x="467441" y="353858"/>
                  </a:cubicBezTo>
                  <a:cubicBezTo>
                    <a:pt x="486089" y="353858"/>
                    <a:pt x="503859" y="347771"/>
                    <a:pt x="518346" y="336894"/>
                  </a:cubicBezTo>
                  <a:cubicBezTo>
                    <a:pt x="532833" y="347774"/>
                    <a:pt x="550600" y="353858"/>
                    <a:pt x="569251" y="353858"/>
                  </a:cubicBezTo>
                  <a:cubicBezTo>
                    <a:pt x="587899" y="353858"/>
                    <a:pt x="605669" y="347771"/>
                    <a:pt x="620156" y="336894"/>
                  </a:cubicBezTo>
                  <a:cubicBezTo>
                    <a:pt x="630467" y="344639"/>
                    <a:pt x="642442" y="349953"/>
                    <a:pt x="655217" y="352373"/>
                  </a:cubicBezTo>
                  <a:lnTo>
                    <a:pt x="666272" y="418720"/>
                  </a:lnTo>
                  <a:cubicBezTo>
                    <a:pt x="668876" y="434347"/>
                    <a:pt x="679372" y="446813"/>
                    <a:pt x="693281" y="452427"/>
                  </a:cubicBezTo>
                  <a:lnTo>
                    <a:pt x="688182" y="484306"/>
                  </a:lnTo>
                  <a:lnTo>
                    <a:pt x="660881" y="484306"/>
                  </a:lnTo>
                  <a:cubicBezTo>
                    <a:pt x="605618" y="484306"/>
                    <a:pt x="560660" y="529267"/>
                    <a:pt x="560660" y="584527"/>
                  </a:cubicBezTo>
                  <a:lnTo>
                    <a:pt x="560660" y="690433"/>
                  </a:lnTo>
                  <a:cubicBezTo>
                    <a:pt x="556365" y="692108"/>
                    <a:pt x="551775" y="693019"/>
                    <a:pt x="547135" y="693019"/>
                  </a:cubicBezTo>
                  <a:lnTo>
                    <a:pt x="469194" y="693019"/>
                  </a:lnTo>
                  <a:cubicBezTo>
                    <a:pt x="460502" y="693019"/>
                    <a:pt x="452040" y="689956"/>
                    <a:pt x="445363" y="684390"/>
                  </a:cubicBezTo>
                  <a:lnTo>
                    <a:pt x="363636" y="616284"/>
                  </a:lnTo>
                  <a:cubicBezTo>
                    <a:pt x="352938" y="607369"/>
                    <a:pt x="345839" y="594891"/>
                    <a:pt x="343639" y="581142"/>
                  </a:cubicBezTo>
                  <a:lnTo>
                    <a:pt x="323565" y="455671"/>
                  </a:lnTo>
                  <a:close/>
                  <a:moveTo>
                    <a:pt x="343901" y="789261"/>
                  </a:moveTo>
                  <a:cubicBezTo>
                    <a:pt x="371175" y="780870"/>
                    <a:pt x="389496" y="756060"/>
                    <a:pt x="389496" y="727530"/>
                  </a:cubicBezTo>
                  <a:lnTo>
                    <a:pt x="389496" y="699955"/>
                  </a:lnTo>
                  <a:lnTo>
                    <a:pt x="414815" y="721056"/>
                  </a:lnTo>
                  <a:cubicBezTo>
                    <a:pt x="430052" y="733754"/>
                    <a:pt x="449364" y="740745"/>
                    <a:pt x="469200" y="740745"/>
                  </a:cubicBezTo>
                  <a:lnTo>
                    <a:pt x="547141" y="740745"/>
                  </a:lnTo>
                  <a:cubicBezTo>
                    <a:pt x="551680" y="740745"/>
                    <a:pt x="556205" y="740359"/>
                    <a:pt x="560666" y="739632"/>
                  </a:cubicBezTo>
                  <a:lnTo>
                    <a:pt x="560666" y="893175"/>
                  </a:lnTo>
                  <a:cubicBezTo>
                    <a:pt x="546665" y="895464"/>
                    <a:pt x="532431" y="896646"/>
                    <a:pt x="518143" y="896646"/>
                  </a:cubicBezTo>
                  <a:cubicBezTo>
                    <a:pt x="438541" y="896646"/>
                    <a:pt x="363472" y="860225"/>
                    <a:pt x="314046" y="798449"/>
                  </a:cubicBezTo>
                  <a:lnTo>
                    <a:pt x="343901" y="789261"/>
                  </a:lnTo>
                  <a:close/>
                  <a:moveTo>
                    <a:pt x="124782" y="1195401"/>
                  </a:moveTo>
                  <a:lnTo>
                    <a:pt x="124782" y="899212"/>
                  </a:lnTo>
                  <a:cubicBezTo>
                    <a:pt x="124782" y="873771"/>
                    <a:pt x="141120" y="851652"/>
                    <a:pt x="165433" y="844169"/>
                  </a:cubicBezTo>
                  <a:lnTo>
                    <a:pt x="265585" y="813356"/>
                  </a:lnTo>
                  <a:cubicBezTo>
                    <a:pt x="323494" y="895417"/>
                    <a:pt x="417768" y="944366"/>
                    <a:pt x="518143" y="944366"/>
                  </a:cubicBezTo>
                  <a:cubicBezTo>
                    <a:pt x="532398" y="944366"/>
                    <a:pt x="546611" y="943363"/>
                    <a:pt x="560666" y="941425"/>
                  </a:cubicBezTo>
                  <a:lnTo>
                    <a:pt x="560666" y="1042682"/>
                  </a:lnTo>
                  <a:cubicBezTo>
                    <a:pt x="560666" y="1097945"/>
                    <a:pt x="605627" y="1142903"/>
                    <a:pt x="660887" y="1142903"/>
                  </a:cubicBezTo>
                  <a:lnTo>
                    <a:pt x="764290" y="1142903"/>
                  </a:lnTo>
                  <a:lnTo>
                    <a:pt x="764290" y="1271758"/>
                  </a:lnTo>
                  <a:cubicBezTo>
                    <a:pt x="764290" y="1272297"/>
                    <a:pt x="764335" y="1272821"/>
                    <a:pt x="764371" y="1273348"/>
                  </a:cubicBezTo>
                  <a:lnTo>
                    <a:pt x="633842" y="1273348"/>
                  </a:lnTo>
                  <a:lnTo>
                    <a:pt x="633842" y="1246303"/>
                  </a:lnTo>
                  <a:cubicBezTo>
                    <a:pt x="633842" y="1191040"/>
                    <a:pt x="588881" y="1146082"/>
                    <a:pt x="533621" y="1146082"/>
                  </a:cubicBezTo>
                  <a:lnTo>
                    <a:pt x="279090" y="1146082"/>
                  </a:lnTo>
                  <a:cubicBezTo>
                    <a:pt x="278212" y="1146082"/>
                    <a:pt x="277500" y="1145371"/>
                    <a:pt x="277500" y="1144492"/>
                  </a:cubicBezTo>
                  <a:lnTo>
                    <a:pt x="277500" y="991774"/>
                  </a:lnTo>
                  <a:cubicBezTo>
                    <a:pt x="277500" y="978597"/>
                    <a:pt x="266817" y="967911"/>
                    <a:pt x="253637" y="967911"/>
                  </a:cubicBezTo>
                  <a:cubicBezTo>
                    <a:pt x="240460" y="967911"/>
                    <a:pt x="229774" y="978594"/>
                    <a:pt x="229774" y="991774"/>
                  </a:cubicBezTo>
                  <a:lnTo>
                    <a:pt x="229774" y="1144492"/>
                  </a:lnTo>
                  <a:cubicBezTo>
                    <a:pt x="229774" y="1171686"/>
                    <a:pt x="251896" y="1193808"/>
                    <a:pt x="279090" y="1193808"/>
                  </a:cubicBezTo>
                  <a:lnTo>
                    <a:pt x="433398" y="1193808"/>
                  </a:lnTo>
                  <a:lnTo>
                    <a:pt x="433398" y="1273348"/>
                  </a:lnTo>
                  <a:lnTo>
                    <a:pt x="202732" y="1273348"/>
                  </a:lnTo>
                  <a:cubicBezTo>
                    <a:pt x="159750" y="1273351"/>
                    <a:pt x="124782" y="1238379"/>
                    <a:pt x="124782" y="1195401"/>
                  </a:cubicBezTo>
                  <a:close/>
                  <a:moveTo>
                    <a:pt x="481124" y="1273351"/>
                  </a:moveTo>
                  <a:lnTo>
                    <a:pt x="481124" y="1193811"/>
                  </a:lnTo>
                  <a:lnTo>
                    <a:pt x="533621" y="1193811"/>
                  </a:lnTo>
                  <a:cubicBezTo>
                    <a:pt x="562568" y="1193811"/>
                    <a:pt x="586119" y="1217362"/>
                    <a:pt x="586119" y="1246309"/>
                  </a:cubicBezTo>
                  <a:lnTo>
                    <a:pt x="586119" y="1273354"/>
                  </a:lnTo>
                  <a:lnTo>
                    <a:pt x="481124" y="1273354"/>
                  </a:lnTo>
                  <a:close/>
                  <a:moveTo>
                    <a:pt x="1476974" y="1322666"/>
                  </a:moveTo>
                  <a:lnTo>
                    <a:pt x="1476974" y="1373572"/>
                  </a:lnTo>
                  <a:cubicBezTo>
                    <a:pt x="1476974" y="1374450"/>
                    <a:pt x="1476263" y="1375161"/>
                    <a:pt x="1475385" y="1375161"/>
                  </a:cubicBezTo>
                  <a:lnTo>
                    <a:pt x="50013" y="1375161"/>
                  </a:lnTo>
                  <a:cubicBezTo>
                    <a:pt x="49135" y="1375161"/>
                    <a:pt x="48424" y="1374450"/>
                    <a:pt x="48424" y="1373572"/>
                  </a:cubicBezTo>
                  <a:lnTo>
                    <a:pt x="48424" y="1322666"/>
                  </a:lnTo>
                  <a:cubicBezTo>
                    <a:pt x="48424" y="1321788"/>
                    <a:pt x="49135" y="1321077"/>
                    <a:pt x="50013" y="1321077"/>
                  </a:cubicBezTo>
                  <a:lnTo>
                    <a:pt x="1475382" y="1321077"/>
                  </a:lnTo>
                  <a:cubicBezTo>
                    <a:pt x="1476260" y="1321074"/>
                    <a:pt x="1476974" y="1321788"/>
                    <a:pt x="1476974" y="1322666"/>
                  </a:cubicBezTo>
                  <a:close/>
                  <a:moveTo>
                    <a:pt x="917217" y="1273351"/>
                  </a:moveTo>
                  <a:lnTo>
                    <a:pt x="958630" y="962749"/>
                  </a:lnTo>
                  <a:cubicBezTo>
                    <a:pt x="960416" y="949367"/>
                    <a:pt x="971938" y="939279"/>
                    <a:pt x="985440" y="939279"/>
                  </a:cubicBezTo>
                  <a:lnTo>
                    <a:pt x="1099924" y="939279"/>
                  </a:lnTo>
                  <a:cubicBezTo>
                    <a:pt x="1113423" y="939279"/>
                    <a:pt x="1124948" y="949367"/>
                    <a:pt x="1126734" y="962749"/>
                  </a:cubicBezTo>
                  <a:lnTo>
                    <a:pt x="1168150" y="1273351"/>
                  </a:lnTo>
                  <a:lnTo>
                    <a:pt x="917217" y="12733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buClrTx/>
                <a:buSzTx/>
                <a:buFontTx/>
              </a:pPr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" name="PA-任意多边形 3043"/>
            <p:cNvSpPr/>
            <p:nvPr>
              <p:custDataLst>
                <p:tags r:id="rId10"/>
              </p:custDataLst>
            </p:nvPr>
          </p:nvSpPr>
          <p:spPr bwMode="auto">
            <a:xfrm>
              <a:off x="19254518" y="17977689"/>
              <a:ext cx="148828" cy="148828"/>
            </a:xfrm>
            <a:custGeom>
              <a:avLst/>
              <a:gdLst>
                <a:gd name="connsiteX0" fmla="*/ 75466 w 148828"/>
                <a:gd name="connsiteY0" fmla="*/ 150234 h 148828"/>
                <a:gd name="connsiteX1" fmla="*/ 150234 w 148828"/>
                <a:gd name="connsiteY1" fmla="*/ 75466 h 148828"/>
                <a:gd name="connsiteX2" fmla="*/ 75466 w 148828"/>
                <a:gd name="connsiteY2" fmla="*/ 698 h 148828"/>
                <a:gd name="connsiteX3" fmla="*/ 698 w 148828"/>
                <a:gd name="connsiteY3" fmla="*/ 75466 h 148828"/>
                <a:gd name="connsiteX4" fmla="*/ 75466 w 148828"/>
                <a:gd name="connsiteY4" fmla="*/ 150234 h 148828"/>
                <a:gd name="connsiteX5" fmla="*/ 75466 w 148828"/>
                <a:gd name="connsiteY5" fmla="*/ 48424 h 148828"/>
                <a:gd name="connsiteX6" fmla="*/ 102511 w 148828"/>
                <a:gd name="connsiteY6" fmla="*/ 75469 h 148828"/>
                <a:gd name="connsiteX7" fmla="*/ 75466 w 148828"/>
                <a:gd name="connsiteY7" fmla="*/ 102514 h 148828"/>
                <a:gd name="connsiteX8" fmla="*/ 48421 w 148828"/>
                <a:gd name="connsiteY8" fmla="*/ 75469 h 148828"/>
                <a:gd name="connsiteX9" fmla="*/ 75466 w 148828"/>
                <a:gd name="connsiteY9" fmla="*/ 48424 h 14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828" h="148828">
                  <a:moveTo>
                    <a:pt x="75466" y="150234"/>
                  </a:moveTo>
                  <a:cubicBezTo>
                    <a:pt x="116694" y="150234"/>
                    <a:pt x="150234" y="116694"/>
                    <a:pt x="150234" y="75466"/>
                  </a:cubicBezTo>
                  <a:cubicBezTo>
                    <a:pt x="150234" y="34238"/>
                    <a:pt x="116694" y="698"/>
                    <a:pt x="75466" y="698"/>
                  </a:cubicBezTo>
                  <a:cubicBezTo>
                    <a:pt x="34238" y="698"/>
                    <a:pt x="698" y="34238"/>
                    <a:pt x="698" y="75466"/>
                  </a:cubicBezTo>
                  <a:cubicBezTo>
                    <a:pt x="698" y="116694"/>
                    <a:pt x="34238" y="150234"/>
                    <a:pt x="75466" y="150234"/>
                  </a:cubicBezTo>
                  <a:close/>
                  <a:moveTo>
                    <a:pt x="75466" y="48424"/>
                  </a:moveTo>
                  <a:cubicBezTo>
                    <a:pt x="90378" y="48424"/>
                    <a:pt x="102511" y="60556"/>
                    <a:pt x="102511" y="75469"/>
                  </a:cubicBezTo>
                  <a:cubicBezTo>
                    <a:pt x="102511" y="90381"/>
                    <a:pt x="90378" y="102514"/>
                    <a:pt x="75466" y="102514"/>
                  </a:cubicBezTo>
                  <a:cubicBezTo>
                    <a:pt x="60553" y="102514"/>
                    <a:pt x="48421" y="90381"/>
                    <a:pt x="48421" y="75469"/>
                  </a:cubicBezTo>
                  <a:cubicBezTo>
                    <a:pt x="48421" y="60556"/>
                    <a:pt x="60553" y="48424"/>
                    <a:pt x="75466" y="48424"/>
                  </a:cubicBez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buClrTx/>
                <a:buSzTx/>
                <a:buFontTx/>
              </a:pPr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3" name="icon"/>
          <p:cNvSpPr/>
          <p:nvPr>
            <p:custDataLst>
              <p:tags r:id="rId11"/>
            </p:custDataLst>
          </p:nvPr>
        </p:nvSpPr>
        <p:spPr bwMode="auto">
          <a:xfrm>
            <a:off x="973538" y="3874881"/>
            <a:ext cx="163626" cy="247342"/>
          </a:xfrm>
          <a:custGeom>
            <a:avLst/>
            <a:gdLst>
              <a:gd name="connsiteX0" fmla="*/ 99727 w 404269"/>
              <a:gd name="connsiteY0" fmla="*/ 284308 h 606439"/>
              <a:gd name="connsiteX1" fmla="*/ 237870 w 404269"/>
              <a:gd name="connsiteY1" fmla="*/ 284308 h 606439"/>
              <a:gd name="connsiteX2" fmla="*/ 337444 w 404269"/>
              <a:gd name="connsiteY2" fmla="*/ 438011 h 606439"/>
              <a:gd name="connsiteX3" fmla="*/ 168722 w 404269"/>
              <a:gd name="connsiteY3" fmla="*/ 606439 h 606439"/>
              <a:gd name="connsiteX4" fmla="*/ 0 w 404269"/>
              <a:gd name="connsiteY4" fmla="*/ 438011 h 606439"/>
              <a:gd name="connsiteX5" fmla="*/ 99727 w 404269"/>
              <a:gd name="connsiteY5" fmla="*/ 284308 h 606439"/>
              <a:gd name="connsiteX6" fmla="*/ 103135 w 404269"/>
              <a:gd name="connsiteY6" fmla="*/ 0 h 606439"/>
              <a:gd name="connsiteX7" fmla="*/ 301177 w 404269"/>
              <a:gd name="connsiteY7" fmla="*/ 0 h 606439"/>
              <a:gd name="connsiteX8" fmla="*/ 337282 w 404269"/>
              <a:gd name="connsiteY8" fmla="*/ 32831 h 606439"/>
              <a:gd name="connsiteX9" fmla="*/ 339126 w 404269"/>
              <a:gd name="connsiteY9" fmla="*/ 32677 h 606439"/>
              <a:gd name="connsiteX10" fmla="*/ 380762 w 404269"/>
              <a:gd name="connsiteY10" fmla="*/ 32677 h 606439"/>
              <a:gd name="connsiteX11" fmla="*/ 404269 w 404269"/>
              <a:gd name="connsiteY11" fmla="*/ 56916 h 606439"/>
              <a:gd name="connsiteX12" fmla="*/ 404269 w 404269"/>
              <a:gd name="connsiteY12" fmla="*/ 76093 h 606439"/>
              <a:gd name="connsiteX13" fmla="*/ 380762 w 404269"/>
              <a:gd name="connsiteY13" fmla="*/ 100179 h 606439"/>
              <a:gd name="connsiteX14" fmla="*/ 339126 w 404269"/>
              <a:gd name="connsiteY14" fmla="*/ 100179 h 606439"/>
              <a:gd name="connsiteX15" fmla="*/ 337282 w 404269"/>
              <a:gd name="connsiteY15" fmla="*/ 100179 h 606439"/>
              <a:gd name="connsiteX16" fmla="*/ 305479 w 404269"/>
              <a:gd name="connsiteY16" fmla="*/ 132702 h 606439"/>
              <a:gd name="connsiteX17" fmla="*/ 336360 w 404269"/>
              <a:gd name="connsiteY17" fmla="*/ 282433 h 606439"/>
              <a:gd name="connsiteX18" fmla="*/ 325452 w 404269"/>
              <a:gd name="connsiteY18" fmla="*/ 302530 h 606439"/>
              <a:gd name="connsiteX19" fmla="*/ 305171 w 404269"/>
              <a:gd name="connsiteY19" fmla="*/ 291177 h 606439"/>
              <a:gd name="connsiteX20" fmla="*/ 269219 w 404269"/>
              <a:gd name="connsiteY20" fmla="*/ 133009 h 606439"/>
              <a:gd name="connsiteX21" fmla="*/ 201464 w 404269"/>
              <a:gd name="connsiteY21" fmla="*/ 133009 h 606439"/>
              <a:gd name="connsiteX22" fmla="*/ 201464 w 404269"/>
              <a:gd name="connsiteY22" fmla="*/ 167833 h 606439"/>
              <a:gd name="connsiteX23" fmla="*/ 236341 w 404269"/>
              <a:gd name="connsiteY23" fmla="*/ 203885 h 606439"/>
              <a:gd name="connsiteX24" fmla="*/ 236341 w 404269"/>
              <a:gd name="connsiteY24" fmla="*/ 251597 h 606439"/>
              <a:gd name="connsiteX25" fmla="*/ 101137 w 404269"/>
              <a:gd name="connsiteY25" fmla="*/ 251597 h 606439"/>
              <a:gd name="connsiteX26" fmla="*/ 101137 w 404269"/>
              <a:gd name="connsiteY26" fmla="*/ 203885 h 606439"/>
              <a:gd name="connsiteX27" fmla="*/ 133863 w 404269"/>
              <a:gd name="connsiteY27" fmla="*/ 167833 h 606439"/>
              <a:gd name="connsiteX28" fmla="*/ 133863 w 404269"/>
              <a:gd name="connsiteY28" fmla="*/ 133009 h 606439"/>
              <a:gd name="connsiteX29" fmla="*/ 66261 w 404269"/>
              <a:gd name="connsiteY29" fmla="*/ 133009 h 606439"/>
              <a:gd name="connsiteX30" fmla="*/ 66261 w 404269"/>
              <a:gd name="connsiteY30" fmla="*/ 36052 h 606439"/>
              <a:gd name="connsiteX31" fmla="*/ 103135 w 404269"/>
              <a:gd name="connsiteY31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4269" h="606439">
                <a:moveTo>
                  <a:pt x="99727" y="284308"/>
                </a:moveTo>
                <a:lnTo>
                  <a:pt x="237870" y="284308"/>
                </a:lnTo>
                <a:cubicBezTo>
                  <a:pt x="296570" y="310692"/>
                  <a:pt x="337444" y="369596"/>
                  <a:pt x="337444" y="438011"/>
                </a:cubicBezTo>
                <a:cubicBezTo>
                  <a:pt x="337444" y="531122"/>
                  <a:pt x="261995" y="606439"/>
                  <a:pt x="168722" y="606439"/>
                </a:cubicBezTo>
                <a:cubicBezTo>
                  <a:pt x="75602" y="606439"/>
                  <a:pt x="0" y="531122"/>
                  <a:pt x="0" y="438011"/>
                </a:cubicBezTo>
                <a:cubicBezTo>
                  <a:pt x="0" y="369596"/>
                  <a:pt x="40874" y="310692"/>
                  <a:pt x="99727" y="284308"/>
                </a:cubicBezTo>
                <a:close/>
                <a:moveTo>
                  <a:pt x="103135" y="0"/>
                </a:moveTo>
                <a:lnTo>
                  <a:pt x="301177" y="0"/>
                </a:lnTo>
                <a:cubicBezTo>
                  <a:pt x="320074" y="0"/>
                  <a:pt x="335592" y="14421"/>
                  <a:pt x="337282" y="32831"/>
                </a:cubicBezTo>
                <a:cubicBezTo>
                  <a:pt x="337897" y="32831"/>
                  <a:pt x="338511" y="32677"/>
                  <a:pt x="339126" y="32677"/>
                </a:cubicBezTo>
                <a:lnTo>
                  <a:pt x="380762" y="32677"/>
                </a:lnTo>
                <a:cubicBezTo>
                  <a:pt x="394129" y="32677"/>
                  <a:pt x="404269" y="43569"/>
                  <a:pt x="404269" y="56916"/>
                </a:cubicBezTo>
                <a:lnTo>
                  <a:pt x="404269" y="76093"/>
                </a:lnTo>
                <a:cubicBezTo>
                  <a:pt x="404269" y="89286"/>
                  <a:pt x="394129" y="100179"/>
                  <a:pt x="380762" y="100179"/>
                </a:cubicBezTo>
                <a:lnTo>
                  <a:pt x="339126" y="100179"/>
                </a:lnTo>
                <a:cubicBezTo>
                  <a:pt x="338511" y="100179"/>
                  <a:pt x="337897" y="100179"/>
                  <a:pt x="337282" y="100179"/>
                </a:cubicBezTo>
                <a:cubicBezTo>
                  <a:pt x="335746" y="117207"/>
                  <a:pt x="322379" y="130708"/>
                  <a:pt x="305479" y="132702"/>
                </a:cubicBezTo>
                <a:cubicBezTo>
                  <a:pt x="309320" y="168754"/>
                  <a:pt x="318077" y="217693"/>
                  <a:pt x="336360" y="282433"/>
                </a:cubicBezTo>
                <a:cubicBezTo>
                  <a:pt x="338818" y="291177"/>
                  <a:pt x="334209" y="300075"/>
                  <a:pt x="325452" y="302530"/>
                </a:cubicBezTo>
                <a:cubicBezTo>
                  <a:pt x="316694" y="304984"/>
                  <a:pt x="307629" y="299922"/>
                  <a:pt x="305171" y="291177"/>
                </a:cubicBezTo>
                <a:cubicBezTo>
                  <a:pt x="286427" y="224750"/>
                  <a:pt x="275519" y="173203"/>
                  <a:pt x="269219" y="133009"/>
                </a:cubicBezTo>
                <a:lnTo>
                  <a:pt x="201464" y="133009"/>
                </a:lnTo>
                <a:lnTo>
                  <a:pt x="201464" y="167833"/>
                </a:lnTo>
                <a:cubicBezTo>
                  <a:pt x="222052" y="168447"/>
                  <a:pt x="236341" y="184402"/>
                  <a:pt x="236341" y="203885"/>
                </a:cubicBezTo>
                <a:lnTo>
                  <a:pt x="236341" y="251597"/>
                </a:lnTo>
                <a:lnTo>
                  <a:pt x="101137" y="251597"/>
                </a:lnTo>
                <a:lnTo>
                  <a:pt x="101137" y="203885"/>
                </a:lnTo>
                <a:cubicBezTo>
                  <a:pt x="101137" y="185016"/>
                  <a:pt x="115426" y="169674"/>
                  <a:pt x="133863" y="167833"/>
                </a:cubicBezTo>
                <a:lnTo>
                  <a:pt x="133863" y="133009"/>
                </a:lnTo>
                <a:lnTo>
                  <a:pt x="66261" y="133009"/>
                </a:lnTo>
                <a:lnTo>
                  <a:pt x="66261" y="36052"/>
                </a:lnTo>
                <a:cubicBezTo>
                  <a:pt x="66261" y="16109"/>
                  <a:pt x="83161" y="0"/>
                  <a:pt x="1031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7384" y="1742613"/>
            <a:ext cx="2629212" cy="56984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1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1.官网安装:</a:t>
            </a:r>
            <a:endParaRPr lang="en-US" altLang="zh-CN" sz="21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3773816" y="1742613"/>
            <a:ext cx="7810800" cy="56984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1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2.nvm安装:</a:t>
            </a:r>
            <a:endParaRPr lang="en-US" altLang="zh-CN" sz="21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3773816" y="2372738"/>
            <a:ext cx="7810800" cy="37585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sz="1900" spc="1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node版本发布非常快，而且多版本共存可能性较大，推荐使用nvm来安装node</a:t>
            </a:r>
            <a:endParaRPr sz="1900" spc="1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en-US" sz="1900" spc="1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windows: https://github.com/coreybutler/nvm-windows/releases</a:t>
            </a:r>
            <a:endParaRPr lang="en-US" sz="1900" spc="1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en-US" sz="1900" spc="1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mac: https://github.com/nvm-sh/nvm</a:t>
            </a:r>
            <a:endParaRPr lang="en-US" sz="1900" spc="1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571500" lvl="1" indent="-2857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"/>
            </a:pPr>
            <a:r>
              <a:rPr lang="zh-CN" altLang="en-US" sz="1700" spc="1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请看代码</a:t>
            </a:r>
            <a:endParaRPr lang="zh-CN" altLang="en-US" sz="1700" spc="1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4"/>
            </p:custDataLst>
          </p:nvPr>
        </p:nvSpPr>
        <p:spPr>
          <a:xfrm>
            <a:off x="607384" y="2372738"/>
            <a:ext cx="2629213" cy="37585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官网: https://nodejs.org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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官网下在对应系统的程序来安装即可.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5715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nodejs 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安装与使用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npm包管理</a:t>
            </a:r>
            <a:endParaRPr lang="en-US" altLang="zh-CN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1829386" y="1524012"/>
            <a:ext cx="8686229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en-US" altLang="zh-CN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1.概述:</a:t>
            </a:r>
            <a:endParaRPr kumimoji="0" lang="en-US" altLang="zh-CN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1828751" y="2124722"/>
            <a:ext cx="8686210" cy="412379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官网: https://npmjs.org/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npm是nodejs附带的第三方软件包管理器,可以为nodejs提供更多的功能支持.</a:t>
            </a:r>
            <a:endParaRPr lang="en-US" altLang="zh-CN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安装nodejs的时候呢,不仅仅是安装了node 同时在软件包里面还带了 npm 的软件,因为nodejs 官方提供的核心库功能非常的少,如果仅仅使用核心库的话,几乎什么都干不了.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这个npm 会给我们提供很多第三方的软件库,有了这些软件库才让node强大起来,才能开发一些想要的东西.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1500" lvl="1" indent="-2857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"/>
            </a:pPr>
            <a:r>
              <a:rPr lang="zh-CN" altLang="en-US" sz="16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请看代码</a:t>
            </a:r>
            <a:endParaRPr lang="zh-CN" altLang="en-US" sz="16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npm包管理</a:t>
            </a:r>
            <a:endParaRPr lang="en-US" altLang="zh-CN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45715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npm包管理</a:t>
            </a:r>
            <a:endParaRPr lang="en-US" altLang="zh-CN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45715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npm包管理</a:t>
            </a:r>
            <a:endParaRPr lang="en-US" altLang="zh-CN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事件循环模型(Event Loop)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-75410" b="-75410"/>
          <a:stretch>
            <a:fillRect/>
          </a:stretch>
        </p:blipFill>
        <p:spPr>
          <a:xfrm>
            <a:off x="603526" y="1535310"/>
            <a:ext cx="4114838" cy="471319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4560">
                <a:moveTo>
                  <a:pt x="0" y="0"/>
                </a:moveTo>
                <a:lnTo>
                  <a:pt x="8160" y="0"/>
                </a:lnTo>
                <a:lnTo>
                  <a:pt x="816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5340037" y="1535310"/>
            <a:ext cx="6248438" cy="47131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Client 请求到达 node api，该请求被添加到Event Queue（事件队列）。这是因为Node.js 无法同时处理多个请求。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Event Loop（事件循环） 始终检查 Event Queue 中是否有待处理事件，如果有就从 Event Queue 中从前到后依次取出，然后提供服务。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Event Loop 是单线程非阻塞I/O，它会把请求发送给 C++ Thread Pool(线程池)去处理，底层是基于C++ Libuv 异步I/O模型结构可以支持高并发。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现在 C++ Thread Pool有大量的请求，如数据库请求，文件请求等。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任何线程完成任务时，Callback（回调函数）就会被触发，并将响应发送给 Event Loop。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 Event Loop 会将请求返回给 Client。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136080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概述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4415" y="1990090"/>
            <a:ext cx="10259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1400"/>
              <a:t>阻塞</a:t>
            </a:r>
            <a:r>
              <a:rPr lang="en-US" altLang="zh-CN" sz="1400"/>
              <a:t>:调用时，由于被调用者状态未就绪，导致调用线程被挂起。状态未就绪并不是指调用者运行缓慢，时间久。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1034415" y="2680335"/>
            <a:ext cx="10259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/>
              <a:t>非阻塞</a:t>
            </a:r>
            <a:r>
              <a:rPr lang="en-US" altLang="zh-CN" sz="1400"/>
              <a:t>:调用时，被调用者如果就绪则立即返回结果，如果未就绪也会返回一个错误值，告诉调用者当前的状态。调用者可根据错误值选择再次调用，还是执行异常处理。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1034415" y="4997450"/>
            <a:ext cx="133223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700"/>
              <a:t>请看代码</a:t>
            </a:r>
            <a:endParaRPr lang="zh-CN" altLang="en-US" sz="1700"/>
          </a:p>
        </p:txBody>
      </p:sp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5715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非阻塞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080" y="136080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1. </a:t>
            </a:r>
            <a:r>
              <a:rPr lang="zh-CN" altLang="en-US"/>
              <a:t>概述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4415" y="2049145"/>
            <a:ext cx="10259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400"/>
              <a:t>nodejs </a:t>
            </a:r>
            <a:r>
              <a:rPr lang="zh-CN" altLang="en-US" sz="1400"/>
              <a:t>是非阻塞编程</a:t>
            </a:r>
            <a:r>
              <a:rPr lang="en-US" altLang="zh-CN" sz="1400"/>
              <a:t>,</a:t>
            </a:r>
            <a:r>
              <a:rPr lang="zh-CN" altLang="en-US" sz="1400"/>
              <a:t>那么编码过程中肯定会使用很多的回调函数</a:t>
            </a:r>
            <a:r>
              <a:rPr lang="en-US" altLang="zh-CN" sz="1400"/>
              <a:t>(callback),</a:t>
            </a:r>
            <a:r>
              <a:rPr lang="zh-CN" altLang="en-US" sz="1400"/>
              <a:t>如果多个处理的回调函数嵌套在一起的话</a:t>
            </a:r>
            <a:r>
              <a:rPr lang="en-US" altLang="zh-CN" sz="1400"/>
              <a:t>,</a:t>
            </a:r>
            <a:r>
              <a:rPr lang="zh-CN" altLang="en-US" sz="1400"/>
              <a:t>就会形成回调地狱</a:t>
            </a:r>
            <a:r>
              <a:rPr lang="en-US" altLang="zh-CN" sz="1400"/>
              <a:t>.(</a:t>
            </a:r>
            <a:r>
              <a:rPr lang="zh-CN" altLang="en-US" sz="1400"/>
              <a:t>虽然程序不会受到影响</a:t>
            </a:r>
            <a:r>
              <a:rPr lang="en-US" altLang="zh-CN" sz="1400"/>
              <a:t>,</a:t>
            </a:r>
            <a:r>
              <a:rPr lang="zh-CN" altLang="en-US" sz="1400"/>
              <a:t>但对于代码的可读性真的是”地狱”</a:t>
            </a:r>
            <a:r>
              <a:rPr lang="en-US" altLang="zh-CN" sz="1400"/>
              <a:t>).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1034415" y="4997450"/>
            <a:ext cx="133223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700"/>
              <a:t>请看代码</a:t>
            </a:r>
            <a:endParaRPr lang="zh-CN" altLang="en-US" sz="1700"/>
          </a:p>
        </p:txBody>
      </p:sp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715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回调地狱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3"/>
          <p:cNvSpPr/>
          <p:nvPr/>
        </p:nvSpPr>
        <p:spPr>
          <a:xfrm flipH="1">
            <a:off x="0" y="2760518"/>
            <a:ext cx="5811983" cy="1336964"/>
          </a:xfrm>
          <a:custGeom>
            <a:avLst/>
            <a:gdLst>
              <a:gd name="connsiteX0" fmla="*/ 659822 w 5604839"/>
              <a:gd name="connsiteY0" fmla="*/ 0 h 1336964"/>
              <a:gd name="connsiteX1" fmla="*/ 672283 w 5604839"/>
              <a:gd name="connsiteY1" fmla="*/ 0 h 1336964"/>
              <a:gd name="connsiteX2" fmla="*/ 5604839 w 5604839"/>
              <a:gd name="connsiteY2" fmla="*/ 0 h 1336964"/>
              <a:gd name="connsiteX3" fmla="*/ 5604839 w 5604839"/>
              <a:gd name="connsiteY3" fmla="*/ 1336963 h 1336964"/>
              <a:gd name="connsiteX4" fmla="*/ 672293 w 5604839"/>
              <a:gd name="connsiteY4" fmla="*/ 1336963 h 1336964"/>
              <a:gd name="connsiteX5" fmla="*/ 672283 w 5604839"/>
              <a:gd name="connsiteY5" fmla="*/ 1336964 h 1336964"/>
              <a:gd name="connsiteX6" fmla="*/ 672273 w 5604839"/>
              <a:gd name="connsiteY6" fmla="*/ 1336963 h 1336964"/>
              <a:gd name="connsiteX7" fmla="*/ 659822 w 5604839"/>
              <a:gd name="connsiteY7" fmla="*/ 1336963 h 1336964"/>
              <a:gd name="connsiteX8" fmla="*/ 659822 w 5604839"/>
              <a:gd name="connsiteY8" fmla="*/ 1335715 h 1336964"/>
              <a:gd name="connsiteX9" fmla="*/ 536795 w 5604839"/>
              <a:gd name="connsiteY9" fmla="*/ 1323383 h 1336964"/>
              <a:gd name="connsiteX10" fmla="*/ 0 w 5604839"/>
              <a:gd name="connsiteY10" fmla="*/ 668482 h 1336964"/>
              <a:gd name="connsiteX11" fmla="*/ 536795 w 5604839"/>
              <a:gd name="connsiteY11" fmla="*/ 13581 h 1336964"/>
              <a:gd name="connsiteX12" fmla="*/ 659822 w 5604839"/>
              <a:gd name="connsiteY12" fmla="*/ 1249 h 133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04839" h="1336964">
                <a:moveTo>
                  <a:pt x="659822" y="0"/>
                </a:moveTo>
                <a:lnTo>
                  <a:pt x="672283" y="0"/>
                </a:lnTo>
                <a:lnTo>
                  <a:pt x="5604839" y="0"/>
                </a:lnTo>
                <a:lnTo>
                  <a:pt x="5604839" y="1336963"/>
                </a:lnTo>
                <a:lnTo>
                  <a:pt x="672293" y="1336963"/>
                </a:lnTo>
                <a:lnTo>
                  <a:pt x="672283" y="1336964"/>
                </a:lnTo>
                <a:lnTo>
                  <a:pt x="672273" y="1336963"/>
                </a:lnTo>
                <a:lnTo>
                  <a:pt x="659822" y="1336963"/>
                </a:lnTo>
                <a:lnTo>
                  <a:pt x="659822" y="1335715"/>
                </a:lnTo>
                <a:lnTo>
                  <a:pt x="536795" y="1323383"/>
                </a:lnTo>
                <a:cubicBezTo>
                  <a:pt x="230446" y="1261049"/>
                  <a:pt x="0" y="991525"/>
                  <a:pt x="0" y="668482"/>
                </a:cubicBezTo>
                <a:cubicBezTo>
                  <a:pt x="0" y="345439"/>
                  <a:pt x="230446" y="75915"/>
                  <a:pt x="536795" y="13581"/>
                </a:cubicBezTo>
                <a:lnTo>
                  <a:pt x="659822" y="1249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5"/>
          <p:cNvSpPr txBox="1"/>
          <p:nvPr>
            <p:custDataLst>
              <p:tags r:id="rId1"/>
            </p:custDataLst>
          </p:nvPr>
        </p:nvSpPr>
        <p:spPr>
          <a:xfrm>
            <a:off x="828347" y="3028687"/>
            <a:ext cx="4037177" cy="52501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79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感谢聆听</a:t>
            </a:r>
            <a:endParaRPr lang="zh-CN" altLang="en-US" sz="379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占位符 6"/>
          <p:cNvSpPr txBox="1"/>
          <p:nvPr>
            <p:custDataLst>
              <p:tags r:id="rId2"/>
            </p:custDataLst>
          </p:nvPr>
        </p:nvSpPr>
        <p:spPr>
          <a:xfrm>
            <a:off x="848997" y="3631191"/>
            <a:ext cx="4037177" cy="3323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Thank You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6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4、27、30、34、37"/>
</p:tagLst>
</file>

<file path=ppt/tags/tag13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6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6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4、27、30、34、37"/>
</p:tagLst>
</file>

<file path=ppt/tags/tag275.xml><?xml version="1.0" encoding="utf-8"?>
<p:tagLst xmlns:p="http://schemas.openxmlformats.org/presentationml/2006/main">
  <p:tag name="KSO_WM_TEMPLATE_CATEGORY" val="custom"/>
  <p:tag name="KSO_WM_TEMPLATE_INDEX" val="20204416"/>
</p:tagLst>
</file>

<file path=ppt/tags/tag276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7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7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7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8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8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8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84.xml><?xml version="1.0" encoding="utf-8"?>
<p:tagLst xmlns:p="http://schemas.openxmlformats.org/presentationml/2006/main">
  <p:tag name="KSO_WM_TEMPLATE_CATEGORY" val="custom"/>
  <p:tag name="KSO_WM_TEMPLATE_INDEX" val="20204416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7_1*a*1"/>
  <p:tag name="KSO_WM_TEMPLATE_CATEGORY" val="diagram"/>
  <p:tag name="KSO_WM_TEMPLATE_INDEX" val="2020764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3e88c2a645643f0bf04ef9857f94f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4ee258423714fb8ab28b212234c13f4"/>
  <p:tag name="KSO_WM_UNIT_TEXT_FILL_FORE_SCHEMECOLOR_INDEX_BRIGHTNESS" val="0"/>
  <p:tag name="KSO_WM_UNIT_TEXT_FILL_FORE_SCHEMECOLOR_INDEX" val="13"/>
  <p:tag name="KSO_WM_UNIT_TEXT_FILL_TYPE" val="1"/>
  <p:tag name="KSO_WM_TEMPLATE_ASSEMBLE_XID" val="5fd0a1cd1fa9d42129dcc884"/>
  <p:tag name="KSO_WM_TEMPLATE_ASSEMBLE_GROUPID" val="5fd0a1cd1fa9d42129dcc884"/>
</p:tagLst>
</file>

<file path=ppt/tags/tag28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2343_3*l_h_f*1_1_1"/>
  <p:tag name="KSO_WM_TEMPLATE_CATEGORY" val="diagram"/>
  <p:tag name="KSO_WM_TEMPLATE_INDEX" val="20202343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&#13;您的正文已经经简明扼要，字字珠玑，但信息却千丝万缕、错综复杂，需要用更多的文字来表述；但请您尽可能提炼思想的精髓，否则容易造成观者的阅读压力，适得其反。当您的正文内容到达这个限度时，或许已经不纯粹作用于演示，极大可能运用于阅读领域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2343_3*l_h_a*1_1_1"/>
  <p:tag name="KSO_WM_TEMPLATE_CATEGORY" val="diagram"/>
  <p:tag name="KSO_WM_TEMPLATE_INDEX" val="20202343"/>
  <p:tag name="KSO_WM_UNIT_LAYERLEVEL" val="1_1_1"/>
  <p:tag name="KSO_WM_TAG_VERSION" val="1.0"/>
  <p:tag name="KSO_WM_BEAUTIFY_FLAG" val="#wm#"/>
  <p:tag name="KSO_WM_UNIT_PRESET_TEXT" val="点击添加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2343_3*l_h_f*1_2_1"/>
  <p:tag name="KSO_WM_TEMPLATE_CATEGORY" val="diagram"/>
  <p:tag name="KSO_WM_TEMPLATE_INDEX" val="20202343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&#13;您的正文已经经简明扼要，字字珠玑，但信息却千丝万缕、错综复杂，需要用更多的文字来表述；但请您尽可能提炼思想的精髓，否则容易造成观者的阅读压力，适得其反。当您的正文内容到达这个限度时，或许已经不纯粹作用于演示，极大可能运用于阅读领域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02343_3*l_h_a*1_2_1"/>
  <p:tag name="KSO_WM_TEMPLATE_CATEGORY" val="diagram"/>
  <p:tag name="KSO_WM_TEMPLATE_INDEX" val="20202343"/>
  <p:tag name="KSO_WM_UNIT_LAYERLEVEL" val="1_1_1"/>
  <p:tag name="KSO_WM_TAG_VERSION" val="1.0"/>
  <p:tag name="KSO_WM_BEAUTIFY_FLAG" val="#wm#"/>
  <p:tag name="KSO_WM_UNIT_PRESET_TEXT" val="点击添加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PA" val="v5.2.7"/>
  <p:tag name="PAMAINTYPE" val="4"/>
  <p:tag name="PATYPE" val="176"/>
  <p:tag name="PASUBTYPE" val="282"/>
  <p:tag name="RESOURCELIBID_SHAPE" val="484070"/>
  <p:tag name="RESOURCELIB_SHAPETYPE" val="4"/>
  <p:tag name="KSO_WM_UNIT_ICON_FILEID" val="3140352"/>
  <p:tag name="KSO_WM_UNIT_ICON_STYLE" val="2"/>
  <p:tag name="KSO_WM_UNIT_VALUE" val="71*7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02343_3*l_h_x*1_1_1"/>
  <p:tag name="KSO_WM_TEMPLATE_CATEGORY" val="diagram"/>
  <p:tag name="KSO_WM_TEMPLATE_INDEX" val="2020234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UNIT_ICON_FILEID" val="3100452"/>
  <p:tag name="KSO_WM_UNIT_ICON_STYLE" val="1"/>
  <p:tag name="KSO_WM_UNIT_VALUE" val="71*6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02343_3*l_h_x*1_2_1"/>
  <p:tag name="KSO_WM_TEMPLATE_CATEGORY" val="diagram"/>
  <p:tag name="KSO_WM_TEMPLATE_INDEX" val="2020234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MH" val="20161022204303"/>
  <p:tag name="MH_LIBRARY" val="GRAPHIC"/>
  <p:tag name="KSO_WM_BEAUTIFY_FLAG" val="#wm#"/>
  <p:tag name="KSO_WM_TEMPLATE_CATEGORY" val="custom"/>
  <p:tag name="KSO_WM_TEMPLATE_INDEX" val="20204416"/>
  <p:tag name="KSO_WM_SLIDE_CAN_ADD_NAVIGATION" val="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ID" val="diagram202076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"/>
  <p:tag name="KSO_WM_SLIDE_LAYOUT_CNT" val="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ure&quot;,&quot;diagram&quot;,&quot;pictext&quot;,&quot;table&quot;,&quot;chart&quot;,&quot;video&quot;,&quot;text&quot;]}]]"/>
  <p:tag name="KSO_WM_CHIP_XID" val="5eeaeb09008addf29f4264c3"/>
  <p:tag name="KSO_WM_CHIP_DECFILLPROP" val="[]"/>
  <p:tag name="KSO_WM_CHIP_GROUPID" val="5eeaeb09008addf29f4264c2"/>
  <p:tag name="KSO_WM_SLIDE_BK_DARK_LIGHT" val="2"/>
  <p:tag name="KSO_WM_SLIDE_BACKGROUND_TYPE" val="navigation"/>
  <p:tag name="KSO_WM_SLIDE_SUPPORT_FEATURE_TYPE" val="3"/>
  <p:tag name="KSO_WM_TEMPLATE_ASSEMBLE_XID" val="5fd0a1cd1fa9d42129dcc884"/>
  <p:tag name="KSO_WM_TEMPLATE_ASSEMBLE_GROUPID" val="5fd0a1cd1fa9d42129dcc884"/>
  <p:tag name="KSO_WM_SLIDE_LAYOUT_INFO" val="{&quot;id&quot;:&quot;2020-12-09T18:07:10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8:07:10&quot;,&quot;margin&quot;:{&quot;bottom&quot;:0.42300000786781311,&quot;left&quot;:1.2699999809265137,&quot;right&quot;:1.2699999809265137,&quot;top&quot;:0.42300000786781311},&quot;type&quot;:0},{&quot;id&quot;:&quot;2020-12-09T18:07:10&quot;,&quot;margin&quot;:{&quot;bottom&quot;:1.6929999589920044,&quot;left&quot;:1.6929999589920044,&quot;right&quot;:1.6929999589920044,&quot;top&quot;:0.84700000286102295},&quot;type&quot;:0}],&quot;type&quot;:0}"/>
</p:tagLst>
</file>

<file path=ppt/tags/tag297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0867_1*h_a*1_1"/>
  <p:tag name="KSO_WM_TEMPLATE_CATEGORY" val="diagram"/>
  <p:tag name="KSO_WM_TEMPLATE_INDEX" val="20200867"/>
  <p:tag name="KSO_WM_UNIT_LAYERLEVEL" val="1_1"/>
  <p:tag name="KSO_WM_TAG_VERSION" val="1.0"/>
  <p:tag name="KSO_WM_BEAUTIFY_FLAG" val="#wm#"/>
  <p:tag name="KSO_WM_UNIT_DEFAULT_FONT" val="18;24;2"/>
  <p:tag name="KSO_WM_UNIT_BLOCK" val="1"/>
  <p:tag name="KSO_WM_UNIT_IS_LAYOUT_DIAGRAM" val="1"/>
  <p:tag name="KSO_WM_UNIT_TEXT_FILL_FORE_SCHEMECOLOR_INDEX_BRIGHTNESS" val="0.15"/>
  <p:tag name="KSO_WM_UNIT_TEXT_FILL_FORE_SCHEMECOLOR_INDEX" val="13"/>
  <p:tag name="KSO_WM_UNIT_TEXT_FILL_TYPE" val="1"/>
  <p:tag name="KSO_WM_UNIT_LAST_MAX_FONTSIZE" val="480"/>
</p:tagLst>
</file>

<file path=ppt/tags/tag298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0867_1*h_a*2_1"/>
  <p:tag name="KSO_WM_TEMPLATE_CATEGORY" val="diagram"/>
  <p:tag name="KSO_WM_TEMPLATE_INDEX" val="20200867"/>
  <p:tag name="KSO_WM_UNIT_LAYERLEVEL" val="1_1"/>
  <p:tag name="KSO_WM_TAG_VERSION" val="1.0"/>
  <p:tag name="KSO_WM_BEAUTIFY_FLAG" val="#wm#"/>
  <p:tag name="KSO_WM_UNIT_DEFAULT_FONT" val="18;24;2"/>
  <p:tag name="KSO_WM_UNIT_BLOCK" val="1"/>
  <p:tag name="KSO_WM_UNIT_IS_LAYOUT_DIAGRAM" val="1"/>
  <p:tag name="KSO_WM_UNIT_TEXT_FILL_FORE_SCHEMECOLOR_INDEX_BRIGHTNESS" val="0.15"/>
  <p:tag name="KSO_WM_UNIT_TEXT_FILL_FORE_SCHEMECOLOR_INDEX" val="13"/>
  <p:tag name="KSO_WM_UNIT_TEXT_FILL_TYPE" val="1"/>
  <p:tag name="KSO_WM_UNIT_LAST_MAX_FONTSIZE" val="480"/>
</p:tagLst>
</file>

<file path=ppt/tags/tag29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0867_1*h_f*2_1"/>
  <p:tag name="KSO_WM_TEMPLATE_CATEGORY" val="diagram"/>
  <p:tag name="KSO_WM_TEMPLATE_INDEX" val="20200867"/>
  <p:tag name="KSO_WM_UNIT_LAYERLEVEL" val="1_1"/>
  <p:tag name="KSO_WM_TAG_VERSION" val="1.0"/>
  <p:tag name="KSO_WM_BEAUTIFY_FLAG" val="#wm#"/>
  <p:tag name="KSO_WM_UNIT_DEFAULT_FONT" val="14;20;2"/>
  <p:tag name="KSO_WM_UNIT_BLOCK" val="0"/>
  <p:tag name="KSO_WM_UNIT_IS_LAYOUT_DIAGRAM" val="1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0867_1*h_f*1_1"/>
  <p:tag name="KSO_WM_TEMPLATE_CATEGORY" val="diagram"/>
  <p:tag name="KSO_WM_TEMPLATE_INDEX" val="20200867"/>
  <p:tag name="KSO_WM_UNIT_LAYERLEVEL" val="1_1"/>
  <p:tag name="KSO_WM_TAG_VERSION" val="1.0"/>
  <p:tag name="KSO_WM_BEAUTIFY_FLAG" val="#wm#"/>
  <p:tag name="KSO_WM_UNIT_DEFAULT_FONT" val="14;20;2"/>
  <p:tag name="KSO_WM_UNIT_BLOCK" val="0"/>
  <p:tag name="KSO_WM_UNIT_IS_LAYOUT_DIAGRAM" val="1"/>
  <p:tag name="KSO_WM_UNIT_TEXT_FILL_FORE_SCHEMECOLOR_INDEX_BRIGHTNESS" val="0.15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2_1*a*1"/>
  <p:tag name="KSO_WM_TEMPLATE_CATEGORY" val="diagram"/>
  <p:tag name="KSO_WM_TEMPLATE_INDEX" val="2020764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00c31ed0e4b439d09c6c33fd350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92c682a03ce4762b4615b1398aaacb9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03.xml><?xml version="1.0" encoding="utf-8"?>
<p:tagLst xmlns:p="http://schemas.openxmlformats.org/presentationml/2006/main">
  <p:tag name="MH" val="20161022204303"/>
  <p:tag name="MH_LIBRARY" val="GRAPHIC"/>
  <p:tag name="KSO_WM_BEAUTIFY_FLAG" val="#wm#"/>
  <p:tag name="KSO_WM_TEMPLATE_CATEGORY" val="custom"/>
  <p:tag name="KSO_WM_TEMPLATE_INDEX" val="20204416"/>
  <p:tag name="KSO_WM_SLIDE_CAN_ADD_NAVIGATION" val="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ID" val="diagram202076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"/>
  <p:tag name="KSO_WM_SLIDE_LAYOUT_CNT" val="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ure&quot;,&quot;diagram&quot;,&quot;pictext&quot;,&quot;table&quot;,&quot;chart&quot;,&quot;video&quot;,&quot;text&quot;]}]]"/>
  <p:tag name="KSO_WM_CHIP_XID" val="5eeaeb09008addf29f4264c3"/>
  <p:tag name="KSO_WM_CHIP_DECFILLPROP" val="[]"/>
  <p:tag name="KSO_WM_CHIP_GROUPID" val="5eeaeb09008addf29f4264c2"/>
  <p:tag name="KSO_WM_SLIDE_BK_DARK_LIGHT" val="2"/>
  <p:tag name="KSO_WM_SLIDE_BACKGROUND_TYPE" val="navigation"/>
  <p:tag name="KSO_WM_SLIDE_SUPPORT_FEATURE_TYPE" val="3"/>
  <p:tag name="KSO_WM_TEMPLATE_ASSEMBLE_XID" val="5fd0a1cd1fa9d42129dcc884"/>
  <p:tag name="KSO_WM_TEMPLATE_ASSEMBLE_GROUPID" val="5fd0a1cd1fa9d42129dcc884"/>
  <p:tag name="KSO_WM_SLIDE_LAYOUT_INFO" val="{&quot;id&quot;:&quot;2020-12-09T18:07:10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8:07:10&quot;,&quot;margin&quot;:{&quot;bottom&quot;:0.42300000786781311,&quot;left&quot;:1.2699999809265137,&quot;right&quot;:1.2699999809265137,&quot;top&quot;:0.42300000786781311},&quot;type&quot;:0},{&quot;id&quot;:&quot;2020-12-09T18:07:10&quot;,&quot;margin&quot;:{&quot;bottom&quot;:1.6929999589920044,&quot;left&quot;:1.6929999589920044,&quot;right&quot;:1.6929999589920044,&quot;top&quot;:0.84700000286102295},&quot;type&quot;:0}],&quot;type&quot;:0}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2_1*a*1"/>
  <p:tag name="KSO_WM_TEMPLATE_CATEGORY" val="diagram"/>
  <p:tag name="KSO_WM_TEMPLATE_INDEX" val="2020764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00c31ed0e4b439d09c6c33fd350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92c682a03ce4762b4615b1398aaacb9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7642_1*h_a*1_1"/>
  <p:tag name="KSO_WM_TEMPLATE_CATEGORY" val="diagram"/>
  <p:tag name="KSO_WM_TEMPLATE_INDEX" val="20207642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0f07402baf464a87aa7e3ce9734b00c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a05a4fa40e843bfba94e3570996eb3d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07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7642_1*h_f*1_1"/>
  <p:tag name="KSO_WM_TEMPLATE_CATEGORY" val="diagram"/>
  <p:tag name="KSO_WM_TEMPLATE_INDEX" val="20207642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06"/>
  <p:tag name="KSO_WM_UNIT_SHOW_EDIT_AREA_INDICATION" val="1"/>
  <p:tag name="KSO_WM_CHIP_GROUPID" val="5e6b05b36848fb12bee65ad8"/>
  <p:tag name="KSO_WM_CHIP_XID" val="5e6b05b36848fb12bee65ada"/>
  <p:tag name="KSO_WM_UNIT_DEC_AREA_ID" val="707d9eeffa1041c59fa587df95f9650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a05a4fa40e843bfba94e3570996eb3d"/>
  <p:tag name="KSO_WM_UNIT_TEXT_FILL_FORE_SCHEMECOLOR_INDEX_BRIGHTNESS" val="0.25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2_1*a*1"/>
  <p:tag name="KSO_WM_TEMPLATE_CATEGORY" val="diagram"/>
  <p:tag name="KSO_WM_TEMPLATE_INDEX" val="2020764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00c31ed0e4b439d09c6c33fd350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92c682a03ce4762b4615b1398aaacb9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2_1*a*1"/>
  <p:tag name="KSO_WM_TEMPLATE_CATEGORY" val="diagram"/>
  <p:tag name="KSO_WM_TEMPLATE_INDEX" val="2020764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00c31ed0e4b439d09c6c33fd350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92c682a03ce4762b4615b1398aaacb9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2_1*a*1"/>
  <p:tag name="KSO_WM_TEMPLATE_CATEGORY" val="diagram"/>
  <p:tag name="KSO_WM_TEMPLATE_INDEX" val="2020764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00c31ed0e4b439d09c6c33fd350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92c682a03ce4762b4615b1398aaacb9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14.xml><?xml version="1.0" encoding="utf-8"?>
<p:tagLst xmlns:p="http://schemas.openxmlformats.org/presentationml/2006/main">
  <p:tag name="MH" val="20161022204303"/>
  <p:tag name="MH_LIBRARY" val="GRAPHIC"/>
  <p:tag name="KSO_WM_BEAUTIFY_FLAG" val="#wm#"/>
  <p:tag name="KSO_WM_TEMPLATE_CATEGORY" val="custom"/>
  <p:tag name="KSO_WM_TEMPLATE_INDEX" val="20204416"/>
  <p:tag name="KSO_WM_SLIDE_LAYOUT_INFO" val="{&quot;id&quot;:&quot;2020-12-09T18:06:55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8:06:55&quot;,&quot;margin&quot;:{&quot;bottom&quot;:0.42300000786781311,&quot;left&quot;:1.2699999809265137,&quot;right&quot;:1.2699999809265137,&quot;top&quot;:0.42300000786781311},&quot;type&quot;:0},{&quot;id&quot;:&quot;2020-12-09T18:06:55&quot;,&quot;margin&quot;:{&quot;bottom&quot;:1.6929999589920044,&quot;left&quot;:1.6929999589920044,&quot;right&quot;:1.6929999589920044,&quot;top&quot;:0.84700000286102295},&quot;maxSize&quot;:{&quot;size1&quot;:35.392767267497277},&quot;minSize&quot;:{&quot;size1&quot;:19.492767267497275},&quot;normalSize&quot;:{&quot;size1&quot;:19.492767267497275},&quot;subLayout&quot;:[{&quot;id&quot;:&quot;2020-12-09T18:06:55&quot;,&quot;margin&quot;:{&quot;bottom&quot;:0.046929933130741119,&quot;left&quot;:1.6929999589920044,&quot;right&quot;:1.6929999589920044,&quot;top&quot;:0.84700000286102295},&quot;type&quot;:0},{&quot;id&quot;:&quot;2020-12-09T18:06:55&quot;,&quot;margin&quot;:{&quot;bottom&quot;:1.6929999589920044,&quot;left&quot;:1.6929999589920044,&quot;right&quot;:1.6929999589920044,&quot;top&quot;:0.14886212348937988},&quot;type&quot;:0}],&quot;type&quot;:0}],&quot;type&quot;:0}"/>
  <p:tag name="KSO_WM_SLIDE_CAN_ADD_NAVIGATION" val="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ID" val="diagram2020764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683.954*300.702"/>
  <p:tag name="KSO_WM_SLIDE_POSITION" val="144*167.301"/>
  <p:tag name="KSO_WM_TAG_VERSION" val="1.0"/>
  <p:tag name="KSO_WM_SLIDE_LAYOUT" val="a_h"/>
  <p:tag name="KSO_WM_SLIDE_LAYOUT_CNT" val="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ure&quot;,&quot;diagram&quot;,&quot;pictext&quot;,&quot;table&quot;,&quot;chart&quot;,&quot;video&quot;,&quot;text&quot;]}]]"/>
  <p:tag name="KSO_WM_CHIP_XID" val="5eeaeb09008addf29f4264c3"/>
  <p:tag name="KSO_WM_CHIP_DECFILLPROP" val="[]"/>
  <p:tag name="KSO_WM_CHIP_GROUPID" val="5eeaeb09008addf29f4264c2"/>
  <p:tag name="KSO_WM_SLIDE_BK_DARK_LIGHT" val="2"/>
  <p:tag name="KSO_WM_SLIDE_BACKGROUND_TYPE" val="navigation"/>
  <p:tag name="KSO_WM_SLIDE_SUPPORT_FEATURE_TYPE" val="0"/>
  <p:tag name="KSO_WM_TEMPLATE_ASSEMBLE_XID" val="5fd0a1bf1fa9d42129dcc880"/>
  <p:tag name="KSO_WM_TEMPLATE_ASSEMBLE_GROUPID" val="5fd0a1bf1fa9d42129dcc880"/>
</p:tagLst>
</file>

<file path=ppt/tags/tag31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00_1*a*1"/>
  <p:tag name="KSO_WM_TEMPLATE_CATEGORY" val="diagram"/>
  <p:tag name="KSO_WM_TEMPLATE_INDEX" val="2020980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417aec9596e4d1b95ed388af45fb37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1993ed3793845978dbae4fa153db150"/>
  <p:tag name="KSO_WM_UNIT_TEXT_FILL_FORE_SCHEMECOLOR_INDEX_BRIGHTNESS" val="0"/>
  <p:tag name="KSO_WM_UNIT_TEXT_FILL_FORE_SCHEMECOLOR_INDEX" val="13"/>
  <p:tag name="KSO_WM_UNIT_TEXT_FILL_TYPE" val="1"/>
  <p:tag name="KSO_WM_TEMPLATE_ASSEMBLE_XID" val="5fd0a22c1fa9d42129dcc8ac"/>
  <p:tag name="KSO_WM_TEMPLATE_ASSEMBLE_GROUPID" val="5fd0a22c1fa9d42129dcc8ac"/>
</p:tagLst>
</file>

<file path=ppt/tags/tag317.xml><?xml version="1.0" encoding="utf-8"?>
<p:tagLst xmlns:p="http://schemas.openxmlformats.org/presentationml/2006/main">
  <p:tag name="KSO_WM_UNIT_VALUE" val="804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800_1*d*1"/>
  <p:tag name="KSO_WM_TEMPLATE_CATEGORY" val="diagram"/>
  <p:tag name="KSO_WM_TEMPLATE_INDEX" val="202098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c9b35c6ea1b4825b2507b3b0e45c1b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8d9a47e19954d21ba7d4a9172191741"/>
  <p:tag name="KSO_WM_UNIT_PLACING_PICTURE" val="78d9a47e19954d21ba7d4a917219174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d0a22c1fa9d42129dcc8ac"/>
  <p:tag name="KSO_WM_TEMPLATE_ASSEMBLE_GROUPID" val="5fd0a22c1fa9d42129dcc8ac"/>
</p:tagLst>
</file>

<file path=ppt/tags/tag3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800_1*f*1"/>
  <p:tag name="KSO_WM_TEMPLATE_CATEGORY" val="diagram"/>
  <p:tag name="KSO_WM_TEMPLATE_INDEX" val="2020980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0"/>
  <p:tag name="KSO_WM_UNIT_SHOW_EDIT_AREA_INDICATION" val="1"/>
  <p:tag name="KSO_WM_CHIP_GROUPID" val="5e6b05596848fb12bee65ac8"/>
  <p:tag name="KSO_WM_CHIP_XID" val="5e6b05596848fb12bee65aca"/>
  <p:tag name="KSO_WM_UNIT_DEC_AREA_ID" val="dcb21d30c1be455fbeadd9b99835d21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ca7715df3624d2288e45604fa934787"/>
  <p:tag name="KSO_WM_UNIT_TEXT_FILL_FORE_SCHEMECOLOR_INDEX_BRIGHTNESS" val="0.25"/>
  <p:tag name="KSO_WM_UNIT_TEXT_FILL_FORE_SCHEMECOLOR_INDEX" val="13"/>
  <p:tag name="KSO_WM_UNIT_TEXT_FILL_TYPE" val="1"/>
  <p:tag name="KSO_WM_TEMPLATE_ASSEMBLE_XID" val="5fd0a22c1fa9d42129dcc8ac"/>
  <p:tag name="KSO_WM_TEMPLATE_ASSEMBLE_GROUPID" val="5fd0a22c1fa9d42129dcc8ac"/>
</p:tagLst>
</file>

<file path=ppt/tags/tag319.xml><?xml version="1.0" encoding="utf-8"?>
<p:tagLst xmlns:p="http://schemas.openxmlformats.org/presentationml/2006/main">
  <p:tag name="MH" val="20161022204303"/>
  <p:tag name="MH_LIBRARY" val="GRAPHIC"/>
  <p:tag name="KSO_WM_TEMPLATE_CATEGORY" val="diagram"/>
  <p:tag name="KSO_WM_TEMPLATE_INDEX" val="20209800"/>
  <p:tag name="KSO_WM_BEAUTIFY_FLAG" val="#wm#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8:08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8:08:45&quot;,&quot;margin&quot;:{&quot;bottom&quot;:0.44999998807907104,&quot;left&quot;:1.2699999809265137,&quot;right&quot;:1.2699999809265137,&quot;top&quot;:0.42300000786781311},&quot;type&quot;:0},{&quot;direction&quot;:1,&quot;id&quot;:&quot;2020-12-09T18:08:45&quot;,&quot;maxSize&quot;:{&quot;size1&quot;:62.450135467176246},&quot;minSize&quot;:{&quot;size1&quot;:42.450135467176246},&quot;normalSize&quot;:{&quot;size1&quot;:43.600135467176244},&quot;subLayout&quot;:[{&quot;id&quot;:&quot;2020-12-09T18:08:45&quot;,&quot;margin&quot;:{&quot;bottom&quot;:1.6929999589920044,&quot;left&quot;:1.6929999589920044,&quot;right&quot;:1.6670000553131104,&quot;top&quot;:1.6929999589920044},&quot;type&quot;:0},{&quot;id&quot;:&quot;2020-12-09T18:08:45&quot;,&quot;margin&quot;:{&quot;bottom&quot;:1.6929999589920044,&quot;left&quot;:0.026000002399086952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SLIDE_ID" val="diagram2020980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20"/>
  <p:tag name="KSO_WM_SLIDE_POSITION" val="0*0"/>
  <p:tag name="KSO_WM_TAG_VERSION" val="1.0"/>
  <p:tag name="KSO_WM_SLIDE_LAYOUT" val="a_d_f"/>
  <p:tag name="KSO_WM_SLIDE_LAYOUT_CNT" val="1_1_1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64fef733638246a6b31168fcca795b6c&quot;,&quot;fill_align&quot;:&quot;lm&quot;,&quot;chip_types&quot;:[&quot;header&quot;]},{&quot;text_align&quot;:&quot;lm&quot;,&quot;text_direction&quot;:&quot;horizontal&quot;,&quot;support_big_font&quot;:false,&quot;fill_id&quot;:&quot;e7350a276e1b487dbd111a1392cc20e6&quot;,&quot;fill_align&quot;:&quot;lm&quot;,&quot;chip_types&quot;:[&quot;text&quot;]},{&quot;text_align&quot;:&quot;lm&quot;,&quot;text_direction&quot;:&quot;horizontal&quot;,&quot;support_features&quot;:[&quot;collage&quot;,&quot;carousel&quot;,&quot;creativecrop&quot;],&quot;support_big_font&quot;:false,&quot;fill_id&quot;:&quot;d80f169e8ede4174b58d7a712e746ee0&quot;,&quot;fill_align&quot;:&quot;lm&quot;,&quot;chip_types&quot;:[&quot;diagram&quot;,&quot;pictext&quot;,&quot;text&quot;,&quot;picture&quot;,&quot;chart&quot;,&quot;table&quot;,&quot;video&quot;]}],[{&quot;text_align&quot;:&quot;lm&quot;,&quot;text_direction&quot;:&quot;horizontal&quot;,&quot;support_big_font&quot;:false,&quot;fill_id&quot;:&quot;64fef733638246a6b31168fcca795b6c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e7350a276e1b487dbd111a1392cc20e6&quot;,&quot;fill_align&quot;:&quot;l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d80f169e8ede4174b58d7a712e746ee0&quot;,&quot;fill_align&quot;:&quot;lm&quot;,&quot;chip_types&quot;:[&quot;text&quot;]}],[{&quot;text_align&quot;:&quot;lm&quot;,&quot;text_direction&quot;:&quot;horizontal&quot;,&quot;support_big_font&quot;:false,&quot;fill_id&quot;:&quot;64fef733638246a6b31168fcca795b6c&quot;,&quot;fill_align&quot;:&quot;lm&quot;,&quot;chip_types&quot;:[&quot;header&quot;]},{&quot;text_align&quot;:&quot;lm&quot;,&quot;text_direction&quot;:&quot;horizontal&quot;,&quot;support_big_font&quot;:false,&quot;fill_id&quot;:&quot;e7350a276e1b487dbd111a1392cc20e6&quot;,&quot;fill_align&quot;:&quot;lm&quot;,&quot;chip_types&quot;:[&quot;text&quot;,&quot;picture&quot;]},{&quot;text_align&quot;:&quot;lm&quot;,&quot;text_direction&quot;:&quot;horizontal&quot;,&quot;support_big_font&quot;:false,&quot;fill_id&quot;:&quot;d80f169e8ede4174b58d7a712e746ee0&quot;,&quot;fill_align&quot;:&quot;lm&quot;,&quot;chip_types&quot;:[&quot;text&quot;,&quot;picture&quot;]}]]"/>
  <p:tag name="KSO_WM_CHIP_XID" val="5eedaffaaa51720c6c8f4f96"/>
  <p:tag name="KSO_WM_CHIP_DECFILLPROP" val="[]"/>
  <p:tag name="KSO_WM_SLIDE_CAN_ADD_NAVIGATION" val="1"/>
  <p:tag name="KSO_WM_CHIP_GROUPID" val="5eedaffaaa51720c6c8f4f95"/>
  <p:tag name="KSO_WM_SLIDE_BK_DARK_LIGHT" val="2"/>
  <p:tag name="KSO_WM_SLIDE_BACKGROUND_TYPE" val="navigation"/>
  <p:tag name="KSO_WM_SLIDE_SUPPORT_FEATURE_TYPE" val="7"/>
  <p:tag name="KSO_WM_TEMPLATE_ASSEMBLE_XID" val="5fd0a22c1fa9d42129dcc8ac"/>
  <p:tag name="KSO_WM_TEMPLATE_ASSEMBLE_GROUPID" val="5fd0a22c1fa9d42129dcc8ac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2_1*a*1"/>
  <p:tag name="KSO_WM_TEMPLATE_CATEGORY" val="diagram"/>
  <p:tag name="KSO_WM_TEMPLATE_INDEX" val="2020764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00c31ed0e4b439d09c6c33fd350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92c682a03ce4762b4615b1398aaacb9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22.xml><?xml version="1.0" encoding="utf-8"?>
<p:tagLst xmlns:p="http://schemas.openxmlformats.org/presentationml/2006/main">
  <p:tag name="MH" val="20161022204303"/>
  <p:tag name="MH_LIBRARY" val="GRAPHIC"/>
  <p:tag name="KSO_WM_TEMPLATE_CATEGORY" val="custom"/>
  <p:tag name="KSO_WM_TEMPLATE_INDEX" val="20204416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2_1*a*1"/>
  <p:tag name="KSO_WM_TEMPLATE_CATEGORY" val="diagram"/>
  <p:tag name="KSO_WM_TEMPLATE_INDEX" val="2020764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00c31ed0e4b439d09c6c33fd350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92c682a03ce4762b4615b1398aaacb9"/>
  <p:tag name="KSO_WM_UNIT_TEXT_FILL_FORE_SCHEMECOLOR_INDEX_BRIGHTNESS" val="0"/>
  <p:tag name="KSO_WM_UNIT_TEXT_FILL_FORE_SCHEMECOLOR_INDEX" val="13"/>
  <p:tag name="KSO_WM_UNIT_TEXT_FILL_TYPE" val="1"/>
  <p:tag name="KSO_WM_TEMPLATE_ASSEMBLE_XID" val="5fd0a1bf1fa9d42129dcc880"/>
  <p:tag name="KSO_WM_TEMPLATE_ASSEMBLE_GROUPID" val="5fd0a1bf1fa9d42129dcc880"/>
</p:tagLst>
</file>

<file path=ppt/tags/tag325.xml><?xml version="1.0" encoding="utf-8"?>
<p:tagLst xmlns:p="http://schemas.openxmlformats.org/presentationml/2006/main">
  <p:tag name="MH" val="20161022204303"/>
  <p:tag name="MH_LIBRARY" val="GRAPHIC"/>
  <p:tag name="KSO_WM_TEMPLATE_CATEGORY" val="custom"/>
  <p:tag name="KSO_WM_TEMPLATE_INDEX" val="20204416"/>
</p:tagLst>
</file>

<file path=ppt/tags/tag326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327.xml><?xml version="1.0" encoding="utf-8"?>
<p:tagLst xmlns:p="http://schemas.openxmlformats.org/presentationml/2006/main">
  <p:tag name="MH" val="20161022204343"/>
  <p:tag name="MH_LIBRARY" val="GRAPHIC"/>
  <p:tag name="MH_ORDER" val="文本占位符 6"/>
</p:tagLst>
</file>

<file path=ppt/tags/tag328.xml><?xml version="1.0" encoding="utf-8"?>
<p:tagLst xmlns:p="http://schemas.openxmlformats.org/presentationml/2006/main">
  <p:tag name="KSO_WM_TEMPLATE_CATEGORY" val="custom"/>
  <p:tag name="KSO_WM_TEMPLATE_INDEX" val="20204416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6">
      <a:dk1>
        <a:srgbClr val="000000"/>
      </a:dk1>
      <a:lt1>
        <a:srgbClr val="FFFFFF"/>
      </a:lt1>
      <a:dk2>
        <a:srgbClr val="F4F7FA"/>
      </a:dk2>
      <a:lt2>
        <a:srgbClr val="FFFFFF"/>
      </a:lt2>
      <a:accent1>
        <a:srgbClr val="387DD0"/>
      </a:accent1>
      <a:accent2>
        <a:srgbClr val="2E9CCE"/>
      </a:accent2>
      <a:accent3>
        <a:srgbClr val="37B9AA"/>
      </a:accent3>
      <a:accent4>
        <a:srgbClr val="43A198"/>
      </a:accent4>
      <a:accent5>
        <a:srgbClr val="CBB635"/>
      </a:accent5>
      <a:accent6>
        <a:srgbClr val="C18E7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4F7FA"/>
      </a:dk2>
      <a:lt2>
        <a:srgbClr val="FFFFFF"/>
      </a:lt2>
      <a:accent1>
        <a:srgbClr val="387DD0"/>
      </a:accent1>
      <a:accent2>
        <a:srgbClr val="2E9CCE"/>
      </a:accent2>
      <a:accent3>
        <a:srgbClr val="37B9AA"/>
      </a:accent3>
      <a:accent4>
        <a:srgbClr val="43A198"/>
      </a:accent4>
      <a:accent5>
        <a:srgbClr val="CBB635"/>
      </a:accent5>
      <a:accent6>
        <a:srgbClr val="C18E7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>宽屏</PresentationFormat>
  <Paragraphs>97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65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Impact</vt:lpstr>
      <vt:lpstr>宋体</vt:lpstr>
      <vt:lpstr>Arial Unicode MS</vt:lpstr>
      <vt:lpstr>等线</vt:lpstr>
      <vt:lpstr>汉仪中等线KW</vt:lpstr>
      <vt:lpstr>汉仪书宋二KW</vt:lpstr>
      <vt:lpstr>Segoe UI</vt:lpstr>
      <vt:lpstr>苹方-简</vt:lpstr>
      <vt:lpstr>微软雅黑 Light</vt:lpstr>
      <vt:lpstr>黑体</vt:lpstr>
      <vt:lpstr>汉仪中黑KW</vt:lpstr>
      <vt:lpstr>Wingdings</vt:lpstr>
      <vt:lpstr>等线 Light</vt:lpstr>
      <vt:lpstr>WPS-Bullets-new</vt:lpstr>
      <vt:lpstr>宋体-简</vt:lpstr>
      <vt:lpstr>汉仪旗黑-85S</vt:lpstr>
      <vt:lpstr>隶书</vt:lpstr>
      <vt:lpstr>报隶-简</vt:lpstr>
      <vt:lpstr>微软雅黑</vt:lpstr>
      <vt:lpstr>Lantinghei SC Extralight</vt:lpstr>
      <vt:lpstr>凌慧体-繁</vt:lpstr>
      <vt:lpstr>STHeiti Light</vt:lpstr>
      <vt:lpstr>Songti TC Regular</vt:lpstr>
      <vt:lpstr>HanziPen SC Regular</vt:lpstr>
      <vt:lpstr>Apple Braille Outline 6 Dot</vt:lpstr>
      <vt:lpstr>Arial Regular</vt:lpstr>
      <vt:lpstr>Noto Sans Ol Chiki</vt:lpstr>
      <vt:lpstr>Noto Sans Warang Citi</vt:lpstr>
      <vt:lpstr>Plantagenet Cherokee</vt:lpstr>
      <vt:lpstr>Webdings</vt:lpstr>
      <vt:lpstr>Wingdings 3</vt:lpstr>
      <vt:lpstr>YuMincho +36p Kana Medium</vt:lpstr>
      <vt:lpstr>Sinhala MN Regular</vt:lpstr>
      <vt:lpstr>SignPainter HouseScript</vt:lpstr>
      <vt:lpstr>Noto Sans Syriac</vt:lpstr>
      <vt:lpstr>Noto Sans Limbu</vt:lpstr>
      <vt:lpstr>Noto Sans Cuneiform</vt:lpstr>
      <vt:lpstr>Noto Sans Buginese</vt:lpstr>
      <vt:lpstr>凌慧体-简</vt:lpstr>
      <vt:lpstr>华文仿宋</vt:lpstr>
      <vt:lpstr>Hannotate TC Regular</vt:lpstr>
      <vt:lpstr>Avenir Next Regular</vt:lpstr>
      <vt:lpstr>Bangla Sangam MN Regular</vt:lpstr>
      <vt:lpstr>Gurmukhi MN Regular</vt:lpstr>
      <vt:lpstr>Hiragino Maru Gothic ProN</vt:lpstr>
      <vt:lpstr>Noto Sans Chakma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璐</dc:creator>
  <cp:lastModifiedBy>sz928</cp:lastModifiedBy>
  <cp:revision>151</cp:revision>
  <dcterms:created xsi:type="dcterms:W3CDTF">2021-01-12T08:42:42Z</dcterms:created>
  <dcterms:modified xsi:type="dcterms:W3CDTF">2021-01-12T08:42:42Z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