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embeddedFontLst>
    <p:embeddedFont>
      <p:font typeface="微軟正黑體" panose="020B0604030504040204" pitchFamily="34" charset="-120"/>
      <p:regular r:id="rId1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  <a:srgbClr val="339933"/>
    <a:srgbClr val="009900"/>
    <a:srgbClr val="008000"/>
    <a:srgbClr val="1A58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6147F6-3897-4C97-8B8E-D4D639104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3EA942E-5D12-482A-8CE0-2876E4BA1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AF5D64-08CD-4E1F-8FAF-D34060F53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050-6504-4C35-84D7-F17247EDCF9A}" type="datetimeFigureOut">
              <a:rPr lang="zh-TW" altLang="en-US" smtClean="0"/>
              <a:t>2017/7/1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401C3C-0E33-48FE-9EBC-45137CB65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4746A2-7703-4521-AF28-3C21A285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80E27-D573-4945-AF6F-F00E90C85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6955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7C4463-864D-4E4C-B4F7-37A38086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C1E11F8-EA0E-4591-AF62-2D1654011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BA77F9-4C9E-4D13-B0D0-5206367C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050-6504-4C35-84D7-F17247EDCF9A}" type="datetimeFigureOut">
              <a:rPr lang="zh-TW" altLang="en-US" smtClean="0"/>
              <a:t>2017/7/1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F18280-5456-488F-80B7-370EB457A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92DDAB-290E-4A7B-8695-DAA2F53A4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80E27-D573-4945-AF6F-F00E90C85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0514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0ACC65B-BE30-4569-8FEE-7D1F23F97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0615767-2D32-479D-B544-4643B9A4A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C1E2AD-A474-4D2C-BFB8-57503B108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050-6504-4C35-84D7-F17247EDCF9A}" type="datetimeFigureOut">
              <a:rPr lang="zh-TW" altLang="en-US" smtClean="0"/>
              <a:t>2017/7/1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7D5902-DC5E-420C-B21C-AC7452C9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53D62F-6326-40B6-94D6-4429F1EF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80E27-D573-4945-AF6F-F00E90C85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926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033B5D-73B8-4A4E-B670-DCF6314D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A5A0D6-CA7F-48C4-935D-DECAC4DF0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F12F8A-FE4B-4094-8516-E8839D2E2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050-6504-4C35-84D7-F17247EDCF9A}" type="datetimeFigureOut">
              <a:rPr lang="zh-TW" altLang="en-US" smtClean="0"/>
              <a:t>2017/7/1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8E6B04-E5E4-492F-A1E0-328ECF476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7DB0A1-4110-4189-9BF8-CAD03C48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80E27-D573-4945-AF6F-F00E90C85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436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53ED12-04AA-4AF8-9192-FAE2CDA5B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1A8B1C-9142-4693-A075-E4E574C18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8F7769-0D89-448F-9005-221497B36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050-6504-4C35-84D7-F17247EDCF9A}" type="datetimeFigureOut">
              <a:rPr lang="zh-TW" altLang="en-US" smtClean="0"/>
              <a:t>2017/7/1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69621A-62D6-4615-BEF6-0F73697DC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F6A079-B8F6-4995-8393-1818C8366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80E27-D573-4945-AF6F-F00E90C85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9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C3D4AF-BDD2-4E28-B3CB-B1F0BF3FE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3D1FDF-F4DF-4805-A0D3-B31E1C7CD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B404345-103B-4783-98BC-1BB65A50D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C3C6815-48B7-4819-BD5F-4D46E0EF6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050-6504-4C35-84D7-F17247EDCF9A}" type="datetimeFigureOut">
              <a:rPr lang="zh-TW" altLang="en-US" smtClean="0"/>
              <a:t>2017/7/1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3094CE6-147D-4E31-AFC2-470362847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E6B3C97-9630-4230-8F25-A638EF3D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80E27-D573-4945-AF6F-F00E90C85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69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D9D659-8C17-45AD-A3BE-8E933C15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8D6A78-43E0-464D-AAF9-07FB3F962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1D337EB-1EC3-4CFF-B236-BDCDEAE41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FFE30DB-2CFC-4874-8AE5-D1C3EE712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492E265-6E7A-438D-BA14-73A4F97204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77D9B16-BB72-47FC-8B75-2C1222137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050-6504-4C35-84D7-F17247EDCF9A}" type="datetimeFigureOut">
              <a:rPr lang="zh-TW" altLang="en-US" smtClean="0"/>
              <a:t>2017/7/1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686D432-7098-4E31-A33C-E26E89C43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084EFBA-4144-4AB2-91E0-CA9089A24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80E27-D573-4945-AF6F-F00E90C85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922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8FD798-F050-41DD-9D1C-EB3D426D6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9ACF88F-C376-47F3-965D-77BAEA9AB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050-6504-4C35-84D7-F17247EDCF9A}" type="datetimeFigureOut">
              <a:rPr lang="zh-TW" altLang="en-US" smtClean="0"/>
              <a:t>2017/7/1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9BD3B7D-81F8-4581-9086-B25C18E16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6851BE-56F6-4B82-9598-8C8F2EBBB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80E27-D573-4945-AF6F-F00E90C85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02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F53CC7C-8E6A-438E-93EF-35A57EECC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050-6504-4C35-84D7-F17247EDCF9A}" type="datetimeFigureOut">
              <a:rPr lang="zh-TW" altLang="en-US" smtClean="0"/>
              <a:t>2017/7/1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5D05B1D-2AB2-4B2D-BA28-C14B90D47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48808B-0988-4AE6-97D8-AB433C97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80E27-D573-4945-AF6F-F00E90C85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0818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1DF39B-5963-4335-A317-D3345B7A3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6CA511-DAF0-44AC-B3BE-6580AD0B4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A47DB51-7E91-4C7F-BD78-F69661D57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5F0C4EE-B793-4EDB-827E-3942BC787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050-6504-4C35-84D7-F17247EDCF9A}" type="datetimeFigureOut">
              <a:rPr lang="zh-TW" altLang="en-US" smtClean="0"/>
              <a:t>2017/7/1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1404CD6-1307-4E2F-8176-AD08C2867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CF5BA4-8DC8-4EE8-8ABD-52E078B4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80E27-D573-4945-AF6F-F00E90C85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4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009028-B65C-4157-B460-FDD0316CB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8A4384F-9ECE-4A9A-8117-6BA8CBB61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F6A1688-31A1-4D79-8F15-FEE65291F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906CBD-8E78-4198-9F70-CF197BAD7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050-6504-4C35-84D7-F17247EDCF9A}" type="datetimeFigureOut">
              <a:rPr lang="zh-TW" altLang="en-US" smtClean="0"/>
              <a:t>2017/7/1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EE00052-7C0E-4655-B0C9-CE6CC651E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1B5AD4-305B-4A29-B7C7-40905C6E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80E27-D573-4945-AF6F-F00E90C85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65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B7C47E1-F5DA-4F5D-ABF7-D63BE8B9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8ABB27-4358-4449-8EBF-36CC26529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C38A83-5990-4396-AAFD-9808FAC12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38050-6504-4C35-84D7-F17247EDCF9A}" type="datetimeFigureOut">
              <a:rPr lang="zh-TW" altLang="en-US" smtClean="0"/>
              <a:t>2017/7/1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763CBB-6E27-419C-8F73-CECDA3830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30032F-72B9-4415-809B-B512D5630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80E27-D573-4945-AF6F-F00E90C85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678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802860B4-296A-415D-A7DB-B20357B43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0784" y="-297401"/>
            <a:ext cx="15408899" cy="715540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CA085B7-A003-41F9-BA7E-450A21DEF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0829" y="2320313"/>
            <a:ext cx="8117015" cy="1919972"/>
          </a:xfrm>
          <a:ln w="57150"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4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282 </a:t>
            </a:r>
            <a:r>
              <a:rPr lang="zh-TW" altLang="en-US" sz="4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期 網頁中級班 成果發表</a:t>
            </a:r>
            <a:br>
              <a:rPr lang="en-US" altLang="zh-TW" sz="4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戴貝璇</a:t>
            </a:r>
          </a:p>
        </p:txBody>
      </p:sp>
    </p:spTree>
    <p:extLst>
      <p:ext uri="{BB962C8B-B14F-4D97-AF65-F5344CB8AC3E}">
        <p14:creationId xmlns:p14="http://schemas.microsoft.com/office/powerpoint/2010/main" val="3287375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E750544-687C-47D4-9538-0765853CFBDC}"/>
              </a:ext>
            </a:extLst>
          </p:cNvPr>
          <p:cNvSpPr/>
          <p:nvPr/>
        </p:nvSpPr>
        <p:spPr>
          <a:xfrm>
            <a:off x="-884808" y="-79900"/>
            <a:ext cx="13076808" cy="7119892"/>
          </a:xfrm>
          <a:prstGeom prst="rect">
            <a:avLst/>
          </a:prstGeom>
          <a:solidFill>
            <a:srgbClr val="33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AE3C01A-E748-4DB5-9229-6B3D7CC43940}"/>
              </a:ext>
            </a:extLst>
          </p:cNvPr>
          <p:cNvSpPr txBox="1"/>
          <p:nvPr/>
        </p:nvSpPr>
        <p:spPr>
          <a:xfrm>
            <a:off x="736846" y="2705725"/>
            <a:ext cx="40393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打地鼠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76BCBEBC-EC29-4C06-8872-7E1C7B29181B}"/>
              </a:ext>
            </a:extLst>
          </p:cNvPr>
          <p:cNvCxnSpPr/>
          <p:nvPr/>
        </p:nvCxnSpPr>
        <p:spPr>
          <a:xfrm>
            <a:off x="4776185" y="2205000"/>
            <a:ext cx="0" cy="244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F3C6D30D-3A56-4D5B-BA41-4D1FAD298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22" y="4572127"/>
            <a:ext cx="2124075" cy="259080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BF88FFDB-81EA-420A-8449-2ED56267CE2F}"/>
              </a:ext>
            </a:extLst>
          </p:cNvPr>
          <p:cNvSpPr txBox="1"/>
          <p:nvPr/>
        </p:nvSpPr>
        <p:spPr>
          <a:xfrm>
            <a:off x="5051394" y="2205000"/>
            <a:ext cx="6081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有時間限制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A8D3ABE-165C-431C-A557-DA8FEC3E650A}"/>
              </a:ext>
            </a:extLst>
          </p:cNvPr>
          <p:cNvSpPr txBox="1"/>
          <p:nvPr/>
        </p:nvSpPr>
        <p:spPr>
          <a:xfrm>
            <a:off x="5051394" y="3248688"/>
            <a:ext cx="60812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以滑鼠點擊伸縮自如的</a:t>
            </a:r>
            <a:endParaRPr lang="en-US" altLang="zh-TW" sz="4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地鼠獲得分數</a:t>
            </a:r>
          </a:p>
        </p:txBody>
      </p:sp>
    </p:spTree>
    <p:extLst>
      <p:ext uri="{BB962C8B-B14F-4D97-AF65-F5344CB8AC3E}">
        <p14:creationId xmlns:p14="http://schemas.microsoft.com/office/powerpoint/2010/main" val="277271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4BBE00-64BE-43D3-88E1-2FE1D5A6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26FE28-8FDC-43F7-9529-3689AE7BB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568EAF1-8804-40C8-ABA1-53308F9CCFBA}"/>
              </a:ext>
            </a:extLst>
          </p:cNvPr>
          <p:cNvSpPr/>
          <p:nvPr/>
        </p:nvSpPr>
        <p:spPr>
          <a:xfrm>
            <a:off x="-346229" y="-62144"/>
            <a:ext cx="13076808" cy="7119892"/>
          </a:xfrm>
          <a:prstGeom prst="rect">
            <a:avLst/>
          </a:prstGeom>
          <a:solidFill>
            <a:srgbClr val="33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D44AF02-414D-49ED-B79F-8D17900C01F6}"/>
              </a:ext>
            </a:extLst>
          </p:cNvPr>
          <p:cNvSpPr txBox="1"/>
          <p:nvPr/>
        </p:nvSpPr>
        <p:spPr>
          <a:xfrm>
            <a:off x="1846555" y="2705725"/>
            <a:ext cx="292963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sz="8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1AFEE895-2E68-416D-A436-298384312E36}"/>
              </a:ext>
            </a:extLst>
          </p:cNvPr>
          <p:cNvCxnSpPr/>
          <p:nvPr/>
        </p:nvCxnSpPr>
        <p:spPr>
          <a:xfrm>
            <a:off x="4776185" y="2205000"/>
            <a:ext cx="0" cy="244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E5F4694C-C353-4405-A7C5-EB4BE6D92AD1}"/>
              </a:ext>
            </a:extLst>
          </p:cNvPr>
          <p:cNvSpPr txBox="1"/>
          <p:nvPr/>
        </p:nvSpPr>
        <p:spPr>
          <a:xfrm>
            <a:off x="5086905" y="1997839"/>
            <a:ext cx="6081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時間限制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377B6EE-D9B3-482F-9855-B0B44136629F}"/>
              </a:ext>
            </a:extLst>
          </p:cNvPr>
          <p:cNvSpPr txBox="1"/>
          <p:nvPr/>
        </p:nvSpPr>
        <p:spPr>
          <a:xfrm>
            <a:off x="5024390" y="2836082"/>
            <a:ext cx="6081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地鼠隨機且可在重複的洞出現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E5A6BDB-75DB-42F0-9FE5-A14FE402DDA3}"/>
              </a:ext>
            </a:extLst>
          </p:cNvPr>
          <p:cNvSpPr txBox="1"/>
          <p:nvPr/>
        </p:nvSpPr>
        <p:spPr>
          <a:xfrm>
            <a:off x="5086905" y="4236325"/>
            <a:ext cx="6081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打到加分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CE0C97F3-FA7B-4A2D-AFBE-43C4C7FD8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575" y="5053777"/>
            <a:ext cx="21240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65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59B19D6-0933-4A98-BFDF-BBEA6F0BCB3A}"/>
              </a:ext>
            </a:extLst>
          </p:cNvPr>
          <p:cNvSpPr/>
          <p:nvPr/>
        </p:nvSpPr>
        <p:spPr>
          <a:xfrm>
            <a:off x="-346229" y="-62144"/>
            <a:ext cx="13076808" cy="7119892"/>
          </a:xfrm>
          <a:prstGeom prst="rect">
            <a:avLst/>
          </a:prstGeom>
          <a:solidFill>
            <a:srgbClr val="33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C71175FC-CF20-499D-A515-4E53D695E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20" y="2125867"/>
            <a:ext cx="5822185" cy="2606266"/>
          </a:xfr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9617EA6-5C77-4A8C-8C92-FCC8DEB22C62}"/>
              </a:ext>
            </a:extLst>
          </p:cNvPr>
          <p:cNvSpPr txBox="1"/>
          <p:nvPr/>
        </p:nvSpPr>
        <p:spPr>
          <a:xfrm>
            <a:off x="1112135" y="922737"/>
            <a:ext cx="3835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隨機可重複出洞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DCC91CF-FA5D-43C0-9333-F01FADD8C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575" y="5053777"/>
            <a:ext cx="2124075" cy="25908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592CBD1-4796-4D42-A789-81D2D9885E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214" y="2190643"/>
            <a:ext cx="5509737" cy="2476715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FCCD2787-8CEE-46FF-87B4-5F18D83C74EC}"/>
              </a:ext>
            </a:extLst>
          </p:cNvPr>
          <p:cNvSpPr txBox="1"/>
          <p:nvPr/>
        </p:nvSpPr>
        <p:spPr>
          <a:xfrm>
            <a:off x="8378942" y="922737"/>
            <a:ext cx="2278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重新開始</a:t>
            </a:r>
          </a:p>
        </p:txBody>
      </p:sp>
    </p:spTree>
    <p:extLst>
      <p:ext uri="{BB962C8B-B14F-4D97-AF65-F5344CB8AC3E}">
        <p14:creationId xmlns:p14="http://schemas.microsoft.com/office/powerpoint/2010/main" val="4017192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44C0182-0BF6-4821-B699-645AC0E7B167}"/>
              </a:ext>
            </a:extLst>
          </p:cNvPr>
          <p:cNvSpPr/>
          <p:nvPr/>
        </p:nvSpPr>
        <p:spPr>
          <a:xfrm>
            <a:off x="-346229" y="-62144"/>
            <a:ext cx="13076808" cy="7119892"/>
          </a:xfrm>
          <a:prstGeom prst="rect">
            <a:avLst/>
          </a:prstGeom>
          <a:solidFill>
            <a:srgbClr val="33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802B885C-6F05-4F5F-8D35-0FA6BA59F87D}"/>
              </a:ext>
            </a:extLst>
          </p:cNvPr>
          <p:cNvSpPr txBox="1">
            <a:spLocks/>
          </p:cNvSpPr>
          <p:nvPr/>
        </p:nvSpPr>
        <p:spPr>
          <a:xfrm>
            <a:off x="2070829" y="2320313"/>
            <a:ext cx="8117015" cy="1919972"/>
          </a:xfrm>
          <a:prstGeom prst="rect">
            <a:avLst/>
          </a:prstGeom>
          <a:ln w="5715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6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49EF2CB-3292-4B56-9934-A804E957A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575" y="5053777"/>
            <a:ext cx="2124075" cy="2590800"/>
          </a:xfrm>
          <a:prstGeom prst="rect">
            <a:avLst/>
          </a:prstGeom>
        </p:spPr>
      </p:pic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FEE37231-BC02-4DA1-98A6-5D9DBF5F5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58" r="26696"/>
          <a:stretch/>
        </p:blipFill>
        <p:spPr>
          <a:xfrm>
            <a:off x="3268172" y="473684"/>
            <a:ext cx="5655656" cy="5910633"/>
          </a:xfrm>
        </p:spPr>
      </p:pic>
    </p:spTree>
    <p:extLst>
      <p:ext uri="{BB962C8B-B14F-4D97-AF65-F5344CB8AC3E}">
        <p14:creationId xmlns:p14="http://schemas.microsoft.com/office/powerpoint/2010/main" val="369446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42E9F0B-315D-44FD-B128-D624DFFE4F85}"/>
              </a:ext>
            </a:extLst>
          </p:cNvPr>
          <p:cNvSpPr/>
          <p:nvPr/>
        </p:nvSpPr>
        <p:spPr>
          <a:xfrm>
            <a:off x="-346229" y="-62144"/>
            <a:ext cx="13076808" cy="7119892"/>
          </a:xfrm>
          <a:prstGeom prst="rect">
            <a:avLst/>
          </a:prstGeom>
          <a:solidFill>
            <a:srgbClr val="33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4DB9569-367A-40ED-94A8-E6F9B5F7A335}"/>
              </a:ext>
            </a:extLst>
          </p:cNvPr>
          <p:cNvSpPr txBox="1"/>
          <p:nvPr/>
        </p:nvSpPr>
        <p:spPr>
          <a:xfrm>
            <a:off x="736846" y="2705725"/>
            <a:ext cx="40393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待解決</a:t>
            </a: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08C71AD1-FC2A-4FDB-A8B1-09C6A3D642C7}"/>
              </a:ext>
            </a:extLst>
          </p:cNvPr>
          <p:cNvCxnSpPr/>
          <p:nvPr/>
        </p:nvCxnSpPr>
        <p:spPr>
          <a:xfrm>
            <a:off x="4776185" y="2205000"/>
            <a:ext cx="0" cy="244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3C1E66F3-B66E-4A5E-8795-F10177C6EE99}"/>
              </a:ext>
            </a:extLst>
          </p:cNvPr>
          <p:cNvSpPr txBox="1"/>
          <p:nvPr/>
        </p:nvSpPr>
        <p:spPr>
          <a:xfrm>
            <a:off x="5051394" y="2205000"/>
            <a:ext cx="6081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顯示剩餘時間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0642ACA-2131-4745-AB35-F191C4706F99}"/>
              </a:ext>
            </a:extLst>
          </p:cNvPr>
          <p:cNvSpPr txBox="1"/>
          <p:nvPr/>
        </p:nvSpPr>
        <p:spPr>
          <a:xfrm>
            <a:off x="5051394" y="3248688"/>
            <a:ext cx="6081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滑鼠連擊同一隻地鼠</a:t>
            </a:r>
            <a:endParaRPr lang="en-US" altLang="zh-TW" sz="4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分數增加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1BB110D-8A2E-4B75-BB26-F5794AB21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575" y="5053777"/>
            <a:ext cx="21240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0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42E9F0B-315D-44FD-B128-D624DFFE4F85}"/>
              </a:ext>
            </a:extLst>
          </p:cNvPr>
          <p:cNvSpPr/>
          <p:nvPr/>
        </p:nvSpPr>
        <p:spPr>
          <a:xfrm>
            <a:off x="-346229" y="-62144"/>
            <a:ext cx="13076808" cy="7119892"/>
          </a:xfrm>
          <a:prstGeom prst="rect">
            <a:avLst/>
          </a:prstGeom>
          <a:solidFill>
            <a:srgbClr val="33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4DB9569-367A-40ED-94A8-E6F9B5F7A335}"/>
              </a:ext>
            </a:extLst>
          </p:cNvPr>
          <p:cNvSpPr txBox="1"/>
          <p:nvPr/>
        </p:nvSpPr>
        <p:spPr>
          <a:xfrm>
            <a:off x="736846" y="2705725"/>
            <a:ext cx="40393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會更好</a:t>
            </a: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08C71AD1-FC2A-4FDB-A8B1-09C6A3D642C7}"/>
              </a:ext>
            </a:extLst>
          </p:cNvPr>
          <p:cNvCxnSpPr/>
          <p:nvPr/>
        </p:nvCxnSpPr>
        <p:spPr>
          <a:xfrm>
            <a:off x="4776185" y="2205000"/>
            <a:ext cx="0" cy="244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3C1E66F3-B66E-4A5E-8795-F10177C6EE99}"/>
              </a:ext>
            </a:extLst>
          </p:cNvPr>
          <p:cNvSpPr txBox="1"/>
          <p:nvPr/>
        </p:nvSpPr>
        <p:spPr>
          <a:xfrm>
            <a:off x="5051394" y="1992201"/>
            <a:ext cx="6081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得分紀錄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0642ACA-2131-4745-AB35-F191C4706F99}"/>
              </a:ext>
            </a:extLst>
          </p:cNvPr>
          <p:cNvSpPr txBox="1"/>
          <p:nvPr/>
        </p:nvSpPr>
        <p:spPr>
          <a:xfrm>
            <a:off x="5051394" y="3071716"/>
            <a:ext cx="6081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槌子游標 打到的效果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1BB110D-8A2E-4B75-BB26-F5794AB21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575" y="5053777"/>
            <a:ext cx="2124075" cy="25908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A4C361E-829B-4571-BBB6-6880DBACD191}"/>
              </a:ext>
            </a:extLst>
          </p:cNvPr>
          <p:cNvSpPr txBox="1"/>
          <p:nvPr/>
        </p:nvSpPr>
        <p:spPr>
          <a:xfrm>
            <a:off x="5051394" y="4151232"/>
            <a:ext cx="6081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會扣分的壞地鼠</a:t>
            </a:r>
          </a:p>
        </p:txBody>
      </p:sp>
    </p:spTree>
    <p:extLst>
      <p:ext uri="{BB962C8B-B14F-4D97-AF65-F5344CB8AC3E}">
        <p14:creationId xmlns:p14="http://schemas.microsoft.com/office/powerpoint/2010/main" val="1078476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BFFBDA-A0EE-4DF6-8806-42028788C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1472AB-0DF2-4D95-ABBC-59878DEFA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44C0182-0BF6-4821-B699-645AC0E7B167}"/>
              </a:ext>
            </a:extLst>
          </p:cNvPr>
          <p:cNvSpPr/>
          <p:nvPr/>
        </p:nvSpPr>
        <p:spPr>
          <a:xfrm>
            <a:off x="-346229" y="-62144"/>
            <a:ext cx="13076808" cy="7119892"/>
          </a:xfrm>
          <a:prstGeom prst="rect">
            <a:avLst/>
          </a:prstGeom>
          <a:solidFill>
            <a:srgbClr val="33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802B885C-6F05-4F5F-8D35-0FA6BA59F87D}"/>
              </a:ext>
            </a:extLst>
          </p:cNvPr>
          <p:cNvSpPr txBox="1">
            <a:spLocks/>
          </p:cNvSpPr>
          <p:nvPr/>
        </p:nvSpPr>
        <p:spPr>
          <a:xfrm>
            <a:off x="2070829" y="2320313"/>
            <a:ext cx="8117015" cy="1919972"/>
          </a:xfrm>
          <a:prstGeom prst="rect">
            <a:avLst/>
          </a:prstGeom>
          <a:ln w="5715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6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感謝聆聽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49EF2CB-3292-4B56-9934-A804E957A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575" y="5053777"/>
            <a:ext cx="21240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456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76</Words>
  <Application>Microsoft Office PowerPoint</Application>
  <PresentationFormat>寬螢幕</PresentationFormat>
  <Paragraphs>21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Calibri</vt:lpstr>
      <vt:lpstr>Calibri Light</vt:lpstr>
      <vt:lpstr>新細明體</vt:lpstr>
      <vt:lpstr>Arial</vt:lpstr>
      <vt:lpstr>Office 佈景主題</vt:lpstr>
      <vt:lpstr>282 期 網頁中級班 成果發表 戴貝璇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282 期 網頁設計中級班</dc:title>
  <dc:creator>戴貝璇</dc:creator>
  <cp:lastModifiedBy>戴貝璇</cp:lastModifiedBy>
  <cp:revision>25</cp:revision>
  <dcterms:created xsi:type="dcterms:W3CDTF">2017-07-01T13:15:54Z</dcterms:created>
  <dcterms:modified xsi:type="dcterms:W3CDTF">2017-07-02T01:53:54Z</dcterms:modified>
</cp:coreProperties>
</file>