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5137-9EE7-2982-5A39-03B9EB928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48B38-93F1-0210-E96E-5572FFCE7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B5703-CA5F-F4C8-D95E-88E655DF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4741B-82D4-EAC8-5116-6AC0FBEF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30F74-5808-B084-BA8D-42A869F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1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5FB3-0DFB-0F03-5B28-6F731A1B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1E0CE-C957-2F96-A1D9-2C6AD672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6393D-B91B-B7E9-4EBD-5A46B88D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BF76C-BC81-1256-0433-91352615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0C77E-3BCA-1C00-8090-808E0F2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44FFC-9CAA-941E-1195-686615CAB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4BD30-AB7C-C6DE-0D7C-9B929EDA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0DCE5-2021-ED0B-5C78-82D7B795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EA30F-8F2F-EBBB-FE11-09EE8E95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28792-8934-81DC-3B4F-494D60C3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D1C5-8C60-4800-4D64-F412CA9E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FC6A9-5F42-3B3D-6F5A-F59C8970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96798-CB59-A621-89FF-CFFFB149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D4314-2001-1010-2C4A-5107B21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78CF3-25F2-26D4-A096-80CEC8B8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4B716-4442-F614-6A59-329778C1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5AE5A-CDBC-CEA8-5722-6221C830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1186C-7E50-6618-4079-2E04FEC7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F5D3E-95F8-BE80-6731-7493FD04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DB433-B162-7480-81DB-007B2506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F3733-E1BC-6DB1-67A3-59E9438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DC538-4952-23D0-A41A-69F9A16EE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0CFB2-6232-313A-F451-14D7271D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436A5-5BC8-37A8-0D99-A9ED8D41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E61E8-556F-D740-49ED-E3DA0058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C08E5-66B1-262C-02A1-C29EC941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AAD04-3981-0A4E-0C24-FCC3E68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1BCC3-040D-2A71-466A-F6E2406C0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1529C-F2F8-8014-A69B-AA482789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745B71-AF33-EA9D-B3C1-741496EC1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EFFF92-7EA5-A436-B8D4-6536B563D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B1CEF8-D2E4-61D3-FB5E-57D2BFD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9A687-1027-F860-1B39-98E45E41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B6ECA-C5E1-DFFE-CAA2-1D51EC7E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AE097-1315-B924-057D-086DB9E3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CDF79-4FA4-5907-0B26-26454BC6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4C60EC-B643-078C-3D01-9E7EA613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906B2-558E-0609-F400-E4504902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2EF8E-A14C-A8B9-0907-9A51F8ED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44DC49-F161-1715-2CDD-126B23EE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7504C-70BF-81FA-5061-22C33C95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6A8F-C6A7-CE49-44A3-06490E54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B8ADC-BAB4-8BC1-C570-F791A5BA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5D4E9-F617-C550-F24C-486FFB56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F05C9-1338-6238-C790-07F43357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92BA5-46D9-5C19-E125-F2B14C7C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3A352-7E34-4C6C-6606-21A0528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5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7983-1738-A537-8A03-FB580671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74971-B4D7-0E51-351F-868761472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ADCE1-3611-454E-AF4E-91F06BDE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55C72-E9ED-00EE-FB2E-03F6E19F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BBCB7-CE9E-D01B-1FF5-4434429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234CD-7123-8D35-55DB-D70D446B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5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69DBC1-FBB9-6165-0025-4FFF655A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C0879-5B47-5BB5-3046-B2D24B9B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3D838-40BE-39D8-0E43-A3BC27C08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C884-F26C-482B-AAD2-6121BE997FD7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9F40E-2CB6-A1B6-EE31-3C76B32B3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D76B-DD5F-63D5-2556-269A4D9F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0D0E-DEE6-49D8-BCCE-CB417A5F9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333204-2691-5C23-E4A6-A603C58679E4}"/>
              </a:ext>
            </a:extLst>
          </p:cNvPr>
          <p:cNvSpPr/>
          <p:nvPr/>
        </p:nvSpPr>
        <p:spPr>
          <a:xfrm>
            <a:off x="1732919" y="2834035"/>
            <a:ext cx="8005542" cy="2967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E7C180-3189-F214-8139-B25C030607E1}"/>
              </a:ext>
            </a:extLst>
          </p:cNvPr>
          <p:cNvSpPr/>
          <p:nvPr/>
        </p:nvSpPr>
        <p:spPr>
          <a:xfrm>
            <a:off x="2894591" y="4723391"/>
            <a:ext cx="1943857" cy="944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6789D2F-4660-8426-342D-0CC21AE72401}"/>
              </a:ext>
            </a:extLst>
          </p:cNvPr>
          <p:cNvSpPr/>
          <p:nvPr/>
        </p:nvSpPr>
        <p:spPr>
          <a:xfrm>
            <a:off x="6787352" y="4723391"/>
            <a:ext cx="1943857" cy="944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2D4C44-1668-0C23-F4B1-A6C98E095E39}"/>
              </a:ext>
            </a:extLst>
          </p:cNvPr>
          <p:cNvSpPr/>
          <p:nvPr/>
        </p:nvSpPr>
        <p:spPr>
          <a:xfrm>
            <a:off x="2283477" y="4145078"/>
            <a:ext cx="3166084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106FB8-EADD-9148-59CD-8CA0DBA8723B}"/>
              </a:ext>
            </a:extLst>
          </p:cNvPr>
          <p:cNvSpPr/>
          <p:nvPr/>
        </p:nvSpPr>
        <p:spPr>
          <a:xfrm>
            <a:off x="6096000" y="4145078"/>
            <a:ext cx="3166084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FE2DB6-A67E-18FB-93ED-4DC29BA6794D}"/>
              </a:ext>
            </a:extLst>
          </p:cNvPr>
          <p:cNvSpPr/>
          <p:nvPr/>
        </p:nvSpPr>
        <p:spPr>
          <a:xfrm>
            <a:off x="2197183" y="3352800"/>
            <a:ext cx="7164819" cy="442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B58853-0F13-4A6B-E702-F381D0E7E108}"/>
              </a:ext>
            </a:extLst>
          </p:cNvPr>
          <p:cNvSpPr/>
          <p:nvPr/>
        </p:nvSpPr>
        <p:spPr>
          <a:xfrm>
            <a:off x="1732919" y="240208"/>
            <a:ext cx="8005542" cy="105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F999A0E-6B84-165D-17AC-CEF7B709440B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5735690" y="1297923"/>
            <a:ext cx="0" cy="153611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7CF556F-4A78-40CD-A64D-6AE2B6F48A6A}"/>
              </a:ext>
            </a:extLst>
          </p:cNvPr>
          <p:cNvSpPr/>
          <p:nvPr/>
        </p:nvSpPr>
        <p:spPr>
          <a:xfrm>
            <a:off x="5956300" y="1733550"/>
            <a:ext cx="1371600" cy="405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jdbc:API</a:t>
            </a:r>
            <a:endParaRPr lang="zh-CN" alt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0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04B6-8895-369B-819A-E9483527B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1C663C-B340-0EAC-90AA-24818D4A74DF}"/>
              </a:ext>
            </a:extLst>
          </p:cNvPr>
          <p:cNvSpPr/>
          <p:nvPr/>
        </p:nvSpPr>
        <p:spPr>
          <a:xfrm>
            <a:off x="1859523" y="453011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871DDA-6136-A9EA-B7A0-B79515A0FF5A}"/>
              </a:ext>
            </a:extLst>
          </p:cNvPr>
          <p:cNvSpPr txBox="1"/>
          <p:nvPr/>
        </p:nvSpPr>
        <p:spPr>
          <a:xfrm>
            <a:off x="2386209" y="4764843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B9BE906-4AED-CACD-9D55-4C24A177A1B1}"/>
              </a:ext>
            </a:extLst>
          </p:cNvPr>
          <p:cNvSpPr/>
          <p:nvPr/>
        </p:nvSpPr>
        <p:spPr>
          <a:xfrm>
            <a:off x="8485875" y="453011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CD7E9A9-DF51-EF54-F17A-DD445EED3B08}"/>
              </a:ext>
            </a:extLst>
          </p:cNvPr>
          <p:cNvSpPr/>
          <p:nvPr/>
        </p:nvSpPr>
        <p:spPr>
          <a:xfrm>
            <a:off x="5102473" y="4447816"/>
            <a:ext cx="1773936" cy="941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3704C4-A38B-F2C4-DBBA-C0289A70FA2B}"/>
              </a:ext>
            </a:extLst>
          </p:cNvPr>
          <p:cNvSpPr/>
          <p:nvPr/>
        </p:nvSpPr>
        <p:spPr>
          <a:xfrm>
            <a:off x="1859523" y="502101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C44FC-6736-2371-5480-02FF2D170DCC}"/>
              </a:ext>
            </a:extLst>
          </p:cNvPr>
          <p:cNvSpPr txBox="1"/>
          <p:nvPr/>
        </p:nvSpPr>
        <p:spPr>
          <a:xfrm>
            <a:off x="2386209" y="736832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25D7693-C37B-BE9E-2176-832693DC28E5}"/>
              </a:ext>
            </a:extLst>
          </p:cNvPr>
          <p:cNvSpPr/>
          <p:nvPr/>
        </p:nvSpPr>
        <p:spPr>
          <a:xfrm>
            <a:off x="8485875" y="502101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上下 8">
            <a:extLst>
              <a:ext uri="{FF2B5EF4-FFF2-40B4-BE49-F238E27FC236}">
                <a16:creationId xmlns:a16="http://schemas.microsoft.com/office/drawing/2014/main" id="{8FFF3664-31D8-A85A-4B85-18ABE92A3B90}"/>
              </a:ext>
            </a:extLst>
          </p:cNvPr>
          <p:cNvSpPr/>
          <p:nvPr/>
        </p:nvSpPr>
        <p:spPr>
          <a:xfrm rot="5400000">
            <a:off x="5885827" y="-1582834"/>
            <a:ext cx="207227" cy="4992867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489CB-F16E-E6FB-4E42-D04E7CDCE736}"/>
              </a:ext>
            </a:extLst>
          </p:cNvPr>
          <p:cNvSpPr txBox="1"/>
          <p:nvPr/>
        </p:nvSpPr>
        <p:spPr>
          <a:xfrm>
            <a:off x="5723956" y="534175"/>
            <a:ext cx="90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D45ED-B14C-9932-16A1-6B06473C01B6}"/>
              </a:ext>
            </a:extLst>
          </p:cNvPr>
          <p:cNvSpPr txBox="1"/>
          <p:nvPr/>
        </p:nvSpPr>
        <p:spPr>
          <a:xfrm>
            <a:off x="9028109" y="729247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F3BB4A-6609-56D3-10E4-13C3E5658F96}"/>
              </a:ext>
            </a:extLst>
          </p:cNvPr>
          <p:cNvSpPr txBox="1"/>
          <p:nvPr/>
        </p:nvSpPr>
        <p:spPr>
          <a:xfrm>
            <a:off x="4352235" y="989745"/>
            <a:ext cx="435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直接调默认的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read()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write()</a:t>
            </a:r>
          </a:p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那么每一个字节的数据都需要执行一次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CD9AB-D76F-5802-E165-5713A18228BB}"/>
              </a:ext>
            </a:extLst>
          </p:cNvPr>
          <p:cNvSpPr txBox="1"/>
          <p:nvPr/>
        </p:nvSpPr>
        <p:spPr>
          <a:xfrm>
            <a:off x="5641660" y="4764841"/>
            <a:ext cx="78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6F2BAC-8515-4E21-30FE-75F485473153}"/>
              </a:ext>
            </a:extLst>
          </p:cNvPr>
          <p:cNvSpPr txBox="1"/>
          <p:nvPr/>
        </p:nvSpPr>
        <p:spPr>
          <a:xfrm>
            <a:off x="9028109" y="4764841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727888-B826-52DB-8732-03B693227DBB}"/>
              </a:ext>
            </a:extLst>
          </p:cNvPr>
          <p:cNvSpPr/>
          <p:nvPr/>
        </p:nvSpPr>
        <p:spPr>
          <a:xfrm>
            <a:off x="1859523" y="239928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7C5CC-3448-F746-5793-E001D8A1123D}"/>
              </a:ext>
            </a:extLst>
          </p:cNvPr>
          <p:cNvSpPr txBox="1"/>
          <p:nvPr/>
        </p:nvSpPr>
        <p:spPr>
          <a:xfrm>
            <a:off x="2386209" y="2634013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93A230-12CE-F930-148F-1E8354C97967}"/>
              </a:ext>
            </a:extLst>
          </p:cNvPr>
          <p:cNvSpPr/>
          <p:nvPr/>
        </p:nvSpPr>
        <p:spPr>
          <a:xfrm>
            <a:off x="8485875" y="2399282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E9A4020-AD74-FE30-EB54-C2088D54FFC6}"/>
              </a:ext>
            </a:extLst>
          </p:cNvPr>
          <p:cNvSpPr/>
          <p:nvPr/>
        </p:nvSpPr>
        <p:spPr>
          <a:xfrm>
            <a:off x="5102473" y="2316986"/>
            <a:ext cx="1773936" cy="941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43153A-09CB-25D8-F815-9D85ADB28A68}"/>
              </a:ext>
            </a:extLst>
          </p:cNvPr>
          <p:cNvSpPr txBox="1"/>
          <p:nvPr/>
        </p:nvSpPr>
        <p:spPr>
          <a:xfrm>
            <a:off x="5641660" y="2634011"/>
            <a:ext cx="78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179B87-1BB7-8CC2-A24D-D3244E0F0C58}"/>
              </a:ext>
            </a:extLst>
          </p:cNvPr>
          <p:cNvSpPr txBox="1"/>
          <p:nvPr/>
        </p:nvSpPr>
        <p:spPr>
          <a:xfrm>
            <a:off x="9028109" y="2634011"/>
            <a:ext cx="5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70D77881-2DA7-11B7-064F-4561ED296394}"/>
              </a:ext>
            </a:extLst>
          </p:cNvPr>
          <p:cNvSpPr/>
          <p:nvPr/>
        </p:nvSpPr>
        <p:spPr>
          <a:xfrm rot="5400000">
            <a:off x="4164277" y="1959887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7B514D0D-3B03-E290-E523-CAF7B095F08B}"/>
              </a:ext>
            </a:extLst>
          </p:cNvPr>
          <p:cNvSpPr/>
          <p:nvPr/>
        </p:nvSpPr>
        <p:spPr>
          <a:xfrm rot="5400000">
            <a:off x="7550726" y="1976916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0D7C257B-ECE9-7560-6203-F8811E012272}"/>
              </a:ext>
            </a:extLst>
          </p:cNvPr>
          <p:cNvSpPr/>
          <p:nvPr/>
        </p:nvSpPr>
        <p:spPr>
          <a:xfrm rot="5400000">
            <a:off x="4164277" y="4094892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302A4508-B2B6-2F69-867C-BAC1BABB20C7}"/>
              </a:ext>
            </a:extLst>
          </p:cNvPr>
          <p:cNvSpPr/>
          <p:nvPr/>
        </p:nvSpPr>
        <p:spPr>
          <a:xfrm rot="5400000">
            <a:off x="7550726" y="4078022"/>
            <a:ext cx="248328" cy="1621966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9B9096-6886-72F0-88EC-386D616011B2}"/>
              </a:ext>
            </a:extLst>
          </p:cNvPr>
          <p:cNvSpPr txBox="1"/>
          <p:nvPr/>
        </p:nvSpPr>
        <p:spPr>
          <a:xfrm>
            <a:off x="3514316" y="1819244"/>
            <a:ext cx="532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缓冲区的目的就是减少系统的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操作次数，提高系统的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D197BB-A1AE-20FA-5C2B-5D3E00DC2355}"/>
              </a:ext>
            </a:extLst>
          </p:cNvPr>
          <p:cNvSpPr txBox="1"/>
          <p:nvPr/>
        </p:nvSpPr>
        <p:spPr>
          <a:xfrm>
            <a:off x="1732865" y="5527306"/>
            <a:ext cx="92582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在没有缓冲区的情况下，这一个字节就会直接触发一次向硬盘的写入操作。而有了缓冲区后，这一个字节会先被放入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字节的缓冲区中。只有当缓冲区被填满（即写入了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个字节）或者调用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方法时，这 </a:t>
            </a:r>
            <a:r>
              <a:rPr lang="en-US" altLang="zh-CN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4096 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字节的数据才会作为一个整体被写入硬盘。</a:t>
            </a:r>
            <a:endParaRPr lang="zh-CN" altLang="en-US" sz="14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29A364D-5655-9FC7-52E1-D3836E2360EB}"/>
              </a:ext>
            </a:extLst>
          </p:cNvPr>
          <p:cNvSpPr txBox="1"/>
          <p:nvPr/>
        </p:nvSpPr>
        <p:spPr>
          <a:xfrm>
            <a:off x="1732864" y="3337693"/>
            <a:ext cx="9258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内部维护了一个字节数组作为缓冲区，当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被创建并开始读取数据时，会先从数据源读取数据填充缓冲区。当程序调用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方法从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读取数据时，它实际上是从缓冲区中获取数据。如果缓冲区中有足够的数据，就直接返回给程序，而不需要再次从底层输入流读取。只有当缓冲区中的数据被读完，</a:t>
            </a:r>
            <a:r>
              <a:rPr lang="en-US" altLang="zh-CN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zh-CN" altLang="en-US" sz="1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才会再次从底层输入流读取数据填充缓冲区。</a:t>
            </a:r>
          </a:p>
        </p:txBody>
      </p:sp>
    </p:spTree>
    <p:extLst>
      <p:ext uri="{BB962C8B-B14F-4D97-AF65-F5344CB8AC3E}">
        <p14:creationId xmlns:p14="http://schemas.microsoft.com/office/powerpoint/2010/main" val="1734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3593-7EA9-B4C2-C5C0-8948CA64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A3B527-C50B-727F-5355-1C016C65A387}"/>
              </a:ext>
            </a:extLst>
          </p:cNvPr>
          <p:cNvSpPr/>
          <p:nvPr/>
        </p:nvSpPr>
        <p:spPr>
          <a:xfrm>
            <a:off x="1457977" y="3376728"/>
            <a:ext cx="2313923" cy="11063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E2755B-BA39-6FE8-F6D0-73AB9137471B}"/>
              </a:ext>
            </a:extLst>
          </p:cNvPr>
          <p:cNvSpPr/>
          <p:nvPr/>
        </p:nvSpPr>
        <p:spPr>
          <a:xfrm>
            <a:off x="7207252" y="3175000"/>
            <a:ext cx="2425700" cy="1397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1E6A14-84CB-A94E-D0E8-3C74AE01E57D}"/>
              </a:ext>
            </a:extLst>
          </p:cNvPr>
          <p:cNvCxnSpPr/>
          <p:nvPr/>
        </p:nvCxnSpPr>
        <p:spPr>
          <a:xfrm>
            <a:off x="3968750" y="3853714"/>
            <a:ext cx="314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7BD94F-13CF-18EF-880E-2919548402FD}"/>
              </a:ext>
            </a:extLst>
          </p:cNvPr>
          <p:cNvCxnSpPr/>
          <p:nvPr/>
        </p:nvCxnSpPr>
        <p:spPr>
          <a:xfrm>
            <a:off x="3968750" y="3429000"/>
            <a:ext cx="2978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EDA89E-D567-2A2C-9379-969A7D709617}"/>
              </a:ext>
            </a:extLst>
          </p:cNvPr>
          <p:cNvCxnSpPr/>
          <p:nvPr/>
        </p:nvCxnSpPr>
        <p:spPr>
          <a:xfrm flipH="1">
            <a:off x="3968750" y="4241800"/>
            <a:ext cx="3155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2A0AE-430E-4DBA-99EE-A361C95B6855}"/>
              </a:ext>
            </a:extLst>
          </p:cNvPr>
          <p:cNvSpPr txBox="1"/>
          <p:nvPr/>
        </p:nvSpPr>
        <p:spPr>
          <a:xfrm>
            <a:off x="4575174" y="3121223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与数据库建立连接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A7FC05-E3D1-647D-4660-256BDD3EAC26}"/>
              </a:ext>
            </a:extLst>
          </p:cNvPr>
          <p:cNvSpPr txBox="1"/>
          <p:nvPr/>
        </p:nvSpPr>
        <p:spPr>
          <a:xfrm>
            <a:off x="4575174" y="3557148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B2CECE-E905-ED54-A5A8-DBAE16D94469}"/>
              </a:ext>
            </a:extLst>
          </p:cNvPr>
          <p:cNvSpPr txBox="1"/>
          <p:nvPr/>
        </p:nvSpPr>
        <p:spPr>
          <a:xfrm>
            <a:off x="4556124" y="3970651"/>
            <a:ext cx="250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返回处理结果</a:t>
            </a:r>
          </a:p>
        </p:txBody>
      </p:sp>
    </p:spTree>
    <p:extLst>
      <p:ext uri="{BB962C8B-B14F-4D97-AF65-F5344CB8AC3E}">
        <p14:creationId xmlns:p14="http://schemas.microsoft.com/office/powerpoint/2010/main" val="185373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BC36E-0DB9-DAE5-8C5C-6F220F79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01B1D2-90B5-00D8-02AD-1387181A09F4}"/>
              </a:ext>
            </a:extLst>
          </p:cNvPr>
          <p:cNvSpPr/>
          <p:nvPr/>
        </p:nvSpPr>
        <p:spPr>
          <a:xfrm>
            <a:off x="914400" y="3929220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C32D5A-18DD-C1EA-F092-1690F3122E86}"/>
              </a:ext>
            </a:extLst>
          </p:cNvPr>
          <p:cNvSpPr txBox="1"/>
          <p:nvPr/>
        </p:nvSpPr>
        <p:spPr>
          <a:xfrm>
            <a:off x="1185474" y="3429000"/>
            <a:ext cx="12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54B8BE-A652-198A-0A46-0C5A7AD98335}"/>
              </a:ext>
            </a:extLst>
          </p:cNvPr>
          <p:cNvSpPr txBox="1"/>
          <p:nvPr/>
        </p:nvSpPr>
        <p:spPr>
          <a:xfrm>
            <a:off x="873126" y="3992888"/>
            <a:ext cx="1546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负责页面的显示、表单、表格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html/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0AC486-D995-28A6-1B68-C11B67A9F41C}"/>
              </a:ext>
            </a:extLst>
          </p:cNvPr>
          <p:cNvSpPr/>
          <p:nvPr/>
        </p:nvSpPr>
        <p:spPr>
          <a:xfrm>
            <a:off x="2568471" y="3999311"/>
            <a:ext cx="944678" cy="423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登录表单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DD3A5-22FD-AF34-25E4-AFF36EC8E480}"/>
              </a:ext>
            </a:extLst>
          </p:cNvPr>
          <p:cNvSpPr/>
          <p:nvPr/>
        </p:nvSpPr>
        <p:spPr>
          <a:xfrm>
            <a:off x="2568471" y="4493295"/>
            <a:ext cx="944678" cy="514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增加学生表单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71B6CD-34A4-0711-2405-77E0E4CA2250}"/>
              </a:ext>
            </a:extLst>
          </p:cNvPr>
          <p:cNvSpPr/>
          <p:nvPr/>
        </p:nvSpPr>
        <p:spPr>
          <a:xfrm>
            <a:off x="2568471" y="5078196"/>
            <a:ext cx="944678" cy="46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删除学生表单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ABFC05-BB4C-4A14-032F-4A264863779B}"/>
              </a:ext>
            </a:extLst>
          </p:cNvPr>
          <p:cNvSpPr/>
          <p:nvPr/>
        </p:nvSpPr>
        <p:spPr>
          <a:xfrm>
            <a:off x="7346488" y="3934392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C46A96-EA6B-97AB-C015-F69847CA5585}"/>
              </a:ext>
            </a:extLst>
          </p:cNvPr>
          <p:cNvSpPr txBox="1"/>
          <p:nvPr/>
        </p:nvSpPr>
        <p:spPr>
          <a:xfrm>
            <a:off x="7346488" y="3436570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D4973A-917E-83BF-C0BC-9BFF1332008F}"/>
              </a:ext>
            </a:extLst>
          </p:cNvPr>
          <p:cNvSpPr txBox="1"/>
          <p:nvPr/>
        </p:nvSpPr>
        <p:spPr>
          <a:xfrm>
            <a:off x="7539606" y="4138562"/>
            <a:ext cx="253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分发器 接受请求 将请求跳转到模型进行处理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148F955-EF96-491F-A4B8-C6AA248DB143}"/>
              </a:ext>
            </a:extLst>
          </p:cNvPr>
          <p:cNvSpPr/>
          <p:nvPr/>
        </p:nvSpPr>
        <p:spPr>
          <a:xfrm>
            <a:off x="3531824" y="798586"/>
            <a:ext cx="2772976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068115-1FCB-3434-6343-1D41092CB0EF}"/>
              </a:ext>
            </a:extLst>
          </p:cNvPr>
          <p:cNvSpPr txBox="1"/>
          <p:nvPr/>
        </p:nvSpPr>
        <p:spPr>
          <a:xfrm>
            <a:off x="3531824" y="300764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D7D7D-6E79-A682-C29C-F39650FDF6C4}"/>
              </a:ext>
            </a:extLst>
          </p:cNvPr>
          <p:cNvSpPr txBox="1"/>
          <p:nvPr/>
        </p:nvSpPr>
        <p:spPr>
          <a:xfrm>
            <a:off x="3670199" y="984679"/>
            <a:ext cx="24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登录功能（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35731-FDA1-405D-D55D-0F0C30AB746B}"/>
              </a:ext>
            </a:extLst>
          </p:cNvPr>
          <p:cNvSpPr txBox="1"/>
          <p:nvPr/>
        </p:nvSpPr>
        <p:spPr>
          <a:xfrm>
            <a:off x="3687376" y="1367553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增加学生功能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23272-5FBC-5D42-7D13-1A0FC66C82C2}"/>
              </a:ext>
            </a:extLst>
          </p:cNvPr>
          <p:cNvSpPr txBox="1"/>
          <p:nvPr/>
        </p:nvSpPr>
        <p:spPr>
          <a:xfrm>
            <a:off x="3697597" y="1750427"/>
            <a:ext cx="22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删除学生功能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3BC164-BE40-D7D9-DE4D-2A0576B5CA79}"/>
              </a:ext>
            </a:extLst>
          </p:cNvPr>
          <p:cNvCxnSpPr>
            <a:stCxn id="7" idx="3"/>
          </p:cNvCxnSpPr>
          <p:nvPr/>
        </p:nvCxnSpPr>
        <p:spPr>
          <a:xfrm>
            <a:off x="3513149" y="4211258"/>
            <a:ext cx="3929219" cy="27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8B25B3-A37E-1516-9D1A-2AB14DC83DAC}"/>
              </a:ext>
            </a:extLst>
          </p:cNvPr>
          <p:cNvCxnSpPr>
            <a:cxnSpLocks/>
          </p:cNvCxnSpPr>
          <p:nvPr/>
        </p:nvCxnSpPr>
        <p:spPr>
          <a:xfrm flipH="1" flipV="1">
            <a:off x="5813404" y="1233102"/>
            <a:ext cx="1628964" cy="2978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5A788A-8AD2-7325-597B-1DACDDF7013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513149" y="4750701"/>
            <a:ext cx="3833339" cy="289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DB845C-CF6F-EC3B-17F8-6C4BDB780B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67220" y="1552219"/>
            <a:ext cx="2179268" cy="322742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AB3A496-F486-7707-051C-AA76951DCF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13149" y="5312627"/>
            <a:ext cx="3929219" cy="354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D65B77-1783-3E83-C4F7-D3CAB066A346}"/>
              </a:ext>
            </a:extLst>
          </p:cNvPr>
          <p:cNvCxnSpPr>
            <a:cxnSpLocks/>
          </p:cNvCxnSpPr>
          <p:nvPr/>
        </p:nvCxnSpPr>
        <p:spPr>
          <a:xfrm flipH="1" flipV="1">
            <a:off x="4457827" y="2119759"/>
            <a:ext cx="3045098" cy="31860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F16249-52E4-8CEF-F52B-9AD57991C44C}"/>
              </a:ext>
            </a:extLst>
          </p:cNvPr>
          <p:cNvSpPr txBox="1"/>
          <p:nvPr/>
        </p:nvSpPr>
        <p:spPr>
          <a:xfrm>
            <a:off x="7539606" y="4861103"/>
            <a:ext cx="253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模型处理完毕后，将处理的结果返回给请求处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F6FE19-4C58-898E-B5EB-FD7B713409C6}"/>
              </a:ext>
            </a:extLst>
          </p:cNvPr>
          <p:cNvCxnSpPr>
            <a:cxnSpLocks/>
          </p:cNvCxnSpPr>
          <p:nvPr/>
        </p:nvCxnSpPr>
        <p:spPr>
          <a:xfrm>
            <a:off x="5896165" y="1228705"/>
            <a:ext cx="1576482" cy="2868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9AF53ED-5024-BC83-5B88-ABC835D120AD}"/>
              </a:ext>
            </a:extLst>
          </p:cNvPr>
          <p:cNvCxnSpPr>
            <a:cxnSpLocks/>
          </p:cNvCxnSpPr>
          <p:nvPr/>
        </p:nvCxnSpPr>
        <p:spPr>
          <a:xfrm flipH="1" flipV="1">
            <a:off x="3549830" y="4130426"/>
            <a:ext cx="3877235" cy="1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739C50E-3159-EFFC-7B35-97F5ACA1E703}"/>
              </a:ext>
            </a:extLst>
          </p:cNvPr>
          <p:cNvSpPr txBox="1"/>
          <p:nvPr/>
        </p:nvSpPr>
        <p:spPr>
          <a:xfrm>
            <a:off x="6881717" y="2462895"/>
            <a:ext cx="80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412DA8D-7061-7E28-A62A-F04846949F8E}"/>
              </a:ext>
            </a:extLst>
          </p:cNvPr>
          <p:cNvCxnSpPr>
            <a:cxnSpLocks/>
          </p:cNvCxnSpPr>
          <p:nvPr/>
        </p:nvCxnSpPr>
        <p:spPr>
          <a:xfrm>
            <a:off x="5130539" y="1682152"/>
            <a:ext cx="2153378" cy="31239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03ACD2-AFC7-08AB-6792-15BB7A77BCE4}"/>
              </a:ext>
            </a:extLst>
          </p:cNvPr>
          <p:cNvCxnSpPr>
            <a:cxnSpLocks/>
          </p:cNvCxnSpPr>
          <p:nvPr/>
        </p:nvCxnSpPr>
        <p:spPr>
          <a:xfrm flipH="1" flipV="1">
            <a:off x="3513149" y="4839361"/>
            <a:ext cx="3833339" cy="246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6D5D82-AA9E-F304-5A13-60F00E8A3D02}"/>
              </a:ext>
            </a:extLst>
          </p:cNvPr>
          <p:cNvCxnSpPr>
            <a:cxnSpLocks/>
          </p:cNvCxnSpPr>
          <p:nvPr/>
        </p:nvCxnSpPr>
        <p:spPr>
          <a:xfrm>
            <a:off x="4380334" y="2207941"/>
            <a:ext cx="3002835" cy="31022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C4BF0B-6393-5C85-4F3C-265C0C98C967}"/>
              </a:ext>
            </a:extLst>
          </p:cNvPr>
          <p:cNvCxnSpPr>
            <a:cxnSpLocks/>
          </p:cNvCxnSpPr>
          <p:nvPr/>
        </p:nvCxnSpPr>
        <p:spPr>
          <a:xfrm flipH="1" flipV="1">
            <a:off x="3494446" y="5410050"/>
            <a:ext cx="3888723" cy="2447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EAF3BE8-F225-B80D-E0D1-39BE3527761D}"/>
              </a:ext>
            </a:extLst>
          </p:cNvPr>
          <p:cNvSpPr/>
          <p:nvPr/>
        </p:nvSpPr>
        <p:spPr>
          <a:xfrm>
            <a:off x="2550681" y="3741714"/>
            <a:ext cx="1349985" cy="231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D732D1-2CB7-8CD3-D6D5-C0BD85618781}"/>
              </a:ext>
            </a:extLst>
          </p:cNvPr>
          <p:cNvSpPr/>
          <p:nvPr/>
        </p:nvSpPr>
        <p:spPr>
          <a:xfrm>
            <a:off x="9784505" y="3110970"/>
            <a:ext cx="2204708" cy="1036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Check.jsp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可以用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实现，但是不推荐，建议使用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实现控制器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C9CDBAF-8D47-FFB2-E685-BD023A375363}"/>
              </a:ext>
            </a:extLst>
          </p:cNvPr>
          <p:cNvSpPr/>
          <p:nvPr/>
        </p:nvSpPr>
        <p:spPr>
          <a:xfrm>
            <a:off x="6046185" y="1047897"/>
            <a:ext cx="2113780" cy="2409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LoginDao.java</a:t>
            </a:r>
          </a:p>
        </p:txBody>
      </p:sp>
    </p:spTree>
    <p:extLst>
      <p:ext uri="{BB962C8B-B14F-4D97-AF65-F5344CB8AC3E}">
        <p14:creationId xmlns:p14="http://schemas.microsoft.com/office/powerpoint/2010/main" val="40790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03AB-2B82-2FE6-609B-1485C308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F05077-7B67-5D28-7361-1EF28CC7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95" y="1301085"/>
            <a:ext cx="6099077" cy="3865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E405B0-5566-D5CB-3AA5-BBEDD6DE564B}"/>
              </a:ext>
            </a:extLst>
          </p:cNvPr>
          <p:cNvSpPr txBox="1"/>
          <p:nvPr/>
        </p:nvSpPr>
        <p:spPr>
          <a:xfrm>
            <a:off x="6096000" y="226693"/>
            <a:ext cx="34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webapp/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3D21A5-A3D7-F54D-0639-82B67A3B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4" y="2361873"/>
            <a:ext cx="7621811" cy="2264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FEA3F3-4A4B-C5DF-C282-E0A25E1DDF9D}"/>
              </a:ext>
            </a:extLst>
          </p:cNvPr>
          <p:cNvSpPr txBox="1"/>
          <p:nvPr/>
        </p:nvSpPr>
        <p:spPr>
          <a:xfrm>
            <a:off x="536139" y="1867134"/>
            <a:ext cx="149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38F6A5-C9DC-C06B-BD94-0BEC71CCACFE}"/>
              </a:ext>
            </a:extLst>
          </p:cNvPr>
          <p:cNvSpPr txBox="1"/>
          <p:nvPr/>
        </p:nvSpPr>
        <p:spPr>
          <a:xfrm>
            <a:off x="4933893" y="562420"/>
            <a:ext cx="712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welcomeservlet</a:t>
            </a:r>
            <a:r>
              <a:rPr lang="en-US" altLang="zh-CN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WelcomeServlet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所处的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WebContent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/webapp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目录当中，因此发出的请求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是去请求项目的根目录下的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B64171-783C-8BF6-1A93-F59FFB783756}"/>
              </a:ext>
            </a:extLst>
          </p:cNvPr>
          <p:cNvSpPr txBox="1"/>
          <p:nvPr/>
        </p:nvSpPr>
        <p:spPr>
          <a:xfrm>
            <a:off x="2899470" y="4562118"/>
            <a:ext cx="7123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web.xml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servlet-mapping&gt;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映射关系中的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-pattern&gt;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匹配请求的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，找到该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servlet-name&gt;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，根据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&lt;servlet-name&gt;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再去匹配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中实际的</a:t>
            </a:r>
            <a:r>
              <a:rPr lang="en-US" altLang="zh-CN" sz="1400" dirty="0">
                <a:solidFill>
                  <a:srgbClr val="268BD2"/>
                </a:solidFill>
                <a:latin typeface="Consolas" panose="020B0609020204030204" pitchFamily="49" charset="0"/>
              </a:rPr>
              <a:t>&lt;servlet-class&gt;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，再去执行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0B8BF28-591A-D328-12CB-A40D40F29DC2}"/>
              </a:ext>
            </a:extLst>
          </p:cNvPr>
          <p:cNvCxnSpPr/>
          <p:nvPr/>
        </p:nvCxnSpPr>
        <p:spPr>
          <a:xfrm rot="10800000" flipV="1">
            <a:off x="4129939" y="1687592"/>
            <a:ext cx="3457764" cy="24847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92082AF-1C0E-FE27-DFE2-6DD8A11D5B34}"/>
              </a:ext>
            </a:extLst>
          </p:cNvPr>
          <p:cNvCxnSpPr/>
          <p:nvPr/>
        </p:nvCxnSpPr>
        <p:spPr>
          <a:xfrm flipV="1">
            <a:off x="2628143" y="3911936"/>
            <a:ext cx="187725" cy="121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0ABFAE-10BC-79F6-AE36-A0167E277E58}"/>
              </a:ext>
            </a:extLst>
          </p:cNvPr>
          <p:cNvCxnSpPr>
            <a:cxnSpLocks/>
          </p:cNvCxnSpPr>
          <p:nvPr/>
        </p:nvCxnSpPr>
        <p:spPr>
          <a:xfrm flipH="1" flipV="1">
            <a:off x="2722005" y="2751257"/>
            <a:ext cx="51473" cy="1027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8435F6-699B-30F6-0BC5-5F0B9F898702}"/>
              </a:ext>
            </a:extLst>
          </p:cNvPr>
          <p:cNvCxnSpPr>
            <a:cxnSpLocks/>
          </p:cNvCxnSpPr>
          <p:nvPr/>
        </p:nvCxnSpPr>
        <p:spPr>
          <a:xfrm>
            <a:off x="2899470" y="2751257"/>
            <a:ext cx="982188" cy="88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5D3451B-EBC7-9384-EA0F-F6E241F5BB01}"/>
              </a:ext>
            </a:extLst>
          </p:cNvPr>
          <p:cNvSpPr txBox="1"/>
          <p:nvPr/>
        </p:nvSpPr>
        <p:spPr>
          <a:xfrm>
            <a:off x="5858820" y="305966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2D90EC-CBEE-3C39-00F8-429EAA5F97BD}"/>
              </a:ext>
            </a:extLst>
          </p:cNvPr>
          <p:cNvSpPr txBox="1"/>
          <p:nvPr/>
        </p:nvSpPr>
        <p:spPr>
          <a:xfrm>
            <a:off x="2475576" y="3778713"/>
            <a:ext cx="4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3F65135-FBED-3804-3A5E-BE992AB14F92}"/>
              </a:ext>
            </a:extLst>
          </p:cNvPr>
          <p:cNvSpPr txBox="1"/>
          <p:nvPr/>
        </p:nvSpPr>
        <p:spPr>
          <a:xfrm>
            <a:off x="2747614" y="3145039"/>
            <a:ext cx="423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F99E51-3967-94A7-6226-60B0BCA26CF9}"/>
              </a:ext>
            </a:extLst>
          </p:cNvPr>
          <p:cNvSpPr txBox="1"/>
          <p:nvPr/>
        </p:nvSpPr>
        <p:spPr>
          <a:xfrm>
            <a:off x="3390564" y="2344166"/>
            <a:ext cx="42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E467F32-4F6C-21E0-5130-F6CA347A3043}"/>
              </a:ext>
            </a:extLst>
          </p:cNvPr>
          <p:cNvSpPr/>
          <p:nvPr/>
        </p:nvSpPr>
        <p:spPr>
          <a:xfrm>
            <a:off x="7654066" y="3055518"/>
            <a:ext cx="4453268" cy="1523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BE4568-E3E5-45F0-A3D5-0A471EED6ECF}"/>
              </a:ext>
            </a:extLst>
          </p:cNvPr>
          <p:cNvSpPr txBox="1"/>
          <p:nvPr/>
        </p:nvSpPr>
        <p:spPr>
          <a:xfrm>
            <a:off x="9095612" y="711296"/>
            <a:ext cx="273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实践案例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6D9980-E05B-DF79-F772-06C41FDE2016}"/>
              </a:ext>
            </a:extLst>
          </p:cNvPr>
          <p:cNvSpPr/>
          <p:nvPr/>
        </p:nvSpPr>
        <p:spPr>
          <a:xfrm>
            <a:off x="896233" y="3421219"/>
            <a:ext cx="2180026" cy="11575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9C907E-186B-A8D9-589B-EAC30CF31A4C}"/>
              </a:ext>
            </a:extLst>
          </p:cNvPr>
          <p:cNvSpPr txBox="1"/>
          <p:nvPr/>
        </p:nvSpPr>
        <p:spPr>
          <a:xfrm>
            <a:off x="1256397" y="3051887"/>
            <a:ext cx="15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login.jsp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56FCA5-3604-B01E-B062-B8F2497412F3}"/>
              </a:ext>
            </a:extLst>
          </p:cNvPr>
          <p:cNvSpPr txBox="1"/>
          <p:nvPr/>
        </p:nvSpPr>
        <p:spPr>
          <a:xfrm>
            <a:off x="1155218" y="3738363"/>
            <a:ext cx="17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通过表单获取用户的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uname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upwd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7DC83A-17D3-6BE0-58A3-C6D4FCAF28EA}"/>
              </a:ext>
            </a:extLst>
          </p:cNvPr>
          <p:cNvSpPr/>
          <p:nvPr/>
        </p:nvSpPr>
        <p:spPr>
          <a:xfrm>
            <a:off x="5418932" y="3379110"/>
            <a:ext cx="2235136" cy="26157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516D3F-E2A0-592B-42A9-CBF5076AFBAE}"/>
              </a:ext>
            </a:extLst>
          </p:cNvPr>
          <p:cNvSpPr txBox="1"/>
          <p:nvPr/>
        </p:nvSpPr>
        <p:spPr>
          <a:xfrm>
            <a:off x="5426967" y="3000831"/>
            <a:ext cx="250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loginservlet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BCB749-41BF-1E82-6613-D811C1A8DB2C}"/>
              </a:ext>
            </a:extLst>
          </p:cNvPr>
          <p:cNvSpPr txBox="1"/>
          <p:nvPr/>
        </p:nvSpPr>
        <p:spPr>
          <a:xfrm>
            <a:off x="5645617" y="3678569"/>
            <a:ext cx="1781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作为控制器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，将需求分发给模型处理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39BB56-BC04-F47A-2260-E8B25F54AC97}"/>
              </a:ext>
            </a:extLst>
          </p:cNvPr>
          <p:cNvSpPr txBox="1"/>
          <p:nvPr/>
        </p:nvSpPr>
        <p:spPr>
          <a:xfrm>
            <a:off x="5645617" y="4825118"/>
            <a:ext cx="178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HttpServlet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，重写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doGet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doPost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E6E803-C984-7DDD-BD7F-5788EFBF08C1}"/>
              </a:ext>
            </a:extLst>
          </p:cNvPr>
          <p:cNvSpPr/>
          <p:nvPr/>
        </p:nvSpPr>
        <p:spPr>
          <a:xfrm>
            <a:off x="2417863" y="541121"/>
            <a:ext cx="4146714" cy="16905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8E3528-1E3F-92BD-8BCF-2DDA47E6B423}"/>
              </a:ext>
            </a:extLst>
          </p:cNvPr>
          <p:cNvSpPr txBox="1"/>
          <p:nvPr/>
        </p:nvSpPr>
        <p:spPr>
          <a:xfrm>
            <a:off x="2417863" y="43299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CF8C1E3-157A-0AC2-9579-27CCC4EBB21A}"/>
              </a:ext>
            </a:extLst>
          </p:cNvPr>
          <p:cNvSpPr/>
          <p:nvPr/>
        </p:nvSpPr>
        <p:spPr>
          <a:xfrm>
            <a:off x="2521818" y="711297"/>
            <a:ext cx="1802177" cy="1350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569E9B-E29E-DDE9-28B0-4D4980CC72E7}"/>
              </a:ext>
            </a:extLst>
          </p:cNvPr>
          <p:cNvSpPr txBox="1"/>
          <p:nvPr/>
        </p:nvSpPr>
        <p:spPr>
          <a:xfrm>
            <a:off x="2583308" y="863153"/>
            <a:ext cx="1607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Entity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loginbean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对应着数据库的用户表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6F7B2E-05F2-7AE3-C699-C6CB3F27B3A8}"/>
              </a:ext>
            </a:extLst>
          </p:cNvPr>
          <p:cNvSpPr/>
          <p:nvPr/>
        </p:nvSpPr>
        <p:spPr>
          <a:xfrm>
            <a:off x="4666520" y="711296"/>
            <a:ext cx="1802177" cy="1350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E0AFD6-6B3B-ECEA-CB40-5F5805325674}"/>
              </a:ext>
            </a:extLst>
          </p:cNvPr>
          <p:cNvSpPr txBox="1"/>
          <p:nvPr/>
        </p:nvSpPr>
        <p:spPr>
          <a:xfrm>
            <a:off x="4763876" y="863153"/>
            <a:ext cx="1607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：对数据库进行操作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29B90E-EF64-449F-7314-E310B8210C77}"/>
              </a:ext>
            </a:extLst>
          </p:cNvPr>
          <p:cNvSpPr txBox="1"/>
          <p:nvPr/>
        </p:nvSpPr>
        <p:spPr>
          <a:xfrm>
            <a:off x="398265" y="2657537"/>
            <a:ext cx="12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A47F4A-8A3F-F9F0-C549-E7F45D621842}"/>
              </a:ext>
            </a:extLst>
          </p:cNvPr>
          <p:cNvSpPr txBox="1"/>
          <p:nvPr/>
        </p:nvSpPr>
        <p:spPr>
          <a:xfrm>
            <a:off x="5339307" y="2591774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5D6916-7DE8-B42E-B757-9112E72B1B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6259" y="3999973"/>
            <a:ext cx="22630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61E9F6-3D43-FD69-E11B-35220BB5149E}"/>
              </a:ext>
            </a:extLst>
          </p:cNvPr>
          <p:cNvSpPr txBox="1"/>
          <p:nvPr/>
        </p:nvSpPr>
        <p:spPr>
          <a:xfrm>
            <a:off x="246168" y="4660231"/>
            <a:ext cx="399494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loginservlet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用户名：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zh-CN" sz="11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密码：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altLang="zh-CN" sz="11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</a:t>
            </a:r>
            <a:r>
              <a:rPr lang="en-US" altLang="zh-CN" sz="11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1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sz="11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6CB712-FE25-F474-559C-23F393AD31BD}"/>
              </a:ext>
            </a:extLst>
          </p:cNvPr>
          <p:cNvSpPr txBox="1"/>
          <p:nvPr/>
        </p:nvSpPr>
        <p:spPr>
          <a:xfrm>
            <a:off x="3714836" y="3584731"/>
            <a:ext cx="121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发送请求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B57C4B-1089-6F12-BE5F-B8926AD21184}"/>
              </a:ext>
            </a:extLst>
          </p:cNvPr>
          <p:cNvSpPr txBox="1"/>
          <p:nvPr/>
        </p:nvSpPr>
        <p:spPr>
          <a:xfrm>
            <a:off x="7802459" y="3126143"/>
            <a:ext cx="465861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doGet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.setCharacterEncoding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.getParameter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.getParameter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loginbean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loginbean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upwd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logindao.</a:t>
            </a:r>
            <a:r>
              <a:rPr lang="en-US" altLang="zh-CN" sz="11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logincheck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loginuser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1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登录失败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welcome.jsp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系统错误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.sendRedirect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zh-CN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DA1C37-0256-B783-6393-D5F17D72E4B8}"/>
              </a:ext>
            </a:extLst>
          </p:cNvPr>
          <p:cNvSpPr txBox="1"/>
          <p:nvPr/>
        </p:nvSpPr>
        <p:spPr>
          <a:xfrm>
            <a:off x="8350293" y="2468664"/>
            <a:ext cx="309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将请求的数据封装为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loginbean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发送给模型端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logindao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DA5FC2-CB97-1213-A3A8-BC6F983A49DA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H="1" flipV="1">
            <a:off x="5567609" y="2061449"/>
            <a:ext cx="4313091" cy="9940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BC38EA3-BDF8-52CD-7866-3FCF72053C73}"/>
              </a:ext>
            </a:extLst>
          </p:cNvPr>
          <p:cNvSpPr txBox="1"/>
          <p:nvPr/>
        </p:nvSpPr>
        <p:spPr>
          <a:xfrm>
            <a:off x="7113129" y="2125635"/>
            <a:ext cx="121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分发处理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CE5786-3004-556B-E18B-E6BC6C6A29F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82812" y="2132074"/>
            <a:ext cx="2219647" cy="28176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5F163E-1EAC-D816-43D2-B5082E04D422}"/>
              </a:ext>
            </a:extLst>
          </p:cNvPr>
          <p:cNvCxnSpPr/>
          <p:nvPr/>
        </p:nvCxnSpPr>
        <p:spPr>
          <a:xfrm>
            <a:off x="13809133" y="17695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583BCFD-9541-23D6-39DF-A725833E52C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2734622" y="5874164"/>
            <a:ext cx="506783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266BBFC-D344-CEC9-7C09-0D292AEBD89E}"/>
              </a:ext>
            </a:extLst>
          </p:cNvPr>
          <p:cNvSpPr txBox="1"/>
          <p:nvPr/>
        </p:nvSpPr>
        <p:spPr>
          <a:xfrm>
            <a:off x="1155218" y="5689498"/>
            <a:ext cx="157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Welcome.jsp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E7CE00-ADED-7473-F444-B13805A94732}"/>
              </a:ext>
            </a:extLst>
          </p:cNvPr>
          <p:cNvSpPr/>
          <p:nvPr/>
        </p:nvSpPr>
        <p:spPr>
          <a:xfrm>
            <a:off x="2028396" y="545782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ECF850-2E02-6161-AE1A-07F1EA788DC9}"/>
              </a:ext>
            </a:extLst>
          </p:cNvPr>
          <p:cNvSpPr txBox="1"/>
          <p:nvPr/>
        </p:nvSpPr>
        <p:spPr>
          <a:xfrm>
            <a:off x="2574842" y="63187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DCFB51-C8AA-5D9E-8E17-7210C54A1C1D}"/>
              </a:ext>
            </a:extLst>
          </p:cNvPr>
          <p:cNvSpPr txBox="1"/>
          <p:nvPr/>
        </p:nvSpPr>
        <p:spPr>
          <a:xfrm>
            <a:off x="2574842" y="710753"/>
            <a:ext cx="546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表示层前台代码（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html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表示层后台代码（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5F540B-A37D-30B5-F27E-E4D926FB34AD}"/>
              </a:ext>
            </a:extLst>
          </p:cNvPr>
          <p:cNvSpPr/>
          <p:nvPr/>
        </p:nvSpPr>
        <p:spPr>
          <a:xfrm>
            <a:off x="2028396" y="2670915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DB4BEA-3D08-8734-B384-B98BDD53D6DC}"/>
              </a:ext>
            </a:extLst>
          </p:cNvPr>
          <p:cNvSpPr txBox="1"/>
          <p:nvPr/>
        </p:nvSpPr>
        <p:spPr>
          <a:xfrm>
            <a:off x="2574841" y="21883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业务逻辑层（逻辑 可拆）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5ADBBB-50D1-968B-C6F5-D5E9D9B0B465}"/>
              </a:ext>
            </a:extLst>
          </p:cNvPr>
          <p:cNvSpPr/>
          <p:nvPr/>
        </p:nvSpPr>
        <p:spPr>
          <a:xfrm>
            <a:off x="2028396" y="4796048"/>
            <a:ext cx="6362070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FEA7E5-0755-1E0E-88D9-0A9703955EF7}"/>
              </a:ext>
            </a:extLst>
          </p:cNvPr>
          <p:cNvSpPr txBox="1"/>
          <p:nvPr/>
        </p:nvSpPr>
        <p:spPr>
          <a:xfrm>
            <a:off x="2473241" y="41441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数据访问层（原子性 不可拆）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EE7549-7E69-9BA6-0B4A-52CD46810EB4}"/>
              </a:ext>
            </a:extLst>
          </p:cNvPr>
          <p:cNvSpPr txBox="1"/>
          <p:nvPr/>
        </p:nvSpPr>
        <p:spPr>
          <a:xfrm>
            <a:off x="3861774" y="5041505"/>
            <a:ext cx="23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  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  查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1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35B6-EB97-FB9C-DB07-B67284F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CA777-8C01-6CBF-B251-D2E106C42EC7}"/>
              </a:ext>
            </a:extLst>
          </p:cNvPr>
          <p:cNvSpPr txBox="1"/>
          <p:nvPr/>
        </p:nvSpPr>
        <p:spPr>
          <a:xfrm>
            <a:off x="432775" y="1536387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A1CCA7-1EBF-B0A1-50EF-47FCE842BB81}"/>
              </a:ext>
            </a:extLst>
          </p:cNvPr>
          <p:cNvSpPr/>
          <p:nvPr/>
        </p:nvSpPr>
        <p:spPr>
          <a:xfrm>
            <a:off x="1780762" y="1244183"/>
            <a:ext cx="1684435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D6DD80-BEB6-D6C1-4CCD-6306FFE923EE}"/>
              </a:ext>
            </a:extLst>
          </p:cNvPr>
          <p:cNvSpPr txBox="1"/>
          <p:nvPr/>
        </p:nvSpPr>
        <p:spPr>
          <a:xfrm>
            <a:off x="2000095" y="775901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032E63-DC9F-AE17-B91D-FCBEC6C06C7D}"/>
              </a:ext>
            </a:extLst>
          </p:cNvPr>
          <p:cNvSpPr/>
          <p:nvPr/>
        </p:nvSpPr>
        <p:spPr>
          <a:xfrm>
            <a:off x="4473834" y="1244184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8D42D9-6FFE-DCD2-0DDB-6E402F614667}"/>
              </a:ext>
            </a:extLst>
          </p:cNvPr>
          <p:cNvSpPr txBox="1"/>
          <p:nvPr/>
        </p:nvSpPr>
        <p:spPr>
          <a:xfrm>
            <a:off x="4188069" y="775901"/>
            <a:ext cx="329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分发器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3F7D62-BDEB-208F-BC0B-F06EC381D4E0}"/>
              </a:ext>
            </a:extLst>
          </p:cNvPr>
          <p:cNvSpPr/>
          <p:nvPr/>
        </p:nvSpPr>
        <p:spPr>
          <a:xfrm>
            <a:off x="7480897" y="1244184"/>
            <a:ext cx="3354222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CEC583-D58A-D229-CE4C-BA1950B2C954}"/>
              </a:ext>
            </a:extLst>
          </p:cNvPr>
          <p:cNvSpPr txBox="1"/>
          <p:nvPr/>
        </p:nvSpPr>
        <p:spPr>
          <a:xfrm>
            <a:off x="8407452" y="775901"/>
            <a:ext cx="19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B507C5-49C2-0C8B-2632-F7BC2E7EF6C0}"/>
              </a:ext>
            </a:extLst>
          </p:cNvPr>
          <p:cNvSpPr txBox="1"/>
          <p:nvPr/>
        </p:nvSpPr>
        <p:spPr>
          <a:xfrm>
            <a:off x="110734" y="4859949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三层架构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42B4452-6203-DB68-67EE-F515144EA910}"/>
              </a:ext>
            </a:extLst>
          </p:cNvPr>
          <p:cNvSpPr/>
          <p:nvPr/>
        </p:nvSpPr>
        <p:spPr>
          <a:xfrm>
            <a:off x="1790077" y="4998950"/>
            <a:ext cx="3113316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3E276E-390E-976D-2AF7-F7A671008944}"/>
              </a:ext>
            </a:extLst>
          </p:cNvPr>
          <p:cNvSpPr txBox="1"/>
          <p:nvPr/>
        </p:nvSpPr>
        <p:spPr>
          <a:xfrm>
            <a:off x="1918444" y="6082099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4C3C6D3-75EB-A944-C722-FFD0F5F4B812}"/>
              </a:ext>
            </a:extLst>
          </p:cNvPr>
          <p:cNvSpPr/>
          <p:nvPr/>
        </p:nvSpPr>
        <p:spPr>
          <a:xfrm>
            <a:off x="1918444" y="5304114"/>
            <a:ext cx="1239655" cy="490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前台代码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46225E-D986-682A-4538-7629AAA0A2A1}"/>
              </a:ext>
            </a:extLst>
          </p:cNvPr>
          <p:cNvSpPr/>
          <p:nvPr/>
        </p:nvSpPr>
        <p:spPr>
          <a:xfrm>
            <a:off x="3505744" y="5304113"/>
            <a:ext cx="1239655" cy="490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后台代码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135C0C0-6C08-B9A3-3DB8-841A8C3FC221}"/>
              </a:ext>
            </a:extLst>
          </p:cNvPr>
          <p:cNvSpPr/>
          <p:nvPr/>
        </p:nvSpPr>
        <p:spPr>
          <a:xfrm>
            <a:off x="5540634" y="4970350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71D112-9EAA-D2E5-52E4-38D6FA17D522}"/>
              </a:ext>
            </a:extLst>
          </p:cNvPr>
          <p:cNvSpPr txBox="1"/>
          <p:nvPr/>
        </p:nvSpPr>
        <p:spPr>
          <a:xfrm>
            <a:off x="5540634" y="6106786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C50098-0F51-5909-4DB0-EF3CC3D1D9C8}"/>
              </a:ext>
            </a:extLst>
          </p:cNvPr>
          <p:cNvSpPr/>
          <p:nvPr/>
        </p:nvSpPr>
        <p:spPr>
          <a:xfrm>
            <a:off x="8407452" y="4951251"/>
            <a:ext cx="2448604" cy="1037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BE5E46D-6A9B-5F27-A1D4-8D1DDBAFEDD7}"/>
              </a:ext>
            </a:extLst>
          </p:cNvPr>
          <p:cNvSpPr txBox="1"/>
          <p:nvPr/>
        </p:nvSpPr>
        <p:spPr>
          <a:xfrm>
            <a:off x="8407452" y="6087687"/>
            <a:ext cx="14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</a:t>
            </a:r>
          </a:p>
        </p:txBody>
      </p:sp>
      <p:sp>
        <p:nvSpPr>
          <p:cNvPr id="26" name="箭头: 上下 25">
            <a:extLst>
              <a:ext uri="{FF2B5EF4-FFF2-40B4-BE49-F238E27FC236}">
                <a16:creationId xmlns:a16="http://schemas.microsoft.com/office/drawing/2014/main" id="{41271AC0-1CCF-1723-25B5-78C507902FE8}"/>
              </a:ext>
            </a:extLst>
          </p:cNvPr>
          <p:cNvSpPr/>
          <p:nvPr/>
        </p:nvSpPr>
        <p:spPr>
          <a:xfrm>
            <a:off x="2411808" y="2281668"/>
            <a:ext cx="153196" cy="2969382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E1F77E98-5964-A9F1-3B6A-8685E26142EB}"/>
              </a:ext>
            </a:extLst>
          </p:cNvPr>
          <p:cNvSpPr/>
          <p:nvPr/>
        </p:nvSpPr>
        <p:spPr>
          <a:xfrm rot="1274048">
            <a:off x="4640070" y="2171149"/>
            <a:ext cx="166032" cy="3177819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664FCA-8099-82AF-E899-962C69C84170}"/>
              </a:ext>
            </a:extLst>
          </p:cNvPr>
          <p:cNvSpPr/>
          <p:nvPr/>
        </p:nvSpPr>
        <p:spPr>
          <a:xfrm>
            <a:off x="7677823" y="1461383"/>
            <a:ext cx="1453904" cy="594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封装业务的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85E0735-5B74-8940-D9E8-B7DE0AF725CF}"/>
              </a:ext>
            </a:extLst>
          </p:cNvPr>
          <p:cNvSpPr/>
          <p:nvPr/>
        </p:nvSpPr>
        <p:spPr>
          <a:xfrm>
            <a:off x="9256471" y="1469977"/>
            <a:ext cx="1453904" cy="5944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封装数据的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（实体类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表）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7A15A4-8DC0-AFFB-E8BD-4D0A840FE532}"/>
              </a:ext>
            </a:extLst>
          </p:cNvPr>
          <p:cNvSpPr/>
          <p:nvPr/>
        </p:nvSpPr>
        <p:spPr>
          <a:xfrm>
            <a:off x="11136327" y="5014204"/>
            <a:ext cx="873612" cy="9115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实体类</a:t>
            </a: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D458667F-76EF-24B0-D841-D62DC295F763}"/>
              </a:ext>
            </a:extLst>
          </p:cNvPr>
          <p:cNvSpPr/>
          <p:nvPr/>
        </p:nvSpPr>
        <p:spPr>
          <a:xfrm rot="1274048" flipH="1">
            <a:off x="7331020" y="1913725"/>
            <a:ext cx="128482" cy="3169551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6363C522-94D6-E596-7E45-704B92328D9A}"/>
              </a:ext>
            </a:extLst>
          </p:cNvPr>
          <p:cNvSpPr/>
          <p:nvPr/>
        </p:nvSpPr>
        <p:spPr>
          <a:xfrm rot="20270127">
            <a:off x="9011750" y="1934322"/>
            <a:ext cx="121011" cy="3128355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599E1699-6B49-1949-11CC-2C7B9B85820F}"/>
              </a:ext>
            </a:extLst>
          </p:cNvPr>
          <p:cNvSpPr/>
          <p:nvPr/>
        </p:nvSpPr>
        <p:spPr>
          <a:xfrm rot="20270127">
            <a:off x="10774614" y="1978609"/>
            <a:ext cx="121011" cy="3128355"/>
          </a:xfrm>
          <a:prstGeom prst="up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FB9C-8B75-98BE-1B9E-01E63A1F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CF6C2F-87A3-E11C-963F-BCB14F880B7E}"/>
              </a:ext>
            </a:extLst>
          </p:cNvPr>
          <p:cNvSpPr/>
          <p:nvPr/>
        </p:nvSpPr>
        <p:spPr>
          <a:xfrm>
            <a:off x="2028395" y="545782"/>
            <a:ext cx="9061005" cy="1452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C5EB94-5A36-1384-6F65-E6646669FB10}"/>
              </a:ext>
            </a:extLst>
          </p:cNvPr>
          <p:cNvSpPr txBox="1"/>
          <p:nvPr/>
        </p:nvSpPr>
        <p:spPr>
          <a:xfrm>
            <a:off x="619326" y="53432"/>
            <a:ext cx="140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7A6B0-AEF4-4126-1067-6CE98515C237}"/>
              </a:ext>
            </a:extLst>
          </p:cNvPr>
          <p:cNvSpPr txBox="1"/>
          <p:nvPr/>
        </p:nvSpPr>
        <p:spPr>
          <a:xfrm>
            <a:off x="2096163" y="648539"/>
            <a:ext cx="118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F77DB78-2F02-7E89-A7DA-8AA9EBAA13FD}"/>
              </a:ext>
            </a:extLst>
          </p:cNvPr>
          <p:cNvSpPr/>
          <p:nvPr/>
        </p:nvSpPr>
        <p:spPr>
          <a:xfrm>
            <a:off x="2028395" y="2657667"/>
            <a:ext cx="6362070" cy="1551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D87A78-2125-56E1-20DC-B8F0B38F6DD9}"/>
              </a:ext>
            </a:extLst>
          </p:cNvPr>
          <p:cNvSpPr txBox="1"/>
          <p:nvPr/>
        </p:nvSpPr>
        <p:spPr>
          <a:xfrm>
            <a:off x="433059" y="2188320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业务逻辑层（逻辑 可拆）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23A8202-381D-3CB7-D35A-43CE199AF738}"/>
              </a:ext>
            </a:extLst>
          </p:cNvPr>
          <p:cNvSpPr/>
          <p:nvPr/>
        </p:nvSpPr>
        <p:spPr>
          <a:xfrm>
            <a:off x="2028395" y="4796048"/>
            <a:ext cx="7428587" cy="1837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65B369-8226-0664-57AD-0C0CE31E37B1}"/>
              </a:ext>
            </a:extLst>
          </p:cNvPr>
          <p:cNvSpPr txBox="1"/>
          <p:nvPr/>
        </p:nvSpPr>
        <p:spPr>
          <a:xfrm>
            <a:off x="433059" y="4208016"/>
            <a:ext cx="508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数据访问层（原子性 不可拆）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F3C62C-5710-F270-EABA-F756CF1A3D24}"/>
              </a:ext>
            </a:extLst>
          </p:cNvPr>
          <p:cNvSpPr/>
          <p:nvPr/>
        </p:nvSpPr>
        <p:spPr>
          <a:xfrm>
            <a:off x="2281601" y="1046402"/>
            <a:ext cx="995511" cy="2484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addUser.jsp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C740DF-CDD6-F7A2-6CCC-3D765FA4348E}"/>
              </a:ext>
            </a:extLst>
          </p:cNvPr>
          <p:cNvSpPr txBox="1"/>
          <p:nvPr/>
        </p:nvSpPr>
        <p:spPr>
          <a:xfrm>
            <a:off x="7164498" y="648539"/>
            <a:ext cx="79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34AF14-319B-987A-B228-09E883249D0E}"/>
              </a:ext>
            </a:extLst>
          </p:cNvPr>
          <p:cNvSpPr/>
          <p:nvPr/>
        </p:nvSpPr>
        <p:spPr>
          <a:xfrm>
            <a:off x="7394955" y="1044257"/>
            <a:ext cx="1749045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addStudentServlet.java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2422F1-5F8D-2C43-550B-C8958DAF3AD5}"/>
              </a:ext>
            </a:extLst>
          </p:cNvPr>
          <p:cNvSpPr/>
          <p:nvPr/>
        </p:nvSpPr>
        <p:spPr>
          <a:xfrm>
            <a:off x="2096163" y="5045053"/>
            <a:ext cx="1383886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StudentDAO.java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EC42D2-23F4-8EC9-C3D4-4B792773D2A1}"/>
              </a:ext>
            </a:extLst>
          </p:cNvPr>
          <p:cNvSpPr/>
          <p:nvPr/>
        </p:nvSpPr>
        <p:spPr>
          <a:xfrm>
            <a:off x="2187502" y="5418302"/>
            <a:ext cx="1095032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isExistbysno()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453F00-1615-CAF5-AFFA-A1C1D18FD0F5}"/>
              </a:ext>
            </a:extLst>
          </p:cNvPr>
          <p:cNvSpPr/>
          <p:nvPr/>
        </p:nvSpPr>
        <p:spPr>
          <a:xfrm>
            <a:off x="2087413" y="5811598"/>
            <a:ext cx="1383885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queryUserBysno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125773-1814-3A27-29C7-51E8806411F8}"/>
              </a:ext>
            </a:extLst>
          </p:cNvPr>
          <p:cNvSpPr/>
          <p:nvPr/>
        </p:nvSpPr>
        <p:spPr>
          <a:xfrm>
            <a:off x="2087412" y="6184847"/>
            <a:ext cx="1383885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7900AC-606A-CB1E-434B-3EA077349688}"/>
              </a:ext>
            </a:extLst>
          </p:cNvPr>
          <p:cNvSpPr/>
          <p:nvPr/>
        </p:nvSpPr>
        <p:spPr>
          <a:xfrm>
            <a:off x="3583797" y="5415756"/>
            <a:ext cx="1515977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deleteStudentBysno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D8EF92-B8A5-AD58-74ED-F4097E657BF9}"/>
              </a:ext>
            </a:extLst>
          </p:cNvPr>
          <p:cNvSpPr/>
          <p:nvPr/>
        </p:nvSpPr>
        <p:spPr>
          <a:xfrm>
            <a:off x="2231276" y="2743310"/>
            <a:ext cx="1530651" cy="248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StudentService.java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2AB297B-4D37-9D25-62F9-60E0171D820D}"/>
              </a:ext>
            </a:extLst>
          </p:cNvPr>
          <p:cNvSpPr/>
          <p:nvPr/>
        </p:nvSpPr>
        <p:spPr>
          <a:xfrm>
            <a:off x="2281602" y="3154512"/>
            <a:ext cx="1302196" cy="248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1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35E5-F57C-4FE3-89D0-F6622F3A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32FBC1A-3F88-E148-D59E-37AE293B3E64}"/>
              </a:ext>
            </a:extLst>
          </p:cNvPr>
          <p:cNvSpPr/>
          <p:nvPr/>
        </p:nvSpPr>
        <p:spPr>
          <a:xfrm>
            <a:off x="1073139" y="4791456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BE4997-BA58-1BE6-39C9-A4DE97818296}"/>
              </a:ext>
            </a:extLst>
          </p:cNvPr>
          <p:cNvSpPr txBox="1"/>
          <p:nvPr/>
        </p:nvSpPr>
        <p:spPr>
          <a:xfrm>
            <a:off x="1073138" y="4468295"/>
            <a:ext cx="190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xxx.txt/xx.png ..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502C8D-4847-B078-CCDB-C4DE7E19D199}"/>
              </a:ext>
            </a:extLst>
          </p:cNvPr>
          <p:cNvSpPr txBox="1"/>
          <p:nvPr/>
        </p:nvSpPr>
        <p:spPr>
          <a:xfrm>
            <a:off x="1618113" y="4994183"/>
            <a:ext cx="81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DEEB7E-6A14-AAB3-0CC9-9921D4D9D270}"/>
              </a:ext>
            </a:extLst>
          </p:cNvPr>
          <p:cNvSpPr/>
          <p:nvPr/>
        </p:nvSpPr>
        <p:spPr>
          <a:xfrm>
            <a:off x="4530127" y="1894433"/>
            <a:ext cx="2126705" cy="748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E30F30-7381-D572-7822-1228D0BDE1D4}"/>
              </a:ext>
            </a:extLst>
          </p:cNvPr>
          <p:cNvSpPr txBox="1"/>
          <p:nvPr/>
        </p:nvSpPr>
        <p:spPr>
          <a:xfrm>
            <a:off x="4709160" y="1472184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210A7-E275-AEEF-8C80-9C3B8D05AED4}"/>
              </a:ext>
            </a:extLst>
          </p:cNvPr>
          <p:cNvSpPr txBox="1"/>
          <p:nvPr/>
        </p:nvSpPr>
        <p:spPr>
          <a:xfrm>
            <a:off x="5271516" y="2114635"/>
            <a:ext cx="81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484C09B-428B-97BF-4905-248B8F645F63}"/>
              </a:ext>
            </a:extLst>
          </p:cNvPr>
          <p:cNvSpPr/>
          <p:nvPr/>
        </p:nvSpPr>
        <p:spPr>
          <a:xfrm>
            <a:off x="8302995" y="4629767"/>
            <a:ext cx="1633485" cy="859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728533-B8B7-B6D2-663A-5A4A3E7B35EE}"/>
              </a:ext>
            </a:extLst>
          </p:cNvPr>
          <p:cNvCxnSpPr>
            <a:cxnSpLocks/>
          </p:cNvCxnSpPr>
          <p:nvPr/>
        </p:nvCxnSpPr>
        <p:spPr>
          <a:xfrm flipV="1">
            <a:off x="2624328" y="2532888"/>
            <a:ext cx="1993392" cy="22585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46622C-6845-91FA-D145-FCDA3DB1A8F5}"/>
              </a:ext>
            </a:extLst>
          </p:cNvPr>
          <p:cNvSpPr txBox="1"/>
          <p:nvPr/>
        </p:nvSpPr>
        <p:spPr>
          <a:xfrm>
            <a:off x="3680810" y="4335597"/>
            <a:ext cx="190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6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853</Words>
  <Application>Microsoft Office PowerPoint</Application>
  <PresentationFormat>宽屏</PresentationFormat>
  <Paragraphs>130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子昂 孙</dc:creator>
  <cp:lastModifiedBy>子昂 孙</cp:lastModifiedBy>
  <cp:revision>91</cp:revision>
  <dcterms:created xsi:type="dcterms:W3CDTF">2024-10-12T03:41:03Z</dcterms:created>
  <dcterms:modified xsi:type="dcterms:W3CDTF">2024-10-27T13:40:43Z</dcterms:modified>
</cp:coreProperties>
</file>