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691eb242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691eb242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691eb242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691eb242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691eb242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691eb242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691eb242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691eb242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691eb242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691eb242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691eb242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691eb242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691eb242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691eb242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691eb242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691eb242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691eb242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691eb242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691eb242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691eb242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691eb242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691eb242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91eb242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691eb242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691eb242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691eb242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691eb242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691eb242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691eb242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691eb242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691eb242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691eb242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Relationship Id="rId5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0121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CSE 351 Project #2: </a:t>
            </a:r>
            <a:endParaRPr sz="3000">
              <a:solidFill>
                <a:srgbClr val="10121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0121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Titanic - Who will survive?</a:t>
            </a:r>
            <a:endParaRPr sz="3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Zian Shang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819150" y="455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Related to Survival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731300" y="1024475"/>
            <a:ext cx="17478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gender/sex</a:t>
            </a:r>
            <a:endParaRPr sz="1700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00" y="1683650"/>
            <a:ext cx="3801058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601" y="1839808"/>
            <a:ext cx="3552249" cy="262794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4772600" y="1024475"/>
            <a:ext cx="15954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2. age</a:t>
            </a:r>
            <a:endParaRPr sz="1700"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6900" y="729050"/>
            <a:ext cx="2552114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19150" y="455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Related to Survival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731300" y="1024475"/>
            <a:ext cx="20601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3. passenger class</a:t>
            </a:r>
            <a:endParaRPr sz="1700"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4772600" y="1024475"/>
            <a:ext cx="38649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4. number of siblings/spouses</a:t>
            </a:r>
            <a:endParaRPr sz="1700"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00" y="1523725"/>
            <a:ext cx="3480019" cy="323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669" y="1523725"/>
            <a:ext cx="3423310" cy="323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819150" y="455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Related to Survival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711775" y="2281188"/>
            <a:ext cx="34233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5. number of parents/children</a:t>
            </a:r>
            <a:endParaRPr sz="1700"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548" y="955202"/>
            <a:ext cx="4052299" cy="382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819150" y="455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819150" y="2254550"/>
            <a:ext cx="4236600" cy="24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convert the gender column into numerical values(male = 0, female = 1)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compute correlation matrix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plot heat map</a:t>
            </a:r>
            <a:endParaRPr sz="1700"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575" y="1929900"/>
            <a:ext cx="3477501" cy="30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024550"/>
            <a:ext cx="6149475" cy="10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819150" y="455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Modeling-linear regression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00" y="2312488"/>
            <a:ext cx="4185351" cy="1071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00" y="3652325"/>
            <a:ext cx="5898775" cy="1188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26"/>
          <p:cNvSpPr txBox="1"/>
          <p:nvPr/>
        </p:nvSpPr>
        <p:spPr>
          <a:xfrm>
            <a:off x="340900" y="1336100"/>
            <a:ext cx="484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Performance metrics with and without cross validation: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725" y="927200"/>
            <a:ext cx="3407275" cy="268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819150" y="455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Modeling-logistic regression</a:t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340900" y="1179950"/>
            <a:ext cx="484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Performance metrics with and without cross validation: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350" y="936950"/>
            <a:ext cx="3478851" cy="26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700" y="2044100"/>
            <a:ext cx="3607625" cy="1215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900" y="3415975"/>
            <a:ext cx="5481200" cy="1447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599850" y="464250"/>
            <a:ext cx="7944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Modeling-K Nearest Neighbors Classification</a:t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648725" y="1125625"/>
            <a:ext cx="728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Performance metrics with and without cross validation when k=3: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713" y="1572025"/>
            <a:ext cx="4973475" cy="1389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725" y="3115175"/>
            <a:ext cx="6958776" cy="1312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599850" y="464250"/>
            <a:ext cx="7944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Logistic Model After Cross Validation</a:t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288" y="1512400"/>
            <a:ext cx="6541425" cy="3294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&amp; datasets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26234" l="15882" r="17689" t="38702"/>
          <a:stretch/>
        </p:blipFill>
        <p:spPr>
          <a:xfrm>
            <a:off x="819150" y="1529450"/>
            <a:ext cx="7505700" cy="2476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</a:t>
            </a:r>
            <a:r>
              <a:rPr lang="en"/>
              <a:t>a</a:t>
            </a:r>
            <a:r>
              <a:rPr lang="en"/>
              <a:t>set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2348200"/>
            <a:ext cx="32748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Imputing missing age values</a:t>
            </a:r>
            <a:endParaRPr sz="17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175" y="792475"/>
            <a:ext cx="3016400" cy="34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/>
          <p:nvPr/>
        </p:nvSpPr>
        <p:spPr>
          <a:xfrm>
            <a:off x="5581750" y="3247750"/>
            <a:ext cx="1118700" cy="581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Dataset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2348200"/>
            <a:ext cx="43821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2. Extract 'Ticket' number from 'Ticket' column</a:t>
            </a:r>
            <a:endParaRPr sz="17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088" y="350413"/>
            <a:ext cx="1766025" cy="444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/>
          <p:nvPr/>
        </p:nvSpPr>
        <p:spPr>
          <a:xfrm>
            <a:off x="5870050" y="597875"/>
            <a:ext cx="1303200" cy="81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7761375" y="807275"/>
            <a:ext cx="8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6633675" y="1602975"/>
            <a:ext cx="1303200" cy="81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Dataset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990650"/>
            <a:ext cx="43473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3. Ensure columns retain correct data types</a:t>
            </a:r>
            <a:endParaRPr sz="1700"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2619" r="0" t="0"/>
          <a:stretch/>
        </p:blipFill>
        <p:spPr>
          <a:xfrm>
            <a:off x="328025" y="2762200"/>
            <a:ext cx="8487925" cy="4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Dataset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552425"/>
            <a:ext cx="43473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4. Removing outliers? </a:t>
            </a:r>
            <a:endParaRPr sz="1700"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6729" l="16945" r="6689" t="36143"/>
          <a:stretch/>
        </p:blipFill>
        <p:spPr>
          <a:xfrm>
            <a:off x="1279638" y="1983575"/>
            <a:ext cx="6584724" cy="276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89725" y="513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Dataset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497075" y="2281200"/>
            <a:ext cx="43473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4. Removing outliers? </a:t>
            </a:r>
            <a:endParaRPr sz="1700"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16096" r="6330" t="23716"/>
          <a:stretch/>
        </p:blipFill>
        <p:spPr>
          <a:xfrm>
            <a:off x="3288550" y="244000"/>
            <a:ext cx="5651052" cy="347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150" y="3675100"/>
            <a:ext cx="5791452" cy="12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552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Socio-economic Status Exploration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19150" y="2154388"/>
            <a:ext cx="3026400" cy="1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Group the passengers by ‘Pclass’ and compute statistics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950" y="1114875"/>
            <a:ext cx="4690474" cy="37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552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Socio-economic Status Exploration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6401850" y="651347"/>
            <a:ext cx="12012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– Bar plots</a:t>
            </a:r>
            <a:endParaRPr sz="17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150" y="1097450"/>
            <a:ext cx="2346149" cy="18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002" y="1097450"/>
            <a:ext cx="2346149" cy="1840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6150" y="2937750"/>
            <a:ext cx="2346149" cy="1840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7000" y="2937750"/>
            <a:ext cx="2346149" cy="184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