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4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6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7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8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9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0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21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2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23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4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5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  <p:sldMasterId id="2147483684" r:id="rId3"/>
    <p:sldMasterId id="2147483690" r:id="rId4"/>
    <p:sldMasterId id="2147483696" r:id="rId5"/>
    <p:sldMasterId id="2147483702" r:id="rId6"/>
    <p:sldMasterId id="2147483708" r:id="rId7"/>
    <p:sldMasterId id="2147483714" r:id="rId8"/>
    <p:sldMasterId id="2147483720" r:id="rId9"/>
    <p:sldMasterId id="2147483726" r:id="rId10"/>
    <p:sldMasterId id="2147483732" r:id="rId11"/>
    <p:sldMasterId id="2147483744" r:id="rId12"/>
    <p:sldMasterId id="2147483756" r:id="rId13"/>
    <p:sldMasterId id="2147483768" r:id="rId14"/>
    <p:sldMasterId id="2147483774" r:id="rId15"/>
    <p:sldMasterId id="2147483780" r:id="rId16"/>
    <p:sldMasterId id="2147483786" r:id="rId17"/>
    <p:sldMasterId id="2147483792" r:id="rId18"/>
    <p:sldMasterId id="2147483798" r:id="rId19"/>
    <p:sldMasterId id="2147483804" r:id="rId20"/>
    <p:sldMasterId id="2147483810" r:id="rId21"/>
    <p:sldMasterId id="2147483816" r:id="rId22"/>
    <p:sldMasterId id="2147483822" r:id="rId23"/>
    <p:sldMasterId id="2147483828" r:id="rId24"/>
    <p:sldMasterId id="2147483840" r:id="rId25"/>
    <p:sldMasterId id="2147483852" r:id="rId26"/>
  </p:sldMasterIdLst>
  <p:notesMasterIdLst>
    <p:notesMasterId r:id="rId67"/>
  </p:notesMasterIdLst>
  <p:sldIdLst>
    <p:sldId id="316" r:id="rId27"/>
    <p:sldId id="317" r:id="rId28"/>
    <p:sldId id="312" r:id="rId29"/>
    <p:sldId id="313" r:id="rId30"/>
    <p:sldId id="314" r:id="rId31"/>
    <p:sldId id="315" r:id="rId32"/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305" r:id="rId62"/>
    <p:sldId id="306" r:id="rId63"/>
    <p:sldId id="307" r:id="rId64"/>
    <p:sldId id="308" r:id="rId65"/>
    <p:sldId id="309" r:id="rId6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2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slide" Target="slides/slide37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66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61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slide" Target="slides/slide34.xml"/><Relationship Id="rId65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slide" Target="slides/slide38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Relationship Id="rId67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slide" Target="slides/slide36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871C9-4C7E-427C-8F33-A62B0BCD0B3C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C0B9-0E7A-4A84-BCFE-968EB63DD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9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2C0B9-0E7A-4A84-BCFE-968EB63DD0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9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917"/>
            </a:lvl1pPr>
            <a:lvl2pPr marL="365108" indent="0" algn="ctr">
              <a:buNone/>
              <a:defRPr sz="1597"/>
            </a:lvl2pPr>
            <a:lvl3pPr marL="730217" indent="0" algn="ctr">
              <a:buNone/>
              <a:defRPr sz="1437"/>
            </a:lvl3pPr>
            <a:lvl4pPr marL="1095325" indent="0" algn="ctr">
              <a:buNone/>
              <a:defRPr sz="1278"/>
            </a:lvl4pPr>
            <a:lvl5pPr marL="1460434" indent="0" algn="ctr">
              <a:buNone/>
              <a:defRPr sz="1278"/>
            </a:lvl5pPr>
            <a:lvl6pPr marL="1825542" indent="0" algn="ctr">
              <a:buNone/>
              <a:defRPr sz="1278"/>
            </a:lvl6pPr>
            <a:lvl7pPr marL="2190651" indent="0" algn="ctr">
              <a:buNone/>
              <a:defRPr sz="1278"/>
            </a:lvl7pPr>
            <a:lvl8pPr marL="2555759" indent="0" algn="ctr">
              <a:buNone/>
              <a:defRPr sz="1278"/>
            </a:lvl8pPr>
            <a:lvl9pPr marL="2920868" indent="0" algn="ctr">
              <a:buNone/>
              <a:defRPr sz="12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13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52244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772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373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163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89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4145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2067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6848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204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5245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330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393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5416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703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6566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3304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083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4468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481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756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5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5010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515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379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3220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23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2768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464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17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018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7351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1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9414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569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839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133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2527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0455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052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9640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2391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22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4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299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917"/>
            </a:lvl1pPr>
            <a:lvl2pPr marL="365108" indent="0" algn="ctr">
              <a:buNone/>
              <a:defRPr sz="1597"/>
            </a:lvl2pPr>
            <a:lvl3pPr marL="730217" indent="0" algn="ctr">
              <a:buNone/>
              <a:defRPr sz="1437"/>
            </a:lvl3pPr>
            <a:lvl4pPr marL="1095325" indent="0" algn="ctr">
              <a:buNone/>
              <a:defRPr sz="1278"/>
            </a:lvl4pPr>
            <a:lvl5pPr marL="1460434" indent="0" algn="ctr">
              <a:buNone/>
              <a:defRPr sz="1278"/>
            </a:lvl5pPr>
            <a:lvl6pPr marL="1825542" indent="0" algn="ctr">
              <a:buNone/>
              <a:defRPr sz="1278"/>
            </a:lvl6pPr>
            <a:lvl7pPr marL="2190651" indent="0" algn="ctr">
              <a:buNone/>
              <a:defRPr sz="1278"/>
            </a:lvl7pPr>
            <a:lvl8pPr marL="2555759" indent="0" algn="ctr">
              <a:buNone/>
              <a:defRPr sz="1278"/>
            </a:lvl8pPr>
            <a:lvl9pPr marL="2920868" indent="0" algn="ctr">
              <a:buNone/>
              <a:defRPr sz="12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30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4381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9"/>
            <a:ext cx="6703695" cy="4184014"/>
          </a:xfrm>
        </p:spPr>
        <p:txBody>
          <a:bodyPr anchor="b"/>
          <a:lstStyle>
            <a:lvl1pPr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5"/>
          </a:xfrm>
        </p:spPr>
        <p:txBody>
          <a:bodyPr/>
          <a:lstStyle>
            <a:lvl1pPr marL="0" indent="0">
              <a:buNone/>
              <a:defRPr sz="1917">
                <a:solidFill>
                  <a:schemeClr val="tx1"/>
                </a:solidFill>
              </a:defRPr>
            </a:lvl1pPr>
            <a:lvl2pPr marL="3651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217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32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43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54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65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759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86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0644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6453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6"/>
            <a:ext cx="3288089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1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1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3410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483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4840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6319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555"/>
            </a:lvl1pPr>
            <a:lvl2pPr marL="365108" indent="0">
              <a:buNone/>
              <a:defRPr sz="2236"/>
            </a:lvl2pPr>
            <a:lvl3pPr marL="730217" indent="0">
              <a:buNone/>
              <a:defRPr sz="1917"/>
            </a:lvl3pPr>
            <a:lvl4pPr marL="1095325" indent="0">
              <a:buNone/>
              <a:defRPr sz="1597"/>
            </a:lvl4pPr>
            <a:lvl5pPr marL="1460434" indent="0">
              <a:buNone/>
              <a:defRPr sz="1597"/>
            </a:lvl5pPr>
            <a:lvl6pPr marL="1825542" indent="0">
              <a:buNone/>
              <a:defRPr sz="1597"/>
            </a:lvl6pPr>
            <a:lvl7pPr marL="2190651" indent="0">
              <a:buNone/>
              <a:defRPr sz="1597"/>
            </a:lvl7pPr>
            <a:lvl8pPr marL="2555759" indent="0">
              <a:buNone/>
              <a:defRPr sz="1597"/>
            </a:lvl8pPr>
            <a:lvl9pPr marL="2920868" indent="0">
              <a:buNone/>
              <a:defRPr sz="15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2837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1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1555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836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917"/>
            </a:lvl1pPr>
            <a:lvl2pPr marL="365108" indent="0" algn="ctr">
              <a:buNone/>
              <a:defRPr sz="1597"/>
            </a:lvl2pPr>
            <a:lvl3pPr marL="730217" indent="0" algn="ctr">
              <a:buNone/>
              <a:defRPr sz="1437"/>
            </a:lvl3pPr>
            <a:lvl4pPr marL="1095325" indent="0" algn="ctr">
              <a:buNone/>
              <a:defRPr sz="1278"/>
            </a:lvl4pPr>
            <a:lvl5pPr marL="1460434" indent="0" algn="ctr">
              <a:buNone/>
              <a:defRPr sz="1278"/>
            </a:lvl5pPr>
            <a:lvl6pPr marL="1825542" indent="0" algn="ctr">
              <a:buNone/>
              <a:defRPr sz="1278"/>
            </a:lvl6pPr>
            <a:lvl7pPr marL="2190651" indent="0" algn="ctr">
              <a:buNone/>
              <a:defRPr sz="1278"/>
            </a:lvl7pPr>
            <a:lvl8pPr marL="2555759" indent="0" algn="ctr">
              <a:buNone/>
              <a:defRPr sz="1278"/>
            </a:lvl8pPr>
            <a:lvl9pPr marL="2920868" indent="0" algn="ctr">
              <a:buNone/>
              <a:defRPr sz="12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9518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606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9"/>
            <a:ext cx="6703695" cy="4184014"/>
          </a:xfrm>
        </p:spPr>
        <p:txBody>
          <a:bodyPr anchor="b"/>
          <a:lstStyle>
            <a:lvl1pPr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5"/>
          </a:xfrm>
        </p:spPr>
        <p:txBody>
          <a:bodyPr/>
          <a:lstStyle>
            <a:lvl1pPr marL="0" indent="0">
              <a:buNone/>
              <a:defRPr sz="1917">
                <a:solidFill>
                  <a:schemeClr val="tx1"/>
                </a:solidFill>
              </a:defRPr>
            </a:lvl1pPr>
            <a:lvl2pPr marL="3651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217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32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43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54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65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759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86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5006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1655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6"/>
            <a:ext cx="3288089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1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1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7447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189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3060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0636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555"/>
            </a:lvl1pPr>
            <a:lvl2pPr marL="365108" indent="0">
              <a:buNone/>
              <a:defRPr sz="2236"/>
            </a:lvl2pPr>
            <a:lvl3pPr marL="730217" indent="0">
              <a:buNone/>
              <a:defRPr sz="1917"/>
            </a:lvl3pPr>
            <a:lvl4pPr marL="1095325" indent="0">
              <a:buNone/>
              <a:defRPr sz="1597"/>
            </a:lvl4pPr>
            <a:lvl5pPr marL="1460434" indent="0">
              <a:buNone/>
              <a:defRPr sz="1597"/>
            </a:lvl5pPr>
            <a:lvl6pPr marL="1825542" indent="0">
              <a:buNone/>
              <a:defRPr sz="1597"/>
            </a:lvl6pPr>
            <a:lvl7pPr marL="2190651" indent="0">
              <a:buNone/>
              <a:defRPr sz="1597"/>
            </a:lvl7pPr>
            <a:lvl8pPr marL="2555759" indent="0">
              <a:buNone/>
              <a:defRPr sz="1597"/>
            </a:lvl8pPr>
            <a:lvl9pPr marL="2920868" indent="0">
              <a:buNone/>
              <a:defRPr sz="15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6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8743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6871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7049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51BB2-6E95-44BE-B71F-05310305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4"/>
            <a:ext cx="5829300" cy="3501813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10CC30-E950-4467-9E5D-2D718CBFD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90"/>
            <a:ext cx="5829300" cy="2428451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05" indent="0" algn="ctr">
              <a:buNone/>
              <a:defRPr sz="2756"/>
            </a:lvl2pPr>
            <a:lvl3pPr marL="1260010" indent="0" algn="ctr">
              <a:buNone/>
              <a:defRPr sz="2480"/>
            </a:lvl3pPr>
            <a:lvl4pPr marL="1890017" indent="0" algn="ctr">
              <a:buNone/>
              <a:defRPr sz="2205"/>
            </a:lvl4pPr>
            <a:lvl5pPr marL="2520022" indent="0" algn="ctr">
              <a:buNone/>
              <a:defRPr sz="2205"/>
            </a:lvl5pPr>
            <a:lvl6pPr marL="3150027" indent="0" algn="ctr">
              <a:buNone/>
              <a:defRPr sz="2205"/>
            </a:lvl6pPr>
            <a:lvl7pPr marL="3780032" indent="0" algn="ctr">
              <a:buNone/>
              <a:defRPr sz="2205"/>
            </a:lvl7pPr>
            <a:lvl8pPr marL="4410038" indent="0" algn="ctr">
              <a:buNone/>
              <a:defRPr sz="2205"/>
            </a:lvl8pPr>
            <a:lvl9pPr marL="5040044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60F2CC-EB60-4E94-A475-98A8912B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647410-CDEE-48C3-92DF-CB71563C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ABB884-3B3A-443E-9347-982E4C2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6440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1A3A7-07B4-4C7A-9199-BD148278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1C84F-F476-419E-B321-D0EDD7F5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98DA90-0B42-465E-8373-D5B674EE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FE4CAF-87CB-45EC-9733-22BC111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D2FA57-3962-4156-900F-EE953D1F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0063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06F3D-6EBE-4239-9B46-7EDB71AB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6" y="2507617"/>
            <a:ext cx="6703695" cy="418401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00EDFD-1D29-4237-91C8-2958B891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6" y="6731213"/>
            <a:ext cx="6703695" cy="2200274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1pPr>
            <a:lvl2pPr marL="630005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1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2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02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03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03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04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59117B-DBEE-4AAD-AED2-2638E1C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A7FC0E-1694-49A5-8F56-C01DF957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8B66F6-A8AC-47E8-A9AD-C67447B3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8166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D025C-E95C-4D4F-9FDD-DCDC2769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83A425-274D-4C09-BDEA-C26A0D47A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D7C9F0-FE81-4545-9053-2DF9C8CFE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24E4D0-9B8F-4284-98A8-EFA112DD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055F3D-8A02-4A52-AC89-1836A05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AD1AE1-D5EF-42E8-8BAC-37DDE07D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1315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7C069-CEA5-4A20-928C-07D5EBE7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7" y="535518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5429A8-466E-4B5B-80C1-602E5DCF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7" y="2465706"/>
            <a:ext cx="3288089" cy="1208404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05" indent="0">
              <a:buNone/>
              <a:defRPr sz="2756" b="1"/>
            </a:lvl2pPr>
            <a:lvl3pPr marL="1260010" indent="0">
              <a:buNone/>
              <a:defRPr sz="2480" b="1"/>
            </a:lvl3pPr>
            <a:lvl4pPr marL="1890017" indent="0">
              <a:buNone/>
              <a:defRPr sz="2205" b="1"/>
            </a:lvl4pPr>
            <a:lvl5pPr marL="2520022" indent="0">
              <a:buNone/>
              <a:defRPr sz="2205" b="1"/>
            </a:lvl5pPr>
            <a:lvl6pPr marL="3150027" indent="0">
              <a:buNone/>
              <a:defRPr sz="2205" b="1"/>
            </a:lvl6pPr>
            <a:lvl7pPr marL="3780032" indent="0">
              <a:buNone/>
              <a:defRPr sz="2205" b="1"/>
            </a:lvl7pPr>
            <a:lvl8pPr marL="4410038" indent="0">
              <a:buNone/>
              <a:defRPr sz="2205" b="1"/>
            </a:lvl8pPr>
            <a:lvl9pPr marL="5040044" indent="0">
              <a:buNone/>
              <a:defRPr sz="22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21C22D-CC36-4281-9918-F9FE5DF17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7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3542B3-2733-4914-B842-E2E6BE9A2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05" indent="0">
              <a:buNone/>
              <a:defRPr sz="2756" b="1"/>
            </a:lvl2pPr>
            <a:lvl3pPr marL="1260010" indent="0">
              <a:buNone/>
              <a:defRPr sz="2480" b="1"/>
            </a:lvl3pPr>
            <a:lvl4pPr marL="1890017" indent="0">
              <a:buNone/>
              <a:defRPr sz="2205" b="1"/>
            </a:lvl4pPr>
            <a:lvl5pPr marL="2520022" indent="0">
              <a:buNone/>
              <a:defRPr sz="2205" b="1"/>
            </a:lvl5pPr>
            <a:lvl6pPr marL="3150027" indent="0">
              <a:buNone/>
              <a:defRPr sz="2205" b="1"/>
            </a:lvl6pPr>
            <a:lvl7pPr marL="3780032" indent="0">
              <a:buNone/>
              <a:defRPr sz="2205" b="1"/>
            </a:lvl7pPr>
            <a:lvl8pPr marL="4410038" indent="0">
              <a:buNone/>
              <a:defRPr sz="2205" b="1"/>
            </a:lvl8pPr>
            <a:lvl9pPr marL="5040044" indent="0">
              <a:buNone/>
              <a:defRPr sz="22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9605C6-D06A-47E7-ADEC-EFB5F972F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5043EB-1F42-4BB7-A683-06A4C3E3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A299564-A730-4B78-A97D-569D329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49CA46-9296-4749-84F1-CAFB393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3486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B91FB-B05E-42E3-8777-1B4DB52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B1E0A7-1014-4914-A60E-39DA4F5A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D916F3-FF8C-4A8D-86DB-39ADE7E6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874AB1-B159-4813-9B70-EE66B3F6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4018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EA5DB5E-D9CC-480E-8470-AD563825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E40371-E43E-41D4-A1E4-8B0A79E0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A0564D-7BA5-40BA-BE80-967A93C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0027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A7C22-CE44-4733-8394-3561A027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0382D9-0A84-4BA5-8C8B-66CC92D5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4409"/>
            </a:lvl1pPr>
            <a:lvl2pPr>
              <a:defRPr sz="3859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EEE2-92DD-48BD-9456-A0B0D3AF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7" y="3017521"/>
            <a:ext cx="2506801" cy="5590329"/>
          </a:xfrm>
        </p:spPr>
        <p:txBody>
          <a:bodyPr/>
          <a:lstStyle>
            <a:lvl1pPr marL="0" indent="0">
              <a:buNone/>
              <a:defRPr sz="2205"/>
            </a:lvl1pPr>
            <a:lvl2pPr marL="630005" indent="0">
              <a:buNone/>
              <a:defRPr sz="1929"/>
            </a:lvl2pPr>
            <a:lvl3pPr marL="1260010" indent="0">
              <a:buNone/>
              <a:defRPr sz="1654"/>
            </a:lvl3pPr>
            <a:lvl4pPr marL="1890017" indent="0">
              <a:buNone/>
              <a:defRPr sz="1378"/>
            </a:lvl4pPr>
            <a:lvl5pPr marL="2520022" indent="0">
              <a:buNone/>
              <a:defRPr sz="1378"/>
            </a:lvl5pPr>
            <a:lvl6pPr marL="3150027" indent="0">
              <a:buNone/>
              <a:defRPr sz="1378"/>
            </a:lvl6pPr>
            <a:lvl7pPr marL="3780032" indent="0">
              <a:buNone/>
              <a:defRPr sz="1378"/>
            </a:lvl7pPr>
            <a:lvl8pPr marL="4410038" indent="0">
              <a:buNone/>
              <a:defRPr sz="1378"/>
            </a:lvl8pPr>
            <a:lvl9pPr marL="5040044" indent="0">
              <a:buNone/>
              <a:defRPr sz="1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9FC887-AD25-46B2-8791-2D5E0328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B1E40B-3A83-4E8F-9269-29AF20C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D2426B-DCE1-45A0-9196-FE52E562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5093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17544-7F78-4BED-9BFA-20A76BAE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62A658E-52D6-4627-B4C9-AB735820E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4409"/>
            </a:lvl1pPr>
            <a:lvl2pPr marL="630005" indent="0">
              <a:buNone/>
              <a:defRPr sz="3859"/>
            </a:lvl2pPr>
            <a:lvl3pPr marL="1260010" indent="0">
              <a:buNone/>
              <a:defRPr sz="3307"/>
            </a:lvl3pPr>
            <a:lvl4pPr marL="1890017" indent="0">
              <a:buNone/>
              <a:defRPr sz="2756"/>
            </a:lvl4pPr>
            <a:lvl5pPr marL="2520022" indent="0">
              <a:buNone/>
              <a:defRPr sz="2756"/>
            </a:lvl5pPr>
            <a:lvl6pPr marL="3150027" indent="0">
              <a:buNone/>
              <a:defRPr sz="2756"/>
            </a:lvl6pPr>
            <a:lvl7pPr marL="3780032" indent="0">
              <a:buNone/>
              <a:defRPr sz="2756"/>
            </a:lvl7pPr>
            <a:lvl8pPr marL="4410038" indent="0">
              <a:buNone/>
              <a:defRPr sz="2756"/>
            </a:lvl8pPr>
            <a:lvl9pPr marL="5040044" indent="0">
              <a:buNone/>
              <a:defRPr sz="2756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4D2E0C-C6F7-44D2-884A-2A079B345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7" y="3017521"/>
            <a:ext cx="2506801" cy="5590329"/>
          </a:xfrm>
        </p:spPr>
        <p:txBody>
          <a:bodyPr/>
          <a:lstStyle>
            <a:lvl1pPr marL="0" indent="0">
              <a:buNone/>
              <a:defRPr sz="2205"/>
            </a:lvl1pPr>
            <a:lvl2pPr marL="630005" indent="0">
              <a:buNone/>
              <a:defRPr sz="1929"/>
            </a:lvl2pPr>
            <a:lvl3pPr marL="1260010" indent="0">
              <a:buNone/>
              <a:defRPr sz="1654"/>
            </a:lvl3pPr>
            <a:lvl4pPr marL="1890017" indent="0">
              <a:buNone/>
              <a:defRPr sz="1378"/>
            </a:lvl4pPr>
            <a:lvl5pPr marL="2520022" indent="0">
              <a:buNone/>
              <a:defRPr sz="1378"/>
            </a:lvl5pPr>
            <a:lvl6pPr marL="3150027" indent="0">
              <a:buNone/>
              <a:defRPr sz="1378"/>
            </a:lvl6pPr>
            <a:lvl7pPr marL="3780032" indent="0">
              <a:buNone/>
              <a:defRPr sz="1378"/>
            </a:lvl7pPr>
            <a:lvl8pPr marL="4410038" indent="0">
              <a:buNone/>
              <a:defRPr sz="1378"/>
            </a:lvl8pPr>
            <a:lvl9pPr marL="5040044" indent="0">
              <a:buNone/>
              <a:defRPr sz="1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5B26B0-5E12-483D-96AF-6D10A00A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0C6776-1817-4162-9729-F2D943B6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C65BCB-7973-410B-8CAE-4709CD34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1825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F6EDC-6CC4-4D03-8A4E-881C5DBF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2A708F-E440-4AC4-B947-6EAF3B58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A29EA-548E-4FDD-B290-2B64D161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ABB8FF-2CC1-4A71-A126-958F43B8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DA11E8-3964-4648-833B-12089764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464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8C88EE-7937-42B2-B632-EF0CE3757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BB1013-16C4-451B-ADE0-36F05C55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C3D795-53E0-47FA-B2B7-9DC4FE16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42C43-92E4-498B-B625-8BAA44DF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4E1B33-D491-4F43-A5A1-0D82114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0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42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7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7467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49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5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80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70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48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16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5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37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7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9"/>
            <a:ext cx="6703695" cy="4184014"/>
          </a:xfrm>
        </p:spPr>
        <p:txBody>
          <a:bodyPr anchor="b"/>
          <a:lstStyle>
            <a:lvl1pPr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5"/>
          </a:xfrm>
        </p:spPr>
        <p:txBody>
          <a:bodyPr/>
          <a:lstStyle>
            <a:lvl1pPr marL="0" indent="0">
              <a:buNone/>
              <a:defRPr sz="1917">
                <a:solidFill>
                  <a:schemeClr val="tx1"/>
                </a:solidFill>
              </a:defRPr>
            </a:lvl1pPr>
            <a:lvl2pPr marL="3651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217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32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43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54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65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759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86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8983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59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53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19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67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98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9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88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8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62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2140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690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61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095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393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48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97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836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815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805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5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6"/>
            <a:ext cx="3288089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1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1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96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65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970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121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289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47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662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712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917"/>
            </a:lvl1pPr>
            <a:lvl2pPr marL="365108" indent="0" algn="ctr">
              <a:buNone/>
              <a:defRPr sz="1597"/>
            </a:lvl2pPr>
            <a:lvl3pPr marL="730217" indent="0" algn="ctr">
              <a:buNone/>
              <a:defRPr sz="1437"/>
            </a:lvl3pPr>
            <a:lvl4pPr marL="1095325" indent="0" algn="ctr">
              <a:buNone/>
              <a:defRPr sz="1278"/>
            </a:lvl4pPr>
            <a:lvl5pPr marL="1460434" indent="0" algn="ctr">
              <a:buNone/>
              <a:defRPr sz="1278"/>
            </a:lvl5pPr>
            <a:lvl6pPr marL="1825542" indent="0" algn="ctr">
              <a:buNone/>
              <a:defRPr sz="1278"/>
            </a:lvl6pPr>
            <a:lvl7pPr marL="2190651" indent="0" algn="ctr">
              <a:buNone/>
              <a:defRPr sz="1278"/>
            </a:lvl7pPr>
            <a:lvl8pPr marL="2555759" indent="0" algn="ctr">
              <a:buNone/>
              <a:defRPr sz="1278"/>
            </a:lvl8pPr>
            <a:lvl9pPr marL="2920868" indent="0" algn="ctr">
              <a:buNone/>
              <a:defRPr sz="12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83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035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9"/>
            <a:ext cx="6703695" cy="4184014"/>
          </a:xfrm>
        </p:spPr>
        <p:txBody>
          <a:bodyPr anchor="b"/>
          <a:lstStyle>
            <a:lvl1pPr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5"/>
          </a:xfrm>
        </p:spPr>
        <p:txBody>
          <a:bodyPr/>
          <a:lstStyle>
            <a:lvl1pPr marL="0" indent="0">
              <a:buNone/>
              <a:defRPr sz="1917">
                <a:solidFill>
                  <a:schemeClr val="tx1"/>
                </a:solidFill>
              </a:defRPr>
            </a:lvl1pPr>
            <a:lvl2pPr marL="3651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217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32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43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54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65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759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86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979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091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6"/>
            <a:ext cx="3288089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1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1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25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299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201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933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555"/>
            </a:lvl1pPr>
            <a:lvl2pPr marL="365108" indent="0">
              <a:buNone/>
              <a:defRPr sz="2236"/>
            </a:lvl2pPr>
            <a:lvl3pPr marL="730217" indent="0">
              <a:buNone/>
              <a:defRPr sz="1917"/>
            </a:lvl3pPr>
            <a:lvl4pPr marL="1095325" indent="0">
              <a:buNone/>
              <a:defRPr sz="1597"/>
            </a:lvl4pPr>
            <a:lvl5pPr marL="1460434" indent="0">
              <a:buNone/>
              <a:defRPr sz="1597"/>
            </a:lvl5pPr>
            <a:lvl6pPr marL="1825542" indent="0">
              <a:buNone/>
              <a:defRPr sz="1597"/>
            </a:lvl6pPr>
            <a:lvl7pPr marL="2190651" indent="0">
              <a:buNone/>
              <a:defRPr sz="1597"/>
            </a:lvl7pPr>
            <a:lvl8pPr marL="2555759" indent="0">
              <a:buNone/>
              <a:defRPr sz="1597"/>
            </a:lvl8pPr>
            <a:lvl9pPr marL="2920868" indent="0">
              <a:buNone/>
              <a:defRPr sz="15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693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15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793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917"/>
            </a:lvl1pPr>
            <a:lvl2pPr marL="365108" indent="0" algn="ctr">
              <a:buNone/>
              <a:defRPr sz="1597"/>
            </a:lvl2pPr>
            <a:lvl3pPr marL="730217" indent="0" algn="ctr">
              <a:buNone/>
              <a:defRPr sz="1437"/>
            </a:lvl3pPr>
            <a:lvl4pPr marL="1095325" indent="0" algn="ctr">
              <a:buNone/>
              <a:defRPr sz="1278"/>
            </a:lvl4pPr>
            <a:lvl5pPr marL="1460434" indent="0" algn="ctr">
              <a:buNone/>
              <a:defRPr sz="1278"/>
            </a:lvl5pPr>
            <a:lvl6pPr marL="1825542" indent="0" algn="ctr">
              <a:buNone/>
              <a:defRPr sz="1278"/>
            </a:lvl6pPr>
            <a:lvl7pPr marL="2190651" indent="0" algn="ctr">
              <a:buNone/>
              <a:defRPr sz="1278"/>
            </a:lvl7pPr>
            <a:lvl8pPr marL="2555759" indent="0" algn="ctr">
              <a:buNone/>
              <a:defRPr sz="1278"/>
            </a:lvl8pPr>
            <a:lvl9pPr marL="2920868" indent="0" algn="ctr">
              <a:buNone/>
              <a:defRPr sz="12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176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9464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9"/>
            <a:ext cx="6703695" cy="4184014"/>
          </a:xfrm>
        </p:spPr>
        <p:txBody>
          <a:bodyPr anchor="b"/>
          <a:lstStyle>
            <a:lvl1pPr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5"/>
          </a:xfrm>
        </p:spPr>
        <p:txBody>
          <a:bodyPr/>
          <a:lstStyle>
            <a:lvl1pPr marL="0" indent="0">
              <a:buNone/>
              <a:defRPr sz="1917">
                <a:solidFill>
                  <a:schemeClr val="tx1"/>
                </a:solidFill>
              </a:defRPr>
            </a:lvl1pPr>
            <a:lvl2pPr marL="3651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217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32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43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54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65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759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86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24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772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6"/>
            <a:ext cx="3288089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1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1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570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722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60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465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555"/>
            </a:lvl1pPr>
            <a:lvl2pPr marL="365108" indent="0">
              <a:buNone/>
              <a:defRPr sz="2236"/>
            </a:lvl2pPr>
            <a:lvl3pPr marL="730217" indent="0">
              <a:buNone/>
              <a:defRPr sz="1917"/>
            </a:lvl3pPr>
            <a:lvl4pPr marL="1095325" indent="0">
              <a:buNone/>
              <a:defRPr sz="1597"/>
            </a:lvl4pPr>
            <a:lvl5pPr marL="1460434" indent="0">
              <a:buNone/>
              <a:defRPr sz="1597"/>
            </a:lvl5pPr>
            <a:lvl6pPr marL="1825542" indent="0">
              <a:buNone/>
              <a:defRPr sz="1597"/>
            </a:lvl6pPr>
            <a:lvl7pPr marL="2190651" indent="0">
              <a:buNone/>
              <a:defRPr sz="1597"/>
            </a:lvl7pPr>
            <a:lvl8pPr marL="2555759" indent="0">
              <a:buNone/>
              <a:defRPr sz="1597"/>
            </a:lvl8pPr>
            <a:lvl9pPr marL="2920868" indent="0">
              <a:buNone/>
              <a:defRPr sz="15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073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623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857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917"/>
            </a:lvl1pPr>
            <a:lvl2pPr marL="365108" indent="0" algn="ctr">
              <a:buNone/>
              <a:defRPr sz="1597"/>
            </a:lvl2pPr>
            <a:lvl3pPr marL="730217" indent="0" algn="ctr">
              <a:buNone/>
              <a:defRPr sz="1437"/>
            </a:lvl3pPr>
            <a:lvl4pPr marL="1095325" indent="0" algn="ctr">
              <a:buNone/>
              <a:defRPr sz="1278"/>
            </a:lvl4pPr>
            <a:lvl5pPr marL="1460434" indent="0" algn="ctr">
              <a:buNone/>
              <a:defRPr sz="1278"/>
            </a:lvl5pPr>
            <a:lvl6pPr marL="1825542" indent="0" algn="ctr">
              <a:buNone/>
              <a:defRPr sz="1278"/>
            </a:lvl6pPr>
            <a:lvl7pPr marL="2190651" indent="0" algn="ctr">
              <a:buNone/>
              <a:defRPr sz="1278"/>
            </a:lvl7pPr>
            <a:lvl8pPr marL="2555759" indent="0" algn="ctr">
              <a:buNone/>
              <a:defRPr sz="1278"/>
            </a:lvl8pPr>
            <a:lvl9pPr marL="2920868" indent="0" algn="ctr">
              <a:buNone/>
              <a:defRPr sz="12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5693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208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9"/>
            <a:ext cx="6703695" cy="4184014"/>
          </a:xfrm>
        </p:spPr>
        <p:txBody>
          <a:bodyPr anchor="b"/>
          <a:lstStyle>
            <a:lvl1pPr>
              <a:defRPr sz="47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5"/>
            <a:ext cx="6703695" cy="2200275"/>
          </a:xfrm>
        </p:spPr>
        <p:txBody>
          <a:bodyPr/>
          <a:lstStyle>
            <a:lvl1pPr marL="0" indent="0">
              <a:buNone/>
              <a:defRPr sz="1917">
                <a:solidFill>
                  <a:schemeClr val="tx1"/>
                </a:solidFill>
              </a:defRPr>
            </a:lvl1pPr>
            <a:lvl2pPr marL="3651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217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32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43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54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65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759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86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496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1254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6"/>
            <a:ext cx="3288089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1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917" b="1"/>
            </a:lvl1pPr>
            <a:lvl2pPr marL="365108" indent="0">
              <a:buNone/>
              <a:defRPr sz="1597" b="1"/>
            </a:lvl2pPr>
            <a:lvl3pPr marL="730217" indent="0">
              <a:buNone/>
              <a:defRPr sz="1437" b="1"/>
            </a:lvl3pPr>
            <a:lvl4pPr marL="1095325" indent="0">
              <a:buNone/>
              <a:defRPr sz="1278" b="1"/>
            </a:lvl4pPr>
            <a:lvl5pPr marL="1460434" indent="0">
              <a:buNone/>
              <a:defRPr sz="1278" b="1"/>
            </a:lvl5pPr>
            <a:lvl6pPr marL="1825542" indent="0">
              <a:buNone/>
              <a:defRPr sz="1278" b="1"/>
            </a:lvl6pPr>
            <a:lvl7pPr marL="2190651" indent="0">
              <a:buNone/>
              <a:defRPr sz="1278" b="1"/>
            </a:lvl7pPr>
            <a:lvl8pPr marL="2555759" indent="0">
              <a:buNone/>
              <a:defRPr sz="1278" b="1"/>
            </a:lvl8pPr>
            <a:lvl9pPr marL="2920868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1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933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920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567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04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555"/>
            </a:lvl1pPr>
            <a:lvl2pPr marL="365108" indent="0">
              <a:buNone/>
              <a:defRPr sz="2236"/>
            </a:lvl2pPr>
            <a:lvl3pPr marL="730217" indent="0">
              <a:buNone/>
              <a:defRPr sz="1917"/>
            </a:lvl3pPr>
            <a:lvl4pPr marL="1095325" indent="0">
              <a:buNone/>
              <a:defRPr sz="1597"/>
            </a:lvl4pPr>
            <a:lvl5pPr marL="1460434" indent="0">
              <a:buNone/>
              <a:defRPr sz="1597"/>
            </a:lvl5pPr>
            <a:lvl6pPr marL="1825542" indent="0">
              <a:buNone/>
              <a:defRPr sz="1597"/>
            </a:lvl6pPr>
            <a:lvl7pPr marL="2190651" indent="0">
              <a:buNone/>
              <a:defRPr sz="1597"/>
            </a:lvl7pPr>
            <a:lvl8pPr marL="2555759" indent="0">
              <a:buNone/>
              <a:defRPr sz="1597"/>
            </a:lvl8pPr>
            <a:lvl9pPr marL="2920868" indent="0">
              <a:buNone/>
              <a:defRPr sz="15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447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701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555"/>
            </a:lvl1pPr>
            <a:lvl2pPr marL="365108" indent="0">
              <a:buNone/>
              <a:defRPr sz="2236"/>
            </a:lvl2pPr>
            <a:lvl3pPr marL="730217" indent="0">
              <a:buNone/>
              <a:defRPr sz="1917"/>
            </a:lvl3pPr>
            <a:lvl4pPr marL="1095325" indent="0">
              <a:buNone/>
              <a:defRPr sz="1597"/>
            </a:lvl4pPr>
            <a:lvl5pPr marL="1460434" indent="0">
              <a:buNone/>
              <a:defRPr sz="1597"/>
            </a:lvl5pPr>
            <a:lvl6pPr marL="1825542" indent="0">
              <a:buNone/>
              <a:defRPr sz="1597"/>
            </a:lvl6pPr>
            <a:lvl7pPr marL="2190651" indent="0">
              <a:buNone/>
              <a:defRPr sz="1597"/>
            </a:lvl7pPr>
            <a:lvl8pPr marL="2555759" indent="0">
              <a:buNone/>
              <a:defRPr sz="1597"/>
            </a:lvl8pPr>
            <a:lvl9pPr marL="2920868" indent="0">
              <a:buNone/>
              <a:defRPr sz="15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0"/>
            <a:ext cx="2506801" cy="5590329"/>
          </a:xfrm>
        </p:spPr>
        <p:txBody>
          <a:bodyPr/>
          <a:lstStyle>
            <a:lvl1pPr marL="0" indent="0">
              <a:buNone/>
              <a:defRPr sz="1278"/>
            </a:lvl1pPr>
            <a:lvl2pPr marL="365108" indent="0">
              <a:buNone/>
              <a:defRPr sz="1118"/>
            </a:lvl2pPr>
            <a:lvl3pPr marL="730217" indent="0">
              <a:buNone/>
              <a:defRPr sz="958"/>
            </a:lvl3pPr>
            <a:lvl4pPr marL="1095325" indent="0">
              <a:buNone/>
              <a:defRPr sz="799"/>
            </a:lvl4pPr>
            <a:lvl5pPr marL="1460434" indent="0">
              <a:buNone/>
              <a:defRPr sz="799"/>
            </a:lvl5pPr>
            <a:lvl6pPr marL="1825542" indent="0">
              <a:buNone/>
              <a:defRPr sz="799"/>
            </a:lvl6pPr>
            <a:lvl7pPr marL="2190651" indent="0">
              <a:buNone/>
              <a:defRPr sz="799"/>
            </a:lvl7pPr>
            <a:lvl8pPr marL="2555759" indent="0">
              <a:buNone/>
              <a:defRPr sz="799"/>
            </a:lvl8pPr>
            <a:lvl9pPr marL="2920868" indent="0">
              <a:buNone/>
              <a:defRPr sz="7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7159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888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3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206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093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8154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444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37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560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654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1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8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5" smtClean="0"/>
              <a:t>Page</a:t>
            </a:r>
            <a:r>
              <a:rPr lang="en-IN" spc="-40" smtClean="0"/>
              <a:t> </a:t>
            </a: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48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30217" rtl="0" eaLnBrk="1" latinLnBrk="0" hangingPunct="1">
        <a:lnSpc>
          <a:spcPct val="90000"/>
        </a:lnSpc>
        <a:spcBef>
          <a:spcPct val="0"/>
        </a:spcBef>
        <a:buNone/>
        <a:defRPr sz="3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54" indent="-182554" algn="l" defTabSz="73021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1pPr>
      <a:lvl2pPr marL="547663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12771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77880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642988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2008097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205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314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22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10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217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325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434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542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651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759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86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29539"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29539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0217" rtl="0" eaLnBrk="1" latinLnBrk="0" hangingPunct="1">
        <a:lnSpc>
          <a:spcPct val="90000"/>
        </a:lnSpc>
        <a:spcBef>
          <a:spcPct val="0"/>
        </a:spcBef>
        <a:buNone/>
        <a:defRPr sz="3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54" indent="-182554" algn="l" defTabSz="73021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1pPr>
      <a:lvl2pPr marL="547663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12771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77880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642988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2008097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205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314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22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10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217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325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434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542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651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759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86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29539"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29539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0217" rtl="0" eaLnBrk="1" latinLnBrk="0" hangingPunct="1">
        <a:lnSpc>
          <a:spcPct val="90000"/>
        </a:lnSpc>
        <a:spcBef>
          <a:spcPct val="0"/>
        </a:spcBef>
        <a:buNone/>
        <a:defRPr sz="3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54" indent="-182554" algn="l" defTabSz="73021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1pPr>
      <a:lvl2pPr marL="547663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12771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77880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642988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2008097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205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314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22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10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217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325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434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542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651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759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86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1BC0-1C46-460D-9538-56190EB20BA4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4C08-3CC2-4875-98F9-46BABF079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30217" rtl="0" eaLnBrk="1" latinLnBrk="0" hangingPunct="1">
        <a:lnSpc>
          <a:spcPct val="90000"/>
        </a:lnSpc>
        <a:spcBef>
          <a:spcPct val="0"/>
        </a:spcBef>
        <a:buNone/>
        <a:defRPr sz="3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54" indent="-182554" algn="l" defTabSz="73021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1pPr>
      <a:lvl2pPr marL="547663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12771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77880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642988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2008097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205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314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22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10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217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325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434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542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651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759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86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1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8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29539"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29539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5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730217" rtl="0" eaLnBrk="1" latinLnBrk="0" hangingPunct="1">
        <a:lnSpc>
          <a:spcPct val="90000"/>
        </a:lnSpc>
        <a:spcBef>
          <a:spcPct val="0"/>
        </a:spcBef>
        <a:buNone/>
        <a:defRPr sz="3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54" indent="-182554" algn="l" defTabSz="73021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1pPr>
      <a:lvl2pPr marL="547663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12771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77880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642988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2008097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205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314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22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10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217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325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434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542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651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759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86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fld id="{377D9FA1-67D3-4D79-BD1A-7AE3028D36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29539"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9539"/>
            <a:fld id="{9A0F7799-2F08-41DF-953E-93F23ACB3FD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429539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730217" rtl="0" eaLnBrk="1" latinLnBrk="0" hangingPunct="1">
        <a:lnSpc>
          <a:spcPct val="90000"/>
        </a:lnSpc>
        <a:spcBef>
          <a:spcPct val="0"/>
        </a:spcBef>
        <a:buNone/>
        <a:defRPr sz="3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54" indent="-182554" algn="l" defTabSz="73021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1pPr>
      <a:lvl2pPr marL="547663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12771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77880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642988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2008097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205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314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422" indent="-182554" algn="l" defTabSz="730217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10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217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325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434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542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651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759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868" algn="l" defTabSz="730217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191E78-BC2B-4581-BBD2-1C26D39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5" y="535518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96BC32-C5B3-48AF-B0E4-512C91D6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5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0687E-082F-4917-9D0B-355195AF9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8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6ABF-2A51-4BFE-BD45-43B2B4D4C99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23-07-2022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73E969-8C20-4C42-826B-DB9F8D940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10" y="9322648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41B27-5186-4BC6-B31C-AB9709A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8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8A53-DA5C-42A5-AB5A-CBE7F55B11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3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260010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03" indent="-315003" algn="l" defTabSz="1260010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9" kern="1200">
          <a:solidFill>
            <a:schemeClr val="tx1"/>
          </a:solidFill>
          <a:latin typeface="+mn-lt"/>
          <a:ea typeface="+mn-ea"/>
          <a:cs typeface="+mn-cs"/>
        </a:defRPr>
      </a:lvl1pPr>
      <a:lvl2pPr marL="945008" indent="-315003" algn="l" defTabSz="1260010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14" indent="-315003" algn="l" defTabSz="1260010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19" indent="-315003" algn="l" defTabSz="1260010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25" indent="-315003" algn="l" defTabSz="1260010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030" indent="-315003" algn="l" defTabSz="1260010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035" indent="-315003" algn="l" defTabSz="1260010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041" indent="-315003" algn="l" defTabSz="1260010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047" indent="-315003" algn="l" defTabSz="1260010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5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10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17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22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027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032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038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044" algn="l" defTabSz="1260010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5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8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5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627" y="9210213"/>
            <a:ext cx="1362710" cy="52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dirty="0" smtClean="0">
                <a:solidFill>
                  <a:prstClr val="black"/>
                </a:solidFill>
              </a:rPr>
              <a:t>Dept. of CSE,</a:t>
            </a:r>
            <a:r>
              <a:rPr lang="en-IN" spc="-28" dirty="0" smtClean="0">
                <a:solidFill>
                  <a:prstClr val="black"/>
                </a:solidFill>
              </a:rPr>
              <a:t> </a:t>
            </a:r>
            <a:r>
              <a:rPr lang="en-IN" spc="-5" dirty="0" smtClean="0">
                <a:solidFill>
                  <a:prstClr val="black"/>
                </a:solidFill>
              </a:rPr>
              <a:t>DEPT OF CSEDEPT OF CSE, KSIT</a:t>
            </a:r>
            <a:endParaRPr lang="en-IN"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01697" y="9210214"/>
            <a:ext cx="580389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9" smtClean="0">
                <a:solidFill>
                  <a:prstClr val="black"/>
                </a:solidFill>
              </a:rPr>
              <a:t>20</a:t>
            </a:r>
            <a:r>
              <a:rPr lang="en-IN" smtClean="0">
                <a:solidFill>
                  <a:prstClr val="black"/>
                </a:solidFill>
              </a:rPr>
              <a:t>2</a:t>
            </a:r>
            <a:r>
              <a:rPr lang="en-IN" spc="-9" smtClean="0">
                <a:solidFill>
                  <a:prstClr val="black"/>
                </a:solidFill>
              </a:rPr>
              <a:t>0</a:t>
            </a:r>
            <a:r>
              <a:rPr lang="en-IN" spc="-5" smtClean="0">
                <a:solidFill>
                  <a:prstClr val="black"/>
                </a:solidFill>
              </a:rPr>
              <a:t>-</a:t>
            </a:r>
            <a:r>
              <a:rPr lang="en-IN" spc="-9" smtClean="0">
                <a:solidFill>
                  <a:prstClr val="black"/>
                </a:solidFill>
              </a:rPr>
              <a:t>21</a:t>
            </a:r>
            <a:endParaRPr lang="en-IN" spc="-9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0728" y="9210214"/>
            <a:ext cx="570865" cy="1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7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1932">
              <a:spcBef>
                <a:spcPts val="38"/>
              </a:spcBef>
            </a:pPr>
            <a:r>
              <a:rPr lang="en-IN" spc="-5" smtClean="0">
                <a:solidFill>
                  <a:prstClr val="black"/>
                </a:solidFill>
              </a:rPr>
              <a:t>Page</a:t>
            </a:r>
            <a:r>
              <a:rPr lang="en-IN" spc="-33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1932">
                <a:spcBef>
                  <a:spcPts val="38"/>
                </a:spcBef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7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29539" eaLnBrk="1" hangingPunct="1">
        <a:defRPr>
          <a:latin typeface="+mn-lt"/>
          <a:ea typeface="+mn-ea"/>
          <a:cs typeface="+mn-cs"/>
        </a:defRPr>
      </a:lvl2pPr>
      <a:lvl3pPr marL="859079" eaLnBrk="1" hangingPunct="1">
        <a:defRPr>
          <a:latin typeface="+mn-lt"/>
          <a:ea typeface="+mn-ea"/>
          <a:cs typeface="+mn-cs"/>
        </a:defRPr>
      </a:lvl3pPr>
      <a:lvl4pPr marL="1288618" eaLnBrk="1" hangingPunct="1">
        <a:defRPr>
          <a:latin typeface="+mn-lt"/>
          <a:ea typeface="+mn-ea"/>
          <a:cs typeface="+mn-cs"/>
        </a:defRPr>
      </a:lvl4pPr>
      <a:lvl5pPr marL="1718158" eaLnBrk="1" hangingPunct="1">
        <a:defRPr>
          <a:latin typeface="+mn-lt"/>
          <a:ea typeface="+mn-ea"/>
          <a:cs typeface="+mn-cs"/>
        </a:defRPr>
      </a:lvl5pPr>
      <a:lvl6pPr marL="2147697" eaLnBrk="1" hangingPunct="1">
        <a:defRPr>
          <a:latin typeface="+mn-lt"/>
          <a:ea typeface="+mn-ea"/>
          <a:cs typeface="+mn-cs"/>
        </a:defRPr>
      </a:lvl6pPr>
      <a:lvl7pPr marL="2577236" eaLnBrk="1" hangingPunct="1">
        <a:defRPr>
          <a:latin typeface="+mn-lt"/>
          <a:ea typeface="+mn-ea"/>
          <a:cs typeface="+mn-cs"/>
        </a:defRPr>
      </a:lvl7pPr>
      <a:lvl8pPr marL="3006776" eaLnBrk="1" hangingPunct="1">
        <a:defRPr>
          <a:latin typeface="+mn-lt"/>
          <a:ea typeface="+mn-ea"/>
          <a:cs typeface="+mn-cs"/>
        </a:defRPr>
      </a:lvl8pPr>
      <a:lvl9pPr marL="3436315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F:\Downloads\en.wikipedia.org\wiki\OpenGL" TargetMode="External"/><Relationship Id="rId2" Type="http://schemas.openxmlformats.org/officeDocument/2006/relationships/hyperlink" Target="http://www.computergraphic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pengl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Video_game" TargetMode="External"/><Relationship Id="rId13" Type="http://schemas.openxmlformats.org/officeDocument/2006/relationships/hyperlink" Target="http://en.wikipedia.org/wiki/Three-dimensional_space" TargetMode="External"/><Relationship Id="rId3" Type="http://schemas.openxmlformats.org/officeDocument/2006/relationships/hyperlink" Target="http://en.wikipedia.org/wiki/Graphics" TargetMode="External"/><Relationship Id="rId7" Type="http://schemas.openxmlformats.org/officeDocument/2006/relationships/hyperlink" Target="http://en.wikipedia.org/wiki/Movies" TargetMode="External"/><Relationship Id="rId12" Type="http://schemas.openxmlformats.org/officeDocument/2006/relationships/hyperlink" Target="http://en.wikipedia.org/wiki/Scientific_visual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Animation" TargetMode="External"/><Relationship Id="rId11" Type="http://schemas.openxmlformats.org/officeDocument/2006/relationships/hyperlink" Target="http://en.wikipedia.org/wiki/Information_visualization" TargetMode="External"/><Relationship Id="rId5" Type="http://schemas.openxmlformats.org/officeDocument/2006/relationships/hyperlink" Target="http://en.wikipedia.org/wiki/Image" TargetMode="External"/><Relationship Id="rId10" Type="http://schemas.openxmlformats.org/officeDocument/2006/relationships/hyperlink" Target="http://en.wikipedia.org/wiki/Computer_science" TargetMode="External"/><Relationship Id="rId4" Type="http://schemas.openxmlformats.org/officeDocument/2006/relationships/hyperlink" Target="http://en.wikipedia.org/wiki/Computer" TargetMode="External"/><Relationship Id="rId9" Type="http://schemas.openxmlformats.org/officeDocument/2006/relationships/hyperlink" Target="http://en.wikipedia.org/wiki/Chart" TargetMode="External"/><Relationship Id="rId14" Type="http://schemas.openxmlformats.org/officeDocument/2006/relationships/hyperlink" Target="http://en.wikipedia.org/wiki/Biological_Data_Visualiz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6415" y="621410"/>
            <a:ext cx="3957658" cy="620728"/>
          </a:xfrm>
          <a:prstGeom prst="rect">
            <a:avLst/>
          </a:prstGeom>
        </p:spPr>
        <p:txBody>
          <a:bodyPr vert="horz" wrap="square" lIns="0" tIns="126029" rIns="0" bIns="0" rtlCol="0">
            <a:spAutoFit/>
          </a:bodyPr>
          <a:lstStyle/>
          <a:p>
            <a:pPr algn="ctr">
              <a:spcBef>
                <a:spcPts val="992"/>
              </a:spcBef>
            </a:pPr>
            <a:r>
              <a:rPr sz="1317" b="1" spc="-14" dirty="0">
                <a:latin typeface="Times New Roman"/>
                <a:cs typeface="Times New Roman"/>
              </a:rPr>
              <a:t>VISVESVARAYA</a:t>
            </a:r>
            <a:r>
              <a:rPr sz="1317" b="1" spc="-33" dirty="0">
                <a:latin typeface="Times New Roman"/>
                <a:cs typeface="Times New Roman"/>
              </a:rPr>
              <a:t> </a:t>
            </a:r>
            <a:r>
              <a:rPr sz="1317" b="1" spc="-14" dirty="0">
                <a:latin typeface="Times New Roman"/>
                <a:cs typeface="Times New Roman"/>
              </a:rPr>
              <a:t>TECHNOLOGICAL</a:t>
            </a:r>
            <a:r>
              <a:rPr sz="1317" b="1" spc="-24" dirty="0">
                <a:latin typeface="Times New Roman"/>
                <a:cs typeface="Times New Roman"/>
              </a:rPr>
              <a:t> </a:t>
            </a:r>
            <a:r>
              <a:rPr sz="1317" b="1" spc="-9" dirty="0">
                <a:latin typeface="Times New Roman"/>
                <a:cs typeface="Times New Roman"/>
              </a:rPr>
              <a:t>UNIVERSITY</a:t>
            </a:r>
            <a:endParaRPr sz="1317" dirty="0">
              <a:latin typeface="Times New Roman"/>
              <a:cs typeface="Times New Roman"/>
            </a:endParaRPr>
          </a:p>
          <a:p>
            <a:pPr marL="597" algn="ctr">
              <a:spcBef>
                <a:spcPts val="837"/>
              </a:spcBef>
            </a:pPr>
            <a:r>
              <a:rPr sz="1223" b="1" spc="-5" dirty="0">
                <a:latin typeface="Times New Roman"/>
                <a:cs typeface="Times New Roman"/>
              </a:rPr>
              <a:t>“JNANA</a:t>
            </a:r>
            <a:r>
              <a:rPr sz="1223" b="1" spc="5" dirty="0">
                <a:latin typeface="Times New Roman"/>
                <a:cs typeface="Times New Roman"/>
              </a:rPr>
              <a:t> </a:t>
            </a:r>
            <a:r>
              <a:rPr sz="1223" b="1" spc="-9" dirty="0">
                <a:latin typeface="Times New Roman"/>
                <a:cs typeface="Times New Roman"/>
              </a:rPr>
              <a:t>SANGAMA”,</a:t>
            </a:r>
            <a:r>
              <a:rPr sz="1223" b="1" dirty="0">
                <a:latin typeface="Times New Roman"/>
                <a:cs typeface="Times New Roman"/>
              </a:rPr>
              <a:t> </a:t>
            </a:r>
            <a:r>
              <a:rPr sz="1223" b="1" spc="-5" dirty="0">
                <a:latin typeface="Times New Roman"/>
                <a:cs typeface="Times New Roman"/>
              </a:rPr>
              <a:t>BELAGAVI-590018</a:t>
            </a:r>
            <a:endParaRPr sz="1223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1316" y="2682092"/>
            <a:ext cx="2924342" cy="2723343"/>
          </a:xfrm>
          <a:prstGeom prst="rect">
            <a:avLst/>
          </a:prstGeom>
        </p:spPr>
        <p:txBody>
          <a:bodyPr vert="horz" wrap="square" lIns="0" tIns="108110" rIns="0" bIns="0" rtlCol="0">
            <a:spAutoFit/>
          </a:bodyPr>
          <a:lstStyle/>
          <a:p>
            <a:pPr marL="324324">
              <a:spcBef>
                <a:spcPts val="851"/>
              </a:spcBef>
            </a:pPr>
            <a:r>
              <a:rPr sz="1129" b="1" spc="-5" dirty="0">
                <a:latin typeface="Times New Roman"/>
                <a:cs typeface="Times New Roman"/>
              </a:rPr>
              <a:t>A MINI</a:t>
            </a:r>
            <a:r>
              <a:rPr sz="1129" b="1" spc="-9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PROJECT</a:t>
            </a:r>
            <a:r>
              <a:rPr sz="1129" b="1" spc="-33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REPORT ON</a:t>
            </a:r>
            <a:endParaRPr sz="1129" dirty="0">
              <a:latin typeface="Times New Roman"/>
              <a:cs typeface="Times New Roman"/>
            </a:endParaRPr>
          </a:p>
          <a:p>
            <a:pPr marL="29267" algn="ctr">
              <a:spcBef>
                <a:spcPts val="875"/>
              </a:spcBef>
            </a:pPr>
            <a:r>
              <a:rPr lang="en-IN" sz="1317" b="1" spc="-9" dirty="0">
                <a:solidFill>
                  <a:srgbClr val="C51F1D"/>
                </a:solidFill>
                <a:latin typeface="Times New Roman"/>
                <a:cs typeface="Times New Roman"/>
              </a:rPr>
              <a:t>3</a:t>
            </a:r>
            <a:r>
              <a:rPr lang="en-IN" sz="1317" b="1" spc="-9" dirty="0" smtClean="0">
                <a:solidFill>
                  <a:srgbClr val="C51F1D"/>
                </a:solidFill>
                <a:latin typeface="Times New Roman"/>
                <a:cs typeface="Times New Roman"/>
              </a:rPr>
              <a:t>D VENDING MACHINE</a:t>
            </a:r>
            <a:endParaRPr sz="1317" dirty="0">
              <a:latin typeface="Times New Roman"/>
              <a:cs typeface="Times New Roman"/>
            </a:endParaRPr>
          </a:p>
          <a:p>
            <a:pPr marL="11348" marR="4778" algn="ctr">
              <a:lnSpc>
                <a:spcPct val="120000"/>
              </a:lnSpc>
              <a:spcBef>
                <a:spcPts val="390"/>
              </a:spcBef>
            </a:pPr>
            <a:r>
              <a:rPr sz="1129" spc="-5" dirty="0">
                <a:latin typeface="Times New Roman"/>
                <a:cs typeface="Times New Roman"/>
              </a:rPr>
              <a:t>Submitted</a:t>
            </a:r>
            <a:r>
              <a:rPr sz="1129" spc="-14" dirty="0">
                <a:latin typeface="Times New Roman"/>
                <a:cs typeface="Times New Roman"/>
              </a:rPr>
              <a:t> in</a:t>
            </a:r>
            <a:r>
              <a:rPr sz="1129" spc="-1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partial</a:t>
            </a:r>
            <a:r>
              <a:rPr sz="1129" spc="-9" dirty="0">
                <a:latin typeface="Times New Roman"/>
                <a:cs typeface="Times New Roman"/>
              </a:rPr>
              <a:t> fulfillment </a:t>
            </a:r>
            <a:r>
              <a:rPr sz="1129" spc="9" dirty="0">
                <a:latin typeface="Times New Roman"/>
                <a:cs typeface="Times New Roman"/>
              </a:rPr>
              <a:t>of</a:t>
            </a:r>
            <a:r>
              <a:rPr sz="1129" spc="-56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</a:t>
            </a:r>
            <a:r>
              <a:rPr sz="1129" spc="-66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requirements </a:t>
            </a:r>
            <a:r>
              <a:rPr sz="1129" spc="-268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For</a:t>
            </a:r>
            <a:r>
              <a:rPr sz="1129" spc="-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award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spc="9" dirty="0">
                <a:latin typeface="Times New Roman"/>
                <a:cs typeface="Times New Roman"/>
              </a:rPr>
              <a:t>of</a:t>
            </a:r>
            <a:r>
              <a:rPr sz="1129" spc="-28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degree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spc="19" dirty="0">
                <a:latin typeface="Times New Roman"/>
                <a:cs typeface="Times New Roman"/>
              </a:rPr>
              <a:t>of</a:t>
            </a:r>
            <a:endParaRPr sz="1129" dirty="0">
              <a:latin typeface="Times New Roman"/>
              <a:cs typeface="Times New Roman"/>
            </a:endParaRPr>
          </a:p>
          <a:p>
            <a:pPr algn="ctr">
              <a:spcBef>
                <a:spcPts val="296"/>
              </a:spcBef>
            </a:pPr>
            <a:r>
              <a:rPr sz="1129" b="1" spc="9" dirty="0">
                <a:latin typeface="Times New Roman"/>
                <a:cs typeface="Times New Roman"/>
              </a:rPr>
              <a:t>B</a:t>
            </a:r>
            <a:r>
              <a:rPr sz="1129" b="1" dirty="0">
                <a:latin typeface="Times New Roman"/>
                <a:cs typeface="Times New Roman"/>
              </a:rPr>
              <a:t>a</a:t>
            </a:r>
            <a:r>
              <a:rPr sz="1129" b="1" spc="-28" dirty="0">
                <a:latin typeface="Times New Roman"/>
                <a:cs typeface="Times New Roman"/>
              </a:rPr>
              <a:t>c</a:t>
            </a:r>
            <a:r>
              <a:rPr sz="1129" b="1" spc="-5" dirty="0">
                <a:latin typeface="Times New Roman"/>
                <a:cs typeface="Times New Roman"/>
              </a:rPr>
              <a:t>he</a:t>
            </a:r>
            <a:r>
              <a:rPr sz="1129" b="1" spc="-24" dirty="0">
                <a:latin typeface="Times New Roman"/>
                <a:cs typeface="Times New Roman"/>
              </a:rPr>
              <a:t>l</a:t>
            </a:r>
            <a:r>
              <a:rPr sz="1129" b="1" dirty="0">
                <a:latin typeface="Times New Roman"/>
                <a:cs typeface="Times New Roman"/>
              </a:rPr>
              <a:t>or</a:t>
            </a:r>
            <a:r>
              <a:rPr sz="1129" b="1" spc="-38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of</a:t>
            </a:r>
            <a:r>
              <a:rPr sz="1129" b="1" spc="-75" dirty="0">
                <a:latin typeface="Times New Roman"/>
                <a:cs typeface="Times New Roman"/>
              </a:rPr>
              <a:t> </a:t>
            </a:r>
            <a:r>
              <a:rPr sz="1129" b="1" spc="-9" dirty="0">
                <a:latin typeface="Times New Roman"/>
                <a:cs typeface="Times New Roman"/>
              </a:rPr>
              <a:t>E</a:t>
            </a:r>
            <a:r>
              <a:rPr sz="1129" b="1" spc="-5" dirty="0">
                <a:latin typeface="Times New Roman"/>
                <a:cs typeface="Times New Roman"/>
              </a:rPr>
              <a:t>ngi</a:t>
            </a:r>
            <a:r>
              <a:rPr sz="1129" b="1" dirty="0">
                <a:latin typeface="Times New Roman"/>
                <a:cs typeface="Times New Roman"/>
              </a:rPr>
              <a:t>n</a:t>
            </a:r>
            <a:r>
              <a:rPr sz="1129" b="1" spc="-5" dirty="0">
                <a:latin typeface="Times New Roman"/>
                <a:cs typeface="Times New Roman"/>
              </a:rPr>
              <a:t>e</a:t>
            </a:r>
            <a:r>
              <a:rPr sz="1129" b="1" spc="14" dirty="0">
                <a:latin typeface="Times New Roman"/>
                <a:cs typeface="Times New Roman"/>
              </a:rPr>
              <a:t>e</a:t>
            </a:r>
            <a:r>
              <a:rPr sz="1129" b="1" spc="-28" dirty="0">
                <a:latin typeface="Times New Roman"/>
                <a:cs typeface="Times New Roman"/>
              </a:rPr>
              <a:t>r</a:t>
            </a:r>
            <a:r>
              <a:rPr sz="1129" b="1" spc="-5" dirty="0">
                <a:latin typeface="Times New Roman"/>
                <a:cs typeface="Times New Roman"/>
              </a:rPr>
              <a:t>i</a:t>
            </a:r>
            <a:r>
              <a:rPr sz="1129" b="1" dirty="0">
                <a:latin typeface="Times New Roman"/>
                <a:cs typeface="Times New Roman"/>
              </a:rPr>
              <a:t>ng</a:t>
            </a:r>
            <a:endParaRPr sz="1129" dirty="0">
              <a:latin typeface="Times New Roman"/>
              <a:cs typeface="Times New Roman"/>
            </a:endParaRPr>
          </a:p>
          <a:p>
            <a:pPr algn="ctr">
              <a:spcBef>
                <a:spcPts val="630"/>
              </a:spcBef>
            </a:pPr>
            <a:r>
              <a:rPr sz="1129" spc="5" dirty="0">
                <a:latin typeface="Times New Roman"/>
                <a:cs typeface="Times New Roman"/>
              </a:rPr>
              <a:t>In</a:t>
            </a:r>
            <a:endParaRPr sz="1129" dirty="0">
              <a:latin typeface="Times New Roman"/>
              <a:cs typeface="Times New Roman"/>
            </a:endParaRPr>
          </a:p>
          <a:p>
            <a:pPr marR="7765" algn="ctr">
              <a:spcBef>
                <a:spcPts val="861"/>
              </a:spcBef>
            </a:pP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Co</a:t>
            </a:r>
            <a:r>
              <a:rPr sz="1129" b="1" spc="-24" dirty="0">
                <a:solidFill>
                  <a:srgbClr val="C51F1D"/>
                </a:solidFill>
                <a:latin typeface="Times New Roman"/>
                <a:cs typeface="Times New Roman"/>
              </a:rPr>
              <a:t>m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pu</a:t>
            </a:r>
            <a:r>
              <a:rPr sz="1129" b="1" spc="5" dirty="0">
                <a:solidFill>
                  <a:srgbClr val="C51F1D"/>
                </a:solidFill>
                <a:latin typeface="Times New Roman"/>
                <a:cs typeface="Times New Roman"/>
              </a:rPr>
              <a:t>t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e</a:t>
            </a:r>
            <a:r>
              <a:rPr sz="1129" b="1" dirty="0">
                <a:solidFill>
                  <a:srgbClr val="C51F1D"/>
                </a:solidFill>
                <a:latin typeface="Times New Roman"/>
                <a:cs typeface="Times New Roman"/>
              </a:rPr>
              <a:t>r</a:t>
            </a:r>
            <a:r>
              <a:rPr sz="1129" b="1" spc="-80" dirty="0">
                <a:solidFill>
                  <a:srgbClr val="C51F1D"/>
                </a:solidFill>
                <a:latin typeface="Times New Roman"/>
                <a:cs typeface="Times New Roman"/>
              </a:rPr>
              <a:t> 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Sc</a:t>
            </a:r>
            <a:r>
              <a:rPr sz="1129" b="1" dirty="0">
                <a:solidFill>
                  <a:srgbClr val="C51F1D"/>
                </a:solidFill>
                <a:latin typeface="Times New Roman"/>
                <a:cs typeface="Times New Roman"/>
              </a:rPr>
              <a:t>ience</a:t>
            </a:r>
            <a:r>
              <a:rPr sz="1129" b="1" spc="-61" dirty="0">
                <a:solidFill>
                  <a:srgbClr val="C51F1D"/>
                </a:solidFill>
                <a:latin typeface="Times New Roman"/>
                <a:cs typeface="Times New Roman"/>
              </a:rPr>
              <a:t> 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and</a:t>
            </a:r>
            <a:r>
              <a:rPr sz="1129" b="1" spc="14" dirty="0">
                <a:solidFill>
                  <a:srgbClr val="C51F1D"/>
                </a:solidFill>
                <a:latin typeface="Times New Roman"/>
                <a:cs typeface="Times New Roman"/>
              </a:rPr>
              <a:t> </a:t>
            </a:r>
            <a:r>
              <a:rPr sz="1129" b="1" spc="-9" dirty="0">
                <a:solidFill>
                  <a:srgbClr val="C51F1D"/>
                </a:solidFill>
                <a:latin typeface="Times New Roman"/>
                <a:cs typeface="Times New Roman"/>
              </a:rPr>
              <a:t>E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ngi</a:t>
            </a:r>
            <a:r>
              <a:rPr sz="1129" b="1" dirty="0">
                <a:solidFill>
                  <a:srgbClr val="C51F1D"/>
                </a:solidFill>
                <a:latin typeface="Times New Roman"/>
                <a:cs typeface="Times New Roman"/>
              </a:rPr>
              <a:t>n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ee</a:t>
            </a:r>
            <a:r>
              <a:rPr sz="1129" b="1" spc="-28" dirty="0">
                <a:solidFill>
                  <a:srgbClr val="C51F1D"/>
                </a:solidFill>
                <a:latin typeface="Times New Roman"/>
                <a:cs typeface="Times New Roman"/>
              </a:rPr>
              <a:t>r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i</a:t>
            </a:r>
            <a:r>
              <a:rPr sz="1129" b="1" dirty="0">
                <a:solidFill>
                  <a:srgbClr val="C51F1D"/>
                </a:solidFill>
                <a:latin typeface="Times New Roman"/>
                <a:cs typeface="Times New Roman"/>
              </a:rPr>
              <a:t>ng</a:t>
            </a:r>
            <a:endParaRPr sz="1129" dirty="0">
              <a:latin typeface="Times New Roman"/>
              <a:cs typeface="Times New Roman"/>
            </a:endParaRPr>
          </a:p>
          <a:p>
            <a:pPr marL="1195" algn="ctr">
              <a:spcBef>
                <a:spcPts val="856"/>
              </a:spcBef>
            </a:pPr>
            <a:r>
              <a:rPr sz="1129" spc="14" dirty="0">
                <a:latin typeface="Times New Roman"/>
                <a:cs typeface="Times New Roman"/>
              </a:rPr>
              <a:t>By</a:t>
            </a:r>
            <a:endParaRPr sz="1129" dirty="0">
              <a:latin typeface="Times New Roman"/>
              <a:cs typeface="Times New Roman"/>
            </a:endParaRPr>
          </a:p>
          <a:p>
            <a:pPr marR="14335" algn="ctr">
              <a:spcBef>
                <a:spcPts val="611"/>
              </a:spcBef>
            </a:pPr>
            <a:r>
              <a:rPr lang="en-IN" sz="1129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SYED ZAINUL ABIDIN</a:t>
            </a:r>
            <a:endParaRPr sz="1129" dirty="0">
              <a:latin typeface="Times New Roman"/>
              <a:cs typeface="Times New Roman"/>
            </a:endParaRPr>
          </a:p>
          <a:p>
            <a:pPr marL="10751" algn="ctr">
              <a:spcBef>
                <a:spcPts val="42"/>
              </a:spcBef>
            </a:pPr>
            <a:r>
              <a:rPr sz="1223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[</a:t>
            </a:r>
            <a:r>
              <a:rPr sz="1223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1KS19CS0</a:t>
            </a:r>
            <a:r>
              <a:rPr lang="en-IN" sz="1223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99</a:t>
            </a:r>
            <a:r>
              <a:rPr sz="1223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]</a:t>
            </a:r>
            <a:endParaRPr sz="1223" dirty="0">
              <a:latin typeface="Times New Roman"/>
              <a:cs typeface="Times New Roman"/>
            </a:endParaRPr>
          </a:p>
          <a:p>
            <a:pPr marR="2389" algn="ctr">
              <a:spcBef>
                <a:spcPts val="47"/>
              </a:spcBef>
            </a:pPr>
            <a:r>
              <a:rPr sz="1129" spc="-5" dirty="0">
                <a:latin typeface="Times New Roman"/>
                <a:cs typeface="Times New Roman"/>
              </a:rPr>
              <a:t>U</a:t>
            </a:r>
            <a:r>
              <a:rPr sz="1129" spc="-33" dirty="0">
                <a:latin typeface="Times New Roman"/>
                <a:cs typeface="Times New Roman"/>
              </a:rPr>
              <a:t>n</a:t>
            </a:r>
            <a:r>
              <a:rPr sz="1129" dirty="0">
                <a:latin typeface="Times New Roman"/>
                <a:cs typeface="Times New Roman"/>
              </a:rPr>
              <a:t>d</a:t>
            </a:r>
            <a:r>
              <a:rPr sz="1129" spc="-5" dirty="0">
                <a:latin typeface="Times New Roman"/>
                <a:cs typeface="Times New Roman"/>
              </a:rPr>
              <a:t>e</a:t>
            </a:r>
            <a:r>
              <a:rPr sz="1129" dirty="0">
                <a:latin typeface="Times New Roman"/>
                <a:cs typeface="Times New Roman"/>
              </a:rPr>
              <a:t>r</a:t>
            </a:r>
            <a:r>
              <a:rPr sz="1129" spc="-28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g</a:t>
            </a:r>
            <a:r>
              <a:rPr sz="1129" spc="19" dirty="0">
                <a:latin typeface="Times New Roman"/>
                <a:cs typeface="Times New Roman"/>
              </a:rPr>
              <a:t>u</a:t>
            </a:r>
            <a:r>
              <a:rPr sz="1129" spc="-24" dirty="0">
                <a:latin typeface="Times New Roman"/>
                <a:cs typeface="Times New Roman"/>
              </a:rPr>
              <a:t>i</a:t>
            </a:r>
            <a:r>
              <a:rPr sz="1129" dirty="0">
                <a:latin typeface="Times New Roman"/>
                <a:cs typeface="Times New Roman"/>
              </a:rPr>
              <a:t>d</a:t>
            </a:r>
            <a:r>
              <a:rPr sz="1129" spc="14" dirty="0">
                <a:latin typeface="Times New Roman"/>
                <a:cs typeface="Times New Roman"/>
              </a:rPr>
              <a:t>a</a:t>
            </a:r>
            <a:r>
              <a:rPr sz="1129" spc="-24" dirty="0">
                <a:latin typeface="Times New Roman"/>
                <a:cs typeface="Times New Roman"/>
              </a:rPr>
              <a:t>n</a:t>
            </a:r>
            <a:r>
              <a:rPr sz="1129" spc="-5" dirty="0">
                <a:latin typeface="Times New Roman"/>
                <a:cs typeface="Times New Roman"/>
              </a:rPr>
              <a:t>c</a:t>
            </a:r>
            <a:r>
              <a:rPr sz="1129" dirty="0">
                <a:latin typeface="Times New Roman"/>
                <a:cs typeface="Times New Roman"/>
              </a:rPr>
              <a:t>e</a:t>
            </a:r>
            <a:r>
              <a:rPr sz="1129" spc="-38" dirty="0">
                <a:latin typeface="Times New Roman"/>
                <a:cs typeface="Times New Roman"/>
              </a:rPr>
              <a:t> </a:t>
            </a:r>
            <a:r>
              <a:rPr sz="1129" spc="19" dirty="0">
                <a:latin typeface="Times New Roman"/>
                <a:cs typeface="Times New Roman"/>
              </a:rPr>
              <a:t>of</a:t>
            </a:r>
            <a:endParaRPr sz="1129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891" y="5588981"/>
            <a:ext cx="1466352" cy="465774"/>
          </a:xfrm>
          <a:prstGeom prst="rect">
            <a:avLst/>
          </a:prstGeom>
        </p:spPr>
        <p:txBody>
          <a:bodyPr vert="horz" wrap="square" lIns="0" tIns="66299" rIns="0" bIns="0" rtlCol="0">
            <a:spAutoFit/>
          </a:bodyPr>
          <a:lstStyle/>
          <a:p>
            <a:pPr marL="11946">
              <a:spcBef>
                <a:spcPts val="522"/>
              </a:spcBef>
            </a:pPr>
            <a:r>
              <a:rPr sz="1129" b="1" spc="-9" dirty="0">
                <a:solidFill>
                  <a:srgbClr val="C51F1D"/>
                </a:solidFill>
                <a:latin typeface="Times New Roman"/>
                <a:cs typeface="Times New Roman"/>
              </a:rPr>
              <a:t>Mrs. 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GEETHA</a:t>
            </a:r>
            <a:r>
              <a:rPr sz="1129" b="1" spc="-14" dirty="0">
                <a:solidFill>
                  <a:srgbClr val="C51F1D"/>
                </a:solidFill>
                <a:latin typeface="Times New Roman"/>
                <a:cs typeface="Times New Roman"/>
              </a:rPr>
              <a:t> 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R</a:t>
            </a:r>
            <a:endParaRPr sz="1129">
              <a:latin typeface="Times New Roman"/>
              <a:cs typeface="Times New Roman"/>
            </a:endParaRPr>
          </a:p>
          <a:p>
            <a:pPr marL="11946">
              <a:spcBef>
                <a:spcPts val="428"/>
              </a:spcBef>
            </a:pPr>
            <a:r>
              <a:rPr sz="1129" spc="-5" dirty="0">
                <a:latin typeface="Times New Roman"/>
                <a:cs typeface="Times New Roman"/>
              </a:rPr>
              <a:t>Asst.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Prof,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Dept.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Of</a:t>
            </a:r>
            <a:r>
              <a:rPr sz="1129" spc="-38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CSE</a:t>
            </a:r>
            <a:endParaRPr sz="112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1344" y="5588981"/>
            <a:ext cx="1463366" cy="465774"/>
          </a:xfrm>
          <a:prstGeom prst="rect">
            <a:avLst/>
          </a:prstGeom>
        </p:spPr>
        <p:txBody>
          <a:bodyPr vert="horz" wrap="square" lIns="0" tIns="66299" rIns="0" bIns="0" rtlCol="0">
            <a:spAutoFit/>
          </a:bodyPr>
          <a:lstStyle/>
          <a:p>
            <a:pPr marR="31656" algn="r">
              <a:spcBef>
                <a:spcPts val="522"/>
              </a:spcBef>
            </a:pPr>
            <a:r>
              <a:rPr sz="1129" b="1" spc="-9" dirty="0">
                <a:solidFill>
                  <a:srgbClr val="C51F1D"/>
                </a:solidFill>
                <a:latin typeface="Times New Roman"/>
                <a:cs typeface="Times New Roman"/>
              </a:rPr>
              <a:t>Mrs.</a:t>
            </a:r>
            <a:r>
              <a:rPr sz="1129" b="1" dirty="0">
                <a:solidFill>
                  <a:srgbClr val="C51F1D"/>
                </a:solidFill>
                <a:latin typeface="Times New Roman"/>
                <a:cs typeface="Times New Roman"/>
              </a:rPr>
              <a:t> KAVYA</a:t>
            </a:r>
            <a:r>
              <a:rPr sz="1129" b="1" spc="-33" dirty="0">
                <a:solidFill>
                  <a:srgbClr val="C51F1D"/>
                </a:solidFill>
                <a:latin typeface="Times New Roman"/>
                <a:cs typeface="Times New Roman"/>
              </a:rPr>
              <a:t> </a:t>
            </a:r>
            <a:r>
              <a:rPr sz="1129" b="1" dirty="0">
                <a:solidFill>
                  <a:srgbClr val="C51F1D"/>
                </a:solidFill>
                <a:latin typeface="Times New Roman"/>
                <a:cs typeface="Times New Roman"/>
              </a:rPr>
              <a:t>M</a:t>
            </a:r>
            <a:r>
              <a:rPr sz="1129" b="1" spc="-9" dirty="0">
                <a:solidFill>
                  <a:srgbClr val="C51F1D"/>
                </a:solidFill>
                <a:latin typeface="Times New Roman"/>
                <a:cs typeface="Times New Roman"/>
              </a:rPr>
              <a:t> </a:t>
            </a:r>
            <a:r>
              <a:rPr sz="1129" b="1" spc="-5" dirty="0">
                <a:solidFill>
                  <a:srgbClr val="C51F1D"/>
                </a:solidFill>
                <a:latin typeface="Times New Roman"/>
                <a:cs typeface="Times New Roman"/>
              </a:rPr>
              <a:t>S</a:t>
            </a:r>
            <a:endParaRPr sz="1129">
              <a:latin typeface="Times New Roman"/>
              <a:cs typeface="Times New Roman"/>
            </a:endParaRPr>
          </a:p>
          <a:p>
            <a:pPr marR="4778" algn="r">
              <a:spcBef>
                <a:spcPts val="428"/>
              </a:spcBef>
            </a:pPr>
            <a:r>
              <a:rPr sz="1129" spc="-9" dirty="0">
                <a:latin typeface="Times New Roman"/>
                <a:cs typeface="Times New Roman"/>
              </a:rPr>
              <a:t>Asst.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Prof,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Dept.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Of</a:t>
            </a:r>
            <a:r>
              <a:rPr sz="1129" spc="-42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CSE</a:t>
            </a:r>
            <a:endParaRPr sz="112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3079" y="7713429"/>
            <a:ext cx="3474449" cy="1103184"/>
          </a:xfrm>
          <a:prstGeom prst="rect">
            <a:avLst/>
          </a:prstGeom>
        </p:spPr>
        <p:txBody>
          <a:bodyPr vert="horz" wrap="square" lIns="0" tIns="35240" rIns="0" bIns="0" rtlCol="0">
            <a:spAutoFit/>
          </a:bodyPr>
          <a:lstStyle/>
          <a:p>
            <a:pPr marL="62117" algn="ctr">
              <a:spcBef>
                <a:spcPts val="277"/>
              </a:spcBef>
            </a:pPr>
            <a:r>
              <a:rPr sz="1129" b="1" spc="-5" dirty="0">
                <a:latin typeface="Times New Roman"/>
                <a:cs typeface="Times New Roman"/>
              </a:rPr>
              <a:t>Department</a:t>
            </a:r>
            <a:r>
              <a:rPr sz="1129" b="1" spc="-24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of</a:t>
            </a:r>
            <a:r>
              <a:rPr sz="1129" b="1" spc="-47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Computer</a:t>
            </a:r>
            <a:r>
              <a:rPr sz="1129" b="1" spc="-75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Science</a:t>
            </a:r>
            <a:r>
              <a:rPr sz="1129" b="1" spc="-38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&amp;</a:t>
            </a:r>
            <a:r>
              <a:rPr sz="1129" b="1" spc="-24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Engineering</a:t>
            </a:r>
            <a:endParaRPr sz="1129">
              <a:latin typeface="Times New Roman"/>
              <a:cs typeface="Times New Roman"/>
            </a:endParaRPr>
          </a:p>
          <a:p>
            <a:pPr marL="75855" algn="ctr">
              <a:lnSpc>
                <a:spcPts val="1782"/>
              </a:lnSpc>
              <a:spcBef>
                <a:spcPts val="259"/>
              </a:spcBef>
            </a:pPr>
            <a:r>
              <a:rPr sz="1505" b="1" spc="-9" dirty="0">
                <a:latin typeface="Times New Roman"/>
                <a:cs typeface="Times New Roman"/>
              </a:rPr>
              <a:t>K.S.INSTITUTE</a:t>
            </a:r>
            <a:r>
              <a:rPr sz="1505" b="1" spc="-5" dirty="0">
                <a:latin typeface="Times New Roman"/>
                <a:cs typeface="Times New Roman"/>
              </a:rPr>
              <a:t> </a:t>
            </a:r>
            <a:r>
              <a:rPr sz="1505" b="1" dirty="0">
                <a:latin typeface="Times New Roman"/>
                <a:cs typeface="Times New Roman"/>
              </a:rPr>
              <a:t>OF</a:t>
            </a:r>
            <a:r>
              <a:rPr sz="1505" b="1" spc="-85" dirty="0">
                <a:latin typeface="Times New Roman"/>
                <a:cs typeface="Times New Roman"/>
              </a:rPr>
              <a:t> </a:t>
            </a:r>
            <a:r>
              <a:rPr sz="1505" b="1" spc="-5" dirty="0">
                <a:latin typeface="Times New Roman"/>
                <a:cs typeface="Times New Roman"/>
              </a:rPr>
              <a:t>TECHNOLOGY,</a:t>
            </a:r>
            <a:endParaRPr sz="1505">
              <a:latin typeface="Times New Roman"/>
              <a:cs typeface="Times New Roman"/>
            </a:endParaRPr>
          </a:p>
          <a:p>
            <a:pPr marL="11946">
              <a:lnSpc>
                <a:spcPts val="1218"/>
              </a:lnSpc>
            </a:pPr>
            <a:r>
              <a:rPr sz="1035" dirty="0">
                <a:latin typeface="Times New Roman"/>
                <a:cs typeface="Times New Roman"/>
              </a:rPr>
              <a:t>#14,</a:t>
            </a:r>
            <a:r>
              <a:rPr sz="1035" spc="-19" dirty="0">
                <a:latin typeface="Times New Roman"/>
                <a:cs typeface="Times New Roman"/>
              </a:rPr>
              <a:t> </a:t>
            </a:r>
            <a:r>
              <a:rPr sz="1035" spc="-9" dirty="0">
                <a:latin typeface="Times New Roman"/>
                <a:cs typeface="Times New Roman"/>
              </a:rPr>
              <a:t>Raghuvanahalli,</a:t>
            </a:r>
            <a:r>
              <a:rPr sz="1035" spc="19" dirty="0">
                <a:latin typeface="Times New Roman"/>
                <a:cs typeface="Times New Roman"/>
              </a:rPr>
              <a:t> </a:t>
            </a:r>
            <a:r>
              <a:rPr sz="1035" spc="-5" dirty="0">
                <a:latin typeface="Times New Roman"/>
                <a:cs typeface="Times New Roman"/>
              </a:rPr>
              <a:t>Kanakapura</a:t>
            </a:r>
            <a:r>
              <a:rPr sz="1035" spc="9" dirty="0">
                <a:latin typeface="Times New Roman"/>
                <a:cs typeface="Times New Roman"/>
              </a:rPr>
              <a:t> </a:t>
            </a:r>
            <a:r>
              <a:rPr sz="1035" dirty="0">
                <a:latin typeface="Times New Roman"/>
                <a:cs typeface="Times New Roman"/>
              </a:rPr>
              <a:t>Main</a:t>
            </a:r>
            <a:r>
              <a:rPr sz="1035" spc="-42" dirty="0">
                <a:latin typeface="Times New Roman"/>
                <a:cs typeface="Times New Roman"/>
              </a:rPr>
              <a:t> </a:t>
            </a:r>
            <a:r>
              <a:rPr sz="1035" spc="-9" dirty="0">
                <a:latin typeface="Times New Roman"/>
                <a:cs typeface="Times New Roman"/>
              </a:rPr>
              <a:t>Road,</a:t>
            </a:r>
            <a:r>
              <a:rPr sz="1035" spc="9" dirty="0">
                <a:latin typeface="Times New Roman"/>
                <a:cs typeface="Times New Roman"/>
              </a:rPr>
              <a:t> </a:t>
            </a:r>
            <a:r>
              <a:rPr sz="1035" dirty="0">
                <a:latin typeface="Times New Roman"/>
                <a:cs typeface="Times New Roman"/>
              </a:rPr>
              <a:t>Bengaluru-560109</a:t>
            </a:r>
            <a:endParaRPr sz="103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2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894">
              <a:latin typeface="Times New Roman"/>
              <a:cs typeface="Times New Roman"/>
            </a:endParaRPr>
          </a:p>
          <a:p>
            <a:pPr marL="80036" algn="ctr"/>
            <a:r>
              <a:rPr sz="1035" dirty="0">
                <a:latin typeface="Times New Roman"/>
                <a:cs typeface="Times New Roman"/>
              </a:rPr>
              <a:t>2021-22</a:t>
            </a:r>
            <a:endParaRPr sz="1035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4899" y="1455003"/>
            <a:ext cx="1107380" cy="12901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9407" y="6600436"/>
            <a:ext cx="968211" cy="107930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30481" y="298179"/>
            <a:ext cx="6520040" cy="9464094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931139" y="0"/>
                </a:moveTo>
                <a:lnTo>
                  <a:pt x="6903720" y="0"/>
                </a:lnTo>
                <a:lnTo>
                  <a:pt x="6903720" y="27419"/>
                </a:lnTo>
                <a:lnTo>
                  <a:pt x="6903720" y="10034003"/>
                </a:lnTo>
                <a:lnTo>
                  <a:pt x="27432" y="10034003"/>
                </a:lnTo>
                <a:lnTo>
                  <a:pt x="27432" y="27419"/>
                </a:lnTo>
                <a:lnTo>
                  <a:pt x="6903720" y="27419"/>
                </a:lnTo>
                <a:lnTo>
                  <a:pt x="6903720" y="0"/>
                </a:lnTo>
                <a:lnTo>
                  <a:pt x="27432" y="0"/>
                </a:lnTo>
                <a:lnTo>
                  <a:pt x="0" y="0"/>
                </a:lnTo>
                <a:lnTo>
                  <a:pt x="0" y="27419"/>
                </a:lnTo>
                <a:lnTo>
                  <a:pt x="0" y="10034003"/>
                </a:lnTo>
                <a:lnTo>
                  <a:pt x="0" y="10061435"/>
                </a:lnTo>
                <a:lnTo>
                  <a:pt x="27432" y="10061435"/>
                </a:lnTo>
                <a:lnTo>
                  <a:pt x="6903720" y="10061435"/>
                </a:lnTo>
                <a:lnTo>
                  <a:pt x="6931139" y="10061435"/>
                </a:lnTo>
                <a:lnTo>
                  <a:pt x="6931139" y="10034003"/>
                </a:lnTo>
                <a:lnTo>
                  <a:pt x="6931139" y="27419"/>
                </a:lnTo>
                <a:lnTo>
                  <a:pt x="6931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3"/>
          </a:p>
        </p:txBody>
      </p:sp>
    </p:spTree>
    <p:extLst>
      <p:ext uri="{BB962C8B-B14F-4D97-AF65-F5344CB8AC3E}">
        <p14:creationId xmlns:p14="http://schemas.microsoft.com/office/powerpoint/2010/main" val="181172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3164"/>
            <a:ext cx="1692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1345438"/>
            <a:ext cx="5725160" cy="342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1.3	PROJECT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DESCRIPTION: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26034">
              <a:lnSpc>
                <a:spcPct val="152400"/>
              </a:lnSpc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strive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obtain 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3-Dimensional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Vending </a:t>
            </a:r>
            <a:r>
              <a:rPr sz="1100" dirty="0">
                <a:latin typeface="Calibri"/>
                <a:cs typeface="Calibri"/>
              </a:rPr>
              <a:t>machine</a:t>
            </a:r>
            <a:r>
              <a:rPr sz="1100" spc="-5" dirty="0">
                <a:latin typeface="Calibri"/>
                <a:cs typeface="Calibri"/>
              </a:rPr>
              <a:t> model.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vending</a:t>
            </a:r>
            <a:r>
              <a:rPr sz="1100" dirty="0">
                <a:latin typeface="Calibri"/>
                <a:cs typeface="Calibri"/>
              </a:rPr>
              <a:t> machine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automated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machine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provides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items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such</a:t>
            </a:r>
            <a:r>
              <a:rPr sz="1100" dirty="0">
                <a:latin typeface="Calibri"/>
                <a:cs typeface="Calibri"/>
              </a:rPr>
              <a:t> as</a:t>
            </a:r>
            <a:r>
              <a:rPr sz="1100" spc="-5" dirty="0">
                <a:latin typeface="Calibri"/>
                <a:cs typeface="Calibri"/>
              </a:rPr>
              <a:t> snacks,beverages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lottery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tickets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consume </a:t>
            </a:r>
            <a:r>
              <a:rPr sz="1100" dirty="0">
                <a:latin typeface="Calibri"/>
                <a:cs typeface="Calibri"/>
              </a:rPr>
              <a:t> after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money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inserted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machine.The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first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vending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machine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England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early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1880s</a:t>
            </a:r>
            <a:r>
              <a:rPr sz="1100" dirty="0">
                <a:latin typeface="Calibri"/>
                <a:cs typeface="Calibri"/>
              </a:rPr>
              <a:t> 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dispensed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postcards.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 marR="96520">
              <a:lnSpc>
                <a:spcPct val="152300"/>
              </a:lnSpc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customer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approaches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vending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machine 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selects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drink.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After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that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customer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goes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back.The</a:t>
            </a:r>
            <a:r>
              <a:rPr sz="1100" spc="-5" dirty="0">
                <a:latin typeface="Calibri"/>
                <a:cs typeface="Calibri"/>
              </a:rPr>
              <a:t> movement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customer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controlled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 </a:t>
            </a:r>
            <a:r>
              <a:rPr sz="1100" spc="-5" dirty="0">
                <a:latin typeface="Calibri"/>
                <a:cs typeface="Calibri"/>
              </a:rPr>
              <a:t>“counter”.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variable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into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switch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control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customer.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52700"/>
              </a:lnSpc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make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dirty="0">
                <a:latin typeface="Calibri"/>
                <a:cs typeface="Calibri"/>
              </a:rPr>
              <a:t> for</a:t>
            </a:r>
            <a:r>
              <a:rPr sz="1100" spc="-5" dirty="0">
                <a:latin typeface="Calibri"/>
                <a:cs typeface="Calibri"/>
              </a:rPr>
              <a:t> entire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purpose</a:t>
            </a:r>
            <a:r>
              <a:rPr sz="1100" dirty="0">
                <a:latin typeface="Calibri"/>
                <a:cs typeface="Calibri"/>
              </a:rPr>
              <a:t> along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some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features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Windows. The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Utility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Programming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Interface.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toolkit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supports</a:t>
            </a:r>
            <a:r>
              <a:rPr sz="1100" dirty="0">
                <a:latin typeface="Calibri"/>
                <a:cs typeface="Calibri"/>
              </a:rPr>
              <a:t> much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functionalities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 </a:t>
            </a:r>
            <a:r>
              <a:rPr sz="1100" spc="-5" dirty="0">
                <a:latin typeface="Calibri"/>
                <a:cs typeface="Calibri"/>
              </a:rPr>
              <a:t>multiple </a:t>
            </a:r>
            <a:r>
              <a:rPr sz="1100" dirty="0">
                <a:latin typeface="Calibri"/>
                <a:cs typeface="Calibri"/>
              </a:rPr>
              <a:t> window</a:t>
            </a:r>
            <a:r>
              <a:rPr sz="1100" spc="-5" dirty="0">
                <a:latin typeface="Calibri"/>
                <a:cs typeface="Calibri"/>
              </a:rPr>
              <a:t> rendering,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callback event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driven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processing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sophisticated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devices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4714" y="9251221"/>
            <a:ext cx="4216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10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3164"/>
            <a:ext cx="1692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1148841"/>
            <a:ext cx="5551805" cy="776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lvl="1" indent="-30543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18135" algn="l"/>
              </a:tabLst>
            </a:pPr>
            <a:r>
              <a:rPr sz="1600" b="1" spc="-5" dirty="0">
                <a:latin typeface="Calibri"/>
                <a:cs typeface="Calibri"/>
              </a:rPr>
              <a:t>OpenGl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Functions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Used:</a:t>
            </a:r>
            <a:endParaRPr sz="1600">
              <a:latin typeface="Calibri"/>
              <a:cs typeface="Calibri"/>
            </a:endParaRPr>
          </a:p>
          <a:p>
            <a:pPr marL="12700" marR="88900">
              <a:lnSpc>
                <a:spcPct val="1527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developed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CodeBlocks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implemented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extensive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library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 offered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 graphics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package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summary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those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follows: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buSzPct val="90909"/>
              <a:buFont typeface="Calibri"/>
              <a:buAutoNum type="arabicPeriod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glBegin()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800">
              <a:latin typeface="Calibri"/>
              <a:cs typeface="Calibri"/>
            </a:endParaRPr>
          </a:p>
          <a:p>
            <a:pPr marL="12700" marR="5080" indent="456565">
              <a:lnSpc>
                <a:spcPct val="153000"/>
              </a:lnSpc>
            </a:pPr>
            <a:r>
              <a:rPr sz="1100" spc="-5" dirty="0">
                <a:latin typeface="Calibri"/>
                <a:cs typeface="Calibri"/>
              </a:rPr>
              <a:t>Specifies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primitives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that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created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vertices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presented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between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glBegin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subsequent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glEnd.. GL_POLYGON,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GL_LINE_LOOP etc.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buSzPct val="90909"/>
              <a:buFont typeface="Calibri"/>
              <a:buAutoNum type="arabicPeriod" startAt="2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glEnd(void)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135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ends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vertices.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buSzPct val="90909"/>
              <a:buFont typeface="Calibri"/>
              <a:buAutoNum type="arabicPeriod" startAt="3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glPushMatrix()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Calibri"/>
              <a:buAutoNum type="arabicPeriod" startAt="3"/>
            </a:pPr>
            <a:endParaRPr sz="15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glPushMatrix</a:t>
            </a:r>
            <a:r>
              <a:rPr sz="1100" i="1" spc="-5" dirty="0">
                <a:latin typeface="Calibri"/>
                <a:cs typeface="Calibri"/>
              </a:rPr>
              <a:t>(</a:t>
            </a:r>
            <a:r>
              <a:rPr sz="1100" i="1" spc="-2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void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glPushMatrixpushes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current</a:t>
            </a:r>
            <a:r>
              <a:rPr sz="1100" dirty="0">
                <a:latin typeface="Calibri"/>
                <a:cs typeface="Calibri"/>
              </a:rPr>
              <a:t> matrix</a:t>
            </a:r>
            <a:r>
              <a:rPr sz="1100" spc="-5" dirty="0">
                <a:latin typeface="Calibri"/>
                <a:cs typeface="Calibri"/>
              </a:rPr>
              <a:t> stack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down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level,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duplicating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current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dirty="0">
                <a:latin typeface="Calibri"/>
                <a:cs typeface="Calibri"/>
              </a:rPr>
              <a:t>matrix.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buSzPct val="90909"/>
              <a:buFont typeface="Calibri"/>
              <a:buAutoNum type="arabicPeriod" startAt="4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glPopMatrix()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4"/>
            </a:pPr>
            <a:endParaRPr sz="13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glPopMatrix(</a:t>
            </a: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12700" marR="275590" indent="456565">
              <a:lnSpc>
                <a:spcPct val="152700"/>
              </a:lnSpc>
            </a:pPr>
            <a:r>
              <a:rPr sz="1100" spc="-5" dirty="0">
                <a:latin typeface="Calibri"/>
                <a:cs typeface="Calibri"/>
              </a:rPr>
              <a:t>glPopMatrixpops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stack,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destroying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contents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popped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matrix.Initially,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stacks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contains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one matrix,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identity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buSzPct val="90909"/>
              <a:buFont typeface="Calibri"/>
              <a:buAutoNum type="arabicPeriod" startAt="5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glTranslate()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5"/>
            </a:pPr>
            <a:endParaRPr sz="15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glTranslate</a:t>
            </a:r>
            <a:r>
              <a:rPr sz="1100" i="1" spc="-5" dirty="0">
                <a:latin typeface="Calibri"/>
                <a:cs typeface="Calibri"/>
              </a:rPr>
              <a:t>(GLdoublex,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GLdoubley,GLdouble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z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700" marR="188595">
              <a:lnSpc>
                <a:spcPct val="152300"/>
              </a:lnSpc>
            </a:pPr>
            <a:r>
              <a:rPr sz="1100" spc="-5" dirty="0">
                <a:latin typeface="Calibri"/>
                <a:cs typeface="Calibri"/>
              </a:rPr>
              <a:t>Translation </a:t>
            </a:r>
            <a:r>
              <a:rPr sz="1100" dirty="0">
                <a:latin typeface="Calibri"/>
                <a:cs typeface="Calibri"/>
              </a:rPr>
              <a:t>is an operation that </a:t>
            </a:r>
            <a:r>
              <a:rPr sz="1100" spc="-5" dirty="0">
                <a:latin typeface="Calibri"/>
                <a:cs typeface="Calibri"/>
              </a:rPr>
              <a:t>displaces </a:t>
            </a:r>
            <a:r>
              <a:rPr sz="1100" dirty="0">
                <a:latin typeface="Calibri"/>
                <a:cs typeface="Calibri"/>
              </a:rPr>
              <a:t>points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fixed distance </a:t>
            </a:r>
            <a:r>
              <a:rPr sz="1100" dirty="0">
                <a:latin typeface="Calibri"/>
                <a:cs typeface="Calibri"/>
              </a:rPr>
              <a:t>in a </a:t>
            </a:r>
            <a:r>
              <a:rPr sz="1100" spc="-5" dirty="0">
                <a:latin typeface="Calibri"/>
                <a:cs typeface="Calibri"/>
              </a:rPr>
              <a:t>given direction.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Parameters </a:t>
            </a:r>
            <a:r>
              <a:rPr sz="1100" i="1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y</a:t>
            </a:r>
            <a:r>
              <a:rPr sz="1100" spc="-5" dirty="0">
                <a:latin typeface="Calibri"/>
                <a:cs typeface="Calibri"/>
              </a:rPr>
              <a:t>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z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y</a:t>
            </a:r>
            <a:r>
              <a:rPr sz="1100" spc="-5" dirty="0">
                <a:latin typeface="Calibri"/>
                <a:cs typeface="Calibri"/>
              </a:rPr>
              <a:t>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i="1" dirty="0">
                <a:latin typeface="Calibri"/>
                <a:cs typeface="Calibri"/>
              </a:rPr>
              <a:t>z </a:t>
            </a:r>
            <a:r>
              <a:rPr sz="1100" spc="-5" dirty="0">
                <a:latin typeface="Calibri"/>
                <a:cs typeface="Calibri"/>
              </a:rPr>
              <a:t>coordinates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translation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vector.  </a:t>
            </a:r>
            <a:r>
              <a:rPr sz="1100" spc="-5" dirty="0">
                <a:latin typeface="Calibri"/>
                <a:cs typeface="Calibri"/>
              </a:rPr>
              <a:t>Multiplies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 </a:t>
            </a:r>
            <a:r>
              <a:rPr sz="1100" spc="-5" dirty="0">
                <a:latin typeface="Calibri"/>
                <a:cs typeface="Calibri"/>
              </a:rPr>
              <a:t>translates</a:t>
            </a:r>
            <a:r>
              <a:rPr sz="1100" dirty="0">
                <a:latin typeface="Calibri"/>
                <a:cs typeface="Calibri"/>
              </a:rPr>
              <a:t> 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object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given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x,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 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z-values.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buSzPct val="90909"/>
              <a:buFont typeface="Calibri"/>
              <a:buAutoNum type="arabicPeriod" startAt="6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glClear()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4714" y="9251221"/>
            <a:ext cx="4216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11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604" y="423164"/>
            <a:ext cx="5469890" cy="860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80"/>
              </a:spcBef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glClear</a:t>
            </a:r>
            <a:r>
              <a:rPr sz="1100" i="1" spc="-5" dirty="0">
                <a:latin typeface="Calibri"/>
                <a:cs typeface="Calibri"/>
              </a:rPr>
              <a:t>(GLbitfield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mask)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 marR="56515" indent="456565">
              <a:lnSpc>
                <a:spcPct val="152700"/>
              </a:lnSpc>
            </a:pPr>
            <a:r>
              <a:rPr sz="1100" dirty="0">
                <a:latin typeface="Calibri"/>
                <a:cs typeface="Calibri"/>
              </a:rPr>
              <a:t>glClear </a:t>
            </a:r>
            <a:r>
              <a:rPr sz="1100" spc="-5" dirty="0">
                <a:latin typeface="Calibri"/>
                <a:cs typeface="Calibri"/>
              </a:rPr>
              <a:t>takes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single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argument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bitwise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or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several values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indicating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buffer</a:t>
            </a:r>
            <a:r>
              <a:rPr sz="1100" dirty="0">
                <a:latin typeface="Calibri"/>
                <a:cs typeface="Calibri"/>
              </a:rPr>
              <a:t> is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cleared. GL_COLOR_BUFFER_BIT,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GL_DEPTH_BUFFER_BIT,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GL_ACCUM_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BUFFER_BIT,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GL_STENCIL_BUFFER_BIT.Clears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buffers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current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clearing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buSzPct val="90909"/>
              <a:buFont typeface="Calibri"/>
              <a:buAutoNum type="arabicPeriod" startAt="7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glClearColor()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7"/>
            </a:pPr>
            <a:endParaRPr sz="13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glClearColor</a:t>
            </a:r>
            <a:r>
              <a:rPr sz="1100" i="1" spc="-5" dirty="0">
                <a:latin typeface="Calibri"/>
                <a:cs typeface="Calibri"/>
              </a:rPr>
              <a:t>(GLclampf</a:t>
            </a:r>
            <a:r>
              <a:rPr sz="1100" i="1" dirty="0">
                <a:latin typeface="Calibri"/>
                <a:cs typeface="Calibri"/>
              </a:rPr>
              <a:t> red,</a:t>
            </a:r>
            <a:r>
              <a:rPr sz="1100" i="1" spc="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GLclampf</a:t>
            </a:r>
            <a:r>
              <a:rPr sz="1100" i="1" spc="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green,</a:t>
            </a:r>
            <a:r>
              <a:rPr sz="1100" i="1" spc="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GLclampf</a:t>
            </a:r>
            <a:r>
              <a:rPr sz="1100" i="1" spc="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blue,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GLclampf</a:t>
            </a:r>
            <a:r>
              <a:rPr sz="1100" i="1" spc="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alpha)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700" marR="103505" indent="456565" algn="just">
              <a:lnSpc>
                <a:spcPct val="152700"/>
              </a:lnSpc>
            </a:pPr>
            <a:r>
              <a:rPr sz="1100" spc="-5" dirty="0">
                <a:latin typeface="Calibri"/>
                <a:cs typeface="Calibri"/>
              </a:rPr>
              <a:t>Sets </a:t>
            </a:r>
            <a:r>
              <a:rPr sz="1100" dirty="0">
                <a:latin typeface="Calibri"/>
                <a:cs typeface="Calibri"/>
              </a:rPr>
              <a:t>the current clearing color </a:t>
            </a:r>
            <a:r>
              <a:rPr sz="1100" spc="-5" dirty="0">
                <a:latin typeface="Calibri"/>
                <a:cs typeface="Calibri"/>
              </a:rPr>
              <a:t>for use </a:t>
            </a:r>
            <a:r>
              <a:rPr sz="1100" dirty="0">
                <a:latin typeface="Calibri"/>
                <a:cs typeface="Calibri"/>
              </a:rPr>
              <a:t>in clearing color </a:t>
            </a:r>
            <a:r>
              <a:rPr sz="1100" spc="-5" dirty="0">
                <a:latin typeface="Calibri"/>
                <a:cs typeface="Calibri"/>
              </a:rPr>
              <a:t>buffers </a:t>
            </a:r>
            <a:r>
              <a:rPr sz="1100" dirty="0">
                <a:latin typeface="Calibri"/>
                <a:cs typeface="Calibri"/>
              </a:rPr>
              <a:t>in RGBA mode.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red,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green, </a:t>
            </a:r>
            <a:r>
              <a:rPr sz="1100" spc="-5" dirty="0">
                <a:latin typeface="Calibri"/>
                <a:cs typeface="Calibri"/>
              </a:rPr>
              <a:t>blue,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alpha values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clamped </a:t>
            </a:r>
            <a:r>
              <a:rPr sz="1100" dirty="0">
                <a:latin typeface="Calibri"/>
                <a:cs typeface="Calibri"/>
              </a:rPr>
              <a:t>if </a:t>
            </a:r>
            <a:r>
              <a:rPr sz="1100" spc="-5" dirty="0">
                <a:latin typeface="Calibri"/>
                <a:cs typeface="Calibri"/>
              </a:rPr>
              <a:t>necessary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range [0,1].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default </a:t>
            </a:r>
            <a:r>
              <a:rPr sz="1100" dirty="0">
                <a:latin typeface="Calibri"/>
                <a:cs typeface="Calibri"/>
              </a:rPr>
              <a:t>clearing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(0,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0),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black.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spcBef>
                <a:spcPts val="5"/>
              </a:spcBef>
              <a:buSzPct val="90909"/>
              <a:buFont typeface="Calibri"/>
              <a:buAutoNum type="arabicPeriod" startAt="8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glMatrixMode()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Calibri"/>
              <a:buAutoNum type="arabicPeriod" startAt="8"/>
            </a:pPr>
            <a:endParaRPr sz="15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glMatrixMode</a:t>
            </a:r>
            <a:r>
              <a:rPr sz="1100" i="1" spc="-5" dirty="0">
                <a:latin typeface="Calibri"/>
                <a:cs typeface="Calibri"/>
              </a:rPr>
              <a:t>(GLenum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mode)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12700" marR="68580" indent="456565">
              <a:lnSpc>
                <a:spcPct val="152800"/>
              </a:lnSpc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accepts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three</a:t>
            </a:r>
            <a:r>
              <a:rPr sz="1100" dirty="0">
                <a:latin typeface="Calibri"/>
                <a:cs typeface="Calibri"/>
              </a:rPr>
              <a:t> values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GL_MODELVIEW,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GL_PROJECTION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GL_TEXTURE.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specifies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 matrix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matrix.</a:t>
            </a:r>
            <a:r>
              <a:rPr sz="1100" spc="-5" dirty="0">
                <a:latin typeface="Calibri"/>
                <a:cs typeface="Calibri"/>
              </a:rPr>
              <a:t> Subsequent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transformation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commands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affect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specified </a:t>
            </a:r>
            <a:r>
              <a:rPr sz="1100" dirty="0">
                <a:latin typeface="Calibri"/>
                <a:cs typeface="Calibri"/>
              </a:rPr>
              <a:t> matrix.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297180" lvl="2" indent="-285115">
              <a:lnSpc>
                <a:spcPct val="100000"/>
              </a:lnSpc>
              <a:buSzPct val="90909"/>
              <a:buFont typeface="Calibri"/>
              <a:buAutoNum type="arabicPeriod" startAt="9"/>
              <a:tabLst>
                <a:tab pos="297815" algn="l"/>
              </a:tabLst>
            </a:pPr>
            <a:r>
              <a:rPr sz="1100" b="1" spc="-5" dirty="0">
                <a:latin typeface="Calibri"/>
                <a:cs typeface="Calibri"/>
              </a:rPr>
              <a:t>glutInitWindowPosition()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Calibri"/>
              <a:buAutoNum type="arabicPeriod" startAt="9"/>
            </a:pPr>
            <a:endParaRPr sz="15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glutInitWindowPosition</a:t>
            </a:r>
            <a:r>
              <a:rPr sz="1100" i="1" spc="-5" dirty="0">
                <a:latin typeface="Calibri"/>
                <a:cs typeface="Calibri"/>
              </a:rPr>
              <a:t>(int x,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int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y);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21590" marR="5080" indent="456565">
              <a:lnSpc>
                <a:spcPct val="152700"/>
              </a:lnSpc>
            </a:pP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request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created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have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initial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position.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arguments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x, </a:t>
            </a:r>
            <a:r>
              <a:rPr sz="1100" dirty="0">
                <a:latin typeface="Calibri"/>
                <a:cs typeface="Calibri"/>
              </a:rPr>
              <a:t>y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indicate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location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corner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relative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entire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display.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367665" lvl="2" indent="-355600">
              <a:lnSpc>
                <a:spcPct val="100000"/>
              </a:lnSpc>
              <a:buSzPct val="90909"/>
              <a:buFont typeface="Calibri"/>
              <a:buAutoNum type="arabicPeriod" startAt="10"/>
              <a:tabLst>
                <a:tab pos="368300" algn="l"/>
              </a:tabLst>
            </a:pPr>
            <a:r>
              <a:rPr sz="1100" b="1" spc="-5" dirty="0">
                <a:latin typeface="Calibri"/>
                <a:cs typeface="Calibri"/>
              </a:rPr>
              <a:t>glLoadIdentity()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Calibri"/>
              <a:buAutoNum type="arabicPeriod" startAt="10"/>
            </a:pPr>
            <a:endParaRPr sz="13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glLoadIdentity</a:t>
            </a:r>
            <a:r>
              <a:rPr sz="1100" i="1" spc="-5" dirty="0">
                <a:latin typeface="Calibri"/>
                <a:cs typeface="Calibri"/>
              </a:rPr>
              <a:t>(void);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replaces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matrix</a:t>
            </a:r>
            <a:r>
              <a:rPr sz="1100" dirty="0">
                <a:latin typeface="Calibri"/>
                <a:cs typeface="Calibri"/>
              </a:rPr>
              <a:t> 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identity </a:t>
            </a:r>
            <a:r>
              <a:rPr sz="1100" dirty="0">
                <a:latin typeface="Calibri"/>
                <a:cs typeface="Calibri"/>
              </a:rPr>
              <a:t>matrix.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367665" lvl="2" indent="-355600">
              <a:lnSpc>
                <a:spcPct val="100000"/>
              </a:lnSpc>
              <a:buSzPct val="90909"/>
              <a:buFont typeface="Calibri"/>
              <a:buAutoNum type="arabicPeriod" startAt="11"/>
              <a:tabLst>
                <a:tab pos="368300" algn="l"/>
              </a:tabLst>
            </a:pPr>
            <a:r>
              <a:rPr sz="1100" b="1" spc="-5" dirty="0">
                <a:latin typeface="Calibri"/>
                <a:cs typeface="Calibri"/>
              </a:rPr>
              <a:t>glutInitWindowSize()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glutInitWindowSize</a:t>
            </a:r>
            <a:r>
              <a:rPr sz="1100" i="1" spc="-5" dirty="0">
                <a:latin typeface="Calibri"/>
                <a:cs typeface="Calibri"/>
              </a:rPr>
              <a:t>(int</a:t>
            </a:r>
            <a:r>
              <a:rPr sz="1100" i="1" dirty="0">
                <a:latin typeface="Calibri"/>
                <a:cs typeface="Calibri"/>
              </a:rPr>
              <a:t> width, </a:t>
            </a:r>
            <a:r>
              <a:rPr sz="1100" i="1" spc="-5" dirty="0">
                <a:latin typeface="Calibri"/>
                <a:cs typeface="Calibri"/>
              </a:rPr>
              <a:t>int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height);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714" y="9251221"/>
            <a:ext cx="4216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556" y="423164"/>
            <a:ext cx="5575300" cy="866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5240" marR="5080" indent="456565">
              <a:lnSpc>
                <a:spcPct val="152700"/>
              </a:lnSpc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5" dirty="0">
                <a:latin typeface="Calibri"/>
                <a:cs typeface="Calibri"/>
              </a:rPr>
              <a:t> requests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have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 initial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size.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arguments </a:t>
            </a:r>
            <a:r>
              <a:rPr sz="1100" dirty="0">
                <a:latin typeface="Calibri"/>
                <a:cs typeface="Calibri"/>
              </a:rPr>
              <a:t>width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height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indicate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window’s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size (in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pixels).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size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position</a:t>
            </a:r>
            <a:r>
              <a:rPr sz="1100" dirty="0">
                <a:latin typeface="Calibri"/>
                <a:cs typeface="Calibri"/>
              </a:rPr>
              <a:t> are</a:t>
            </a:r>
            <a:r>
              <a:rPr sz="1100" spc="-5" dirty="0">
                <a:latin typeface="Calibri"/>
                <a:cs typeface="Calibri"/>
              </a:rPr>
              <a:t> hints</a:t>
            </a:r>
            <a:r>
              <a:rPr sz="1100" dirty="0">
                <a:latin typeface="Calibri"/>
                <a:cs typeface="Calibri"/>
              </a:rPr>
              <a:t> and </a:t>
            </a:r>
            <a:r>
              <a:rPr sz="1100" spc="-5" dirty="0">
                <a:latin typeface="Calibri"/>
                <a:cs typeface="Calibri"/>
              </a:rPr>
              <a:t>may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 overridden</a:t>
            </a:r>
            <a:r>
              <a:rPr sz="1100" spc="-5" dirty="0">
                <a:latin typeface="Calibri"/>
                <a:cs typeface="Calibri"/>
              </a:rPr>
              <a:t> 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other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requests.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370205" lvl="2" indent="-355600">
              <a:lnSpc>
                <a:spcPct val="100000"/>
              </a:lnSpc>
              <a:buSzPct val="90909"/>
              <a:buFont typeface="Calibri"/>
              <a:buAutoNum type="arabicPeriod" startAt="12"/>
              <a:tabLst>
                <a:tab pos="370840" algn="l"/>
              </a:tabLst>
            </a:pPr>
            <a:r>
              <a:rPr sz="1100" b="1" spc="-5" dirty="0">
                <a:latin typeface="Calibri"/>
                <a:cs typeface="Calibri"/>
              </a:rPr>
              <a:t>glutInitDisplayMode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Calibri"/>
              <a:buAutoNum type="arabicPeriod" startAt="12"/>
            </a:pPr>
            <a:endParaRPr sz="15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100" i="1" dirty="0">
                <a:latin typeface="Calibri"/>
                <a:cs typeface="Calibri"/>
              </a:rPr>
              <a:t>void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b="1" i="1" spc="-5" dirty="0">
                <a:latin typeface="Calibri"/>
                <a:cs typeface="Calibri"/>
              </a:rPr>
              <a:t>glutInitDisplayMode</a:t>
            </a:r>
            <a:r>
              <a:rPr sz="1100" i="1" spc="-5" dirty="0">
                <a:latin typeface="Calibri"/>
                <a:cs typeface="Calibri"/>
              </a:rPr>
              <a:t>(unsigned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int </a:t>
            </a:r>
            <a:r>
              <a:rPr sz="1100" i="1" dirty="0">
                <a:latin typeface="Calibri"/>
                <a:cs typeface="Calibri"/>
              </a:rPr>
              <a:t>mode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5240" marR="468630" algn="just">
              <a:lnSpc>
                <a:spcPct val="152400"/>
              </a:lnSpc>
              <a:tabLst>
                <a:tab pos="4130675" algn="l"/>
              </a:tabLst>
            </a:pPr>
            <a:r>
              <a:rPr sz="1100" spc="-5" dirty="0">
                <a:latin typeface="Calibri"/>
                <a:cs typeface="Calibri"/>
              </a:rPr>
              <a:t>Specifies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display mode, </a:t>
            </a:r>
            <a:r>
              <a:rPr sz="1100" spc="-5" dirty="0">
                <a:latin typeface="Calibri"/>
                <a:cs typeface="Calibri"/>
              </a:rPr>
              <a:t>normally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bitwise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OR-ing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	</a:t>
            </a:r>
            <a:r>
              <a:rPr sz="1100" dirty="0">
                <a:latin typeface="Calibri"/>
                <a:cs typeface="Calibri"/>
              </a:rPr>
              <a:t>display </a:t>
            </a:r>
            <a:r>
              <a:rPr sz="1100" spc="-5" dirty="0">
                <a:latin typeface="Calibri"/>
                <a:cs typeface="Calibri"/>
              </a:rPr>
              <a:t>mode bit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masks.</a:t>
            </a:r>
            <a:r>
              <a:rPr sz="1100" spc="-5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API </a:t>
            </a:r>
            <a:r>
              <a:rPr sz="1100" spc="-5" dirty="0">
                <a:latin typeface="Calibri"/>
                <a:cs typeface="Calibri"/>
              </a:rPr>
              <a:t>specifies </a:t>
            </a:r>
            <a:r>
              <a:rPr sz="1100" dirty="0">
                <a:latin typeface="Calibri"/>
                <a:cs typeface="Calibri"/>
              </a:rPr>
              <a:t>a display </a:t>
            </a:r>
            <a:r>
              <a:rPr sz="1100" spc="-5" dirty="0">
                <a:latin typeface="Calibri"/>
                <a:cs typeface="Calibri"/>
              </a:rPr>
              <a:t>mode (such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RGBA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color-index,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single or double-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buffered) for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370205" lvl="2" indent="-355600">
              <a:lnSpc>
                <a:spcPct val="100000"/>
              </a:lnSpc>
              <a:buSzPct val="90909"/>
              <a:buFont typeface="Calibri"/>
              <a:buAutoNum type="arabicPeriod" startAt="13"/>
              <a:tabLst>
                <a:tab pos="370840" algn="l"/>
              </a:tabLst>
            </a:pPr>
            <a:r>
              <a:rPr sz="1100" b="1" spc="-10" dirty="0">
                <a:latin typeface="Calibri"/>
                <a:cs typeface="Calibri"/>
              </a:rPr>
              <a:t>g</a:t>
            </a:r>
            <a:r>
              <a:rPr sz="1100" b="1" dirty="0">
                <a:latin typeface="Calibri"/>
                <a:cs typeface="Calibri"/>
              </a:rPr>
              <a:t>lFl</a:t>
            </a:r>
            <a:r>
              <a:rPr sz="1100" b="1" spc="-20" dirty="0">
                <a:latin typeface="Calibri"/>
                <a:cs typeface="Calibri"/>
              </a:rPr>
              <a:t>u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5" dirty="0">
                <a:latin typeface="Calibri"/>
                <a:cs typeface="Calibri"/>
              </a:rPr>
              <a:t>h</a:t>
            </a:r>
            <a:r>
              <a:rPr sz="1100" b="1" dirty="0">
                <a:latin typeface="Calibri"/>
                <a:cs typeface="Calibri"/>
              </a:rPr>
              <a:t>() 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glFlush</a:t>
            </a:r>
            <a:r>
              <a:rPr sz="1100" i="1" spc="-5" dirty="0">
                <a:latin typeface="Calibri"/>
                <a:cs typeface="Calibri"/>
              </a:rPr>
              <a:t>(void);</a:t>
            </a:r>
            <a:endParaRPr sz="1100">
              <a:latin typeface="Calibri"/>
              <a:cs typeface="Calibri"/>
            </a:endParaRPr>
          </a:p>
          <a:p>
            <a:pPr marL="15240" marR="1448435">
              <a:lnSpc>
                <a:spcPts val="3220"/>
              </a:lnSpc>
              <a:spcBef>
                <a:spcPts val="215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glFlush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forces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execution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finite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time.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1.4.14</a:t>
            </a:r>
            <a:r>
              <a:rPr sz="1100" b="1" spc="-5" dirty="0">
                <a:latin typeface="Calibri"/>
                <a:cs typeface="Calibri"/>
              </a:rPr>
              <a:t>glutCreateWindow()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int</a:t>
            </a:r>
            <a:r>
              <a:rPr sz="1100" b="1" i="1" spc="-5" dirty="0">
                <a:latin typeface="Calibri"/>
                <a:cs typeface="Calibri"/>
              </a:rPr>
              <a:t>glutCreateWindow</a:t>
            </a:r>
            <a:r>
              <a:rPr sz="1100" i="1" spc="-5" dirty="0">
                <a:latin typeface="Calibri"/>
                <a:cs typeface="Calibri"/>
              </a:rPr>
              <a:t>(char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*name);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5240" marR="105410" indent="456565">
              <a:lnSpc>
                <a:spcPct val="152500"/>
              </a:lnSpc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parameter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name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name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enclosed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double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quotes.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window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5" dirty="0">
                <a:latin typeface="Calibri"/>
                <a:cs typeface="Calibri"/>
              </a:rPr>
              <a:t> 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characteristics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5" dirty="0">
                <a:latin typeface="Calibri"/>
                <a:cs typeface="Calibri"/>
              </a:rPr>
              <a:t> display</a:t>
            </a:r>
            <a:r>
              <a:rPr sz="1100" dirty="0">
                <a:latin typeface="Calibri"/>
                <a:cs typeface="Calibri"/>
              </a:rPr>
              <a:t> mode,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width,</a:t>
            </a:r>
            <a:r>
              <a:rPr sz="1100" spc="-5" dirty="0">
                <a:latin typeface="Calibri"/>
                <a:cs typeface="Calibri"/>
              </a:rPr>
              <a:t> height,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on.The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name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appear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title</a:t>
            </a:r>
            <a:r>
              <a:rPr sz="1100" spc="-5" dirty="0">
                <a:latin typeface="Calibri"/>
                <a:cs typeface="Calibri"/>
              </a:rPr>
              <a:t> bar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window system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value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returned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unique </a:t>
            </a:r>
            <a:r>
              <a:rPr sz="1100" dirty="0">
                <a:latin typeface="Calibri"/>
                <a:cs typeface="Calibri"/>
              </a:rPr>
              <a:t> integer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identifier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window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identifier</a:t>
            </a:r>
            <a:r>
              <a:rPr sz="1100" dirty="0">
                <a:latin typeface="Calibri"/>
                <a:cs typeface="Calibri"/>
              </a:rPr>
              <a:t> can </a:t>
            </a:r>
            <a:r>
              <a:rPr sz="1100" spc="-10" dirty="0">
                <a:latin typeface="Calibri"/>
                <a:cs typeface="Calibri"/>
              </a:rPr>
              <a:t>be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controlling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rendering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multiple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from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same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370205" lvl="2" indent="-355600">
              <a:lnSpc>
                <a:spcPct val="100000"/>
              </a:lnSpc>
              <a:buSzPct val="90909"/>
              <a:buFont typeface="Calibri"/>
              <a:buAutoNum type="arabicPeriod" startAt="15"/>
              <a:tabLst>
                <a:tab pos="370840" algn="l"/>
              </a:tabLst>
            </a:pPr>
            <a:r>
              <a:rPr sz="1100" b="1" spc="-5" dirty="0">
                <a:latin typeface="Calibri"/>
                <a:cs typeface="Calibri"/>
              </a:rPr>
              <a:t>glutDisplayFunc()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Calibri"/>
              <a:buAutoNum type="arabicPeriod" startAt="15"/>
            </a:pPr>
            <a:endParaRPr sz="15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void</a:t>
            </a:r>
            <a:r>
              <a:rPr sz="1100" b="1" i="1" spc="-5" dirty="0">
                <a:latin typeface="Calibri"/>
                <a:cs typeface="Calibri"/>
              </a:rPr>
              <a:t>glutDisplayFunc</a:t>
            </a:r>
            <a:r>
              <a:rPr sz="1100" i="1" spc="-5" dirty="0">
                <a:latin typeface="Calibri"/>
                <a:cs typeface="Calibri"/>
              </a:rPr>
              <a:t>(void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(*func)(void))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15240" marR="205104" indent="456565" algn="just">
              <a:lnSpc>
                <a:spcPct val="152700"/>
              </a:lnSpc>
            </a:pPr>
            <a:r>
              <a:rPr sz="1100" spc="-5" dirty="0">
                <a:latin typeface="Calibri"/>
                <a:cs typeface="Calibri"/>
              </a:rPr>
              <a:t>Specifies the new </a:t>
            </a:r>
            <a:r>
              <a:rPr sz="1100" dirty="0">
                <a:latin typeface="Calibri"/>
                <a:cs typeface="Calibri"/>
              </a:rPr>
              <a:t>display </a:t>
            </a:r>
            <a:r>
              <a:rPr sz="1100" spc="-5" dirty="0">
                <a:latin typeface="Calibri"/>
                <a:cs typeface="Calibri"/>
              </a:rPr>
              <a:t>callback function. The API specifies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function that’s called </a:t>
            </a:r>
            <a:r>
              <a:rPr sz="1100" dirty="0">
                <a:latin typeface="Calibri"/>
                <a:cs typeface="Calibri"/>
              </a:rPr>
              <a:t> whenever the </a:t>
            </a:r>
            <a:r>
              <a:rPr sz="1100" spc="-5" dirty="0">
                <a:latin typeface="Calibri"/>
                <a:cs typeface="Calibri"/>
              </a:rPr>
              <a:t>contents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the window need to be redrawn. </a:t>
            </a:r>
            <a:r>
              <a:rPr sz="1100" dirty="0">
                <a:latin typeface="Calibri"/>
                <a:cs typeface="Calibri"/>
              </a:rPr>
              <a:t>All the </a:t>
            </a:r>
            <a:r>
              <a:rPr sz="1100" spc="-5" dirty="0">
                <a:latin typeface="Calibri"/>
                <a:cs typeface="Calibri"/>
              </a:rPr>
              <a:t>routines need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be redraw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scene are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put</a:t>
            </a:r>
            <a:r>
              <a:rPr sz="1100" dirty="0">
                <a:latin typeface="Calibri"/>
                <a:cs typeface="Calibri"/>
              </a:rPr>
              <a:t> in</a:t>
            </a:r>
            <a:r>
              <a:rPr sz="1100" spc="-5" dirty="0">
                <a:latin typeface="Calibri"/>
                <a:cs typeface="Calibri"/>
              </a:rPr>
              <a:t> display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callback </a:t>
            </a:r>
            <a:r>
              <a:rPr sz="1100" spc="-5" dirty="0">
                <a:latin typeface="Calibri"/>
                <a:cs typeface="Calibri"/>
              </a:rPr>
              <a:t>function.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367665" lvl="2" indent="-355600">
              <a:lnSpc>
                <a:spcPct val="100000"/>
              </a:lnSpc>
              <a:buSzPct val="90909"/>
              <a:buFont typeface="Calibri"/>
              <a:buAutoNum type="arabicPeriod" startAt="16"/>
              <a:tabLst>
                <a:tab pos="368300" algn="l"/>
              </a:tabLst>
            </a:pPr>
            <a:r>
              <a:rPr sz="1100" b="1" spc="-5" dirty="0">
                <a:latin typeface="Calibri"/>
                <a:cs typeface="Calibri"/>
              </a:rPr>
              <a:t>glColor3f</a:t>
            </a:r>
            <a:endParaRPr sz="1100">
              <a:latin typeface="Calibri"/>
              <a:cs typeface="Calibri"/>
            </a:endParaRPr>
          </a:p>
          <a:p>
            <a:pPr marL="478790">
              <a:lnSpc>
                <a:spcPct val="100000"/>
              </a:lnSpc>
              <a:spcBef>
                <a:spcPts val="710"/>
              </a:spcBef>
            </a:pPr>
            <a:r>
              <a:rPr sz="1100" i="1" dirty="0">
                <a:latin typeface="Calibri"/>
                <a:cs typeface="Calibri"/>
              </a:rPr>
              <a:t>void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glColor3f(GLfloat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red,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GLfloat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green,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GLfloat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blue);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8514" y="9251221"/>
            <a:ext cx="4978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13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556" y="423164"/>
            <a:ext cx="169545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100" spc="-5" dirty="0">
                <a:latin typeface="Calibri"/>
                <a:cs typeface="Calibri"/>
              </a:rPr>
              <a:t>PARAMETERS: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1273809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8514" y="9251221"/>
            <a:ext cx="4978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14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1286001"/>
            <a:ext cx="2583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Red: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new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current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color.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1613661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1625854"/>
            <a:ext cx="2847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Green: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new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green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value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color.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1953514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1965706"/>
            <a:ext cx="26727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Blue: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new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value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color.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7556" y="2294889"/>
            <a:ext cx="5579745" cy="6579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Sets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color.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400685" lvl="2" indent="-386080">
              <a:lnSpc>
                <a:spcPct val="100000"/>
              </a:lnSpc>
              <a:buFont typeface="Calibri"/>
              <a:buAutoNum type="arabicPeriod" startAt="17"/>
              <a:tabLst>
                <a:tab pos="401320" algn="l"/>
              </a:tabLst>
            </a:pPr>
            <a:r>
              <a:rPr sz="1100" b="1" spc="-5" dirty="0">
                <a:latin typeface="Calibri"/>
                <a:cs typeface="Calibri"/>
              </a:rPr>
              <a:t>glRotate</a:t>
            </a:r>
            <a:r>
              <a:rPr sz="1100" spc="-5" dirty="0">
                <a:latin typeface="Calibri"/>
                <a:cs typeface="Calibri"/>
              </a:rPr>
              <a:t>():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Calibri"/>
              <a:buAutoNum type="arabicPeriod" startAt="17"/>
            </a:pPr>
            <a:endParaRPr sz="1400">
              <a:latin typeface="Calibri"/>
              <a:cs typeface="Calibri"/>
            </a:endParaRPr>
          </a:p>
          <a:p>
            <a:pPr marL="478790">
              <a:lnSpc>
                <a:spcPct val="100000"/>
              </a:lnSpc>
            </a:pPr>
            <a:r>
              <a:rPr sz="1100" i="1" dirty="0">
                <a:latin typeface="Calibri"/>
                <a:cs typeface="Calibri"/>
              </a:rPr>
              <a:t>voidglRotate( </a:t>
            </a:r>
            <a:r>
              <a:rPr sz="1100" i="1" spc="-5" dirty="0">
                <a:latin typeface="Calibri"/>
                <a:cs typeface="Calibri"/>
              </a:rPr>
              <a:t>GLfloat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angle, GLfloat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x,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GLfloat y,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GLfloat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z);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47879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PARAMETERS:</a:t>
            </a:r>
            <a:endParaRPr sz="1100">
              <a:latin typeface="Calibri"/>
              <a:cs typeface="Calibri"/>
            </a:endParaRPr>
          </a:p>
          <a:p>
            <a:pPr marL="478790" marR="2831465">
              <a:lnSpc>
                <a:spcPct val="228200"/>
              </a:lnSpc>
            </a:pPr>
            <a:r>
              <a:rPr sz="1100" dirty="0">
                <a:latin typeface="Calibri"/>
                <a:cs typeface="Calibri"/>
              </a:rPr>
              <a:t>angle: The </a:t>
            </a:r>
            <a:r>
              <a:rPr sz="1100" spc="-5" dirty="0">
                <a:latin typeface="Calibri"/>
                <a:cs typeface="Calibri"/>
              </a:rPr>
              <a:t>angle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rotation, </a:t>
            </a:r>
            <a:r>
              <a:rPr sz="1100" dirty="0">
                <a:latin typeface="Calibri"/>
                <a:cs typeface="Calibri"/>
              </a:rPr>
              <a:t>in degrees.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x: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x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coordinate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vector.</a:t>
            </a:r>
            <a:endParaRPr sz="1100">
              <a:latin typeface="Calibri"/>
              <a:cs typeface="Calibri"/>
            </a:endParaRPr>
          </a:p>
          <a:p>
            <a:pPr marL="478790" marR="3330575">
              <a:lnSpc>
                <a:spcPct val="228200"/>
              </a:lnSpc>
            </a:pPr>
            <a:r>
              <a:rPr sz="1100" dirty="0">
                <a:latin typeface="Calibri"/>
                <a:cs typeface="Calibri"/>
              </a:rPr>
              <a:t>y: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y </a:t>
            </a:r>
            <a:r>
              <a:rPr sz="1100" spc="-5" dirty="0">
                <a:latin typeface="Calibri"/>
                <a:cs typeface="Calibri"/>
              </a:rPr>
              <a:t>coordinate </a:t>
            </a:r>
            <a:r>
              <a:rPr sz="1100" dirty="0">
                <a:latin typeface="Calibri"/>
                <a:cs typeface="Calibri"/>
              </a:rPr>
              <a:t>of a </a:t>
            </a:r>
            <a:r>
              <a:rPr sz="1100" spc="-5" dirty="0">
                <a:latin typeface="Calibri"/>
                <a:cs typeface="Calibri"/>
              </a:rPr>
              <a:t>vector.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z: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z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coordinate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vector.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47879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glRotated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glRotatef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multiply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current</a:t>
            </a:r>
            <a:r>
              <a:rPr sz="1100" dirty="0">
                <a:latin typeface="Calibri"/>
                <a:cs typeface="Calibri"/>
              </a:rPr>
              <a:t> matrix</a:t>
            </a:r>
            <a:r>
              <a:rPr sz="1100" spc="-5" dirty="0">
                <a:latin typeface="Calibri"/>
                <a:cs typeface="Calibri"/>
              </a:rPr>
              <a:t> by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rotation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398145" lvl="2" indent="-386080">
              <a:lnSpc>
                <a:spcPct val="100000"/>
              </a:lnSpc>
              <a:buFont typeface="Calibri"/>
              <a:buAutoNum type="arabicPeriod" startAt="18"/>
              <a:tabLst>
                <a:tab pos="398780" algn="l"/>
              </a:tabLst>
            </a:pPr>
            <a:r>
              <a:rPr sz="1100" b="1" spc="-5" dirty="0">
                <a:latin typeface="Calibri"/>
                <a:cs typeface="Calibri"/>
              </a:rPr>
              <a:t>glutInit():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i="1" spc="-5" dirty="0">
                <a:latin typeface="Calibri"/>
                <a:cs typeface="Calibri"/>
              </a:rPr>
              <a:t>glutInit(int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*argcp,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char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**argv);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PARAMETERS: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52800"/>
              </a:lnSpc>
            </a:pPr>
            <a:r>
              <a:rPr sz="1100" spc="-5" dirty="0">
                <a:latin typeface="Calibri"/>
                <a:cs typeface="Calibri"/>
              </a:rPr>
              <a:t>argcp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pointer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program's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unmodified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argc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variable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from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main.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Upon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return,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value </a:t>
            </a:r>
            <a:r>
              <a:rPr sz="1100" dirty="0">
                <a:latin typeface="Calibri"/>
                <a:cs typeface="Calibri"/>
              </a:rPr>
              <a:t> pointed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argcp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updated,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because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glutInit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extracts</a:t>
            </a:r>
            <a:r>
              <a:rPr sz="1100" dirty="0">
                <a:latin typeface="Calibri"/>
                <a:cs typeface="Calibri"/>
              </a:rPr>
              <a:t> any </a:t>
            </a:r>
            <a:r>
              <a:rPr sz="1100" spc="-5" dirty="0">
                <a:latin typeface="Calibri"/>
                <a:cs typeface="Calibri"/>
              </a:rPr>
              <a:t>command</a:t>
            </a:r>
            <a:r>
              <a:rPr sz="1100" dirty="0">
                <a:latin typeface="Calibri"/>
                <a:cs typeface="Calibri"/>
              </a:rPr>
              <a:t> line options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intended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library.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12700" marR="274320">
              <a:lnSpc>
                <a:spcPct val="152700"/>
              </a:lnSpc>
            </a:pPr>
            <a:r>
              <a:rPr sz="1100" spc="-5" dirty="0">
                <a:latin typeface="Calibri"/>
                <a:cs typeface="Calibri"/>
              </a:rPr>
              <a:t>argv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program's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unmodified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argv</a:t>
            </a:r>
            <a:r>
              <a:rPr sz="1100" dirty="0">
                <a:latin typeface="Calibri"/>
                <a:cs typeface="Calibri"/>
              </a:rPr>
              <a:t> variable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-5" dirty="0">
                <a:latin typeface="Calibri"/>
                <a:cs typeface="Calibri"/>
              </a:rPr>
              <a:t> main.</a:t>
            </a:r>
            <a:r>
              <a:rPr sz="1100" dirty="0">
                <a:latin typeface="Calibri"/>
                <a:cs typeface="Calibri"/>
              </a:rPr>
              <a:t> Like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argcp,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argv will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updated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because glutInit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extracts</a:t>
            </a:r>
            <a:r>
              <a:rPr sz="1100" dirty="0">
                <a:latin typeface="Calibri"/>
                <a:cs typeface="Calibri"/>
              </a:rPr>
              <a:t> any </a:t>
            </a:r>
            <a:r>
              <a:rPr sz="1100" spc="-5" dirty="0">
                <a:latin typeface="Calibri"/>
                <a:cs typeface="Calibri"/>
              </a:rPr>
              <a:t>command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line options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understood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GLUT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library.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478790">
              <a:lnSpc>
                <a:spcPct val="100000"/>
              </a:lnSpc>
            </a:pPr>
            <a:r>
              <a:rPr sz="1100" i="1" spc="-5" dirty="0">
                <a:latin typeface="Calibri"/>
                <a:cs typeface="Calibri"/>
              </a:rPr>
              <a:t>glutInit(&amp;argc,argv);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glutInit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initialize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library.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556" y="423164"/>
            <a:ext cx="3323590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945005">
              <a:lnSpc>
                <a:spcPct val="1536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1.4.19</a:t>
            </a:r>
            <a:r>
              <a:rPr sz="1100" b="1" spc="-5" dirty="0">
                <a:latin typeface="Calibri"/>
                <a:cs typeface="Calibri"/>
              </a:rPr>
              <a:t>glutMainLoop():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void</a:t>
            </a:r>
            <a:r>
              <a:rPr sz="1100" i="1" spc="-5" dirty="0">
                <a:latin typeface="Calibri"/>
                <a:cs typeface="Calibri"/>
              </a:rPr>
              <a:t>glutMainLoop(void)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i="1" dirty="0">
                <a:latin typeface="Calibri"/>
                <a:cs typeface="Calibri"/>
              </a:rPr>
              <a:t>; </a:t>
            </a:r>
            <a:r>
              <a:rPr sz="1100" i="1" spc="-5" dirty="0">
                <a:latin typeface="Calibri"/>
                <a:cs typeface="Calibri"/>
              </a:rPr>
              <a:t>gl</a:t>
            </a:r>
            <a:r>
              <a:rPr sz="1100" i="1" spc="-10" dirty="0">
                <a:latin typeface="Calibri"/>
                <a:cs typeface="Calibri"/>
              </a:rPr>
              <a:t>u</a:t>
            </a:r>
            <a:r>
              <a:rPr sz="1100" i="1" dirty="0">
                <a:latin typeface="Calibri"/>
                <a:cs typeface="Calibri"/>
              </a:rPr>
              <a:t>t</a:t>
            </a:r>
            <a:r>
              <a:rPr sz="1100" i="1" spc="5" dirty="0">
                <a:latin typeface="Calibri"/>
                <a:cs typeface="Calibri"/>
              </a:rPr>
              <a:t>M</a:t>
            </a:r>
            <a:r>
              <a:rPr sz="1100" i="1" spc="-5" dirty="0">
                <a:latin typeface="Calibri"/>
                <a:cs typeface="Calibri"/>
              </a:rPr>
              <a:t>a</a:t>
            </a:r>
            <a:r>
              <a:rPr sz="1100" i="1" dirty="0">
                <a:latin typeface="Calibri"/>
                <a:cs typeface="Calibri"/>
              </a:rPr>
              <a:t>i</a:t>
            </a:r>
            <a:r>
              <a:rPr sz="1100" i="1" spc="-20" dirty="0">
                <a:latin typeface="Calibri"/>
                <a:cs typeface="Calibri"/>
              </a:rPr>
              <a:t>n</a:t>
            </a:r>
            <a:r>
              <a:rPr sz="1100" i="1" dirty="0">
                <a:latin typeface="Calibri"/>
                <a:cs typeface="Calibri"/>
              </a:rPr>
              <a:t>L</a:t>
            </a:r>
            <a:r>
              <a:rPr sz="1100" i="1" spc="-5" dirty="0">
                <a:latin typeface="Calibri"/>
                <a:cs typeface="Calibri"/>
              </a:rPr>
              <a:t>oop();</a:t>
            </a:r>
            <a:endParaRPr sz="1100">
              <a:latin typeface="Calibri"/>
              <a:cs typeface="Calibri"/>
            </a:endParaRPr>
          </a:p>
          <a:p>
            <a:pPr marL="12700" marR="251460">
              <a:lnSpc>
                <a:spcPct val="153600"/>
              </a:lnSpc>
              <a:spcBef>
                <a:spcPts val="120"/>
              </a:spcBef>
            </a:pPr>
            <a:r>
              <a:rPr sz="1100" dirty="0">
                <a:latin typeface="Calibri"/>
                <a:cs typeface="Calibri"/>
              </a:rPr>
              <a:t>glutMainLoop enters the </a:t>
            </a:r>
            <a:r>
              <a:rPr sz="1100" spc="-5" dirty="0">
                <a:latin typeface="Calibri"/>
                <a:cs typeface="Calibri"/>
              </a:rPr>
              <a:t>GLUT </a:t>
            </a:r>
            <a:r>
              <a:rPr sz="1100" dirty="0">
                <a:latin typeface="Calibri"/>
                <a:cs typeface="Calibri"/>
              </a:rPr>
              <a:t>event </a:t>
            </a:r>
            <a:r>
              <a:rPr sz="1100" spc="-5" dirty="0">
                <a:latin typeface="Calibri"/>
                <a:cs typeface="Calibri"/>
              </a:rPr>
              <a:t>processing loop.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1.4.20</a:t>
            </a:r>
            <a:r>
              <a:rPr sz="1100" b="1" spc="-5" dirty="0">
                <a:latin typeface="Calibri"/>
                <a:cs typeface="Calibri"/>
              </a:rPr>
              <a:t>glEnable():</a:t>
            </a:r>
            <a:endParaRPr sz="1100">
              <a:latin typeface="Calibri"/>
              <a:cs typeface="Calibri"/>
            </a:endParaRPr>
          </a:p>
          <a:p>
            <a:pPr marL="12700" marR="1755139">
              <a:lnSpc>
                <a:spcPct val="228200"/>
              </a:lnSpc>
            </a:pPr>
            <a:r>
              <a:rPr sz="1100" i="1" spc="-5" dirty="0">
                <a:latin typeface="Calibri"/>
                <a:cs typeface="Calibri"/>
              </a:rPr>
              <a:t>voidglEnable(GLenum cap); </a:t>
            </a:r>
            <a:r>
              <a:rPr sz="1100" i="1" spc="-23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glEnable(GL_CULL_FACE);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5" dirty="0">
                <a:latin typeface="Calibri"/>
                <a:cs typeface="Calibri"/>
              </a:rPr>
              <a:t>PARAMETERS: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2282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cap: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symbolic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constant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indicating</a:t>
            </a:r>
            <a:r>
              <a:rPr sz="1100" dirty="0">
                <a:latin typeface="Calibri"/>
                <a:cs typeface="Calibri"/>
              </a:rPr>
              <a:t> an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 capability.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glEnable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enable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capabilities.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8514" y="9251221"/>
            <a:ext cx="4978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15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604" y="423164"/>
            <a:ext cx="5740400" cy="860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35" dirty="0">
                <a:latin typeface="Times New Roman"/>
                <a:cs typeface="Times New Roman"/>
              </a:rPr>
              <a:t>Chapter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800" b="1" spc="-5" dirty="0">
                <a:latin typeface="Times New Roman"/>
                <a:cs typeface="Times New Roman"/>
              </a:rPr>
              <a:t>LITERATURE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SURVEY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People</a:t>
            </a:r>
            <a:r>
              <a:rPr sz="1200" dirty="0">
                <a:latin typeface="Times New Roman"/>
                <a:cs typeface="Times New Roman"/>
              </a:rPr>
              <a:t> 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“computer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graphics”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things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context.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graphics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pictures </a:t>
            </a:r>
            <a:r>
              <a:rPr sz="1200" dirty="0">
                <a:latin typeface="Times New Roman"/>
                <a:cs typeface="Times New Roman"/>
              </a:rPr>
              <a:t>that are </a:t>
            </a:r>
            <a:r>
              <a:rPr sz="1200" spc="-5" dirty="0">
                <a:latin typeface="Times New Roman"/>
                <a:cs typeface="Times New Roman"/>
              </a:rPr>
              <a:t>generated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computer. Everywhere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today,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find </a:t>
            </a:r>
            <a:r>
              <a:rPr sz="1200" spc="-5" dirty="0">
                <a:latin typeface="Times New Roman"/>
                <a:cs typeface="Times New Roman"/>
              </a:rPr>
              <a:t>examples, </a:t>
            </a:r>
            <a:r>
              <a:rPr sz="1200" dirty="0">
                <a:latin typeface="Times New Roman"/>
                <a:cs typeface="Times New Roman"/>
              </a:rPr>
              <a:t>especially in magazines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television.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images </a:t>
            </a:r>
            <a:r>
              <a:rPr sz="1200" dirty="0">
                <a:latin typeface="Times New Roman"/>
                <a:cs typeface="Times New Roman"/>
              </a:rPr>
              <a:t>look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 natural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can’t </a:t>
            </a:r>
            <a:r>
              <a:rPr sz="1200" spc="-5" dirty="0">
                <a:latin typeface="Times New Roman"/>
                <a:cs typeface="Times New Roman"/>
              </a:rPr>
              <a:t>distinguish </a:t>
            </a:r>
            <a:r>
              <a:rPr sz="1200" dirty="0">
                <a:latin typeface="Times New Roman"/>
                <a:cs typeface="Times New Roman"/>
              </a:rPr>
              <a:t>them </a:t>
            </a:r>
            <a:r>
              <a:rPr sz="1200" spc="-5" dirty="0">
                <a:latin typeface="Times New Roman"/>
                <a:cs typeface="Times New Roman"/>
              </a:rPr>
              <a:t>from photographs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real scene. Others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artificial</a:t>
            </a:r>
            <a:r>
              <a:rPr sz="1200" dirty="0">
                <a:latin typeface="Times New Roman"/>
                <a:cs typeface="Times New Roman"/>
              </a:rPr>
              <a:t> look, </a:t>
            </a:r>
            <a:r>
              <a:rPr sz="1200" spc="-5" dirty="0">
                <a:latin typeface="Times New Roman"/>
                <a:cs typeface="Times New Roman"/>
              </a:rPr>
              <a:t>intended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 </a:t>
            </a:r>
            <a:r>
              <a:rPr sz="1200" spc="-5" dirty="0">
                <a:latin typeface="Times New Roman"/>
                <a:cs typeface="Times New Roman"/>
              </a:rPr>
              <a:t>effects.</a:t>
            </a:r>
            <a:endParaRPr sz="1200">
              <a:latin typeface="Times New Roman"/>
              <a:cs typeface="Times New Roman"/>
            </a:endParaRPr>
          </a:p>
          <a:p>
            <a:pPr marL="12700" marR="8255" indent="456565" algn="just">
              <a:lnSpc>
                <a:spcPct val="1433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delivered.</a:t>
            </a:r>
            <a:endParaRPr sz="1200">
              <a:latin typeface="Times New Roman"/>
              <a:cs typeface="Times New Roman"/>
            </a:endParaRPr>
          </a:p>
          <a:p>
            <a:pPr marL="469265" indent="-229235" algn="just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Frame- by- frame: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single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drawn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waits.</a:t>
            </a:r>
            <a:endParaRPr sz="1200">
              <a:latin typeface="Times New Roman"/>
              <a:cs typeface="Times New Roman"/>
            </a:endParaRPr>
          </a:p>
          <a:p>
            <a:pPr marL="469265" marR="6350" indent="-228600" algn="just">
              <a:lnSpc>
                <a:spcPct val="143300"/>
              </a:lnSpc>
              <a:spcBef>
                <a:spcPts val="8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Frame-by-frame </a:t>
            </a:r>
            <a:r>
              <a:rPr sz="1200" dirty="0">
                <a:latin typeface="Times New Roman"/>
                <a:cs typeface="Times New Roman"/>
              </a:rPr>
              <a:t>under control of the </a:t>
            </a:r>
            <a:r>
              <a:rPr sz="1200" spc="-5" dirty="0">
                <a:latin typeface="Times New Roman"/>
                <a:cs typeface="Times New Roman"/>
              </a:rPr>
              <a:t>user: A </a:t>
            </a:r>
            <a:r>
              <a:rPr sz="1200" dirty="0">
                <a:latin typeface="Times New Roman"/>
                <a:cs typeface="Times New Roman"/>
              </a:rPr>
              <a:t>sequence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frames can </a:t>
            </a:r>
            <a:r>
              <a:rPr sz="1200" dirty="0">
                <a:latin typeface="Times New Roman"/>
                <a:cs typeface="Times New Roman"/>
              </a:rPr>
              <a:t>be drawn,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corporate </a:t>
            </a:r>
            <a:r>
              <a:rPr sz="1200" dirty="0">
                <a:latin typeface="Times New Roman"/>
                <a:cs typeface="Times New Roman"/>
              </a:rPr>
              <a:t>power point presentation; the </a:t>
            </a:r>
            <a:r>
              <a:rPr sz="1200" spc="-5" dirty="0">
                <a:latin typeface="Times New Roman"/>
                <a:cs typeface="Times New Roman"/>
              </a:rPr>
              <a:t>user presses </a:t>
            </a:r>
            <a:r>
              <a:rPr sz="1200" dirty="0">
                <a:latin typeface="Times New Roman"/>
                <a:cs typeface="Times New Roman"/>
              </a:rPr>
              <a:t>to move on to the next </a:t>
            </a:r>
            <a:r>
              <a:rPr sz="1200" spc="-5" dirty="0">
                <a:latin typeface="Times New Roman"/>
                <a:cs typeface="Times New Roman"/>
              </a:rPr>
              <a:t>slide,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otherwise has</a:t>
            </a:r>
            <a:r>
              <a:rPr sz="1200" dirty="0">
                <a:latin typeface="Times New Roman"/>
                <a:cs typeface="Times New Roman"/>
              </a:rPr>
              <a:t> no </a:t>
            </a:r>
            <a:r>
              <a:rPr sz="1200" spc="5" dirty="0">
                <a:latin typeface="Times New Roman"/>
                <a:cs typeface="Times New Roman"/>
              </a:rPr>
              <a:t>way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-5" dirty="0">
                <a:latin typeface="Times New Roman"/>
                <a:cs typeface="Times New Roman"/>
              </a:rPr>
              <a:t> slides</a:t>
            </a:r>
            <a:endParaRPr sz="1200">
              <a:latin typeface="Times New Roman"/>
              <a:cs typeface="Times New Roman"/>
            </a:endParaRPr>
          </a:p>
          <a:p>
            <a:pPr marL="469265" marR="8255" indent="-228600" algn="just">
              <a:lnSpc>
                <a:spcPct val="1435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Animation: </a:t>
            </a:r>
            <a:r>
              <a:rPr sz="1200" spc="-5" dirty="0">
                <a:latin typeface="Times New Roman"/>
                <a:cs typeface="Times New Roman"/>
              </a:rPr>
              <a:t>A sequence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proceeds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a particular rate while the user </a:t>
            </a:r>
            <a:r>
              <a:rPr sz="1200" spc="-5" dirty="0">
                <a:latin typeface="Times New Roman"/>
                <a:cs typeface="Times New Roman"/>
              </a:rPr>
              <a:t>watches 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-5" dirty="0">
                <a:latin typeface="Times New Roman"/>
                <a:cs typeface="Times New Roman"/>
              </a:rPr>
              <a:t> delight.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43600"/>
              </a:lnSpc>
              <a:spcBef>
                <a:spcPts val="9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Interactive program: An interactive graphics </a:t>
            </a:r>
            <a:r>
              <a:rPr sz="1200" dirty="0">
                <a:latin typeface="Times New Roman"/>
                <a:cs typeface="Times New Roman"/>
              </a:rPr>
              <a:t>presentation </a:t>
            </a:r>
            <a:r>
              <a:rPr sz="1200" spc="-5" dirty="0">
                <a:latin typeface="Times New Roman"/>
                <a:cs typeface="Times New Roman"/>
              </a:rPr>
              <a:t>is watched, where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controls </a:t>
            </a:r>
            <a:r>
              <a:rPr sz="1200" dirty="0">
                <a:latin typeface="Times New Roman"/>
                <a:cs typeface="Times New Roman"/>
              </a:rPr>
              <a:t>the flow from one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to another using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input device </a:t>
            </a:r>
            <a:r>
              <a:rPr sz="1200" spc="-5" dirty="0">
                <a:latin typeface="Times New Roman"/>
                <a:cs typeface="Times New Roman"/>
              </a:rPr>
              <a:t>such as </a:t>
            </a:r>
            <a:r>
              <a:rPr sz="1200" dirty="0">
                <a:latin typeface="Times New Roman"/>
                <a:cs typeface="Times New Roman"/>
              </a:rPr>
              <a:t>a mouse 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keyboard,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manner that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unpredictable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the time the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written. 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-5" dirty="0">
                <a:latin typeface="Times New Roman"/>
                <a:cs typeface="Times New Roman"/>
              </a:rPr>
              <a:t> 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delight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eye.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2.1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History</a:t>
            </a:r>
            <a:endParaRPr sz="1400">
              <a:latin typeface="Times New Roman"/>
              <a:cs typeface="Times New Roman"/>
            </a:endParaRPr>
          </a:p>
          <a:p>
            <a:pPr marL="12700" marR="124460" indent="456565" algn="just">
              <a:lnSpc>
                <a:spcPct val="1438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OpenGL was </a:t>
            </a:r>
            <a:r>
              <a:rPr sz="1200" dirty="0">
                <a:latin typeface="Times New Roman"/>
                <a:cs typeface="Times New Roman"/>
              </a:rPr>
              <a:t>developed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b="1" dirty="0">
                <a:latin typeface="Times New Roman"/>
                <a:cs typeface="Times New Roman"/>
              </a:rPr>
              <a:t>‘Silicon </a:t>
            </a:r>
            <a:r>
              <a:rPr sz="1200" b="1" spc="-5" dirty="0">
                <a:latin typeface="Times New Roman"/>
                <a:cs typeface="Times New Roman"/>
              </a:rPr>
              <a:t>Graphics Inc’ </a:t>
            </a:r>
            <a:r>
              <a:rPr sz="1200" spc="-5" dirty="0">
                <a:latin typeface="Times New Roman"/>
                <a:cs typeface="Times New Roman"/>
              </a:rPr>
              <a:t>(SGI) </a:t>
            </a:r>
            <a:r>
              <a:rPr sz="1200" dirty="0">
                <a:latin typeface="Times New Roman"/>
                <a:cs typeface="Times New Roman"/>
              </a:rPr>
              <a:t>on 1992 </a:t>
            </a:r>
            <a:r>
              <a:rPr sz="1200" spc="-5" dirty="0">
                <a:latin typeface="Times New Roman"/>
                <a:cs typeface="Times New Roman"/>
              </a:rPr>
              <a:t>and is </a:t>
            </a:r>
            <a:r>
              <a:rPr sz="1200" dirty="0">
                <a:latin typeface="Times New Roman"/>
                <a:cs typeface="Times New Roman"/>
              </a:rPr>
              <a:t>popular 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gaming</a:t>
            </a:r>
            <a:r>
              <a:rPr sz="1200" dirty="0">
                <a:latin typeface="Times New Roman"/>
                <a:cs typeface="Times New Roman"/>
              </a:rPr>
              <a:t> industry where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competes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Direct3D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Microsoft</a:t>
            </a:r>
            <a:r>
              <a:rPr sz="1200" dirty="0">
                <a:latin typeface="Times New Roman"/>
                <a:cs typeface="Times New Roman"/>
              </a:rPr>
              <a:t> Windows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broadly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CAD</a:t>
            </a:r>
            <a:r>
              <a:rPr sz="1200" dirty="0">
                <a:latin typeface="Times New Roman"/>
                <a:cs typeface="Times New Roman"/>
              </a:rPr>
              <a:t> (Computer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Design),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virtual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reality,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scientific</a:t>
            </a:r>
            <a:r>
              <a:rPr sz="1200" dirty="0">
                <a:latin typeface="Times New Roman"/>
                <a:cs typeface="Times New Roman"/>
              </a:rPr>
              <a:t> visualization,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flight</a:t>
            </a:r>
            <a:r>
              <a:rPr sz="1200" dirty="0">
                <a:latin typeface="Times New Roman"/>
                <a:cs typeface="Times New Roman"/>
              </a:rPr>
              <a:t> simulation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games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  <a:p>
            <a:pPr marL="12700" indent="456565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multi-language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22555" algn="just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multi-platform and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enables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codification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that output computerized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2D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8514" y="9251221"/>
            <a:ext cx="4978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16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604" y="423164"/>
            <a:ext cx="5739130" cy="794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350" indent="45656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interface consists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more than 250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functions, which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 complex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tridimensional scenes</a:t>
            </a:r>
            <a:r>
              <a:rPr sz="1200" dirty="0">
                <a:latin typeface="Times New Roman"/>
                <a:cs typeface="Times New Roman"/>
              </a:rPr>
              <a:t> with </a:t>
            </a:r>
            <a:r>
              <a:rPr sz="1200" spc="-5" dirty="0">
                <a:latin typeface="Times New Roman"/>
                <a:cs typeface="Times New Roman"/>
              </a:rPr>
              <a:t>simple primitives.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many functions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real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dirty="0">
                <a:latin typeface="Times New Roman"/>
                <a:cs typeface="Times New Roman"/>
              </a:rPr>
              <a:t> and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existence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object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Characteristics</a:t>
            </a:r>
            <a:endParaRPr sz="1400">
              <a:latin typeface="Times New Roman"/>
              <a:cs typeface="Times New Roman"/>
            </a:endParaRPr>
          </a:p>
          <a:p>
            <a:pPr marL="469265" lvl="2" indent="-229235">
              <a:lnSpc>
                <a:spcPct val="100000"/>
              </a:lnSpc>
              <a:spcBef>
                <a:spcPts val="73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 marL="469265" lvl="2" indent="-229235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 marL="469265" lvl="2" indent="-229235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demonstrated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 marL="469265" lvl="2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Microsoft's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Direct3D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already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endParaRPr sz="1200">
              <a:latin typeface="Times New Roman"/>
              <a:cs typeface="Times New Roman"/>
            </a:endParaRPr>
          </a:p>
          <a:p>
            <a:pPr marL="469265" marR="6350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Primitive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leave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investment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Direct3D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immediate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obsolete.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413384" lvl="1" indent="-401320">
              <a:lnSpc>
                <a:spcPct val="100000"/>
              </a:lnSpc>
              <a:buAutoNum type="arabicPeriod" startAt="3"/>
              <a:tabLst>
                <a:tab pos="413384" algn="l"/>
                <a:tab pos="4140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Computer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Graphics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Library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Organization</a:t>
            </a: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ct val="143300"/>
              </a:lnSpc>
              <a:spcBef>
                <a:spcPts val="120"/>
              </a:spcBef>
            </a:pPr>
            <a:r>
              <a:rPr sz="1200" spc="-5" dirty="0">
                <a:latin typeface="Times New Roman"/>
                <a:cs typeface="Times New Roman"/>
              </a:rPr>
              <a:t>OpenGL stands </a:t>
            </a:r>
            <a:r>
              <a:rPr sz="1200" dirty="0">
                <a:latin typeface="Times New Roman"/>
                <a:cs typeface="Times New Roman"/>
              </a:rPr>
              <a:t>for Open </a:t>
            </a:r>
            <a:r>
              <a:rPr sz="1200" spc="-5" dirty="0">
                <a:latin typeface="Times New Roman"/>
                <a:cs typeface="Times New Roman"/>
              </a:rPr>
              <a:t>Source Graphics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 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APIs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Interfaces).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Times New Roman"/>
                <a:cs typeface="Times New Roman"/>
              </a:rPr>
              <a:t>Graphics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 </a:t>
            </a:r>
            <a:r>
              <a:rPr sz="1200" spc="-5" dirty="0">
                <a:latin typeface="Times New Roman"/>
                <a:cs typeface="Times New Roman"/>
              </a:rPr>
              <a:t>are divided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three </a:t>
            </a:r>
            <a:r>
              <a:rPr sz="1200" spc="-5" dirty="0">
                <a:latin typeface="Times New Roman"/>
                <a:cs typeface="Times New Roman"/>
              </a:rPr>
              <a:t>libraries.</a:t>
            </a:r>
            <a:r>
              <a:rPr sz="1200" spc="5" dirty="0">
                <a:latin typeface="Times New Roman"/>
                <a:cs typeface="Times New Roman"/>
              </a:rPr>
              <a:t> 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follows-</a:t>
            </a:r>
            <a:endParaRPr sz="1200">
              <a:latin typeface="Times New Roman"/>
              <a:cs typeface="Times New Roman"/>
            </a:endParaRPr>
          </a:p>
          <a:p>
            <a:pPr marL="926465" indent="-309880">
              <a:lnSpc>
                <a:spcPct val="100000"/>
              </a:lnSpc>
              <a:spcBef>
                <a:spcPts val="625"/>
              </a:spcBef>
              <a:buAutoNum type="romanLcPeriod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GL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(OpenGL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Windows)</a:t>
            </a:r>
            <a:endParaRPr sz="1200">
              <a:latin typeface="Times New Roman"/>
              <a:cs typeface="Times New Roman"/>
            </a:endParaRPr>
          </a:p>
          <a:p>
            <a:pPr marL="926465" indent="-352425">
              <a:lnSpc>
                <a:spcPct val="100000"/>
              </a:lnSpc>
              <a:spcBef>
                <a:spcPts val="625"/>
              </a:spcBef>
              <a:buAutoNum type="romanLcPeriod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GLU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(OpenGL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Library)</a:t>
            </a:r>
            <a:endParaRPr sz="1200">
              <a:latin typeface="Times New Roman"/>
              <a:cs typeface="Times New Roman"/>
            </a:endParaRPr>
          </a:p>
          <a:p>
            <a:pPr marL="926465" indent="-393700">
              <a:lnSpc>
                <a:spcPct val="100000"/>
              </a:lnSpc>
              <a:spcBef>
                <a:spcPts val="635"/>
              </a:spcBef>
              <a:buAutoNum type="romanLcPeriod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GLUT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Toolkit)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in main GL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5" dirty="0">
                <a:latin typeface="Times New Roman"/>
                <a:cs typeface="Times New Roman"/>
              </a:rPr>
              <a:t> function</a:t>
            </a:r>
            <a:r>
              <a:rPr sz="1200" dirty="0">
                <a:latin typeface="Times New Roman"/>
                <a:cs typeface="Times New Roman"/>
              </a:rPr>
              <a:t> names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begin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letter </a:t>
            </a:r>
            <a:r>
              <a:rPr sz="1200" spc="-5" dirty="0">
                <a:latin typeface="Times New Roman"/>
                <a:cs typeface="Times New Roman"/>
              </a:rPr>
              <a:t>‘gl’.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433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GLU</a:t>
            </a:r>
            <a:r>
              <a:rPr sz="1200" dirty="0">
                <a:latin typeface="Times New Roman"/>
                <a:cs typeface="Times New Roman"/>
              </a:rPr>
              <a:t> library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simplify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viewing.</a:t>
            </a:r>
            <a:endParaRPr sz="1200">
              <a:latin typeface="Times New Roman"/>
              <a:cs typeface="Times New Roman"/>
            </a:endParaRPr>
          </a:p>
          <a:p>
            <a:pPr marL="469265" marR="5715" indent="-228600" algn="just">
              <a:lnSpc>
                <a:spcPct val="1434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dirty="0">
                <a:latin typeface="Times New Roman"/>
                <a:cs typeface="Times New Roman"/>
              </a:rPr>
              <a:t>with the window </a:t>
            </a:r>
            <a:r>
              <a:rPr sz="1200" spc="-5" dirty="0">
                <a:latin typeface="Times New Roman"/>
                <a:cs typeface="Times New Roman"/>
              </a:rPr>
              <a:t>system 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from external devices GLUT </a:t>
            </a:r>
            <a:r>
              <a:rPr sz="1200" dirty="0">
                <a:latin typeface="Times New Roman"/>
                <a:cs typeface="Times New Roman"/>
              </a:rPr>
              <a:t> library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combination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GLX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windows,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‘wgl’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‘agl’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Macintosh.</a:t>
            </a:r>
            <a:endParaRPr sz="1200">
              <a:latin typeface="Times New Roman"/>
              <a:cs typeface="Times New Roman"/>
            </a:endParaRPr>
          </a:p>
          <a:p>
            <a:pPr marL="469265" marR="8255" indent="-228600" algn="just">
              <a:lnSpc>
                <a:spcPct val="142500"/>
              </a:lnSpc>
              <a:spcBef>
                <a:spcPts val="12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These libraries </a:t>
            </a:r>
            <a:r>
              <a:rPr sz="1200" dirty="0">
                <a:latin typeface="Times New Roman"/>
                <a:cs typeface="Times New Roman"/>
              </a:rPr>
              <a:t>are included in the </a:t>
            </a:r>
            <a:r>
              <a:rPr sz="1200" spc="-5" dirty="0">
                <a:latin typeface="Times New Roman"/>
                <a:cs typeface="Times New Roman"/>
              </a:rPr>
              <a:t>application program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preprocessor directives.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E.g.: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#include&lt;GL/glut.h&gt;</a:t>
            </a:r>
            <a:endParaRPr sz="1200">
              <a:latin typeface="Times New Roman"/>
              <a:cs typeface="Times New Roman"/>
            </a:endParaRPr>
          </a:p>
          <a:p>
            <a:pPr marL="464820" indent="-226060" algn="just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46545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figure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OpenGL.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8514" y="9251221"/>
            <a:ext cx="4978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17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3164"/>
            <a:ext cx="1692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3875659"/>
            <a:ext cx="5737860" cy="2203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Fig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2.1</a:t>
            </a:r>
            <a:r>
              <a:rPr sz="1000" b="1" spc="-5" dirty="0">
                <a:latin typeface="Times New Roman"/>
                <a:cs typeface="Times New Roman"/>
              </a:rPr>
              <a:t> Library Organization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lvl="1" indent="-457200" algn="just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Graphics</a:t>
            </a:r>
            <a:r>
              <a:rPr sz="1400" b="1" dirty="0">
                <a:latin typeface="Times New Roman"/>
                <a:cs typeface="Times New Roman"/>
              </a:rPr>
              <a:t> System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 Functions</a:t>
            </a:r>
            <a:endParaRPr sz="1400">
              <a:latin typeface="Times New Roman"/>
              <a:cs typeface="Times New Roman"/>
            </a:endParaRPr>
          </a:p>
          <a:p>
            <a:pPr marL="583565" marR="5080" lvl="2" indent="-285115" algn="just">
              <a:lnSpc>
                <a:spcPct val="143300"/>
              </a:lnSpc>
              <a:spcBef>
                <a:spcPts val="200"/>
              </a:spcBef>
              <a:buFont typeface="Symbol"/>
              <a:buChar char=""/>
              <a:tabLst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Graphics system and </a:t>
            </a:r>
            <a:r>
              <a:rPr sz="1200" dirty="0">
                <a:latin typeface="Times New Roman"/>
                <a:cs typeface="Times New Roman"/>
              </a:rPr>
              <a:t>functions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considered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black </a:t>
            </a:r>
            <a:r>
              <a:rPr sz="1200" dirty="0">
                <a:latin typeface="Times New Roman"/>
                <a:cs typeface="Times New Roman"/>
              </a:rPr>
              <a:t>box, a term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denote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whose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dirty="0">
                <a:latin typeface="Times New Roman"/>
                <a:cs typeface="Times New Roman"/>
              </a:rPr>
              <a:t> inputs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working.</a:t>
            </a:r>
            <a:endParaRPr sz="1200">
              <a:latin typeface="Times New Roman"/>
              <a:cs typeface="Times New Roman"/>
            </a:endParaRPr>
          </a:p>
          <a:p>
            <a:pPr marL="583565" marR="7620" lvl="2" indent="-285115" algn="just">
              <a:lnSpc>
                <a:spcPct val="142500"/>
              </a:lnSpc>
              <a:spcBef>
                <a:spcPts val="125"/>
              </a:spcBef>
              <a:buFont typeface="Symbol"/>
              <a:buChar char=""/>
              <a:tabLst>
                <a:tab pos="5842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Inputs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</a:t>
            </a:r>
            <a:r>
              <a:rPr sz="1200" dirty="0">
                <a:latin typeface="Times New Roman"/>
                <a:cs typeface="Times New Roman"/>
              </a:rPr>
              <a:t> 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functions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measurements</a:t>
            </a:r>
            <a:r>
              <a:rPr sz="1200" dirty="0">
                <a:latin typeface="Times New Roman"/>
                <a:cs typeface="Times New Roman"/>
              </a:rPr>
              <a:t> from input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r>
              <a:rPr sz="1200" dirty="0">
                <a:latin typeface="Times New Roman"/>
                <a:cs typeface="Times New Roman"/>
              </a:rPr>
              <a:t> such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mouse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keyboard.</a:t>
            </a:r>
            <a:endParaRPr sz="1200">
              <a:latin typeface="Times New Roman"/>
              <a:cs typeface="Times New Roman"/>
            </a:endParaRPr>
          </a:p>
          <a:p>
            <a:pPr marL="585470" lvl="2" indent="-287020" algn="just">
              <a:lnSpc>
                <a:spcPct val="100000"/>
              </a:lnSpc>
              <a:spcBef>
                <a:spcPts val="730"/>
              </a:spcBef>
              <a:buFont typeface="Symbol"/>
              <a:buChar char=""/>
              <a:tabLst>
                <a:tab pos="586105" algn="l"/>
              </a:tabLst>
            </a:pPr>
            <a:r>
              <a:rPr sz="1200" spc="-5" dirty="0">
                <a:latin typeface="Times New Roman"/>
                <a:cs typeface="Times New Roman"/>
              </a:rPr>
              <a:t>Outputs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primarily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7475171"/>
            <a:ext cx="5737860" cy="7366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00" b="1" spc="-5" dirty="0">
                <a:latin typeface="Times New Roman"/>
                <a:cs typeface="Times New Roman"/>
              </a:rPr>
              <a:t>Fig</a:t>
            </a:r>
            <a:r>
              <a:rPr sz="1000" b="1" dirty="0">
                <a:latin typeface="Times New Roman"/>
                <a:cs typeface="Times New Roman"/>
              </a:rPr>
              <a:t> 2.2 </a:t>
            </a:r>
            <a:r>
              <a:rPr sz="1000" b="1" spc="-5" dirty="0">
                <a:latin typeface="Times New Roman"/>
                <a:cs typeface="Times New Roman"/>
              </a:rPr>
              <a:t>Graphics System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Black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Box</a:t>
            </a:r>
            <a:endParaRPr sz="1000">
              <a:latin typeface="Times New Roman"/>
              <a:cs typeface="Times New Roman"/>
            </a:endParaRPr>
          </a:p>
          <a:p>
            <a:pPr marL="12700" marR="5080" indent="456565">
              <a:lnSpc>
                <a:spcPts val="2080"/>
              </a:lnSpc>
            </a:pPr>
            <a:r>
              <a:rPr sz="1200" spc="-5" dirty="0">
                <a:latin typeface="Times New Roman"/>
                <a:cs typeface="Times New Roman"/>
              </a:rPr>
              <a:t>API’s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seven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2050" y="6449059"/>
            <a:ext cx="1148080" cy="871219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222885" marR="98425" indent="-116205">
              <a:lnSpc>
                <a:spcPct val="101899"/>
              </a:lnSpc>
              <a:spcBef>
                <a:spcPts val="136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650" y="6449059"/>
            <a:ext cx="1148080" cy="871219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43204" marR="162560" indent="-73660">
              <a:lnSpc>
                <a:spcPct val="101099"/>
              </a:lnSpc>
              <a:spcBef>
                <a:spcPts val="11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2809" y="6449059"/>
            <a:ext cx="1148080" cy="871219"/>
          </a:xfrm>
          <a:custGeom>
            <a:avLst/>
            <a:gdLst/>
            <a:ahLst/>
            <a:cxnLst/>
            <a:rect l="l" t="t" r="r" b="b"/>
            <a:pathLst>
              <a:path w="1148079" h="871220">
                <a:moveTo>
                  <a:pt x="1148080" y="0"/>
                </a:moveTo>
                <a:lnTo>
                  <a:pt x="0" y="0"/>
                </a:lnTo>
                <a:lnTo>
                  <a:pt x="0" y="871219"/>
                </a:lnTo>
                <a:lnTo>
                  <a:pt x="1148080" y="871219"/>
                </a:lnTo>
                <a:lnTo>
                  <a:pt x="114808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72809" y="6449059"/>
            <a:ext cx="1148080" cy="871219"/>
          </a:xfrm>
          <a:prstGeom prst="rect">
            <a:avLst/>
          </a:prstGeom>
          <a:ln w="25400">
            <a:solidFill>
              <a:srgbClr val="233E5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21615" marR="210185" indent="635" algn="ctr">
              <a:lnSpc>
                <a:spcPct val="101699"/>
              </a:lnSpc>
              <a:spcBef>
                <a:spcPts val="3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10129" y="6615176"/>
            <a:ext cx="1353820" cy="103505"/>
          </a:xfrm>
          <a:custGeom>
            <a:avLst/>
            <a:gdLst/>
            <a:ahLst/>
            <a:cxnLst/>
            <a:rect l="l" t="t" r="r" b="b"/>
            <a:pathLst>
              <a:path w="1353820" h="103504">
                <a:moveTo>
                  <a:pt x="1328583" y="51688"/>
                </a:moveTo>
                <a:lnTo>
                  <a:pt x="1258696" y="92456"/>
                </a:lnTo>
                <a:lnTo>
                  <a:pt x="1257681" y="96265"/>
                </a:lnTo>
                <a:lnTo>
                  <a:pt x="1261236" y="102362"/>
                </a:lnTo>
                <a:lnTo>
                  <a:pt x="1265046" y="103377"/>
                </a:lnTo>
                <a:lnTo>
                  <a:pt x="1342802" y="58038"/>
                </a:lnTo>
                <a:lnTo>
                  <a:pt x="1341120" y="58038"/>
                </a:lnTo>
                <a:lnTo>
                  <a:pt x="1341120" y="57150"/>
                </a:lnTo>
                <a:lnTo>
                  <a:pt x="1337945" y="57150"/>
                </a:lnTo>
                <a:lnTo>
                  <a:pt x="1328583" y="51688"/>
                </a:lnTo>
                <a:close/>
              </a:path>
              <a:path w="1353820" h="103504">
                <a:moveTo>
                  <a:pt x="131769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317697" y="58038"/>
                </a:lnTo>
                <a:lnTo>
                  <a:pt x="1328583" y="51688"/>
                </a:lnTo>
                <a:lnTo>
                  <a:pt x="1317697" y="45338"/>
                </a:lnTo>
                <a:close/>
              </a:path>
              <a:path w="1353820" h="103504">
                <a:moveTo>
                  <a:pt x="1342802" y="45338"/>
                </a:moveTo>
                <a:lnTo>
                  <a:pt x="1341120" y="45338"/>
                </a:lnTo>
                <a:lnTo>
                  <a:pt x="1341120" y="58038"/>
                </a:lnTo>
                <a:lnTo>
                  <a:pt x="1342802" y="58038"/>
                </a:lnTo>
                <a:lnTo>
                  <a:pt x="1353693" y="51688"/>
                </a:lnTo>
                <a:lnTo>
                  <a:pt x="1342802" y="45338"/>
                </a:lnTo>
                <a:close/>
              </a:path>
              <a:path w="1353820" h="103504">
                <a:moveTo>
                  <a:pt x="1337945" y="46227"/>
                </a:moveTo>
                <a:lnTo>
                  <a:pt x="1328583" y="51688"/>
                </a:lnTo>
                <a:lnTo>
                  <a:pt x="1337945" y="57150"/>
                </a:lnTo>
                <a:lnTo>
                  <a:pt x="1337945" y="46227"/>
                </a:lnTo>
                <a:close/>
              </a:path>
              <a:path w="1353820" h="103504">
                <a:moveTo>
                  <a:pt x="1341120" y="46227"/>
                </a:moveTo>
                <a:lnTo>
                  <a:pt x="1337945" y="46227"/>
                </a:lnTo>
                <a:lnTo>
                  <a:pt x="1337945" y="57150"/>
                </a:lnTo>
                <a:lnTo>
                  <a:pt x="1341120" y="57150"/>
                </a:lnTo>
                <a:lnTo>
                  <a:pt x="1341120" y="46227"/>
                </a:lnTo>
                <a:close/>
              </a:path>
              <a:path w="1353820" h="103504">
                <a:moveTo>
                  <a:pt x="1265046" y="0"/>
                </a:moveTo>
                <a:lnTo>
                  <a:pt x="1261236" y="1015"/>
                </a:lnTo>
                <a:lnTo>
                  <a:pt x="1257681" y="7112"/>
                </a:lnTo>
                <a:lnTo>
                  <a:pt x="1258696" y="10922"/>
                </a:lnTo>
                <a:lnTo>
                  <a:pt x="1328583" y="51688"/>
                </a:lnTo>
                <a:lnTo>
                  <a:pt x="1337945" y="46227"/>
                </a:lnTo>
                <a:lnTo>
                  <a:pt x="1341120" y="46227"/>
                </a:lnTo>
                <a:lnTo>
                  <a:pt x="1341120" y="45338"/>
                </a:lnTo>
                <a:lnTo>
                  <a:pt x="1342802" y="45338"/>
                </a:lnTo>
                <a:lnTo>
                  <a:pt x="1265046" y="0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2957" y="6978395"/>
            <a:ext cx="1353820" cy="103505"/>
          </a:xfrm>
          <a:custGeom>
            <a:avLst/>
            <a:gdLst/>
            <a:ahLst/>
            <a:cxnLst/>
            <a:rect l="l" t="t" r="r" b="b"/>
            <a:pathLst>
              <a:path w="1353820" h="103504">
                <a:moveTo>
                  <a:pt x="88645" y="0"/>
                </a:moveTo>
                <a:lnTo>
                  <a:pt x="0" y="51688"/>
                </a:lnTo>
                <a:lnTo>
                  <a:pt x="88645" y="103377"/>
                </a:lnTo>
                <a:lnTo>
                  <a:pt x="92456" y="102361"/>
                </a:lnTo>
                <a:lnTo>
                  <a:pt x="96012" y="96265"/>
                </a:lnTo>
                <a:lnTo>
                  <a:pt x="94995" y="92455"/>
                </a:lnTo>
                <a:lnTo>
                  <a:pt x="35995" y="58038"/>
                </a:lnTo>
                <a:lnTo>
                  <a:pt x="12573" y="58038"/>
                </a:lnTo>
                <a:lnTo>
                  <a:pt x="12573" y="45338"/>
                </a:lnTo>
                <a:lnTo>
                  <a:pt x="35995" y="45338"/>
                </a:lnTo>
                <a:lnTo>
                  <a:pt x="94995" y="10921"/>
                </a:lnTo>
                <a:lnTo>
                  <a:pt x="96012" y="7111"/>
                </a:lnTo>
                <a:lnTo>
                  <a:pt x="92456" y="1015"/>
                </a:lnTo>
                <a:lnTo>
                  <a:pt x="88645" y="0"/>
                </a:lnTo>
                <a:close/>
              </a:path>
              <a:path w="1353820" h="103504">
                <a:moveTo>
                  <a:pt x="35995" y="45338"/>
                </a:moveTo>
                <a:lnTo>
                  <a:pt x="12573" y="45338"/>
                </a:lnTo>
                <a:lnTo>
                  <a:pt x="12573" y="58038"/>
                </a:lnTo>
                <a:lnTo>
                  <a:pt x="35995" y="58038"/>
                </a:lnTo>
                <a:lnTo>
                  <a:pt x="34471" y="57149"/>
                </a:lnTo>
                <a:lnTo>
                  <a:pt x="15748" y="57149"/>
                </a:lnTo>
                <a:lnTo>
                  <a:pt x="15748" y="46227"/>
                </a:lnTo>
                <a:lnTo>
                  <a:pt x="34471" y="46227"/>
                </a:lnTo>
                <a:lnTo>
                  <a:pt x="35995" y="45338"/>
                </a:lnTo>
                <a:close/>
              </a:path>
              <a:path w="1353820" h="103504">
                <a:moveTo>
                  <a:pt x="1353693" y="45338"/>
                </a:moveTo>
                <a:lnTo>
                  <a:pt x="35995" y="45338"/>
                </a:lnTo>
                <a:lnTo>
                  <a:pt x="25109" y="51688"/>
                </a:lnTo>
                <a:lnTo>
                  <a:pt x="35995" y="58038"/>
                </a:lnTo>
                <a:lnTo>
                  <a:pt x="1353693" y="58038"/>
                </a:lnTo>
                <a:lnTo>
                  <a:pt x="1353693" y="45338"/>
                </a:lnTo>
                <a:close/>
              </a:path>
              <a:path w="1353820" h="103504">
                <a:moveTo>
                  <a:pt x="15748" y="46227"/>
                </a:moveTo>
                <a:lnTo>
                  <a:pt x="15748" y="57149"/>
                </a:lnTo>
                <a:lnTo>
                  <a:pt x="25109" y="51688"/>
                </a:lnTo>
                <a:lnTo>
                  <a:pt x="15748" y="46227"/>
                </a:lnTo>
                <a:close/>
              </a:path>
              <a:path w="1353820" h="103504">
                <a:moveTo>
                  <a:pt x="25109" y="51688"/>
                </a:moveTo>
                <a:lnTo>
                  <a:pt x="15748" y="57149"/>
                </a:lnTo>
                <a:lnTo>
                  <a:pt x="34471" y="57149"/>
                </a:lnTo>
                <a:lnTo>
                  <a:pt x="25109" y="51688"/>
                </a:lnTo>
                <a:close/>
              </a:path>
              <a:path w="1353820" h="103504">
                <a:moveTo>
                  <a:pt x="34471" y="46227"/>
                </a:moveTo>
                <a:lnTo>
                  <a:pt x="15748" y="46227"/>
                </a:lnTo>
                <a:lnTo>
                  <a:pt x="25109" y="51688"/>
                </a:lnTo>
                <a:lnTo>
                  <a:pt x="34471" y="46227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4730" y="6615176"/>
            <a:ext cx="1366520" cy="466725"/>
          </a:xfrm>
          <a:custGeom>
            <a:avLst/>
            <a:gdLst/>
            <a:ahLst/>
            <a:cxnLst/>
            <a:rect l="l" t="t" r="r" b="b"/>
            <a:pathLst>
              <a:path w="1366520" h="466725">
                <a:moveTo>
                  <a:pt x="1135253" y="51689"/>
                </a:moveTo>
                <a:lnTo>
                  <a:pt x="1124356" y="45339"/>
                </a:lnTo>
                <a:lnTo>
                  <a:pt x="1046607" y="0"/>
                </a:lnTo>
                <a:lnTo>
                  <a:pt x="1042797" y="1016"/>
                </a:lnTo>
                <a:lnTo>
                  <a:pt x="1039241" y="7112"/>
                </a:lnTo>
                <a:lnTo>
                  <a:pt x="1040257" y="10922"/>
                </a:lnTo>
                <a:lnTo>
                  <a:pt x="1099235" y="45339"/>
                </a:lnTo>
                <a:lnTo>
                  <a:pt x="0" y="45339"/>
                </a:lnTo>
                <a:lnTo>
                  <a:pt x="0" y="58039"/>
                </a:lnTo>
                <a:lnTo>
                  <a:pt x="1099235" y="58039"/>
                </a:lnTo>
                <a:lnTo>
                  <a:pt x="1040257" y="92456"/>
                </a:lnTo>
                <a:lnTo>
                  <a:pt x="1039241" y="96266"/>
                </a:lnTo>
                <a:lnTo>
                  <a:pt x="1042797" y="102362"/>
                </a:lnTo>
                <a:lnTo>
                  <a:pt x="1046607" y="103378"/>
                </a:lnTo>
                <a:lnTo>
                  <a:pt x="1124356" y="58039"/>
                </a:lnTo>
                <a:lnTo>
                  <a:pt x="1135253" y="51689"/>
                </a:lnTo>
                <a:close/>
              </a:path>
              <a:path w="1366520" h="466725">
                <a:moveTo>
                  <a:pt x="1366520" y="408559"/>
                </a:moveTo>
                <a:lnTo>
                  <a:pt x="48818" y="408559"/>
                </a:lnTo>
                <a:lnTo>
                  <a:pt x="107823" y="374142"/>
                </a:lnTo>
                <a:lnTo>
                  <a:pt x="108839" y="370332"/>
                </a:lnTo>
                <a:lnTo>
                  <a:pt x="105283" y="364236"/>
                </a:lnTo>
                <a:lnTo>
                  <a:pt x="101473" y="363220"/>
                </a:lnTo>
                <a:lnTo>
                  <a:pt x="12827" y="414909"/>
                </a:lnTo>
                <a:lnTo>
                  <a:pt x="101473" y="466598"/>
                </a:lnTo>
                <a:lnTo>
                  <a:pt x="105283" y="465582"/>
                </a:lnTo>
                <a:lnTo>
                  <a:pt x="108839" y="459486"/>
                </a:lnTo>
                <a:lnTo>
                  <a:pt x="107823" y="455676"/>
                </a:lnTo>
                <a:lnTo>
                  <a:pt x="48818" y="421259"/>
                </a:lnTo>
                <a:lnTo>
                  <a:pt x="1366520" y="421259"/>
                </a:lnTo>
                <a:lnTo>
                  <a:pt x="1366520" y="408559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89377" y="6401180"/>
            <a:ext cx="1146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Function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147" y="6981825"/>
            <a:ext cx="408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4069" y="6399657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utp</a:t>
            </a:r>
            <a:r>
              <a:rPr sz="1800" dirty="0"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2272" y="6980301"/>
            <a:ext cx="51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2050" y="2105025"/>
            <a:ext cx="1023619" cy="770890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68275" marR="161925" indent="3810" algn="ctr">
              <a:lnSpc>
                <a:spcPct val="101699"/>
              </a:lnSpc>
              <a:spcBef>
                <a:spcPts val="380"/>
              </a:spcBef>
            </a:pPr>
            <a:r>
              <a:rPr sz="1200" spc="-5" dirty="0">
                <a:latin typeface="Calibri"/>
                <a:cs typeface="Calibri"/>
              </a:rPr>
              <a:t>Open </a:t>
            </a:r>
            <a:r>
              <a:rPr sz="1200" dirty="0">
                <a:latin typeface="Calibri"/>
                <a:cs typeface="Calibri"/>
              </a:rPr>
              <a:t>GL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pli</a:t>
            </a:r>
            <a:r>
              <a:rPr sz="1200" spc="-15" dirty="0">
                <a:latin typeface="Calibri"/>
                <a:cs typeface="Calibri"/>
              </a:rPr>
              <a:t>ca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4454" y="1238250"/>
            <a:ext cx="974725" cy="337185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38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GLU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4454" y="1960879"/>
            <a:ext cx="974725" cy="337185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4454" y="3357245"/>
            <a:ext cx="974725" cy="337185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4454" y="2682875"/>
            <a:ext cx="974725" cy="337185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GLUT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1170" y="2538729"/>
            <a:ext cx="975360" cy="337185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Xlib,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Xtk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43575" y="2056764"/>
            <a:ext cx="1023619" cy="770890"/>
          </a:xfrm>
          <a:prstGeom prst="rect">
            <a:avLst/>
          </a:prstGeom>
          <a:solidFill>
            <a:srgbClr val="4F81BC"/>
          </a:solidFill>
          <a:ln w="25400">
            <a:solidFill>
              <a:srgbClr val="233E5F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26695" marR="210820" indent="-7620">
              <a:lnSpc>
                <a:spcPct val="101699"/>
              </a:lnSpc>
              <a:spcBef>
                <a:spcPts val="71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ame  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79828" y="1418335"/>
            <a:ext cx="454659" cy="2096135"/>
          </a:xfrm>
          <a:custGeom>
            <a:avLst/>
            <a:gdLst/>
            <a:ahLst/>
            <a:cxnLst/>
            <a:rect l="l" t="t" r="r" b="b"/>
            <a:pathLst>
              <a:path w="454660" h="2096135">
                <a:moveTo>
                  <a:pt x="454533" y="101600"/>
                </a:moveTo>
                <a:lnTo>
                  <a:pt x="441159" y="9398"/>
                </a:lnTo>
                <a:lnTo>
                  <a:pt x="439801" y="0"/>
                </a:lnTo>
                <a:lnTo>
                  <a:pt x="358648" y="62865"/>
                </a:lnTo>
                <a:lnTo>
                  <a:pt x="358140" y="66802"/>
                </a:lnTo>
                <a:lnTo>
                  <a:pt x="362458" y="72390"/>
                </a:lnTo>
                <a:lnTo>
                  <a:pt x="366395" y="72898"/>
                </a:lnTo>
                <a:lnTo>
                  <a:pt x="420458" y="31115"/>
                </a:lnTo>
                <a:lnTo>
                  <a:pt x="0" y="1069721"/>
                </a:lnTo>
                <a:lnTo>
                  <a:pt x="5842" y="1072134"/>
                </a:lnTo>
                <a:lnTo>
                  <a:pt x="0" y="1074674"/>
                </a:lnTo>
                <a:lnTo>
                  <a:pt x="419747" y="2065324"/>
                </a:lnTo>
                <a:lnTo>
                  <a:pt x="364998" y="2024392"/>
                </a:lnTo>
                <a:lnTo>
                  <a:pt x="361061" y="2025015"/>
                </a:lnTo>
                <a:lnTo>
                  <a:pt x="359029" y="2027809"/>
                </a:lnTo>
                <a:lnTo>
                  <a:pt x="356870" y="2030615"/>
                </a:lnTo>
                <a:lnTo>
                  <a:pt x="357505" y="2034540"/>
                </a:lnTo>
                <a:lnTo>
                  <a:pt x="360299" y="2036699"/>
                </a:lnTo>
                <a:lnTo>
                  <a:pt x="439674" y="2096008"/>
                </a:lnTo>
                <a:lnTo>
                  <a:pt x="440842" y="2086864"/>
                </a:lnTo>
                <a:lnTo>
                  <a:pt x="452247" y="1997710"/>
                </a:lnTo>
                <a:lnTo>
                  <a:pt x="452628" y="1994293"/>
                </a:lnTo>
                <a:lnTo>
                  <a:pt x="450215" y="1991118"/>
                </a:lnTo>
                <a:lnTo>
                  <a:pt x="446786" y="1990598"/>
                </a:lnTo>
                <a:lnTo>
                  <a:pt x="443230" y="1990217"/>
                </a:lnTo>
                <a:lnTo>
                  <a:pt x="440055" y="1992642"/>
                </a:lnTo>
                <a:lnTo>
                  <a:pt x="439674" y="1996059"/>
                </a:lnTo>
                <a:lnTo>
                  <a:pt x="431380" y="2060244"/>
                </a:lnTo>
                <a:lnTo>
                  <a:pt x="21856" y="1093622"/>
                </a:lnTo>
                <a:lnTo>
                  <a:pt x="402996" y="1407337"/>
                </a:lnTo>
                <a:lnTo>
                  <a:pt x="338963" y="1396873"/>
                </a:lnTo>
                <a:lnTo>
                  <a:pt x="335534" y="1396365"/>
                </a:lnTo>
                <a:lnTo>
                  <a:pt x="332232" y="1398651"/>
                </a:lnTo>
                <a:lnTo>
                  <a:pt x="331724" y="1402207"/>
                </a:lnTo>
                <a:lnTo>
                  <a:pt x="331089" y="1405636"/>
                </a:lnTo>
                <a:lnTo>
                  <a:pt x="333502" y="1408938"/>
                </a:lnTo>
                <a:lnTo>
                  <a:pt x="336931" y="1409446"/>
                </a:lnTo>
                <a:lnTo>
                  <a:pt x="434721" y="1425321"/>
                </a:lnTo>
                <a:lnTo>
                  <a:pt x="433539" y="1422146"/>
                </a:lnTo>
                <a:lnTo>
                  <a:pt x="400431" y="1332357"/>
                </a:lnTo>
                <a:lnTo>
                  <a:pt x="399161" y="1329055"/>
                </a:lnTo>
                <a:lnTo>
                  <a:pt x="395478" y="1327404"/>
                </a:lnTo>
                <a:lnTo>
                  <a:pt x="392303" y="1328547"/>
                </a:lnTo>
                <a:lnTo>
                  <a:pt x="389001" y="1329817"/>
                </a:lnTo>
                <a:lnTo>
                  <a:pt x="387223" y="1333500"/>
                </a:lnTo>
                <a:lnTo>
                  <a:pt x="388493" y="1336802"/>
                </a:lnTo>
                <a:lnTo>
                  <a:pt x="410959" y="1397520"/>
                </a:lnTo>
                <a:lnTo>
                  <a:pt x="15913" y="1072146"/>
                </a:lnTo>
                <a:lnTo>
                  <a:pt x="410959" y="746760"/>
                </a:lnTo>
                <a:lnTo>
                  <a:pt x="388493" y="807466"/>
                </a:lnTo>
                <a:lnTo>
                  <a:pt x="387223" y="810768"/>
                </a:lnTo>
                <a:lnTo>
                  <a:pt x="389001" y="814451"/>
                </a:lnTo>
                <a:lnTo>
                  <a:pt x="392303" y="815721"/>
                </a:lnTo>
                <a:lnTo>
                  <a:pt x="395478" y="816864"/>
                </a:lnTo>
                <a:lnTo>
                  <a:pt x="399161" y="815213"/>
                </a:lnTo>
                <a:lnTo>
                  <a:pt x="400431" y="811911"/>
                </a:lnTo>
                <a:lnTo>
                  <a:pt x="433539" y="722122"/>
                </a:lnTo>
                <a:lnTo>
                  <a:pt x="434721" y="718947"/>
                </a:lnTo>
                <a:lnTo>
                  <a:pt x="336931" y="734822"/>
                </a:lnTo>
                <a:lnTo>
                  <a:pt x="333502" y="735330"/>
                </a:lnTo>
                <a:lnTo>
                  <a:pt x="331089" y="738632"/>
                </a:lnTo>
                <a:lnTo>
                  <a:pt x="331724" y="742061"/>
                </a:lnTo>
                <a:lnTo>
                  <a:pt x="332232" y="745617"/>
                </a:lnTo>
                <a:lnTo>
                  <a:pt x="335534" y="747903"/>
                </a:lnTo>
                <a:lnTo>
                  <a:pt x="338963" y="747395"/>
                </a:lnTo>
                <a:lnTo>
                  <a:pt x="402996" y="736942"/>
                </a:lnTo>
                <a:lnTo>
                  <a:pt x="21094" y="1051280"/>
                </a:lnTo>
                <a:lnTo>
                  <a:pt x="432117" y="35877"/>
                </a:lnTo>
                <a:lnTo>
                  <a:pt x="441960" y="103378"/>
                </a:lnTo>
                <a:lnTo>
                  <a:pt x="445135" y="105791"/>
                </a:lnTo>
                <a:lnTo>
                  <a:pt x="452120" y="104775"/>
                </a:lnTo>
                <a:lnTo>
                  <a:pt x="454533" y="101600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9810" y="1575435"/>
            <a:ext cx="103505" cy="372745"/>
          </a:xfrm>
          <a:custGeom>
            <a:avLst/>
            <a:gdLst/>
            <a:ahLst/>
            <a:cxnLst/>
            <a:rect l="l" t="t" r="r" b="b"/>
            <a:pathLst>
              <a:path w="103505" h="372744">
                <a:moveTo>
                  <a:pt x="7112" y="276606"/>
                </a:moveTo>
                <a:lnTo>
                  <a:pt x="1015" y="280162"/>
                </a:lnTo>
                <a:lnTo>
                  <a:pt x="0" y="283972"/>
                </a:lnTo>
                <a:lnTo>
                  <a:pt x="51688" y="372618"/>
                </a:lnTo>
                <a:lnTo>
                  <a:pt x="59020" y="360045"/>
                </a:lnTo>
                <a:lnTo>
                  <a:pt x="45338" y="360045"/>
                </a:lnTo>
                <a:lnTo>
                  <a:pt x="45338" y="336622"/>
                </a:lnTo>
                <a:lnTo>
                  <a:pt x="10921" y="277622"/>
                </a:lnTo>
                <a:lnTo>
                  <a:pt x="7112" y="276606"/>
                </a:lnTo>
                <a:close/>
              </a:path>
              <a:path w="103505" h="372744">
                <a:moveTo>
                  <a:pt x="45338" y="336622"/>
                </a:moveTo>
                <a:lnTo>
                  <a:pt x="45338" y="360045"/>
                </a:lnTo>
                <a:lnTo>
                  <a:pt x="58038" y="360045"/>
                </a:lnTo>
                <a:lnTo>
                  <a:pt x="58038" y="356870"/>
                </a:lnTo>
                <a:lnTo>
                  <a:pt x="46227" y="356870"/>
                </a:lnTo>
                <a:lnTo>
                  <a:pt x="51688" y="347508"/>
                </a:lnTo>
                <a:lnTo>
                  <a:pt x="45338" y="336622"/>
                </a:lnTo>
                <a:close/>
              </a:path>
              <a:path w="103505" h="372744">
                <a:moveTo>
                  <a:pt x="96265" y="276606"/>
                </a:moveTo>
                <a:lnTo>
                  <a:pt x="92456" y="277622"/>
                </a:lnTo>
                <a:lnTo>
                  <a:pt x="58038" y="336622"/>
                </a:lnTo>
                <a:lnTo>
                  <a:pt x="58038" y="360045"/>
                </a:lnTo>
                <a:lnTo>
                  <a:pt x="59020" y="360045"/>
                </a:lnTo>
                <a:lnTo>
                  <a:pt x="103377" y="283972"/>
                </a:lnTo>
                <a:lnTo>
                  <a:pt x="102362" y="280162"/>
                </a:lnTo>
                <a:lnTo>
                  <a:pt x="96265" y="276606"/>
                </a:lnTo>
                <a:close/>
              </a:path>
              <a:path w="103505" h="372744">
                <a:moveTo>
                  <a:pt x="51688" y="347508"/>
                </a:moveTo>
                <a:lnTo>
                  <a:pt x="46227" y="356870"/>
                </a:lnTo>
                <a:lnTo>
                  <a:pt x="57150" y="356870"/>
                </a:lnTo>
                <a:lnTo>
                  <a:pt x="51688" y="347508"/>
                </a:lnTo>
                <a:close/>
              </a:path>
              <a:path w="103505" h="372744">
                <a:moveTo>
                  <a:pt x="58038" y="336622"/>
                </a:moveTo>
                <a:lnTo>
                  <a:pt x="51688" y="347508"/>
                </a:lnTo>
                <a:lnTo>
                  <a:pt x="57150" y="356870"/>
                </a:lnTo>
                <a:lnTo>
                  <a:pt x="58038" y="356870"/>
                </a:lnTo>
                <a:lnTo>
                  <a:pt x="58038" y="336622"/>
                </a:lnTo>
                <a:close/>
              </a:path>
              <a:path w="103505" h="372744">
                <a:moveTo>
                  <a:pt x="58038" y="0"/>
                </a:moveTo>
                <a:lnTo>
                  <a:pt x="45338" y="0"/>
                </a:lnTo>
                <a:lnTo>
                  <a:pt x="45338" y="336622"/>
                </a:lnTo>
                <a:lnTo>
                  <a:pt x="51688" y="347508"/>
                </a:lnTo>
                <a:lnTo>
                  <a:pt x="58038" y="336622"/>
                </a:lnTo>
                <a:lnTo>
                  <a:pt x="58038" y="0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9810" y="2310892"/>
            <a:ext cx="103505" cy="372110"/>
          </a:xfrm>
          <a:custGeom>
            <a:avLst/>
            <a:gdLst/>
            <a:ahLst/>
            <a:cxnLst/>
            <a:rect l="l" t="t" r="r" b="b"/>
            <a:pathLst>
              <a:path w="103505" h="372110">
                <a:moveTo>
                  <a:pt x="51688" y="25109"/>
                </a:moveTo>
                <a:lnTo>
                  <a:pt x="45338" y="35995"/>
                </a:lnTo>
                <a:lnTo>
                  <a:pt x="45338" y="371982"/>
                </a:lnTo>
                <a:lnTo>
                  <a:pt x="58038" y="371982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5" h="372110">
                <a:moveTo>
                  <a:pt x="51688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2" y="96011"/>
                </a:lnTo>
                <a:lnTo>
                  <a:pt x="10921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5" h="372110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5" y="96011"/>
                </a:lnTo>
                <a:lnTo>
                  <a:pt x="102362" y="92455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103505" h="372110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5" h="372110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5" h="372110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59810" y="3020060"/>
            <a:ext cx="103505" cy="324485"/>
          </a:xfrm>
          <a:custGeom>
            <a:avLst/>
            <a:gdLst/>
            <a:ahLst/>
            <a:cxnLst/>
            <a:rect l="l" t="t" r="r" b="b"/>
            <a:pathLst>
              <a:path w="103505" h="324485">
                <a:moveTo>
                  <a:pt x="7112" y="228346"/>
                </a:moveTo>
                <a:lnTo>
                  <a:pt x="1015" y="231901"/>
                </a:lnTo>
                <a:lnTo>
                  <a:pt x="0" y="235712"/>
                </a:lnTo>
                <a:lnTo>
                  <a:pt x="51688" y="324358"/>
                </a:lnTo>
                <a:lnTo>
                  <a:pt x="59020" y="311785"/>
                </a:lnTo>
                <a:lnTo>
                  <a:pt x="45338" y="311785"/>
                </a:lnTo>
                <a:lnTo>
                  <a:pt x="45338" y="288362"/>
                </a:lnTo>
                <a:lnTo>
                  <a:pt x="10921" y="229362"/>
                </a:lnTo>
                <a:lnTo>
                  <a:pt x="7112" y="228346"/>
                </a:lnTo>
                <a:close/>
              </a:path>
              <a:path w="103505" h="324485">
                <a:moveTo>
                  <a:pt x="45338" y="288362"/>
                </a:moveTo>
                <a:lnTo>
                  <a:pt x="45338" y="311785"/>
                </a:lnTo>
                <a:lnTo>
                  <a:pt x="58038" y="311785"/>
                </a:lnTo>
                <a:lnTo>
                  <a:pt x="58038" y="308610"/>
                </a:lnTo>
                <a:lnTo>
                  <a:pt x="46227" y="308610"/>
                </a:lnTo>
                <a:lnTo>
                  <a:pt x="51688" y="299248"/>
                </a:lnTo>
                <a:lnTo>
                  <a:pt x="45338" y="288362"/>
                </a:lnTo>
                <a:close/>
              </a:path>
              <a:path w="103505" h="324485">
                <a:moveTo>
                  <a:pt x="96265" y="228346"/>
                </a:moveTo>
                <a:lnTo>
                  <a:pt x="92456" y="229362"/>
                </a:lnTo>
                <a:lnTo>
                  <a:pt x="58038" y="288362"/>
                </a:lnTo>
                <a:lnTo>
                  <a:pt x="58038" y="311785"/>
                </a:lnTo>
                <a:lnTo>
                  <a:pt x="59020" y="311785"/>
                </a:lnTo>
                <a:lnTo>
                  <a:pt x="103377" y="235712"/>
                </a:lnTo>
                <a:lnTo>
                  <a:pt x="102362" y="231901"/>
                </a:lnTo>
                <a:lnTo>
                  <a:pt x="96265" y="228346"/>
                </a:lnTo>
                <a:close/>
              </a:path>
              <a:path w="103505" h="324485">
                <a:moveTo>
                  <a:pt x="51688" y="299248"/>
                </a:moveTo>
                <a:lnTo>
                  <a:pt x="46227" y="308610"/>
                </a:lnTo>
                <a:lnTo>
                  <a:pt x="57150" y="308610"/>
                </a:lnTo>
                <a:lnTo>
                  <a:pt x="51688" y="299248"/>
                </a:lnTo>
                <a:close/>
              </a:path>
              <a:path w="103505" h="324485">
                <a:moveTo>
                  <a:pt x="58038" y="288362"/>
                </a:moveTo>
                <a:lnTo>
                  <a:pt x="51688" y="299248"/>
                </a:lnTo>
                <a:lnTo>
                  <a:pt x="57150" y="308610"/>
                </a:lnTo>
                <a:lnTo>
                  <a:pt x="58038" y="308610"/>
                </a:lnTo>
                <a:lnTo>
                  <a:pt x="58038" y="288362"/>
                </a:lnTo>
                <a:close/>
              </a:path>
              <a:path w="103505" h="324485">
                <a:moveTo>
                  <a:pt x="58038" y="0"/>
                </a:moveTo>
                <a:lnTo>
                  <a:pt x="45338" y="0"/>
                </a:lnTo>
                <a:lnTo>
                  <a:pt x="45338" y="288362"/>
                </a:lnTo>
                <a:lnTo>
                  <a:pt x="51688" y="299248"/>
                </a:lnTo>
                <a:lnTo>
                  <a:pt x="58038" y="288362"/>
                </a:lnTo>
                <a:lnTo>
                  <a:pt x="58038" y="0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6276" y="2674492"/>
            <a:ext cx="474980" cy="103505"/>
          </a:xfrm>
          <a:custGeom>
            <a:avLst/>
            <a:gdLst/>
            <a:ahLst/>
            <a:cxnLst/>
            <a:rect l="l" t="t" r="r" b="b"/>
            <a:pathLst>
              <a:path w="474979" h="103505">
                <a:moveTo>
                  <a:pt x="438229" y="60562"/>
                </a:moveTo>
                <a:lnTo>
                  <a:pt x="380746" y="90424"/>
                </a:lnTo>
                <a:lnTo>
                  <a:pt x="377571" y="91948"/>
                </a:lnTo>
                <a:lnTo>
                  <a:pt x="376427" y="95884"/>
                </a:lnTo>
                <a:lnTo>
                  <a:pt x="377951" y="98932"/>
                </a:lnTo>
                <a:lnTo>
                  <a:pt x="379602" y="102107"/>
                </a:lnTo>
                <a:lnTo>
                  <a:pt x="383413" y="103250"/>
                </a:lnTo>
                <a:lnTo>
                  <a:pt x="463456" y="61722"/>
                </a:lnTo>
                <a:lnTo>
                  <a:pt x="461645" y="61722"/>
                </a:lnTo>
                <a:lnTo>
                  <a:pt x="438229" y="60562"/>
                </a:lnTo>
                <a:close/>
              </a:path>
              <a:path w="474979" h="103505">
                <a:moveTo>
                  <a:pt x="449366" y="54777"/>
                </a:moveTo>
                <a:lnTo>
                  <a:pt x="438229" y="60562"/>
                </a:lnTo>
                <a:lnTo>
                  <a:pt x="461645" y="61722"/>
                </a:lnTo>
                <a:lnTo>
                  <a:pt x="461695" y="60705"/>
                </a:lnTo>
                <a:lnTo>
                  <a:pt x="458470" y="60705"/>
                </a:lnTo>
                <a:lnTo>
                  <a:pt x="449366" y="54777"/>
                </a:lnTo>
                <a:close/>
              </a:path>
              <a:path w="474979" h="103505">
                <a:moveTo>
                  <a:pt x="388493" y="0"/>
                </a:moveTo>
                <a:lnTo>
                  <a:pt x="384556" y="761"/>
                </a:lnTo>
                <a:lnTo>
                  <a:pt x="382650" y="3809"/>
                </a:lnTo>
                <a:lnTo>
                  <a:pt x="380746" y="6730"/>
                </a:lnTo>
                <a:lnTo>
                  <a:pt x="381635" y="10667"/>
                </a:lnTo>
                <a:lnTo>
                  <a:pt x="438739" y="47856"/>
                </a:lnTo>
                <a:lnTo>
                  <a:pt x="462279" y="49022"/>
                </a:lnTo>
                <a:lnTo>
                  <a:pt x="461645" y="61722"/>
                </a:lnTo>
                <a:lnTo>
                  <a:pt x="463456" y="61722"/>
                </a:lnTo>
                <a:lnTo>
                  <a:pt x="474472" y="56006"/>
                </a:lnTo>
                <a:lnTo>
                  <a:pt x="391540" y="1904"/>
                </a:lnTo>
                <a:lnTo>
                  <a:pt x="388493" y="0"/>
                </a:lnTo>
                <a:close/>
              </a:path>
              <a:path w="474979" h="103505">
                <a:moveTo>
                  <a:pt x="458977" y="49783"/>
                </a:moveTo>
                <a:lnTo>
                  <a:pt x="449366" y="54777"/>
                </a:lnTo>
                <a:lnTo>
                  <a:pt x="458470" y="60705"/>
                </a:lnTo>
                <a:lnTo>
                  <a:pt x="458977" y="49783"/>
                </a:lnTo>
                <a:close/>
              </a:path>
              <a:path w="474979" h="103505">
                <a:moveTo>
                  <a:pt x="462241" y="49783"/>
                </a:moveTo>
                <a:lnTo>
                  <a:pt x="458977" y="49783"/>
                </a:lnTo>
                <a:lnTo>
                  <a:pt x="458470" y="60705"/>
                </a:lnTo>
                <a:lnTo>
                  <a:pt x="461695" y="60705"/>
                </a:lnTo>
                <a:lnTo>
                  <a:pt x="462241" y="49783"/>
                </a:lnTo>
                <a:close/>
              </a:path>
              <a:path w="474979" h="103505">
                <a:moveTo>
                  <a:pt x="508" y="26161"/>
                </a:moveTo>
                <a:lnTo>
                  <a:pt x="0" y="38861"/>
                </a:lnTo>
                <a:lnTo>
                  <a:pt x="438229" y="60562"/>
                </a:lnTo>
                <a:lnTo>
                  <a:pt x="449366" y="54777"/>
                </a:lnTo>
                <a:lnTo>
                  <a:pt x="438739" y="47856"/>
                </a:lnTo>
                <a:lnTo>
                  <a:pt x="508" y="26161"/>
                </a:lnTo>
                <a:close/>
              </a:path>
              <a:path w="474979" h="103505">
                <a:moveTo>
                  <a:pt x="438739" y="47856"/>
                </a:moveTo>
                <a:lnTo>
                  <a:pt x="449366" y="54777"/>
                </a:lnTo>
                <a:lnTo>
                  <a:pt x="458977" y="49783"/>
                </a:lnTo>
                <a:lnTo>
                  <a:pt x="462241" y="49783"/>
                </a:lnTo>
                <a:lnTo>
                  <a:pt x="462279" y="49022"/>
                </a:lnTo>
                <a:lnTo>
                  <a:pt x="438739" y="47856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4354" y="2100452"/>
            <a:ext cx="2136775" cy="1430020"/>
          </a:xfrm>
          <a:custGeom>
            <a:avLst/>
            <a:gdLst/>
            <a:ahLst/>
            <a:cxnLst/>
            <a:rect l="l" t="t" r="r" b="b"/>
            <a:pathLst>
              <a:path w="2136775" h="1430020">
                <a:moveTo>
                  <a:pt x="678688" y="616331"/>
                </a:moveTo>
                <a:lnTo>
                  <a:pt x="585470" y="650240"/>
                </a:lnTo>
                <a:lnTo>
                  <a:pt x="582168" y="651383"/>
                </a:lnTo>
                <a:lnTo>
                  <a:pt x="580517" y="655066"/>
                </a:lnTo>
                <a:lnTo>
                  <a:pt x="581660" y="658368"/>
                </a:lnTo>
                <a:lnTo>
                  <a:pt x="582930" y="661670"/>
                </a:lnTo>
                <a:lnTo>
                  <a:pt x="586486" y="663321"/>
                </a:lnTo>
                <a:lnTo>
                  <a:pt x="589788" y="662178"/>
                </a:lnTo>
                <a:lnTo>
                  <a:pt x="650735" y="640067"/>
                </a:lnTo>
                <a:lnTo>
                  <a:pt x="0" y="1421650"/>
                </a:lnTo>
                <a:lnTo>
                  <a:pt x="9652" y="1429766"/>
                </a:lnTo>
                <a:lnTo>
                  <a:pt x="660450" y="648119"/>
                </a:lnTo>
                <a:lnTo>
                  <a:pt x="649732" y="711962"/>
                </a:lnTo>
                <a:lnTo>
                  <a:pt x="649097" y="715518"/>
                </a:lnTo>
                <a:lnTo>
                  <a:pt x="651510" y="718693"/>
                </a:lnTo>
                <a:lnTo>
                  <a:pt x="658368" y="719963"/>
                </a:lnTo>
                <a:lnTo>
                  <a:pt x="661670" y="717550"/>
                </a:lnTo>
                <a:lnTo>
                  <a:pt x="662178" y="714121"/>
                </a:lnTo>
                <a:lnTo>
                  <a:pt x="677722" y="622046"/>
                </a:lnTo>
                <a:lnTo>
                  <a:pt x="678688" y="616331"/>
                </a:lnTo>
                <a:close/>
              </a:path>
              <a:path w="2136775" h="1430020">
                <a:moveTo>
                  <a:pt x="2136394" y="52705"/>
                </a:moveTo>
                <a:lnTo>
                  <a:pt x="2051431" y="1778"/>
                </a:lnTo>
                <a:lnTo>
                  <a:pt x="2048383" y="0"/>
                </a:lnTo>
                <a:lnTo>
                  <a:pt x="2044446" y="1016"/>
                </a:lnTo>
                <a:lnTo>
                  <a:pt x="2042668" y="3937"/>
                </a:lnTo>
                <a:lnTo>
                  <a:pt x="2040890" y="6985"/>
                </a:lnTo>
                <a:lnTo>
                  <a:pt x="2041906" y="10922"/>
                </a:lnTo>
                <a:lnTo>
                  <a:pt x="2100351" y="45974"/>
                </a:lnTo>
                <a:lnTo>
                  <a:pt x="4953" y="22352"/>
                </a:lnTo>
                <a:lnTo>
                  <a:pt x="4826" y="28702"/>
                </a:lnTo>
                <a:lnTo>
                  <a:pt x="762" y="33528"/>
                </a:lnTo>
                <a:lnTo>
                  <a:pt x="645325" y="579755"/>
                </a:lnTo>
                <a:lnTo>
                  <a:pt x="578231" y="567944"/>
                </a:lnTo>
                <a:lnTo>
                  <a:pt x="574929" y="570230"/>
                </a:lnTo>
                <a:lnTo>
                  <a:pt x="573659" y="577088"/>
                </a:lnTo>
                <a:lnTo>
                  <a:pt x="575945" y="580390"/>
                </a:lnTo>
                <a:lnTo>
                  <a:pt x="677037" y="598297"/>
                </a:lnTo>
                <a:lnTo>
                  <a:pt x="675868" y="594995"/>
                </a:lnTo>
                <a:lnTo>
                  <a:pt x="644017" y="504825"/>
                </a:lnTo>
                <a:lnTo>
                  <a:pt x="642874" y="501523"/>
                </a:lnTo>
                <a:lnTo>
                  <a:pt x="639191" y="499745"/>
                </a:lnTo>
                <a:lnTo>
                  <a:pt x="635889" y="501015"/>
                </a:lnTo>
                <a:lnTo>
                  <a:pt x="632587" y="502158"/>
                </a:lnTo>
                <a:lnTo>
                  <a:pt x="630936" y="505714"/>
                </a:lnTo>
                <a:lnTo>
                  <a:pt x="632079" y="509016"/>
                </a:lnTo>
                <a:lnTo>
                  <a:pt x="653630" y="570153"/>
                </a:lnTo>
                <a:lnTo>
                  <a:pt x="22313" y="35255"/>
                </a:lnTo>
                <a:lnTo>
                  <a:pt x="2100148" y="58674"/>
                </a:lnTo>
                <a:lnTo>
                  <a:pt x="2043938" y="90678"/>
                </a:lnTo>
                <a:lnTo>
                  <a:pt x="2040890" y="92329"/>
                </a:lnTo>
                <a:lnTo>
                  <a:pt x="2039874" y="96266"/>
                </a:lnTo>
                <a:lnTo>
                  <a:pt x="2041652" y="99314"/>
                </a:lnTo>
                <a:lnTo>
                  <a:pt x="2043303" y="102362"/>
                </a:lnTo>
                <a:lnTo>
                  <a:pt x="2047240" y="103378"/>
                </a:lnTo>
                <a:lnTo>
                  <a:pt x="2050288" y="101600"/>
                </a:lnTo>
                <a:lnTo>
                  <a:pt x="2125434" y="58928"/>
                </a:lnTo>
                <a:lnTo>
                  <a:pt x="2136394" y="52705"/>
                </a:lnTo>
                <a:close/>
              </a:path>
            </a:pathLst>
          </a:custGeom>
          <a:solidFill>
            <a:srgbClr val="457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98514" y="9251221"/>
            <a:ext cx="4978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18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604" y="423164"/>
            <a:ext cx="5742305" cy="645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469265" indent="-229235" algn="just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Primitive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926465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Primitive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atomic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926465" marR="8255" algn="just">
              <a:lnSpc>
                <a:spcPct val="143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system can display,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primitives </a:t>
            </a:r>
            <a:r>
              <a:rPr sz="1200" dirty="0">
                <a:latin typeface="Times New Roman"/>
                <a:cs typeface="Times New Roman"/>
              </a:rPr>
              <a:t>include line </a:t>
            </a:r>
            <a:r>
              <a:rPr sz="1200" spc="-5" dirty="0">
                <a:latin typeface="Times New Roman"/>
                <a:cs typeface="Times New Roman"/>
              </a:rPr>
              <a:t>segments, </a:t>
            </a:r>
            <a:r>
              <a:rPr sz="1200" dirty="0">
                <a:latin typeface="Times New Roman"/>
                <a:cs typeface="Times New Roman"/>
              </a:rPr>
              <a:t>polygons, pixels,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points, text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surfaces.</a:t>
            </a:r>
            <a:endParaRPr sz="1200">
              <a:latin typeface="Times New Roman"/>
              <a:cs typeface="Times New Roman"/>
            </a:endParaRPr>
          </a:p>
          <a:p>
            <a:pPr marL="469265" indent="-229235" algn="just">
              <a:lnSpc>
                <a:spcPct val="100000"/>
              </a:lnSpc>
              <a:spcBef>
                <a:spcPts val="640"/>
              </a:spcBef>
              <a:buAutoNum type="arabicParenR" startAt="2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Attribute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926465" algn="just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Times New Roman"/>
                <a:cs typeface="Times New Roman"/>
              </a:rPr>
              <a:t>Attribute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ranging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926465" marR="9525" algn="just">
              <a:lnSpc>
                <a:spcPct val="1433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color </a:t>
            </a:r>
            <a:r>
              <a:rPr sz="1200" dirty="0">
                <a:latin typeface="Times New Roman"/>
                <a:cs typeface="Times New Roman"/>
              </a:rPr>
              <a:t>to display a line </a:t>
            </a:r>
            <a:r>
              <a:rPr sz="1200" spc="-5" dirty="0">
                <a:latin typeface="Times New Roman"/>
                <a:cs typeface="Times New Roman"/>
              </a:rPr>
              <a:t>segment, </a:t>
            </a:r>
            <a:r>
              <a:rPr sz="1200" dirty="0">
                <a:latin typeface="Times New Roman"/>
                <a:cs typeface="Times New Roman"/>
              </a:rPr>
              <a:t>to packing a pattern to fill inside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solid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figure.</a:t>
            </a:r>
            <a:endParaRPr sz="1200">
              <a:latin typeface="Times New Roman"/>
              <a:cs typeface="Times New Roman"/>
            </a:endParaRPr>
          </a:p>
          <a:p>
            <a:pPr marL="469265" indent="-229235" algn="just">
              <a:lnSpc>
                <a:spcPct val="100000"/>
              </a:lnSpc>
              <a:spcBef>
                <a:spcPts val="640"/>
              </a:spcBef>
              <a:buAutoNum type="arabicParenR" startAt="3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Viewing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926465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Viewing functions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views.</a:t>
            </a:r>
            <a:endParaRPr sz="1200">
              <a:latin typeface="Times New Roman"/>
              <a:cs typeface="Times New Roman"/>
            </a:endParaRPr>
          </a:p>
          <a:p>
            <a:pPr marL="469265" indent="-229235" algn="just">
              <a:lnSpc>
                <a:spcPct val="100000"/>
              </a:lnSpc>
              <a:spcBef>
                <a:spcPts val="635"/>
              </a:spcBef>
              <a:buAutoNum type="arabicParenR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Transformation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926465" marR="5080" algn="just">
              <a:lnSpc>
                <a:spcPts val="208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Transformation </a:t>
            </a:r>
            <a:r>
              <a:rPr sz="1200" dirty="0">
                <a:latin typeface="Times New Roman"/>
                <a:cs typeface="Times New Roman"/>
              </a:rPr>
              <a:t>functions </a:t>
            </a:r>
            <a:r>
              <a:rPr sz="1200" spc="-5" dirty="0">
                <a:latin typeface="Times New Roman"/>
                <a:cs typeface="Times New Roman"/>
              </a:rPr>
              <a:t>allow us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carry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5" dirty="0">
                <a:latin typeface="Times New Roman"/>
                <a:cs typeface="Times New Roman"/>
              </a:rPr>
              <a:t>transformation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objects such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rotation,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translation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scaling.</a:t>
            </a:r>
            <a:endParaRPr sz="1200">
              <a:latin typeface="Times New Roman"/>
              <a:cs typeface="Times New Roman"/>
            </a:endParaRPr>
          </a:p>
          <a:p>
            <a:pPr marL="469265" indent="-229235" algn="just">
              <a:lnSpc>
                <a:spcPct val="100000"/>
              </a:lnSpc>
              <a:spcBef>
                <a:spcPts val="445"/>
              </a:spcBef>
              <a:buAutoNum type="arabicParenR" startAt="5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926465" marR="8890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deal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diverse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characterize </a:t>
            </a:r>
            <a:r>
              <a:rPr sz="1200" dirty="0">
                <a:latin typeface="Times New Roman"/>
                <a:cs typeface="Times New Roman"/>
              </a:rPr>
              <a:t>modern </a:t>
            </a:r>
            <a:r>
              <a:rPr sz="1200" spc="-5" dirty="0">
                <a:latin typeface="Times New Roman"/>
                <a:cs typeface="Times New Roman"/>
              </a:rPr>
              <a:t>graphics system.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deals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devices such as </a:t>
            </a:r>
            <a:r>
              <a:rPr sz="1200" dirty="0">
                <a:latin typeface="Times New Roman"/>
                <a:cs typeface="Times New Roman"/>
              </a:rPr>
              <a:t>keyboard,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tablets.</a:t>
            </a:r>
            <a:endParaRPr sz="1200">
              <a:latin typeface="Times New Roman"/>
              <a:cs typeface="Times New Roman"/>
            </a:endParaRPr>
          </a:p>
          <a:p>
            <a:pPr marL="469265" indent="-229235" algn="just">
              <a:lnSpc>
                <a:spcPct val="100000"/>
              </a:lnSpc>
              <a:spcBef>
                <a:spcPts val="620"/>
              </a:spcBef>
              <a:buAutoNum type="arabicParenR" startAt="6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926465" marR="8890" algn="just">
              <a:lnSpc>
                <a:spcPct val="1437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enable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dirty="0">
                <a:latin typeface="Times New Roman"/>
                <a:cs typeface="Times New Roman"/>
              </a:rPr>
              <a:t> with the </a:t>
            </a:r>
            <a:r>
              <a:rPr sz="1200" spc="-5" dirty="0">
                <a:latin typeface="Times New Roman"/>
                <a:cs typeface="Times New Roman"/>
              </a:rPr>
              <a:t>window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initialize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programs,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deal</a:t>
            </a:r>
            <a:r>
              <a:rPr sz="1200" dirty="0">
                <a:latin typeface="Times New Roman"/>
                <a:cs typeface="Times New Roman"/>
              </a:rPr>
              <a:t> with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dirty="0">
                <a:latin typeface="Times New Roman"/>
                <a:cs typeface="Times New Roman"/>
              </a:rPr>
              <a:t> that occur during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 marL="469265" indent="-229235" algn="just">
              <a:lnSpc>
                <a:spcPct val="100000"/>
              </a:lnSpc>
              <a:spcBef>
                <a:spcPts val="625"/>
              </a:spcBef>
              <a:buAutoNum type="arabicParenR" startAt="7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Query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926465" algn="just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Query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provides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8514" y="9251221"/>
            <a:ext cx="4978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19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1027" y="733713"/>
            <a:ext cx="3781457" cy="89239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R="6570" algn="ctr">
              <a:spcBef>
                <a:spcPts val="99"/>
              </a:spcBef>
            </a:pPr>
            <a:r>
              <a:rPr sz="1200" dirty="0">
                <a:latin typeface="Calibri Light"/>
                <a:cs typeface="Calibri Light"/>
              </a:rPr>
              <a:t>K</a:t>
            </a:r>
            <a:r>
              <a:rPr sz="1200" spc="-9" dirty="0">
                <a:latin typeface="Calibri Light"/>
                <a:cs typeface="Calibri Light"/>
              </a:rPr>
              <a:t>.S.I</a:t>
            </a:r>
            <a:r>
              <a:rPr sz="1200" spc="5" dirty="0">
                <a:latin typeface="Calibri Light"/>
                <a:cs typeface="Calibri Light"/>
              </a:rPr>
              <a:t>N</a:t>
            </a:r>
            <a:r>
              <a:rPr sz="1200" spc="-9" dirty="0">
                <a:latin typeface="Calibri Light"/>
                <a:cs typeface="Calibri Light"/>
              </a:rPr>
              <a:t>STI</a:t>
            </a:r>
            <a:r>
              <a:rPr sz="1200" spc="-33" dirty="0">
                <a:latin typeface="Calibri Light"/>
                <a:cs typeface="Calibri Light"/>
              </a:rPr>
              <a:t>T</a:t>
            </a:r>
            <a:r>
              <a:rPr sz="1200" spc="9" dirty="0">
                <a:latin typeface="Calibri Light"/>
                <a:cs typeface="Calibri Light"/>
              </a:rPr>
              <a:t>U</a:t>
            </a:r>
            <a:r>
              <a:rPr sz="1200" spc="-9" dirty="0">
                <a:latin typeface="Calibri Light"/>
                <a:cs typeface="Calibri Light"/>
              </a:rPr>
              <a:t>T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03" dirty="0">
                <a:latin typeface="Calibri Light"/>
                <a:cs typeface="Calibri Light"/>
              </a:rPr>
              <a:t> </a:t>
            </a:r>
            <a:r>
              <a:rPr sz="1200" spc="-19" dirty="0">
                <a:latin typeface="Calibri Light"/>
                <a:cs typeface="Calibri Light"/>
              </a:rPr>
              <a:t>O</a:t>
            </a:r>
            <a:r>
              <a:rPr sz="1200" dirty="0">
                <a:latin typeface="Calibri Light"/>
                <a:cs typeface="Calibri Light"/>
              </a:rPr>
              <a:t>F</a:t>
            </a:r>
            <a:r>
              <a:rPr sz="1200" spc="-47" dirty="0">
                <a:latin typeface="Calibri Light"/>
                <a:cs typeface="Calibri Light"/>
              </a:rPr>
              <a:t> </a:t>
            </a:r>
            <a:r>
              <a:rPr sz="1200" spc="-9" dirty="0">
                <a:latin typeface="Calibri Light"/>
                <a:cs typeface="Calibri Light"/>
              </a:rPr>
              <a:t>T</a:t>
            </a:r>
            <a:r>
              <a:rPr sz="1200" spc="5" dirty="0">
                <a:latin typeface="Calibri Light"/>
                <a:cs typeface="Calibri Light"/>
              </a:rPr>
              <a:t>E</a:t>
            </a:r>
            <a:r>
              <a:rPr sz="1200" spc="-5" dirty="0">
                <a:latin typeface="Calibri Light"/>
                <a:cs typeface="Calibri Light"/>
              </a:rPr>
              <a:t>C</a:t>
            </a:r>
            <a:r>
              <a:rPr sz="1200" spc="-28" dirty="0">
                <a:latin typeface="Calibri Light"/>
                <a:cs typeface="Calibri Light"/>
              </a:rPr>
              <a:t>H</a:t>
            </a:r>
            <a:r>
              <a:rPr sz="1200" spc="5" dirty="0">
                <a:latin typeface="Calibri Light"/>
                <a:cs typeface="Calibri Light"/>
              </a:rPr>
              <a:t>N</a:t>
            </a:r>
            <a:r>
              <a:rPr sz="1200" spc="-5" dirty="0">
                <a:latin typeface="Calibri Light"/>
                <a:cs typeface="Calibri Light"/>
              </a:rPr>
              <a:t>OL</a:t>
            </a:r>
            <a:r>
              <a:rPr sz="1200" spc="-14" dirty="0">
                <a:latin typeface="Calibri Light"/>
                <a:cs typeface="Calibri Light"/>
              </a:rPr>
              <a:t>O</a:t>
            </a:r>
            <a:r>
              <a:rPr sz="1200" spc="-5" dirty="0">
                <a:latin typeface="Calibri Light"/>
                <a:cs typeface="Calibri Light"/>
              </a:rPr>
              <a:t>GY</a:t>
            </a:r>
            <a:endParaRPr sz="1200" dirty="0">
              <a:latin typeface="Calibri Light"/>
              <a:cs typeface="Calibri Light"/>
            </a:endParaRPr>
          </a:p>
          <a:p>
            <a:pPr algn="ctr">
              <a:spcBef>
                <a:spcPts val="38"/>
              </a:spcBef>
            </a:pPr>
            <a:r>
              <a:rPr sz="1200" dirty="0">
                <a:latin typeface="Times New Roman"/>
                <a:cs typeface="Times New Roman"/>
              </a:rPr>
              <a:t>#14,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Raghuvanahalli,</a:t>
            </a:r>
            <a:r>
              <a:rPr sz="1200" spc="2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Kanakapura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Main</a:t>
            </a:r>
            <a:r>
              <a:rPr sz="1200" spc="-28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Road,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Bengaluru-560109</a:t>
            </a:r>
            <a:endParaRPr sz="1200" dirty="0">
              <a:latin typeface="Times New Roman"/>
              <a:cs typeface="Times New Roman"/>
            </a:endParaRPr>
          </a:p>
          <a:p>
            <a:pPr marR="13140" algn="ctr">
              <a:spcBef>
                <a:spcPts val="1086"/>
              </a:spcBef>
            </a:pPr>
            <a:r>
              <a:rPr sz="1200" b="1" spc="-5" dirty="0">
                <a:latin typeface="Times New Roman"/>
                <a:cs typeface="Times New Roman"/>
              </a:rPr>
              <a:t>Department</a:t>
            </a:r>
            <a:r>
              <a:rPr sz="1200" b="1" spc="-2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7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Computer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Science</a:t>
            </a:r>
            <a:r>
              <a:rPr sz="1200" b="1" spc="-38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24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Engineering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457" y="3028573"/>
            <a:ext cx="5716086" cy="2436534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R="16127" algn="ctr">
              <a:spcBef>
                <a:spcPts val="99"/>
              </a:spcBef>
            </a:pPr>
            <a:r>
              <a:rPr sz="1200" b="1" spc="-5" dirty="0">
                <a:latin typeface="Times New Roman"/>
                <a:cs typeface="Times New Roman"/>
              </a:rPr>
              <a:t>CERTIFICATE</a:t>
            </a:r>
            <a:endParaRPr sz="1200" dirty="0">
              <a:latin typeface="Times New Roman"/>
              <a:cs typeface="Times New Roman"/>
            </a:endParaRPr>
          </a:p>
          <a:p>
            <a:pPr marL="47782" marR="40615" algn="just">
              <a:lnSpc>
                <a:spcPct val="127400"/>
              </a:lnSpc>
              <a:spcBef>
                <a:spcPts val="1002"/>
              </a:spcBef>
            </a:pPr>
            <a:r>
              <a:rPr sz="1200" spc="-19" dirty="0">
                <a:latin typeface="Times New Roman"/>
                <a:cs typeface="Times New Roman"/>
              </a:rPr>
              <a:t>This </a:t>
            </a:r>
            <a:r>
              <a:rPr sz="1200" spc="-28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4" dirty="0">
                <a:latin typeface="Times New Roman"/>
                <a:cs typeface="Times New Roman"/>
              </a:rPr>
              <a:t>certify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19" dirty="0">
                <a:latin typeface="Times New Roman"/>
                <a:cs typeface="Times New Roman"/>
              </a:rPr>
              <a:t>mini </a:t>
            </a:r>
            <a:r>
              <a:rPr sz="1200" spc="-9" dirty="0">
                <a:latin typeface="Times New Roman"/>
                <a:cs typeface="Times New Roman"/>
              </a:rPr>
              <a:t>project work </a:t>
            </a:r>
            <a:r>
              <a:rPr sz="1200" spc="-14" dirty="0">
                <a:latin typeface="Times New Roman"/>
                <a:cs typeface="Times New Roman"/>
              </a:rPr>
              <a:t>entitled </a:t>
            </a:r>
            <a:r>
              <a:rPr sz="1200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“</a:t>
            </a:r>
            <a:r>
              <a:rPr lang="en-IN" sz="1200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3D VENDING MACHINE</a:t>
            </a:r>
            <a:r>
              <a:rPr sz="1200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” </a:t>
            </a:r>
            <a:r>
              <a:rPr sz="1200" spc="-14" dirty="0">
                <a:latin typeface="Times New Roman"/>
                <a:cs typeface="Times New Roman"/>
              </a:rPr>
              <a:t>carried </a:t>
            </a:r>
            <a:r>
              <a:rPr sz="1200" spc="5" dirty="0" smtClean="0">
                <a:latin typeface="Times New Roman"/>
                <a:cs typeface="Times New Roman"/>
              </a:rPr>
              <a:t>out</a:t>
            </a:r>
            <a:r>
              <a:rPr lang="en-IN" sz="1200" spc="5" dirty="0" smtClean="0">
                <a:latin typeface="Times New Roman"/>
                <a:cs typeface="Times New Roman"/>
              </a:rPr>
              <a:t> </a:t>
            </a:r>
            <a:r>
              <a:rPr sz="1200" spc="5" dirty="0" smtClean="0">
                <a:latin typeface="Times New Roman"/>
                <a:cs typeface="Times New Roman"/>
              </a:rPr>
              <a:t>by </a:t>
            </a:r>
            <a:r>
              <a:rPr sz="1200" b="1" dirty="0" smtClean="0">
                <a:solidFill>
                  <a:srgbClr val="C51F1D"/>
                </a:solidFill>
                <a:latin typeface="Times New Roman"/>
                <a:cs typeface="Times New Roman"/>
              </a:rPr>
              <a:t>M</a:t>
            </a:r>
            <a:r>
              <a:rPr lang="en-IN" sz="1200" b="1" dirty="0" smtClean="0">
                <a:solidFill>
                  <a:srgbClr val="C51F1D"/>
                </a:solidFill>
                <a:latin typeface="Times New Roman"/>
                <a:cs typeface="Times New Roman"/>
              </a:rPr>
              <a:t>r</a:t>
            </a:r>
            <a:r>
              <a:rPr sz="1200" b="1" dirty="0" smtClean="0">
                <a:solidFill>
                  <a:srgbClr val="C51F1D"/>
                </a:solidFill>
                <a:latin typeface="Times New Roman"/>
                <a:cs typeface="Times New Roman"/>
              </a:rPr>
              <a:t>. </a:t>
            </a:r>
            <a:r>
              <a:rPr lang="en-IN" sz="1200" b="1" spc="-9" dirty="0" smtClean="0">
                <a:solidFill>
                  <a:srgbClr val="C51F1D"/>
                </a:solidFill>
                <a:latin typeface="Times New Roman"/>
                <a:cs typeface="Times New Roman"/>
              </a:rPr>
              <a:t>SYED ZAINUL ABIDIN </a:t>
            </a:r>
            <a:r>
              <a:rPr sz="1200" spc="-5" dirty="0" smtClean="0">
                <a:latin typeface="Times New Roman"/>
                <a:cs typeface="Times New Roman"/>
              </a:rPr>
              <a:t>bearing</a:t>
            </a: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1KS19CS0</a:t>
            </a:r>
            <a:r>
              <a:rPr lang="en-IN" sz="1200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99</a:t>
            </a:r>
            <a:r>
              <a:rPr sz="1200" b="1" spc="-5" dirty="0" smtClean="0">
                <a:solidFill>
                  <a:srgbClr val="C51F1D"/>
                </a:solidFill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bonafide</a:t>
            </a:r>
            <a:r>
              <a:rPr sz="1200" spc="-5" dirty="0">
                <a:latin typeface="Times New Roman"/>
                <a:cs typeface="Times New Roman"/>
              </a:rPr>
              <a:t> student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9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K.S. </a:t>
            </a:r>
            <a:r>
              <a:rPr sz="1200" b="1" spc="-5" dirty="0">
                <a:latin typeface="Times New Roman"/>
                <a:cs typeface="Times New Roman"/>
              </a:rPr>
              <a:t>Institute</a:t>
            </a:r>
            <a:r>
              <a:rPr sz="1200" b="1" dirty="0">
                <a:latin typeface="Times New Roman"/>
                <a:cs typeface="Times New Roman"/>
              </a:rPr>
              <a:t> of </a:t>
            </a:r>
            <a:r>
              <a:rPr sz="1200" b="1" spc="-5" dirty="0">
                <a:latin typeface="Times New Roman"/>
                <a:cs typeface="Times New Roman"/>
              </a:rPr>
              <a:t>Technology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14" dirty="0">
                <a:latin typeface="Times New Roman"/>
                <a:cs typeface="Times New Roman"/>
              </a:rPr>
              <a:t>in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partial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fulfilment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award </a:t>
            </a:r>
            <a:r>
              <a:rPr sz="1200" spc="9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Bachelor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Engineering </a:t>
            </a:r>
            <a:r>
              <a:rPr sz="1200" spc="-14" dirty="0">
                <a:latin typeface="Times New Roman"/>
                <a:cs typeface="Times New Roman"/>
              </a:rPr>
              <a:t>in </a:t>
            </a:r>
            <a:r>
              <a:rPr sz="1200" b="1" spc="-5" dirty="0" smtClean="0">
                <a:latin typeface="Times New Roman"/>
                <a:cs typeface="Times New Roman"/>
              </a:rPr>
              <a:t>Computer</a:t>
            </a:r>
            <a:r>
              <a:rPr lang="en-IN" sz="1200" b="1" spc="-5" dirty="0" smtClean="0">
                <a:latin typeface="Times New Roman"/>
                <a:cs typeface="Times New Roman"/>
              </a:rPr>
              <a:t> </a:t>
            </a:r>
            <a:r>
              <a:rPr sz="1200" b="1" spc="-5" dirty="0" smtClean="0">
                <a:latin typeface="Times New Roman"/>
                <a:cs typeface="Times New Roman"/>
              </a:rPr>
              <a:t>Science </a:t>
            </a:r>
            <a:r>
              <a:rPr sz="1200" b="1" dirty="0">
                <a:latin typeface="Times New Roman"/>
                <a:cs typeface="Times New Roman"/>
              </a:rPr>
              <a:t>&amp; </a:t>
            </a:r>
            <a:r>
              <a:rPr sz="1200" b="1" spc="-5" dirty="0">
                <a:latin typeface="Times New Roman"/>
                <a:cs typeface="Times New Roman"/>
              </a:rPr>
              <a:t>Engineering </a:t>
            </a:r>
            <a:r>
              <a:rPr sz="1200" spc="9" dirty="0">
                <a:latin typeface="Times New Roman"/>
                <a:cs typeface="Times New Roman"/>
              </a:rPr>
              <a:t>of </a:t>
            </a:r>
            <a:r>
              <a:rPr sz="1200" spc="-268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3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Visvesvaraya</a:t>
            </a:r>
            <a:r>
              <a:rPr sz="1200" b="1" spc="-33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Technological</a:t>
            </a:r>
            <a:r>
              <a:rPr sz="1200" b="1" spc="-52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University,</a:t>
            </a:r>
            <a:r>
              <a:rPr sz="1200" b="1" spc="-24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Belagavi,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14" dirty="0">
                <a:latin typeface="Times New Roman"/>
                <a:cs typeface="Times New Roman"/>
              </a:rPr>
              <a:t>during</a:t>
            </a:r>
            <a:r>
              <a:rPr sz="1200" spc="-3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year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2021-22.</a:t>
            </a:r>
            <a:r>
              <a:rPr sz="1200" spc="-42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It</a:t>
            </a:r>
            <a:r>
              <a:rPr sz="1200" spc="-28" dirty="0">
                <a:latin typeface="Times New Roman"/>
                <a:cs typeface="Times New Roman"/>
              </a:rPr>
              <a:t> is</a:t>
            </a:r>
            <a:r>
              <a:rPr sz="1200" spc="-42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certified</a:t>
            </a:r>
            <a:r>
              <a:rPr sz="1200" spc="-33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spc="-268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corrections/suggestions indicated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Internal </a:t>
            </a:r>
            <a:r>
              <a:rPr sz="1200" spc="-9" dirty="0">
                <a:latin typeface="Times New Roman"/>
                <a:cs typeface="Times New Roman"/>
              </a:rPr>
              <a:t>Assessment have </a:t>
            </a:r>
            <a:r>
              <a:rPr sz="1200" spc="-5" dirty="0">
                <a:latin typeface="Times New Roman"/>
                <a:cs typeface="Times New Roman"/>
              </a:rPr>
              <a:t>been incorporated </a:t>
            </a:r>
            <a:r>
              <a:rPr sz="1200" spc="-14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report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deposited </a:t>
            </a:r>
            <a:r>
              <a:rPr sz="1200" spc="-14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departmental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library. The </a:t>
            </a:r>
            <a:r>
              <a:rPr sz="1200" spc="-14" dirty="0">
                <a:latin typeface="Times New Roman"/>
                <a:cs typeface="Times New Roman"/>
              </a:rPr>
              <a:t>mini </a:t>
            </a:r>
            <a:r>
              <a:rPr sz="1200" spc="-5" dirty="0">
                <a:latin typeface="Times New Roman"/>
                <a:cs typeface="Times New Roman"/>
              </a:rPr>
              <a:t>project report </a:t>
            </a:r>
            <a:r>
              <a:rPr sz="1200" spc="-14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been approved as </a:t>
            </a:r>
            <a:r>
              <a:rPr sz="1200" spc="-24" dirty="0">
                <a:latin typeface="Times New Roman"/>
                <a:cs typeface="Times New Roman"/>
              </a:rPr>
              <a:t>it </a:t>
            </a:r>
            <a:r>
              <a:rPr sz="1200" spc="-9" dirty="0">
                <a:latin typeface="Times New Roman"/>
                <a:cs typeface="Times New Roman"/>
              </a:rPr>
              <a:t>satisfies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 requirements </a:t>
            </a:r>
            <a:r>
              <a:rPr sz="1200" spc="-14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respect </a:t>
            </a:r>
            <a:r>
              <a:rPr sz="1200" spc="9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Mini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5" dirty="0">
                <a:latin typeface="Times New Roman"/>
                <a:cs typeface="Times New Roman"/>
              </a:rPr>
              <a:t>work </a:t>
            </a:r>
            <a:r>
              <a:rPr sz="1200" spc="-9" dirty="0">
                <a:latin typeface="Times New Roman"/>
                <a:cs typeface="Times New Roman"/>
              </a:rPr>
              <a:t>prescribed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9" dirty="0">
                <a:latin typeface="Times New Roman"/>
                <a:cs typeface="Times New Roman"/>
              </a:rPr>
              <a:t>said </a:t>
            </a:r>
            <a:r>
              <a:rPr sz="1200" spc="-5" dirty="0">
                <a:latin typeface="Times New Roman"/>
                <a:cs typeface="Times New Roman"/>
              </a:rPr>
              <a:t>degree </a:t>
            </a:r>
            <a:r>
              <a:rPr sz="1200" spc="-9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9" dirty="0">
                <a:latin typeface="Times New Roman"/>
                <a:cs typeface="Times New Roman"/>
              </a:rPr>
              <a:t>6</a:t>
            </a:r>
            <a:r>
              <a:rPr sz="1200" spc="-14" baseline="31250" dirty="0">
                <a:latin typeface="Times New Roman"/>
                <a:cs typeface="Times New Roman"/>
              </a:rPr>
              <a:t>th </a:t>
            </a:r>
            <a:r>
              <a:rPr sz="1200" spc="-7" baseline="31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semester.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457" y="5967983"/>
            <a:ext cx="2088455" cy="34548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 algn="ctr">
              <a:lnSpc>
                <a:spcPts val="1322"/>
              </a:lnSpc>
              <a:spcBef>
                <a:spcPts val="94"/>
              </a:spcBef>
            </a:pPr>
            <a:r>
              <a:rPr sz="1200" b="1" spc="-14" dirty="0">
                <a:latin typeface="Times New Roman"/>
                <a:cs typeface="Times New Roman"/>
              </a:rPr>
              <a:t>Dr.</a:t>
            </a:r>
            <a:r>
              <a:rPr sz="1200" b="1" spc="9" dirty="0">
                <a:latin typeface="Times New Roman"/>
                <a:cs typeface="Times New Roman"/>
              </a:rPr>
              <a:t> </a:t>
            </a:r>
            <a:r>
              <a:rPr sz="1200" b="1" spc="-9" dirty="0">
                <a:latin typeface="Times New Roman"/>
                <a:cs typeface="Times New Roman"/>
              </a:rPr>
              <a:t>Rekha</a:t>
            </a:r>
            <a:r>
              <a:rPr sz="1200" b="1" spc="5" dirty="0">
                <a:latin typeface="Times New Roman"/>
                <a:cs typeface="Times New Roman"/>
              </a:rPr>
              <a:t> B.</a:t>
            </a:r>
            <a:r>
              <a:rPr sz="1200" b="1" spc="-9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Venkatapur</a:t>
            </a:r>
            <a:endParaRPr sz="1200" dirty="0">
              <a:latin typeface="Times New Roman"/>
              <a:cs typeface="Times New Roman"/>
            </a:endParaRPr>
          </a:p>
          <a:p>
            <a:pPr marL="11946" algn="ctr">
              <a:lnSpc>
                <a:spcPts val="1322"/>
              </a:lnSpc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-19" dirty="0">
                <a:latin typeface="Times New Roman"/>
                <a:cs typeface="Times New Roman"/>
              </a:rPr>
              <a:t>r</a:t>
            </a:r>
            <a:r>
              <a:rPr sz="1200" spc="1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D,</a:t>
            </a:r>
            <a:r>
              <a:rPr sz="1200" spc="14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47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24" dirty="0">
                <a:latin typeface="Times New Roman"/>
                <a:cs typeface="Times New Roman"/>
              </a:rPr>
              <a:t>t</a:t>
            </a:r>
            <a:r>
              <a:rPr sz="1200" spc="-47" dirty="0">
                <a:latin typeface="Times New Roman"/>
                <a:cs typeface="Times New Roman"/>
              </a:rPr>
              <a:t>m</a:t>
            </a:r>
            <a:r>
              <a:rPr sz="1200" spc="14" dirty="0">
                <a:latin typeface="Times New Roman"/>
                <a:cs typeface="Times New Roman"/>
              </a:rPr>
              <a:t>e</a:t>
            </a:r>
            <a:r>
              <a:rPr sz="1200" spc="-24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27937" y="5967983"/>
            <a:ext cx="1585691" cy="34548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R="5973" algn="ctr">
              <a:lnSpc>
                <a:spcPts val="1322"/>
              </a:lnSpc>
              <a:spcBef>
                <a:spcPts val="94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38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94" dirty="0">
                <a:latin typeface="Times New Roman"/>
                <a:cs typeface="Times New Roman"/>
              </a:rPr>
              <a:t> </a:t>
            </a:r>
            <a:r>
              <a:rPr sz="1200" b="1" spc="-33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9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ip</a:t>
            </a:r>
            <a:r>
              <a:rPr sz="1200" b="1" spc="14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9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ar</a:t>
            </a:r>
            <a:endParaRPr sz="1200" dirty="0">
              <a:latin typeface="Times New Roman"/>
              <a:cs typeface="Times New Roman"/>
            </a:endParaRPr>
          </a:p>
          <a:p>
            <a:pPr marR="4778" algn="ctr">
              <a:lnSpc>
                <a:spcPts val="1322"/>
              </a:lnSpc>
            </a:pPr>
            <a:r>
              <a:rPr sz="1200" spc="-9" dirty="0">
                <a:latin typeface="Times New Roman"/>
                <a:cs typeface="Times New Roman"/>
              </a:rPr>
              <a:t>Principal/Director,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1403" y="6957458"/>
            <a:ext cx="1598509" cy="34548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 algn="ctr">
              <a:lnSpc>
                <a:spcPts val="1322"/>
              </a:lnSpc>
              <a:spcBef>
                <a:spcPts val="94"/>
              </a:spcBef>
            </a:pPr>
            <a:r>
              <a:rPr sz="1200" b="1" spc="-5" dirty="0">
                <a:latin typeface="Times New Roman"/>
                <a:cs typeface="Times New Roman"/>
              </a:rPr>
              <a:t>Mrs.GEETHA</a:t>
            </a:r>
            <a:r>
              <a:rPr sz="1200" b="1" spc="-33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11946" algn="ctr">
              <a:lnSpc>
                <a:spcPts val="1322"/>
              </a:lnSpc>
            </a:pPr>
            <a:r>
              <a:rPr sz="1200" spc="-5" dirty="0">
                <a:latin typeface="Times New Roman"/>
                <a:cs typeface="Times New Roman"/>
              </a:rPr>
              <a:t>Asst.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-14" dirty="0">
                <a:latin typeface="Times New Roman"/>
                <a:cs typeface="Times New Roman"/>
              </a:rPr>
              <a:t>Prof,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Dept.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38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4965" y="6957458"/>
            <a:ext cx="1608663" cy="34548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218008" algn="ctr">
              <a:lnSpc>
                <a:spcPts val="1322"/>
              </a:lnSpc>
              <a:spcBef>
                <a:spcPts val="94"/>
              </a:spcBef>
            </a:pPr>
            <a:r>
              <a:rPr sz="1200" b="1" spc="-5" dirty="0">
                <a:latin typeface="Times New Roman"/>
                <a:cs typeface="Times New Roman"/>
              </a:rPr>
              <a:t>Mrs.KAVYA</a:t>
            </a:r>
            <a:r>
              <a:rPr sz="1200" b="1" spc="-28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</a:t>
            </a:r>
            <a:r>
              <a:rPr sz="1200" b="1" spc="-14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  <a:p>
            <a:pPr marL="11946" algn="ctr">
              <a:lnSpc>
                <a:spcPts val="1322"/>
              </a:lnSpc>
            </a:pPr>
            <a:r>
              <a:rPr sz="1200" spc="-9" dirty="0">
                <a:latin typeface="Times New Roman"/>
                <a:cs typeface="Times New Roman"/>
              </a:rPr>
              <a:t>Asst.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9" dirty="0">
                <a:latin typeface="Times New Roman"/>
                <a:cs typeface="Times New Roman"/>
              </a:rPr>
              <a:t>Prof,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Dept.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42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8351" y="7774552"/>
            <a:ext cx="1329261" cy="19672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1200" b="1" spc="-5" dirty="0">
                <a:latin typeface="Times New Roman"/>
                <a:cs typeface="Times New Roman"/>
              </a:rPr>
              <a:t>Sig</a:t>
            </a:r>
            <a:r>
              <a:rPr sz="1200" b="1" dirty="0">
                <a:latin typeface="Times New Roman"/>
                <a:cs typeface="Times New Roman"/>
              </a:rPr>
              <a:t>na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spc="-28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6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h Dat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458" y="7774552"/>
            <a:ext cx="1478855" cy="496811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1200" b="1" spc="-9" dirty="0">
                <a:latin typeface="Times New Roman"/>
                <a:cs typeface="Times New Roman"/>
              </a:rPr>
              <a:t>Name</a:t>
            </a:r>
            <a:r>
              <a:rPr sz="1200" b="1" spc="-38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2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9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Examiner</a:t>
            </a:r>
            <a:endParaRPr sz="1200" dirty="0">
              <a:latin typeface="Times New Roman"/>
              <a:cs typeface="Times New Roman"/>
            </a:endParaRPr>
          </a:p>
          <a:p>
            <a:pPr marL="11946">
              <a:spcBef>
                <a:spcPts val="856"/>
              </a:spcBef>
            </a:pPr>
            <a:r>
              <a:rPr sz="1200" b="1" dirty="0">
                <a:latin typeface="Times New Roman"/>
                <a:cs typeface="Times New Roman"/>
              </a:rPr>
              <a:t>1.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2458" y="8382595"/>
            <a:ext cx="131404" cy="185828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1129" b="1" dirty="0">
                <a:latin typeface="Times New Roman"/>
                <a:cs typeface="Times New Roman"/>
              </a:rPr>
              <a:t>2.</a:t>
            </a:r>
            <a:endParaRPr sz="1129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6694" y="1716876"/>
            <a:ext cx="967613" cy="107381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30481" y="298179"/>
            <a:ext cx="6520040" cy="9464094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931139" y="0"/>
                </a:moveTo>
                <a:lnTo>
                  <a:pt x="6903720" y="0"/>
                </a:lnTo>
                <a:lnTo>
                  <a:pt x="6903720" y="27419"/>
                </a:lnTo>
                <a:lnTo>
                  <a:pt x="6903720" y="10034003"/>
                </a:lnTo>
                <a:lnTo>
                  <a:pt x="27432" y="10034003"/>
                </a:lnTo>
                <a:lnTo>
                  <a:pt x="27432" y="27419"/>
                </a:lnTo>
                <a:lnTo>
                  <a:pt x="6903720" y="27419"/>
                </a:lnTo>
                <a:lnTo>
                  <a:pt x="6903720" y="0"/>
                </a:lnTo>
                <a:lnTo>
                  <a:pt x="27432" y="0"/>
                </a:lnTo>
                <a:lnTo>
                  <a:pt x="0" y="0"/>
                </a:lnTo>
                <a:lnTo>
                  <a:pt x="0" y="27419"/>
                </a:lnTo>
                <a:lnTo>
                  <a:pt x="0" y="10034003"/>
                </a:lnTo>
                <a:lnTo>
                  <a:pt x="0" y="10061435"/>
                </a:lnTo>
                <a:lnTo>
                  <a:pt x="27432" y="10061435"/>
                </a:lnTo>
                <a:lnTo>
                  <a:pt x="6903720" y="10061435"/>
                </a:lnTo>
                <a:lnTo>
                  <a:pt x="6931139" y="10061435"/>
                </a:lnTo>
                <a:lnTo>
                  <a:pt x="6931139" y="10034003"/>
                </a:lnTo>
                <a:lnTo>
                  <a:pt x="6931139" y="27419"/>
                </a:lnTo>
                <a:lnTo>
                  <a:pt x="6931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3"/>
          </a:p>
        </p:txBody>
      </p:sp>
    </p:spTree>
    <p:extLst>
      <p:ext uri="{BB962C8B-B14F-4D97-AF65-F5344CB8AC3E}">
        <p14:creationId xmlns:p14="http://schemas.microsoft.com/office/powerpoint/2010/main" val="266191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894334"/>
            <a:ext cx="4865370" cy="623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Chapter-3</a:t>
            </a:r>
            <a:endParaRPr sz="1600">
              <a:latin typeface="Calibri"/>
              <a:cs typeface="Calibri"/>
            </a:endParaRPr>
          </a:p>
          <a:p>
            <a:pPr marL="1478280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latin typeface="Calibri"/>
                <a:cs typeface="Calibri"/>
              </a:rPr>
              <a:t>REQUIREMENTS SPECIFICATION</a:t>
            </a:r>
            <a:endParaRPr sz="1800">
              <a:latin typeface="Calibri"/>
              <a:cs typeface="Calibri"/>
            </a:endParaRPr>
          </a:p>
          <a:p>
            <a:pPr marL="594360" lvl="1" indent="-305435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594995" algn="l"/>
              </a:tabLst>
            </a:pPr>
            <a:r>
              <a:rPr sz="1600" b="1" spc="-5" dirty="0">
                <a:latin typeface="Calibri"/>
                <a:cs typeface="Calibri"/>
              </a:rPr>
              <a:t>Hardware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requirements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200">
              <a:latin typeface="Calibri"/>
              <a:cs typeface="Calibri"/>
            </a:endParaRPr>
          </a:p>
          <a:p>
            <a:pPr marL="926465" lvl="2" indent="-229235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2GB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  <a:p>
            <a:pPr marL="926465" lvl="2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3GB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</a:t>
            </a:r>
            <a:endParaRPr sz="1200">
              <a:latin typeface="Times New Roman"/>
              <a:cs typeface="Times New Roman"/>
            </a:endParaRPr>
          </a:p>
          <a:p>
            <a:pPr marL="926465" lvl="2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Mouse</a:t>
            </a:r>
            <a:endParaRPr sz="1200">
              <a:latin typeface="Times New Roman"/>
              <a:cs typeface="Times New Roman"/>
            </a:endParaRPr>
          </a:p>
          <a:p>
            <a:pPr marL="926465" lvl="2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926465" lvl="2" indent="-229235">
              <a:lnSpc>
                <a:spcPct val="100000"/>
              </a:lnSpc>
              <a:spcBef>
                <a:spcPts val="915"/>
              </a:spcBef>
              <a:buSzPct val="116666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Dual-Core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AMD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1.5GHz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Char char=""/>
            </a:pPr>
            <a:endParaRPr sz="1700">
              <a:latin typeface="Times New Roman"/>
              <a:cs typeface="Times New Roman"/>
            </a:endParaRPr>
          </a:p>
          <a:p>
            <a:pPr marL="594360" lvl="1" indent="-305435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594995" algn="l"/>
              </a:tabLst>
            </a:pPr>
            <a:r>
              <a:rPr sz="1600" b="1" spc="-5" dirty="0">
                <a:latin typeface="Calibri"/>
                <a:cs typeface="Calibri"/>
              </a:rPr>
              <a:t>Software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requirements</a:t>
            </a:r>
            <a:r>
              <a:rPr sz="160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</a:pPr>
            <a:endParaRPr sz="1400">
              <a:latin typeface="Calibri"/>
              <a:cs typeface="Calibri"/>
            </a:endParaRPr>
          </a:p>
          <a:p>
            <a:pPr marL="1489075" lvl="2" indent="-229235">
              <a:lnSpc>
                <a:spcPct val="100000"/>
              </a:lnSpc>
              <a:buFont typeface="Symbol"/>
              <a:buChar char=""/>
              <a:tabLst>
                <a:tab pos="1489075" algn="l"/>
                <a:tab pos="1489710" algn="l"/>
              </a:tabLst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XP/7/8</a:t>
            </a:r>
            <a:endParaRPr sz="1200">
              <a:latin typeface="Times New Roman"/>
              <a:cs typeface="Times New Roman"/>
            </a:endParaRPr>
          </a:p>
          <a:p>
            <a:pPr marL="1489075" lvl="2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1489075" algn="l"/>
                <a:tab pos="148971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Microsoft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C/C++</a:t>
            </a:r>
            <a:r>
              <a:rPr sz="1200" dirty="0">
                <a:latin typeface="Times New Roman"/>
                <a:cs typeface="Times New Roman"/>
              </a:rPr>
              <a:t> 7.0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</a:t>
            </a:r>
            <a:r>
              <a:rPr sz="1200" dirty="0">
                <a:latin typeface="Times New Roman"/>
                <a:cs typeface="Times New Roman"/>
              </a:rPr>
              <a:t> versions</a:t>
            </a:r>
            <a:endParaRPr sz="1200">
              <a:latin typeface="Times New Roman"/>
              <a:cs typeface="Times New Roman"/>
            </a:endParaRPr>
          </a:p>
          <a:p>
            <a:pPr marL="1489075" lvl="2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1489075" algn="l"/>
                <a:tab pos="148971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Files</a:t>
            </a:r>
            <a:endParaRPr sz="1200">
              <a:latin typeface="Times New Roman"/>
              <a:cs typeface="Times New Roman"/>
            </a:endParaRPr>
          </a:p>
          <a:p>
            <a:pPr marL="1489075" lvl="2" indent="-229235">
              <a:lnSpc>
                <a:spcPct val="100000"/>
              </a:lnSpc>
              <a:spcBef>
                <a:spcPts val="635"/>
              </a:spcBef>
              <a:buSzPct val="91666"/>
              <a:buFont typeface="Symbol"/>
              <a:buChar char=""/>
              <a:tabLst>
                <a:tab pos="1489075" algn="l"/>
                <a:tab pos="1489710" algn="l"/>
              </a:tabLst>
            </a:pPr>
            <a:r>
              <a:rPr sz="1200" spc="-5" dirty="0">
                <a:latin typeface="Times New Roman"/>
                <a:cs typeface="Times New Roman"/>
              </a:rPr>
              <a:t>DirectX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8.0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Header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Files</a:t>
            </a:r>
            <a:endParaRPr sz="1200">
              <a:latin typeface="Times New Roman"/>
              <a:cs typeface="Times New Roman"/>
            </a:endParaRPr>
          </a:p>
          <a:p>
            <a:pPr marL="1040765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1040765" algn="l"/>
                <a:tab pos="1041400" algn="l"/>
              </a:tabLst>
            </a:pPr>
            <a:r>
              <a:rPr sz="1200" spc="-5" dirty="0">
                <a:latin typeface="Times New Roman"/>
                <a:cs typeface="Times New Roman"/>
              </a:rPr>
              <a:t>glut.h</a:t>
            </a:r>
            <a:endParaRPr sz="12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635"/>
              </a:spcBef>
            </a:pPr>
            <a:r>
              <a:rPr sz="1200" b="1" spc="-5" dirty="0">
                <a:latin typeface="Times New Roman"/>
                <a:cs typeface="Times New Roman"/>
              </a:rPr>
              <a:t>Object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File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Libraries</a:t>
            </a:r>
            <a:endParaRPr sz="1200">
              <a:latin typeface="Times New Roman"/>
              <a:cs typeface="Times New Roman"/>
            </a:endParaRPr>
          </a:p>
          <a:p>
            <a:pPr marL="1040765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1040765" algn="l"/>
                <a:tab pos="1041400" algn="l"/>
              </a:tabLst>
            </a:pPr>
            <a:r>
              <a:rPr sz="1200" spc="-5" dirty="0">
                <a:latin typeface="Times New Roman"/>
                <a:cs typeface="Times New Roman"/>
              </a:rPr>
              <a:t>glut32.lib</a:t>
            </a:r>
            <a:endParaRPr sz="12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645"/>
              </a:spcBef>
            </a:pPr>
            <a:r>
              <a:rPr sz="1200" b="1" spc="-5" dirty="0">
                <a:latin typeface="Times New Roman"/>
                <a:cs typeface="Times New Roman"/>
              </a:rPr>
              <a:t>DLL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files</a:t>
            </a:r>
            <a:endParaRPr sz="1200">
              <a:latin typeface="Times New Roman"/>
              <a:cs typeface="Times New Roman"/>
            </a:endParaRPr>
          </a:p>
          <a:p>
            <a:pPr marL="1040765" indent="-229235">
              <a:lnSpc>
                <a:spcPct val="100000"/>
              </a:lnSpc>
              <a:spcBef>
                <a:spcPts val="700"/>
              </a:spcBef>
              <a:buFont typeface="Symbol"/>
              <a:buChar char=""/>
              <a:tabLst>
                <a:tab pos="1040765" algn="l"/>
                <a:tab pos="1041400" algn="l"/>
              </a:tabLst>
            </a:pPr>
            <a:r>
              <a:rPr sz="1200" spc="-5" dirty="0">
                <a:latin typeface="Times New Roman"/>
                <a:cs typeface="Times New Roman"/>
              </a:rPr>
              <a:t>glut32.dll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778762"/>
            <a:ext cx="4505325" cy="78613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600" b="1" spc="-5" dirty="0">
                <a:latin typeface="Calibri"/>
                <a:cs typeface="Calibri"/>
              </a:rPr>
              <a:t>Chapter-4</a:t>
            </a:r>
            <a:endParaRPr sz="1600">
              <a:latin typeface="Calibri"/>
              <a:cs typeface="Calibri"/>
            </a:endParaRPr>
          </a:p>
          <a:p>
            <a:pPr marL="1473835">
              <a:lnSpc>
                <a:spcPct val="100000"/>
              </a:lnSpc>
              <a:spcBef>
                <a:spcPts val="1010"/>
              </a:spcBef>
            </a:pPr>
            <a:r>
              <a:rPr sz="1800" b="1" spc="-5" dirty="0">
                <a:latin typeface="Calibri"/>
                <a:cs typeface="Calibri"/>
              </a:rPr>
              <a:t>INTERFACE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714246"/>
            <a:ext cx="10134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4.1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Flow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Diagram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1825" y="2787014"/>
            <a:ext cx="1333500" cy="523875"/>
          </a:xfrm>
          <a:custGeom>
            <a:avLst/>
            <a:gdLst/>
            <a:ahLst/>
            <a:cxnLst/>
            <a:rect l="l" t="t" r="r" b="b"/>
            <a:pathLst>
              <a:path w="1333500" h="523875">
                <a:moveTo>
                  <a:pt x="87249" y="0"/>
                </a:moveTo>
                <a:lnTo>
                  <a:pt x="53310" y="6865"/>
                </a:lnTo>
                <a:lnTo>
                  <a:pt x="25574" y="25590"/>
                </a:lnTo>
                <a:lnTo>
                  <a:pt x="6863" y="53363"/>
                </a:lnTo>
                <a:lnTo>
                  <a:pt x="0" y="87375"/>
                </a:lnTo>
                <a:lnTo>
                  <a:pt x="0" y="436499"/>
                </a:lnTo>
                <a:lnTo>
                  <a:pt x="6863" y="470511"/>
                </a:lnTo>
                <a:lnTo>
                  <a:pt x="25574" y="498284"/>
                </a:lnTo>
                <a:lnTo>
                  <a:pt x="53310" y="517009"/>
                </a:lnTo>
                <a:lnTo>
                  <a:pt x="87249" y="523875"/>
                </a:lnTo>
                <a:lnTo>
                  <a:pt x="1246251" y="523875"/>
                </a:lnTo>
                <a:lnTo>
                  <a:pt x="1280189" y="517009"/>
                </a:lnTo>
                <a:lnTo>
                  <a:pt x="1307925" y="498284"/>
                </a:lnTo>
                <a:lnTo>
                  <a:pt x="1326636" y="470511"/>
                </a:lnTo>
                <a:lnTo>
                  <a:pt x="1333500" y="436499"/>
                </a:lnTo>
                <a:lnTo>
                  <a:pt x="1333500" y="87375"/>
                </a:lnTo>
                <a:lnTo>
                  <a:pt x="1326636" y="53363"/>
                </a:lnTo>
                <a:lnTo>
                  <a:pt x="1307925" y="25590"/>
                </a:lnTo>
                <a:lnTo>
                  <a:pt x="1280189" y="6865"/>
                </a:lnTo>
                <a:lnTo>
                  <a:pt x="1246251" y="0"/>
                </a:lnTo>
                <a:lnTo>
                  <a:pt x="872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1319" y="2868294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START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0" y="3310254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8500" y="3615690"/>
            <a:ext cx="1266825" cy="561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63195" marR="230504">
              <a:lnSpc>
                <a:spcPct val="117500"/>
              </a:lnSpc>
              <a:spcBef>
                <a:spcPts val="465"/>
              </a:spcBef>
            </a:pP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VENDING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MACHINE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0" y="4177665"/>
            <a:ext cx="76200" cy="285750"/>
          </a:xfrm>
          <a:custGeom>
            <a:avLst/>
            <a:gdLst/>
            <a:ahLst/>
            <a:cxnLst/>
            <a:rect l="l" t="t" r="r" b="b"/>
            <a:pathLst>
              <a:path w="76200" h="285750">
                <a:moveTo>
                  <a:pt x="31750" y="209550"/>
                </a:moveTo>
                <a:lnTo>
                  <a:pt x="0" y="209550"/>
                </a:lnTo>
                <a:lnTo>
                  <a:pt x="38100" y="285750"/>
                </a:lnTo>
                <a:lnTo>
                  <a:pt x="69850" y="222250"/>
                </a:lnTo>
                <a:lnTo>
                  <a:pt x="31750" y="222250"/>
                </a:lnTo>
                <a:lnTo>
                  <a:pt x="31750" y="209550"/>
                </a:lnTo>
                <a:close/>
              </a:path>
              <a:path w="76200" h="285750">
                <a:moveTo>
                  <a:pt x="44450" y="0"/>
                </a:moveTo>
                <a:lnTo>
                  <a:pt x="31750" y="0"/>
                </a:lnTo>
                <a:lnTo>
                  <a:pt x="31750" y="222250"/>
                </a:lnTo>
                <a:lnTo>
                  <a:pt x="44450" y="222250"/>
                </a:lnTo>
                <a:lnTo>
                  <a:pt x="44450" y="0"/>
                </a:lnTo>
                <a:close/>
              </a:path>
              <a:path w="76200" h="285750">
                <a:moveTo>
                  <a:pt x="76200" y="209550"/>
                </a:moveTo>
                <a:lnTo>
                  <a:pt x="44450" y="209550"/>
                </a:lnTo>
                <a:lnTo>
                  <a:pt x="44450" y="222250"/>
                </a:lnTo>
                <a:lnTo>
                  <a:pt x="69850" y="222250"/>
                </a:lnTo>
                <a:lnTo>
                  <a:pt x="76200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38500" y="4463415"/>
            <a:ext cx="1266825" cy="419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alibri"/>
                <a:cs typeface="Calibri"/>
              </a:rPr>
              <a:t>main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6087" y="4881879"/>
            <a:ext cx="1847850" cy="1567815"/>
            <a:chOff x="2986087" y="4881879"/>
            <a:chExt cx="1847850" cy="1567815"/>
          </a:xfrm>
        </p:grpSpPr>
        <p:sp>
          <p:nvSpPr>
            <p:cNvPr id="14" name="object 14"/>
            <p:cNvSpPr/>
            <p:nvPr/>
          </p:nvSpPr>
          <p:spPr>
            <a:xfrm>
              <a:off x="3400425" y="4881879"/>
              <a:ext cx="76200" cy="923925"/>
            </a:xfrm>
            <a:custGeom>
              <a:avLst/>
              <a:gdLst/>
              <a:ahLst/>
              <a:cxnLst/>
              <a:rect l="l" t="t" r="r" b="b"/>
              <a:pathLst>
                <a:path w="76200" h="923925">
                  <a:moveTo>
                    <a:pt x="31750" y="847725"/>
                  </a:moveTo>
                  <a:lnTo>
                    <a:pt x="0" y="847725"/>
                  </a:lnTo>
                  <a:lnTo>
                    <a:pt x="38100" y="923925"/>
                  </a:lnTo>
                  <a:lnTo>
                    <a:pt x="69850" y="860425"/>
                  </a:lnTo>
                  <a:lnTo>
                    <a:pt x="31750" y="860425"/>
                  </a:lnTo>
                  <a:lnTo>
                    <a:pt x="31750" y="847725"/>
                  </a:lnTo>
                  <a:close/>
                </a:path>
                <a:path w="76200" h="923925">
                  <a:moveTo>
                    <a:pt x="44450" y="0"/>
                  </a:moveTo>
                  <a:lnTo>
                    <a:pt x="31750" y="0"/>
                  </a:lnTo>
                  <a:lnTo>
                    <a:pt x="31750" y="860425"/>
                  </a:lnTo>
                  <a:lnTo>
                    <a:pt x="44450" y="860425"/>
                  </a:lnTo>
                  <a:lnTo>
                    <a:pt x="44450" y="0"/>
                  </a:lnTo>
                  <a:close/>
                </a:path>
                <a:path w="76200" h="923925">
                  <a:moveTo>
                    <a:pt x="76200" y="847725"/>
                  </a:moveTo>
                  <a:lnTo>
                    <a:pt x="44450" y="847725"/>
                  </a:lnTo>
                  <a:lnTo>
                    <a:pt x="44450" y="860425"/>
                  </a:lnTo>
                  <a:lnTo>
                    <a:pt x="69850" y="860425"/>
                  </a:lnTo>
                  <a:lnTo>
                    <a:pt x="76200" y="847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0850" y="5806439"/>
              <a:ext cx="857250" cy="638175"/>
            </a:xfrm>
            <a:custGeom>
              <a:avLst/>
              <a:gdLst/>
              <a:ahLst/>
              <a:cxnLst/>
              <a:rect l="l" t="t" r="r" b="b"/>
              <a:pathLst>
                <a:path w="857250" h="638175">
                  <a:moveTo>
                    <a:pt x="106299" y="0"/>
                  </a:moveTo>
                  <a:lnTo>
                    <a:pt x="64936" y="8360"/>
                  </a:lnTo>
                  <a:lnTo>
                    <a:pt x="31146" y="31162"/>
                  </a:lnTo>
                  <a:lnTo>
                    <a:pt x="8358" y="64990"/>
                  </a:lnTo>
                  <a:lnTo>
                    <a:pt x="0" y="106425"/>
                  </a:lnTo>
                  <a:lnTo>
                    <a:pt x="0" y="531876"/>
                  </a:lnTo>
                  <a:lnTo>
                    <a:pt x="8358" y="573238"/>
                  </a:lnTo>
                  <a:lnTo>
                    <a:pt x="31146" y="607028"/>
                  </a:lnTo>
                  <a:lnTo>
                    <a:pt x="64936" y="629816"/>
                  </a:lnTo>
                  <a:lnTo>
                    <a:pt x="106299" y="638175"/>
                  </a:lnTo>
                  <a:lnTo>
                    <a:pt x="750951" y="638175"/>
                  </a:lnTo>
                  <a:lnTo>
                    <a:pt x="792313" y="629816"/>
                  </a:lnTo>
                  <a:lnTo>
                    <a:pt x="826103" y="607028"/>
                  </a:lnTo>
                  <a:lnTo>
                    <a:pt x="848891" y="573238"/>
                  </a:lnTo>
                  <a:lnTo>
                    <a:pt x="857250" y="531876"/>
                  </a:lnTo>
                  <a:lnTo>
                    <a:pt x="857250" y="106425"/>
                  </a:lnTo>
                  <a:lnTo>
                    <a:pt x="848891" y="64990"/>
                  </a:lnTo>
                  <a:lnTo>
                    <a:pt x="826103" y="31162"/>
                  </a:lnTo>
                  <a:lnTo>
                    <a:pt x="792313" y="8360"/>
                  </a:lnTo>
                  <a:lnTo>
                    <a:pt x="750951" y="0"/>
                  </a:lnTo>
                  <a:lnTo>
                    <a:pt x="10629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38625" y="4881879"/>
              <a:ext cx="76200" cy="923925"/>
            </a:xfrm>
            <a:custGeom>
              <a:avLst/>
              <a:gdLst/>
              <a:ahLst/>
              <a:cxnLst/>
              <a:rect l="l" t="t" r="r" b="b"/>
              <a:pathLst>
                <a:path w="76200" h="923925">
                  <a:moveTo>
                    <a:pt x="31750" y="847725"/>
                  </a:moveTo>
                  <a:lnTo>
                    <a:pt x="0" y="847725"/>
                  </a:lnTo>
                  <a:lnTo>
                    <a:pt x="38100" y="923925"/>
                  </a:lnTo>
                  <a:lnTo>
                    <a:pt x="69850" y="860425"/>
                  </a:lnTo>
                  <a:lnTo>
                    <a:pt x="31750" y="860425"/>
                  </a:lnTo>
                  <a:lnTo>
                    <a:pt x="31750" y="847725"/>
                  </a:lnTo>
                  <a:close/>
                </a:path>
                <a:path w="76200" h="923925">
                  <a:moveTo>
                    <a:pt x="44450" y="0"/>
                  </a:moveTo>
                  <a:lnTo>
                    <a:pt x="31750" y="0"/>
                  </a:lnTo>
                  <a:lnTo>
                    <a:pt x="31750" y="860425"/>
                  </a:lnTo>
                  <a:lnTo>
                    <a:pt x="44450" y="860425"/>
                  </a:lnTo>
                  <a:lnTo>
                    <a:pt x="44450" y="0"/>
                  </a:lnTo>
                  <a:close/>
                </a:path>
                <a:path w="76200" h="923925">
                  <a:moveTo>
                    <a:pt x="76200" y="847725"/>
                  </a:moveTo>
                  <a:lnTo>
                    <a:pt x="44450" y="847725"/>
                  </a:lnTo>
                  <a:lnTo>
                    <a:pt x="44450" y="860425"/>
                  </a:lnTo>
                  <a:lnTo>
                    <a:pt x="69850" y="860425"/>
                  </a:lnTo>
                  <a:lnTo>
                    <a:pt x="76200" y="847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3825" y="5806439"/>
              <a:ext cx="895350" cy="638175"/>
            </a:xfrm>
            <a:custGeom>
              <a:avLst/>
              <a:gdLst/>
              <a:ahLst/>
              <a:cxnLst/>
              <a:rect l="l" t="t" r="r" b="b"/>
              <a:pathLst>
                <a:path w="895350" h="638175">
                  <a:moveTo>
                    <a:pt x="106425" y="0"/>
                  </a:moveTo>
                  <a:lnTo>
                    <a:pt x="64990" y="8360"/>
                  </a:lnTo>
                  <a:lnTo>
                    <a:pt x="31162" y="31162"/>
                  </a:lnTo>
                  <a:lnTo>
                    <a:pt x="8360" y="64990"/>
                  </a:lnTo>
                  <a:lnTo>
                    <a:pt x="0" y="106425"/>
                  </a:lnTo>
                  <a:lnTo>
                    <a:pt x="0" y="531876"/>
                  </a:lnTo>
                  <a:lnTo>
                    <a:pt x="8360" y="573238"/>
                  </a:lnTo>
                  <a:lnTo>
                    <a:pt x="31162" y="607028"/>
                  </a:lnTo>
                  <a:lnTo>
                    <a:pt x="64990" y="629816"/>
                  </a:lnTo>
                  <a:lnTo>
                    <a:pt x="106425" y="638175"/>
                  </a:lnTo>
                  <a:lnTo>
                    <a:pt x="788924" y="638175"/>
                  </a:lnTo>
                  <a:lnTo>
                    <a:pt x="830359" y="629816"/>
                  </a:lnTo>
                  <a:lnTo>
                    <a:pt x="864187" y="607028"/>
                  </a:lnTo>
                  <a:lnTo>
                    <a:pt x="886989" y="573238"/>
                  </a:lnTo>
                  <a:lnTo>
                    <a:pt x="895350" y="531876"/>
                  </a:lnTo>
                  <a:lnTo>
                    <a:pt x="895350" y="106425"/>
                  </a:lnTo>
                  <a:lnTo>
                    <a:pt x="886989" y="64990"/>
                  </a:lnTo>
                  <a:lnTo>
                    <a:pt x="864187" y="31162"/>
                  </a:lnTo>
                  <a:lnTo>
                    <a:pt x="830359" y="8360"/>
                  </a:lnTo>
                  <a:lnTo>
                    <a:pt x="788924" y="0"/>
                  </a:lnTo>
                  <a:lnTo>
                    <a:pt x="1064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22802" y="5933313"/>
            <a:ext cx="530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isplay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4513" y="5886069"/>
            <a:ext cx="523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re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ha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05325" y="4646929"/>
            <a:ext cx="2091055" cy="1697989"/>
            <a:chOff x="4505325" y="4646929"/>
            <a:chExt cx="2091055" cy="1697989"/>
          </a:xfrm>
        </p:grpSpPr>
        <p:sp>
          <p:nvSpPr>
            <p:cNvPr id="21" name="object 21"/>
            <p:cNvSpPr/>
            <p:nvPr/>
          </p:nvSpPr>
          <p:spPr>
            <a:xfrm>
              <a:off x="4505325" y="4646929"/>
              <a:ext cx="1247775" cy="1196975"/>
            </a:xfrm>
            <a:custGeom>
              <a:avLst/>
              <a:gdLst/>
              <a:ahLst/>
              <a:cxnLst/>
              <a:rect l="l" t="t" r="r" b="b"/>
              <a:pathLst>
                <a:path w="1247775" h="1196975">
                  <a:moveTo>
                    <a:pt x="1171575" y="1120775"/>
                  </a:moveTo>
                  <a:lnTo>
                    <a:pt x="1171575" y="1196975"/>
                  </a:lnTo>
                  <a:lnTo>
                    <a:pt x="1235075" y="1165225"/>
                  </a:lnTo>
                  <a:lnTo>
                    <a:pt x="1184275" y="1165225"/>
                  </a:lnTo>
                  <a:lnTo>
                    <a:pt x="1184275" y="1152525"/>
                  </a:lnTo>
                  <a:lnTo>
                    <a:pt x="1235075" y="1152525"/>
                  </a:lnTo>
                  <a:lnTo>
                    <a:pt x="1171575" y="1120775"/>
                  </a:lnTo>
                  <a:close/>
                </a:path>
                <a:path w="1247775" h="1196975">
                  <a:moveTo>
                    <a:pt x="617220" y="6350"/>
                  </a:moveTo>
                  <a:lnTo>
                    <a:pt x="617220" y="1165225"/>
                  </a:lnTo>
                  <a:lnTo>
                    <a:pt x="1171575" y="1165225"/>
                  </a:lnTo>
                  <a:lnTo>
                    <a:pt x="1171575" y="1158875"/>
                  </a:lnTo>
                  <a:lnTo>
                    <a:pt x="629920" y="1158875"/>
                  </a:lnTo>
                  <a:lnTo>
                    <a:pt x="623570" y="1152525"/>
                  </a:lnTo>
                  <a:lnTo>
                    <a:pt x="629920" y="1152525"/>
                  </a:lnTo>
                  <a:lnTo>
                    <a:pt x="629920" y="12700"/>
                  </a:lnTo>
                  <a:lnTo>
                    <a:pt x="623570" y="12700"/>
                  </a:lnTo>
                  <a:lnTo>
                    <a:pt x="617220" y="6350"/>
                  </a:lnTo>
                  <a:close/>
                </a:path>
                <a:path w="1247775" h="1196975">
                  <a:moveTo>
                    <a:pt x="1235075" y="1152525"/>
                  </a:moveTo>
                  <a:lnTo>
                    <a:pt x="1184275" y="1152525"/>
                  </a:lnTo>
                  <a:lnTo>
                    <a:pt x="1184275" y="1165225"/>
                  </a:lnTo>
                  <a:lnTo>
                    <a:pt x="1235075" y="1165225"/>
                  </a:lnTo>
                  <a:lnTo>
                    <a:pt x="1247775" y="1158875"/>
                  </a:lnTo>
                  <a:lnTo>
                    <a:pt x="1235075" y="1152525"/>
                  </a:lnTo>
                  <a:close/>
                </a:path>
                <a:path w="1247775" h="1196975">
                  <a:moveTo>
                    <a:pt x="629920" y="1152525"/>
                  </a:moveTo>
                  <a:lnTo>
                    <a:pt x="623570" y="1152525"/>
                  </a:lnTo>
                  <a:lnTo>
                    <a:pt x="629920" y="1158875"/>
                  </a:lnTo>
                  <a:lnTo>
                    <a:pt x="629920" y="1152525"/>
                  </a:lnTo>
                  <a:close/>
                </a:path>
                <a:path w="1247775" h="1196975">
                  <a:moveTo>
                    <a:pt x="1171575" y="1152525"/>
                  </a:moveTo>
                  <a:lnTo>
                    <a:pt x="629920" y="1152525"/>
                  </a:lnTo>
                  <a:lnTo>
                    <a:pt x="629920" y="1158875"/>
                  </a:lnTo>
                  <a:lnTo>
                    <a:pt x="1171575" y="1158875"/>
                  </a:lnTo>
                  <a:lnTo>
                    <a:pt x="1171575" y="1152525"/>
                  </a:lnTo>
                  <a:close/>
                </a:path>
                <a:path w="1247775" h="1196975">
                  <a:moveTo>
                    <a:pt x="62992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17220" y="12700"/>
                  </a:lnTo>
                  <a:lnTo>
                    <a:pt x="617220" y="6350"/>
                  </a:lnTo>
                  <a:lnTo>
                    <a:pt x="629920" y="6350"/>
                  </a:lnTo>
                  <a:lnTo>
                    <a:pt x="629920" y="0"/>
                  </a:lnTo>
                  <a:close/>
                </a:path>
                <a:path w="1247775" h="1196975">
                  <a:moveTo>
                    <a:pt x="629920" y="6350"/>
                  </a:moveTo>
                  <a:lnTo>
                    <a:pt x="617220" y="6350"/>
                  </a:lnTo>
                  <a:lnTo>
                    <a:pt x="623570" y="12700"/>
                  </a:lnTo>
                  <a:lnTo>
                    <a:pt x="629920" y="12700"/>
                  </a:lnTo>
                  <a:lnTo>
                    <a:pt x="629920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53100" y="5615939"/>
              <a:ext cx="838200" cy="723900"/>
            </a:xfrm>
            <a:custGeom>
              <a:avLst/>
              <a:gdLst/>
              <a:ahLst/>
              <a:cxnLst/>
              <a:rect l="l" t="t" r="r" b="b"/>
              <a:pathLst>
                <a:path w="838200" h="723900">
                  <a:moveTo>
                    <a:pt x="120650" y="0"/>
                  </a:moveTo>
                  <a:lnTo>
                    <a:pt x="73669" y="9475"/>
                  </a:lnTo>
                  <a:lnTo>
                    <a:pt x="35321" y="35321"/>
                  </a:lnTo>
                  <a:lnTo>
                    <a:pt x="9475" y="73669"/>
                  </a:lnTo>
                  <a:lnTo>
                    <a:pt x="0" y="120650"/>
                  </a:lnTo>
                  <a:lnTo>
                    <a:pt x="0" y="603250"/>
                  </a:lnTo>
                  <a:lnTo>
                    <a:pt x="9475" y="650230"/>
                  </a:lnTo>
                  <a:lnTo>
                    <a:pt x="35321" y="688578"/>
                  </a:lnTo>
                  <a:lnTo>
                    <a:pt x="73669" y="714424"/>
                  </a:lnTo>
                  <a:lnTo>
                    <a:pt x="120650" y="723900"/>
                  </a:lnTo>
                  <a:lnTo>
                    <a:pt x="717550" y="723900"/>
                  </a:lnTo>
                  <a:lnTo>
                    <a:pt x="764530" y="714424"/>
                  </a:lnTo>
                  <a:lnTo>
                    <a:pt x="802878" y="688578"/>
                  </a:lnTo>
                  <a:lnTo>
                    <a:pt x="828724" y="650230"/>
                  </a:lnTo>
                  <a:lnTo>
                    <a:pt x="838200" y="603250"/>
                  </a:lnTo>
                  <a:lnTo>
                    <a:pt x="838200" y="120650"/>
                  </a:lnTo>
                  <a:lnTo>
                    <a:pt x="828724" y="73669"/>
                  </a:lnTo>
                  <a:lnTo>
                    <a:pt x="802878" y="35321"/>
                  </a:lnTo>
                  <a:lnTo>
                    <a:pt x="764530" y="9475"/>
                  </a:lnTo>
                  <a:lnTo>
                    <a:pt x="717550" y="0"/>
                  </a:lnTo>
                  <a:lnTo>
                    <a:pt x="1206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13882" y="5685511"/>
            <a:ext cx="501650" cy="41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1100" spc="-5" dirty="0">
                <a:latin typeface="Calibri"/>
                <a:cs typeface="Calibri"/>
              </a:rPr>
              <a:t>Idle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</a:t>
            </a:r>
            <a:r>
              <a:rPr sz="1100" dirty="0">
                <a:latin typeface="Calibri"/>
                <a:cs typeface="Calibri"/>
              </a:rPr>
              <a:t>cti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57237" y="4646929"/>
            <a:ext cx="2481580" cy="1631314"/>
            <a:chOff x="757237" y="4646929"/>
            <a:chExt cx="2481580" cy="1631314"/>
          </a:xfrm>
        </p:grpSpPr>
        <p:sp>
          <p:nvSpPr>
            <p:cNvPr id="25" name="object 25"/>
            <p:cNvSpPr/>
            <p:nvPr/>
          </p:nvSpPr>
          <p:spPr>
            <a:xfrm>
              <a:off x="1504950" y="4646929"/>
              <a:ext cx="1733550" cy="1196975"/>
            </a:xfrm>
            <a:custGeom>
              <a:avLst/>
              <a:gdLst/>
              <a:ahLst/>
              <a:cxnLst/>
              <a:rect l="l" t="t" r="r" b="b"/>
              <a:pathLst>
                <a:path w="1733550" h="1196975">
                  <a:moveTo>
                    <a:pt x="76200" y="1120775"/>
                  </a:moveTo>
                  <a:lnTo>
                    <a:pt x="0" y="1158875"/>
                  </a:lnTo>
                  <a:lnTo>
                    <a:pt x="76200" y="1196975"/>
                  </a:lnTo>
                  <a:lnTo>
                    <a:pt x="76200" y="1165225"/>
                  </a:lnTo>
                  <a:lnTo>
                    <a:pt x="63500" y="1165225"/>
                  </a:lnTo>
                  <a:lnTo>
                    <a:pt x="63500" y="1152525"/>
                  </a:lnTo>
                  <a:lnTo>
                    <a:pt x="76200" y="1152525"/>
                  </a:lnTo>
                  <a:lnTo>
                    <a:pt x="76200" y="1120775"/>
                  </a:lnTo>
                  <a:close/>
                </a:path>
                <a:path w="1733550" h="1196975">
                  <a:moveTo>
                    <a:pt x="76200" y="1152525"/>
                  </a:moveTo>
                  <a:lnTo>
                    <a:pt x="63500" y="1152525"/>
                  </a:lnTo>
                  <a:lnTo>
                    <a:pt x="63500" y="1165225"/>
                  </a:lnTo>
                  <a:lnTo>
                    <a:pt x="76200" y="1165225"/>
                  </a:lnTo>
                  <a:lnTo>
                    <a:pt x="76200" y="1152525"/>
                  </a:lnTo>
                  <a:close/>
                </a:path>
                <a:path w="1733550" h="1196975">
                  <a:moveTo>
                    <a:pt x="860425" y="1152525"/>
                  </a:moveTo>
                  <a:lnTo>
                    <a:pt x="76200" y="1152525"/>
                  </a:lnTo>
                  <a:lnTo>
                    <a:pt x="76200" y="1165225"/>
                  </a:lnTo>
                  <a:lnTo>
                    <a:pt x="873125" y="1165225"/>
                  </a:lnTo>
                  <a:lnTo>
                    <a:pt x="873125" y="1158875"/>
                  </a:lnTo>
                  <a:lnTo>
                    <a:pt x="860425" y="1158875"/>
                  </a:lnTo>
                  <a:lnTo>
                    <a:pt x="860425" y="1152525"/>
                  </a:lnTo>
                  <a:close/>
                </a:path>
                <a:path w="1733550" h="1196975">
                  <a:moveTo>
                    <a:pt x="1733550" y="0"/>
                  </a:moveTo>
                  <a:lnTo>
                    <a:pt x="860425" y="0"/>
                  </a:lnTo>
                  <a:lnTo>
                    <a:pt x="860425" y="1158875"/>
                  </a:lnTo>
                  <a:lnTo>
                    <a:pt x="866775" y="1152525"/>
                  </a:lnTo>
                  <a:lnTo>
                    <a:pt x="873125" y="1152525"/>
                  </a:lnTo>
                  <a:lnTo>
                    <a:pt x="873125" y="12700"/>
                  </a:lnTo>
                  <a:lnTo>
                    <a:pt x="866775" y="12700"/>
                  </a:lnTo>
                  <a:lnTo>
                    <a:pt x="873125" y="6350"/>
                  </a:lnTo>
                  <a:lnTo>
                    <a:pt x="1733550" y="6350"/>
                  </a:lnTo>
                  <a:lnTo>
                    <a:pt x="1733550" y="0"/>
                  </a:lnTo>
                  <a:close/>
                </a:path>
                <a:path w="1733550" h="1196975">
                  <a:moveTo>
                    <a:pt x="873125" y="1152525"/>
                  </a:moveTo>
                  <a:lnTo>
                    <a:pt x="866775" y="1152525"/>
                  </a:lnTo>
                  <a:lnTo>
                    <a:pt x="860425" y="1158875"/>
                  </a:lnTo>
                  <a:lnTo>
                    <a:pt x="873125" y="1158875"/>
                  </a:lnTo>
                  <a:lnTo>
                    <a:pt x="873125" y="1152525"/>
                  </a:lnTo>
                  <a:close/>
                </a:path>
                <a:path w="1733550" h="1196975">
                  <a:moveTo>
                    <a:pt x="873125" y="6350"/>
                  </a:moveTo>
                  <a:lnTo>
                    <a:pt x="866775" y="12700"/>
                  </a:lnTo>
                  <a:lnTo>
                    <a:pt x="873125" y="12700"/>
                  </a:lnTo>
                  <a:lnTo>
                    <a:pt x="873125" y="6350"/>
                  </a:lnTo>
                  <a:close/>
                </a:path>
                <a:path w="1733550" h="1196975">
                  <a:moveTo>
                    <a:pt x="1733550" y="6350"/>
                  </a:moveTo>
                  <a:lnTo>
                    <a:pt x="873125" y="6350"/>
                  </a:lnTo>
                  <a:lnTo>
                    <a:pt x="873125" y="12700"/>
                  </a:lnTo>
                  <a:lnTo>
                    <a:pt x="1733550" y="12700"/>
                  </a:lnTo>
                  <a:lnTo>
                    <a:pt x="1733550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5615939"/>
              <a:ext cx="742950" cy="657225"/>
            </a:xfrm>
            <a:custGeom>
              <a:avLst/>
              <a:gdLst/>
              <a:ahLst/>
              <a:cxnLst/>
              <a:rect l="l" t="t" r="r" b="b"/>
              <a:pathLst>
                <a:path w="742950" h="657225">
                  <a:moveTo>
                    <a:pt x="109537" y="0"/>
                  </a:moveTo>
                  <a:lnTo>
                    <a:pt x="66903" y="8604"/>
                  </a:lnTo>
                  <a:lnTo>
                    <a:pt x="32084" y="32067"/>
                  </a:lnTo>
                  <a:lnTo>
                    <a:pt x="8608" y="66865"/>
                  </a:lnTo>
                  <a:lnTo>
                    <a:pt x="0" y="109474"/>
                  </a:lnTo>
                  <a:lnTo>
                    <a:pt x="0" y="547624"/>
                  </a:lnTo>
                  <a:lnTo>
                    <a:pt x="8608" y="590305"/>
                  </a:lnTo>
                  <a:lnTo>
                    <a:pt x="32084" y="625141"/>
                  </a:lnTo>
                  <a:lnTo>
                    <a:pt x="66903" y="648618"/>
                  </a:lnTo>
                  <a:lnTo>
                    <a:pt x="109537" y="657225"/>
                  </a:lnTo>
                  <a:lnTo>
                    <a:pt x="633349" y="657225"/>
                  </a:lnTo>
                  <a:lnTo>
                    <a:pt x="676030" y="648618"/>
                  </a:lnTo>
                  <a:lnTo>
                    <a:pt x="710866" y="625141"/>
                  </a:lnTo>
                  <a:lnTo>
                    <a:pt x="734343" y="590305"/>
                  </a:lnTo>
                  <a:lnTo>
                    <a:pt x="742950" y="547624"/>
                  </a:lnTo>
                  <a:lnTo>
                    <a:pt x="742950" y="109474"/>
                  </a:lnTo>
                  <a:lnTo>
                    <a:pt x="734343" y="66865"/>
                  </a:lnTo>
                  <a:lnTo>
                    <a:pt x="710866" y="32067"/>
                  </a:lnTo>
                  <a:lnTo>
                    <a:pt x="676030" y="8604"/>
                  </a:lnTo>
                  <a:lnTo>
                    <a:pt x="633349" y="0"/>
                  </a:lnTo>
                  <a:lnTo>
                    <a:pt x="10953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2484" y="5685511"/>
            <a:ext cx="377190" cy="41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Depth  </a:t>
            </a:r>
            <a:r>
              <a:rPr sz="1100" spc="-5" dirty="0">
                <a:latin typeface="Calibri"/>
                <a:cs typeface="Calibri"/>
              </a:rPr>
              <a:t>test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00412" y="6439852"/>
            <a:ext cx="1381125" cy="1390015"/>
            <a:chOff x="3300412" y="6439852"/>
            <a:chExt cx="1381125" cy="1390015"/>
          </a:xfrm>
        </p:grpSpPr>
        <p:sp>
          <p:nvSpPr>
            <p:cNvPr id="29" name="object 29"/>
            <p:cNvSpPr/>
            <p:nvPr/>
          </p:nvSpPr>
          <p:spPr>
            <a:xfrm>
              <a:off x="3390900" y="6444615"/>
              <a:ext cx="542925" cy="962025"/>
            </a:xfrm>
            <a:custGeom>
              <a:avLst/>
              <a:gdLst/>
              <a:ahLst/>
              <a:cxnLst/>
              <a:rect l="l" t="t" r="r" b="b"/>
              <a:pathLst>
                <a:path w="542925" h="962025">
                  <a:moveTo>
                    <a:pt x="0" y="0"/>
                  </a:moveTo>
                  <a:lnTo>
                    <a:pt x="0" y="480695"/>
                  </a:lnTo>
                  <a:lnTo>
                    <a:pt x="542925" y="480695"/>
                  </a:lnTo>
                  <a:lnTo>
                    <a:pt x="542925" y="962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95725" y="6444615"/>
              <a:ext cx="511175" cy="962025"/>
            </a:xfrm>
            <a:custGeom>
              <a:avLst/>
              <a:gdLst/>
              <a:ahLst/>
              <a:cxnLst/>
              <a:rect l="l" t="t" r="r" b="b"/>
              <a:pathLst>
                <a:path w="511175" h="962025">
                  <a:moveTo>
                    <a:pt x="31750" y="885825"/>
                  </a:moveTo>
                  <a:lnTo>
                    <a:pt x="0" y="885825"/>
                  </a:lnTo>
                  <a:lnTo>
                    <a:pt x="38100" y="962025"/>
                  </a:lnTo>
                  <a:lnTo>
                    <a:pt x="69850" y="898525"/>
                  </a:lnTo>
                  <a:lnTo>
                    <a:pt x="31750" y="898525"/>
                  </a:lnTo>
                  <a:lnTo>
                    <a:pt x="31750" y="885825"/>
                  </a:lnTo>
                  <a:close/>
                </a:path>
                <a:path w="511175" h="962025">
                  <a:moveTo>
                    <a:pt x="498475" y="474345"/>
                  </a:moveTo>
                  <a:lnTo>
                    <a:pt x="31750" y="474345"/>
                  </a:lnTo>
                  <a:lnTo>
                    <a:pt x="31750" y="898525"/>
                  </a:lnTo>
                  <a:lnTo>
                    <a:pt x="44450" y="898525"/>
                  </a:lnTo>
                  <a:lnTo>
                    <a:pt x="44450" y="487045"/>
                  </a:lnTo>
                  <a:lnTo>
                    <a:pt x="38100" y="487045"/>
                  </a:lnTo>
                  <a:lnTo>
                    <a:pt x="44450" y="480695"/>
                  </a:lnTo>
                  <a:lnTo>
                    <a:pt x="498475" y="480695"/>
                  </a:lnTo>
                  <a:lnTo>
                    <a:pt x="498475" y="474345"/>
                  </a:lnTo>
                  <a:close/>
                </a:path>
                <a:path w="511175" h="962025">
                  <a:moveTo>
                    <a:pt x="76200" y="885825"/>
                  </a:moveTo>
                  <a:lnTo>
                    <a:pt x="44450" y="885825"/>
                  </a:lnTo>
                  <a:lnTo>
                    <a:pt x="44450" y="898525"/>
                  </a:lnTo>
                  <a:lnTo>
                    <a:pt x="69850" y="898525"/>
                  </a:lnTo>
                  <a:lnTo>
                    <a:pt x="76200" y="885825"/>
                  </a:lnTo>
                  <a:close/>
                </a:path>
                <a:path w="511175" h="962025">
                  <a:moveTo>
                    <a:pt x="44450" y="480695"/>
                  </a:moveTo>
                  <a:lnTo>
                    <a:pt x="38100" y="487045"/>
                  </a:lnTo>
                  <a:lnTo>
                    <a:pt x="44450" y="487045"/>
                  </a:lnTo>
                  <a:lnTo>
                    <a:pt x="44450" y="480695"/>
                  </a:lnTo>
                  <a:close/>
                </a:path>
                <a:path w="511175" h="962025">
                  <a:moveTo>
                    <a:pt x="511175" y="474345"/>
                  </a:moveTo>
                  <a:lnTo>
                    <a:pt x="504825" y="474345"/>
                  </a:lnTo>
                  <a:lnTo>
                    <a:pt x="498475" y="480695"/>
                  </a:lnTo>
                  <a:lnTo>
                    <a:pt x="44450" y="480695"/>
                  </a:lnTo>
                  <a:lnTo>
                    <a:pt x="44450" y="487045"/>
                  </a:lnTo>
                  <a:lnTo>
                    <a:pt x="511175" y="487045"/>
                  </a:lnTo>
                  <a:lnTo>
                    <a:pt x="511175" y="474345"/>
                  </a:lnTo>
                  <a:close/>
                </a:path>
                <a:path w="511175" h="962025">
                  <a:moveTo>
                    <a:pt x="511175" y="0"/>
                  </a:moveTo>
                  <a:lnTo>
                    <a:pt x="498475" y="0"/>
                  </a:lnTo>
                  <a:lnTo>
                    <a:pt x="498475" y="480695"/>
                  </a:lnTo>
                  <a:lnTo>
                    <a:pt x="504825" y="474345"/>
                  </a:lnTo>
                  <a:lnTo>
                    <a:pt x="511175" y="474345"/>
                  </a:lnTo>
                  <a:lnTo>
                    <a:pt x="511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05175" y="7406005"/>
              <a:ext cx="1371600" cy="419100"/>
            </a:xfrm>
            <a:custGeom>
              <a:avLst/>
              <a:gdLst/>
              <a:ahLst/>
              <a:cxnLst/>
              <a:rect l="l" t="t" r="r" b="b"/>
              <a:pathLst>
                <a:path w="1371600" h="419100">
                  <a:moveTo>
                    <a:pt x="69850" y="0"/>
                  </a:moveTo>
                  <a:lnTo>
                    <a:pt x="42648" y="5484"/>
                  </a:lnTo>
                  <a:lnTo>
                    <a:pt x="20446" y="20447"/>
                  </a:lnTo>
                  <a:lnTo>
                    <a:pt x="5484" y="42648"/>
                  </a:lnTo>
                  <a:lnTo>
                    <a:pt x="0" y="69850"/>
                  </a:lnTo>
                  <a:lnTo>
                    <a:pt x="0" y="349250"/>
                  </a:lnTo>
                  <a:lnTo>
                    <a:pt x="5484" y="376451"/>
                  </a:lnTo>
                  <a:lnTo>
                    <a:pt x="20447" y="398653"/>
                  </a:lnTo>
                  <a:lnTo>
                    <a:pt x="42648" y="413615"/>
                  </a:lnTo>
                  <a:lnTo>
                    <a:pt x="69850" y="419100"/>
                  </a:lnTo>
                  <a:lnTo>
                    <a:pt x="1301750" y="419100"/>
                  </a:lnTo>
                  <a:lnTo>
                    <a:pt x="1328951" y="413615"/>
                  </a:lnTo>
                  <a:lnTo>
                    <a:pt x="1351153" y="398653"/>
                  </a:lnTo>
                  <a:lnTo>
                    <a:pt x="1366115" y="376451"/>
                  </a:lnTo>
                  <a:lnTo>
                    <a:pt x="1371600" y="349250"/>
                  </a:lnTo>
                  <a:lnTo>
                    <a:pt x="1371600" y="69850"/>
                  </a:lnTo>
                  <a:lnTo>
                    <a:pt x="1366115" y="42648"/>
                  </a:lnTo>
                  <a:lnTo>
                    <a:pt x="1351152" y="20447"/>
                  </a:lnTo>
                  <a:lnTo>
                    <a:pt x="1328951" y="5484"/>
                  </a:lnTo>
                  <a:lnTo>
                    <a:pt x="1301750" y="0"/>
                  </a:lnTo>
                  <a:lnTo>
                    <a:pt x="698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35707" y="7504938"/>
            <a:ext cx="234950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STOP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flow diagram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vending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machine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85850" y="6266814"/>
            <a:ext cx="5048250" cy="1406525"/>
          </a:xfrm>
          <a:custGeom>
            <a:avLst/>
            <a:gdLst/>
            <a:ahLst/>
            <a:cxnLst/>
            <a:rect l="l" t="t" r="r" b="b"/>
            <a:pathLst>
              <a:path w="5048250" h="1406525">
                <a:moveTo>
                  <a:pt x="2219325" y="1368425"/>
                </a:moveTo>
                <a:lnTo>
                  <a:pt x="2206625" y="1362075"/>
                </a:lnTo>
                <a:lnTo>
                  <a:pt x="2143125" y="1330325"/>
                </a:lnTo>
                <a:lnTo>
                  <a:pt x="2143125" y="1362075"/>
                </a:lnTo>
                <a:lnTo>
                  <a:pt x="1115695" y="1362075"/>
                </a:lnTo>
                <a:lnTo>
                  <a:pt x="1115695" y="12700"/>
                </a:lnTo>
                <a:lnTo>
                  <a:pt x="1115695" y="6350"/>
                </a:lnTo>
                <a:lnTo>
                  <a:pt x="1115695" y="0"/>
                </a:lnTo>
                <a:lnTo>
                  <a:pt x="0" y="0"/>
                </a:lnTo>
                <a:lnTo>
                  <a:pt x="0" y="12700"/>
                </a:lnTo>
                <a:lnTo>
                  <a:pt x="1102995" y="12700"/>
                </a:lnTo>
                <a:lnTo>
                  <a:pt x="1102995" y="1374775"/>
                </a:lnTo>
                <a:lnTo>
                  <a:pt x="2143125" y="1374775"/>
                </a:lnTo>
                <a:lnTo>
                  <a:pt x="2143125" y="1406525"/>
                </a:lnTo>
                <a:lnTo>
                  <a:pt x="2206625" y="1374775"/>
                </a:lnTo>
                <a:lnTo>
                  <a:pt x="2219325" y="1368425"/>
                </a:lnTo>
                <a:close/>
              </a:path>
              <a:path w="5048250" h="1406525">
                <a:moveTo>
                  <a:pt x="5048250" y="66675"/>
                </a:moveTo>
                <a:lnTo>
                  <a:pt x="4313555" y="66675"/>
                </a:lnTo>
                <a:lnTo>
                  <a:pt x="4313555" y="1362075"/>
                </a:lnTo>
                <a:lnTo>
                  <a:pt x="3667125" y="1362075"/>
                </a:lnTo>
                <a:lnTo>
                  <a:pt x="3667125" y="1330325"/>
                </a:lnTo>
                <a:lnTo>
                  <a:pt x="3590925" y="1368425"/>
                </a:lnTo>
                <a:lnTo>
                  <a:pt x="3667125" y="1406525"/>
                </a:lnTo>
                <a:lnTo>
                  <a:pt x="3667125" y="1374775"/>
                </a:lnTo>
                <a:lnTo>
                  <a:pt x="4326255" y="1374775"/>
                </a:lnTo>
                <a:lnTo>
                  <a:pt x="4326255" y="1368425"/>
                </a:lnTo>
                <a:lnTo>
                  <a:pt x="4326255" y="1362075"/>
                </a:lnTo>
                <a:lnTo>
                  <a:pt x="4326255" y="79375"/>
                </a:lnTo>
                <a:lnTo>
                  <a:pt x="5048250" y="79375"/>
                </a:lnTo>
                <a:lnTo>
                  <a:pt x="5048250" y="73025"/>
                </a:lnTo>
                <a:lnTo>
                  <a:pt x="5048250" y="66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8956" y="1211935"/>
            <a:ext cx="5894070" cy="1049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52400"/>
              </a:lnSpc>
              <a:spcBef>
                <a:spcPts val="114"/>
              </a:spcBef>
            </a:pPr>
            <a:r>
              <a:rPr sz="1100" spc="-5" dirty="0">
                <a:latin typeface="Calibri"/>
                <a:cs typeface="Calibri"/>
              </a:rPr>
              <a:t>OpenGL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software </a:t>
            </a:r>
            <a:r>
              <a:rPr sz="1100" dirty="0">
                <a:latin typeface="Calibri"/>
                <a:cs typeface="Calibri"/>
              </a:rPr>
              <a:t>tool </a:t>
            </a:r>
            <a:r>
              <a:rPr sz="1100" spc="-5" dirty="0">
                <a:latin typeface="Calibri"/>
                <a:cs typeface="Calibri"/>
              </a:rPr>
              <a:t>for developing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graphics objects. OpenGL </a:t>
            </a:r>
            <a:r>
              <a:rPr sz="1100" dirty="0">
                <a:latin typeface="Calibri"/>
                <a:cs typeface="Calibri"/>
              </a:rPr>
              <a:t>library </a:t>
            </a:r>
            <a:r>
              <a:rPr sz="1100" spc="-5" dirty="0">
                <a:latin typeface="Calibri"/>
                <a:cs typeface="Calibri"/>
              </a:rPr>
              <a:t>called GLUT </a:t>
            </a:r>
            <a:r>
              <a:rPr sz="1100" dirty="0">
                <a:latin typeface="Calibri"/>
                <a:cs typeface="Calibri"/>
              </a:rPr>
              <a:t>i.e. </a:t>
            </a:r>
            <a:r>
              <a:rPr sz="1100" spc="-5" dirty="0">
                <a:latin typeface="Calibri"/>
                <a:cs typeface="Calibri"/>
              </a:rPr>
              <a:t>Graphics </a:t>
            </a:r>
            <a:r>
              <a:rPr sz="1100" dirty="0">
                <a:latin typeface="Calibri"/>
                <a:cs typeface="Calibri"/>
              </a:rPr>
              <a:t> Library </a:t>
            </a:r>
            <a:r>
              <a:rPr sz="1100" spc="-5" dirty="0">
                <a:latin typeface="Calibri"/>
                <a:cs typeface="Calibri"/>
              </a:rPr>
              <a:t>Utility toolkit supports graphics system </a:t>
            </a:r>
            <a:r>
              <a:rPr sz="1100" dirty="0">
                <a:latin typeface="Calibri"/>
                <a:cs typeface="Calibri"/>
              </a:rPr>
              <a:t>with the </a:t>
            </a:r>
            <a:r>
              <a:rPr sz="1100" spc="-5" dirty="0">
                <a:latin typeface="Calibri"/>
                <a:cs typeface="Calibri"/>
              </a:rPr>
              <a:t>necessary </a:t>
            </a:r>
            <a:r>
              <a:rPr sz="1100" dirty="0">
                <a:latin typeface="Calibri"/>
                <a:cs typeface="Calibri"/>
              </a:rPr>
              <a:t>modelling and rendering techniques.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Lighting system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technique for displaying graphic objects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monitor </a:t>
            </a:r>
            <a:r>
              <a:rPr sz="1100" spc="-5" dirty="0">
                <a:latin typeface="Calibri"/>
                <a:cs typeface="Calibri"/>
              </a:rPr>
              <a:t>and displaying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light </a:t>
            </a:r>
            <a:r>
              <a:rPr sz="1100" dirty="0">
                <a:latin typeface="Calibri"/>
                <a:cs typeface="Calibri"/>
              </a:rPr>
              <a:t> effects.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 </a:t>
            </a:r>
            <a:r>
              <a:rPr sz="1100" spc="-5" dirty="0">
                <a:latin typeface="Calibri"/>
                <a:cs typeface="Calibri"/>
              </a:rPr>
              <a:t>provides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functionalities.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98956" y="3000882"/>
            <a:ext cx="5771515" cy="267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lvl="1" indent="-3048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17500" algn="l"/>
              </a:tabLst>
            </a:pPr>
            <a:r>
              <a:rPr sz="1600" b="1" spc="-5" dirty="0">
                <a:latin typeface="Calibri"/>
                <a:cs typeface="Calibri"/>
              </a:rPr>
              <a:t>Initialization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AutoNum type="arabicPeriod" startAt="2"/>
            </a:pPr>
            <a:endParaRPr sz="1250">
              <a:latin typeface="Calibri"/>
              <a:cs typeface="Calibri"/>
            </a:endParaRPr>
          </a:p>
          <a:p>
            <a:pPr marL="12700" marR="97790" algn="just">
              <a:lnSpc>
                <a:spcPct val="152300"/>
              </a:lnSpc>
            </a:pPr>
            <a:r>
              <a:rPr sz="1100" spc="-5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function </a:t>
            </a:r>
            <a:r>
              <a:rPr sz="1100" spc="-10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the initial </a:t>
            </a:r>
            <a:r>
              <a:rPr sz="1100" spc="-5" dirty="0">
                <a:latin typeface="Calibri"/>
                <a:cs typeface="Calibri"/>
              </a:rPr>
              <a:t>stage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10" dirty="0">
                <a:latin typeface="Calibri"/>
                <a:cs typeface="Calibri"/>
              </a:rPr>
              <a:t>system </a:t>
            </a:r>
            <a:r>
              <a:rPr sz="1100" spc="-5" dirty="0">
                <a:latin typeface="Calibri"/>
                <a:cs typeface="Calibri"/>
              </a:rPr>
              <a:t>where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system initializes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various aspects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graphics system based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5" dirty="0">
                <a:latin typeface="Calibri"/>
                <a:cs typeface="Calibri"/>
              </a:rPr>
              <a:t>the user requirements, which include Command </a:t>
            </a:r>
            <a:r>
              <a:rPr sz="1100" dirty="0">
                <a:latin typeface="Calibri"/>
                <a:cs typeface="Calibri"/>
              </a:rPr>
              <a:t>line </a:t>
            </a:r>
            <a:r>
              <a:rPr sz="1100" spc="-5" dirty="0">
                <a:latin typeface="Calibri"/>
                <a:cs typeface="Calibri"/>
              </a:rPr>
              <a:t>processing, window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system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initialization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also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</a:t>
            </a:r>
            <a:r>
              <a:rPr sz="1100" spc="-5" dirty="0">
                <a:latin typeface="Calibri"/>
                <a:cs typeface="Calibri"/>
              </a:rPr>
              <a:t> creation </a:t>
            </a:r>
            <a:r>
              <a:rPr sz="1100" dirty="0">
                <a:latin typeface="Calibri"/>
                <a:cs typeface="Calibri"/>
              </a:rPr>
              <a:t>state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controlled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these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routines.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317500" lvl="1" indent="-3048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17500" algn="l"/>
              </a:tabLst>
            </a:pPr>
            <a:r>
              <a:rPr sz="1600" b="1" spc="-5" dirty="0">
                <a:latin typeface="Calibri"/>
                <a:cs typeface="Calibri"/>
              </a:rPr>
              <a:t>Event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Processing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alibri"/>
              <a:cs typeface="Calibri"/>
            </a:endParaRPr>
          </a:p>
          <a:p>
            <a:pPr marL="12700" marR="5080">
              <a:lnSpc>
                <a:spcPct val="152300"/>
              </a:lnSpc>
            </a:pPr>
            <a:r>
              <a:rPr sz="1100" spc="-5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routine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enters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GLUT’s</a:t>
            </a:r>
            <a:r>
              <a:rPr sz="1100" dirty="0">
                <a:latin typeface="Calibri"/>
                <a:cs typeface="Calibri"/>
              </a:rPr>
              <a:t> event </a:t>
            </a:r>
            <a:r>
              <a:rPr sz="1100" spc="-5" dirty="0">
                <a:latin typeface="Calibri"/>
                <a:cs typeface="Calibri"/>
              </a:rPr>
              <a:t>processing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loop. This </a:t>
            </a:r>
            <a:r>
              <a:rPr sz="1100" dirty="0">
                <a:latin typeface="Calibri"/>
                <a:cs typeface="Calibri"/>
              </a:rPr>
              <a:t>routine </a:t>
            </a:r>
            <a:r>
              <a:rPr sz="1100" spc="-5" dirty="0">
                <a:latin typeface="Calibri"/>
                <a:cs typeface="Calibri"/>
              </a:rPr>
              <a:t>never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returns,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continuously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calls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GLUT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callback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when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necessary. This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achieved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help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callback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registration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These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routines register </a:t>
            </a:r>
            <a:r>
              <a:rPr sz="1100" dirty="0">
                <a:latin typeface="Calibri"/>
                <a:cs typeface="Calibri"/>
              </a:rPr>
              <a:t>callbacks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called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event processing</a:t>
            </a:r>
            <a:r>
              <a:rPr sz="1100" dirty="0">
                <a:latin typeface="Calibri"/>
                <a:cs typeface="Calibri"/>
              </a:rPr>
              <a:t> loop.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892810"/>
            <a:ext cx="8616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Chapter-4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982595" y="1250950"/>
            <a:ext cx="1809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IMPLEMENTATION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579994"/>
            <a:ext cx="1866264" cy="75114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47040">
              <a:lnSpc>
                <a:spcPct val="149800"/>
              </a:lnSpc>
              <a:spcBef>
                <a:spcPts val="215"/>
              </a:spcBef>
            </a:pPr>
            <a:r>
              <a:rPr sz="1400" b="1" dirty="0">
                <a:latin typeface="Calibri"/>
                <a:cs typeface="Calibri"/>
              </a:rPr>
              <a:t>Source </a:t>
            </a:r>
            <a:r>
              <a:rPr sz="1400" b="1" spc="-5" dirty="0">
                <a:latin typeface="Calibri"/>
                <a:cs typeface="Calibri"/>
              </a:rPr>
              <a:t>code: 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#include&lt;stdio.h&gt; </a:t>
            </a:r>
            <a:r>
              <a:rPr sz="1200" dirty="0">
                <a:latin typeface="Times New Roman"/>
                <a:cs typeface="Times New Roman"/>
              </a:rPr>
              <a:t> #include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&lt;windows.h&gt;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#include </a:t>
            </a:r>
            <a:r>
              <a:rPr sz="1200" spc="-5" dirty="0">
                <a:latin typeface="Times New Roman"/>
                <a:cs typeface="Times New Roman"/>
              </a:rPr>
              <a:t>&lt;GL/glut.h&gt;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#include&lt;math.h&gt; </a:t>
            </a:r>
            <a:r>
              <a:rPr sz="1200" dirty="0">
                <a:latin typeface="Times New Roman"/>
                <a:cs typeface="Times New Roman"/>
              </a:rPr>
              <a:t> #include </a:t>
            </a:r>
            <a:r>
              <a:rPr sz="1200" spc="-5" dirty="0">
                <a:latin typeface="Times New Roman"/>
                <a:cs typeface="Times New Roman"/>
              </a:rPr>
              <a:t>&lt;stdio.h&gt; </a:t>
            </a:r>
            <a:r>
              <a:rPr sz="1200" dirty="0">
                <a:latin typeface="Times New Roman"/>
                <a:cs typeface="Times New Roman"/>
              </a:rPr>
              <a:t> #include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&lt;stdlib.h&gt;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flo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[]</a:t>
            </a:r>
            <a:r>
              <a:rPr sz="1200" spc="-5" dirty="0">
                <a:latin typeface="Times New Roman"/>
                <a:cs typeface="Times New Roman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{0.0,0.0,0.0};  int</a:t>
            </a:r>
            <a:r>
              <a:rPr sz="1200" spc="-5" dirty="0">
                <a:latin typeface="Times New Roman"/>
                <a:cs typeface="Times New Roman"/>
              </a:rPr>
              <a:t> counter=0;</a:t>
            </a:r>
            <a:endParaRPr sz="1200">
              <a:latin typeface="Times New Roman"/>
              <a:cs typeface="Times New Roman"/>
            </a:endParaRPr>
          </a:p>
          <a:p>
            <a:pPr marL="12700" marR="616585">
              <a:lnSpc>
                <a:spcPct val="150000"/>
              </a:lnSpc>
            </a:pPr>
            <a:r>
              <a:rPr sz="1200" dirty="0">
                <a:latin typeface="Times New Roman"/>
                <a:cs typeface="Times New Roman"/>
              </a:rPr>
              <a:t>double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winHt=10.0;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HumanArm()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</a:t>
            </a:r>
            <a:endParaRPr sz="1200">
              <a:latin typeface="Times New Roman"/>
              <a:cs typeface="Times New Roman"/>
            </a:endParaRPr>
          </a:p>
          <a:p>
            <a:pPr marL="12700" marR="71755">
              <a:lnSpc>
                <a:spcPct val="1500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glColor3f(0,0,1.0);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glTranslated(0.6,0.66,0.3);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glScaled(0.5,1.0,3.0);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glutSolidSphere(0.15,50,50);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glColor3f(0,0,1.0);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glTranslated(0.6,0.5,0.3);</a:t>
            </a:r>
            <a:endParaRPr sz="1200">
              <a:latin typeface="Times New Roman"/>
              <a:cs typeface="Times New Roman"/>
            </a:endParaRPr>
          </a:p>
          <a:p>
            <a:pPr marL="12700" marR="23304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glScaled(1.5,2.35,2);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glutSolidCube(0.15);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glColor3f(0.96,0.80,0.69);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glTranslated(0.6,0.33,0.3);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798955" cy="834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 marL="12700" marR="5080">
              <a:lnSpc>
                <a:spcPct val="150200"/>
              </a:lnSpc>
            </a:pPr>
            <a:r>
              <a:rPr sz="1200" spc="-5" dirty="0">
                <a:latin typeface="Times New Roman"/>
                <a:cs typeface="Times New Roman"/>
              </a:rPr>
              <a:t>glScaled(1.5,1.0,3.0);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glutSolidSphere(0.11,50,50);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glColor3f(0.96,0.80,0.69);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glTranslated(0.6,0.2,0.4);</a:t>
            </a:r>
            <a:endParaRPr sz="1200">
              <a:latin typeface="Times New Roman"/>
              <a:cs typeface="Times New Roman"/>
            </a:endParaRPr>
          </a:p>
          <a:p>
            <a:pPr marL="12700" marR="48768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glScaled(1.5,2.35,2);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lut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olidCub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(0.1</a:t>
            </a:r>
            <a:r>
              <a:rPr sz="1200" spc="-5" dirty="0">
                <a:latin typeface="Times New Roman"/>
                <a:cs typeface="Times New Roman"/>
              </a:rPr>
              <a:t>5</a:t>
            </a:r>
            <a:r>
              <a:rPr sz="1200" dirty="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 marL="12700" marR="804545">
              <a:lnSpc>
                <a:spcPct val="15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ushMat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Times New Roman"/>
                <a:cs typeface="Times New Roman"/>
              </a:rPr>
              <a:t>glColor3f(0.96,0.80,0.69);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glTranslated(0.6,0.0,0.5);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glScaled(1.5,1.0,3.0);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glutSolidSphere(0.08,50,50);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HumanLeg()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glColor3f(0,0,1.0);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glTranslated(0.6,0.66,0.3);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glScaled(0.5,1.0,3.0);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glutSolidSphere(0.15,50,50);</a:t>
            </a:r>
            <a:endParaRPr sz="1200">
              <a:latin typeface="Times New Roman"/>
              <a:cs typeface="Times New Roman"/>
            </a:endParaRPr>
          </a:p>
          <a:p>
            <a:pPr marL="12700" marR="394335">
              <a:lnSpc>
                <a:spcPct val="1501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glColor3f(0.0,0.0,1.0);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glTranslated(0.6,0.5,0.3);</a:t>
            </a:r>
            <a:endParaRPr sz="1200">
              <a:latin typeface="Times New Roman"/>
              <a:cs typeface="Times New Roman"/>
            </a:endParaRPr>
          </a:p>
          <a:p>
            <a:pPr marL="12700" marR="48768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glScaled(2.0,2.35,2);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lut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olidCub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(0.1</a:t>
            </a:r>
            <a:r>
              <a:rPr sz="1200" spc="-5" dirty="0">
                <a:latin typeface="Times New Roman"/>
                <a:cs typeface="Times New Roman"/>
              </a:rPr>
              <a:t>5</a:t>
            </a:r>
            <a:r>
              <a:rPr sz="1200" dirty="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868697"/>
            <a:ext cx="93916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1071117"/>
            <a:ext cx="1798955" cy="771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glColor3f(0,0,1.0);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glTranslated(0.6,0.33,0.3);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glScaled(2.0,1.0,3.0);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glutSolidSphere(0.11,50,50);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glColor3f(0,0,1.0);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glTranslated(0.6,0.2,0.4);</a:t>
            </a:r>
            <a:endParaRPr sz="1200">
              <a:latin typeface="Times New Roman"/>
              <a:cs typeface="Times New Roman"/>
            </a:endParaRPr>
          </a:p>
          <a:p>
            <a:pPr marL="12700" marR="149225">
              <a:lnSpc>
                <a:spcPct val="1501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glScaled(2.0,2.35,2);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glutSolidCube(0.15);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glColor3f(0.0,0.0,0.0);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glTranslated(0.6,0.01,0.7);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glScaled(1.0,0.02,3.0);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HumanBody()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</a:t>
            </a:r>
            <a:endParaRPr sz="1200">
              <a:latin typeface="Times New Roman"/>
              <a:cs typeface="Times New Roman"/>
            </a:endParaRPr>
          </a:p>
          <a:p>
            <a:pPr marL="165100" marR="107314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glColor3f(0,0,1.0);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glTranslated(0,0.38,0);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glScalef(3.0f,0.75f,2.0f);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404" y="8868697"/>
            <a:ext cx="118046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glColor3f(0,0,1.0);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2296160" cy="834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 marL="165100" marR="510540">
              <a:lnSpc>
                <a:spcPct val="150100"/>
              </a:lnSpc>
            </a:pPr>
            <a:r>
              <a:rPr sz="1200" spc="-5" dirty="0">
                <a:latin typeface="Times New Roman"/>
                <a:cs typeface="Times New Roman"/>
              </a:rPr>
              <a:t>glTranslated(-0.3,0.22,0);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glRotated(120,0,0,1);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glScalef(0.6f,0.5f,2.0f);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glColor3f(0,0,1.0);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glTranslated(0.3,0.22,0);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glRotated(60,0,0,1);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glScalef(0.6f,0.5f,2.0f);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glPushMatrix();//face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glColor3f(0.96,0.80,0.69);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glRotatef(0,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0.0);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glTranslatef(0.0,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0.6,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0.0);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Times New Roman"/>
                <a:cs typeface="Times New Roman"/>
              </a:rPr>
              <a:t>glScalef(1.5f,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1.0f,</a:t>
            </a:r>
            <a:r>
              <a:rPr sz="1200" spc="-5" dirty="0">
                <a:latin typeface="Times New Roman"/>
                <a:cs typeface="Times New Roman"/>
              </a:rPr>
              <a:t> 1.2f);</a:t>
            </a:r>
            <a:endParaRPr sz="1200">
              <a:latin typeface="Times New Roman"/>
              <a:cs typeface="Times New Roman"/>
            </a:endParaRPr>
          </a:p>
          <a:p>
            <a:pPr marL="165100" marR="60452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glScalef(1.0f, </a:t>
            </a:r>
            <a:r>
              <a:rPr sz="1200" dirty="0">
                <a:latin typeface="Times New Roman"/>
                <a:cs typeface="Times New Roman"/>
              </a:rPr>
              <a:t>2.0f, </a:t>
            </a:r>
            <a:r>
              <a:rPr sz="1200" spc="-5" dirty="0">
                <a:latin typeface="Times New Roman"/>
                <a:cs typeface="Times New Roman"/>
              </a:rPr>
              <a:t>1.0f);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glPushMatrix();//left </a:t>
            </a:r>
            <a:r>
              <a:rPr sz="1200" spc="-15" dirty="0">
                <a:latin typeface="Times New Roman"/>
                <a:cs typeface="Times New Roman"/>
              </a:rPr>
              <a:t>eye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glColor3f(1.0,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1.0);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glTranslated(1.0,1.1,5.0);</a:t>
            </a:r>
            <a:endParaRPr sz="1200">
              <a:latin typeface="Times New Roman"/>
              <a:cs typeface="Times New Roman"/>
            </a:endParaRPr>
          </a:p>
          <a:p>
            <a:pPr marL="165100" marR="312420">
              <a:lnSpc>
                <a:spcPct val="1501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glScaled(0.3,0.19,0.2);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glutSolidSphere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(0.3,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</a:t>
            </a:r>
            <a:endParaRPr sz="1200">
              <a:latin typeface="Times New Roman"/>
              <a:cs typeface="Times New Roman"/>
            </a:endParaRPr>
          </a:p>
          <a:p>
            <a:pPr marL="165100" marR="508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glColor3f(1.0, </a:t>
            </a:r>
            <a:r>
              <a:rPr sz="1200" dirty="0">
                <a:latin typeface="Times New Roman"/>
                <a:cs typeface="Times New Roman"/>
              </a:rPr>
              <a:t>1.0, 1.0); </a:t>
            </a:r>
            <a:r>
              <a:rPr sz="1200" spc="-5" dirty="0">
                <a:latin typeface="Times New Roman"/>
                <a:cs typeface="Times New Roman"/>
              </a:rPr>
              <a:t>//right eye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glTranslated(1.5,1.11,5.0);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404" y="8868697"/>
            <a:ext cx="134048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glScaled(0.3,0.2,0.2);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988820" cy="834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 marL="127000" marR="5080" indent="38100">
              <a:lnSpc>
                <a:spcPct val="150200"/>
              </a:lnSpc>
            </a:pPr>
            <a:r>
              <a:rPr sz="1200" spc="-5" dirty="0">
                <a:latin typeface="Times New Roman"/>
                <a:cs typeface="Times New Roman"/>
              </a:rPr>
              <a:t>glutSolidSphere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(0.3,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glColor3f(1.0,0,0);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glTranslated(1.1,0.95,4.5);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glRotated(100,1,0,0);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glScaled(0.5,0.5,0);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glColor3f(0,0,1.0);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glTranslated(0,-0.0,0);</a:t>
            </a:r>
            <a:endParaRPr sz="1200">
              <a:latin typeface="Times New Roman"/>
              <a:cs typeface="Times New Roman"/>
            </a:endParaRPr>
          </a:p>
          <a:p>
            <a:pPr marL="165100" marR="37338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glScalef(1.6f,0.8f,2.0f);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drawHuman()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8989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HumanBody();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glTranslated(.2,-0.3,-0.2);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HumanArm();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 marR="26289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glTranslated(-1.4,-0.3,-0.2);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HumanArm();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glTranslated(-0.2,-0.7,-0.4);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868697"/>
            <a:ext cx="85280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HumanLeg();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731010" cy="834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 marL="12700" marR="5080">
              <a:lnSpc>
                <a:spcPct val="150200"/>
              </a:lnSpc>
            </a:pP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glTranslated(-1.0,-0.7,-0.4);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HumanLeg();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drawHuman1()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736600">
              <a:lnSpc>
                <a:spcPct val="15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HumanBody();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ushMat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 marR="131445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glTranslated(.2,-0.3,-0.2);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HumanArm();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glRotated(-60,1,0,0);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glTranslated(-1.4,-0.3,-0.2);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HumanArm();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glTranslated(-0.2,-0.7,-0.4);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HumanLeg();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glTranslated(-1.0,-0.7,-0.4);</a:t>
            </a:r>
            <a:endParaRPr sz="1200">
              <a:latin typeface="Times New Roman"/>
              <a:cs typeface="Times New Roman"/>
            </a:endParaRPr>
          </a:p>
          <a:p>
            <a:pPr marL="12700" marR="796290">
              <a:lnSpc>
                <a:spcPct val="15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HumanLeg();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opMa</a:t>
            </a:r>
            <a:r>
              <a:rPr sz="1200" dirty="0">
                <a:latin typeface="Times New Roman"/>
                <a:cs typeface="Times New Roman"/>
              </a:rPr>
              <a:t>tri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initGL()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304" y="8868697"/>
            <a:ext cx="48818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glClearColor(0.0f,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0.7f,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1.0f,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0.0f);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background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opaque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4881880" cy="861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Cambria"/>
              <a:cs typeface="Cambria"/>
            </a:endParaRPr>
          </a:p>
          <a:p>
            <a:pPr marL="1270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glClearDepth(1.0f);</a:t>
            </a:r>
            <a:endParaRPr sz="1200">
              <a:latin typeface="Times New Roman"/>
              <a:cs typeface="Times New Roman"/>
            </a:endParaRPr>
          </a:p>
          <a:p>
            <a:pPr marL="127000" marR="5080">
              <a:lnSpc>
                <a:spcPct val="150000"/>
              </a:lnSpc>
              <a:tabLst>
                <a:tab pos="2105660" algn="l"/>
                <a:tab pos="2765425" algn="l"/>
              </a:tabLst>
            </a:pPr>
            <a:r>
              <a:rPr sz="1200" spc="-5" dirty="0">
                <a:latin typeface="Times New Roman"/>
                <a:cs typeface="Times New Roman"/>
              </a:rPr>
              <a:t>glShadeModel(GL_SMOOTH);		</a:t>
            </a:r>
            <a:r>
              <a:rPr sz="1200" dirty="0">
                <a:latin typeface="Times New Roman"/>
                <a:cs typeface="Times New Roman"/>
              </a:rPr>
              <a:t>// </a:t>
            </a:r>
            <a:r>
              <a:rPr sz="1200" spc="-5" dirty="0">
                <a:latin typeface="Times New Roman"/>
                <a:cs typeface="Times New Roman"/>
              </a:rPr>
              <a:t>Set background </a:t>
            </a:r>
            <a:r>
              <a:rPr sz="1200" dirty="0">
                <a:latin typeface="Times New Roman"/>
                <a:cs typeface="Times New Roman"/>
              </a:rPr>
              <a:t>depth to </a:t>
            </a:r>
            <a:r>
              <a:rPr sz="1200" spc="-5" dirty="0">
                <a:latin typeface="Times New Roman"/>
                <a:cs typeface="Times New Roman"/>
              </a:rPr>
              <a:t>farthest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glEnable(GL_DEPTH_TEST);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 </a:t>
            </a:r>
            <a:r>
              <a:rPr sz="1200" spc="-5" dirty="0">
                <a:latin typeface="Times New Roman"/>
                <a:cs typeface="Times New Roman"/>
              </a:rPr>
              <a:t>Enable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z-culling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glDepthFunc(GL_LEQUAL);	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5" dirty="0">
                <a:latin typeface="Times New Roman"/>
                <a:cs typeface="Times New Roman"/>
              </a:rPr>
              <a:t> Set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depth-test</a:t>
            </a:r>
            <a:endParaRPr sz="1200">
              <a:latin typeface="Times New Roman"/>
              <a:cs typeface="Times New Roman"/>
            </a:endParaRPr>
          </a:p>
          <a:p>
            <a:pPr marL="127000" marR="56769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glShadeModel(GL_SMOOTH);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 </a:t>
            </a:r>
            <a:r>
              <a:rPr sz="1200" spc="-5" dirty="0">
                <a:latin typeface="Times New Roman"/>
                <a:cs typeface="Times New Roman"/>
              </a:rPr>
              <a:t>Enable</a:t>
            </a:r>
            <a:r>
              <a:rPr sz="1200" dirty="0">
                <a:latin typeface="Times New Roman"/>
                <a:cs typeface="Times New Roman"/>
              </a:rPr>
              <a:t> smooth shading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glHint(GL_PERSPECTIVE_CORRECTION_HINT,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GL_NICEST);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drawbutton()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</a:t>
            </a:r>
            <a:endParaRPr sz="1200">
              <a:latin typeface="Times New Roman"/>
              <a:cs typeface="Times New Roman"/>
            </a:endParaRPr>
          </a:p>
          <a:p>
            <a:pPr marL="12700" marR="364744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glScaled(3,3,3);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lut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olidCub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(0.5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 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glScaled(2.5,2.5,3);</a:t>
            </a:r>
            <a:endParaRPr sz="1200">
              <a:latin typeface="Times New Roman"/>
              <a:cs typeface="Times New Roman"/>
            </a:endParaRPr>
          </a:p>
          <a:p>
            <a:pPr marL="12700" marR="3310254">
              <a:lnSpc>
                <a:spcPts val="216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glTranslated(0.0,0.0,0.1);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dropper()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09626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glPushMatrix();//roof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glColor3f(0.196078,0.6,0.8);</a:t>
            </a:r>
            <a:endParaRPr sz="1200">
              <a:latin typeface="Times New Roman"/>
              <a:cs typeface="Times New Roman"/>
            </a:endParaRPr>
          </a:p>
          <a:p>
            <a:pPr marL="12700" marR="2708275">
              <a:lnSpc>
                <a:spcPct val="1501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glTranslated(0.0,1.5,0.60);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glScaled(8,2,2);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glutSolidCube(0.2);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glPushMatrix();//dispenser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glColor3f(0.847059,0.847059,0.74902);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glTranslated(-0.5,0.8,0.5);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375653" y="9255326"/>
            <a:ext cx="496570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Cambria"/>
                <a:cs typeface="Cambria"/>
              </a:rPr>
              <a:t>Pa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23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529" y="776719"/>
            <a:ext cx="2701552" cy="300294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11946">
              <a:spcBef>
                <a:spcPts val="85"/>
              </a:spcBef>
            </a:pPr>
            <a:r>
              <a:rPr sz="1881" b="1" spc="-5" dirty="0">
                <a:latin typeface="Times New Roman"/>
                <a:cs typeface="Times New Roman"/>
              </a:rPr>
              <a:t>ACKNOWLEDGEMENT</a:t>
            </a:r>
            <a:endParaRPr sz="188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408" y="1430753"/>
            <a:ext cx="5636646" cy="3073151"/>
          </a:xfrm>
          <a:prstGeom prst="rect">
            <a:avLst/>
          </a:prstGeom>
        </p:spPr>
        <p:txBody>
          <a:bodyPr vert="horz" wrap="square" lIns="0" tIns="22100" rIns="0" bIns="0" rtlCol="0">
            <a:spAutoFit/>
          </a:bodyPr>
          <a:lstStyle/>
          <a:p>
            <a:pPr marL="11946" marR="29267">
              <a:lnSpc>
                <a:spcPts val="1307"/>
              </a:lnSpc>
              <a:spcBef>
                <a:spcPts val="174"/>
              </a:spcBef>
            </a:pPr>
            <a:r>
              <a:rPr sz="1129" dirty="0">
                <a:latin typeface="Times New Roman"/>
                <a:cs typeface="Times New Roman"/>
              </a:rPr>
              <a:t>I</a:t>
            </a:r>
            <a:r>
              <a:rPr sz="1129" spc="-28" dirty="0">
                <a:latin typeface="Times New Roman"/>
                <a:cs typeface="Times New Roman"/>
              </a:rPr>
              <a:t> </a:t>
            </a:r>
            <a:r>
              <a:rPr sz="1129" spc="5" dirty="0">
                <a:latin typeface="Times New Roman"/>
                <a:cs typeface="Times New Roman"/>
              </a:rPr>
              <a:t>take</a:t>
            </a:r>
            <a:r>
              <a:rPr sz="1129" spc="-38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this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opportunity</a:t>
            </a:r>
            <a:r>
              <a:rPr sz="1129" spc="-52" dirty="0">
                <a:latin typeface="Times New Roman"/>
                <a:cs typeface="Times New Roman"/>
              </a:rPr>
              <a:t> </a:t>
            </a:r>
            <a:r>
              <a:rPr sz="1129" spc="9" dirty="0">
                <a:latin typeface="Times New Roman"/>
                <a:cs typeface="Times New Roman"/>
              </a:rPr>
              <a:t>to</a:t>
            </a:r>
            <a:r>
              <a:rPr sz="1129" spc="-38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thank </a:t>
            </a:r>
            <a:r>
              <a:rPr sz="1129" spc="-5" dirty="0">
                <a:latin typeface="Times New Roman"/>
                <a:cs typeface="Times New Roman"/>
              </a:rPr>
              <a:t>one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and</a:t>
            </a:r>
            <a:r>
              <a:rPr sz="1129" spc="-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all</a:t>
            </a:r>
            <a:r>
              <a:rPr sz="1129" spc="-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involved</a:t>
            </a:r>
            <a:r>
              <a:rPr sz="1129" spc="-9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in</a:t>
            </a:r>
            <a:r>
              <a:rPr sz="1129" spc="-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building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this</a:t>
            </a:r>
            <a:r>
              <a:rPr sz="1129" spc="-1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project. </a:t>
            </a:r>
            <a:r>
              <a:rPr sz="1129" spc="-9" dirty="0">
                <a:latin typeface="Times New Roman"/>
                <a:cs typeface="Times New Roman"/>
              </a:rPr>
              <a:t>Firstly</a:t>
            </a:r>
            <a:r>
              <a:rPr sz="1129" spc="-33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I </a:t>
            </a:r>
            <a:r>
              <a:rPr sz="1129" spc="-9" dirty="0">
                <a:latin typeface="Times New Roman"/>
                <a:cs typeface="Times New Roman"/>
              </a:rPr>
              <a:t>would</a:t>
            </a:r>
            <a:r>
              <a:rPr sz="1129" spc="14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like</a:t>
            </a:r>
            <a:r>
              <a:rPr sz="1129" spc="33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to </a:t>
            </a:r>
            <a:r>
              <a:rPr sz="1129" spc="-268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thank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college</a:t>
            </a:r>
            <a:r>
              <a:rPr sz="1129" spc="33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for</a:t>
            </a:r>
            <a:r>
              <a:rPr sz="1129" spc="19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providing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us</a:t>
            </a:r>
            <a:r>
              <a:rPr sz="1129" spc="5" dirty="0">
                <a:latin typeface="Times New Roman"/>
                <a:cs typeface="Times New Roman"/>
              </a:rPr>
              <a:t> an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opportunity</a:t>
            </a:r>
            <a:r>
              <a:rPr sz="1129" spc="-5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to</a:t>
            </a:r>
            <a:r>
              <a:rPr sz="1129" spc="14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work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spc="9" dirty="0">
                <a:latin typeface="Times New Roman"/>
                <a:cs typeface="Times New Roman"/>
              </a:rPr>
              <a:t>on</a:t>
            </a:r>
            <a:r>
              <a:rPr sz="1129" spc="-33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</a:t>
            </a:r>
            <a:r>
              <a:rPr sz="1129" spc="5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project.</a:t>
            </a:r>
            <a:endParaRPr sz="1129" dirty="0">
              <a:latin typeface="Times New Roman"/>
              <a:cs typeface="Times New Roman"/>
            </a:endParaRPr>
          </a:p>
          <a:p>
            <a:pPr>
              <a:spcBef>
                <a:spcPts val="47"/>
              </a:spcBef>
            </a:pPr>
            <a:endParaRPr sz="1082" dirty="0">
              <a:latin typeface="Times New Roman"/>
              <a:cs typeface="Times New Roman"/>
            </a:endParaRPr>
          </a:p>
          <a:p>
            <a:pPr marL="11946" marR="21502">
              <a:lnSpc>
                <a:spcPts val="1336"/>
              </a:lnSpc>
            </a:pPr>
            <a:r>
              <a:rPr sz="1129" dirty="0">
                <a:latin typeface="Times New Roman"/>
                <a:cs typeface="Times New Roman"/>
              </a:rPr>
              <a:t>I</a:t>
            </a:r>
            <a:r>
              <a:rPr sz="1129" spc="38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would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also</a:t>
            </a:r>
            <a:r>
              <a:rPr sz="1129" spc="52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like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to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thank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</a:t>
            </a:r>
            <a:r>
              <a:rPr sz="1129" spc="52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management</a:t>
            </a:r>
            <a:r>
              <a:rPr sz="1129" spc="33" dirty="0">
                <a:latin typeface="Times New Roman"/>
                <a:cs typeface="Times New Roman"/>
              </a:rPr>
              <a:t> </a:t>
            </a:r>
            <a:r>
              <a:rPr sz="1129" spc="9" dirty="0">
                <a:latin typeface="Times New Roman"/>
                <a:cs typeface="Times New Roman"/>
              </a:rPr>
              <a:t>of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K.</a:t>
            </a:r>
            <a:r>
              <a:rPr sz="1129" b="1" spc="24" dirty="0">
                <a:latin typeface="Times New Roman"/>
                <a:cs typeface="Times New Roman"/>
              </a:rPr>
              <a:t> </a:t>
            </a:r>
            <a:r>
              <a:rPr sz="1129" b="1" spc="-14" dirty="0">
                <a:latin typeface="Times New Roman"/>
                <a:cs typeface="Times New Roman"/>
              </a:rPr>
              <a:t>S.</a:t>
            </a:r>
            <a:r>
              <a:rPr sz="1129" b="1" spc="42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Institute</a:t>
            </a:r>
            <a:r>
              <a:rPr sz="1129" b="1" spc="5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of</a:t>
            </a:r>
            <a:r>
              <a:rPr sz="1129" b="1" spc="14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Technology</a:t>
            </a:r>
            <a:r>
              <a:rPr sz="1129" b="1" spc="56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for</a:t>
            </a:r>
            <a:r>
              <a:rPr sz="1129" spc="38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providing</a:t>
            </a:r>
            <a:r>
              <a:rPr sz="1129" spc="38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all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 </a:t>
            </a:r>
            <a:r>
              <a:rPr sz="1129" spc="-268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resources</a:t>
            </a:r>
            <a:r>
              <a:rPr sz="1129" spc="-5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required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for</a:t>
            </a:r>
            <a:r>
              <a:rPr sz="1129" spc="-5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</a:t>
            </a:r>
            <a:r>
              <a:rPr sz="1129" spc="1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project.</a:t>
            </a:r>
            <a:endParaRPr sz="1129" dirty="0">
              <a:latin typeface="Times New Roman"/>
              <a:cs typeface="Times New Roman"/>
            </a:endParaRPr>
          </a:p>
          <a:p>
            <a:pPr>
              <a:spcBef>
                <a:spcPts val="42"/>
              </a:spcBef>
            </a:pPr>
            <a:endParaRPr sz="1129" dirty="0">
              <a:latin typeface="Times New Roman"/>
              <a:cs typeface="Times New Roman"/>
            </a:endParaRPr>
          </a:p>
          <a:p>
            <a:pPr marL="11946" marR="14932">
              <a:lnSpc>
                <a:spcPts val="1289"/>
              </a:lnSpc>
            </a:pPr>
            <a:r>
              <a:rPr sz="1129" dirty="0">
                <a:latin typeface="Times New Roman"/>
                <a:cs typeface="Times New Roman"/>
              </a:rPr>
              <a:t>I</a:t>
            </a:r>
            <a:r>
              <a:rPr sz="1129" spc="103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wish</a:t>
            </a:r>
            <a:r>
              <a:rPr sz="1129" spc="80" dirty="0">
                <a:latin typeface="Times New Roman"/>
                <a:cs typeface="Times New Roman"/>
              </a:rPr>
              <a:t> </a:t>
            </a:r>
            <a:r>
              <a:rPr sz="1129" spc="9" dirty="0">
                <a:latin typeface="Times New Roman"/>
                <a:cs typeface="Times New Roman"/>
              </a:rPr>
              <a:t>to</a:t>
            </a:r>
            <a:r>
              <a:rPr sz="1129" spc="9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acknowledge</a:t>
            </a:r>
            <a:r>
              <a:rPr sz="1129" spc="122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my</a:t>
            </a:r>
            <a:r>
              <a:rPr sz="1129" spc="80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sincere</a:t>
            </a:r>
            <a:r>
              <a:rPr sz="1129" spc="9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gratitude</a:t>
            </a:r>
            <a:r>
              <a:rPr sz="1129" spc="94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to</a:t>
            </a:r>
            <a:r>
              <a:rPr sz="1129" spc="103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our</a:t>
            </a:r>
            <a:r>
              <a:rPr sz="1129" spc="103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beloved</a:t>
            </a:r>
            <a:r>
              <a:rPr sz="1129" spc="103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Principal,</a:t>
            </a:r>
            <a:r>
              <a:rPr sz="1129" spc="165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Dr.</a:t>
            </a:r>
            <a:r>
              <a:rPr sz="1129" b="1" spc="107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Dilip</a:t>
            </a:r>
            <a:r>
              <a:rPr sz="1129" b="1" spc="107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Kumar</a:t>
            </a:r>
            <a:r>
              <a:rPr sz="1129" b="1" spc="107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for</a:t>
            </a:r>
            <a:r>
              <a:rPr sz="1129" spc="107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his </a:t>
            </a:r>
            <a:r>
              <a:rPr sz="1129" spc="-268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encouragement</a:t>
            </a:r>
            <a:r>
              <a:rPr sz="1129" spc="42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and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providing</a:t>
            </a:r>
            <a:r>
              <a:rPr sz="1129" spc="14" dirty="0">
                <a:latin typeface="Times New Roman"/>
                <a:cs typeface="Times New Roman"/>
              </a:rPr>
              <a:t> </a:t>
            </a:r>
            <a:r>
              <a:rPr sz="1129" spc="5" dirty="0">
                <a:latin typeface="Times New Roman"/>
                <a:cs typeface="Times New Roman"/>
              </a:rPr>
              <a:t>all</a:t>
            </a:r>
            <a:r>
              <a:rPr sz="1129" spc="-28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facilities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for</a:t>
            </a:r>
            <a:r>
              <a:rPr sz="1129" spc="1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</a:t>
            </a:r>
            <a:r>
              <a:rPr sz="1129" spc="-19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accomplishment</a:t>
            </a:r>
            <a:r>
              <a:rPr sz="1129" spc="47" dirty="0">
                <a:latin typeface="Times New Roman"/>
                <a:cs typeface="Times New Roman"/>
              </a:rPr>
              <a:t> </a:t>
            </a:r>
            <a:r>
              <a:rPr sz="1129" spc="9" dirty="0">
                <a:latin typeface="Times New Roman"/>
                <a:cs typeface="Times New Roman"/>
              </a:rPr>
              <a:t>of</a:t>
            </a:r>
            <a:r>
              <a:rPr sz="1129" spc="-24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this</a:t>
            </a:r>
            <a:r>
              <a:rPr sz="1129" dirty="0">
                <a:latin typeface="Times New Roman"/>
                <a:cs typeface="Times New Roman"/>
              </a:rPr>
              <a:t> project.</a:t>
            </a:r>
          </a:p>
          <a:p>
            <a:pPr>
              <a:lnSpc>
                <a:spcPct val="100000"/>
              </a:lnSpc>
            </a:pPr>
            <a:endParaRPr sz="1223" dirty="0">
              <a:latin typeface="Times New Roman"/>
              <a:cs typeface="Times New Roman"/>
            </a:endParaRPr>
          </a:p>
          <a:p>
            <a:pPr marL="11946" marR="22099">
              <a:lnSpc>
                <a:spcPts val="1307"/>
              </a:lnSpc>
            </a:pPr>
            <a:r>
              <a:rPr sz="1129" spc="-5" dirty="0">
                <a:latin typeface="Times New Roman"/>
                <a:cs typeface="Times New Roman"/>
              </a:rPr>
              <a:t>This</a:t>
            </a:r>
            <a:r>
              <a:rPr sz="1129" spc="1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project</a:t>
            </a:r>
            <a:r>
              <a:rPr sz="1129" spc="61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would</a:t>
            </a:r>
            <a:r>
              <a:rPr sz="1129" spc="52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not</a:t>
            </a:r>
            <a:r>
              <a:rPr sz="1129" spc="61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have</a:t>
            </a:r>
            <a:r>
              <a:rPr sz="1129" spc="47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been</a:t>
            </a:r>
            <a:r>
              <a:rPr sz="1129" spc="14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possible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without</a:t>
            </a:r>
            <a:r>
              <a:rPr sz="1129" spc="38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the</a:t>
            </a:r>
            <a:r>
              <a:rPr sz="1129" spc="28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support</a:t>
            </a:r>
            <a:r>
              <a:rPr sz="1129" spc="14" dirty="0">
                <a:latin typeface="Times New Roman"/>
                <a:cs typeface="Times New Roman"/>
              </a:rPr>
              <a:t> </a:t>
            </a:r>
            <a:r>
              <a:rPr sz="1129" spc="9" dirty="0">
                <a:latin typeface="Times New Roman"/>
                <a:cs typeface="Times New Roman"/>
              </a:rPr>
              <a:t>of</a:t>
            </a:r>
            <a:r>
              <a:rPr sz="1129" spc="-5" dirty="0">
                <a:latin typeface="Times New Roman"/>
                <a:cs typeface="Times New Roman"/>
              </a:rPr>
              <a:t> </a:t>
            </a:r>
            <a:r>
              <a:rPr sz="1129" spc="5" dirty="0">
                <a:latin typeface="Times New Roman"/>
                <a:cs typeface="Times New Roman"/>
              </a:rPr>
              <a:t>our</a:t>
            </a:r>
            <a:r>
              <a:rPr sz="1129" spc="42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beloved</a:t>
            </a:r>
            <a:r>
              <a:rPr sz="1129" spc="80" dirty="0">
                <a:latin typeface="Times New Roman"/>
                <a:cs typeface="Times New Roman"/>
              </a:rPr>
              <a:t> </a:t>
            </a:r>
            <a:r>
              <a:rPr sz="1129" b="1" spc="-9" dirty="0">
                <a:latin typeface="Times New Roman"/>
                <a:cs typeface="Times New Roman"/>
              </a:rPr>
              <a:t>Prof</a:t>
            </a:r>
            <a:r>
              <a:rPr sz="1129" b="1" spc="19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&amp;</a:t>
            </a:r>
            <a:r>
              <a:rPr sz="1129" b="1" spc="38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HOD,</a:t>
            </a:r>
            <a:r>
              <a:rPr sz="1129" b="1" spc="42" dirty="0">
                <a:latin typeface="Times New Roman"/>
                <a:cs typeface="Times New Roman"/>
              </a:rPr>
              <a:t> </a:t>
            </a:r>
            <a:r>
              <a:rPr sz="1129" b="1" spc="-14" dirty="0">
                <a:latin typeface="Times New Roman"/>
                <a:cs typeface="Times New Roman"/>
              </a:rPr>
              <a:t>Dr. </a:t>
            </a:r>
            <a:r>
              <a:rPr sz="1129" b="1" spc="-268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Rekha.B.Venkatapur,</a:t>
            </a:r>
            <a:r>
              <a:rPr sz="1129" b="1" spc="28" dirty="0">
                <a:latin typeface="Times New Roman"/>
                <a:cs typeface="Times New Roman"/>
              </a:rPr>
              <a:t> </a:t>
            </a:r>
            <a:r>
              <a:rPr sz="1129" b="1" spc="-5" dirty="0">
                <a:latin typeface="Times New Roman"/>
                <a:cs typeface="Times New Roman"/>
              </a:rPr>
              <a:t>Dept.</a:t>
            </a:r>
            <a:r>
              <a:rPr sz="1129" b="1" spc="24" dirty="0">
                <a:latin typeface="Times New Roman"/>
                <a:cs typeface="Times New Roman"/>
              </a:rPr>
              <a:t> </a:t>
            </a:r>
            <a:r>
              <a:rPr sz="1129" b="1" dirty="0">
                <a:latin typeface="Times New Roman"/>
                <a:cs typeface="Times New Roman"/>
              </a:rPr>
              <a:t>of</a:t>
            </a:r>
            <a:r>
              <a:rPr sz="1129" b="1" spc="-5" dirty="0">
                <a:latin typeface="Times New Roman"/>
                <a:cs typeface="Times New Roman"/>
              </a:rPr>
              <a:t> </a:t>
            </a:r>
            <a:r>
              <a:rPr sz="1129" b="1" spc="-9" dirty="0">
                <a:latin typeface="Times New Roman"/>
                <a:cs typeface="Times New Roman"/>
              </a:rPr>
              <a:t>CSE</a:t>
            </a:r>
            <a:r>
              <a:rPr sz="1129" spc="-9" dirty="0">
                <a:latin typeface="Times New Roman"/>
                <a:cs typeface="Times New Roman"/>
              </a:rPr>
              <a:t>.</a:t>
            </a:r>
            <a:endParaRPr sz="1129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1129" dirty="0">
              <a:latin typeface="Times New Roman"/>
              <a:cs typeface="Times New Roman"/>
            </a:endParaRPr>
          </a:p>
          <a:p>
            <a:pPr marL="11946" marR="4778" algn="just">
              <a:lnSpc>
                <a:spcPct val="95800"/>
              </a:lnSpc>
            </a:pPr>
            <a:r>
              <a:rPr sz="1129" dirty="0">
                <a:latin typeface="Times New Roman"/>
                <a:cs typeface="Times New Roman"/>
              </a:rPr>
              <a:t>I </a:t>
            </a:r>
            <a:r>
              <a:rPr sz="1129" spc="-5" dirty="0">
                <a:latin typeface="Times New Roman"/>
                <a:cs typeface="Times New Roman"/>
              </a:rPr>
              <a:t>am </a:t>
            </a:r>
            <a:r>
              <a:rPr sz="1129" spc="-9" dirty="0">
                <a:latin typeface="Times New Roman"/>
                <a:cs typeface="Times New Roman"/>
              </a:rPr>
              <a:t>also </a:t>
            </a:r>
            <a:r>
              <a:rPr sz="1129" spc="-5" dirty="0">
                <a:latin typeface="Times New Roman"/>
                <a:cs typeface="Times New Roman"/>
              </a:rPr>
              <a:t>highly </a:t>
            </a:r>
            <a:r>
              <a:rPr sz="1129" dirty="0">
                <a:latin typeface="Times New Roman"/>
                <a:cs typeface="Times New Roman"/>
              </a:rPr>
              <a:t>grateful </a:t>
            </a:r>
            <a:r>
              <a:rPr sz="1129" spc="9" dirty="0">
                <a:latin typeface="Times New Roman"/>
                <a:cs typeface="Times New Roman"/>
              </a:rPr>
              <a:t>to </a:t>
            </a:r>
            <a:r>
              <a:rPr sz="1129" spc="-14" dirty="0">
                <a:latin typeface="Times New Roman"/>
                <a:cs typeface="Times New Roman"/>
              </a:rPr>
              <a:t>my </a:t>
            </a:r>
            <a:r>
              <a:rPr sz="1129" spc="-5" dirty="0">
                <a:latin typeface="Times New Roman"/>
                <a:cs typeface="Times New Roman"/>
              </a:rPr>
              <a:t>project </a:t>
            </a:r>
            <a:r>
              <a:rPr sz="1129" spc="-9" dirty="0">
                <a:latin typeface="Times New Roman"/>
                <a:cs typeface="Times New Roman"/>
              </a:rPr>
              <a:t>guides, </a:t>
            </a:r>
            <a:r>
              <a:rPr sz="1129" b="1" dirty="0">
                <a:latin typeface="Times New Roman"/>
                <a:cs typeface="Times New Roman"/>
              </a:rPr>
              <a:t>Mrs.Geetha </a:t>
            </a:r>
            <a:r>
              <a:rPr sz="1129" b="1" spc="-5" dirty="0">
                <a:latin typeface="Times New Roman"/>
                <a:cs typeface="Times New Roman"/>
              </a:rPr>
              <a:t>R, </a:t>
            </a:r>
            <a:r>
              <a:rPr sz="1129" b="1" spc="-9" dirty="0">
                <a:latin typeface="Times New Roman"/>
                <a:cs typeface="Times New Roman"/>
              </a:rPr>
              <a:t>Asst professor </a:t>
            </a:r>
            <a:r>
              <a:rPr sz="1129" b="1" spc="-5" dirty="0">
                <a:latin typeface="Times New Roman"/>
                <a:cs typeface="Times New Roman"/>
              </a:rPr>
              <a:t>Dept. </a:t>
            </a:r>
            <a:r>
              <a:rPr sz="1129" b="1" dirty="0">
                <a:latin typeface="Times New Roman"/>
                <a:cs typeface="Times New Roman"/>
              </a:rPr>
              <a:t>of </a:t>
            </a:r>
            <a:r>
              <a:rPr sz="1129" b="1" spc="-5" dirty="0">
                <a:latin typeface="Times New Roman"/>
                <a:cs typeface="Times New Roman"/>
              </a:rPr>
              <a:t>CSE and </a:t>
            </a:r>
            <a:r>
              <a:rPr sz="1129" b="1" dirty="0">
                <a:latin typeface="Times New Roman"/>
                <a:cs typeface="Times New Roman"/>
              </a:rPr>
              <a:t> Mrs.Kavya M </a:t>
            </a:r>
            <a:r>
              <a:rPr sz="1129" b="1" spc="-5" dirty="0">
                <a:latin typeface="Times New Roman"/>
                <a:cs typeface="Times New Roman"/>
              </a:rPr>
              <a:t>S, </a:t>
            </a:r>
            <a:r>
              <a:rPr sz="1129" b="1" spc="-9" dirty="0">
                <a:latin typeface="Times New Roman"/>
                <a:cs typeface="Times New Roman"/>
              </a:rPr>
              <a:t>Asst </a:t>
            </a:r>
            <a:r>
              <a:rPr sz="1129" b="1" spc="-5" dirty="0">
                <a:latin typeface="Times New Roman"/>
                <a:cs typeface="Times New Roman"/>
              </a:rPr>
              <a:t>professor </a:t>
            </a:r>
            <a:r>
              <a:rPr sz="1129" b="1" dirty="0" smtClean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who </a:t>
            </a:r>
            <a:r>
              <a:rPr sz="1129" spc="-9" dirty="0">
                <a:latin typeface="Times New Roman"/>
                <a:cs typeface="Times New Roman"/>
              </a:rPr>
              <a:t>have </a:t>
            </a:r>
            <a:r>
              <a:rPr sz="1129" spc="-5" dirty="0">
                <a:latin typeface="Times New Roman"/>
                <a:cs typeface="Times New Roman"/>
              </a:rPr>
              <a:t>been </a:t>
            </a:r>
            <a:r>
              <a:rPr sz="1129" dirty="0">
                <a:latin typeface="Times New Roman"/>
                <a:cs typeface="Times New Roman"/>
              </a:rPr>
              <a:t>very generous </a:t>
            </a:r>
            <a:r>
              <a:rPr sz="1129" spc="-14" dirty="0">
                <a:latin typeface="Times New Roman"/>
                <a:cs typeface="Times New Roman"/>
              </a:rPr>
              <a:t>in </a:t>
            </a:r>
            <a:r>
              <a:rPr sz="1129" spc="-5" dirty="0">
                <a:latin typeface="Times New Roman"/>
                <a:cs typeface="Times New Roman"/>
              </a:rPr>
              <a:t>assisting and </a:t>
            </a:r>
            <a:r>
              <a:rPr sz="1129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supporting,</a:t>
            </a:r>
            <a:r>
              <a:rPr sz="1129" spc="1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to</a:t>
            </a:r>
            <a:r>
              <a:rPr sz="1129" spc="33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do</a:t>
            </a:r>
            <a:r>
              <a:rPr sz="1129" spc="-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this </a:t>
            </a:r>
            <a:r>
              <a:rPr sz="1129" spc="-5" dirty="0">
                <a:latin typeface="Times New Roman"/>
                <a:cs typeface="Times New Roman"/>
              </a:rPr>
              <a:t>Project</a:t>
            </a:r>
            <a:r>
              <a:rPr sz="1129" spc="38" dirty="0">
                <a:latin typeface="Times New Roman"/>
                <a:cs typeface="Times New Roman"/>
              </a:rPr>
              <a:t> </a:t>
            </a:r>
            <a:r>
              <a:rPr sz="1129" b="1" spc="-5" dirty="0" smtClean="0">
                <a:latin typeface="Times New Roman"/>
                <a:cs typeface="Times New Roman"/>
              </a:rPr>
              <a:t>“</a:t>
            </a:r>
            <a:r>
              <a:rPr lang="en-IN" sz="1129" b="1" spc="-5" dirty="0" smtClean="0">
                <a:latin typeface="Times New Roman"/>
                <a:cs typeface="Times New Roman"/>
              </a:rPr>
              <a:t>3D VENDING MACHINE</a:t>
            </a:r>
            <a:r>
              <a:rPr sz="1129" b="1" spc="-5" dirty="0" smtClean="0">
                <a:latin typeface="Times New Roman"/>
                <a:cs typeface="Times New Roman"/>
              </a:rPr>
              <a:t>”</a:t>
            </a:r>
            <a:r>
              <a:rPr sz="1129" spc="-5" dirty="0" smtClean="0">
                <a:latin typeface="Times New Roman"/>
                <a:cs typeface="Times New Roman"/>
              </a:rPr>
              <a:t>.</a:t>
            </a:r>
            <a:endParaRPr sz="1129" dirty="0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1176" dirty="0">
              <a:latin typeface="Times New Roman"/>
              <a:cs typeface="Times New Roman"/>
            </a:endParaRPr>
          </a:p>
          <a:p>
            <a:pPr marL="11946" marR="35837">
              <a:lnSpc>
                <a:spcPts val="1289"/>
              </a:lnSpc>
            </a:pPr>
            <a:r>
              <a:rPr sz="1129" dirty="0">
                <a:latin typeface="Times New Roman"/>
                <a:cs typeface="Times New Roman"/>
              </a:rPr>
              <a:t>I</a:t>
            </a:r>
            <a:r>
              <a:rPr sz="1129" spc="66" dirty="0">
                <a:latin typeface="Times New Roman"/>
                <a:cs typeface="Times New Roman"/>
              </a:rPr>
              <a:t> </a:t>
            </a:r>
            <a:r>
              <a:rPr sz="1129" spc="-19" dirty="0">
                <a:latin typeface="Times New Roman"/>
                <a:cs typeface="Times New Roman"/>
              </a:rPr>
              <a:t>also</a:t>
            </a:r>
            <a:r>
              <a:rPr sz="1129" spc="80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would</a:t>
            </a:r>
            <a:r>
              <a:rPr sz="1129" spc="80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like</a:t>
            </a:r>
            <a:r>
              <a:rPr sz="1129" spc="52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to</a:t>
            </a:r>
            <a:r>
              <a:rPr sz="1129" spc="38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thank</a:t>
            </a:r>
            <a:r>
              <a:rPr sz="1129" spc="56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all</a:t>
            </a:r>
            <a:r>
              <a:rPr sz="1129" spc="14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other</a:t>
            </a:r>
            <a:r>
              <a:rPr sz="1129" spc="42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teaching</a:t>
            </a:r>
            <a:r>
              <a:rPr sz="1129" spc="56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and</a:t>
            </a:r>
            <a:r>
              <a:rPr sz="1129" spc="56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non-teaching</a:t>
            </a:r>
            <a:r>
              <a:rPr sz="1129" spc="56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staff</a:t>
            </a:r>
            <a:r>
              <a:rPr sz="1129" spc="42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members</a:t>
            </a:r>
            <a:r>
              <a:rPr sz="1129" spc="47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who</a:t>
            </a:r>
            <a:r>
              <a:rPr sz="1129" spc="80" dirty="0">
                <a:latin typeface="Times New Roman"/>
                <a:cs typeface="Times New Roman"/>
              </a:rPr>
              <a:t> </a:t>
            </a:r>
            <a:r>
              <a:rPr sz="1129" spc="-14" dirty="0">
                <a:latin typeface="Times New Roman"/>
                <a:cs typeface="Times New Roman"/>
              </a:rPr>
              <a:t>have</a:t>
            </a:r>
            <a:r>
              <a:rPr sz="1129" spc="52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extended </a:t>
            </a:r>
            <a:r>
              <a:rPr sz="1129" spc="-268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their</a:t>
            </a:r>
            <a:r>
              <a:rPr sz="1129" spc="24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support</a:t>
            </a:r>
            <a:r>
              <a:rPr sz="1129" spc="14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and</a:t>
            </a:r>
            <a:r>
              <a:rPr sz="1129" spc="33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co-operation</a:t>
            </a:r>
            <a:r>
              <a:rPr sz="1129" spc="-14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while</a:t>
            </a:r>
            <a:r>
              <a:rPr sz="1129" spc="14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bringing</a:t>
            </a:r>
            <a:r>
              <a:rPr sz="1129" spc="9" dirty="0">
                <a:latin typeface="Times New Roman"/>
                <a:cs typeface="Times New Roman"/>
              </a:rPr>
              <a:t> </a:t>
            </a:r>
            <a:r>
              <a:rPr sz="1129" dirty="0">
                <a:latin typeface="Times New Roman"/>
                <a:cs typeface="Times New Roman"/>
              </a:rPr>
              <a:t>up</a:t>
            </a:r>
            <a:r>
              <a:rPr sz="1129" spc="19" dirty="0">
                <a:latin typeface="Times New Roman"/>
                <a:cs typeface="Times New Roman"/>
              </a:rPr>
              <a:t> </a:t>
            </a:r>
            <a:r>
              <a:rPr sz="1129" spc="-9" dirty="0">
                <a:latin typeface="Times New Roman"/>
                <a:cs typeface="Times New Roman"/>
              </a:rPr>
              <a:t>this</a:t>
            </a:r>
            <a:r>
              <a:rPr sz="1129" spc="66" dirty="0">
                <a:latin typeface="Times New Roman"/>
                <a:cs typeface="Times New Roman"/>
              </a:rPr>
              <a:t> </a:t>
            </a:r>
            <a:r>
              <a:rPr sz="1129" spc="-5" dirty="0">
                <a:latin typeface="Times New Roman"/>
                <a:cs typeface="Times New Roman"/>
              </a:rPr>
              <a:t>project.</a:t>
            </a:r>
            <a:endParaRPr sz="1129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0" y="5398039"/>
            <a:ext cx="2070121" cy="579500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37629" marR="4778" indent="-26280" algn="ctr">
              <a:lnSpc>
                <a:spcPct val="128800"/>
              </a:lnSpc>
              <a:spcBef>
                <a:spcPts val="89"/>
              </a:spcBef>
            </a:pPr>
            <a:r>
              <a:rPr lang="en-IN" sz="1505" b="1" spc="5" dirty="0" smtClean="0">
                <a:latin typeface="Times New Roman"/>
                <a:cs typeface="Times New Roman"/>
              </a:rPr>
              <a:t>SYED ZAINUL ABIDIN</a:t>
            </a:r>
            <a:r>
              <a:rPr sz="1505" b="1" dirty="0" smtClean="0">
                <a:latin typeface="Times New Roman"/>
                <a:cs typeface="Times New Roman"/>
              </a:rPr>
              <a:t> </a:t>
            </a:r>
            <a:r>
              <a:rPr sz="1505" b="1" spc="-362" dirty="0" smtClean="0">
                <a:latin typeface="Times New Roman"/>
                <a:cs typeface="Times New Roman"/>
              </a:rPr>
              <a:t> </a:t>
            </a:r>
            <a:r>
              <a:rPr sz="1505" b="1" spc="-9" dirty="0">
                <a:latin typeface="Times New Roman"/>
                <a:cs typeface="Times New Roman"/>
              </a:rPr>
              <a:t>(</a:t>
            </a:r>
            <a:r>
              <a:rPr sz="1505" b="1" spc="5" dirty="0" smtClean="0">
                <a:latin typeface="Times New Roman"/>
                <a:cs typeface="Times New Roman"/>
              </a:rPr>
              <a:t>1K</a:t>
            </a:r>
            <a:r>
              <a:rPr sz="1505" b="1" spc="-9" dirty="0" smtClean="0">
                <a:latin typeface="Times New Roman"/>
                <a:cs typeface="Times New Roman"/>
              </a:rPr>
              <a:t>S</a:t>
            </a:r>
            <a:r>
              <a:rPr sz="1505" b="1" spc="-14" dirty="0" smtClean="0">
                <a:latin typeface="Times New Roman"/>
                <a:cs typeface="Times New Roman"/>
              </a:rPr>
              <a:t>1</a:t>
            </a:r>
            <a:r>
              <a:rPr sz="1505" b="1" spc="5" dirty="0" smtClean="0">
                <a:latin typeface="Times New Roman"/>
                <a:cs typeface="Times New Roman"/>
              </a:rPr>
              <a:t>9</a:t>
            </a:r>
            <a:r>
              <a:rPr sz="1505" b="1" spc="-9" dirty="0" smtClean="0">
                <a:latin typeface="Times New Roman"/>
                <a:cs typeface="Times New Roman"/>
              </a:rPr>
              <a:t>CS</a:t>
            </a:r>
            <a:r>
              <a:rPr sz="1505" b="1" spc="-14" dirty="0" smtClean="0">
                <a:latin typeface="Times New Roman"/>
                <a:cs typeface="Times New Roman"/>
              </a:rPr>
              <a:t>0</a:t>
            </a:r>
            <a:r>
              <a:rPr lang="en-IN" sz="1505" b="1" spc="-14" dirty="0" smtClean="0">
                <a:latin typeface="Times New Roman"/>
                <a:cs typeface="Times New Roman"/>
              </a:rPr>
              <a:t>99</a:t>
            </a:r>
            <a:r>
              <a:rPr sz="1505" b="1" dirty="0" smtClean="0">
                <a:latin typeface="Times New Roman"/>
                <a:cs typeface="Times New Roman"/>
              </a:rPr>
              <a:t>)</a:t>
            </a:r>
            <a:endParaRPr sz="1505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481" y="298179"/>
            <a:ext cx="6520040" cy="9464094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931139" y="0"/>
                </a:moveTo>
                <a:lnTo>
                  <a:pt x="6903720" y="0"/>
                </a:lnTo>
                <a:lnTo>
                  <a:pt x="6903720" y="27419"/>
                </a:lnTo>
                <a:lnTo>
                  <a:pt x="6903720" y="10034003"/>
                </a:lnTo>
                <a:lnTo>
                  <a:pt x="27432" y="10034003"/>
                </a:lnTo>
                <a:lnTo>
                  <a:pt x="27432" y="27419"/>
                </a:lnTo>
                <a:lnTo>
                  <a:pt x="6903720" y="27419"/>
                </a:lnTo>
                <a:lnTo>
                  <a:pt x="6903720" y="0"/>
                </a:lnTo>
                <a:lnTo>
                  <a:pt x="27432" y="0"/>
                </a:lnTo>
                <a:lnTo>
                  <a:pt x="0" y="0"/>
                </a:lnTo>
                <a:lnTo>
                  <a:pt x="0" y="27419"/>
                </a:lnTo>
                <a:lnTo>
                  <a:pt x="0" y="10034003"/>
                </a:lnTo>
                <a:lnTo>
                  <a:pt x="0" y="10061435"/>
                </a:lnTo>
                <a:lnTo>
                  <a:pt x="27432" y="10061435"/>
                </a:lnTo>
                <a:lnTo>
                  <a:pt x="6903720" y="10061435"/>
                </a:lnTo>
                <a:lnTo>
                  <a:pt x="6931139" y="10061435"/>
                </a:lnTo>
                <a:lnTo>
                  <a:pt x="6931139" y="10034003"/>
                </a:lnTo>
                <a:lnTo>
                  <a:pt x="6931139" y="27419"/>
                </a:lnTo>
                <a:lnTo>
                  <a:pt x="6931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3"/>
          </a:p>
        </p:txBody>
      </p:sp>
    </p:spTree>
    <p:extLst>
      <p:ext uri="{BB962C8B-B14F-4D97-AF65-F5344CB8AC3E}">
        <p14:creationId xmlns:p14="http://schemas.microsoft.com/office/powerpoint/2010/main" val="880630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2475865" cy="861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mbria"/>
              <a:cs typeface="Cambria"/>
            </a:endParaRPr>
          </a:p>
          <a:p>
            <a:pPr marL="12700" marR="91186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glRotated(160,1,0,0);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glScaled(0.35,2.35,0.35);</a:t>
            </a:r>
            <a:endParaRPr sz="1200">
              <a:latin typeface="Times New Roman"/>
              <a:cs typeface="Times New Roman"/>
            </a:endParaRPr>
          </a:p>
          <a:p>
            <a:pPr marL="12700" marR="1240790">
              <a:lnSpc>
                <a:spcPct val="150000"/>
              </a:lnSpc>
            </a:pP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lut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olidCub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(0.2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 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 marR="421005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glPushMatrix();//dispenser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cube1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glColor3f(0.0,0.0,0.0);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glTranslated(-0.5,0.8,0.5);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glScaled(0.5,0.5,0.5);</a:t>
            </a:r>
            <a:endParaRPr sz="1200">
              <a:latin typeface="Times New Roman"/>
              <a:cs typeface="Times New Roman"/>
            </a:endParaRPr>
          </a:p>
          <a:p>
            <a:pPr marL="12700" marR="681355">
              <a:lnSpc>
                <a:spcPct val="15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glutSolidSphere(0.20,50,50);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glPushMatrix();//dispenser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handle2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glColor3f(0.847059,0.847059,0.74902);</a:t>
            </a:r>
            <a:endParaRPr sz="1200">
              <a:latin typeface="Times New Roman"/>
              <a:cs typeface="Times New Roman"/>
            </a:endParaRPr>
          </a:p>
          <a:p>
            <a:pPr marL="12700" marR="85153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glTranslated(-0.1,0.8,0.5);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glRotated(160,1,0,0);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glScaled(0.35,2.35,0.35);</a:t>
            </a:r>
            <a:endParaRPr sz="1200">
              <a:latin typeface="Times New Roman"/>
              <a:cs typeface="Times New Roman"/>
            </a:endParaRPr>
          </a:p>
          <a:p>
            <a:pPr marL="12700" marR="1240790">
              <a:lnSpc>
                <a:spcPts val="2160"/>
              </a:lnSpc>
              <a:spcBef>
                <a:spcPts val="195"/>
              </a:spcBef>
            </a:pP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lut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olidCub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(0.2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 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 marR="421005">
              <a:lnSpc>
                <a:spcPts val="216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glPushMatrix();//dispenser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cube2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glColor3f(0.0,0.0,0.0);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glTranslated(-0.1,0.8,0.5);</a:t>
            </a:r>
            <a:endParaRPr sz="1200">
              <a:latin typeface="Times New Roman"/>
              <a:cs typeface="Times New Roman"/>
            </a:endParaRPr>
          </a:p>
          <a:p>
            <a:pPr marL="12700" marR="68135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glScaled(0.5,0.5,0.5);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glutSolidSphere(0.20,50,50);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2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glPushMatrix();//dispenser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handle3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glColor3f(0.847059,0.847059,0.74902);</a:t>
            </a:r>
            <a:endParaRPr sz="1200">
              <a:latin typeface="Times New Roman"/>
              <a:cs typeface="Times New Roman"/>
            </a:endParaRPr>
          </a:p>
          <a:p>
            <a:pPr marL="12700" marR="90360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glTranslated(0.3,0.8,0.5);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glRotated(160,1,0,0);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glScaled(0.35,2.35,0.35);</a:t>
            </a:r>
            <a:endParaRPr sz="1200">
              <a:latin typeface="Times New Roman"/>
              <a:cs typeface="Times New Roman"/>
            </a:endParaRPr>
          </a:p>
          <a:p>
            <a:pPr marL="12700" marR="1240790">
              <a:lnSpc>
                <a:spcPts val="2170"/>
              </a:lnSpc>
              <a:spcBef>
                <a:spcPts val="90"/>
              </a:spcBef>
            </a:pP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lut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olidCub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(0.2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 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1071117"/>
            <a:ext cx="2171065" cy="771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05">
              <a:lnSpc>
                <a:spcPct val="15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glPushMatrix();//dispenser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cube3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glColor3f(0.0,0.0,0.0);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glTranslated(0.3,0.8,0.5);</a:t>
            </a:r>
            <a:endParaRPr sz="1200">
              <a:latin typeface="Times New Roman"/>
              <a:cs typeface="Times New Roman"/>
            </a:endParaRPr>
          </a:p>
          <a:p>
            <a:pPr marL="12700" marR="376555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glScaled(0.5,0.5,0.5);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glutSolidSphere(0.20,50,50);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drawcoinpicker()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{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glColor3f(0.8,0.498039,0.196078);</a:t>
            </a:r>
            <a:endParaRPr sz="1200">
              <a:latin typeface="Times New Roman"/>
              <a:cs typeface="Times New Roman"/>
            </a:endParaRPr>
          </a:p>
          <a:p>
            <a:pPr marL="12700" marR="419100">
              <a:lnSpc>
                <a:spcPts val="2160"/>
              </a:lnSpc>
            </a:pP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glTranslated(-0.1,-0.13,0.5);</a:t>
            </a:r>
            <a:endParaRPr sz="1200">
              <a:latin typeface="Times New Roman"/>
              <a:cs typeface="Times New Roman"/>
            </a:endParaRPr>
          </a:p>
          <a:p>
            <a:pPr marL="12700" marR="759460">
              <a:lnSpc>
                <a:spcPts val="2160"/>
              </a:lnSpc>
            </a:pPr>
            <a:r>
              <a:rPr sz="1200" spc="-5" dirty="0">
                <a:latin typeface="Times New Roman"/>
                <a:cs typeface="Times New Roman"/>
              </a:rPr>
              <a:t>glScaled(2.0,0.65,0.5);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glTranslated(-0.1,0.3,0.5);</a:t>
            </a:r>
            <a:endParaRPr sz="1200">
              <a:latin typeface="Times New Roman"/>
              <a:cs typeface="Times New Roman"/>
            </a:endParaRPr>
          </a:p>
          <a:p>
            <a:pPr marL="12700" marR="470534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glScaled(2.0,0.65,0.5);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glTranslated(-0.46,0.0,0.5);</a:t>
            </a:r>
            <a:endParaRPr sz="1200">
              <a:latin typeface="Times New Roman"/>
              <a:cs typeface="Times New Roman"/>
            </a:endParaRPr>
          </a:p>
          <a:p>
            <a:pPr marL="12700" marR="521334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glScaled(0.5,0.65,0.5);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glTranslated(0.26,0.0,0.5);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glScaled(.5,0.65,0.5);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1071117"/>
            <a:ext cx="1790064" cy="798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625">
              <a:lnSpc>
                <a:spcPct val="15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lut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olidCub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(0.5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 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drawcup()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810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glPushMatrix();//cup </a:t>
            </a:r>
            <a:r>
              <a:rPr sz="1200" dirty="0">
                <a:latin typeface="Times New Roman"/>
                <a:cs typeface="Times New Roman"/>
              </a:rPr>
              <a:t>stand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glTranslated(-0.1,-0.13,0.5);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Times New Roman"/>
                <a:cs typeface="Times New Roman"/>
              </a:rPr>
              <a:t>glScaled(2.0,0.65,0.5);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glColor3f(0.85,0.85,0.85);</a:t>
            </a:r>
            <a:endParaRPr sz="1200">
              <a:latin typeface="Times New Roman"/>
              <a:cs typeface="Times New Roman"/>
            </a:endParaRPr>
          </a:p>
          <a:p>
            <a:pPr marL="12700" marR="15748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glPushMatrix();//cup1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glColor3f(0.82,0.57,0.46);</a:t>
            </a:r>
            <a:endParaRPr sz="1200">
              <a:latin typeface="Times New Roman"/>
              <a:cs typeface="Times New Roman"/>
            </a:endParaRPr>
          </a:p>
          <a:p>
            <a:pPr marL="12700" marR="22225">
              <a:lnSpc>
                <a:spcPts val="2160"/>
              </a:lnSpc>
              <a:spcBef>
                <a:spcPts val="19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glTranslated(-0.5,0.3,0.58);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glutSolidCone(.07,0.5,14,1);</a:t>
            </a:r>
            <a:endParaRPr sz="1200">
              <a:latin typeface="Times New Roman"/>
              <a:cs typeface="Times New Roman"/>
            </a:endParaRPr>
          </a:p>
          <a:p>
            <a:pPr marL="12700" marR="386080">
              <a:lnSpc>
                <a:spcPts val="216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glPushMatrix();//cup2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glColor3f(1.0,1.0,0.0);</a:t>
            </a:r>
            <a:endParaRPr sz="1200">
              <a:latin typeface="Times New Roman"/>
              <a:cs typeface="Times New Roman"/>
            </a:endParaRPr>
          </a:p>
          <a:p>
            <a:pPr marL="12700" marR="22225">
              <a:lnSpc>
                <a:spcPts val="2160"/>
              </a:lnSpc>
            </a:pPr>
            <a:r>
              <a:rPr sz="1200" spc="-5" dirty="0">
                <a:latin typeface="Times New Roman"/>
                <a:cs typeface="Times New Roman"/>
              </a:rPr>
              <a:t>glTranslated(-0.1,0.3,0.58);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glutSolidCone(.07,0.5,14,1);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glPushMatrix();//cup3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glColor3f(0.6,0.8,0.196078);</a:t>
            </a:r>
            <a:endParaRPr sz="1200">
              <a:latin typeface="Times New Roman"/>
              <a:cs typeface="Times New Roman"/>
            </a:endParaRPr>
          </a:p>
          <a:p>
            <a:pPr marL="12700" marR="2222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glTranslated(0.3,0.3,0.58);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glutSolidCone(.07,0.5,14,1);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772920" cy="834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drawcup1()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0320">
              <a:lnSpc>
                <a:spcPts val="2170"/>
              </a:lnSpc>
              <a:spcBef>
                <a:spcPts val="185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glPushMatrix();//cup </a:t>
            </a:r>
            <a:r>
              <a:rPr sz="1200" dirty="0">
                <a:latin typeface="Times New Roman"/>
                <a:cs typeface="Times New Roman"/>
              </a:rPr>
              <a:t>stand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glTranslated(-0.1,-0.13,0.5);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00" spc="-5" dirty="0">
                <a:latin typeface="Times New Roman"/>
                <a:cs typeface="Times New Roman"/>
              </a:rPr>
              <a:t>glScaled(2.0,0.65,0.5);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glColor3f(0.85,0.85,0.85);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glutSolidCube(0.5);</a:t>
            </a:r>
            <a:endParaRPr sz="1200">
              <a:latin typeface="Times New Roman"/>
              <a:cs typeface="Times New Roman"/>
            </a:endParaRPr>
          </a:p>
          <a:p>
            <a:pPr marL="12700" marR="396875">
              <a:lnSpc>
                <a:spcPct val="15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glPushMatrix();//cup1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Times New Roman"/>
                <a:cs typeface="Times New Roman"/>
              </a:rPr>
              <a:t>glColor3f(1.0,0.11,0.68);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glTranslated(-0.5,0.3,0.58);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glutSolidCone(.07,0.5,14,1);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glPushMatrix();//cup2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glColor3f(0.73,0.16,0.96);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1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glTranslated(-0.1,0.3,0.58);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glutSolidCone(.07,0.5,14,1);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glPushMatrix();//cup3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glColor3f(1.0,0.5,0);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glTranslated(0.3,0.3,0.58);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glutSolidCone(.07,0.5,14,1);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drawcup2()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868697"/>
            <a:ext cx="990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2635250" cy="834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mbria"/>
              <a:cs typeface="Cambria"/>
            </a:endParaRPr>
          </a:p>
          <a:p>
            <a:pPr marL="12700" marR="88328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glPushMatrix();//cup </a:t>
            </a:r>
            <a:r>
              <a:rPr sz="1200" dirty="0">
                <a:latin typeface="Times New Roman"/>
                <a:cs typeface="Times New Roman"/>
              </a:rPr>
              <a:t>stand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glTranslated(-0.1,-0.13,0.5);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glScaled(2.0,0.65,0.5);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glColor3f(0.85,0.85,0.85);</a:t>
            </a:r>
            <a:endParaRPr sz="1200">
              <a:latin typeface="Times New Roman"/>
              <a:cs typeface="Times New Roman"/>
            </a:endParaRPr>
          </a:p>
          <a:p>
            <a:pPr marL="12700" marR="1231265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glPushMatrix();//cup1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glColor3f(1.0,0.0,0.0);</a:t>
            </a:r>
            <a:endParaRPr sz="1200">
              <a:latin typeface="Times New Roman"/>
              <a:cs typeface="Times New Roman"/>
            </a:endParaRPr>
          </a:p>
          <a:p>
            <a:pPr marL="12700" marR="935355">
              <a:lnSpc>
                <a:spcPct val="15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glTranslated(-0.5,0.3,0.58);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</a:t>
            </a:r>
            <a:endParaRPr sz="1200">
              <a:latin typeface="Times New Roman"/>
              <a:cs typeface="Times New Roman"/>
            </a:endParaRPr>
          </a:p>
          <a:p>
            <a:pPr marL="12700" marR="86741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glutSolidCone(.07,0.5,14,1);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glPushMatrix();//cup2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glColor3f(0.0,0.0,1.0);</a:t>
            </a:r>
            <a:endParaRPr sz="1200">
              <a:latin typeface="Times New Roman"/>
              <a:cs typeface="Times New Roman"/>
            </a:endParaRPr>
          </a:p>
          <a:p>
            <a:pPr marL="12700" marR="867410">
              <a:lnSpc>
                <a:spcPts val="216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glTranslated(-0.1,0.3,0.58);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glutSolidCone(.07,0.5,14,1);</a:t>
            </a:r>
            <a:endParaRPr sz="1200">
              <a:latin typeface="Times New Roman"/>
              <a:cs typeface="Times New Roman"/>
            </a:endParaRPr>
          </a:p>
          <a:p>
            <a:pPr marL="12700" marR="1002665">
              <a:lnSpc>
                <a:spcPts val="216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glPushMatrix();//cup3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glColor3f(0.91,0.76,0.65);</a:t>
            </a:r>
            <a:endParaRPr sz="1200">
              <a:latin typeface="Times New Roman"/>
              <a:cs typeface="Times New Roman"/>
            </a:endParaRPr>
          </a:p>
          <a:p>
            <a:pPr marL="12700" marR="867410">
              <a:lnSpc>
                <a:spcPts val="2160"/>
              </a:lnSpc>
            </a:pPr>
            <a:r>
              <a:rPr sz="1200" spc="-5" dirty="0">
                <a:latin typeface="Times New Roman"/>
                <a:cs typeface="Times New Roman"/>
              </a:rPr>
              <a:t>glTranslated(0.3,0.3,0.58);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glRotated(90,1,0,0);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glutSolidCone(.07,0.5,14,1);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drawVmachine()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glPushMatrix();//body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dirty="0">
                <a:latin typeface="Times New Roman"/>
                <a:cs typeface="Times New Roman"/>
              </a:rPr>
              <a:t> machine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glScaled(3,7,2);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868697"/>
            <a:ext cx="239966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glColor3f(0.137255,0.37255,0.55863);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2399665" cy="861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mbria"/>
              <a:cs typeface="Cambria"/>
            </a:endParaRPr>
          </a:p>
          <a:p>
            <a:pPr marL="12700" marR="57150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glPushMatrix();//button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glScaled(3,3,2);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glTranslated(-0.00,-0.33,0.06);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glColor3f(0.137255,0.37255,0.55863);</a:t>
            </a:r>
            <a:endParaRPr sz="1200">
              <a:latin typeface="Times New Roman"/>
              <a:cs typeface="Times New Roman"/>
            </a:endParaRPr>
          </a:p>
          <a:p>
            <a:pPr marL="12700" marR="1165225">
              <a:lnSpc>
                <a:spcPct val="150000"/>
              </a:lnSpc>
            </a:pP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lut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olidCub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(0.5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  </a:t>
            </a:r>
            <a:r>
              <a:rPr sz="1200" spc="-5" dirty="0">
                <a:latin typeface="Times New Roman"/>
                <a:cs typeface="Times New Roman"/>
              </a:rPr>
              <a:t>glPopMatrix();</a:t>
            </a:r>
            <a:endParaRPr sz="1200">
              <a:latin typeface="Times New Roman"/>
              <a:cs typeface="Times New Roman"/>
            </a:endParaRPr>
          </a:p>
          <a:p>
            <a:pPr marL="12700" marR="421005">
              <a:lnSpc>
                <a:spcPct val="15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glPushMatrix();//vmachine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glScaled(0.5,6,2);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glTranslated(1.2,-0.00,0.06);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glColor3f(0.137255,0.37255,0.55863);</a:t>
            </a:r>
            <a:endParaRPr sz="1200">
              <a:latin typeface="Times New Roman"/>
              <a:cs typeface="Times New Roman"/>
            </a:endParaRPr>
          </a:p>
          <a:p>
            <a:pPr marL="12700" marR="556260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glPushMatrix();//dropper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glTranslated(-0.1,1.0,0.5);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Times New Roman"/>
                <a:cs typeface="Times New Roman"/>
              </a:rPr>
              <a:t>glScaled(2.0,0.5,0.5);</a:t>
            </a:r>
            <a:endParaRPr sz="1200">
              <a:latin typeface="Times New Roman"/>
              <a:cs typeface="Times New Roman"/>
            </a:endParaRPr>
          </a:p>
          <a:p>
            <a:pPr marL="12700" marR="766445">
              <a:lnSpc>
                <a:spcPct val="15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glRotated(45,1,0,0);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glColor3f(0.85,0.85,0.85);</a:t>
            </a:r>
            <a:endParaRPr sz="1200">
              <a:latin typeface="Times New Roman"/>
              <a:cs typeface="Times New Roman"/>
            </a:endParaRPr>
          </a:p>
          <a:p>
            <a:pPr marL="12700" marR="76644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glutSolidCube(0.5);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glPushMatrix();//button1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glColor3f(0.82,0.57,0.46);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Times New Roman"/>
                <a:cs typeface="Times New Roman"/>
              </a:rPr>
              <a:t>glTranslated(0.6,1.0,0.5);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latin typeface="Times New Roman"/>
                <a:cs typeface="Times New Roman"/>
              </a:rPr>
              <a:t>glScaled(0.15,0.15,0.2);</a:t>
            </a:r>
            <a:endParaRPr sz="1200">
              <a:latin typeface="Times New Roman"/>
              <a:cs typeface="Times New Roman"/>
            </a:endParaRPr>
          </a:p>
          <a:p>
            <a:pPr marL="12700" marR="749935">
              <a:lnSpc>
                <a:spcPct val="150000"/>
              </a:lnSpc>
            </a:pPr>
            <a:r>
              <a:rPr sz="1200" spc="-5" dirty="0">
                <a:latin typeface="Times New Roman"/>
                <a:cs typeface="Times New Roman"/>
              </a:rPr>
              <a:t>drawbutton();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glPopMatrix();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glPushMatrix();//button2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glTranslated(0.6,0.65,0.5);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Times New Roman"/>
                <a:cs typeface="Times New Roman"/>
              </a:rPr>
              <a:t>glScaled(0.15,0.15,0.2);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375653" y="9255326"/>
            <a:ext cx="496570" cy="1898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Cambria"/>
                <a:cs typeface="Cambria"/>
              </a:rPr>
              <a:t>Pa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29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892810"/>
            <a:ext cx="8489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Ch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-5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9586" y="1250950"/>
            <a:ext cx="117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SNAPSHOTS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443852"/>
            <a:ext cx="13277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Snapshot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First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scene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5" y="2047875"/>
            <a:ext cx="6891655" cy="38766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5454776"/>
            <a:ext cx="23660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Snapshot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2: Customer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entering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scene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29" y="1200150"/>
            <a:ext cx="6991350" cy="3467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6564248"/>
            <a:ext cx="2289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Snapshot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3: Customer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leaving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scene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23" y="2016952"/>
            <a:ext cx="7082155" cy="39814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792274"/>
            <a:ext cx="4918075" cy="7569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5" dirty="0">
                <a:latin typeface="Calibri"/>
                <a:cs typeface="Calibri"/>
              </a:rPr>
              <a:t>Chapter-6</a:t>
            </a:r>
            <a:endParaRPr sz="1600">
              <a:latin typeface="Calibri"/>
              <a:cs typeface="Calibri"/>
            </a:endParaRPr>
          </a:p>
          <a:p>
            <a:pPr marL="1062355">
              <a:lnSpc>
                <a:spcPct val="100000"/>
              </a:lnSpc>
              <a:spcBef>
                <a:spcPts val="895"/>
              </a:spcBef>
            </a:pPr>
            <a:r>
              <a:rPr sz="1800" b="1" spc="-5" dirty="0">
                <a:latin typeface="Calibri"/>
                <a:cs typeface="Calibri"/>
              </a:rPr>
              <a:t>CONCLUSION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 </a:t>
            </a:r>
            <a:r>
              <a:rPr sz="1800" b="1" spc="-5" dirty="0">
                <a:latin typeface="Calibri"/>
                <a:cs typeface="Calibri"/>
              </a:rPr>
              <a:t>FUTURE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ENHANCEMENT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004" y="1614271"/>
            <a:ext cx="5970905" cy="279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527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3D</a:t>
            </a:r>
            <a:r>
              <a:rPr sz="1100" spc="-5" dirty="0">
                <a:latin typeface="Calibri"/>
                <a:cs typeface="Calibri"/>
              </a:rPr>
              <a:t> Vending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Machine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simulator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library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defined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init.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software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system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draws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objects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like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Vending </a:t>
            </a:r>
            <a:r>
              <a:rPr sz="1100" dirty="0">
                <a:latin typeface="Calibri"/>
                <a:cs typeface="Calibri"/>
              </a:rPr>
              <a:t>Machine, </a:t>
            </a:r>
            <a:r>
              <a:rPr sz="1100" spc="-5" dirty="0">
                <a:latin typeface="Calibri"/>
                <a:cs typeface="Calibri"/>
              </a:rPr>
              <a:t>customer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also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adds</a:t>
            </a:r>
            <a:r>
              <a:rPr sz="1100" dirty="0">
                <a:latin typeface="Calibri"/>
                <a:cs typeface="Calibri"/>
              </a:rPr>
              <a:t> motion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effects</a:t>
            </a:r>
            <a:r>
              <a:rPr sz="1100" dirty="0">
                <a:latin typeface="Calibri"/>
                <a:cs typeface="Calibri"/>
              </a:rPr>
              <a:t> to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them.</a:t>
            </a:r>
          </a:p>
          <a:p>
            <a:pPr marL="12700" marR="5080" algn="just">
              <a:lnSpc>
                <a:spcPct val="152600"/>
              </a:lnSpc>
            </a:pPr>
            <a:r>
              <a:rPr sz="1100" dirty="0">
                <a:latin typeface="Calibri"/>
                <a:cs typeface="Calibri"/>
              </a:rPr>
              <a:t>By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user’s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point</a:t>
            </a:r>
            <a:r>
              <a:rPr sz="1100" dirty="0">
                <a:latin typeface="Calibri"/>
                <a:cs typeface="Calibri"/>
              </a:rPr>
              <a:t> of </a:t>
            </a:r>
            <a:r>
              <a:rPr sz="1100" spc="-5" dirty="0">
                <a:latin typeface="Calibri"/>
                <a:cs typeface="Calibri"/>
              </a:rPr>
              <a:t>view,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software</a:t>
            </a:r>
            <a:r>
              <a:rPr sz="1100" dirty="0">
                <a:latin typeface="Calibri"/>
                <a:cs typeface="Calibri"/>
              </a:rPr>
              <a:t> is </a:t>
            </a:r>
            <a:r>
              <a:rPr sz="1100" spc="-5" dirty="0">
                <a:latin typeface="Calibri"/>
                <a:cs typeface="Calibri"/>
              </a:rPr>
              <a:t>very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easy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Also</a:t>
            </a:r>
            <a:r>
              <a:rPr sz="1100" dirty="0">
                <a:latin typeface="Calibri"/>
                <a:cs typeface="Calibri"/>
              </a:rPr>
              <a:t> 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most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widely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 </a:t>
            </a:r>
            <a:r>
              <a:rPr sz="1100" dirty="0">
                <a:latin typeface="Calibri"/>
                <a:cs typeface="Calibri"/>
              </a:rPr>
              <a:t> application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interactivity.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designers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developed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toolkit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which</a:t>
            </a:r>
            <a:r>
              <a:rPr sz="1100" dirty="0">
                <a:latin typeface="Calibri"/>
                <a:cs typeface="Calibri"/>
              </a:rPr>
              <a:t> provides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functionalities that is </a:t>
            </a:r>
            <a:r>
              <a:rPr sz="1100" spc="-5" dirty="0">
                <a:latin typeface="Calibri"/>
                <a:cs typeface="Calibri"/>
              </a:rPr>
              <a:t>expected </a:t>
            </a:r>
            <a:r>
              <a:rPr sz="1100" dirty="0">
                <a:latin typeface="Calibri"/>
                <a:cs typeface="Calibri"/>
              </a:rPr>
              <a:t>on virtual </a:t>
            </a:r>
            <a:r>
              <a:rPr sz="1100" spc="-5" dirty="0">
                <a:latin typeface="Calibri"/>
                <a:cs typeface="Calibri"/>
              </a:rPr>
              <a:t>systems, </a:t>
            </a:r>
            <a:r>
              <a:rPr sz="1100" dirty="0">
                <a:latin typeface="Calibri"/>
                <a:cs typeface="Calibri"/>
              </a:rPr>
              <a:t>which allows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portability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system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work </a:t>
            </a:r>
            <a:r>
              <a:rPr sz="1100" dirty="0">
                <a:latin typeface="Calibri"/>
                <a:cs typeface="Calibri"/>
              </a:rPr>
              <a:t> in a </a:t>
            </a:r>
            <a:r>
              <a:rPr sz="1100" spc="-5" dirty="0">
                <a:latin typeface="Calibri"/>
                <a:cs typeface="Calibri"/>
              </a:rPr>
              <a:t>variety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environments. Using </a:t>
            </a:r>
            <a:r>
              <a:rPr sz="1100" dirty="0">
                <a:latin typeface="Calibri"/>
                <a:cs typeface="Calibri"/>
              </a:rPr>
              <a:t>which we </a:t>
            </a:r>
            <a:r>
              <a:rPr sz="1100" spc="-5" dirty="0">
                <a:latin typeface="Calibri"/>
                <a:cs typeface="Calibri"/>
              </a:rPr>
              <a:t>can develop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physically </a:t>
            </a:r>
            <a:r>
              <a:rPr sz="1100" dirty="0">
                <a:latin typeface="Calibri"/>
                <a:cs typeface="Calibri"/>
              </a:rPr>
              <a:t>based </a:t>
            </a:r>
            <a:r>
              <a:rPr sz="1100" spc="-5" dirty="0">
                <a:latin typeface="Calibri"/>
                <a:cs typeface="Calibri"/>
              </a:rPr>
              <a:t>models such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particle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system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future: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Calibri"/>
              <a:cs typeface="Calibri"/>
            </a:endParaRPr>
          </a:p>
          <a:p>
            <a:pPr marL="111760" indent="-99060">
              <a:lnSpc>
                <a:spcPct val="100000"/>
              </a:lnSpc>
              <a:buFont typeface="Symbol"/>
              <a:buChar char=""/>
              <a:tabLst>
                <a:tab pos="111760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vending</a:t>
            </a:r>
            <a:r>
              <a:rPr sz="1100" dirty="0">
                <a:latin typeface="Calibri"/>
                <a:cs typeface="Calibri"/>
              </a:rPr>
              <a:t> machine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dirty="0">
                <a:latin typeface="Calibri"/>
                <a:cs typeface="Calibri"/>
              </a:rPr>
              <a:t> made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manual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user-friendly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instead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static.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7" y="834058"/>
            <a:ext cx="5793734" cy="5854251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50172" algn="ctr">
              <a:spcBef>
                <a:spcPts val="85"/>
              </a:spcBef>
            </a:pPr>
            <a:r>
              <a:rPr sz="1600" b="1" spc="-5" dirty="0">
                <a:latin typeface="Times New Roman"/>
                <a:cs typeface="Times New Roman"/>
              </a:rPr>
              <a:t>ABSTRACT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1946" marR="161266" indent="430042">
              <a:lnSpc>
                <a:spcPct val="103800"/>
              </a:lnSpc>
              <a:spcBef>
                <a:spcPts val="1453"/>
              </a:spcBef>
            </a:pPr>
            <a:r>
              <a:rPr sz="1600" spc="-5" dirty="0">
                <a:latin typeface="Times New Roman"/>
                <a:cs typeface="Times New Roman"/>
              </a:rPr>
              <a:t>Computer graphics </a:t>
            </a:r>
            <a:r>
              <a:rPr sz="1600" spc="5" dirty="0">
                <a:latin typeface="Times New Roman"/>
                <a:cs typeface="Times New Roman"/>
              </a:rPr>
              <a:t>is the </a:t>
            </a:r>
            <a:r>
              <a:rPr sz="1600" spc="-5" dirty="0">
                <a:latin typeface="Times New Roman"/>
                <a:cs typeface="Times New Roman"/>
              </a:rPr>
              <a:t>process of </a:t>
            </a:r>
            <a:r>
              <a:rPr sz="1600" dirty="0">
                <a:latin typeface="Times New Roman"/>
                <a:cs typeface="Times New Roman"/>
              </a:rPr>
              <a:t>making </a:t>
            </a:r>
            <a:r>
              <a:rPr sz="1600" spc="-5" dirty="0">
                <a:latin typeface="Times New Roman"/>
                <a:cs typeface="Times New Roman"/>
              </a:rPr>
              <a:t>the design </a:t>
            </a:r>
            <a:r>
              <a:rPr sz="1600" dirty="0">
                <a:latin typeface="Times New Roman"/>
                <a:cs typeface="Times New Roman"/>
              </a:rPr>
              <a:t>2D, </a:t>
            </a:r>
            <a:r>
              <a:rPr sz="1600" spc="5" dirty="0">
                <a:latin typeface="Times New Roman"/>
                <a:cs typeface="Times New Roman"/>
              </a:rPr>
              <a:t>3D </a:t>
            </a:r>
            <a:r>
              <a:rPr sz="1600" spc="-9" dirty="0">
                <a:latin typeface="Times New Roman"/>
                <a:cs typeface="Times New Roman"/>
              </a:rPr>
              <a:t>And </a:t>
            </a:r>
            <a:r>
              <a:rPr sz="1600" spc="-362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animate of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-5" dirty="0">
                <a:latin typeface="Times New Roman"/>
                <a:cs typeface="Times New Roman"/>
              </a:rPr>
              <a:t>object. Computer graphics can </a:t>
            </a:r>
            <a:r>
              <a:rPr sz="1600" spc="5" dirty="0">
                <a:latin typeface="Times New Roman"/>
                <a:cs typeface="Times New Roman"/>
              </a:rPr>
              <a:t>do </a:t>
            </a:r>
            <a:r>
              <a:rPr sz="1600" spc="-5" dirty="0">
                <a:latin typeface="Times New Roman"/>
                <a:cs typeface="Times New Roman"/>
              </a:rPr>
              <a:t>many </a:t>
            </a:r>
            <a:r>
              <a:rPr sz="1600" dirty="0">
                <a:latin typeface="Times New Roman"/>
                <a:cs typeface="Times New Roman"/>
              </a:rPr>
              <a:t>things, </a:t>
            </a:r>
            <a:r>
              <a:rPr sz="1600" spc="-5" dirty="0">
                <a:latin typeface="Times New Roman"/>
                <a:cs typeface="Times New Roman"/>
              </a:rPr>
              <a:t>including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modeling,</a:t>
            </a:r>
            <a:r>
              <a:rPr sz="1600" spc="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simulation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Times New Roman"/>
                <a:cs typeface="Times New Roman"/>
              </a:rPr>
              <a:t>and</a:t>
            </a:r>
            <a:r>
              <a:rPr sz="1600" spc="19" dirty="0"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Times New Roman"/>
                <a:cs typeface="Times New Roman"/>
              </a:rPr>
              <a:t>visualization</a:t>
            </a:r>
            <a:r>
              <a:rPr sz="1600" spc="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Times New Roman"/>
                <a:cs typeface="Times New Roman"/>
              </a:rPr>
              <a:t>an</a:t>
            </a:r>
            <a:r>
              <a:rPr sz="1600" spc="19" dirty="0"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Times New Roman"/>
                <a:cs typeface="Times New Roman"/>
              </a:rPr>
              <a:t>object</a:t>
            </a:r>
            <a:r>
              <a:rPr sz="1600" spc="-5" dirty="0">
                <a:latin typeface="Times New Roman"/>
                <a:cs typeface="Times New Roman"/>
              </a:rPr>
              <a:t> or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1946" marR="4778" indent="430042">
              <a:lnSpc>
                <a:spcPct val="103400"/>
              </a:lnSpc>
              <a:spcBef>
                <a:spcPts val="1425"/>
              </a:spcBef>
            </a:pPr>
            <a:r>
              <a:rPr sz="1600" dirty="0">
                <a:latin typeface="Times New Roman"/>
                <a:cs typeface="Times New Roman"/>
              </a:rPr>
              <a:t>Modeling </a:t>
            </a:r>
            <a:r>
              <a:rPr sz="1600" spc="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representation of </a:t>
            </a:r>
            <a:r>
              <a:rPr sz="1600" dirty="0">
                <a:latin typeface="Times New Roman"/>
                <a:cs typeface="Times New Roman"/>
              </a:rPr>
              <a:t>how </a:t>
            </a:r>
            <a:r>
              <a:rPr sz="1600" spc="-9" dirty="0">
                <a:latin typeface="Times New Roman"/>
                <a:cs typeface="Times New Roman"/>
              </a:rPr>
              <a:t>people </a:t>
            </a:r>
            <a:r>
              <a:rPr sz="1600" dirty="0">
                <a:latin typeface="Times New Roman"/>
                <a:cs typeface="Times New Roman"/>
              </a:rPr>
              <a:t>describe </a:t>
            </a:r>
            <a:r>
              <a:rPr sz="1600" spc="-5" dirty="0">
                <a:latin typeface="Times New Roman"/>
                <a:cs typeface="Times New Roman"/>
              </a:rPr>
              <a:t>or explain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object, </a:t>
            </a:r>
            <a:r>
              <a:rPr sz="1600" spc="-9" dirty="0">
                <a:latin typeface="Times New Roman"/>
                <a:cs typeface="Times New Roman"/>
              </a:rPr>
              <a:t>system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concept, </a:t>
            </a:r>
            <a:r>
              <a:rPr sz="1600" spc="-9" dirty="0">
                <a:latin typeface="Times New Roman"/>
                <a:cs typeface="Times New Roman"/>
              </a:rPr>
              <a:t>which </a:t>
            </a:r>
            <a:r>
              <a:rPr sz="1600" spc="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usually manifested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simplification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 idealization. This can </a:t>
            </a:r>
            <a:r>
              <a:rPr sz="1600" spc="5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represented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physical </a:t>
            </a:r>
            <a:r>
              <a:rPr sz="1600" spc="-5" dirty="0">
                <a:latin typeface="Times New Roman"/>
                <a:cs typeface="Times New Roman"/>
              </a:rPr>
              <a:t>models,model </a:t>
            </a:r>
            <a:r>
              <a:rPr sz="1600" dirty="0">
                <a:latin typeface="Times New Roman"/>
                <a:cs typeface="Times New Roman"/>
              </a:rPr>
              <a:t>image </a:t>
            </a:r>
            <a:r>
              <a:rPr sz="1600" spc="-5" dirty="0">
                <a:latin typeface="Times New Roman"/>
                <a:cs typeface="Times New Roman"/>
              </a:rPr>
              <a:t>or </a:t>
            </a:r>
            <a:r>
              <a:rPr sz="1600" spc="-36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mathematical</a:t>
            </a:r>
            <a:r>
              <a:rPr sz="1600" spc="-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formulae.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1946" marR="123040" indent="430042">
              <a:lnSpc>
                <a:spcPct val="103800"/>
              </a:lnSpc>
              <a:spcBef>
                <a:spcPts val="1416"/>
              </a:spcBef>
            </a:pPr>
            <a:r>
              <a:rPr sz="1600" spc="-5" dirty="0">
                <a:latin typeface="Times New Roman"/>
                <a:cs typeface="Times New Roman"/>
              </a:rPr>
              <a:t>OpenGL </a:t>
            </a:r>
            <a:r>
              <a:rPr sz="1600" dirty="0">
                <a:latin typeface="Times New Roman"/>
                <a:cs typeface="Times New Roman"/>
              </a:rPr>
              <a:t>support this </a:t>
            </a:r>
            <a:r>
              <a:rPr sz="1600" spc="-5" dirty="0">
                <a:latin typeface="Times New Roman"/>
                <a:cs typeface="Times New Roman"/>
              </a:rPr>
              <a:t>modeling capability </a:t>
            </a:r>
            <a:r>
              <a:rPr sz="1600" dirty="0">
                <a:latin typeface="Times New Roman"/>
                <a:cs typeface="Times New Roman"/>
              </a:rPr>
              <a:t>as OpenGL </a:t>
            </a:r>
            <a:r>
              <a:rPr sz="1600" spc="5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additional </a:t>
            </a:r>
            <a:r>
              <a:rPr sz="1600" spc="-362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features </a:t>
            </a:r>
            <a:r>
              <a:rPr sz="1600" spc="5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better produce something more </a:t>
            </a:r>
            <a:r>
              <a:rPr sz="1600" dirty="0">
                <a:latin typeface="Times New Roman"/>
                <a:cs typeface="Times New Roman"/>
              </a:rPr>
              <a:t>realistic. </a:t>
            </a:r>
            <a:r>
              <a:rPr sz="1600" spc="-5" dirty="0">
                <a:latin typeface="Times New Roman"/>
                <a:cs typeface="Times New Roman"/>
              </a:rPr>
              <a:t>OpenGL allows </a:t>
            </a:r>
            <a:r>
              <a:rPr sz="1600" spc="5" dirty="0">
                <a:latin typeface="Times New Roman"/>
                <a:cs typeface="Times New Roman"/>
              </a:rPr>
              <a:t>us to </a:t>
            </a:r>
            <a:r>
              <a:rPr sz="1600" spc="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-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graph that</a:t>
            </a:r>
            <a:r>
              <a:rPr sz="1600" spc="1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9" dirty="0">
                <a:latin typeface="Times New Roman"/>
                <a:cs typeface="Times New Roman"/>
              </a:rPr>
              <a:t> run</a:t>
            </a:r>
            <a:r>
              <a:rPr sz="1600" spc="-5" dirty="0">
                <a:latin typeface="Times New Roman"/>
                <a:cs typeface="Times New Roman"/>
              </a:rPr>
              <a:t> on </a:t>
            </a:r>
            <a:r>
              <a:rPr sz="1600" spc="5" dirty="0">
                <a:latin typeface="Times New Roman"/>
                <a:cs typeface="Times New Roman"/>
              </a:rPr>
              <a:t>any</a:t>
            </a:r>
            <a:r>
              <a:rPr sz="1600" spc="-2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" dirty="0">
                <a:latin typeface="Times New Roman"/>
                <a:cs typeface="Times New Roman"/>
              </a:rPr>
              <a:t>system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-2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minor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adjustments.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 marR="20320">
              <a:spcBef>
                <a:spcPts val="100"/>
              </a:spcBef>
            </a:pPr>
            <a:r>
              <a:rPr lang="en-IN" sz="1600" dirty="0">
                <a:cs typeface="Calibri"/>
              </a:rPr>
              <a:t> </a:t>
            </a:r>
            <a:r>
              <a:rPr lang="en-IN" sz="1600" dirty="0" smtClean="0">
                <a:cs typeface="Calibri"/>
              </a:rPr>
              <a:t>        A</a:t>
            </a:r>
            <a:r>
              <a:rPr lang="en-IN" sz="1600" spc="5" dirty="0" smtClean="0">
                <a:cs typeface="Calibri"/>
              </a:rPr>
              <a:t> </a:t>
            </a:r>
            <a:r>
              <a:rPr lang="en-IN" sz="1600" dirty="0">
                <a:cs typeface="Calibri"/>
              </a:rPr>
              <a:t>3D</a:t>
            </a:r>
            <a:r>
              <a:rPr lang="en-IN" sz="1600" spc="-5" dirty="0">
                <a:cs typeface="Calibri"/>
              </a:rPr>
              <a:t> Vending</a:t>
            </a:r>
            <a:r>
              <a:rPr lang="en-IN" sz="160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Machine</a:t>
            </a:r>
            <a:r>
              <a:rPr lang="en-IN" sz="1600" spc="1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simulator</a:t>
            </a:r>
            <a:r>
              <a:rPr lang="en-IN" sz="1600" spc="5" dirty="0">
                <a:cs typeface="Calibri"/>
              </a:rPr>
              <a:t> </a:t>
            </a:r>
            <a:r>
              <a:rPr lang="en-IN" sz="1600" dirty="0">
                <a:cs typeface="Calibri"/>
              </a:rPr>
              <a:t>is</a:t>
            </a:r>
            <a:r>
              <a:rPr lang="en-IN" sz="1600" spc="-1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developed</a:t>
            </a:r>
            <a:r>
              <a:rPr lang="en-IN" sz="1600" spc="5" dirty="0">
                <a:cs typeface="Calibri"/>
              </a:rPr>
              <a:t> </a:t>
            </a:r>
            <a:r>
              <a:rPr lang="en-IN" sz="1600" dirty="0">
                <a:cs typeface="Calibri"/>
              </a:rPr>
              <a:t>in</a:t>
            </a:r>
            <a:r>
              <a:rPr lang="en-IN" sz="1600" spc="5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OpenGL</a:t>
            </a:r>
            <a:r>
              <a:rPr lang="en-IN" sz="1600" spc="5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using</a:t>
            </a:r>
            <a:r>
              <a:rPr lang="en-IN" sz="1600" dirty="0">
                <a:cs typeface="Calibri"/>
              </a:rPr>
              <a:t> </a:t>
            </a:r>
            <a:r>
              <a:rPr lang="en-IN" sz="1600" dirty="0" smtClean="0">
                <a:cs typeface="Calibri"/>
              </a:rPr>
              <a:t>the</a:t>
            </a:r>
            <a:r>
              <a:rPr lang="en-IN" sz="1600" spc="10" dirty="0" smtClean="0">
                <a:cs typeface="Calibri"/>
              </a:rPr>
              <a:t> </a:t>
            </a:r>
            <a:r>
              <a:rPr lang="en-IN" sz="1600" spc="-5" dirty="0" smtClean="0">
                <a:cs typeface="Calibri"/>
              </a:rPr>
              <a:t>library</a:t>
            </a:r>
            <a:r>
              <a:rPr lang="en-IN" sz="1600" spc="5" dirty="0" smtClean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functions</a:t>
            </a:r>
            <a:r>
              <a:rPr lang="en-IN" sz="1600" spc="5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defined</a:t>
            </a:r>
            <a:r>
              <a:rPr lang="en-IN" sz="1600" spc="5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init.</a:t>
            </a:r>
            <a:r>
              <a:rPr lang="en-IN" sz="1600" spc="10" dirty="0">
                <a:cs typeface="Calibri"/>
              </a:rPr>
              <a:t> </a:t>
            </a:r>
            <a:r>
              <a:rPr lang="en-IN" sz="1600" dirty="0">
                <a:cs typeface="Calibri"/>
              </a:rPr>
              <a:t>The </a:t>
            </a:r>
            <a:r>
              <a:rPr lang="en-IN" sz="1600" spc="5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graphics</a:t>
            </a:r>
            <a:r>
              <a:rPr lang="en-IN" sz="1600" spc="1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software</a:t>
            </a:r>
            <a:r>
              <a:rPr lang="en-IN" sz="160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system</a:t>
            </a:r>
            <a:r>
              <a:rPr lang="en-IN" sz="1600" spc="2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draws</a:t>
            </a:r>
            <a:r>
              <a:rPr lang="en-IN" sz="160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objects</a:t>
            </a:r>
            <a:r>
              <a:rPr lang="en-IN" sz="1600" spc="1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like</a:t>
            </a:r>
            <a:r>
              <a:rPr lang="en-IN" sz="1600" spc="2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Vending </a:t>
            </a:r>
            <a:r>
              <a:rPr lang="en-IN" sz="1600" dirty="0">
                <a:cs typeface="Calibri"/>
              </a:rPr>
              <a:t>Machine, </a:t>
            </a:r>
            <a:r>
              <a:rPr lang="en-IN" sz="1600" spc="-5" dirty="0">
                <a:cs typeface="Calibri"/>
              </a:rPr>
              <a:t>customer</a:t>
            </a:r>
            <a:r>
              <a:rPr lang="en-IN" sz="1600" spc="15" dirty="0">
                <a:cs typeface="Calibri"/>
              </a:rPr>
              <a:t> </a:t>
            </a:r>
            <a:r>
              <a:rPr lang="en-IN" sz="1600" dirty="0">
                <a:cs typeface="Calibri"/>
              </a:rPr>
              <a:t>and</a:t>
            </a:r>
            <a:r>
              <a:rPr lang="en-IN" sz="1600" spc="5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also</a:t>
            </a:r>
            <a:r>
              <a:rPr lang="en-IN" sz="1600" spc="2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adds</a:t>
            </a:r>
            <a:r>
              <a:rPr lang="en-IN" sz="1600" dirty="0">
                <a:cs typeface="Calibri"/>
              </a:rPr>
              <a:t> motion</a:t>
            </a:r>
            <a:r>
              <a:rPr lang="en-IN" sz="1600" spc="-10" dirty="0">
                <a:cs typeface="Calibri"/>
              </a:rPr>
              <a:t> </a:t>
            </a:r>
            <a:r>
              <a:rPr lang="en-IN" sz="1600" spc="-5" dirty="0">
                <a:cs typeface="Calibri"/>
              </a:rPr>
              <a:t>effects</a:t>
            </a:r>
            <a:r>
              <a:rPr lang="en-IN" sz="1600" dirty="0">
                <a:cs typeface="Calibri"/>
              </a:rPr>
              <a:t> to </a:t>
            </a:r>
            <a:r>
              <a:rPr lang="en-IN" sz="1600" spc="-229" dirty="0">
                <a:cs typeface="Calibri"/>
              </a:rPr>
              <a:t> </a:t>
            </a:r>
            <a:r>
              <a:rPr lang="en-IN" sz="1600" dirty="0">
                <a:cs typeface="Calibri"/>
              </a:rPr>
              <a:t>them</a:t>
            </a:r>
            <a:r>
              <a:rPr lang="en-IN" sz="1600" dirty="0" smtClean="0">
                <a:cs typeface="Calibri"/>
              </a:rPr>
              <a:t>.</a:t>
            </a:r>
            <a:endParaRPr lang="en-IN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881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451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3D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VENDING</a:t>
            </a:r>
            <a:r>
              <a:rPr sz="1000" spc="-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MACHINE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20267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886714"/>
            <a:ext cx="3700779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0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REFERENCE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365760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[1]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 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Graphics-Edward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Angel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[2]Fundamentals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-Peter</a:t>
            </a:r>
            <a:r>
              <a:rPr sz="1200" dirty="0">
                <a:latin typeface="Times New Roman"/>
                <a:cs typeface="Times New Roman"/>
              </a:rPr>
              <a:t> Shirley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Sites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Referred</a:t>
            </a:r>
            <a:endParaRPr sz="140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spcBef>
                <a:spcPts val="740"/>
              </a:spcBef>
              <a:buAutoNum type="arabicPlain"/>
              <a:tabLst>
                <a:tab pos="231140" algn="l"/>
              </a:tabLst>
            </a:pPr>
            <a:r>
              <a:rPr sz="1200" spc="-5" dirty="0">
                <a:latin typeface="Times New Roman"/>
                <a:cs typeface="Times New Roman"/>
                <a:hlinkClick r:id="rId2"/>
              </a:rPr>
              <a:t>www.computergraphics.com</a:t>
            </a:r>
            <a:endParaRPr sz="120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spcBef>
                <a:spcPts val="625"/>
              </a:spcBef>
              <a:buAutoNum type="arabicPlain"/>
              <a:tabLst>
                <a:tab pos="231140" algn="l"/>
              </a:tabLst>
            </a:pPr>
            <a:r>
              <a:rPr sz="1200" spc="-5" dirty="0">
                <a:latin typeface="Times New Roman"/>
                <a:cs typeface="Times New Roman"/>
                <a:hlinkClick r:id="rId3"/>
              </a:rPr>
              <a:t>en.wikipedia.org/wiki/OpenGL</a:t>
            </a:r>
            <a:endParaRPr sz="120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spcBef>
                <a:spcPts val="640"/>
              </a:spcBef>
              <a:buAutoNum type="arabicPlain"/>
              <a:tabLst>
                <a:tab pos="231140" algn="l"/>
              </a:tabLst>
            </a:pPr>
            <a:r>
              <a:rPr sz="1200" spc="-5" dirty="0">
                <a:latin typeface="Times New Roman"/>
                <a:cs typeface="Times New Roman"/>
                <a:hlinkClick r:id="rId4"/>
              </a:rPr>
              <a:t>www.opengl.com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34353" y="9513495"/>
            <a:ext cx="1748790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dirty="0" smtClean="0"/>
              <a:t>DEPT OF CSEDEPT OF CSE, KSIT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574609" y="9513495"/>
            <a:ext cx="2623185" cy="15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8" y="1227196"/>
            <a:ext cx="3589129" cy="1071596"/>
          </a:xfrm>
          <a:prstGeom prst="rect">
            <a:avLst/>
          </a:prstGeom>
        </p:spPr>
        <p:txBody>
          <a:bodyPr vert="horz" wrap="square" lIns="0" tIns="10751" rIns="0" bIns="0" rtlCol="0">
            <a:spAutoFit/>
          </a:bodyPr>
          <a:lstStyle/>
          <a:p>
            <a:pPr marL="2266084">
              <a:spcBef>
                <a:spcPts val="85"/>
              </a:spcBef>
            </a:pPr>
            <a:r>
              <a:rPr sz="1881" b="1" spc="-9" dirty="0">
                <a:latin typeface="Times New Roman"/>
                <a:cs typeface="Times New Roman"/>
              </a:rPr>
              <a:t>CONTENTS</a:t>
            </a:r>
            <a:endParaRPr sz="188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69">
              <a:latin typeface="Times New Roman"/>
              <a:cs typeface="Times New Roman"/>
            </a:endParaRPr>
          </a:p>
          <a:p>
            <a:pPr marL="11946">
              <a:spcBef>
                <a:spcPts val="1533"/>
              </a:spcBef>
            </a:pPr>
            <a:r>
              <a:rPr sz="1693" b="1" spc="-5" dirty="0">
                <a:latin typeface="Times New Roman"/>
                <a:cs typeface="Times New Roman"/>
              </a:rPr>
              <a:t>1.INTRODUCTION</a:t>
            </a:r>
            <a:endParaRPr sz="169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778" y="2275611"/>
            <a:ext cx="359570" cy="2453002"/>
          </a:xfrm>
          <a:prstGeom prst="rect">
            <a:avLst/>
          </a:prstGeom>
        </p:spPr>
        <p:txBody>
          <a:bodyPr vert="horz" wrap="square" lIns="0" tIns="112291" rIns="0" bIns="0" rtlCol="0">
            <a:spAutoFit/>
          </a:bodyPr>
          <a:lstStyle/>
          <a:p>
            <a:pPr marL="11946">
              <a:spcBef>
                <a:spcPts val="884"/>
              </a:spcBef>
            </a:pPr>
            <a:r>
              <a:rPr sz="1317" dirty="0">
                <a:latin typeface="Times New Roman"/>
                <a:cs typeface="Times New Roman"/>
              </a:rPr>
              <a:t>1.1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790"/>
              </a:spcBef>
            </a:pPr>
            <a:r>
              <a:rPr sz="1317" dirty="0">
                <a:latin typeface="Times New Roman"/>
                <a:cs typeface="Times New Roman"/>
              </a:rPr>
              <a:t>1.2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317" dirty="0">
                <a:latin typeface="Times New Roman"/>
                <a:cs typeface="Times New Roman"/>
              </a:rPr>
              <a:t>1.3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317" dirty="0">
                <a:latin typeface="Times New Roman"/>
                <a:cs typeface="Times New Roman"/>
              </a:rPr>
              <a:t>1.4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317" spc="-5" dirty="0">
                <a:latin typeface="Times New Roman"/>
                <a:cs typeface="Times New Roman"/>
              </a:rPr>
              <a:t>1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4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1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790"/>
              </a:spcBef>
            </a:pPr>
            <a:r>
              <a:rPr sz="1317" spc="-5" dirty="0">
                <a:latin typeface="Times New Roman"/>
                <a:cs typeface="Times New Roman"/>
              </a:rPr>
              <a:t>1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4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2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317" spc="-5" dirty="0">
                <a:latin typeface="Times New Roman"/>
                <a:cs typeface="Times New Roman"/>
              </a:rPr>
              <a:t>1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4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3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317" dirty="0">
                <a:latin typeface="Times New Roman"/>
                <a:cs typeface="Times New Roman"/>
              </a:rPr>
              <a:t>1.5</a:t>
            </a:r>
            <a:endParaRPr sz="131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6429" y="2275611"/>
            <a:ext cx="3812515" cy="2468391"/>
          </a:xfrm>
          <a:prstGeom prst="rect">
            <a:avLst/>
          </a:prstGeom>
        </p:spPr>
        <p:txBody>
          <a:bodyPr vert="horz" wrap="square" lIns="0" tIns="112291" rIns="0" bIns="0" rtlCol="0">
            <a:spAutoFit/>
          </a:bodyPr>
          <a:lstStyle/>
          <a:p>
            <a:pPr marL="11946">
              <a:spcBef>
                <a:spcPts val="884"/>
              </a:spcBef>
              <a:tabLst>
                <a:tab pos="3495885" algn="l"/>
              </a:tabLst>
            </a:pPr>
            <a:r>
              <a:rPr sz="1317" spc="-9" dirty="0">
                <a:latin typeface="Times New Roman"/>
                <a:cs typeface="Times New Roman"/>
              </a:rPr>
              <a:t>OVERVIEW	1-3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790"/>
              </a:spcBef>
              <a:tabLst>
                <a:tab pos="3495885" algn="l"/>
              </a:tabLst>
            </a:pPr>
            <a:r>
              <a:rPr sz="1317" spc="-9" dirty="0">
                <a:latin typeface="Times New Roman"/>
                <a:cs typeface="Times New Roman"/>
              </a:rPr>
              <a:t>PROBLEM</a:t>
            </a:r>
            <a:r>
              <a:rPr sz="1317" spc="24" dirty="0">
                <a:latin typeface="Times New Roman"/>
                <a:cs typeface="Times New Roman"/>
              </a:rPr>
              <a:t> </a:t>
            </a:r>
            <a:r>
              <a:rPr sz="1317" spc="-5" dirty="0">
                <a:latin typeface="Times New Roman"/>
                <a:cs typeface="Times New Roman"/>
              </a:rPr>
              <a:t>STATEMENT	4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  <a:tabLst>
                <a:tab pos="3504844" algn="l"/>
              </a:tabLst>
            </a:pPr>
            <a:r>
              <a:rPr sz="1317" spc="-5" dirty="0">
                <a:latin typeface="Times New Roman"/>
                <a:cs typeface="Times New Roman"/>
              </a:rPr>
              <a:t>COMPUTER</a:t>
            </a:r>
            <a:r>
              <a:rPr sz="1317" spc="9" dirty="0">
                <a:latin typeface="Times New Roman"/>
                <a:cs typeface="Times New Roman"/>
              </a:rPr>
              <a:t> </a:t>
            </a:r>
            <a:r>
              <a:rPr sz="1317" spc="-5" dirty="0">
                <a:latin typeface="Times New Roman"/>
                <a:cs typeface="Times New Roman"/>
              </a:rPr>
              <a:t>GRAPHICS	</a:t>
            </a:r>
            <a:r>
              <a:rPr sz="1317" spc="-9" dirty="0">
                <a:latin typeface="Times New Roman"/>
                <a:cs typeface="Times New Roman"/>
              </a:rPr>
              <a:t>5-8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  <a:tabLst>
                <a:tab pos="3495885" algn="l"/>
              </a:tabLst>
            </a:pPr>
            <a:r>
              <a:rPr sz="1317" spc="-9" dirty="0">
                <a:latin typeface="Times New Roman"/>
                <a:cs typeface="Times New Roman"/>
              </a:rPr>
              <a:t>OP</a:t>
            </a:r>
            <a:r>
              <a:rPr sz="1317" spc="-19" dirty="0">
                <a:latin typeface="Times New Roman"/>
                <a:cs typeface="Times New Roman"/>
              </a:rPr>
              <a:t>E</a:t>
            </a:r>
            <a:r>
              <a:rPr sz="1317" spc="-9" dirty="0">
                <a:latin typeface="Times New Roman"/>
                <a:cs typeface="Times New Roman"/>
              </a:rPr>
              <a:t>N</a:t>
            </a:r>
            <a:r>
              <a:rPr sz="1317" spc="9" dirty="0">
                <a:latin typeface="Times New Roman"/>
                <a:cs typeface="Times New Roman"/>
              </a:rPr>
              <a:t> </a:t>
            </a:r>
            <a:r>
              <a:rPr sz="1317" spc="14" dirty="0">
                <a:latin typeface="Times New Roman"/>
                <a:cs typeface="Times New Roman"/>
              </a:rPr>
              <a:t>G</a:t>
            </a:r>
            <a:r>
              <a:rPr sz="1317" spc="-5" dirty="0">
                <a:latin typeface="Times New Roman"/>
                <a:cs typeface="Times New Roman"/>
              </a:rPr>
              <a:t>L</a:t>
            </a:r>
            <a:r>
              <a:rPr sz="1317" dirty="0">
                <a:latin typeface="Times New Roman"/>
                <a:cs typeface="Times New Roman"/>
              </a:rPr>
              <a:t>	</a:t>
            </a:r>
            <a:r>
              <a:rPr sz="1317" spc="-5" dirty="0">
                <a:latin typeface="Times New Roman"/>
                <a:cs typeface="Times New Roman"/>
              </a:rPr>
              <a:t>8</a:t>
            </a:r>
            <a:r>
              <a:rPr sz="1317" spc="-14" dirty="0">
                <a:latin typeface="Times New Roman"/>
                <a:cs typeface="Times New Roman"/>
              </a:rPr>
              <a:t>-</a:t>
            </a:r>
            <a:r>
              <a:rPr sz="1317" spc="-5" dirty="0">
                <a:latin typeface="Times New Roman"/>
                <a:cs typeface="Times New Roman"/>
              </a:rPr>
              <a:t>10</a:t>
            </a:r>
            <a:endParaRPr sz="1317">
              <a:latin typeface="Times New Roman"/>
              <a:cs typeface="Times New Roman"/>
            </a:endParaRPr>
          </a:p>
          <a:p>
            <a:pPr marL="11946" marR="185157">
              <a:lnSpc>
                <a:spcPct val="150000"/>
              </a:lnSpc>
              <a:spcBef>
                <a:spcPts val="24"/>
              </a:spcBef>
              <a:tabLst>
                <a:tab pos="3452881" algn="l"/>
              </a:tabLst>
            </a:pPr>
            <a:r>
              <a:rPr sz="1317" spc="-9" dirty="0">
                <a:latin typeface="Times New Roman"/>
                <a:cs typeface="Times New Roman"/>
              </a:rPr>
              <a:t>OP</a:t>
            </a:r>
            <a:r>
              <a:rPr sz="1317" spc="-19" dirty="0">
                <a:latin typeface="Times New Roman"/>
                <a:cs typeface="Times New Roman"/>
              </a:rPr>
              <a:t>E</a:t>
            </a:r>
            <a:r>
              <a:rPr sz="1317" spc="-9" dirty="0">
                <a:latin typeface="Times New Roman"/>
                <a:cs typeface="Times New Roman"/>
              </a:rPr>
              <a:t>N</a:t>
            </a:r>
            <a:r>
              <a:rPr sz="1317" spc="14" dirty="0">
                <a:latin typeface="Times New Roman"/>
                <a:cs typeface="Times New Roman"/>
              </a:rPr>
              <a:t>G</a:t>
            </a:r>
            <a:r>
              <a:rPr sz="1317" spc="-5" dirty="0">
                <a:latin typeface="Times New Roman"/>
                <a:cs typeface="Times New Roman"/>
              </a:rPr>
              <a:t>L </a:t>
            </a:r>
            <a:r>
              <a:rPr sz="1317" spc="-9" dirty="0">
                <a:latin typeface="Times New Roman"/>
                <a:cs typeface="Times New Roman"/>
              </a:rPr>
              <a:t>G</a:t>
            </a:r>
            <a:r>
              <a:rPr sz="1317" spc="19" dirty="0">
                <a:latin typeface="Times New Roman"/>
                <a:cs typeface="Times New Roman"/>
              </a:rPr>
              <a:t>R</a:t>
            </a:r>
            <a:r>
              <a:rPr sz="1317" spc="-33" dirty="0">
                <a:latin typeface="Times New Roman"/>
                <a:cs typeface="Times New Roman"/>
              </a:rPr>
              <a:t>A</a:t>
            </a:r>
            <a:r>
              <a:rPr sz="1317" spc="9" dirty="0">
                <a:latin typeface="Times New Roman"/>
                <a:cs typeface="Times New Roman"/>
              </a:rPr>
              <a:t>P</a:t>
            </a:r>
            <a:r>
              <a:rPr sz="1317" spc="-9" dirty="0">
                <a:latin typeface="Times New Roman"/>
                <a:cs typeface="Times New Roman"/>
              </a:rPr>
              <a:t>HI</a:t>
            </a:r>
            <a:r>
              <a:rPr sz="1317" spc="-5" dirty="0">
                <a:latin typeface="Times New Roman"/>
                <a:cs typeface="Times New Roman"/>
              </a:rPr>
              <a:t>CS</a:t>
            </a:r>
            <a:r>
              <a:rPr sz="1317" spc="24" dirty="0">
                <a:latin typeface="Times New Roman"/>
                <a:cs typeface="Times New Roman"/>
              </a:rPr>
              <a:t> </a:t>
            </a:r>
            <a:r>
              <a:rPr sz="1317" spc="-33" dirty="0">
                <a:latin typeface="Times New Roman"/>
                <a:cs typeface="Times New Roman"/>
              </a:rPr>
              <a:t>A</a:t>
            </a:r>
            <a:r>
              <a:rPr sz="1317" spc="-5" dirty="0">
                <a:latin typeface="Times New Roman"/>
                <a:cs typeface="Times New Roman"/>
              </a:rPr>
              <a:t>R</a:t>
            </a:r>
            <a:r>
              <a:rPr sz="1317" spc="19" dirty="0">
                <a:latin typeface="Times New Roman"/>
                <a:cs typeface="Times New Roman"/>
              </a:rPr>
              <a:t>C</a:t>
            </a:r>
            <a:r>
              <a:rPr sz="1317" spc="-33" dirty="0">
                <a:latin typeface="Times New Roman"/>
                <a:cs typeface="Times New Roman"/>
              </a:rPr>
              <a:t>H</a:t>
            </a:r>
            <a:r>
              <a:rPr sz="1317" spc="9" dirty="0">
                <a:latin typeface="Times New Roman"/>
                <a:cs typeface="Times New Roman"/>
              </a:rPr>
              <a:t>I</a:t>
            </a:r>
            <a:r>
              <a:rPr sz="1317" spc="-19" dirty="0">
                <a:latin typeface="Times New Roman"/>
                <a:cs typeface="Times New Roman"/>
              </a:rPr>
              <a:t>TE</a:t>
            </a:r>
            <a:r>
              <a:rPr sz="1317" spc="19" dirty="0">
                <a:latin typeface="Times New Roman"/>
                <a:cs typeface="Times New Roman"/>
              </a:rPr>
              <a:t>C</a:t>
            </a:r>
            <a:r>
              <a:rPr sz="1317" spc="-19" dirty="0">
                <a:latin typeface="Times New Roman"/>
                <a:cs typeface="Times New Roman"/>
              </a:rPr>
              <a:t>T</a:t>
            </a:r>
            <a:r>
              <a:rPr sz="1317" spc="-9" dirty="0">
                <a:latin typeface="Times New Roman"/>
                <a:cs typeface="Times New Roman"/>
              </a:rPr>
              <a:t>U</a:t>
            </a:r>
            <a:r>
              <a:rPr sz="1317" spc="19" dirty="0">
                <a:latin typeface="Times New Roman"/>
                <a:cs typeface="Times New Roman"/>
              </a:rPr>
              <a:t>R</a:t>
            </a:r>
            <a:r>
              <a:rPr sz="1317" spc="-5" dirty="0">
                <a:latin typeface="Times New Roman"/>
                <a:cs typeface="Times New Roman"/>
              </a:rPr>
              <a:t>E</a:t>
            </a:r>
            <a:r>
              <a:rPr sz="1317" dirty="0">
                <a:latin typeface="Times New Roman"/>
                <a:cs typeface="Times New Roman"/>
              </a:rPr>
              <a:t>	</a:t>
            </a:r>
            <a:r>
              <a:rPr sz="1317" spc="-5" dirty="0">
                <a:latin typeface="Times New Roman"/>
                <a:cs typeface="Times New Roman"/>
              </a:rPr>
              <a:t>11  </a:t>
            </a:r>
            <a:r>
              <a:rPr sz="1317" spc="-33" dirty="0">
                <a:latin typeface="Times New Roman"/>
                <a:cs typeface="Times New Roman"/>
              </a:rPr>
              <a:t>A</a:t>
            </a:r>
            <a:r>
              <a:rPr sz="1317" spc="-9" dirty="0">
                <a:latin typeface="Times New Roman"/>
                <a:cs typeface="Times New Roman"/>
              </a:rPr>
              <a:t>D</a:t>
            </a:r>
            <a:r>
              <a:rPr sz="1317" spc="14" dirty="0">
                <a:latin typeface="Times New Roman"/>
                <a:cs typeface="Times New Roman"/>
              </a:rPr>
              <a:t>V</a:t>
            </a:r>
            <a:r>
              <a:rPr sz="1317" spc="-9" dirty="0">
                <a:latin typeface="Times New Roman"/>
                <a:cs typeface="Times New Roman"/>
              </a:rPr>
              <a:t>AN</a:t>
            </a:r>
            <a:r>
              <a:rPr sz="1317" spc="5" dirty="0">
                <a:latin typeface="Times New Roman"/>
                <a:cs typeface="Times New Roman"/>
              </a:rPr>
              <a:t>T</a:t>
            </a:r>
            <a:r>
              <a:rPr sz="1317" spc="-33" dirty="0">
                <a:latin typeface="Times New Roman"/>
                <a:cs typeface="Times New Roman"/>
              </a:rPr>
              <a:t>A</a:t>
            </a:r>
            <a:r>
              <a:rPr sz="1317" spc="14" dirty="0">
                <a:latin typeface="Times New Roman"/>
                <a:cs typeface="Times New Roman"/>
              </a:rPr>
              <a:t>G</a:t>
            </a:r>
            <a:r>
              <a:rPr sz="1317" spc="5" dirty="0">
                <a:latin typeface="Times New Roman"/>
                <a:cs typeface="Times New Roman"/>
              </a:rPr>
              <a:t>E</a:t>
            </a:r>
            <a:r>
              <a:rPr sz="1317" spc="-5" dirty="0">
                <a:latin typeface="Times New Roman"/>
                <a:cs typeface="Times New Roman"/>
              </a:rPr>
              <a:t>S</a:t>
            </a:r>
            <a:r>
              <a:rPr sz="1317" dirty="0">
                <a:latin typeface="Times New Roman"/>
                <a:cs typeface="Times New Roman"/>
              </a:rPr>
              <a:t> </a:t>
            </a:r>
            <a:r>
              <a:rPr sz="1317" spc="14" dirty="0">
                <a:latin typeface="Times New Roman"/>
                <a:cs typeface="Times New Roman"/>
              </a:rPr>
              <a:t>O</a:t>
            </a:r>
            <a:r>
              <a:rPr sz="1317" spc="-5" dirty="0">
                <a:latin typeface="Times New Roman"/>
                <a:cs typeface="Times New Roman"/>
              </a:rPr>
              <a:t>F</a:t>
            </a:r>
            <a:r>
              <a:rPr sz="1317" spc="-24" dirty="0">
                <a:latin typeface="Times New Roman"/>
                <a:cs typeface="Times New Roman"/>
              </a:rPr>
              <a:t> </a:t>
            </a:r>
            <a:r>
              <a:rPr sz="1317" spc="-9" dirty="0">
                <a:latin typeface="Times New Roman"/>
                <a:cs typeface="Times New Roman"/>
              </a:rPr>
              <a:t>OP</a:t>
            </a:r>
            <a:r>
              <a:rPr sz="1317" dirty="0">
                <a:latin typeface="Times New Roman"/>
                <a:cs typeface="Times New Roman"/>
              </a:rPr>
              <a:t>E</a:t>
            </a:r>
            <a:r>
              <a:rPr sz="1317" spc="-9" dirty="0">
                <a:latin typeface="Times New Roman"/>
                <a:cs typeface="Times New Roman"/>
              </a:rPr>
              <a:t>N</a:t>
            </a:r>
            <a:r>
              <a:rPr sz="1317" spc="14" dirty="0">
                <a:latin typeface="Times New Roman"/>
                <a:cs typeface="Times New Roman"/>
              </a:rPr>
              <a:t>G</a:t>
            </a:r>
            <a:r>
              <a:rPr sz="1317" spc="-5" dirty="0">
                <a:latin typeface="Times New Roman"/>
                <a:cs typeface="Times New Roman"/>
              </a:rPr>
              <a:t>L</a:t>
            </a:r>
            <a:r>
              <a:rPr sz="1317" dirty="0">
                <a:latin typeface="Times New Roman"/>
                <a:cs typeface="Times New Roman"/>
              </a:rPr>
              <a:t>	</a:t>
            </a:r>
            <a:r>
              <a:rPr sz="1317" spc="-5" dirty="0">
                <a:latin typeface="Times New Roman"/>
                <a:cs typeface="Times New Roman"/>
              </a:rPr>
              <a:t>12</a:t>
            </a:r>
            <a:endParaRPr sz="1317">
              <a:latin typeface="Times New Roman"/>
              <a:cs typeface="Times New Roman"/>
            </a:endParaRPr>
          </a:p>
          <a:p>
            <a:pPr marL="11946" marR="185157">
              <a:lnSpc>
                <a:spcPts val="2399"/>
              </a:lnSpc>
              <a:spcBef>
                <a:spcPts val="85"/>
              </a:spcBef>
              <a:tabLst>
                <a:tab pos="3452881" algn="l"/>
              </a:tabLst>
            </a:pPr>
            <a:r>
              <a:rPr sz="1317" spc="-9" dirty="0">
                <a:latin typeface="Times New Roman"/>
                <a:cs typeface="Times New Roman"/>
              </a:rPr>
              <a:t>D</a:t>
            </a:r>
            <a:r>
              <a:rPr sz="1317" spc="-5" dirty="0">
                <a:latin typeface="Times New Roman"/>
                <a:cs typeface="Times New Roman"/>
              </a:rPr>
              <a:t>R</a:t>
            </a:r>
            <a:r>
              <a:rPr sz="1317" spc="-33" dirty="0">
                <a:latin typeface="Times New Roman"/>
                <a:cs typeface="Times New Roman"/>
              </a:rPr>
              <a:t>A</a:t>
            </a:r>
            <a:r>
              <a:rPr sz="1317" spc="14" dirty="0">
                <a:latin typeface="Times New Roman"/>
                <a:cs typeface="Times New Roman"/>
              </a:rPr>
              <a:t>W</a:t>
            </a:r>
            <a:r>
              <a:rPr sz="1317" spc="-5" dirty="0">
                <a:latin typeface="Times New Roman"/>
                <a:cs typeface="Times New Roman"/>
              </a:rPr>
              <a:t>B</a:t>
            </a:r>
            <a:r>
              <a:rPr sz="1317" spc="-33" dirty="0">
                <a:latin typeface="Times New Roman"/>
                <a:cs typeface="Times New Roman"/>
              </a:rPr>
              <a:t>A</a:t>
            </a:r>
            <a:r>
              <a:rPr sz="1317" spc="19" dirty="0">
                <a:latin typeface="Times New Roman"/>
                <a:cs typeface="Times New Roman"/>
              </a:rPr>
              <a:t>C</a:t>
            </a:r>
            <a:r>
              <a:rPr sz="1317" spc="-9" dirty="0">
                <a:latin typeface="Times New Roman"/>
                <a:cs typeface="Times New Roman"/>
              </a:rPr>
              <a:t>KS</a:t>
            </a:r>
            <a:r>
              <a:rPr sz="1317" spc="5" dirty="0">
                <a:latin typeface="Times New Roman"/>
                <a:cs typeface="Times New Roman"/>
              </a:rPr>
              <a:t> </a:t>
            </a:r>
            <a:r>
              <a:rPr sz="1317" spc="14" dirty="0">
                <a:latin typeface="Times New Roman"/>
                <a:cs typeface="Times New Roman"/>
              </a:rPr>
              <a:t>O</a:t>
            </a:r>
            <a:r>
              <a:rPr sz="1317" spc="-5" dirty="0">
                <a:latin typeface="Times New Roman"/>
                <a:cs typeface="Times New Roman"/>
              </a:rPr>
              <a:t>F</a:t>
            </a:r>
            <a:r>
              <a:rPr sz="1317" spc="-24" dirty="0">
                <a:latin typeface="Times New Roman"/>
                <a:cs typeface="Times New Roman"/>
              </a:rPr>
              <a:t> </a:t>
            </a:r>
            <a:r>
              <a:rPr sz="1317" spc="-9" dirty="0">
                <a:latin typeface="Times New Roman"/>
                <a:cs typeface="Times New Roman"/>
              </a:rPr>
              <a:t>O</a:t>
            </a:r>
            <a:r>
              <a:rPr sz="1317" spc="9" dirty="0">
                <a:latin typeface="Times New Roman"/>
                <a:cs typeface="Times New Roman"/>
              </a:rPr>
              <a:t>P</a:t>
            </a:r>
            <a:r>
              <a:rPr sz="1317" spc="-19" dirty="0">
                <a:latin typeface="Times New Roman"/>
                <a:cs typeface="Times New Roman"/>
              </a:rPr>
              <a:t>E</a:t>
            </a:r>
            <a:r>
              <a:rPr sz="1317" spc="-9" dirty="0">
                <a:latin typeface="Times New Roman"/>
                <a:cs typeface="Times New Roman"/>
              </a:rPr>
              <a:t>N</a:t>
            </a:r>
            <a:r>
              <a:rPr sz="1317" spc="14" dirty="0">
                <a:latin typeface="Times New Roman"/>
                <a:cs typeface="Times New Roman"/>
              </a:rPr>
              <a:t>G</a:t>
            </a:r>
            <a:r>
              <a:rPr sz="1317" spc="-5" dirty="0">
                <a:latin typeface="Times New Roman"/>
                <a:cs typeface="Times New Roman"/>
              </a:rPr>
              <a:t>L</a:t>
            </a:r>
            <a:r>
              <a:rPr sz="1317" dirty="0">
                <a:latin typeface="Times New Roman"/>
                <a:cs typeface="Times New Roman"/>
              </a:rPr>
              <a:t>	</a:t>
            </a:r>
            <a:r>
              <a:rPr sz="1317" spc="-5" dirty="0">
                <a:latin typeface="Times New Roman"/>
                <a:cs typeface="Times New Roman"/>
              </a:rPr>
              <a:t>13  </a:t>
            </a:r>
            <a:r>
              <a:rPr sz="1317" spc="-9" dirty="0">
                <a:latin typeface="Times New Roman"/>
                <a:cs typeface="Times New Roman"/>
              </a:rPr>
              <a:t>AP</a:t>
            </a:r>
            <a:r>
              <a:rPr sz="1317" spc="5" dirty="0">
                <a:latin typeface="Times New Roman"/>
                <a:cs typeface="Times New Roman"/>
              </a:rPr>
              <a:t>P</a:t>
            </a:r>
            <a:r>
              <a:rPr sz="1317" spc="-19" dirty="0">
                <a:latin typeface="Times New Roman"/>
                <a:cs typeface="Times New Roman"/>
              </a:rPr>
              <a:t>L</a:t>
            </a:r>
            <a:r>
              <a:rPr sz="1317" spc="-14" dirty="0">
                <a:latin typeface="Times New Roman"/>
                <a:cs typeface="Times New Roman"/>
              </a:rPr>
              <a:t>I</a:t>
            </a:r>
            <a:r>
              <a:rPr sz="1317" spc="19" dirty="0">
                <a:latin typeface="Times New Roman"/>
                <a:cs typeface="Times New Roman"/>
              </a:rPr>
              <a:t>C</a:t>
            </a:r>
            <a:r>
              <a:rPr sz="1317" spc="-9" dirty="0">
                <a:latin typeface="Times New Roman"/>
                <a:cs typeface="Times New Roman"/>
              </a:rPr>
              <a:t>A</a:t>
            </a:r>
            <a:r>
              <a:rPr sz="1317" spc="-14" dirty="0">
                <a:latin typeface="Times New Roman"/>
                <a:cs typeface="Times New Roman"/>
              </a:rPr>
              <a:t>TI</a:t>
            </a:r>
            <a:r>
              <a:rPr sz="1317" spc="-9" dirty="0">
                <a:latin typeface="Times New Roman"/>
                <a:cs typeface="Times New Roman"/>
              </a:rPr>
              <a:t>O</a:t>
            </a:r>
            <a:r>
              <a:rPr sz="1317" spc="14" dirty="0">
                <a:latin typeface="Times New Roman"/>
                <a:cs typeface="Times New Roman"/>
              </a:rPr>
              <a:t>N</a:t>
            </a:r>
            <a:r>
              <a:rPr sz="1317" spc="-5" dirty="0">
                <a:latin typeface="Times New Roman"/>
                <a:cs typeface="Times New Roman"/>
              </a:rPr>
              <a:t>S</a:t>
            </a:r>
            <a:r>
              <a:rPr sz="1317" dirty="0">
                <a:latin typeface="Times New Roman"/>
                <a:cs typeface="Times New Roman"/>
              </a:rPr>
              <a:t> </a:t>
            </a:r>
            <a:r>
              <a:rPr sz="1317" spc="14" dirty="0">
                <a:latin typeface="Times New Roman"/>
                <a:cs typeface="Times New Roman"/>
              </a:rPr>
              <a:t>O</a:t>
            </a:r>
            <a:r>
              <a:rPr sz="1317" spc="-5" dirty="0">
                <a:latin typeface="Times New Roman"/>
                <a:cs typeface="Times New Roman"/>
              </a:rPr>
              <a:t>F</a:t>
            </a:r>
            <a:r>
              <a:rPr sz="1317" spc="-24" dirty="0">
                <a:latin typeface="Times New Roman"/>
                <a:cs typeface="Times New Roman"/>
              </a:rPr>
              <a:t> </a:t>
            </a:r>
            <a:r>
              <a:rPr sz="1317" spc="-5" dirty="0">
                <a:latin typeface="Times New Roman"/>
                <a:cs typeface="Times New Roman"/>
              </a:rPr>
              <a:t>C</a:t>
            </a:r>
            <a:r>
              <a:rPr sz="1317" spc="-9" dirty="0">
                <a:latin typeface="Times New Roman"/>
                <a:cs typeface="Times New Roman"/>
              </a:rPr>
              <a:t>O</a:t>
            </a:r>
            <a:r>
              <a:rPr sz="1317" dirty="0">
                <a:latin typeface="Times New Roman"/>
                <a:cs typeface="Times New Roman"/>
              </a:rPr>
              <a:t>M</a:t>
            </a:r>
            <a:r>
              <a:rPr sz="1317" spc="-14" dirty="0">
                <a:latin typeface="Times New Roman"/>
                <a:cs typeface="Times New Roman"/>
              </a:rPr>
              <a:t>P</a:t>
            </a:r>
            <a:r>
              <a:rPr sz="1317" spc="14" dirty="0">
                <a:latin typeface="Times New Roman"/>
                <a:cs typeface="Times New Roman"/>
              </a:rPr>
              <a:t>U</a:t>
            </a:r>
            <a:r>
              <a:rPr sz="1317" spc="-19" dirty="0">
                <a:latin typeface="Times New Roman"/>
                <a:cs typeface="Times New Roman"/>
              </a:rPr>
              <a:t>TE</a:t>
            </a:r>
            <a:r>
              <a:rPr sz="1317" spc="-9" dirty="0">
                <a:latin typeface="Times New Roman"/>
                <a:cs typeface="Times New Roman"/>
              </a:rPr>
              <a:t>R</a:t>
            </a:r>
            <a:r>
              <a:rPr sz="1317" spc="9" dirty="0">
                <a:latin typeface="Times New Roman"/>
                <a:cs typeface="Times New Roman"/>
              </a:rPr>
              <a:t> </a:t>
            </a:r>
            <a:r>
              <a:rPr sz="1317" spc="-9" dirty="0">
                <a:latin typeface="Times New Roman"/>
                <a:cs typeface="Times New Roman"/>
              </a:rPr>
              <a:t>G</a:t>
            </a:r>
            <a:r>
              <a:rPr sz="1317" spc="19" dirty="0">
                <a:latin typeface="Times New Roman"/>
                <a:cs typeface="Times New Roman"/>
              </a:rPr>
              <a:t>R</a:t>
            </a:r>
            <a:r>
              <a:rPr sz="1317" spc="-33" dirty="0">
                <a:latin typeface="Times New Roman"/>
                <a:cs typeface="Times New Roman"/>
              </a:rPr>
              <a:t>A</a:t>
            </a:r>
            <a:r>
              <a:rPr sz="1317" spc="9" dirty="0">
                <a:latin typeface="Times New Roman"/>
                <a:cs typeface="Times New Roman"/>
              </a:rPr>
              <a:t>P</a:t>
            </a:r>
            <a:r>
              <a:rPr sz="1317" spc="-9" dirty="0">
                <a:latin typeface="Times New Roman"/>
                <a:cs typeface="Times New Roman"/>
              </a:rPr>
              <a:t>HI</a:t>
            </a:r>
            <a:r>
              <a:rPr sz="1317" spc="-5" dirty="0">
                <a:latin typeface="Times New Roman"/>
                <a:cs typeface="Times New Roman"/>
              </a:rPr>
              <a:t>CS</a:t>
            </a:r>
            <a:r>
              <a:rPr sz="1317" dirty="0">
                <a:latin typeface="Times New Roman"/>
                <a:cs typeface="Times New Roman"/>
              </a:rPr>
              <a:t>	</a:t>
            </a:r>
            <a:r>
              <a:rPr sz="1317" spc="-5" dirty="0">
                <a:latin typeface="Times New Roman"/>
                <a:cs typeface="Times New Roman"/>
              </a:rPr>
              <a:t>13</a:t>
            </a:r>
            <a:endParaRPr sz="131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728" y="5434164"/>
            <a:ext cx="2946442" cy="272583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1693" b="1" spc="5" dirty="0">
                <a:latin typeface="Times New Roman"/>
                <a:cs typeface="Times New Roman"/>
              </a:rPr>
              <a:t>2.</a:t>
            </a:r>
            <a:r>
              <a:rPr sz="1693" b="1" spc="-14" dirty="0">
                <a:latin typeface="Times New Roman"/>
                <a:cs typeface="Times New Roman"/>
              </a:rPr>
              <a:t> </a:t>
            </a:r>
            <a:r>
              <a:rPr sz="1693" b="1" spc="-5" dirty="0">
                <a:latin typeface="Times New Roman"/>
                <a:cs typeface="Times New Roman"/>
              </a:rPr>
              <a:t>SYSTEM</a:t>
            </a:r>
            <a:r>
              <a:rPr sz="1693" b="1" spc="-14" dirty="0">
                <a:latin typeface="Times New Roman"/>
                <a:cs typeface="Times New Roman"/>
              </a:rPr>
              <a:t> </a:t>
            </a:r>
            <a:r>
              <a:rPr sz="1693" b="1" spc="-5" dirty="0">
                <a:latin typeface="Times New Roman"/>
                <a:cs typeface="Times New Roman"/>
              </a:rPr>
              <a:t>REQUIREMENTS</a:t>
            </a:r>
            <a:endParaRPr sz="169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778" y="5670879"/>
            <a:ext cx="359570" cy="980872"/>
          </a:xfrm>
          <a:prstGeom prst="rect">
            <a:avLst/>
          </a:prstGeom>
        </p:spPr>
        <p:txBody>
          <a:bodyPr vert="horz" wrap="square" lIns="0" tIns="137377" rIns="0" bIns="0" rtlCol="0">
            <a:spAutoFit/>
          </a:bodyPr>
          <a:lstStyle/>
          <a:p>
            <a:pPr marL="11946">
              <a:spcBef>
                <a:spcPts val="1082"/>
              </a:spcBef>
            </a:pPr>
            <a:r>
              <a:rPr sz="1505" spc="-5" dirty="0">
                <a:latin typeface="Times New Roman"/>
                <a:cs typeface="Times New Roman"/>
              </a:rPr>
              <a:t>2.1</a:t>
            </a:r>
            <a:endParaRPr sz="1505">
              <a:latin typeface="Times New Roman"/>
              <a:cs typeface="Times New Roman"/>
            </a:endParaRPr>
          </a:p>
          <a:p>
            <a:pPr marL="11946">
              <a:spcBef>
                <a:spcPts val="841"/>
              </a:spcBef>
            </a:pPr>
            <a:r>
              <a:rPr sz="1317" spc="-5" dirty="0">
                <a:latin typeface="Times New Roman"/>
                <a:cs typeface="Times New Roman"/>
              </a:rPr>
              <a:t>2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1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1</a:t>
            </a:r>
            <a:endParaRPr sz="1317">
              <a:latin typeface="Times New Roman"/>
              <a:cs typeface="Times New Roman"/>
            </a:endParaRPr>
          </a:p>
          <a:p>
            <a:pPr marL="11946">
              <a:spcBef>
                <a:spcPts val="795"/>
              </a:spcBef>
            </a:pPr>
            <a:r>
              <a:rPr sz="1317" spc="-5" dirty="0">
                <a:latin typeface="Times New Roman"/>
                <a:cs typeface="Times New Roman"/>
              </a:rPr>
              <a:t>2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1</a:t>
            </a:r>
            <a:r>
              <a:rPr sz="1317" spc="5" dirty="0">
                <a:latin typeface="Times New Roman"/>
                <a:cs typeface="Times New Roman"/>
              </a:rPr>
              <a:t>.</a:t>
            </a:r>
            <a:r>
              <a:rPr sz="1317" spc="-5" dirty="0">
                <a:latin typeface="Times New Roman"/>
                <a:cs typeface="Times New Roman"/>
              </a:rPr>
              <a:t>2</a:t>
            </a:r>
            <a:endParaRPr sz="131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0555" y="5708249"/>
            <a:ext cx="4329174" cy="949692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57339" marR="225175" indent="-45991">
              <a:lnSpc>
                <a:spcPct val="155700"/>
              </a:lnSpc>
              <a:spcBef>
                <a:spcPts val="94"/>
              </a:spcBef>
              <a:tabLst>
                <a:tab pos="3906218" algn="l"/>
                <a:tab pos="3929512" algn="l"/>
              </a:tabLst>
            </a:pPr>
            <a:r>
              <a:rPr sz="1317" spc="-9" dirty="0" smtClean="0">
                <a:latin typeface="Times New Roman"/>
                <a:cs typeface="Times New Roman"/>
              </a:rPr>
              <a:t>HARDWARE</a:t>
            </a:r>
            <a:r>
              <a:rPr sz="1317" spc="28" dirty="0" smtClean="0">
                <a:latin typeface="Times New Roman"/>
                <a:cs typeface="Times New Roman"/>
              </a:rPr>
              <a:t> </a:t>
            </a:r>
            <a:r>
              <a:rPr sz="1317" spc="-14" dirty="0">
                <a:latin typeface="Times New Roman"/>
                <a:cs typeface="Times New Roman"/>
              </a:rPr>
              <a:t>AND</a:t>
            </a:r>
            <a:r>
              <a:rPr sz="1317" spc="33" dirty="0">
                <a:latin typeface="Times New Roman"/>
                <a:cs typeface="Times New Roman"/>
              </a:rPr>
              <a:t> </a:t>
            </a:r>
            <a:r>
              <a:rPr sz="1317" dirty="0">
                <a:latin typeface="Times New Roman"/>
                <a:cs typeface="Times New Roman"/>
              </a:rPr>
              <a:t>SOFTWARE </a:t>
            </a:r>
            <a:r>
              <a:rPr sz="1317" spc="-5" dirty="0">
                <a:latin typeface="Times New Roman"/>
                <a:cs typeface="Times New Roman"/>
              </a:rPr>
              <a:t>REQUIREMENTS	14 </a:t>
            </a:r>
            <a:r>
              <a:rPr sz="1317" spc="-315" dirty="0">
                <a:latin typeface="Times New Roman"/>
                <a:cs typeface="Times New Roman"/>
              </a:rPr>
              <a:t> </a:t>
            </a:r>
            <a:r>
              <a:rPr sz="1317" spc="-14" dirty="0">
                <a:latin typeface="Times New Roman"/>
                <a:cs typeface="Times New Roman"/>
              </a:rPr>
              <a:t>S</a:t>
            </a:r>
            <a:r>
              <a:rPr sz="1317" spc="14" dirty="0">
                <a:latin typeface="Times New Roman"/>
                <a:cs typeface="Times New Roman"/>
              </a:rPr>
              <a:t>O</a:t>
            </a:r>
            <a:r>
              <a:rPr sz="1317" spc="-14" dirty="0">
                <a:latin typeface="Times New Roman"/>
                <a:cs typeface="Times New Roman"/>
              </a:rPr>
              <a:t>F</a:t>
            </a:r>
            <a:r>
              <a:rPr sz="1317" spc="-19" dirty="0">
                <a:latin typeface="Times New Roman"/>
                <a:cs typeface="Times New Roman"/>
              </a:rPr>
              <a:t>T</a:t>
            </a:r>
            <a:r>
              <a:rPr sz="1317" spc="14" dirty="0">
                <a:latin typeface="Times New Roman"/>
                <a:cs typeface="Times New Roman"/>
              </a:rPr>
              <a:t>W</a:t>
            </a:r>
            <a:r>
              <a:rPr sz="1317" spc="-33" dirty="0">
                <a:latin typeface="Times New Roman"/>
                <a:cs typeface="Times New Roman"/>
              </a:rPr>
              <a:t>A</a:t>
            </a:r>
            <a:r>
              <a:rPr sz="1317" spc="-5" dirty="0">
                <a:latin typeface="Times New Roman"/>
                <a:cs typeface="Times New Roman"/>
              </a:rPr>
              <a:t>RE</a:t>
            </a:r>
            <a:r>
              <a:rPr sz="1317" spc="5" dirty="0">
                <a:latin typeface="Times New Roman"/>
                <a:cs typeface="Times New Roman"/>
              </a:rPr>
              <a:t> </a:t>
            </a:r>
            <a:r>
              <a:rPr sz="1317" spc="-5" dirty="0">
                <a:latin typeface="Times New Roman"/>
                <a:cs typeface="Times New Roman"/>
              </a:rPr>
              <a:t>R</a:t>
            </a:r>
            <a:r>
              <a:rPr sz="1317" spc="5" dirty="0">
                <a:latin typeface="Times New Roman"/>
                <a:cs typeface="Times New Roman"/>
              </a:rPr>
              <a:t>E</a:t>
            </a:r>
            <a:r>
              <a:rPr sz="1317" spc="-9" dirty="0">
                <a:latin typeface="Times New Roman"/>
                <a:cs typeface="Times New Roman"/>
              </a:rPr>
              <a:t>QU</a:t>
            </a:r>
            <a:r>
              <a:rPr sz="1317" spc="-14" dirty="0">
                <a:latin typeface="Times New Roman"/>
                <a:cs typeface="Times New Roman"/>
              </a:rPr>
              <a:t>I</a:t>
            </a:r>
            <a:r>
              <a:rPr sz="1317" spc="19" dirty="0">
                <a:latin typeface="Times New Roman"/>
                <a:cs typeface="Times New Roman"/>
              </a:rPr>
              <a:t>R</a:t>
            </a:r>
            <a:r>
              <a:rPr sz="1317" spc="-19" dirty="0">
                <a:latin typeface="Times New Roman"/>
                <a:cs typeface="Times New Roman"/>
              </a:rPr>
              <a:t>E</a:t>
            </a:r>
            <a:r>
              <a:rPr sz="1317" spc="-5" dirty="0">
                <a:latin typeface="Times New Roman"/>
                <a:cs typeface="Times New Roman"/>
              </a:rPr>
              <a:t>M</a:t>
            </a:r>
            <a:r>
              <a:rPr sz="1317" spc="-19" dirty="0">
                <a:latin typeface="Times New Roman"/>
                <a:cs typeface="Times New Roman"/>
              </a:rPr>
              <a:t>E</a:t>
            </a:r>
            <a:r>
              <a:rPr sz="1317" spc="14" dirty="0">
                <a:latin typeface="Times New Roman"/>
                <a:cs typeface="Times New Roman"/>
              </a:rPr>
              <a:t>N</a:t>
            </a:r>
            <a:r>
              <a:rPr sz="1317" spc="-19" dirty="0">
                <a:latin typeface="Times New Roman"/>
                <a:cs typeface="Times New Roman"/>
              </a:rPr>
              <a:t>T</a:t>
            </a:r>
            <a:r>
              <a:rPr sz="1317" spc="-5" dirty="0">
                <a:latin typeface="Times New Roman"/>
                <a:cs typeface="Times New Roman"/>
              </a:rPr>
              <a:t>S</a:t>
            </a:r>
            <a:r>
              <a:rPr sz="1317" dirty="0">
                <a:latin typeface="Times New Roman"/>
                <a:cs typeface="Times New Roman"/>
              </a:rPr>
              <a:t>		</a:t>
            </a:r>
            <a:r>
              <a:rPr sz="1317" spc="-5" dirty="0">
                <a:latin typeface="Times New Roman"/>
                <a:cs typeface="Times New Roman"/>
              </a:rPr>
              <a:t>14</a:t>
            </a:r>
            <a:endParaRPr sz="1317" dirty="0">
              <a:latin typeface="Times New Roman"/>
              <a:cs typeface="Times New Roman"/>
            </a:endParaRPr>
          </a:p>
          <a:p>
            <a:pPr marL="57339">
              <a:spcBef>
                <a:spcPts val="795"/>
              </a:spcBef>
              <a:tabLst>
                <a:tab pos="3929512" algn="l"/>
              </a:tabLst>
            </a:pPr>
            <a:r>
              <a:rPr sz="1317" spc="-9" dirty="0" smtClean="0">
                <a:latin typeface="Times New Roman"/>
                <a:cs typeface="Times New Roman"/>
              </a:rPr>
              <a:t>H</a:t>
            </a:r>
            <a:r>
              <a:rPr sz="1317" spc="-28" dirty="0" smtClean="0">
                <a:latin typeface="Times New Roman"/>
                <a:cs typeface="Times New Roman"/>
              </a:rPr>
              <a:t>A</a:t>
            </a:r>
            <a:r>
              <a:rPr sz="1317" spc="-5" dirty="0" smtClean="0">
                <a:latin typeface="Times New Roman"/>
                <a:cs typeface="Times New Roman"/>
              </a:rPr>
              <a:t>R</a:t>
            </a:r>
            <a:r>
              <a:rPr lang="en-IN" sz="1317" spc="-5" dirty="0" smtClean="0">
                <a:latin typeface="Times New Roman"/>
                <a:cs typeface="Times New Roman"/>
              </a:rPr>
              <a:t>D</a:t>
            </a:r>
            <a:r>
              <a:rPr sz="1317" spc="14" dirty="0" smtClean="0">
                <a:latin typeface="Times New Roman"/>
                <a:cs typeface="Times New Roman"/>
              </a:rPr>
              <a:t>W</a:t>
            </a:r>
            <a:r>
              <a:rPr sz="1317" spc="-33" dirty="0" smtClean="0">
                <a:latin typeface="Times New Roman"/>
                <a:cs typeface="Times New Roman"/>
              </a:rPr>
              <a:t>A</a:t>
            </a:r>
            <a:r>
              <a:rPr sz="1317" spc="19" dirty="0" smtClean="0">
                <a:latin typeface="Times New Roman"/>
                <a:cs typeface="Times New Roman"/>
              </a:rPr>
              <a:t>R</a:t>
            </a:r>
            <a:r>
              <a:rPr sz="1317" spc="-5" dirty="0" smtClean="0">
                <a:latin typeface="Times New Roman"/>
                <a:cs typeface="Times New Roman"/>
              </a:rPr>
              <a:t>E</a:t>
            </a:r>
            <a:r>
              <a:rPr sz="1317" spc="5" dirty="0" smtClean="0">
                <a:latin typeface="Times New Roman"/>
                <a:cs typeface="Times New Roman"/>
              </a:rPr>
              <a:t> </a:t>
            </a:r>
            <a:r>
              <a:rPr sz="1317" spc="-5" dirty="0">
                <a:latin typeface="Times New Roman"/>
                <a:cs typeface="Times New Roman"/>
              </a:rPr>
              <a:t>R</a:t>
            </a:r>
            <a:r>
              <a:rPr sz="1317" spc="-19" dirty="0">
                <a:latin typeface="Times New Roman"/>
                <a:cs typeface="Times New Roman"/>
              </a:rPr>
              <a:t>E</a:t>
            </a:r>
            <a:r>
              <a:rPr sz="1317" spc="-9" dirty="0">
                <a:latin typeface="Times New Roman"/>
                <a:cs typeface="Times New Roman"/>
              </a:rPr>
              <a:t>Q</a:t>
            </a:r>
            <a:r>
              <a:rPr sz="1317" spc="14" dirty="0">
                <a:latin typeface="Times New Roman"/>
                <a:cs typeface="Times New Roman"/>
              </a:rPr>
              <a:t>U</a:t>
            </a:r>
            <a:r>
              <a:rPr sz="1317" spc="-14" dirty="0">
                <a:latin typeface="Times New Roman"/>
                <a:cs typeface="Times New Roman"/>
              </a:rPr>
              <a:t>I</a:t>
            </a:r>
            <a:r>
              <a:rPr sz="1317" spc="-5" dirty="0">
                <a:latin typeface="Times New Roman"/>
                <a:cs typeface="Times New Roman"/>
              </a:rPr>
              <a:t>R</a:t>
            </a:r>
            <a:r>
              <a:rPr sz="1317" spc="-19" dirty="0">
                <a:latin typeface="Times New Roman"/>
                <a:cs typeface="Times New Roman"/>
              </a:rPr>
              <a:t>E</a:t>
            </a:r>
            <a:r>
              <a:rPr sz="1317" spc="19" dirty="0">
                <a:latin typeface="Times New Roman"/>
                <a:cs typeface="Times New Roman"/>
              </a:rPr>
              <a:t>M</a:t>
            </a:r>
            <a:r>
              <a:rPr sz="1317" spc="-19" dirty="0">
                <a:latin typeface="Times New Roman"/>
                <a:cs typeface="Times New Roman"/>
              </a:rPr>
              <a:t>E</a:t>
            </a:r>
            <a:r>
              <a:rPr sz="1317" spc="5" dirty="0">
                <a:latin typeface="Times New Roman"/>
                <a:cs typeface="Times New Roman"/>
              </a:rPr>
              <a:t>T</a:t>
            </a:r>
            <a:r>
              <a:rPr sz="1317" spc="-5" dirty="0">
                <a:latin typeface="Times New Roman"/>
                <a:cs typeface="Times New Roman"/>
              </a:rPr>
              <a:t>S</a:t>
            </a:r>
            <a:r>
              <a:rPr sz="1317" dirty="0">
                <a:latin typeface="Times New Roman"/>
                <a:cs typeface="Times New Roman"/>
              </a:rPr>
              <a:t>	</a:t>
            </a:r>
            <a:r>
              <a:rPr sz="1317" spc="-5" dirty="0">
                <a:latin typeface="Times New Roman"/>
                <a:cs typeface="Times New Roman"/>
              </a:rPr>
              <a:t>15</a:t>
            </a:r>
            <a:r>
              <a:rPr sz="1317" spc="-14" dirty="0">
                <a:latin typeface="Times New Roman"/>
                <a:cs typeface="Times New Roman"/>
              </a:rPr>
              <a:t>-</a:t>
            </a:r>
            <a:r>
              <a:rPr sz="1317" spc="-5" dirty="0">
                <a:latin typeface="Times New Roman"/>
                <a:cs typeface="Times New Roman"/>
              </a:rPr>
              <a:t>17</a:t>
            </a:r>
            <a:endParaRPr sz="1317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728" y="7401525"/>
            <a:ext cx="3658414" cy="272583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1693" b="1" spc="5" dirty="0">
                <a:latin typeface="Times New Roman"/>
                <a:cs typeface="Times New Roman"/>
              </a:rPr>
              <a:t>3.</a:t>
            </a:r>
            <a:r>
              <a:rPr sz="1693" b="1" spc="-9" dirty="0">
                <a:latin typeface="Times New Roman"/>
                <a:cs typeface="Times New Roman"/>
              </a:rPr>
              <a:t> </a:t>
            </a:r>
            <a:r>
              <a:rPr sz="1693" b="1" spc="-5" dirty="0">
                <a:latin typeface="Times New Roman"/>
                <a:cs typeface="Times New Roman"/>
              </a:rPr>
              <a:t>SYSTEM ANALYSIS AND</a:t>
            </a:r>
            <a:r>
              <a:rPr sz="1693" b="1" spc="-33" dirty="0">
                <a:latin typeface="Times New Roman"/>
                <a:cs typeface="Times New Roman"/>
              </a:rPr>
              <a:t> </a:t>
            </a:r>
            <a:r>
              <a:rPr sz="1693" b="1" spc="-5" dirty="0">
                <a:latin typeface="Times New Roman"/>
                <a:cs typeface="Times New Roman"/>
              </a:rPr>
              <a:t>DESIGN</a:t>
            </a:r>
            <a:endParaRPr sz="169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5778" y="7660702"/>
            <a:ext cx="263406" cy="1015790"/>
          </a:xfrm>
          <a:prstGeom prst="rect">
            <a:avLst/>
          </a:prstGeom>
        </p:spPr>
        <p:txBody>
          <a:bodyPr vert="horz" wrap="square" lIns="0" tIns="114680" rIns="0" bIns="0" rtlCol="0">
            <a:spAutoFit/>
          </a:bodyPr>
          <a:lstStyle/>
          <a:p>
            <a:pPr marL="11946">
              <a:spcBef>
                <a:spcPts val="903"/>
              </a:spcBef>
            </a:pPr>
            <a:r>
              <a:rPr sz="1505" spc="5" dirty="0">
                <a:latin typeface="Times New Roman"/>
                <a:cs typeface="Times New Roman"/>
              </a:rPr>
              <a:t>3</a:t>
            </a:r>
            <a:r>
              <a:rPr sz="1505" spc="-19" dirty="0">
                <a:latin typeface="Times New Roman"/>
                <a:cs typeface="Times New Roman"/>
              </a:rPr>
              <a:t>.</a:t>
            </a:r>
            <a:r>
              <a:rPr sz="1505" dirty="0">
                <a:latin typeface="Times New Roman"/>
                <a:cs typeface="Times New Roman"/>
              </a:rPr>
              <a:t>1</a:t>
            </a:r>
            <a:endParaRPr sz="1505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505" spc="5" dirty="0">
                <a:latin typeface="Times New Roman"/>
                <a:cs typeface="Times New Roman"/>
              </a:rPr>
              <a:t>3</a:t>
            </a:r>
            <a:r>
              <a:rPr sz="1505" spc="-19" dirty="0">
                <a:latin typeface="Times New Roman"/>
                <a:cs typeface="Times New Roman"/>
              </a:rPr>
              <a:t>.</a:t>
            </a:r>
            <a:r>
              <a:rPr sz="1505" dirty="0">
                <a:latin typeface="Times New Roman"/>
                <a:cs typeface="Times New Roman"/>
              </a:rPr>
              <a:t>2</a:t>
            </a:r>
            <a:endParaRPr sz="1505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505" spc="5" dirty="0">
                <a:latin typeface="Times New Roman"/>
                <a:cs typeface="Times New Roman"/>
              </a:rPr>
              <a:t>3</a:t>
            </a:r>
            <a:r>
              <a:rPr sz="1505" spc="-19" dirty="0">
                <a:latin typeface="Times New Roman"/>
                <a:cs typeface="Times New Roman"/>
              </a:rPr>
              <a:t>.</a:t>
            </a:r>
            <a:r>
              <a:rPr sz="1505" dirty="0">
                <a:latin typeface="Times New Roman"/>
                <a:cs typeface="Times New Roman"/>
              </a:rPr>
              <a:t>3</a:t>
            </a:r>
            <a:endParaRPr sz="15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6429" y="7660702"/>
            <a:ext cx="2100079" cy="1018851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11946" marR="4778">
              <a:lnSpc>
                <a:spcPct val="145100"/>
              </a:lnSpc>
              <a:spcBef>
                <a:spcPts val="89"/>
              </a:spcBef>
            </a:pPr>
            <a:r>
              <a:rPr sz="1505" spc="-5" dirty="0">
                <a:latin typeface="Times New Roman"/>
                <a:cs typeface="Times New Roman"/>
              </a:rPr>
              <a:t>SYSTEM</a:t>
            </a:r>
            <a:r>
              <a:rPr sz="1505" spc="5" dirty="0">
                <a:latin typeface="Times New Roman"/>
                <a:cs typeface="Times New Roman"/>
              </a:rPr>
              <a:t> </a:t>
            </a:r>
            <a:r>
              <a:rPr sz="1505" spc="-9" dirty="0">
                <a:latin typeface="Times New Roman"/>
                <a:cs typeface="Times New Roman"/>
              </a:rPr>
              <a:t>ANALYSIS </a:t>
            </a:r>
            <a:r>
              <a:rPr sz="1505" spc="-5" dirty="0">
                <a:latin typeface="Times New Roman"/>
                <a:cs typeface="Times New Roman"/>
              </a:rPr>
              <a:t> SYSTEM</a:t>
            </a:r>
            <a:r>
              <a:rPr sz="1505" spc="428" dirty="0">
                <a:latin typeface="Times New Roman"/>
                <a:cs typeface="Times New Roman"/>
              </a:rPr>
              <a:t> </a:t>
            </a:r>
            <a:r>
              <a:rPr sz="1505" spc="-9" dirty="0">
                <a:latin typeface="Times New Roman"/>
                <a:cs typeface="Times New Roman"/>
              </a:rPr>
              <a:t>DESIGN </a:t>
            </a:r>
            <a:r>
              <a:rPr sz="1505" spc="-5" dirty="0">
                <a:latin typeface="Times New Roman"/>
                <a:cs typeface="Times New Roman"/>
              </a:rPr>
              <a:t> </a:t>
            </a:r>
            <a:r>
              <a:rPr sz="1505" dirty="0">
                <a:latin typeface="Times New Roman"/>
                <a:cs typeface="Times New Roman"/>
              </a:rPr>
              <a:t>DATA</a:t>
            </a:r>
            <a:r>
              <a:rPr sz="1505" spc="-28" dirty="0">
                <a:latin typeface="Times New Roman"/>
                <a:cs typeface="Times New Roman"/>
              </a:rPr>
              <a:t> </a:t>
            </a:r>
            <a:r>
              <a:rPr sz="1505" spc="-5" dirty="0">
                <a:latin typeface="Times New Roman"/>
                <a:cs typeface="Times New Roman"/>
              </a:rPr>
              <a:t>FLOW</a:t>
            </a:r>
            <a:r>
              <a:rPr sz="1505" spc="-47" dirty="0">
                <a:latin typeface="Times New Roman"/>
                <a:cs typeface="Times New Roman"/>
              </a:rPr>
              <a:t> </a:t>
            </a:r>
            <a:r>
              <a:rPr sz="1505" spc="-9" dirty="0">
                <a:latin typeface="Times New Roman"/>
                <a:cs typeface="Times New Roman"/>
              </a:rPr>
              <a:t>DIAGRAM</a:t>
            </a:r>
            <a:endParaRPr sz="150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8315" y="7660702"/>
            <a:ext cx="474250" cy="1015790"/>
          </a:xfrm>
          <a:prstGeom prst="rect">
            <a:avLst/>
          </a:prstGeom>
        </p:spPr>
        <p:txBody>
          <a:bodyPr vert="horz" wrap="square" lIns="0" tIns="114680" rIns="0" bIns="0" rtlCol="0">
            <a:spAutoFit/>
          </a:bodyPr>
          <a:lstStyle/>
          <a:p>
            <a:pPr marL="11946">
              <a:spcBef>
                <a:spcPts val="903"/>
              </a:spcBef>
            </a:pPr>
            <a:r>
              <a:rPr sz="1505" spc="9" dirty="0">
                <a:latin typeface="Times New Roman"/>
                <a:cs typeface="Times New Roman"/>
              </a:rPr>
              <a:t>18</a:t>
            </a:r>
            <a:endParaRPr sz="1505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505" spc="9" dirty="0">
                <a:latin typeface="Times New Roman"/>
                <a:cs typeface="Times New Roman"/>
              </a:rPr>
              <a:t>18</a:t>
            </a:r>
            <a:endParaRPr sz="1505">
              <a:latin typeface="Times New Roman"/>
              <a:cs typeface="Times New Roman"/>
            </a:endParaRPr>
          </a:p>
          <a:p>
            <a:pPr marL="11946">
              <a:spcBef>
                <a:spcPts val="814"/>
              </a:spcBef>
            </a:pPr>
            <a:r>
              <a:rPr sz="1505" spc="9" dirty="0">
                <a:latin typeface="Times New Roman"/>
                <a:cs typeface="Times New Roman"/>
              </a:rPr>
              <a:t>19</a:t>
            </a:r>
            <a:r>
              <a:rPr sz="1505" spc="-33" dirty="0">
                <a:latin typeface="Times New Roman"/>
                <a:cs typeface="Times New Roman"/>
              </a:rPr>
              <a:t>-</a:t>
            </a:r>
            <a:r>
              <a:rPr sz="1505" spc="9" dirty="0">
                <a:latin typeface="Times New Roman"/>
                <a:cs typeface="Times New Roman"/>
              </a:rPr>
              <a:t>20</a:t>
            </a:r>
            <a:endParaRPr sz="150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201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7" y="721732"/>
            <a:ext cx="4286169" cy="720165"/>
          </a:xfrm>
          <a:prstGeom prst="rect">
            <a:avLst/>
          </a:prstGeom>
        </p:spPr>
        <p:txBody>
          <a:bodyPr vert="horz" wrap="square" lIns="0" tIns="124237" rIns="0" bIns="0" rtlCol="0">
            <a:spAutoFit/>
          </a:bodyPr>
          <a:lstStyle/>
          <a:p>
            <a:pPr marL="228758" indent="-217410">
              <a:spcBef>
                <a:spcPts val="978"/>
              </a:spcBef>
              <a:buAutoNum type="arabicPeriod" startAt="4"/>
              <a:tabLst>
                <a:tab pos="229356" algn="l"/>
              </a:tabLst>
            </a:pPr>
            <a:r>
              <a:rPr sz="1693" b="1" spc="-5" dirty="0">
                <a:latin typeface="Times New Roman"/>
                <a:cs typeface="Times New Roman"/>
              </a:rPr>
              <a:t>IMPLEMENTATION</a:t>
            </a:r>
            <a:endParaRPr sz="1693">
              <a:latin typeface="Times New Roman"/>
              <a:cs typeface="Times New Roman"/>
            </a:endParaRPr>
          </a:p>
          <a:p>
            <a:pPr marL="1302073" lvl="1" indent="-860682">
              <a:spcBef>
                <a:spcPts val="794"/>
              </a:spcBef>
              <a:buAutoNum type="arabicPeriod"/>
              <a:tabLst>
                <a:tab pos="1302073" algn="l"/>
                <a:tab pos="1302670" algn="l"/>
              </a:tabLst>
            </a:pPr>
            <a:r>
              <a:rPr sz="1505" spc="-5" dirty="0">
                <a:latin typeface="Times New Roman"/>
                <a:cs typeface="Times New Roman"/>
              </a:rPr>
              <a:t>IMPLEMENTATION</a:t>
            </a:r>
            <a:r>
              <a:rPr sz="1505" spc="-33" dirty="0">
                <a:latin typeface="Times New Roman"/>
                <a:cs typeface="Times New Roman"/>
              </a:rPr>
              <a:t> </a:t>
            </a:r>
            <a:r>
              <a:rPr sz="1505" spc="5" dirty="0">
                <a:latin typeface="Times New Roman"/>
                <a:cs typeface="Times New Roman"/>
              </a:rPr>
              <a:t>OF</a:t>
            </a:r>
            <a:r>
              <a:rPr sz="1505" spc="-52" dirty="0">
                <a:latin typeface="Times New Roman"/>
                <a:cs typeface="Times New Roman"/>
              </a:rPr>
              <a:t> </a:t>
            </a:r>
            <a:r>
              <a:rPr sz="1505" dirty="0">
                <a:latin typeface="Times New Roman"/>
                <a:cs typeface="Times New Roman"/>
              </a:rPr>
              <a:t>MODULES</a:t>
            </a:r>
            <a:endParaRPr sz="150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8315" y="1192434"/>
            <a:ext cx="474250" cy="244267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1946">
              <a:spcBef>
                <a:spcPts val="99"/>
              </a:spcBef>
            </a:pPr>
            <a:r>
              <a:rPr sz="1505" spc="9" dirty="0">
                <a:latin typeface="Times New Roman"/>
                <a:cs typeface="Times New Roman"/>
              </a:rPr>
              <a:t>21</a:t>
            </a:r>
            <a:r>
              <a:rPr sz="1505" spc="-33" dirty="0">
                <a:latin typeface="Times New Roman"/>
                <a:cs typeface="Times New Roman"/>
              </a:rPr>
              <a:t>-</a:t>
            </a:r>
            <a:r>
              <a:rPr sz="1505" spc="9" dirty="0">
                <a:latin typeface="Times New Roman"/>
                <a:cs typeface="Times New Roman"/>
              </a:rPr>
              <a:t>24</a:t>
            </a:r>
            <a:endParaRPr sz="150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728" y="1863672"/>
            <a:ext cx="3099349" cy="272583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1693" b="1" spc="5" dirty="0">
                <a:latin typeface="Times New Roman"/>
                <a:cs typeface="Times New Roman"/>
              </a:rPr>
              <a:t>5.</a:t>
            </a:r>
            <a:r>
              <a:rPr sz="1693" b="1" dirty="0">
                <a:latin typeface="Times New Roman"/>
                <a:cs typeface="Times New Roman"/>
              </a:rPr>
              <a:t> </a:t>
            </a:r>
            <a:r>
              <a:rPr sz="1693" b="1" spc="-5" dirty="0">
                <a:latin typeface="Times New Roman"/>
                <a:cs typeface="Times New Roman"/>
              </a:rPr>
              <a:t>TESTING</a:t>
            </a:r>
            <a:r>
              <a:rPr sz="1693" b="1" spc="-14" dirty="0">
                <a:latin typeface="Times New Roman"/>
                <a:cs typeface="Times New Roman"/>
              </a:rPr>
              <a:t> </a:t>
            </a:r>
            <a:r>
              <a:rPr sz="1693" b="1" spc="-5" dirty="0">
                <a:latin typeface="Times New Roman"/>
                <a:cs typeface="Times New Roman"/>
              </a:rPr>
              <a:t>AND</a:t>
            </a:r>
            <a:r>
              <a:rPr sz="1693" b="1" spc="423" dirty="0">
                <a:latin typeface="Times New Roman"/>
                <a:cs typeface="Times New Roman"/>
              </a:rPr>
              <a:t> </a:t>
            </a:r>
            <a:r>
              <a:rPr sz="1693" b="1" spc="-9" dirty="0">
                <a:latin typeface="Times New Roman"/>
                <a:cs typeface="Times New Roman"/>
              </a:rPr>
              <a:t>SNAPSHOTS</a:t>
            </a:r>
            <a:endParaRPr sz="169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8315" y="1886608"/>
            <a:ext cx="474250" cy="244267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1946">
              <a:spcBef>
                <a:spcPts val="99"/>
              </a:spcBef>
            </a:pPr>
            <a:r>
              <a:rPr sz="1505" spc="9" dirty="0">
                <a:latin typeface="Times New Roman"/>
                <a:cs typeface="Times New Roman"/>
              </a:rPr>
              <a:t>25</a:t>
            </a:r>
            <a:r>
              <a:rPr sz="1505" spc="-33" dirty="0">
                <a:latin typeface="Times New Roman"/>
                <a:cs typeface="Times New Roman"/>
              </a:rPr>
              <a:t>-</a:t>
            </a:r>
            <a:r>
              <a:rPr sz="1505" spc="9" dirty="0">
                <a:latin typeface="Times New Roman"/>
                <a:cs typeface="Times New Roman"/>
              </a:rPr>
              <a:t>27</a:t>
            </a:r>
            <a:endParaRPr sz="150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728" y="2586395"/>
            <a:ext cx="1597757" cy="272583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1693" b="1" spc="-5" dirty="0">
                <a:latin typeface="Times New Roman"/>
                <a:cs typeface="Times New Roman"/>
              </a:rPr>
              <a:t>C</a:t>
            </a:r>
            <a:r>
              <a:rPr sz="1693" b="1" spc="-19" dirty="0">
                <a:latin typeface="Times New Roman"/>
                <a:cs typeface="Times New Roman"/>
              </a:rPr>
              <a:t>O</a:t>
            </a:r>
            <a:r>
              <a:rPr sz="1693" b="1" spc="-5" dirty="0">
                <a:latin typeface="Times New Roman"/>
                <a:cs typeface="Times New Roman"/>
              </a:rPr>
              <a:t>N</a:t>
            </a:r>
            <a:r>
              <a:rPr sz="1693" b="1" spc="-14" dirty="0">
                <a:latin typeface="Times New Roman"/>
                <a:cs typeface="Times New Roman"/>
              </a:rPr>
              <a:t>C</a:t>
            </a:r>
            <a:r>
              <a:rPr sz="1693" b="1" spc="-5" dirty="0">
                <a:latin typeface="Times New Roman"/>
                <a:cs typeface="Times New Roman"/>
              </a:rPr>
              <a:t>LUSI</a:t>
            </a:r>
            <a:r>
              <a:rPr sz="1693" b="1" spc="-14" dirty="0">
                <a:latin typeface="Times New Roman"/>
                <a:cs typeface="Times New Roman"/>
              </a:rPr>
              <a:t>O</a:t>
            </a:r>
            <a:r>
              <a:rPr sz="1693" b="1" spc="-5" dirty="0">
                <a:latin typeface="Times New Roman"/>
                <a:cs typeface="Times New Roman"/>
              </a:rPr>
              <a:t>NS</a:t>
            </a:r>
            <a:endParaRPr sz="169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8316" y="2609331"/>
            <a:ext cx="219206" cy="244267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1946">
              <a:spcBef>
                <a:spcPts val="99"/>
              </a:spcBef>
            </a:pPr>
            <a:r>
              <a:rPr sz="1505" spc="9" dirty="0">
                <a:latin typeface="Times New Roman"/>
                <a:cs typeface="Times New Roman"/>
              </a:rPr>
              <a:t>28</a:t>
            </a:r>
            <a:endParaRPr sz="150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728" y="3312105"/>
            <a:ext cx="1468741" cy="272583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1946">
              <a:spcBef>
                <a:spcPts val="94"/>
              </a:spcBef>
            </a:pPr>
            <a:r>
              <a:rPr sz="1693" b="1" spc="-5" dirty="0">
                <a:latin typeface="Times New Roman"/>
                <a:cs typeface="Times New Roman"/>
              </a:rPr>
              <a:t>REFERENCES</a:t>
            </a:r>
            <a:endParaRPr sz="169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8316" y="3335041"/>
            <a:ext cx="219206" cy="244267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1946">
              <a:spcBef>
                <a:spcPts val="99"/>
              </a:spcBef>
            </a:pPr>
            <a:r>
              <a:rPr sz="1505" spc="9" dirty="0">
                <a:latin typeface="Times New Roman"/>
                <a:cs typeface="Times New Roman"/>
              </a:rPr>
              <a:t>29</a:t>
            </a:r>
            <a:endParaRPr sz="15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5728" y="3924862"/>
            <a:ext cx="2388571" cy="1388553"/>
          </a:xfrm>
          <a:prstGeom prst="rect">
            <a:avLst/>
          </a:prstGeom>
        </p:spPr>
        <p:txBody>
          <a:bodyPr vert="horz" wrap="square" lIns="0" tIns="124237" rIns="0" bIns="0" rtlCol="0">
            <a:spAutoFit/>
          </a:bodyPr>
          <a:lstStyle/>
          <a:p>
            <a:pPr marL="11946">
              <a:spcBef>
                <a:spcPts val="978"/>
              </a:spcBef>
            </a:pPr>
            <a:r>
              <a:rPr sz="1693" b="1" spc="-5" dirty="0">
                <a:latin typeface="Times New Roman"/>
                <a:cs typeface="Times New Roman"/>
              </a:rPr>
              <a:t>LIST</a:t>
            </a:r>
            <a:r>
              <a:rPr sz="1693" b="1" spc="-14" dirty="0">
                <a:latin typeface="Times New Roman"/>
                <a:cs typeface="Times New Roman"/>
              </a:rPr>
              <a:t> </a:t>
            </a:r>
            <a:r>
              <a:rPr sz="1693" b="1" spc="-5" dirty="0">
                <a:latin typeface="Times New Roman"/>
                <a:cs typeface="Times New Roman"/>
              </a:rPr>
              <a:t>OF</a:t>
            </a:r>
            <a:r>
              <a:rPr sz="1693" b="1" spc="-9" dirty="0">
                <a:latin typeface="Times New Roman"/>
                <a:cs typeface="Times New Roman"/>
              </a:rPr>
              <a:t> </a:t>
            </a:r>
            <a:r>
              <a:rPr sz="1693" b="1" spc="-5" dirty="0">
                <a:latin typeface="Times New Roman"/>
                <a:cs typeface="Times New Roman"/>
              </a:rPr>
              <a:t>FIGURES:</a:t>
            </a:r>
            <a:endParaRPr sz="1693">
              <a:latin typeface="Times New Roman"/>
              <a:cs typeface="Times New Roman"/>
            </a:endParaRPr>
          </a:p>
          <a:p>
            <a:pPr marL="636104" indent="-194714">
              <a:spcBef>
                <a:spcPts val="800"/>
              </a:spcBef>
              <a:buAutoNum type="arabicPeriod"/>
              <a:tabLst>
                <a:tab pos="636702" algn="l"/>
              </a:tabLst>
            </a:pPr>
            <a:r>
              <a:rPr sz="1505" spc="-5" dirty="0">
                <a:latin typeface="Times New Roman"/>
                <a:cs typeface="Times New Roman"/>
              </a:rPr>
              <a:t>OPENGL</a:t>
            </a:r>
            <a:r>
              <a:rPr sz="1505" spc="-89" dirty="0">
                <a:latin typeface="Times New Roman"/>
                <a:cs typeface="Times New Roman"/>
              </a:rPr>
              <a:t> </a:t>
            </a:r>
            <a:r>
              <a:rPr sz="1505" spc="-5" dirty="0">
                <a:latin typeface="Times New Roman"/>
                <a:cs typeface="Times New Roman"/>
              </a:rPr>
              <a:t>GRAPHICS</a:t>
            </a:r>
            <a:endParaRPr sz="1505">
              <a:latin typeface="Times New Roman"/>
              <a:cs typeface="Times New Roman"/>
            </a:endParaRPr>
          </a:p>
          <a:p>
            <a:pPr marL="636104" indent="-194714">
              <a:spcBef>
                <a:spcPts val="814"/>
              </a:spcBef>
              <a:buAutoNum type="arabicPeriod"/>
              <a:tabLst>
                <a:tab pos="636702" algn="l"/>
              </a:tabLst>
            </a:pPr>
            <a:r>
              <a:rPr sz="1505" spc="-9" dirty="0">
                <a:latin typeface="Times New Roman"/>
                <a:cs typeface="Times New Roman"/>
              </a:rPr>
              <a:t>DATA</a:t>
            </a:r>
            <a:r>
              <a:rPr sz="1505" spc="-38" dirty="0">
                <a:latin typeface="Times New Roman"/>
                <a:cs typeface="Times New Roman"/>
              </a:rPr>
              <a:t> </a:t>
            </a:r>
            <a:r>
              <a:rPr sz="1505" spc="-9" dirty="0">
                <a:latin typeface="Times New Roman"/>
                <a:cs typeface="Times New Roman"/>
              </a:rPr>
              <a:t>FLOW</a:t>
            </a:r>
            <a:endParaRPr sz="1505">
              <a:latin typeface="Times New Roman"/>
              <a:cs typeface="Times New Roman"/>
            </a:endParaRPr>
          </a:p>
          <a:p>
            <a:pPr marL="636104" indent="-194714">
              <a:spcBef>
                <a:spcPts val="814"/>
              </a:spcBef>
              <a:buAutoNum type="arabicPeriod"/>
              <a:tabLst>
                <a:tab pos="636702" algn="l"/>
              </a:tabLst>
            </a:pPr>
            <a:r>
              <a:rPr sz="1505" spc="-9" dirty="0">
                <a:latin typeface="Times New Roman"/>
                <a:cs typeface="Times New Roman"/>
              </a:rPr>
              <a:t>OUTPUT</a:t>
            </a:r>
            <a:r>
              <a:rPr sz="1505" spc="-47" dirty="0">
                <a:latin typeface="Times New Roman"/>
                <a:cs typeface="Times New Roman"/>
              </a:rPr>
              <a:t> </a:t>
            </a:r>
            <a:r>
              <a:rPr sz="1505" dirty="0">
                <a:latin typeface="Times New Roman"/>
                <a:cs typeface="Times New Roman"/>
              </a:rPr>
              <a:t>1</a:t>
            </a:r>
            <a:endParaRPr sz="150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333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1460" y="423164"/>
            <a:ext cx="5715000" cy="778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770"/>
              </a:spcBef>
            </a:pPr>
            <a:r>
              <a:rPr sz="1600" b="1" spc="-5" dirty="0">
                <a:latin typeface="Calibri"/>
                <a:cs typeface="Calibri"/>
              </a:rPr>
              <a:t>Chapter-1</a:t>
            </a:r>
            <a:endParaRPr sz="1600" dirty="0">
              <a:latin typeface="Calibri"/>
              <a:cs typeface="Calibri"/>
            </a:endParaRPr>
          </a:p>
          <a:p>
            <a:pPr marL="42545" algn="ctr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latin typeface="Calibri"/>
                <a:cs typeface="Calibri"/>
              </a:rPr>
              <a:t>INTRODUCTION</a:t>
            </a:r>
            <a:endParaRPr sz="1800" dirty="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1350"/>
              </a:spcBef>
              <a:tabLst>
                <a:tab pos="478790" algn="l"/>
              </a:tabLst>
            </a:pPr>
            <a:r>
              <a:rPr sz="1600" b="1" spc="-5" dirty="0">
                <a:latin typeface="Calibri"/>
                <a:cs typeface="Calibri"/>
              </a:rPr>
              <a:t>1.1	</a:t>
            </a:r>
            <a:r>
              <a:rPr sz="1600" b="1" spc="-5" dirty="0">
                <a:latin typeface="Times New Roman"/>
                <a:cs typeface="Times New Roman"/>
              </a:rPr>
              <a:t>Computer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Graphics</a:t>
            </a:r>
            <a:endParaRPr sz="1600" dirty="0">
              <a:latin typeface="Times New Roman"/>
              <a:cs typeface="Times New Roman"/>
            </a:endParaRPr>
          </a:p>
          <a:p>
            <a:pPr marL="12700" marR="125095" indent="456565">
              <a:lnSpc>
                <a:spcPct val="152700"/>
              </a:lnSpc>
              <a:spcBef>
                <a:spcPts val="1235"/>
              </a:spcBef>
            </a:pPr>
            <a:r>
              <a:rPr sz="1100" spc="-5" dirty="0">
                <a:latin typeface="Calibri"/>
                <a:cs typeface="Calibri"/>
              </a:rPr>
              <a:t>Computer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3"/>
              </a:rPr>
              <a:t>graphics</a:t>
            </a:r>
            <a:r>
              <a:rPr sz="1100" spc="10" dirty="0">
                <a:latin typeface="Calibri"/>
                <a:cs typeface="Calibri"/>
                <a:hlinkClick r:id="rId3"/>
              </a:rPr>
              <a:t> </a:t>
            </a:r>
            <a:r>
              <a:rPr sz="1100" dirty="0">
                <a:latin typeface="Calibri"/>
                <a:cs typeface="Calibri"/>
              </a:rPr>
              <a:t>created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4"/>
              </a:rPr>
              <a:t>computers</a:t>
            </a:r>
            <a:r>
              <a:rPr sz="1100" spc="15" dirty="0">
                <a:latin typeface="Calibri"/>
                <a:cs typeface="Calibri"/>
                <a:hlinkClick r:id="rId4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representation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5"/>
              </a:rPr>
              <a:t>image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computer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specifically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help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specialized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hardware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software.</a:t>
            </a:r>
            <a:endParaRPr sz="1100" dirty="0">
              <a:latin typeface="Calibri"/>
              <a:cs typeface="Calibri"/>
            </a:endParaRPr>
          </a:p>
          <a:p>
            <a:pPr marL="18415" marR="147955">
              <a:lnSpc>
                <a:spcPct val="152400"/>
              </a:lnSpc>
              <a:spcBef>
                <a:spcPts val="760"/>
              </a:spcBef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interaction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understanding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computers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interpretation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 has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been </a:t>
            </a:r>
            <a:r>
              <a:rPr sz="1100" dirty="0">
                <a:latin typeface="Calibri"/>
                <a:cs typeface="Calibri"/>
              </a:rPr>
              <a:t>made easier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because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computer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graphics.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Computer graphic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development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has had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significant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impact</a:t>
            </a:r>
            <a:r>
              <a:rPr sz="1100" dirty="0">
                <a:latin typeface="Calibri"/>
                <a:cs typeface="Calibri"/>
              </a:rPr>
              <a:t> on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many</a:t>
            </a:r>
            <a:r>
              <a:rPr sz="1100" spc="-5" dirty="0">
                <a:latin typeface="Calibri"/>
                <a:cs typeface="Calibri"/>
              </a:rPr>
              <a:t> types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have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revolutionized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6"/>
              </a:rPr>
              <a:t>animation, </a:t>
            </a:r>
            <a:r>
              <a:rPr sz="1100" dirty="0">
                <a:latin typeface="Calibri"/>
                <a:cs typeface="Calibri"/>
                <a:hlinkClick r:id="rId7"/>
              </a:rPr>
              <a:t>movies</a:t>
            </a:r>
            <a:r>
              <a:rPr sz="1100" spc="-5" dirty="0">
                <a:latin typeface="Calibri"/>
                <a:cs typeface="Calibri"/>
                <a:hlinkClick r:id="rId7"/>
              </a:rPr>
              <a:t> </a:t>
            </a:r>
            <a:r>
              <a:rPr sz="1100" dirty="0">
                <a:latin typeface="Calibri"/>
                <a:cs typeface="Calibri"/>
              </a:rPr>
              <a:t>and the </a:t>
            </a:r>
            <a:r>
              <a:rPr sz="1100" spc="-5" dirty="0">
                <a:latin typeface="Calibri"/>
                <a:cs typeface="Calibri"/>
                <a:hlinkClick r:id="rId8"/>
              </a:rPr>
              <a:t>video</a:t>
            </a:r>
            <a:r>
              <a:rPr sz="1100" spc="10" dirty="0">
                <a:latin typeface="Calibri"/>
                <a:cs typeface="Calibri"/>
                <a:hlinkClick r:id="rId8"/>
              </a:rPr>
              <a:t> </a:t>
            </a:r>
            <a:r>
              <a:rPr sz="1100" spc="-5" dirty="0">
                <a:latin typeface="Calibri"/>
                <a:cs typeface="Calibri"/>
                <a:hlinkClick r:id="rId8"/>
              </a:rPr>
              <a:t>game</a:t>
            </a:r>
            <a:r>
              <a:rPr sz="1100" dirty="0">
                <a:latin typeface="Calibri"/>
                <a:cs typeface="Calibri"/>
                <a:hlinkClick r:id="rId8"/>
              </a:rPr>
              <a:t> </a:t>
            </a:r>
            <a:r>
              <a:rPr sz="1100" spc="-5" dirty="0">
                <a:latin typeface="Calibri"/>
                <a:cs typeface="Calibri"/>
              </a:rPr>
              <a:t>industry.</a:t>
            </a:r>
            <a:endParaRPr sz="1100" dirty="0">
              <a:latin typeface="Calibri"/>
              <a:cs typeface="Calibri"/>
            </a:endParaRPr>
          </a:p>
          <a:p>
            <a:pPr marL="18415" marR="108585">
              <a:lnSpc>
                <a:spcPct val="152500"/>
              </a:lnSpc>
              <a:spcBef>
                <a:spcPts val="755"/>
              </a:spcBef>
            </a:pPr>
            <a:r>
              <a:rPr sz="1100" spc="-5" dirty="0">
                <a:latin typeface="Calibri"/>
                <a:cs typeface="Calibri"/>
              </a:rPr>
              <a:t>Computer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widespread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today.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Computer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imagery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found</a:t>
            </a:r>
            <a:r>
              <a:rPr sz="1100" dirty="0">
                <a:latin typeface="Calibri"/>
                <a:cs typeface="Calibri"/>
              </a:rPr>
              <a:t> 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television,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newspapers,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example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weather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reports,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example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kinds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medical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investigation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surgical </a:t>
            </a:r>
            <a:r>
              <a:rPr sz="1100" dirty="0">
                <a:latin typeface="Calibri"/>
                <a:cs typeface="Calibri"/>
              </a:rPr>
              <a:t> procedures.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well-constructed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9"/>
              </a:rPr>
              <a:t>graph</a:t>
            </a:r>
            <a:r>
              <a:rPr sz="1100" dirty="0">
                <a:latin typeface="Calibri"/>
                <a:cs typeface="Calibri"/>
                <a:hlinkClick r:id="rId9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present complex statistics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form that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easier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understand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interpret.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media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"such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illustrate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papers,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reports,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thesis",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presentation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material.</a:t>
            </a:r>
          </a:p>
          <a:p>
            <a:pPr marL="18415" marR="5080">
              <a:lnSpc>
                <a:spcPct val="152600"/>
              </a:lnSpc>
              <a:spcBef>
                <a:spcPts val="760"/>
              </a:spcBef>
            </a:pPr>
            <a:r>
              <a:rPr sz="1100" spc="-5" dirty="0">
                <a:latin typeface="Calibri"/>
                <a:cs typeface="Calibri"/>
              </a:rPr>
              <a:t>Computer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generated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imagery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categorized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into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several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different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types: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two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dimensional</a:t>
            </a:r>
            <a:r>
              <a:rPr sz="1100" spc="-5" dirty="0">
                <a:latin typeface="Calibri"/>
                <a:cs typeface="Calibri"/>
              </a:rPr>
              <a:t> (2D), </a:t>
            </a:r>
            <a:r>
              <a:rPr sz="1100" dirty="0">
                <a:latin typeface="Calibri"/>
                <a:cs typeface="Calibri"/>
              </a:rPr>
              <a:t> three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dimensional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(3D),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animated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graphics.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technology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improved, 3D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computer graphics </a:t>
            </a:r>
            <a:r>
              <a:rPr sz="1100" dirty="0">
                <a:latin typeface="Calibri"/>
                <a:cs typeface="Calibri"/>
              </a:rPr>
              <a:t> have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become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more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common,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computer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still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widely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used.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Computer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graphics </a:t>
            </a:r>
            <a:r>
              <a:rPr sz="1100" dirty="0">
                <a:latin typeface="Calibri"/>
                <a:cs typeface="Calibri"/>
              </a:rPr>
              <a:t> has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emerged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sub-field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10"/>
              </a:rPr>
              <a:t>computer</a:t>
            </a:r>
            <a:r>
              <a:rPr sz="1100" spc="10" dirty="0">
                <a:latin typeface="Calibri"/>
                <a:cs typeface="Calibri"/>
                <a:hlinkClick r:id="rId10"/>
              </a:rPr>
              <a:t> </a:t>
            </a:r>
            <a:r>
              <a:rPr sz="1100" spc="-5" dirty="0">
                <a:latin typeface="Calibri"/>
                <a:cs typeface="Calibri"/>
                <a:hlinkClick r:id="rId10"/>
              </a:rPr>
              <a:t>science</a:t>
            </a:r>
            <a:r>
              <a:rPr sz="1100" dirty="0">
                <a:latin typeface="Calibri"/>
                <a:cs typeface="Calibri"/>
                <a:hlinkClick r:id="rId10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5" dirty="0">
                <a:latin typeface="Calibri"/>
                <a:cs typeface="Calibri"/>
              </a:rPr>
              <a:t> studies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methods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digitally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synthesizing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manipulating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visual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content.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Over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past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decade,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other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specialized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fields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have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been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developed </a:t>
            </a:r>
            <a:r>
              <a:rPr sz="1100" dirty="0">
                <a:latin typeface="Calibri"/>
                <a:cs typeface="Calibri"/>
              </a:rPr>
              <a:t> like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11"/>
              </a:rPr>
              <a:t>information</a:t>
            </a:r>
            <a:r>
              <a:rPr sz="1100" dirty="0">
                <a:latin typeface="Calibri"/>
                <a:cs typeface="Calibri"/>
                <a:hlinkClick r:id="rId11"/>
              </a:rPr>
              <a:t> </a:t>
            </a:r>
            <a:r>
              <a:rPr sz="1100" spc="-5" dirty="0">
                <a:latin typeface="Calibri"/>
                <a:cs typeface="Calibri"/>
                <a:hlinkClick r:id="rId11"/>
              </a:rPr>
              <a:t>visualization,</a:t>
            </a:r>
            <a:r>
              <a:rPr sz="1100" spc="30" dirty="0">
                <a:latin typeface="Calibri"/>
                <a:cs typeface="Calibri"/>
                <a:hlinkClick r:id="rId11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12"/>
              </a:rPr>
              <a:t>scientific</a:t>
            </a:r>
            <a:r>
              <a:rPr sz="1100" spc="5" dirty="0">
                <a:latin typeface="Calibri"/>
                <a:cs typeface="Calibri"/>
                <a:hlinkClick r:id="rId12"/>
              </a:rPr>
              <a:t> </a:t>
            </a:r>
            <a:r>
              <a:rPr sz="1100" spc="-5" dirty="0">
                <a:latin typeface="Calibri"/>
                <a:cs typeface="Calibri"/>
                <a:hlinkClick r:id="rId12"/>
              </a:rPr>
              <a:t>visualization</a:t>
            </a:r>
            <a:r>
              <a:rPr sz="1100" spc="5" dirty="0">
                <a:latin typeface="Calibri"/>
                <a:cs typeface="Calibri"/>
                <a:hlinkClick r:id="rId12"/>
              </a:rPr>
              <a:t> </a:t>
            </a:r>
            <a:r>
              <a:rPr sz="1100" spc="-5" dirty="0">
                <a:latin typeface="Calibri"/>
                <a:cs typeface="Calibri"/>
              </a:rPr>
              <a:t>more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concerned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"the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visualization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  <a:hlinkClick r:id="rId13"/>
              </a:rPr>
              <a:t>three</a:t>
            </a:r>
            <a:r>
              <a:rPr sz="1100" spc="10" dirty="0">
                <a:latin typeface="Calibri"/>
                <a:cs typeface="Calibri"/>
                <a:hlinkClick r:id="rId13"/>
              </a:rPr>
              <a:t> </a:t>
            </a:r>
            <a:r>
              <a:rPr sz="1100" spc="-5" dirty="0">
                <a:latin typeface="Calibri"/>
                <a:cs typeface="Calibri"/>
                <a:hlinkClick r:id="rId13"/>
              </a:rPr>
              <a:t>dimensional</a:t>
            </a:r>
            <a:r>
              <a:rPr sz="1100" spc="15" dirty="0">
                <a:latin typeface="Calibri"/>
                <a:cs typeface="Calibri"/>
                <a:hlinkClick r:id="rId13"/>
              </a:rPr>
              <a:t> </a:t>
            </a:r>
            <a:r>
              <a:rPr sz="1100" spc="-5" dirty="0">
                <a:latin typeface="Calibri"/>
                <a:cs typeface="Calibri"/>
              </a:rPr>
              <a:t>phenomena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(architectural,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meteorological,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medical,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  <a:hlinkClick r:id="rId14"/>
              </a:rPr>
              <a:t>biological,</a:t>
            </a:r>
            <a:r>
              <a:rPr sz="1100" spc="15" dirty="0">
                <a:latin typeface="Calibri"/>
                <a:cs typeface="Calibri"/>
                <a:hlinkClick r:id="rId14"/>
              </a:rPr>
              <a:t> </a:t>
            </a:r>
            <a:r>
              <a:rPr sz="1100" spc="-5" dirty="0">
                <a:latin typeface="Calibri"/>
                <a:cs typeface="Calibri"/>
              </a:rPr>
              <a:t>etc.),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where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 emphasis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realistic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renderings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volumes,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surfaces,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illumination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sources,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forth,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perhaps </a:t>
            </a:r>
            <a:r>
              <a:rPr sz="1100" dirty="0">
                <a:latin typeface="Calibri"/>
                <a:cs typeface="Calibri"/>
              </a:rPr>
              <a:t> with a </a:t>
            </a:r>
            <a:r>
              <a:rPr sz="1100" spc="-5" dirty="0">
                <a:latin typeface="Calibri"/>
                <a:cs typeface="Calibri"/>
              </a:rPr>
              <a:t>dynamic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(time)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component".</a:t>
            </a:r>
            <a:endParaRPr sz="1100" dirty="0">
              <a:latin typeface="Calibri"/>
              <a:cs typeface="Calibri"/>
            </a:endParaRPr>
          </a:p>
          <a:p>
            <a:pPr marL="18415" marR="88900">
              <a:lnSpc>
                <a:spcPct val="152300"/>
              </a:lnSpc>
              <a:spcBef>
                <a:spcPts val="885"/>
              </a:spcBef>
            </a:pP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Utility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Toolkit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(GLUT)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was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Mark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Kilgard,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Hides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complexities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differing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</a:t>
            </a:r>
            <a:r>
              <a:rPr sz="1100" spc="-5" dirty="0">
                <a:latin typeface="Calibri"/>
                <a:cs typeface="Calibri"/>
              </a:rPr>
              <a:t> system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APIs,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Default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interface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5" dirty="0">
                <a:latin typeface="Calibri"/>
                <a:cs typeface="Calibri"/>
              </a:rPr>
              <a:t> projects,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 routines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have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prefix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Eg-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glutCreateWindow().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714" y="9251221"/>
            <a:ext cx="4216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7</a:t>
            </a:fld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1460" y="423164"/>
            <a:ext cx="5748020" cy="848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760"/>
              </a:spcBef>
            </a:pPr>
            <a:r>
              <a:rPr sz="1600" b="1" spc="-5" dirty="0">
                <a:latin typeface="Calibri"/>
                <a:cs typeface="Calibri"/>
              </a:rPr>
              <a:t>1.2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OpenGL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Technology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8415" marR="5715" indent="450850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OpenGL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graphics </a:t>
            </a:r>
            <a:r>
              <a:rPr sz="1200" dirty="0">
                <a:latin typeface="Times New Roman"/>
                <a:cs typeface="Times New Roman"/>
              </a:rPr>
              <a:t>application </a:t>
            </a:r>
            <a:r>
              <a:rPr sz="1200" spc="-5" dirty="0">
                <a:latin typeface="Times New Roman"/>
                <a:cs typeface="Times New Roman"/>
              </a:rPr>
              <a:t>programming interface (API) which </a:t>
            </a:r>
            <a:r>
              <a:rPr sz="1200" dirty="0">
                <a:latin typeface="Times New Roman"/>
                <a:cs typeface="Times New Roman"/>
              </a:rPr>
              <a:t>was originally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Silicon Graphics. OpenGL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itself </a:t>
            </a:r>
            <a:r>
              <a:rPr sz="1200" dirty="0">
                <a:latin typeface="Times New Roman"/>
                <a:cs typeface="Times New Roman"/>
              </a:rPr>
              <a:t>a programming </a:t>
            </a:r>
            <a:r>
              <a:rPr sz="1200" spc="-5" dirty="0">
                <a:latin typeface="Times New Roman"/>
                <a:cs typeface="Times New Roman"/>
              </a:rPr>
              <a:t>language,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C++, </a:t>
            </a:r>
            <a:r>
              <a:rPr sz="1200" dirty="0">
                <a:latin typeface="Times New Roman"/>
                <a:cs typeface="Times New Roman"/>
              </a:rPr>
              <a:t> but </a:t>
            </a:r>
            <a:r>
              <a:rPr sz="1200" spc="-5" dirty="0">
                <a:latin typeface="Times New Roman"/>
                <a:cs typeface="Times New Roman"/>
              </a:rPr>
              <a:t>functions as an </a:t>
            </a:r>
            <a:r>
              <a:rPr sz="1200" dirty="0">
                <a:latin typeface="Times New Roman"/>
                <a:cs typeface="Times New Roman"/>
              </a:rPr>
              <a:t>API </a:t>
            </a:r>
            <a:r>
              <a:rPr sz="1200" spc="-5" dirty="0">
                <a:latin typeface="Times New Roman"/>
                <a:cs typeface="Times New Roman"/>
              </a:rPr>
              <a:t>which can </a:t>
            </a:r>
            <a:r>
              <a:rPr sz="1200" dirty="0">
                <a:latin typeface="Times New Roman"/>
                <a:cs typeface="Times New Roman"/>
              </a:rPr>
              <a:t>be used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software development </a:t>
            </a:r>
            <a:r>
              <a:rPr sz="1200" dirty="0">
                <a:latin typeface="Times New Roman"/>
                <a:cs typeface="Times New Roman"/>
              </a:rPr>
              <a:t>tool for </a:t>
            </a:r>
            <a:r>
              <a:rPr sz="1200" spc="-5" dirty="0">
                <a:latin typeface="Times New Roman"/>
                <a:cs typeface="Times New Roman"/>
              </a:rPr>
              <a:t>graphics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term </a:t>
            </a:r>
            <a:r>
              <a:rPr sz="1200" dirty="0">
                <a:latin typeface="Times New Roman"/>
                <a:cs typeface="Times New Roman"/>
              </a:rPr>
              <a:t>Open </a:t>
            </a:r>
            <a:r>
              <a:rPr sz="1200" spc="-5" dirty="0">
                <a:latin typeface="Times New Roman"/>
                <a:cs typeface="Times New Roman"/>
              </a:rPr>
              <a:t>is significant </a:t>
            </a:r>
            <a:r>
              <a:rPr sz="1200" dirty="0">
                <a:latin typeface="Times New Roman"/>
                <a:cs typeface="Times New Roman"/>
              </a:rPr>
              <a:t>in that </a:t>
            </a:r>
            <a:r>
              <a:rPr sz="1200" spc="-5" dirty="0">
                <a:latin typeface="Times New Roman"/>
                <a:cs typeface="Times New Roman"/>
              </a:rPr>
              <a:t>OpenGL is operating system independent. </a:t>
            </a:r>
            <a:r>
              <a:rPr sz="1200" dirty="0">
                <a:latin typeface="Times New Roman"/>
                <a:cs typeface="Times New Roman"/>
              </a:rPr>
              <a:t> GL </a:t>
            </a:r>
            <a:r>
              <a:rPr sz="1200" spc="-5" dirty="0">
                <a:latin typeface="Times New Roman"/>
                <a:cs typeface="Times New Roman"/>
              </a:rPr>
              <a:t>refers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graphics language. </a:t>
            </a:r>
            <a:r>
              <a:rPr sz="1200" dirty="0">
                <a:latin typeface="Times New Roman"/>
                <a:cs typeface="Times New Roman"/>
              </a:rPr>
              <a:t>OpenGL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contains a standard </a:t>
            </a:r>
            <a:r>
              <a:rPr sz="1200" spc="-5" dirty="0">
                <a:latin typeface="Times New Roman"/>
                <a:cs typeface="Times New Roman"/>
              </a:rPr>
              <a:t>library referred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OpenGL </a:t>
            </a:r>
            <a:r>
              <a:rPr sz="1200" dirty="0">
                <a:latin typeface="Times New Roman"/>
                <a:cs typeface="Times New Roman"/>
              </a:rPr>
              <a:t>Utilities </a:t>
            </a:r>
            <a:r>
              <a:rPr sz="1200" spc="-5" dirty="0">
                <a:latin typeface="Times New Roman"/>
                <a:cs typeface="Times New Roman"/>
              </a:rPr>
              <a:t>(GLU). </a:t>
            </a:r>
            <a:r>
              <a:rPr sz="1200" spc="-10" dirty="0">
                <a:latin typeface="Times New Roman"/>
                <a:cs typeface="Times New Roman"/>
              </a:rPr>
              <a:t>GLU </a:t>
            </a:r>
            <a:r>
              <a:rPr sz="1200" dirty="0">
                <a:latin typeface="Times New Roman"/>
                <a:cs typeface="Times New Roman"/>
              </a:rPr>
              <a:t>contains </a:t>
            </a:r>
            <a:r>
              <a:rPr sz="1200" spc="-5" dirty="0">
                <a:latin typeface="Times New Roman"/>
                <a:cs typeface="Times New Roman"/>
              </a:rPr>
              <a:t>routines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setting </a:t>
            </a:r>
            <a:r>
              <a:rPr sz="1200" dirty="0">
                <a:latin typeface="Times New Roman"/>
                <a:cs typeface="Times New Roman"/>
              </a:rPr>
              <a:t>up viewing </a:t>
            </a:r>
            <a:r>
              <a:rPr sz="1200" spc="-5" dirty="0">
                <a:latin typeface="Times New Roman"/>
                <a:cs typeface="Times New Roman"/>
              </a:rPr>
              <a:t>projection matrices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dirty="0">
                <a:latin typeface="Times New Roman"/>
                <a:cs typeface="Times New Roman"/>
              </a:rPr>
              <a:t> with line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polygon</a:t>
            </a:r>
            <a:r>
              <a:rPr sz="1200" dirty="0">
                <a:latin typeface="Times New Roman"/>
                <a:cs typeface="Times New Roman"/>
              </a:rPr>
              <a:t> approximations.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900"/>
              </a:lnSpc>
            </a:pPr>
            <a:r>
              <a:rPr sz="1200" spc="-5" dirty="0">
                <a:latin typeface="Times New Roman"/>
                <a:cs typeface="Times New Roman"/>
              </a:rPr>
              <a:t>OpenGL gives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programmer an interface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graphics hardware. </a:t>
            </a:r>
            <a:r>
              <a:rPr sz="1200" dirty="0">
                <a:latin typeface="Times New Roman"/>
                <a:cs typeface="Times New Roman"/>
              </a:rPr>
              <a:t>OpenGL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low-level,</a:t>
            </a:r>
            <a:r>
              <a:rPr sz="1200" dirty="0">
                <a:latin typeface="Times New Roman"/>
                <a:cs typeface="Times New Roman"/>
              </a:rPr>
              <a:t> widely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rendering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can be used in a </a:t>
            </a:r>
            <a:r>
              <a:rPr sz="1200" spc="-5" dirty="0">
                <a:latin typeface="Times New Roman"/>
                <a:cs typeface="Times New Roman"/>
              </a:rPr>
              <a:t>range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graphics applications, such as games, CAD design,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800"/>
              </a:lnSpc>
            </a:pPr>
            <a:r>
              <a:rPr sz="1200" spc="-5" dirty="0">
                <a:latin typeface="Times New Roman"/>
                <a:cs typeface="Times New Roman"/>
              </a:rPr>
              <a:t>OpenGL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core graphics rendering </a:t>
            </a:r>
            <a:r>
              <a:rPr sz="1200" dirty="0">
                <a:latin typeface="Times New Roman"/>
                <a:cs typeface="Times New Roman"/>
              </a:rPr>
              <a:t>option for many </a:t>
            </a:r>
            <a:r>
              <a:rPr sz="1200" spc="-5" dirty="0">
                <a:latin typeface="Times New Roman"/>
                <a:cs typeface="Times New Roman"/>
              </a:rPr>
              <a:t>3D games, such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Quake </a:t>
            </a:r>
            <a:r>
              <a:rPr sz="1200" dirty="0">
                <a:latin typeface="Times New Roman"/>
                <a:cs typeface="Times New Roman"/>
              </a:rPr>
              <a:t>3.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providing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only low-level rendering routines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fully </a:t>
            </a:r>
            <a:r>
              <a:rPr sz="1200" spc="-5" dirty="0">
                <a:latin typeface="Times New Roman"/>
                <a:cs typeface="Times New Roman"/>
              </a:rPr>
              <a:t>intentional because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gives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programmer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great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flexibility in </a:t>
            </a:r>
            <a:r>
              <a:rPr sz="1200" spc="-5" dirty="0">
                <a:latin typeface="Times New Roman"/>
                <a:cs typeface="Times New Roman"/>
              </a:rPr>
              <a:t>his applications. These routines can </a:t>
            </a:r>
            <a:r>
              <a:rPr sz="1200" dirty="0">
                <a:latin typeface="Times New Roman"/>
                <a:cs typeface="Times New Roman"/>
              </a:rPr>
              <a:t>easily 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high-level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rendering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modeling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OpenGL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Utility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(GLU) </a:t>
            </a:r>
            <a:r>
              <a:rPr sz="1200" dirty="0">
                <a:latin typeface="Times New Roman"/>
                <a:cs typeface="Times New Roman"/>
              </a:rPr>
              <a:t>does exactly this,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</a:t>
            </a:r>
            <a:r>
              <a:rPr sz="1200" dirty="0">
                <a:latin typeface="Times New Roman"/>
                <a:cs typeface="Times New Roman"/>
              </a:rPr>
              <a:t> in most </a:t>
            </a:r>
            <a:r>
              <a:rPr sz="1200" spc="-5" dirty="0">
                <a:latin typeface="Times New Roman"/>
                <a:cs typeface="Times New Roman"/>
              </a:rPr>
              <a:t>OpenGL </a:t>
            </a:r>
            <a:r>
              <a:rPr sz="1200" dirty="0">
                <a:latin typeface="Times New Roman"/>
                <a:cs typeface="Times New Roman"/>
              </a:rPr>
              <a:t>distributions!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 originally developed in 1992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Silicon Graphics, </a:t>
            </a:r>
            <a:r>
              <a:rPr sz="1200" spc="-10" dirty="0">
                <a:latin typeface="Times New Roman"/>
                <a:cs typeface="Times New Roman"/>
              </a:rPr>
              <a:t>Inc, </a:t>
            </a:r>
            <a:r>
              <a:rPr sz="1200" spc="-5" dirty="0">
                <a:latin typeface="Times New Roman"/>
                <a:cs typeface="Times New Roman"/>
              </a:rPr>
              <a:t>(SGI) as </a:t>
            </a:r>
            <a:r>
              <a:rPr sz="1200" dirty="0">
                <a:latin typeface="Times New Roman"/>
                <a:cs typeface="Times New Roman"/>
              </a:rPr>
              <a:t>a multi-purpose, </a:t>
            </a:r>
            <a:r>
              <a:rPr sz="1200" spc="-5" dirty="0">
                <a:latin typeface="Times New Roman"/>
                <a:cs typeface="Times New Roman"/>
              </a:rPr>
              <a:t>platform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API.</a:t>
            </a:r>
            <a:r>
              <a:rPr sz="1200" dirty="0">
                <a:latin typeface="Times New Roman"/>
                <a:cs typeface="Times New Roman"/>
              </a:rPr>
              <a:t> 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OpenGL.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8415" marR="6350" indent="450850" algn="just">
              <a:lnSpc>
                <a:spcPct val="143900"/>
              </a:lnSpc>
            </a:pPr>
            <a:r>
              <a:rPr sz="1200" spc="-5" dirty="0">
                <a:latin typeface="Times New Roman"/>
                <a:cs typeface="Times New Roman"/>
              </a:rPr>
              <a:t>OpenGL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software interface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graphics hardware.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interface 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 150 </a:t>
            </a:r>
            <a:r>
              <a:rPr sz="1200" spc="-5" dirty="0">
                <a:latin typeface="Times New Roman"/>
                <a:cs typeface="Times New Roman"/>
              </a:rPr>
              <a:t>distinct commands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to specify the </a:t>
            </a:r>
            <a:r>
              <a:rPr sz="1200" spc="-5" dirty="0">
                <a:latin typeface="Times New Roman"/>
                <a:cs typeface="Times New Roman"/>
              </a:rPr>
              <a:t>objects and operations needed </a:t>
            </a:r>
            <a:r>
              <a:rPr sz="1200" dirty="0">
                <a:latin typeface="Times New Roman"/>
                <a:cs typeface="Times New Roman"/>
              </a:rPr>
              <a:t>to produce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 three-dimensional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715" indent="456565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OpenGL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streamlined,</a:t>
            </a:r>
            <a:r>
              <a:rPr sz="1200" dirty="0">
                <a:latin typeface="Times New Roman"/>
                <a:cs typeface="Times New Roman"/>
              </a:rPr>
              <a:t> hardware-independent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</a:t>
            </a:r>
            <a:r>
              <a:rPr sz="1200" dirty="0">
                <a:latin typeface="Times New Roman"/>
                <a:cs typeface="Times New Roman"/>
              </a:rPr>
              <a:t> platforms.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qualities,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commands </a:t>
            </a:r>
            <a:r>
              <a:rPr sz="1200" dirty="0">
                <a:latin typeface="Times New Roman"/>
                <a:cs typeface="Times New Roman"/>
              </a:rPr>
              <a:t>for performing windowing tasks or obtaining user input are included in </a:t>
            </a:r>
            <a:r>
              <a:rPr sz="1200" spc="-5" dirty="0">
                <a:latin typeface="Times New Roman"/>
                <a:cs typeface="Times New Roman"/>
              </a:rPr>
              <a:t>OpenGL;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instead,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work through whatever </a:t>
            </a:r>
            <a:r>
              <a:rPr sz="1200" dirty="0">
                <a:latin typeface="Times New Roman"/>
                <a:cs typeface="Times New Roman"/>
              </a:rPr>
              <a:t>windowing </a:t>
            </a:r>
            <a:r>
              <a:rPr sz="1200" spc="-5" dirty="0">
                <a:latin typeface="Times New Roman"/>
                <a:cs typeface="Times New Roman"/>
              </a:rPr>
              <a:t>system controls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particular hardware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you’re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OpenGL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714" y="9251221"/>
            <a:ext cx="4216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8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637031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18288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9144"/>
                </a:lnTo>
                <a:lnTo>
                  <a:pt x="5752465" y="9144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604" y="423164"/>
            <a:ext cx="229362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Visualization Programming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016" y="9190938"/>
            <a:ext cx="5752465" cy="56515"/>
          </a:xfrm>
          <a:custGeom>
            <a:avLst/>
            <a:gdLst/>
            <a:ahLst/>
            <a:cxnLst/>
            <a:rect l="l" t="t" r="r" b="b"/>
            <a:pathLst>
              <a:path w="5752465" h="56515">
                <a:moveTo>
                  <a:pt x="5752465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5752465" y="56388"/>
                </a:lnTo>
                <a:lnTo>
                  <a:pt x="5752465" y="47256"/>
                </a:lnTo>
                <a:close/>
              </a:path>
              <a:path w="5752465" h="56515">
                <a:moveTo>
                  <a:pt x="5752465" y="0"/>
                </a:moveTo>
                <a:lnTo>
                  <a:pt x="0" y="0"/>
                </a:lnTo>
                <a:lnTo>
                  <a:pt x="0" y="38100"/>
                </a:lnTo>
                <a:lnTo>
                  <a:pt x="5752465" y="38100"/>
                </a:lnTo>
                <a:lnTo>
                  <a:pt x="57524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7556" y="3637915"/>
            <a:ext cx="5741035" cy="467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84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Figure.</a:t>
            </a:r>
            <a:r>
              <a:rPr sz="1000" dirty="0">
                <a:latin typeface="Calibri"/>
                <a:cs typeface="Calibri"/>
              </a:rPr>
              <a:t> 1.1:</a:t>
            </a:r>
            <a:r>
              <a:rPr sz="1000" spc="-5" dirty="0">
                <a:latin typeface="Calibri"/>
                <a:cs typeface="Calibri"/>
              </a:rPr>
              <a:t> OpenGl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Visualization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Programming Pipeline</a:t>
            </a:r>
            <a:endParaRPr sz="1000">
              <a:latin typeface="Calibri"/>
              <a:cs typeface="Calibri"/>
            </a:endParaRPr>
          </a:p>
          <a:p>
            <a:pPr marL="15240" marR="120014">
              <a:lnSpc>
                <a:spcPct val="151800"/>
              </a:lnSpc>
              <a:spcBef>
                <a:spcPts val="825"/>
              </a:spcBef>
            </a:pPr>
            <a:r>
              <a:rPr sz="1100" spc="-5" dirty="0">
                <a:latin typeface="Calibri"/>
                <a:cs typeface="Calibri"/>
              </a:rPr>
              <a:t>OpenGL operates</a:t>
            </a:r>
            <a:r>
              <a:rPr sz="1100" dirty="0">
                <a:latin typeface="Calibri"/>
                <a:cs typeface="Calibri"/>
              </a:rPr>
              <a:t> 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image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 well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geometric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primitives.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Simplifies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Software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Development,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Speeds Time-to-Market.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12700" marR="5080" indent="505459">
              <a:lnSpc>
                <a:spcPct val="1526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Routines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simplify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development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graphics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software—from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rendering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simple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geometric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point,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line,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filled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polygon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creation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most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complex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lighted</a:t>
            </a:r>
            <a:r>
              <a:rPr sz="1100" dirty="0">
                <a:latin typeface="Calibri"/>
                <a:cs typeface="Calibri"/>
              </a:rPr>
              <a:t> and </a:t>
            </a:r>
            <a:r>
              <a:rPr sz="1100" spc="-5" dirty="0">
                <a:latin typeface="Calibri"/>
                <a:cs typeface="Calibri"/>
              </a:rPr>
              <a:t>texture </a:t>
            </a:r>
            <a:r>
              <a:rPr sz="1100" dirty="0">
                <a:latin typeface="Calibri"/>
                <a:cs typeface="Calibri"/>
              </a:rPr>
              <a:t> mapped NURBS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curved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surface.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gives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software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developers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geometric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image </a:t>
            </a:r>
            <a:r>
              <a:rPr sz="1100" dirty="0">
                <a:latin typeface="Calibri"/>
                <a:cs typeface="Calibri"/>
              </a:rPr>
              <a:t> primitives,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display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lists,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modeling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transformations,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lighting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texturing,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anti-aliasing,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blending,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many</a:t>
            </a:r>
            <a:r>
              <a:rPr sz="1100" spc="-5" dirty="0">
                <a:latin typeface="Calibri"/>
                <a:cs typeface="Calibri"/>
              </a:rPr>
              <a:t> other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features. Every </a:t>
            </a:r>
            <a:r>
              <a:rPr sz="1100" dirty="0">
                <a:latin typeface="Calibri"/>
                <a:cs typeface="Calibri"/>
              </a:rPr>
              <a:t>conforming</a:t>
            </a:r>
            <a:r>
              <a:rPr sz="1100" spc="-5" dirty="0">
                <a:latin typeface="Calibri"/>
                <a:cs typeface="Calibri"/>
              </a:rPr>
              <a:t> OpenGL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implementation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full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complement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functions.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well-specified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standard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language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bindings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C,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C++,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Fortran,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Ada,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Java.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licensed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implementations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single specification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language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binding</a:t>
            </a:r>
            <a:r>
              <a:rPr sz="1100" dirty="0">
                <a:latin typeface="Calibri"/>
                <a:cs typeface="Calibri"/>
              </a:rPr>
              <a:t> document and are required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pass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conformance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tests. Applications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utilizing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easily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portable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across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wide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array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platforms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maximized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programmer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productivity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shorter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time-to-market.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700" marR="77470" indent="34925">
              <a:lnSpc>
                <a:spcPct val="152400"/>
              </a:lnSpc>
            </a:pPr>
            <a:r>
              <a:rPr sz="1100" spc="-5" dirty="0">
                <a:latin typeface="Calibri"/>
                <a:cs typeface="Calibri"/>
              </a:rPr>
              <a:t>All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elements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OpenGL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state—even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contents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texture memory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frame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buffer—can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obtained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OpenGL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application.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OpenGL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also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supports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visualization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applications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images treated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types</a:t>
            </a:r>
            <a:r>
              <a:rPr sz="1100" dirty="0">
                <a:latin typeface="Calibri"/>
                <a:cs typeface="Calibri"/>
              </a:rPr>
              <a:t>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primitives</a:t>
            </a:r>
            <a:r>
              <a:rPr sz="1100" dirty="0">
                <a:latin typeface="Calibri"/>
                <a:cs typeface="Calibri"/>
              </a:rPr>
              <a:t> that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manipulated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just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like </a:t>
            </a:r>
            <a:r>
              <a:rPr sz="1100" dirty="0">
                <a:latin typeface="Calibri"/>
                <a:cs typeface="Calibri"/>
              </a:rPr>
              <a:t>3D</a:t>
            </a:r>
            <a:r>
              <a:rPr sz="1100" spc="-5" dirty="0">
                <a:latin typeface="Calibri"/>
                <a:cs typeface="Calibri"/>
              </a:rPr>
              <a:t> geometric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objects.</a:t>
            </a:r>
            <a:r>
              <a:rPr sz="1100" dirty="0">
                <a:latin typeface="Calibri"/>
                <a:cs typeface="Calibri"/>
              </a:rPr>
              <a:t> As </a:t>
            </a:r>
            <a:r>
              <a:rPr sz="1100" spc="-5" dirty="0">
                <a:latin typeface="Calibri"/>
                <a:cs typeface="Calibri"/>
              </a:rPr>
              <a:t>shown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OpenGL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visualization</a:t>
            </a:r>
            <a:r>
              <a:rPr sz="1100" spc="-5" dirty="0">
                <a:latin typeface="Calibri"/>
                <a:cs typeface="Calibri"/>
              </a:rPr>
              <a:t> programming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pipeline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diagram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above.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77289"/>
            <a:ext cx="5476875" cy="2324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0604" y="9251221"/>
            <a:ext cx="2162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DEPT OF CSE, KSIT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1860" y="9251221"/>
            <a:ext cx="533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IN" sz="1200" spc="-5" dirty="0" smtClean="0">
                <a:latin typeface="Times New Roman"/>
                <a:cs typeface="Times New Roman"/>
              </a:rPr>
              <a:t>2021-22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4714" y="9251221"/>
            <a:ext cx="4216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Page</a:t>
            </a:r>
            <a:fld id="{81D60167-4931-47E6-BA6A-407CBD079E47}" type="slidenum">
              <a:rPr sz="1200" b="1" spc="-5" dirty="0"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1EC6A27-5BA6-40F1-B3BA-2DCE54C8FB0E}" vid="{0E6E9E33-5078-429C-B69B-91ADFF499D68}"/>
    </a:ext>
  </a:extLst>
</a:theme>
</file>

<file path=ppt/theme/theme10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_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3E3A88-786C-4F24-8928-92E2EFD0939D}" vid="{62B8A933-46B2-4571-A41C-3A0A393B061C}"/>
    </a:ext>
  </a:extLst>
</a:theme>
</file>

<file path=ppt/theme/theme1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</TotalTime>
  <Words>4611</Words>
  <Application>Microsoft Office PowerPoint</Application>
  <PresentationFormat>Custom</PresentationFormat>
  <Paragraphs>706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40</vt:i4>
      </vt:variant>
    </vt:vector>
  </HeadingPairs>
  <TitlesOfParts>
    <vt:vector size="73" baseType="lpstr">
      <vt:lpstr>Arial</vt:lpstr>
      <vt:lpstr>Caladea</vt:lpstr>
      <vt:lpstr>Calibri</vt:lpstr>
      <vt:lpstr>Calibri Light</vt:lpstr>
      <vt:lpstr>Cambria</vt:lpstr>
      <vt:lpstr>Symbol</vt:lpstr>
      <vt:lpstr>Times New Roman</vt:lpstr>
      <vt:lpstr>Theme1</vt:lpstr>
      <vt:lpstr>3_Office Theme</vt:lpstr>
      <vt:lpstr>4_Office Theme</vt:lpstr>
      <vt:lpstr>5_Office Theme</vt:lpstr>
      <vt:lpstr>6_Office Theme</vt:lpstr>
      <vt:lpstr>2_Office Theme</vt:lpstr>
      <vt:lpstr>8_Office Theme</vt:lpstr>
      <vt:lpstr>9_Office Theme</vt:lpstr>
      <vt:lpstr>10_Office Theme</vt:lpstr>
      <vt:lpstr>11_Office Theme</vt:lpstr>
      <vt:lpstr>1_Office Theme</vt:lpstr>
      <vt:lpstr>12_Office Theme</vt:lpstr>
      <vt:lpstr>1_Theme1</vt:lpstr>
      <vt:lpstr>7_Office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24_Office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VENDING MACHINE</dc:title>
  <dc:creator>Anudeep S Gowda</dc:creator>
  <cp:lastModifiedBy>S.Zain Ul Abidin</cp:lastModifiedBy>
  <cp:revision>16</cp:revision>
  <dcterms:created xsi:type="dcterms:W3CDTF">2022-07-12T09:00:11Z</dcterms:created>
  <dcterms:modified xsi:type="dcterms:W3CDTF">2022-07-23T14:39:46Z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2022-07-12T00:00:00Z</vt:filetime>
  </property>
</Properties>
</file>