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name : Epsilon</a:t>
            </a:r>
            <a:br>
              <a:rPr lang="en-US" dirty="0" smtClean="0"/>
            </a:br>
            <a:r>
              <a:rPr lang="en-US" dirty="0" smtClean="0"/>
              <a:t>team number :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488303"/>
            <a:ext cx="8791575" cy="1655762"/>
          </a:xfrm>
        </p:spPr>
        <p:txBody>
          <a:bodyPr/>
          <a:lstStyle/>
          <a:p>
            <a:r>
              <a:rPr lang="en-US" sz="2400" dirty="0" smtClean="0"/>
              <a:t>Team Members : Prajwal, Preethi, Shreesha, Syed zain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main goal is to stop food wastage that happens on a daily basis in marriage halls, restaurants, etc.</a:t>
            </a:r>
          </a:p>
          <a:p>
            <a:r>
              <a:rPr lang="en-US" dirty="0" smtClean="0"/>
              <a:t>This is a major problem in India, large amount of food is thrown to bins and is wasted.</a:t>
            </a:r>
          </a:p>
          <a:p>
            <a:r>
              <a:rPr lang="en-US" dirty="0" smtClean="0"/>
              <a:t>It can be utilized for different things.</a:t>
            </a:r>
          </a:p>
        </p:txBody>
      </p:sp>
    </p:spTree>
    <p:extLst>
      <p:ext uri="{BB962C8B-B14F-4D97-AF65-F5344CB8AC3E}">
        <p14:creationId xmlns:p14="http://schemas.microsoft.com/office/powerpoint/2010/main" val="34284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this problem: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foods that are thrown away can be supplied to poverty centers, orphanages, animal shelters, etc.</a:t>
            </a:r>
          </a:p>
          <a:p>
            <a:r>
              <a:rPr lang="en-US" dirty="0" smtClean="0"/>
              <a:t>We have developed a prototype for doing this purpose.</a:t>
            </a:r>
          </a:p>
          <a:p>
            <a:r>
              <a:rPr lang="en-US" dirty="0" smtClean="0"/>
              <a:t>Our prototype is a website, where the people who wants to donate off extra food can sign up and login to give information about the extra food.</a:t>
            </a:r>
          </a:p>
          <a:p>
            <a:r>
              <a:rPr lang="en-US" dirty="0" smtClean="0"/>
              <a:t>There will be a non-profit team which will assist in delivering the food to the required places.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website 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1413" y="2229141"/>
            <a:ext cx="1557704" cy="1246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2097088"/>
            <a:ext cx="2785150" cy="1610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463" y="1872488"/>
            <a:ext cx="2840048" cy="186023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362178" y="2658794"/>
            <a:ext cx="970671" cy="576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188338" y="2683028"/>
            <a:ext cx="999060" cy="573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48" y="4712676"/>
            <a:ext cx="2075375" cy="1660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25" y="4584780"/>
            <a:ext cx="2879574" cy="161976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8549681">
            <a:off x="7627248" y="3816301"/>
            <a:ext cx="1120301" cy="6643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9175836" y="3804439"/>
            <a:ext cx="624399" cy="7803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our website: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donor should login to the website and give information about the food available.</a:t>
            </a:r>
          </a:p>
          <a:p>
            <a:r>
              <a:rPr lang="en-US" dirty="0" smtClean="0"/>
              <a:t>After the donor uploads the information about the food to the website, the website will have an sms system that will send message informing the team members.</a:t>
            </a:r>
          </a:p>
          <a:p>
            <a:r>
              <a:rPr lang="en-US" dirty="0" smtClean="0"/>
              <a:t>A database is created that stores all contact information of all the donors, including their login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29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</TotalTime>
  <Words>221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Team name : Epsilon team number : 19</vt:lpstr>
      <vt:lpstr>Problem statement</vt:lpstr>
      <vt:lpstr>Solution to this problem: </vt:lpstr>
      <vt:lpstr>How the website works</vt:lpstr>
      <vt:lpstr>Working of our website: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Epsilon team number : 19</dc:title>
  <dc:creator>Shreesha S</dc:creator>
  <cp:lastModifiedBy>Shreesha S</cp:lastModifiedBy>
  <cp:revision>6</cp:revision>
  <dcterms:created xsi:type="dcterms:W3CDTF">2020-11-29T08:25:09Z</dcterms:created>
  <dcterms:modified xsi:type="dcterms:W3CDTF">2020-11-29T09:11:53Z</dcterms:modified>
</cp:coreProperties>
</file>